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23" r:id="rId3"/>
    <p:sldId id="259" r:id="rId4"/>
    <p:sldId id="260" r:id="rId5"/>
    <p:sldId id="279" r:id="rId6"/>
    <p:sldId id="262" r:id="rId7"/>
    <p:sldId id="324" r:id="rId8"/>
    <p:sldId id="261" r:id="rId9"/>
    <p:sldId id="325" r:id="rId10"/>
    <p:sldId id="326" r:id="rId11"/>
    <p:sldId id="331" r:id="rId12"/>
    <p:sldId id="330" r:id="rId13"/>
    <p:sldId id="332" r:id="rId14"/>
    <p:sldId id="333" r:id="rId15"/>
    <p:sldId id="334" r:id="rId16"/>
    <p:sldId id="327" r:id="rId17"/>
    <p:sldId id="265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5" r:id="rId28"/>
    <p:sldId id="346" r:id="rId29"/>
    <p:sldId id="310" r:id="rId30"/>
    <p:sldId id="348" r:id="rId31"/>
    <p:sldId id="349" r:id="rId32"/>
    <p:sldId id="350" r:id="rId33"/>
    <p:sldId id="351" r:id="rId34"/>
    <p:sldId id="352" r:id="rId35"/>
    <p:sldId id="2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úy Mai" initials="TM" lastIdx="1" clrIdx="0">
    <p:extLst>
      <p:ext uri="{19B8F6BF-5375-455C-9EA6-DF929625EA0E}">
        <p15:presenceInfo xmlns:p15="http://schemas.microsoft.com/office/powerpoint/2012/main" userId="222f1c7e07c9bd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B0DA"/>
    <a:srgbClr val="29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D833D760-2B1B-46C2-9314-A08209358163}"/>
    <pc:docChg chg="custSel addSld delSld modSld sldOrd modMainMaster">
      <pc:chgData name="Thúy Mai" userId="222f1c7e07c9bd7a" providerId="LiveId" clId="{D833D760-2B1B-46C2-9314-A08209358163}" dt="2023-01-26T09:04:32.376" v="569"/>
      <pc:docMkLst>
        <pc:docMk/>
      </pc:docMkLst>
      <pc:sldChg chg="addSp delSp modSp mod modTransition modAnim">
        <pc:chgData name="Thúy Mai" userId="222f1c7e07c9bd7a" providerId="LiveId" clId="{D833D760-2B1B-46C2-9314-A08209358163}" dt="2023-01-26T09:04:32.376" v="569"/>
        <pc:sldMkLst>
          <pc:docMk/>
          <pc:sldMk cId="1465938832" sldId="256"/>
        </pc:sldMkLst>
        <pc:spChg chg="del">
          <ac:chgData name="Thúy Mai" userId="222f1c7e07c9bd7a" providerId="LiveId" clId="{D833D760-2B1B-46C2-9314-A08209358163}" dt="2023-01-26T00:42:42.732" v="1" actId="478"/>
          <ac:spMkLst>
            <pc:docMk/>
            <pc:sldMk cId="1465938832" sldId="256"/>
            <ac:spMk id="2" creationId="{480C57F5-D442-721D-B592-923F9B7DE9BC}"/>
          </ac:spMkLst>
        </pc:spChg>
        <pc:spChg chg="del">
          <ac:chgData name="Thúy Mai" userId="222f1c7e07c9bd7a" providerId="LiveId" clId="{D833D760-2B1B-46C2-9314-A08209358163}" dt="2023-01-26T00:42:44.161" v="2" actId="478"/>
          <ac:spMkLst>
            <pc:docMk/>
            <pc:sldMk cId="1465938832" sldId="256"/>
            <ac:spMk id="3" creationId="{F2C2087D-1CE0-EFD3-DE31-04778AFD54FA}"/>
          </ac:spMkLst>
        </pc:spChg>
        <pc:spChg chg="add mod">
          <ac:chgData name="Thúy Mai" userId="222f1c7e07c9bd7a" providerId="LiveId" clId="{D833D760-2B1B-46C2-9314-A08209358163}" dt="2023-01-26T00:43:26.918" v="18" actId="1076"/>
          <ac:spMkLst>
            <pc:docMk/>
            <pc:sldMk cId="1465938832" sldId="256"/>
            <ac:spMk id="5" creationId="{3101F678-2995-7EA0-FAB9-C5C47771269B}"/>
          </ac:spMkLst>
        </pc:spChg>
        <pc:graphicFrameChg chg="add del mod">
          <ac:chgData name="Thúy Mai" userId="222f1c7e07c9bd7a" providerId="LiveId" clId="{D833D760-2B1B-46C2-9314-A08209358163}" dt="2023-01-26T00:42:57.843" v="6"/>
          <ac:graphicFrameMkLst>
            <pc:docMk/>
            <pc:sldMk cId="1465938832" sldId="256"/>
            <ac:graphicFrameMk id="6" creationId="{64D5DA94-E3C9-9946-6D06-73E730F4AFE6}"/>
          </ac:graphicFrameMkLst>
        </pc:graphicFrameChg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112754932" sldId="259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3780945736" sldId="260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2949005023" sldId="261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1987247426" sldId="262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1596939241" sldId="265"/>
        </pc:sldMkLst>
      </pc:sldChg>
      <pc:sldChg chg="del">
        <pc:chgData name="Thúy Mai" userId="222f1c7e07c9bd7a" providerId="LiveId" clId="{D833D760-2B1B-46C2-9314-A08209358163}" dt="2023-01-26T08:59:08.833" v="489" actId="47"/>
        <pc:sldMkLst>
          <pc:docMk/>
          <pc:sldMk cId="3250184255" sldId="266"/>
        </pc:sldMkLst>
      </pc:sldChg>
      <pc:sldChg chg="del">
        <pc:chgData name="Thúy Mai" userId="222f1c7e07c9bd7a" providerId="LiveId" clId="{D833D760-2B1B-46C2-9314-A08209358163}" dt="2023-01-26T08:59:10.915" v="495" actId="47"/>
        <pc:sldMkLst>
          <pc:docMk/>
          <pc:sldMk cId="1646895659" sldId="267"/>
        </pc:sldMkLst>
      </pc:sldChg>
      <pc:sldChg chg="del">
        <pc:chgData name="Thúy Mai" userId="222f1c7e07c9bd7a" providerId="LiveId" clId="{D833D760-2B1B-46C2-9314-A08209358163}" dt="2023-01-26T08:59:14.063" v="508" actId="47"/>
        <pc:sldMkLst>
          <pc:docMk/>
          <pc:sldMk cId="3622958777" sldId="270"/>
        </pc:sldMkLst>
      </pc:sldChg>
      <pc:sldChg chg="del">
        <pc:chgData name="Thúy Mai" userId="222f1c7e07c9bd7a" providerId="LiveId" clId="{D833D760-2B1B-46C2-9314-A08209358163}" dt="2023-01-26T08:59:14.714" v="511" actId="47"/>
        <pc:sldMkLst>
          <pc:docMk/>
          <pc:sldMk cId="1217002540" sldId="271"/>
        </pc:sldMkLst>
      </pc:sldChg>
      <pc:sldChg chg="del">
        <pc:chgData name="Thúy Mai" userId="222f1c7e07c9bd7a" providerId="LiveId" clId="{D833D760-2B1B-46C2-9314-A08209358163}" dt="2023-01-26T08:59:15.061" v="512" actId="47"/>
        <pc:sldMkLst>
          <pc:docMk/>
          <pc:sldMk cId="3058354277" sldId="272"/>
        </pc:sldMkLst>
      </pc:sldChg>
      <pc:sldChg chg="del">
        <pc:chgData name="Thúy Mai" userId="222f1c7e07c9bd7a" providerId="LiveId" clId="{D833D760-2B1B-46C2-9314-A08209358163}" dt="2023-01-26T08:59:15.362" v="513" actId="47"/>
        <pc:sldMkLst>
          <pc:docMk/>
          <pc:sldMk cId="1268066096" sldId="273"/>
        </pc:sldMkLst>
      </pc:sldChg>
      <pc:sldChg chg="del">
        <pc:chgData name="Thúy Mai" userId="222f1c7e07c9bd7a" providerId="LiveId" clId="{D833D760-2B1B-46C2-9314-A08209358163}" dt="2023-01-26T08:59:15.771" v="514" actId="47"/>
        <pc:sldMkLst>
          <pc:docMk/>
          <pc:sldMk cId="327164930" sldId="274"/>
        </pc:sldMkLst>
      </pc:sldChg>
      <pc:sldChg chg="del">
        <pc:chgData name="Thúy Mai" userId="222f1c7e07c9bd7a" providerId="LiveId" clId="{D833D760-2B1B-46C2-9314-A08209358163}" dt="2023-01-26T08:59:17.629" v="521" actId="47"/>
        <pc:sldMkLst>
          <pc:docMk/>
          <pc:sldMk cId="3481581760" sldId="275"/>
        </pc:sldMkLst>
      </pc:sldChg>
      <pc:sldChg chg="addSp delSp modSp mod modTransition">
        <pc:chgData name="Thúy Mai" userId="222f1c7e07c9bd7a" providerId="LiveId" clId="{D833D760-2B1B-46C2-9314-A08209358163}" dt="2023-01-26T09:04:32.376" v="569"/>
        <pc:sldMkLst>
          <pc:docMk/>
          <pc:sldMk cId="2731241820" sldId="276"/>
        </pc:sldMkLst>
        <pc:spChg chg="mod">
          <ac:chgData name="Thúy Mai" userId="222f1c7e07c9bd7a" providerId="LiveId" clId="{D833D760-2B1B-46C2-9314-A08209358163}" dt="2023-01-26T09:01:56.920" v="547" actId="1076"/>
          <ac:spMkLst>
            <pc:docMk/>
            <pc:sldMk cId="2731241820" sldId="276"/>
            <ac:spMk id="5" creationId="{0BC8DC83-AE9F-36DC-E1AF-854BC66634A6}"/>
          </ac:spMkLst>
        </pc:spChg>
        <pc:graphicFrameChg chg="add del mod">
          <ac:chgData name="Thúy Mai" userId="222f1c7e07c9bd7a" providerId="LiveId" clId="{D833D760-2B1B-46C2-9314-A08209358163}" dt="2023-01-26T09:01:48.316" v="542"/>
          <ac:graphicFrameMkLst>
            <pc:docMk/>
            <pc:sldMk cId="2731241820" sldId="276"/>
            <ac:graphicFrameMk id="2" creationId="{FA2DA972-48F9-68B4-C7B2-CF22BCEF065C}"/>
          </ac:graphicFrameMkLst>
        </pc:graphicFrameChg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2770899059" sldId="279"/>
        </pc:sldMkLst>
      </pc:sldChg>
      <pc:sldChg chg="del">
        <pc:chgData name="Thúy Mai" userId="222f1c7e07c9bd7a" providerId="LiveId" clId="{D833D760-2B1B-46C2-9314-A08209358163}" dt="2023-01-26T08:59:10.071" v="492" actId="47"/>
        <pc:sldMkLst>
          <pc:docMk/>
          <pc:sldMk cId="3110428790" sldId="287"/>
        </pc:sldMkLst>
      </pc:sldChg>
      <pc:sldChg chg="del">
        <pc:chgData name="Thúy Mai" userId="222f1c7e07c9bd7a" providerId="LiveId" clId="{D833D760-2B1B-46C2-9314-A08209358163}" dt="2023-01-26T08:59:09.185" v="490" actId="47"/>
        <pc:sldMkLst>
          <pc:docMk/>
          <pc:sldMk cId="1557210416" sldId="288"/>
        </pc:sldMkLst>
      </pc:sldChg>
      <pc:sldChg chg="del">
        <pc:chgData name="Thúy Mai" userId="222f1c7e07c9bd7a" providerId="LiveId" clId="{D833D760-2B1B-46C2-9314-A08209358163}" dt="2023-01-26T08:59:09.440" v="491" actId="47"/>
        <pc:sldMkLst>
          <pc:docMk/>
          <pc:sldMk cId="1753371151" sldId="289"/>
        </pc:sldMkLst>
      </pc:sldChg>
      <pc:sldChg chg="del">
        <pc:chgData name="Thúy Mai" userId="222f1c7e07c9bd7a" providerId="LiveId" clId="{D833D760-2B1B-46C2-9314-A08209358163}" dt="2023-01-26T08:59:10.284" v="493" actId="47"/>
        <pc:sldMkLst>
          <pc:docMk/>
          <pc:sldMk cId="2952808583" sldId="290"/>
        </pc:sldMkLst>
      </pc:sldChg>
      <pc:sldChg chg="del">
        <pc:chgData name="Thúy Mai" userId="222f1c7e07c9bd7a" providerId="LiveId" clId="{D833D760-2B1B-46C2-9314-A08209358163}" dt="2023-01-26T08:59:10.699" v="494" actId="47"/>
        <pc:sldMkLst>
          <pc:docMk/>
          <pc:sldMk cId="2216381216" sldId="291"/>
        </pc:sldMkLst>
      </pc:sldChg>
      <pc:sldChg chg="del">
        <pc:chgData name="Thúy Mai" userId="222f1c7e07c9bd7a" providerId="LiveId" clId="{D833D760-2B1B-46C2-9314-A08209358163}" dt="2023-01-26T08:59:11.524" v="498" actId="47"/>
        <pc:sldMkLst>
          <pc:docMk/>
          <pc:sldMk cId="3045013589" sldId="292"/>
        </pc:sldMkLst>
      </pc:sldChg>
      <pc:sldChg chg="del">
        <pc:chgData name="Thúy Mai" userId="222f1c7e07c9bd7a" providerId="LiveId" clId="{D833D760-2B1B-46C2-9314-A08209358163}" dt="2023-01-26T08:59:11.123" v="496" actId="47"/>
        <pc:sldMkLst>
          <pc:docMk/>
          <pc:sldMk cId="3051506942" sldId="294"/>
        </pc:sldMkLst>
      </pc:sldChg>
      <pc:sldChg chg="del">
        <pc:chgData name="Thúy Mai" userId="222f1c7e07c9bd7a" providerId="LiveId" clId="{D833D760-2B1B-46C2-9314-A08209358163}" dt="2023-01-26T08:59:11.313" v="497" actId="47"/>
        <pc:sldMkLst>
          <pc:docMk/>
          <pc:sldMk cId="223659902" sldId="295"/>
        </pc:sldMkLst>
      </pc:sldChg>
      <pc:sldChg chg="del">
        <pc:chgData name="Thúy Mai" userId="222f1c7e07c9bd7a" providerId="LiveId" clId="{D833D760-2B1B-46C2-9314-A08209358163}" dt="2023-01-26T08:59:11.698" v="499" actId="47"/>
        <pc:sldMkLst>
          <pc:docMk/>
          <pc:sldMk cId="1127838748" sldId="296"/>
        </pc:sldMkLst>
      </pc:sldChg>
      <pc:sldChg chg="del">
        <pc:chgData name="Thúy Mai" userId="222f1c7e07c9bd7a" providerId="LiveId" clId="{D833D760-2B1B-46C2-9314-A08209358163}" dt="2023-01-26T08:59:12.365" v="500" actId="47"/>
        <pc:sldMkLst>
          <pc:docMk/>
          <pc:sldMk cId="1031712075" sldId="297"/>
        </pc:sldMkLst>
      </pc:sldChg>
      <pc:sldChg chg="del">
        <pc:chgData name="Thúy Mai" userId="222f1c7e07c9bd7a" providerId="LiveId" clId="{D833D760-2B1B-46C2-9314-A08209358163}" dt="2023-01-26T08:59:12.553" v="501" actId="47"/>
        <pc:sldMkLst>
          <pc:docMk/>
          <pc:sldMk cId="3930709063" sldId="298"/>
        </pc:sldMkLst>
      </pc:sldChg>
      <pc:sldChg chg="del">
        <pc:chgData name="Thúy Mai" userId="222f1c7e07c9bd7a" providerId="LiveId" clId="{D833D760-2B1B-46C2-9314-A08209358163}" dt="2023-01-26T08:59:12.792" v="502" actId="47"/>
        <pc:sldMkLst>
          <pc:docMk/>
          <pc:sldMk cId="2770485703" sldId="302"/>
        </pc:sldMkLst>
      </pc:sldChg>
      <pc:sldChg chg="del">
        <pc:chgData name="Thúy Mai" userId="222f1c7e07c9bd7a" providerId="LiveId" clId="{D833D760-2B1B-46C2-9314-A08209358163}" dt="2023-01-26T08:59:13.068" v="503" actId="47"/>
        <pc:sldMkLst>
          <pc:docMk/>
          <pc:sldMk cId="519975754" sldId="303"/>
        </pc:sldMkLst>
      </pc:sldChg>
      <pc:sldChg chg="del">
        <pc:chgData name="Thúy Mai" userId="222f1c7e07c9bd7a" providerId="LiveId" clId="{D833D760-2B1B-46C2-9314-A08209358163}" dt="2023-01-26T08:59:13.283" v="504" actId="47"/>
        <pc:sldMkLst>
          <pc:docMk/>
          <pc:sldMk cId="3673865547" sldId="304"/>
        </pc:sldMkLst>
      </pc:sldChg>
      <pc:sldChg chg="del">
        <pc:chgData name="Thúy Mai" userId="222f1c7e07c9bd7a" providerId="LiveId" clId="{D833D760-2B1B-46C2-9314-A08209358163}" dt="2023-01-26T08:59:13.485" v="505" actId="47"/>
        <pc:sldMkLst>
          <pc:docMk/>
          <pc:sldMk cId="487997871" sldId="305"/>
        </pc:sldMkLst>
      </pc:sldChg>
      <pc:sldChg chg="del">
        <pc:chgData name="Thúy Mai" userId="222f1c7e07c9bd7a" providerId="LiveId" clId="{D833D760-2B1B-46C2-9314-A08209358163}" dt="2023-01-26T08:59:13.700" v="506" actId="47"/>
        <pc:sldMkLst>
          <pc:docMk/>
          <pc:sldMk cId="385890652" sldId="306"/>
        </pc:sldMkLst>
      </pc:sldChg>
      <pc:sldChg chg="del">
        <pc:chgData name="Thúy Mai" userId="222f1c7e07c9bd7a" providerId="LiveId" clId="{D833D760-2B1B-46C2-9314-A08209358163}" dt="2023-01-26T08:59:13.863" v="507" actId="47"/>
        <pc:sldMkLst>
          <pc:docMk/>
          <pc:sldMk cId="177566524" sldId="307"/>
        </pc:sldMkLst>
      </pc:sldChg>
      <pc:sldChg chg="del">
        <pc:chgData name="Thúy Mai" userId="222f1c7e07c9bd7a" providerId="LiveId" clId="{D833D760-2B1B-46C2-9314-A08209358163}" dt="2023-01-26T08:59:14.301" v="509" actId="47"/>
        <pc:sldMkLst>
          <pc:docMk/>
          <pc:sldMk cId="1856276343" sldId="309"/>
        </pc:sldMkLst>
      </pc:sldChg>
      <pc:sldChg chg="modSp mod modTransition modAnim">
        <pc:chgData name="Thúy Mai" userId="222f1c7e07c9bd7a" providerId="LiveId" clId="{D833D760-2B1B-46C2-9314-A08209358163}" dt="2023-01-26T09:04:32.376" v="569"/>
        <pc:sldMkLst>
          <pc:docMk/>
          <pc:sldMk cId="4128848618" sldId="310"/>
        </pc:sldMkLst>
        <pc:spChg chg="mod">
          <ac:chgData name="Thúy Mai" userId="222f1c7e07c9bd7a" providerId="LiveId" clId="{D833D760-2B1B-46C2-9314-A08209358163}" dt="2023-01-26T09:00:34.804" v="534"/>
          <ac:spMkLst>
            <pc:docMk/>
            <pc:sldMk cId="4128848618" sldId="310"/>
            <ac:spMk id="5" creationId="{18DEB27F-680C-6B73-32C1-63CAB59A4DFC}"/>
          </ac:spMkLst>
        </pc:spChg>
        <pc:spChg chg="mod">
          <ac:chgData name="Thúy Mai" userId="222f1c7e07c9bd7a" providerId="LiveId" clId="{D833D760-2B1B-46C2-9314-A08209358163}" dt="2023-01-26T09:00:18.602" v="532"/>
          <ac:spMkLst>
            <pc:docMk/>
            <pc:sldMk cId="4128848618" sldId="310"/>
            <ac:spMk id="13" creationId="{65287536-3559-91E4-C11B-AAEEC44A55F4}"/>
          </ac:spMkLst>
        </pc:spChg>
        <pc:spChg chg="mod">
          <ac:chgData name="Thúy Mai" userId="222f1c7e07c9bd7a" providerId="LiveId" clId="{D833D760-2B1B-46C2-9314-A08209358163}" dt="2023-01-26T09:01:13.520" v="535"/>
          <ac:spMkLst>
            <pc:docMk/>
            <pc:sldMk cId="4128848618" sldId="310"/>
            <ac:spMk id="21" creationId="{009C5B08-9733-341C-CB66-69624575052D}"/>
          </ac:spMkLst>
        </pc:spChg>
        <pc:spChg chg="mod">
          <ac:chgData name="Thúy Mai" userId="222f1c7e07c9bd7a" providerId="LiveId" clId="{D833D760-2B1B-46C2-9314-A08209358163}" dt="2023-01-26T09:00:04.631" v="531"/>
          <ac:spMkLst>
            <pc:docMk/>
            <pc:sldMk cId="4128848618" sldId="310"/>
            <ac:spMk id="23" creationId="{CB8B55DD-7E3B-29ED-5D42-0F749C55F0E5}"/>
          </ac:spMkLst>
        </pc:spChg>
        <pc:picChg chg="mod">
          <ac:chgData name="Thúy Mai" userId="222f1c7e07c9bd7a" providerId="LiveId" clId="{D833D760-2B1B-46C2-9314-A08209358163}" dt="2023-01-26T09:01:23.446" v="536"/>
          <ac:picMkLst>
            <pc:docMk/>
            <pc:sldMk cId="4128848618" sldId="310"/>
            <ac:picMk id="47" creationId="{EEB5C450-4FAD-1EC5-F870-9F372B147CB4}"/>
          </ac:picMkLst>
        </pc:picChg>
      </pc:sldChg>
      <pc:sldChg chg="del">
        <pc:chgData name="Thúy Mai" userId="222f1c7e07c9bd7a" providerId="LiveId" clId="{D833D760-2B1B-46C2-9314-A08209358163}" dt="2023-01-26T08:59:15.972" v="515" actId="47"/>
        <pc:sldMkLst>
          <pc:docMk/>
          <pc:sldMk cId="2359936209" sldId="311"/>
        </pc:sldMkLst>
      </pc:sldChg>
      <pc:sldChg chg="del">
        <pc:chgData name="Thúy Mai" userId="222f1c7e07c9bd7a" providerId="LiveId" clId="{D833D760-2B1B-46C2-9314-A08209358163}" dt="2023-01-26T08:59:16.411" v="516" actId="47"/>
        <pc:sldMkLst>
          <pc:docMk/>
          <pc:sldMk cId="2299246606" sldId="312"/>
        </pc:sldMkLst>
      </pc:sldChg>
      <pc:sldChg chg="del">
        <pc:chgData name="Thúy Mai" userId="222f1c7e07c9bd7a" providerId="LiveId" clId="{D833D760-2B1B-46C2-9314-A08209358163}" dt="2023-01-26T08:59:16.711" v="517" actId="47"/>
        <pc:sldMkLst>
          <pc:docMk/>
          <pc:sldMk cId="1922586103" sldId="313"/>
        </pc:sldMkLst>
      </pc:sldChg>
      <pc:sldChg chg="del">
        <pc:chgData name="Thúy Mai" userId="222f1c7e07c9bd7a" providerId="LiveId" clId="{D833D760-2B1B-46C2-9314-A08209358163}" dt="2023-01-26T08:59:16.906" v="518" actId="47"/>
        <pc:sldMkLst>
          <pc:docMk/>
          <pc:sldMk cId="352520982" sldId="314"/>
        </pc:sldMkLst>
      </pc:sldChg>
      <pc:sldChg chg="del">
        <pc:chgData name="Thúy Mai" userId="222f1c7e07c9bd7a" providerId="LiveId" clId="{D833D760-2B1B-46C2-9314-A08209358163}" dt="2023-01-26T08:59:17.112" v="519" actId="47"/>
        <pc:sldMkLst>
          <pc:docMk/>
          <pc:sldMk cId="1845496865" sldId="315"/>
        </pc:sldMkLst>
      </pc:sldChg>
      <pc:sldChg chg="del">
        <pc:chgData name="Thúy Mai" userId="222f1c7e07c9bd7a" providerId="LiveId" clId="{D833D760-2B1B-46C2-9314-A08209358163}" dt="2023-01-26T08:59:17.430" v="520" actId="47"/>
        <pc:sldMkLst>
          <pc:docMk/>
          <pc:sldMk cId="1038976756" sldId="316"/>
        </pc:sldMkLst>
      </pc:sldChg>
      <pc:sldChg chg="del">
        <pc:chgData name="Thúy Mai" userId="222f1c7e07c9bd7a" providerId="LiveId" clId="{D833D760-2B1B-46C2-9314-A08209358163}" dt="2023-01-26T08:59:18.693" v="522" actId="47"/>
        <pc:sldMkLst>
          <pc:docMk/>
          <pc:sldMk cId="1837956308" sldId="317"/>
        </pc:sldMkLst>
      </pc:sldChg>
      <pc:sldChg chg="del">
        <pc:chgData name="Thúy Mai" userId="222f1c7e07c9bd7a" providerId="LiveId" clId="{D833D760-2B1B-46C2-9314-A08209358163}" dt="2023-01-26T08:59:19.514" v="525" actId="47"/>
        <pc:sldMkLst>
          <pc:docMk/>
          <pc:sldMk cId="383892242" sldId="319"/>
        </pc:sldMkLst>
      </pc:sldChg>
      <pc:sldChg chg="del">
        <pc:chgData name="Thúy Mai" userId="222f1c7e07c9bd7a" providerId="LiveId" clId="{D833D760-2B1B-46C2-9314-A08209358163}" dt="2023-01-26T08:59:20.306" v="526" actId="47"/>
        <pc:sldMkLst>
          <pc:docMk/>
          <pc:sldMk cId="252758833" sldId="320"/>
        </pc:sldMkLst>
      </pc:sldChg>
      <pc:sldChg chg="del">
        <pc:chgData name="Thúy Mai" userId="222f1c7e07c9bd7a" providerId="LiveId" clId="{D833D760-2B1B-46C2-9314-A08209358163}" dt="2023-01-26T08:59:19.038" v="523" actId="47"/>
        <pc:sldMkLst>
          <pc:docMk/>
          <pc:sldMk cId="2965551100" sldId="321"/>
        </pc:sldMkLst>
      </pc:sldChg>
      <pc:sldChg chg="del">
        <pc:chgData name="Thúy Mai" userId="222f1c7e07c9bd7a" providerId="LiveId" clId="{D833D760-2B1B-46C2-9314-A08209358163}" dt="2023-01-26T08:59:19.278" v="524" actId="47"/>
        <pc:sldMkLst>
          <pc:docMk/>
          <pc:sldMk cId="2122751143" sldId="322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4004334898" sldId="323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1583183055" sldId="324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1951168223" sldId="325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866094737" sldId="326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1281666005" sldId="327"/>
        </pc:sldMkLst>
      </pc:sldChg>
      <pc:sldChg chg="del">
        <pc:chgData name="Thúy Mai" userId="222f1c7e07c9bd7a" providerId="LiveId" clId="{D833D760-2B1B-46C2-9314-A08209358163}" dt="2023-01-26T08:59:22.264" v="527" actId="47"/>
        <pc:sldMkLst>
          <pc:docMk/>
          <pc:sldMk cId="3694900943" sldId="328"/>
        </pc:sldMkLst>
      </pc:sldChg>
      <pc:sldChg chg="del">
        <pc:chgData name="Thúy Mai" userId="222f1c7e07c9bd7a" providerId="LiveId" clId="{D833D760-2B1B-46C2-9314-A08209358163}" dt="2023-01-26T08:59:22.539" v="528" actId="47"/>
        <pc:sldMkLst>
          <pc:docMk/>
          <pc:sldMk cId="3024778520" sldId="329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12199763" sldId="330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4027858467" sldId="331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1277433973" sldId="332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2816392820" sldId="333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1951586795" sldId="334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576434151" sldId="335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776961921" sldId="336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693722077" sldId="337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2043732933" sldId="338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2691002492" sldId="339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1554558134" sldId="340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3113311754" sldId="341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3296819814" sldId="342"/>
        </pc:sldMkLst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320916991" sldId="343"/>
        </pc:sldMkLst>
      </pc:sldChg>
      <pc:sldChg chg="del">
        <pc:chgData name="Thúy Mai" userId="222f1c7e07c9bd7a" providerId="LiveId" clId="{D833D760-2B1B-46C2-9314-A08209358163}" dt="2023-01-26T08:59:28.302" v="529" actId="47"/>
        <pc:sldMkLst>
          <pc:docMk/>
          <pc:sldMk cId="733464474" sldId="344"/>
        </pc:sldMkLst>
      </pc:sldChg>
      <pc:sldChg chg="modSp mod modTransition">
        <pc:chgData name="Thúy Mai" userId="222f1c7e07c9bd7a" providerId="LiveId" clId="{D833D760-2B1B-46C2-9314-A08209358163}" dt="2023-01-26T09:04:32.376" v="569"/>
        <pc:sldMkLst>
          <pc:docMk/>
          <pc:sldMk cId="3147643223" sldId="345"/>
        </pc:sldMkLst>
        <pc:spChg chg="mod">
          <ac:chgData name="Thúy Mai" userId="222f1c7e07c9bd7a" providerId="LiveId" clId="{D833D760-2B1B-46C2-9314-A08209358163}" dt="2023-01-26T09:02:42.385" v="562" actId="1076"/>
          <ac:spMkLst>
            <pc:docMk/>
            <pc:sldMk cId="3147643223" sldId="345"/>
            <ac:spMk id="2" creationId="{736FA910-4C4B-497D-6BE4-EB8A5863A7D1}"/>
          </ac:spMkLst>
        </pc:spChg>
        <pc:spChg chg="mod">
          <ac:chgData name="Thúy Mai" userId="222f1c7e07c9bd7a" providerId="LiveId" clId="{D833D760-2B1B-46C2-9314-A08209358163}" dt="2023-01-26T09:02:44.642" v="564" actId="20577"/>
          <ac:spMkLst>
            <pc:docMk/>
            <pc:sldMk cId="3147643223" sldId="345"/>
            <ac:spMk id="6" creationId="{213EB9D1-2748-7F2F-1D73-5499997DED8F}"/>
          </ac:spMkLst>
        </pc:spChg>
      </pc:sldChg>
      <pc:sldChg chg="modTransition">
        <pc:chgData name="Thúy Mai" userId="222f1c7e07c9bd7a" providerId="LiveId" clId="{D833D760-2B1B-46C2-9314-A08209358163}" dt="2023-01-26T09:04:32.376" v="569"/>
        <pc:sldMkLst>
          <pc:docMk/>
          <pc:sldMk cId="3347328794" sldId="346"/>
        </pc:sldMkLst>
      </pc:sldChg>
      <pc:sldChg chg="addSp delSp modSp mod modTransition modAnim">
        <pc:chgData name="Thúy Mai" userId="222f1c7e07c9bd7a" providerId="LiveId" clId="{D833D760-2B1B-46C2-9314-A08209358163}" dt="2023-01-26T09:04:32.376" v="569"/>
        <pc:sldMkLst>
          <pc:docMk/>
          <pc:sldMk cId="1211325667" sldId="348"/>
        </pc:sldMkLst>
        <pc:spChg chg="mod">
          <ac:chgData name="Thúy Mai" userId="222f1c7e07c9bd7a" providerId="LiveId" clId="{D833D760-2B1B-46C2-9314-A08209358163}" dt="2023-01-26T08:56:29.081" v="476" actId="1076"/>
          <ac:spMkLst>
            <pc:docMk/>
            <pc:sldMk cId="1211325667" sldId="348"/>
            <ac:spMk id="7" creationId="{DFAD6954-5B6F-AE1C-4878-BBF86C011573}"/>
          </ac:spMkLst>
        </pc:spChg>
        <pc:spChg chg="add del mod">
          <ac:chgData name="Thúy Mai" userId="222f1c7e07c9bd7a" providerId="LiveId" clId="{D833D760-2B1B-46C2-9314-A08209358163}" dt="2023-01-26T08:56:40.537" v="482" actId="478"/>
          <ac:spMkLst>
            <pc:docMk/>
            <pc:sldMk cId="1211325667" sldId="348"/>
            <ac:spMk id="10" creationId="{1AA789EE-5621-B1C7-473B-4B13751B9467}"/>
          </ac:spMkLst>
        </pc:spChg>
        <pc:spChg chg="mod">
          <ac:chgData name="Thúy Mai" userId="222f1c7e07c9bd7a" providerId="LiveId" clId="{D833D760-2B1B-46C2-9314-A08209358163}" dt="2023-01-26T08:42:10.648" v="92" actId="1076"/>
          <ac:spMkLst>
            <pc:docMk/>
            <pc:sldMk cId="1211325667" sldId="348"/>
            <ac:spMk id="11" creationId="{B4C8A2C1-0DE7-D712-AB57-2630E7DB9051}"/>
          </ac:spMkLst>
        </pc:spChg>
        <pc:spChg chg="mod">
          <ac:chgData name="Thúy Mai" userId="222f1c7e07c9bd7a" providerId="LiveId" clId="{D833D760-2B1B-46C2-9314-A08209358163}" dt="2023-01-26T08:42:08.525" v="91" actId="1076"/>
          <ac:spMkLst>
            <pc:docMk/>
            <pc:sldMk cId="1211325667" sldId="348"/>
            <ac:spMk id="12" creationId="{DF1C7126-3B45-35EE-42CC-799E5A7245E6}"/>
          </ac:spMkLst>
        </pc:spChg>
        <pc:spChg chg="mod">
          <ac:chgData name="Thúy Mai" userId="222f1c7e07c9bd7a" providerId="LiveId" clId="{D833D760-2B1B-46C2-9314-A08209358163}" dt="2023-01-26T08:42:05.650" v="90" actId="1076"/>
          <ac:spMkLst>
            <pc:docMk/>
            <pc:sldMk cId="1211325667" sldId="348"/>
            <ac:spMk id="13" creationId="{2B455CE0-EAF7-666A-B342-AB50FF600F38}"/>
          </ac:spMkLst>
        </pc:spChg>
        <pc:spChg chg="mod">
          <ac:chgData name="Thúy Mai" userId="222f1c7e07c9bd7a" providerId="LiveId" clId="{D833D760-2B1B-46C2-9314-A08209358163}" dt="2023-01-26T08:42:03.397" v="89" actId="1076"/>
          <ac:spMkLst>
            <pc:docMk/>
            <pc:sldMk cId="1211325667" sldId="348"/>
            <ac:spMk id="14" creationId="{27EE2074-C76E-43CB-8D7E-E227119603E4}"/>
          </ac:spMkLst>
        </pc:spChg>
        <pc:spChg chg="add mod">
          <ac:chgData name="Thúy Mai" userId="222f1c7e07c9bd7a" providerId="LiveId" clId="{D833D760-2B1B-46C2-9314-A08209358163}" dt="2023-01-26T08:56:33.938" v="478" actId="1076"/>
          <ac:spMkLst>
            <pc:docMk/>
            <pc:sldMk cId="1211325667" sldId="348"/>
            <ac:spMk id="15" creationId="{F935BBEC-E914-C795-DB78-B2D96284E5DC}"/>
          </ac:spMkLst>
        </pc:spChg>
        <pc:spChg chg="add mod">
          <ac:chgData name="Thúy Mai" userId="222f1c7e07c9bd7a" providerId="LiveId" clId="{D833D760-2B1B-46C2-9314-A08209358163}" dt="2023-01-26T08:56:38.173" v="481" actId="1076"/>
          <ac:spMkLst>
            <pc:docMk/>
            <pc:sldMk cId="1211325667" sldId="348"/>
            <ac:spMk id="16" creationId="{87AD7F2A-670E-5912-2756-04C6A900A2AD}"/>
          </ac:spMkLst>
        </pc:spChg>
        <pc:spChg chg="mod">
          <ac:chgData name="Thúy Mai" userId="222f1c7e07c9bd7a" providerId="LiveId" clId="{D833D760-2B1B-46C2-9314-A08209358163}" dt="2023-01-26T08:40:01.930" v="46" actId="1038"/>
          <ac:spMkLst>
            <pc:docMk/>
            <pc:sldMk cId="1211325667" sldId="348"/>
            <ac:spMk id="17" creationId="{ACFD8BD3-3BE5-6A64-A1CD-E9677E86DEA4}"/>
          </ac:spMkLst>
        </pc:spChg>
        <pc:graphicFrameChg chg="add del mod">
          <ac:chgData name="Thúy Mai" userId="222f1c7e07c9bd7a" providerId="LiveId" clId="{D833D760-2B1B-46C2-9314-A08209358163}" dt="2023-01-26T08:39:34.761" v="21"/>
          <ac:graphicFrameMkLst>
            <pc:docMk/>
            <pc:sldMk cId="1211325667" sldId="348"/>
            <ac:graphicFrameMk id="2" creationId="{3148D349-A3E6-BA12-0D89-94479D334F1E}"/>
          </ac:graphicFrameMkLst>
        </pc:graphicFrameChg>
        <pc:graphicFrameChg chg="add del mod">
          <ac:chgData name="Thúy Mai" userId="222f1c7e07c9bd7a" providerId="LiveId" clId="{D833D760-2B1B-46C2-9314-A08209358163}" dt="2023-01-26T08:40:20.711" v="52"/>
          <ac:graphicFrameMkLst>
            <pc:docMk/>
            <pc:sldMk cId="1211325667" sldId="348"/>
            <ac:graphicFrameMk id="3" creationId="{5B5C39D7-747B-0018-A4D7-4A2967ABB0F6}"/>
          </ac:graphicFrameMkLst>
        </pc:graphicFrameChg>
        <pc:graphicFrameChg chg="add del mod">
          <ac:chgData name="Thúy Mai" userId="222f1c7e07c9bd7a" providerId="LiveId" clId="{D833D760-2B1B-46C2-9314-A08209358163}" dt="2023-01-26T08:40:52.985" v="64"/>
          <ac:graphicFrameMkLst>
            <pc:docMk/>
            <pc:sldMk cId="1211325667" sldId="348"/>
            <ac:graphicFrameMk id="5" creationId="{BF9AE884-43F2-382E-7DA7-A414B1BC0E49}"/>
          </ac:graphicFrameMkLst>
        </pc:graphicFrameChg>
        <pc:graphicFrameChg chg="add del mod">
          <ac:chgData name="Thúy Mai" userId="222f1c7e07c9bd7a" providerId="LiveId" clId="{D833D760-2B1B-46C2-9314-A08209358163}" dt="2023-01-26T08:41:22.778" v="74"/>
          <ac:graphicFrameMkLst>
            <pc:docMk/>
            <pc:sldMk cId="1211325667" sldId="348"/>
            <ac:graphicFrameMk id="6" creationId="{09742122-0632-1777-6B24-212103611B78}"/>
          </ac:graphicFrameMkLst>
        </pc:graphicFrameChg>
        <pc:graphicFrameChg chg="add del mod">
          <ac:chgData name="Thúy Mai" userId="222f1c7e07c9bd7a" providerId="LiveId" clId="{D833D760-2B1B-46C2-9314-A08209358163}" dt="2023-01-26T08:41:51.489" v="84"/>
          <ac:graphicFrameMkLst>
            <pc:docMk/>
            <pc:sldMk cId="1211325667" sldId="348"/>
            <ac:graphicFrameMk id="8" creationId="{A8DFDE46-47B6-6812-C508-65B937D6739F}"/>
          </ac:graphicFrameMkLst>
        </pc:graphicFrameChg>
      </pc:sldChg>
      <pc:sldChg chg="addSp delSp modSp mod modTransition">
        <pc:chgData name="Thúy Mai" userId="222f1c7e07c9bd7a" providerId="LiveId" clId="{D833D760-2B1B-46C2-9314-A08209358163}" dt="2023-01-26T09:04:32.376" v="569"/>
        <pc:sldMkLst>
          <pc:docMk/>
          <pc:sldMk cId="1525076908" sldId="349"/>
        </pc:sldMkLst>
        <pc:spChg chg="add del mod">
          <ac:chgData name="Thúy Mai" userId="222f1c7e07c9bd7a" providerId="LiveId" clId="{D833D760-2B1B-46C2-9314-A08209358163}" dt="2023-01-26T08:44:00.775" v="133" actId="478"/>
          <ac:spMkLst>
            <pc:docMk/>
            <pc:sldMk cId="1525076908" sldId="349"/>
            <ac:spMk id="6" creationId="{EF831D56-7B48-8760-F694-C66A04C9BC79}"/>
          </ac:spMkLst>
        </pc:spChg>
        <pc:spChg chg="mod">
          <ac:chgData name="Thúy Mai" userId="222f1c7e07c9bd7a" providerId="LiveId" clId="{D833D760-2B1B-46C2-9314-A08209358163}" dt="2023-01-26T08:44:18.918" v="140" actId="1036"/>
          <ac:spMkLst>
            <pc:docMk/>
            <pc:sldMk cId="1525076908" sldId="349"/>
            <ac:spMk id="7" creationId="{D56670C6-C80B-9CD5-5E56-37E16D53A207}"/>
          </ac:spMkLst>
        </pc:spChg>
        <pc:spChg chg="mod">
          <ac:chgData name="Thúy Mai" userId="222f1c7e07c9bd7a" providerId="LiveId" clId="{D833D760-2B1B-46C2-9314-A08209358163}" dt="2023-01-26T08:44:23.015" v="153" actId="1036"/>
          <ac:spMkLst>
            <pc:docMk/>
            <pc:sldMk cId="1525076908" sldId="349"/>
            <ac:spMk id="8" creationId="{ACCEC9AB-9133-2437-5634-F80AEB4FE1E4}"/>
          </ac:spMkLst>
        </pc:spChg>
        <pc:spChg chg="mod">
          <ac:chgData name="Thúy Mai" userId="222f1c7e07c9bd7a" providerId="LiveId" clId="{D833D760-2B1B-46C2-9314-A08209358163}" dt="2023-01-26T08:44:30.764" v="170" actId="1035"/>
          <ac:spMkLst>
            <pc:docMk/>
            <pc:sldMk cId="1525076908" sldId="349"/>
            <ac:spMk id="9" creationId="{F3F9310E-B9C2-7AF8-B7A3-980615DC3E68}"/>
          </ac:spMkLst>
        </pc:spChg>
        <pc:spChg chg="mod">
          <ac:chgData name="Thúy Mai" userId="222f1c7e07c9bd7a" providerId="LiveId" clId="{D833D760-2B1B-46C2-9314-A08209358163}" dt="2023-01-26T08:44:35.975" v="189" actId="1035"/>
          <ac:spMkLst>
            <pc:docMk/>
            <pc:sldMk cId="1525076908" sldId="349"/>
            <ac:spMk id="10" creationId="{707BF263-ABD7-3FF6-F7E3-4C4C6720C023}"/>
          </ac:spMkLst>
        </pc:spChg>
        <pc:spChg chg="mod">
          <ac:chgData name="Thúy Mai" userId="222f1c7e07c9bd7a" providerId="LiveId" clId="{D833D760-2B1B-46C2-9314-A08209358163}" dt="2023-01-26T08:44:15.221" v="138" actId="1076"/>
          <ac:spMkLst>
            <pc:docMk/>
            <pc:sldMk cId="1525076908" sldId="349"/>
            <ac:spMk id="11" creationId="{D6BAE141-59D4-7DDB-DDA8-81D5AEF37ED9}"/>
          </ac:spMkLst>
        </pc:spChg>
        <pc:spChg chg="mod">
          <ac:chgData name="Thúy Mai" userId="222f1c7e07c9bd7a" providerId="LiveId" clId="{D833D760-2B1B-46C2-9314-A08209358163}" dt="2023-01-26T08:56:53.856" v="483" actId="1076"/>
          <ac:spMkLst>
            <pc:docMk/>
            <pc:sldMk cId="1525076908" sldId="349"/>
            <ac:spMk id="17" creationId="{E03F1847-56CA-F670-943D-1588FE766E52}"/>
          </ac:spMkLst>
        </pc:spChg>
        <pc:graphicFrameChg chg="add del mod">
          <ac:chgData name="Thúy Mai" userId="222f1c7e07c9bd7a" providerId="LiveId" clId="{D833D760-2B1B-46C2-9314-A08209358163}" dt="2023-01-26T08:42:23.751" v="95"/>
          <ac:graphicFrameMkLst>
            <pc:docMk/>
            <pc:sldMk cId="1525076908" sldId="349"/>
            <ac:graphicFrameMk id="3" creationId="{61948544-68D0-9310-9932-4204E08088BD}"/>
          </ac:graphicFrameMkLst>
        </pc:graphicFrameChg>
        <pc:picChg chg="mod">
          <ac:chgData name="Thúy Mai" userId="222f1c7e07c9bd7a" providerId="LiveId" clId="{D833D760-2B1B-46C2-9314-A08209358163}" dt="2023-01-26T08:44:08.225" v="136" actId="1076"/>
          <ac:picMkLst>
            <pc:docMk/>
            <pc:sldMk cId="1525076908" sldId="349"/>
            <ac:picMk id="5" creationId="{6F39C65E-86F6-1C68-15AE-F94C0FDD0C55}"/>
          </ac:picMkLst>
        </pc:picChg>
      </pc:sldChg>
      <pc:sldChg chg="addSp delSp modSp mod modTransition">
        <pc:chgData name="Thúy Mai" userId="222f1c7e07c9bd7a" providerId="LiveId" clId="{D833D760-2B1B-46C2-9314-A08209358163}" dt="2023-01-26T09:04:32.376" v="569"/>
        <pc:sldMkLst>
          <pc:docMk/>
          <pc:sldMk cId="3826936300" sldId="350"/>
        </pc:sldMkLst>
        <pc:spChg chg="add del mod">
          <ac:chgData name="Thúy Mai" userId="222f1c7e07c9bd7a" providerId="LiveId" clId="{D833D760-2B1B-46C2-9314-A08209358163}" dt="2023-01-26T08:47:04.667" v="230" actId="478"/>
          <ac:spMkLst>
            <pc:docMk/>
            <pc:sldMk cId="3826936300" sldId="350"/>
            <ac:spMk id="6" creationId="{673716EF-4810-D772-FA62-99BED7EC6D70}"/>
          </ac:spMkLst>
        </pc:spChg>
        <pc:spChg chg="mod">
          <ac:chgData name="Thúy Mai" userId="222f1c7e07c9bd7a" providerId="LiveId" clId="{D833D760-2B1B-46C2-9314-A08209358163}" dt="2023-01-26T08:47:51.112" v="306" actId="1035"/>
          <ac:spMkLst>
            <pc:docMk/>
            <pc:sldMk cId="3826936300" sldId="350"/>
            <ac:spMk id="7" creationId="{78CCFE8C-2121-E00E-21BD-0952AB58D060}"/>
          </ac:spMkLst>
        </pc:spChg>
        <pc:spChg chg="mod">
          <ac:chgData name="Thúy Mai" userId="222f1c7e07c9bd7a" providerId="LiveId" clId="{D833D760-2B1B-46C2-9314-A08209358163}" dt="2023-01-26T08:47:53.674" v="312" actId="1035"/>
          <ac:spMkLst>
            <pc:docMk/>
            <pc:sldMk cId="3826936300" sldId="350"/>
            <ac:spMk id="8" creationId="{179C4341-0518-A733-7891-432346C0FB41}"/>
          </ac:spMkLst>
        </pc:spChg>
        <pc:spChg chg="mod">
          <ac:chgData name="Thúy Mai" userId="222f1c7e07c9bd7a" providerId="LiveId" clId="{D833D760-2B1B-46C2-9314-A08209358163}" dt="2023-01-26T08:47:57.562" v="321" actId="1035"/>
          <ac:spMkLst>
            <pc:docMk/>
            <pc:sldMk cId="3826936300" sldId="350"/>
            <ac:spMk id="9" creationId="{E96D2A9A-0691-169A-F494-CE7B7D1F68D0}"/>
          </ac:spMkLst>
        </pc:spChg>
        <pc:spChg chg="mod">
          <ac:chgData name="Thúy Mai" userId="222f1c7e07c9bd7a" providerId="LiveId" clId="{D833D760-2B1B-46C2-9314-A08209358163}" dt="2023-01-26T08:47:59.976" v="325" actId="1035"/>
          <ac:spMkLst>
            <pc:docMk/>
            <pc:sldMk cId="3826936300" sldId="350"/>
            <ac:spMk id="10" creationId="{D38CC5BF-8B04-9CDB-DB42-86CCC4616148}"/>
          </ac:spMkLst>
        </pc:spChg>
        <pc:spChg chg="mod">
          <ac:chgData name="Thúy Mai" userId="222f1c7e07c9bd7a" providerId="LiveId" clId="{D833D760-2B1B-46C2-9314-A08209358163}" dt="2023-01-26T08:47:48.510" v="302" actId="1035"/>
          <ac:spMkLst>
            <pc:docMk/>
            <pc:sldMk cId="3826936300" sldId="350"/>
            <ac:spMk id="11" creationId="{5C2E87E6-BA21-5627-4FD5-9B3F5194726B}"/>
          </ac:spMkLst>
        </pc:spChg>
        <pc:spChg chg="mod">
          <ac:chgData name="Thúy Mai" userId="222f1c7e07c9bd7a" providerId="LiveId" clId="{D833D760-2B1B-46C2-9314-A08209358163}" dt="2023-01-26T08:56:57.355" v="484" actId="1076"/>
          <ac:spMkLst>
            <pc:docMk/>
            <pc:sldMk cId="3826936300" sldId="350"/>
            <ac:spMk id="17" creationId="{621B7AB2-5F12-D16D-9EB0-1B73A7123D46}"/>
          </ac:spMkLst>
        </pc:spChg>
        <pc:graphicFrameChg chg="add del mod">
          <ac:chgData name="Thúy Mai" userId="222f1c7e07c9bd7a" providerId="LiveId" clId="{D833D760-2B1B-46C2-9314-A08209358163}" dt="2023-01-26T08:45:22.942" v="192"/>
          <ac:graphicFrameMkLst>
            <pc:docMk/>
            <pc:sldMk cId="3826936300" sldId="350"/>
            <ac:graphicFrameMk id="3" creationId="{6C570827-C21D-C930-4AED-A337EA06C2AB}"/>
          </ac:graphicFrameMkLst>
        </pc:graphicFrameChg>
        <pc:picChg chg="mod">
          <ac:chgData name="Thúy Mai" userId="222f1c7e07c9bd7a" providerId="LiveId" clId="{D833D760-2B1B-46C2-9314-A08209358163}" dt="2023-01-26T08:51:09.089" v="472" actId="1076"/>
          <ac:picMkLst>
            <pc:docMk/>
            <pc:sldMk cId="3826936300" sldId="350"/>
            <ac:picMk id="2" creationId="{313E1EE2-A34E-93CA-CBC0-887D2A728A64}"/>
          </ac:picMkLst>
        </pc:picChg>
      </pc:sldChg>
      <pc:sldChg chg="addSp delSp modSp mod modTransition">
        <pc:chgData name="Thúy Mai" userId="222f1c7e07c9bd7a" providerId="LiveId" clId="{D833D760-2B1B-46C2-9314-A08209358163}" dt="2023-01-26T09:04:32.376" v="569"/>
        <pc:sldMkLst>
          <pc:docMk/>
          <pc:sldMk cId="3549629391" sldId="351"/>
        </pc:sldMkLst>
        <pc:spChg chg="add del mod">
          <ac:chgData name="Thúy Mai" userId="222f1c7e07c9bd7a" providerId="LiveId" clId="{D833D760-2B1B-46C2-9314-A08209358163}" dt="2023-01-26T08:50:10.211" v="363" actId="478"/>
          <ac:spMkLst>
            <pc:docMk/>
            <pc:sldMk cId="3549629391" sldId="351"/>
            <ac:spMk id="4" creationId="{81713D9D-E76F-33DF-D4A0-02B1E5776BF5}"/>
          </ac:spMkLst>
        </pc:spChg>
        <pc:spChg chg="mod">
          <ac:chgData name="Thúy Mai" userId="222f1c7e07c9bd7a" providerId="LiveId" clId="{D833D760-2B1B-46C2-9314-A08209358163}" dt="2023-01-26T08:51:01.384" v="471" actId="1037"/>
          <ac:spMkLst>
            <pc:docMk/>
            <pc:sldMk cId="3549629391" sldId="351"/>
            <ac:spMk id="15" creationId="{D4A8BFAA-A85D-7FC8-BF4C-E67D1213EC99}"/>
          </ac:spMkLst>
        </pc:spChg>
        <pc:spChg chg="mod">
          <ac:chgData name="Thúy Mai" userId="222f1c7e07c9bd7a" providerId="LiveId" clId="{D833D760-2B1B-46C2-9314-A08209358163}" dt="2023-01-26T08:51:01.384" v="471" actId="1037"/>
          <ac:spMkLst>
            <pc:docMk/>
            <pc:sldMk cId="3549629391" sldId="351"/>
            <ac:spMk id="16" creationId="{ED3CC768-8028-407D-03AF-2A7033047973}"/>
          </ac:spMkLst>
        </pc:spChg>
        <pc:spChg chg="mod">
          <ac:chgData name="Thúy Mai" userId="222f1c7e07c9bd7a" providerId="LiveId" clId="{D833D760-2B1B-46C2-9314-A08209358163}" dt="2023-01-26T08:51:01.384" v="471" actId="1037"/>
          <ac:spMkLst>
            <pc:docMk/>
            <pc:sldMk cId="3549629391" sldId="351"/>
            <ac:spMk id="17" creationId="{067B677D-4F21-6027-C12A-6EB4E7163388}"/>
          </ac:spMkLst>
        </pc:spChg>
        <pc:spChg chg="mod">
          <ac:chgData name="Thúy Mai" userId="222f1c7e07c9bd7a" providerId="LiveId" clId="{D833D760-2B1B-46C2-9314-A08209358163}" dt="2023-01-26T08:51:01.384" v="471" actId="1037"/>
          <ac:spMkLst>
            <pc:docMk/>
            <pc:sldMk cId="3549629391" sldId="351"/>
            <ac:spMk id="18" creationId="{F23AA99D-64AD-FB1C-F116-6B446812EBA2}"/>
          </ac:spMkLst>
        </pc:spChg>
        <pc:spChg chg="mod">
          <ac:chgData name="Thúy Mai" userId="222f1c7e07c9bd7a" providerId="LiveId" clId="{D833D760-2B1B-46C2-9314-A08209358163}" dt="2023-01-26T08:50:23.634" v="373" actId="1036"/>
          <ac:spMkLst>
            <pc:docMk/>
            <pc:sldMk cId="3549629391" sldId="351"/>
            <ac:spMk id="19" creationId="{62B000ED-BF85-6D19-906E-CC5164A434B2}"/>
          </ac:spMkLst>
        </pc:spChg>
        <pc:spChg chg="mod">
          <ac:chgData name="Thúy Mai" userId="222f1c7e07c9bd7a" providerId="LiveId" clId="{D833D760-2B1B-46C2-9314-A08209358163}" dt="2023-01-26T08:57:00.896" v="485" actId="1076"/>
          <ac:spMkLst>
            <pc:docMk/>
            <pc:sldMk cId="3549629391" sldId="351"/>
            <ac:spMk id="24" creationId="{557BDC86-27EF-F3C2-446A-B13B8A8F608D}"/>
          </ac:spMkLst>
        </pc:spChg>
        <pc:graphicFrameChg chg="add del mod">
          <ac:chgData name="Thúy Mai" userId="222f1c7e07c9bd7a" providerId="LiveId" clId="{D833D760-2B1B-46C2-9314-A08209358163}" dt="2023-01-26T08:48:12.920" v="328"/>
          <ac:graphicFrameMkLst>
            <pc:docMk/>
            <pc:sldMk cId="3549629391" sldId="351"/>
            <ac:graphicFrameMk id="2" creationId="{CAB14C0A-8D90-5699-164C-788E275E0207}"/>
          </ac:graphicFrameMkLst>
        </pc:graphicFrameChg>
        <pc:picChg chg="mod">
          <ac:chgData name="Thúy Mai" userId="222f1c7e07c9bd7a" providerId="LiveId" clId="{D833D760-2B1B-46C2-9314-A08209358163}" dt="2023-01-26T08:50:55.202" v="453" actId="1076"/>
          <ac:picMkLst>
            <pc:docMk/>
            <pc:sldMk cId="3549629391" sldId="351"/>
            <ac:picMk id="12" creationId="{8482C05F-CAFD-B385-39B1-DF29ABA0E2A8}"/>
          </ac:picMkLst>
        </pc:picChg>
      </pc:sldChg>
      <pc:sldChg chg="del">
        <pc:chgData name="Thúy Mai" userId="222f1c7e07c9bd7a" providerId="LiveId" clId="{D833D760-2B1B-46C2-9314-A08209358163}" dt="2023-01-26T08:59:14.533" v="510" actId="47"/>
        <pc:sldMkLst>
          <pc:docMk/>
          <pc:sldMk cId="897479094" sldId="352"/>
        </pc:sldMkLst>
      </pc:sldChg>
      <pc:sldChg chg="addSp delSp modSp add mod ord modTransition">
        <pc:chgData name="Thúy Mai" userId="222f1c7e07c9bd7a" providerId="LiveId" clId="{D833D760-2B1B-46C2-9314-A08209358163}" dt="2023-01-26T09:04:32.376" v="569"/>
        <pc:sldMkLst>
          <pc:docMk/>
          <pc:sldMk cId="970789674" sldId="352"/>
        </pc:sldMkLst>
        <pc:spChg chg="mod">
          <ac:chgData name="Thúy Mai" userId="222f1c7e07c9bd7a" providerId="LiveId" clId="{D833D760-2B1B-46C2-9314-A08209358163}" dt="2023-01-26T09:02:34.543" v="559" actId="1076"/>
          <ac:spMkLst>
            <pc:docMk/>
            <pc:sldMk cId="970789674" sldId="352"/>
            <ac:spMk id="2" creationId="{736FA910-4C4B-497D-6BE4-EB8A5863A7D1}"/>
          </ac:spMkLst>
        </pc:spChg>
        <pc:spChg chg="mod">
          <ac:chgData name="Thúy Mai" userId="222f1c7e07c9bd7a" providerId="LiveId" clId="{D833D760-2B1B-46C2-9314-A08209358163}" dt="2023-01-26T09:02:22.867" v="555" actId="207"/>
          <ac:spMkLst>
            <pc:docMk/>
            <pc:sldMk cId="970789674" sldId="352"/>
            <ac:spMk id="6" creationId="{213EB9D1-2748-7F2F-1D73-5499997DED8F}"/>
          </ac:spMkLst>
        </pc:spChg>
        <pc:graphicFrameChg chg="add del mod">
          <ac:chgData name="Thúy Mai" userId="222f1c7e07c9bd7a" providerId="LiveId" clId="{D833D760-2B1B-46C2-9314-A08209358163}" dt="2023-01-26T09:02:09.427" v="550"/>
          <ac:graphicFrameMkLst>
            <pc:docMk/>
            <pc:sldMk cId="970789674" sldId="352"/>
            <ac:graphicFrameMk id="3" creationId="{F0666D1F-DD5E-657A-5FAB-D731E3BD3D34}"/>
          </ac:graphicFrameMkLst>
        </pc:graphicFrameChg>
      </pc:sldChg>
      <pc:sldMasterChg chg="modTransition modSldLayout">
        <pc:chgData name="Thúy Mai" userId="222f1c7e07c9bd7a" providerId="LiveId" clId="{D833D760-2B1B-46C2-9314-A08209358163}" dt="2023-01-26T09:04:32.376" v="569"/>
        <pc:sldMasterMkLst>
          <pc:docMk/>
          <pc:sldMasterMk cId="878780140" sldId="2147483648"/>
        </pc:sldMasterMkLst>
        <pc:sldLayoutChg chg="modTransition">
          <pc:chgData name="Thúy Mai" userId="222f1c7e07c9bd7a" providerId="LiveId" clId="{D833D760-2B1B-46C2-9314-A08209358163}" dt="2023-01-26T09:04:32.376" v="569"/>
          <pc:sldLayoutMkLst>
            <pc:docMk/>
            <pc:sldMasterMk cId="878780140" sldId="2147483648"/>
            <pc:sldLayoutMk cId="980774640" sldId="2147483649"/>
          </pc:sldLayoutMkLst>
        </pc:sldLayoutChg>
        <pc:sldLayoutChg chg="modTransition">
          <pc:chgData name="Thúy Mai" userId="222f1c7e07c9bd7a" providerId="LiveId" clId="{D833D760-2B1B-46C2-9314-A08209358163}" dt="2023-01-26T09:04:32.376" v="569"/>
          <pc:sldLayoutMkLst>
            <pc:docMk/>
            <pc:sldMasterMk cId="878780140" sldId="2147483648"/>
            <pc:sldLayoutMk cId="3949178873" sldId="2147483650"/>
          </pc:sldLayoutMkLst>
        </pc:sldLayoutChg>
        <pc:sldLayoutChg chg="modTransition">
          <pc:chgData name="Thúy Mai" userId="222f1c7e07c9bd7a" providerId="LiveId" clId="{D833D760-2B1B-46C2-9314-A08209358163}" dt="2023-01-26T09:04:32.376" v="569"/>
          <pc:sldLayoutMkLst>
            <pc:docMk/>
            <pc:sldMasterMk cId="878780140" sldId="2147483648"/>
            <pc:sldLayoutMk cId="3248582605" sldId="2147483651"/>
          </pc:sldLayoutMkLst>
        </pc:sldLayoutChg>
        <pc:sldLayoutChg chg="modTransition">
          <pc:chgData name="Thúy Mai" userId="222f1c7e07c9bd7a" providerId="LiveId" clId="{D833D760-2B1B-46C2-9314-A08209358163}" dt="2023-01-26T09:04:32.376" v="569"/>
          <pc:sldLayoutMkLst>
            <pc:docMk/>
            <pc:sldMasterMk cId="878780140" sldId="2147483648"/>
            <pc:sldLayoutMk cId="2487772155" sldId="2147483652"/>
          </pc:sldLayoutMkLst>
        </pc:sldLayoutChg>
        <pc:sldLayoutChg chg="modTransition">
          <pc:chgData name="Thúy Mai" userId="222f1c7e07c9bd7a" providerId="LiveId" clId="{D833D760-2B1B-46C2-9314-A08209358163}" dt="2023-01-26T09:04:32.376" v="569"/>
          <pc:sldLayoutMkLst>
            <pc:docMk/>
            <pc:sldMasterMk cId="878780140" sldId="2147483648"/>
            <pc:sldLayoutMk cId="3246824410" sldId="2147483653"/>
          </pc:sldLayoutMkLst>
        </pc:sldLayoutChg>
        <pc:sldLayoutChg chg="modTransition">
          <pc:chgData name="Thúy Mai" userId="222f1c7e07c9bd7a" providerId="LiveId" clId="{D833D760-2B1B-46C2-9314-A08209358163}" dt="2023-01-26T09:04:32.376" v="569"/>
          <pc:sldLayoutMkLst>
            <pc:docMk/>
            <pc:sldMasterMk cId="878780140" sldId="2147483648"/>
            <pc:sldLayoutMk cId="1396823524" sldId="2147483654"/>
          </pc:sldLayoutMkLst>
        </pc:sldLayoutChg>
        <pc:sldLayoutChg chg="modTransition">
          <pc:chgData name="Thúy Mai" userId="222f1c7e07c9bd7a" providerId="LiveId" clId="{D833D760-2B1B-46C2-9314-A08209358163}" dt="2023-01-26T09:04:32.376" v="569"/>
          <pc:sldLayoutMkLst>
            <pc:docMk/>
            <pc:sldMasterMk cId="878780140" sldId="2147483648"/>
            <pc:sldLayoutMk cId="829995629" sldId="2147483655"/>
          </pc:sldLayoutMkLst>
        </pc:sldLayoutChg>
        <pc:sldLayoutChg chg="modTransition">
          <pc:chgData name="Thúy Mai" userId="222f1c7e07c9bd7a" providerId="LiveId" clId="{D833D760-2B1B-46C2-9314-A08209358163}" dt="2023-01-26T09:04:32.376" v="569"/>
          <pc:sldLayoutMkLst>
            <pc:docMk/>
            <pc:sldMasterMk cId="878780140" sldId="2147483648"/>
            <pc:sldLayoutMk cId="3710130499" sldId="2147483656"/>
          </pc:sldLayoutMkLst>
        </pc:sldLayoutChg>
        <pc:sldLayoutChg chg="modTransition">
          <pc:chgData name="Thúy Mai" userId="222f1c7e07c9bd7a" providerId="LiveId" clId="{D833D760-2B1B-46C2-9314-A08209358163}" dt="2023-01-26T09:04:32.376" v="569"/>
          <pc:sldLayoutMkLst>
            <pc:docMk/>
            <pc:sldMasterMk cId="878780140" sldId="2147483648"/>
            <pc:sldLayoutMk cId="1235362479" sldId="2147483657"/>
          </pc:sldLayoutMkLst>
        </pc:sldLayoutChg>
        <pc:sldLayoutChg chg="modTransition">
          <pc:chgData name="Thúy Mai" userId="222f1c7e07c9bd7a" providerId="LiveId" clId="{D833D760-2B1B-46C2-9314-A08209358163}" dt="2023-01-26T09:04:32.376" v="569"/>
          <pc:sldLayoutMkLst>
            <pc:docMk/>
            <pc:sldMasterMk cId="878780140" sldId="2147483648"/>
            <pc:sldLayoutMk cId="3605397155" sldId="2147483658"/>
          </pc:sldLayoutMkLst>
        </pc:sldLayoutChg>
        <pc:sldLayoutChg chg="modTransition">
          <pc:chgData name="Thúy Mai" userId="222f1c7e07c9bd7a" providerId="LiveId" clId="{D833D760-2B1B-46C2-9314-A08209358163}" dt="2023-01-26T09:04:32.376" v="569"/>
          <pc:sldLayoutMkLst>
            <pc:docMk/>
            <pc:sldMasterMk cId="878780140" sldId="2147483648"/>
            <pc:sldLayoutMk cId="247531728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92408-7179-4BE5-BE75-8F87C5D2C765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0F195-6362-4170-AF84-88C9689DF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53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cây ở góc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B63348-D410-B7F4-49CE-7113913B9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679732A-565C-36DA-983D-54D29E3BC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BDDC58-93FE-C04C-4660-07DB5551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B165C8-7BE9-5CB2-78D5-A40C66E4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0103E-AAA6-5A22-2914-2C2559BD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7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84DE76-6E00-FA7D-0D5D-8754B15BD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7FB7022-019B-44F2-1665-733D03C3B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3E7EE3-05A4-CFEF-5BC4-E9F0AA929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1B97F1-CC20-C337-7D03-A02C9838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DC0EA3-0062-CB80-B734-EC4B056B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9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AD67027-494A-C97E-6806-A8D80AC0D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8B69DE-6EC7-2848-72E8-2EB177500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88CB75E-64B8-58FD-0E7D-F65AC9E95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4883B6B-33A9-76DC-74F1-FF99185DC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20BE5E-E758-11A9-D0CF-49743682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1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D77620-B9AC-4B7C-6F02-744093BB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96A5E5-A150-57EA-300E-A70597850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441D08C-683B-F03D-2CEF-7E6BC78C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AD1F48-2122-55E2-6D14-C41EB686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3D6588-F20C-421E-F57B-9B3FBA05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7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5EDE92-AAC2-C756-152A-541E42D7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DDB00E-FC1A-627C-B2FD-CAA0C9680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D8AAFD-64ED-DF08-189C-F039BF758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C0BC6C-6596-2D0F-D514-022CBD3FA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B9686-B839-5FD2-DBF3-E5B4649B1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8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04063F-2D35-18A2-EBEB-2DE54A69A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3B15F2F-DD50-8EF1-F000-4B8400CF3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D28CC5F-EBD0-7ADA-878E-88EDCF4B9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68D51-9DDD-8BA6-1376-CF4304EE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C2FBB1F-8BE3-A1A0-208D-6F410D61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F57607C-1596-76EF-B160-5D519511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7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1AE9F7-84C7-BA9C-F818-3F4AB300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2E8D8C-B172-067B-FF65-A25F180CA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F512CB3-C08D-5ED0-97E9-F95BCB8A3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90BB972-57DE-96D6-F690-C61B496DEE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7AEC7CA-B2A0-2745-CC0B-29B996AF9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9FA296B-BCE7-48BB-CA38-8623C135A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9DE354C-794D-83FB-9A35-0364FBACA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BD318FB-8949-6561-F423-73601721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2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90A01A-6818-0DF1-717D-B46F3BC3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ECE7539-CCEE-94B7-DA62-047E1F76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5D28B38-6490-6B27-33AC-DC9401E0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0E390A2-DA49-338B-0353-849E19F1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2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272B72C-C9B5-ABA5-3681-D78655F4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D0ECAB6-81D1-B1FE-3A5C-DF8AA684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4DEBEF5-AB60-580C-4DA2-6FAADF93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9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68A062-3057-DAE5-8AB5-46FB1EF3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6D591EB-9750-36DD-1610-3F652ED3B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1C357F5-34D5-B487-B08E-9D6C8C86E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685BEF1-A370-5EEB-386C-77DF88FEE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D85B01-99B0-BE50-AF7B-31A8DAFE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62ED686-249E-E11A-F2D9-41274B73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3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1EF906-DF3B-3E48-7379-24E6604D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DD63CD1-F2EC-D534-8F18-A393067C1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4B3AFB2-CA33-F416-C312-C4D14D1CF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7C0ED5-95AB-823A-83F9-2C61804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03E6EA-90F8-7B4B-9A7F-ED7CA68A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EA6C22-5785-8D4D-589D-A44065B6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4A1CB39-2A72-BF96-B221-0B7A8C09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1174DEE-4525-78D5-73A7-5A186E51C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56F389-AB77-3236-3603-0404F92FD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3A326-04E8-4BB3-805F-9E57CB9F245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698816-D7C6-92CD-8CC6-147E2D4F9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F50956-0F4F-023A-B39B-12B19B62C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63D5-4E53-49F8-8727-9CD1D9FC1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8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slide" Target="slide3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slide" Target="slide31.xml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30.xml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slide" Target="slide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Powerpoint Thiên Nhiên, Mẫu Powerpoint Thiên Nhiên Ppt Tải Miễn Phí">
            <a:extLst>
              <a:ext uri="{FF2B5EF4-FFF2-40B4-BE49-F238E27FC236}">
                <a16:creationId xmlns:a16="http://schemas.microsoft.com/office/drawing/2014/main" id="{B8D50B7C-8AAB-B7DA-102B-933D368E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101F678-2995-7EA0-FAB9-C5C47771269B}"/>
              </a:ext>
            </a:extLst>
          </p:cNvPr>
          <p:cNvSpPr txBox="1"/>
          <p:nvPr/>
        </p:nvSpPr>
        <p:spPr>
          <a:xfrm>
            <a:off x="2310802" y="1211453"/>
            <a:ext cx="8197925" cy="78319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B050"/>
                </a:solidFill>
              </a:rPr>
              <a:t>BÀI </a:t>
            </a:r>
            <a:r>
              <a:rPr lang="en-US" sz="4000" b="1" dirty="0">
                <a:solidFill>
                  <a:srgbClr val="00B050"/>
                </a:solidFill>
                <a:latin typeface="Broadway" panose="04040905080B02020502" pitchFamily="82" charset="0"/>
              </a:rPr>
              <a:t>9</a:t>
            </a:r>
            <a:r>
              <a:rPr lang="vi-VN" sz="4000" b="1" dirty="0">
                <a:solidFill>
                  <a:srgbClr val="00B050"/>
                </a:solidFill>
              </a:rPr>
              <a:t>. HOÀ ĐIỆU VỚI TỰ NHIÊN </a:t>
            </a:r>
            <a:endParaRPr lang="en-US" sz="4000" dirty="0">
              <a:solidFill>
                <a:srgbClr val="00B050"/>
              </a:solidFill>
              <a:latin typeface="Broadway" panose="04040905080B02020502" pitchFamily="82" charset="0"/>
            </a:endParaRPr>
          </a:p>
        </p:txBody>
      </p:sp>
      <p:sp>
        <p:nvSpPr>
          <p:cNvPr id="3" name="Round Diagonal Corner Rectangle 50">
            <a:extLst>
              <a:ext uri="{FF2B5EF4-FFF2-40B4-BE49-F238E27FC236}">
                <a16:creationId xmlns:a16="http://schemas.microsoft.com/office/drawing/2014/main" id="{07FD8FDA-96F8-9759-9763-564BFCA40976}"/>
              </a:ext>
            </a:extLst>
          </p:cNvPr>
          <p:cNvSpPr/>
          <p:nvPr/>
        </p:nvSpPr>
        <p:spPr>
          <a:xfrm>
            <a:off x="4760258" y="3536579"/>
            <a:ext cx="7100047" cy="1326776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solidFill>
              <a:srgbClr val="94C6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kiếm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Giôn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Mi-ơ (John Muir)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93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0 Mẫu Background Powerpoint Đơn Giản, Ấn Tượng, Download Hình Nền  Powerpoint Đơn Giản Mà Đẹp">
            <a:extLst>
              <a:ext uri="{FF2B5EF4-FFF2-40B4-BE49-F238E27FC236}">
                <a16:creationId xmlns:a16="http://schemas.microsoft.com/office/drawing/2014/main" id="{1806BE63-DDE6-5637-1CBD-72FC3598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wedgeRoundRectCallout">
            <a:avLst>
              <a:gd name="adj1" fmla="val -20500"/>
              <a:gd name="adj2" fmla="val 49907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9EC4398-DEAB-BBD1-DBCD-E6C4F148DAEF}"/>
              </a:ext>
            </a:extLst>
          </p:cNvPr>
          <p:cNvSpPr txBox="1"/>
          <p:nvPr/>
        </p:nvSpPr>
        <p:spPr>
          <a:xfrm>
            <a:off x="191590" y="97199"/>
            <a:ext cx="8229600" cy="715089"/>
          </a:xfrm>
          <a:prstGeom prst="roundRect">
            <a:avLst/>
          </a:prstGeom>
          <a:gradFill>
            <a:gsLst>
              <a:gs pos="16000">
                <a:srgbClr val="339933"/>
              </a:gs>
              <a:gs pos="70000">
                <a:srgbClr val="33660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HÌNH THÀNH KIẾN THỨC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13EB9D1-2748-7F2F-1D73-5499997DED8F}"/>
              </a:ext>
            </a:extLst>
          </p:cNvPr>
          <p:cNvSpPr txBox="1"/>
          <p:nvPr/>
        </p:nvSpPr>
        <p:spPr>
          <a:xfrm>
            <a:off x="1876931" y="2662833"/>
            <a:ext cx="6237190" cy="1532334"/>
          </a:xfrm>
          <a:prstGeom prst="wedgeRoundRectCallout">
            <a:avLst>
              <a:gd name="adj1" fmla="val 54504"/>
              <a:gd name="adj2" fmla="val 28192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tr.77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E2992D2-3FD0-F104-76C1-1FD56405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9713" y="2602274"/>
            <a:ext cx="5200650" cy="435292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670D1A4-71D7-8AA4-1AFD-D91BB42F96EF}"/>
              </a:ext>
            </a:extLst>
          </p:cNvPr>
          <p:cNvSpPr txBox="1"/>
          <p:nvPr/>
        </p:nvSpPr>
        <p:spPr>
          <a:xfrm>
            <a:off x="191590" y="1060949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6609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op 50 Mẫu Background Powerpoint Đơn Giản, Ấn Tượng, Download Hình Nền  Powerpoint Đơn Giản Mà Đẹp">
            <a:extLst>
              <a:ext uri="{FF2B5EF4-FFF2-40B4-BE49-F238E27FC236}">
                <a16:creationId xmlns:a16="http://schemas.microsoft.com/office/drawing/2014/main" id="{C52AF3AA-491E-9F1B-2DFC-CAFC9FF6C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wedgeRoundRectCallout">
            <a:avLst>
              <a:gd name="adj1" fmla="val -20500"/>
              <a:gd name="adj2" fmla="val 49907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B5E4D40-A016-857E-5EDD-AAB396351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0445" y="676123"/>
            <a:ext cx="107507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VĂN BẢN 1: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Giới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thiệu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luật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lệ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quy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tắc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trò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chơi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5" name="Picture 5" descr="Trò chơi bịt mắt bắt dê - Cách chơi bịt mắt bắt dê ở trường mầm non - Phú  Long Blog">
            <a:extLst>
              <a:ext uri="{FF2B5EF4-FFF2-40B4-BE49-F238E27FC236}">
                <a16:creationId xmlns:a16="http://schemas.microsoft.com/office/drawing/2014/main" id="{B08CA3CE-76B9-72FF-F602-95D5EEF11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69" y="2429463"/>
            <a:ext cx="6570617" cy="42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85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421F8946-958C-9972-DA9B-136A42854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11" y="151179"/>
            <a:ext cx="11660778" cy="6555641"/>
          </a:xfrm>
          <a:prstGeom prst="rect">
            <a:avLst/>
          </a:prstGeom>
          <a:solidFill>
            <a:srgbClr val="FFFFFF"/>
          </a:solidFill>
          <a:ln w="47625" cmpd="tri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3 - 15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té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421F8946-958C-9972-DA9B-136A42854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11" y="366623"/>
            <a:ext cx="11660778" cy="6124754"/>
          </a:xfrm>
          <a:prstGeom prst="rect">
            <a:avLst/>
          </a:prstGeom>
          <a:solidFill>
            <a:srgbClr val="FFFFFF"/>
          </a:solidFill>
          <a:ln w="47625" cmpd="tri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oẳn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né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“be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“be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(Theo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https://www.thegioididong.com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3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op 50 Mẫu Background Powerpoint Đơn Giản, Ấn Tượng, Download Hình Nền  Powerpoint Đơn Giản Mà Đẹp">
            <a:extLst>
              <a:ext uri="{FF2B5EF4-FFF2-40B4-BE49-F238E27FC236}">
                <a16:creationId xmlns:a16="http://schemas.microsoft.com/office/drawing/2014/main" id="{C52AF3AA-491E-9F1B-2DFC-CAFC9FF6C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wedgeRoundRectCallout">
            <a:avLst>
              <a:gd name="adj1" fmla="val -20500"/>
              <a:gd name="adj2" fmla="val 49907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B5E4D40-A016-857E-5EDD-AAB396351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2" y="975990"/>
            <a:ext cx="51990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 BẢN 2: (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Cước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97CF8BD-3A08-EC89-7B1F-4F3915183888}"/>
              </a:ext>
            </a:extLst>
          </p:cNvPr>
          <p:cNvSpPr txBox="1"/>
          <p:nvPr/>
        </p:nvSpPr>
        <p:spPr>
          <a:xfrm>
            <a:off x="2534194" y="7318993"/>
            <a:ext cx="647917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3: (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6883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Nguyễn Chí Bền,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 hội cổ truyền của người Việt-Cấu trúc và thành tố,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NXB Khoa học xã hội, Hà Nội, 2015.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6883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Mình là Hũ,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ống xanh rồi mới sống nhanh,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NXB Kim Đồng, Hà Nội, 2020.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6883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3.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Nhiều tác giả,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 vấn đề xây dựng thuật ngữ khoa học hiện đại,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NXB Khoa học xã hội, Hà Nội, 1977.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6883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Phân viện Báo chí và Tuyên truyền,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Danh từ, thuật ngữ khoa học - công nghệ và Khoa học về khoa học,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NXB Khoa học kĩ thuật, Hà Nội, 2002.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(Theo SGV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7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2, NXB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Nam, tr.87)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753A866-A3FD-C65E-756E-B3FA63B27DE8}"/>
              </a:ext>
            </a:extLst>
          </p:cNvPr>
          <p:cNvSpPr txBox="1"/>
          <p:nvPr/>
        </p:nvSpPr>
        <p:spPr>
          <a:xfrm>
            <a:off x="2674620" y="2536754"/>
            <a:ext cx="8977448" cy="267765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aseline="30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Thoai-lai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viễn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Rót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Xơ-linh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Phẳng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aseline="30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(2)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(Theo SHS,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 NXB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tr.79)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9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op 50 Mẫu Background Powerpoint Đơn Giản, Ấn Tượng, Download Hình Nền  Powerpoint Đơn Giản Mà Đẹp">
            <a:extLst>
              <a:ext uri="{FF2B5EF4-FFF2-40B4-BE49-F238E27FC236}">
                <a16:creationId xmlns:a16="http://schemas.microsoft.com/office/drawing/2014/main" id="{C52AF3AA-491E-9F1B-2DFC-CAFC9FF6C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wedgeRoundRectCallout">
            <a:avLst>
              <a:gd name="adj1" fmla="val -20500"/>
              <a:gd name="adj2" fmla="val 49907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B5E4D40-A016-857E-5EDD-AAB396351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" y="1010173"/>
            <a:ext cx="62179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 BẢN 3: (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97CF8BD-3A08-EC89-7B1F-4F3915183888}"/>
              </a:ext>
            </a:extLst>
          </p:cNvPr>
          <p:cNvSpPr txBox="1"/>
          <p:nvPr/>
        </p:nvSpPr>
        <p:spPr>
          <a:xfrm>
            <a:off x="2660468" y="2276730"/>
            <a:ext cx="9043851" cy="440120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6883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Nguyễn Chí Bền,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 hội cổ truyền của người Việt-Cấu trúc và thành tố,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NXB Khoa học xã hội, Hà Nội, 2015.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6883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Mình là Hũ,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ống xanh rồi mới sống nhanh,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NXB Kim Đồng, Hà Nội, 2020.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6883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3.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Nhiều tác giả,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 vấn đề xây dựng thuật ngữ khoa học hiện đại,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NXB Khoa học xã hội, Hà Nội, 1977.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6883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Phân viện Báo chí và Tuyên truyền,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Danh từ, thuật ngữ khoa học - công nghệ và Khoa học về khoa học,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NXB Khoa học kĩ thuật, Hà Nội, 2002.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(Theo SGV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7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2, NXB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Nam, tr.87)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8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8D8DB4D-5FA3-5A83-7175-014172000B6F}"/>
              </a:ext>
            </a:extLst>
          </p:cNvPr>
          <p:cNvSpPr txBox="1"/>
          <p:nvPr/>
        </p:nvSpPr>
        <p:spPr>
          <a:xfrm>
            <a:off x="3049089" y="501134"/>
            <a:ext cx="6093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02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AA8FAA8E-2501-1B96-09DB-96DE48D5E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651896"/>
              </p:ext>
            </p:extLst>
          </p:nvPr>
        </p:nvGraphicFramePr>
        <p:xfrm>
          <a:off x="396419" y="1471454"/>
          <a:ext cx="11412403" cy="3936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62842">
                  <a:extLst>
                    <a:ext uri="{9D8B030D-6E8A-4147-A177-3AD203B41FA5}">
                      <a16:colId xmlns:a16="http://schemas.microsoft.com/office/drawing/2014/main" val="2132617400"/>
                    </a:ext>
                  </a:extLst>
                </a:gridCol>
                <a:gridCol w="1789288">
                  <a:extLst>
                    <a:ext uri="{9D8B030D-6E8A-4147-A177-3AD203B41FA5}">
                      <a16:colId xmlns:a16="http://schemas.microsoft.com/office/drawing/2014/main" val="2842162923"/>
                    </a:ext>
                  </a:extLst>
                </a:gridCol>
                <a:gridCol w="5460273">
                  <a:extLst>
                    <a:ext uri="{9D8B030D-6E8A-4147-A177-3AD203B41FA5}">
                      <a16:colId xmlns:a16="http://schemas.microsoft.com/office/drawing/2014/main" val="4074810371"/>
                    </a:ext>
                  </a:extLst>
                </a:gridCol>
              </a:tblGrid>
              <a:tr h="348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275530"/>
                  </a:ext>
                </a:extLst>
              </a:tr>
              <a:tr h="523231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695124"/>
                  </a:ext>
                </a:extLst>
              </a:tr>
              <a:tr h="523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098499"/>
                  </a:ext>
                </a:extLst>
              </a:tr>
              <a:tr h="104646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 giới thiệu một quy tắc hoặc luật lệ trong trò chơi hay hoạt động: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9804173"/>
                  </a:ext>
                </a:extLst>
              </a:tr>
              <a:tr h="1744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Cước chú: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386105"/>
                  </a:ext>
                </a:extLst>
              </a:tr>
              <a:tr h="3488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501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66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A46E27-F868-AAFA-6BA6-0BF84A90311B}"/>
              </a:ext>
            </a:extLst>
          </p:cNvPr>
          <p:cNvSpPr txBox="1"/>
          <p:nvPr/>
        </p:nvSpPr>
        <p:spPr>
          <a:xfrm>
            <a:off x="324797" y="198659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B9F983D-EC79-CD13-B9AF-4FA6AE17F7A4}"/>
              </a:ext>
            </a:extLst>
          </p:cNvPr>
          <p:cNvSpPr txBox="1"/>
          <p:nvPr/>
        </p:nvSpPr>
        <p:spPr>
          <a:xfrm>
            <a:off x="1505477" y="2801062"/>
            <a:ext cx="10407849" cy="200906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tin…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DB479E0-288A-EBDF-7685-65021AB32E34}"/>
              </a:ext>
            </a:extLst>
          </p:cNvPr>
          <p:cNvSpPr txBox="1"/>
          <p:nvPr/>
        </p:nvSpPr>
        <p:spPr>
          <a:xfrm>
            <a:off x="2787278" y="7502506"/>
            <a:ext cx="6093822" cy="12557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tin: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Theo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Theo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Theo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giới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thiệu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luật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thuyết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minh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…);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kèm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Cước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(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thúc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mục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cậy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815995-AA90-9FE5-1615-40435BFCD26F}"/>
              </a:ext>
            </a:extLst>
          </p:cNvPr>
          <p:cNvSpPr txBox="1"/>
          <p:nvPr/>
        </p:nvSpPr>
        <p:spPr>
          <a:xfrm>
            <a:off x="360697" y="851831"/>
            <a:ext cx="6093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tin:</a:t>
            </a:r>
            <a:endParaRPr lang="en-US" sz="28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0221B10-2C7C-EAF7-88C6-50567722D56C}"/>
              </a:ext>
            </a:extLst>
          </p:cNvPr>
          <p:cNvSpPr txBox="1"/>
          <p:nvPr/>
        </p:nvSpPr>
        <p:spPr>
          <a:xfrm>
            <a:off x="1247975" y="1914671"/>
            <a:ext cx="2159633" cy="578882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3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767417-B4B3-77B4-1AA0-1BF7547601E4}"/>
              </a:ext>
            </a:extLst>
          </p:cNvPr>
          <p:cNvSpPr txBox="1"/>
          <p:nvPr/>
        </p:nvSpPr>
        <p:spPr>
          <a:xfrm>
            <a:off x="766447" y="1568212"/>
            <a:ext cx="6093822" cy="578882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tin: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A46E27-F868-AAFA-6BA6-0BF84A90311B}"/>
              </a:ext>
            </a:extLst>
          </p:cNvPr>
          <p:cNvSpPr txBox="1"/>
          <p:nvPr/>
        </p:nvSpPr>
        <p:spPr>
          <a:xfrm>
            <a:off x="324797" y="198659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B9F983D-EC79-CD13-B9AF-4FA6AE17F7A4}"/>
              </a:ext>
            </a:extLst>
          </p:cNvPr>
          <p:cNvSpPr txBox="1"/>
          <p:nvPr/>
        </p:nvSpPr>
        <p:spPr>
          <a:xfrm>
            <a:off x="1280788" y="2364595"/>
            <a:ext cx="5221895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815995-AA90-9FE5-1615-40435BFCD26F}"/>
              </a:ext>
            </a:extLst>
          </p:cNvPr>
          <p:cNvSpPr txBox="1"/>
          <p:nvPr/>
        </p:nvSpPr>
        <p:spPr>
          <a:xfrm>
            <a:off x="360697" y="851831"/>
            <a:ext cx="6093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tin:</a:t>
            </a:r>
            <a:endParaRPr lang="en-US" sz="28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3E18257-D589-81BC-38D0-B482CCADEF60}"/>
              </a:ext>
            </a:extLst>
          </p:cNvPr>
          <p:cNvSpPr txBox="1"/>
          <p:nvPr/>
        </p:nvSpPr>
        <p:spPr>
          <a:xfrm>
            <a:off x="6864973" y="2364362"/>
            <a:ext cx="4046239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Theo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A6C8FBD-AA54-7169-0B03-ABB018F657D2}"/>
              </a:ext>
            </a:extLst>
          </p:cNvPr>
          <p:cNvSpPr txBox="1"/>
          <p:nvPr/>
        </p:nvSpPr>
        <p:spPr>
          <a:xfrm>
            <a:off x="1280788" y="3284279"/>
            <a:ext cx="7237931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Theo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A4EC1BF-97A6-E2A1-6534-756EA25DC9EA}"/>
              </a:ext>
            </a:extLst>
          </p:cNvPr>
          <p:cNvSpPr txBox="1"/>
          <p:nvPr/>
        </p:nvSpPr>
        <p:spPr>
          <a:xfrm>
            <a:off x="2395392" y="4173175"/>
            <a:ext cx="5520699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Theo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A7DAAAB-162B-A4C3-8276-AC8462A58931}"/>
              </a:ext>
            </a:extLst>
          </p:cNvPr>
          <p:cNvSpPr txBox="1"/>
          <p:nvPr/>
        </p:nvSpPr>
        <p:spPr>
          <a:xfrm>
            <a:off x="2945140" y="4936705"/>
            <a:ext cx="6093822" cy="578882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11D4118-CF44-920B-75B0-4320128EE07C}"/>
              </a:ext>
            </a:extLst>
          </p:cNvPr>
          <p:cNvSpPr txBox="1"/>
          <p:nvPr/>
        </p:nvSpPr>
        <p:spPr>
          <a:xfrm>
            <a:off x="3407608" y="5689910"/>
            <a:ext cx="8573035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3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767417-B4B3-77B4-1AA0-1BF7547601E4}"/>
              </a:ext>
            </a:extLst>
          </p:cNvPr>
          <p:cNvSpPr txBox="1"/>
          <p:nvPr/>
        </p:nvSpPr>
        <p:spPr>
          <a:xfrm>
            <a:off x="1235444" y="2333423"/>
            <a:ext cx="2213150" cy="578882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A46E27-F868-AAFA-6BA6-0BF84A90311B}"/>
              </a:ext>
            </a:extLst>
          </p:cNvPr>
          <p:cNvSpPr txBox="1"/>
          <p:nvPr/>
        </p:nvSpPr>
        <p:spPr>
          <a:xfrm>
            <a:off x="324797" y="198659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DB479E0-288A-EBDF-7685-65021AB32E34}"/>
              </a:ext>
            </a:extLst>
          </p:cNvPr>
          <p:cNvSpPr txBox="1"/>
          <p:nvPr/>
        </p:nvSpPr>
        <p:spPr>
          <a:xfrm>
            <a:off x="5812417" y="7213065"/>
            <a:ext cx="6093822" cy="7876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kèm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Cước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(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thúc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mục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cậy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815995-AA90-9FE5-1615-40435BFCD26F}"/>
              </a:ext>
            </a:extLst>
          </p:cNvPr>
          <p:cNvSpPr txBox="1"/>
          <p:nvPr/>
        </p:nvSpPr>
        <p:spPr>
          <a:xfrm>
            <a:off x="360696" y="851831"/>
            <a:ext cx="93580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thiệu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luật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dirty="0">
              <a:solidFill>
                <a:srgbClr val="00B0D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3E18257-D589-81BC-38D0-B482CCADEF60}"/>
              </a:ext>
            </a:extLst>
          </p:cNvPr>
          <p:cNvSpPr txBox="1"/>
          <p:nvPr/>
        </p:nvSpPr>
        <p:spPr>
          <a:xfrm>
            <a:off x="2864013" y="3256997"/>
            <a:ext cx="7494834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thuyết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minh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6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hình nền powerpoint hoạt hình dễ thương- Tải các hình nền hoạt hình dễ  thương MỚI NHẤT NĂM 2022 - YopoVn.Com - DIỄN ĐÀN TÀI LIỆU - GIÁO ÁN">
            <a:extLst>
              <a:ext uri="{FF2B5EF4-FFF2-40B4-BE49-F238E27FC236}">
                <a16:creationId xmlns:a16="http://schemas.microsoft.com/office/drawing/2014/main" id="{05242F97-54B4-66C3-8002-59C632AA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9C7B4-5E6E-13CF-C544-CFE6B52B83EC}"/>
              </a:ext>
            </a:extLst>
          </p:cNvPr>
          <p:cNvSpPr txBox="1"/>
          <p:nvPr/>
        </p:nvSpPr>
        <p:spPr>
          <a:xfrm>
            <a:off x="2031365" y="2787888"/>
            <a:ext cx="8760460" cy="7831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 THIỆU TRI THỨC NGỮ VĂN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3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A46E27-F868-AAFA-6BA6-0BF84A90311B}"/>
              </a:ext>
            </a:extLst>
          </p:cNvPr>
          <p:cNvSpPr txBox="1"/>
          <p:nvPr/>
        </p:nvSpPr>
        <p:spPr>
          <a:xfrm>
            <a:off x="324797" y="198659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DB479E0-288A-EBDF-7685-65021AB32E34}"/>
              </a:ext>
            </a:extLst>
          </p:cNvPr>
          <p:cNvSpPr txBox="1"/>
          <p:nvPr/>
        </p:nvSpPr>
        <p:spPr>
          <a:xfrm>
            <a:off x="5812417" y="7213065"/>
            <a:ext cx="6093822" cy="7238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Cước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(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thúc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mục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cậy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815995-AA90-9FE5-1615-40435BFCD26F}"/>
              </a:ext>
            </a:extLst>
          </p:cNvPr>
          <p:cNvSpPr txBox="1"/>
          <p:nvPr/>
        </p:nvSpPr>
        <p:spPr>
          <a:xfrm>
            <a:off x="360696" y="851831"/>
            <a:ext cx="93580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thiệu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luật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dirty="0">
              <a:solidFill>
                <a:srgbClr val="00B0D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252FCFF-653C-2C6F-3CDE-92FDD41872E1}"/>
              </a:ext>
            </a:extLst>
          </p:cNvPr>
          <p:cNvSpPr txBox="1"/>
          <p:nvPr/>
        </p:nvSpPr>
        <p:spPr>
          <a:xfrm>
            <a:off x="1026245" y="2113644"/>
            <a:ext cx="2030656" cy="606407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4452311-D09C-385A-9204-85C356860E5F}"/>
              </a:ext>
            </a:extLst>
          </p:cNvPr>
          <p:cNvSpPr txBox="1"/>
          <p:nvPr/>
        </p:nvSpPr>
        <p:spPr>
          <a:xfrm>
            <a:off x="1806441" y="2904646"/>
            <a:ext cx="9864666" cy="15323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đảm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…);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D49F7E1-6BF0-FD1E-9DA4-4E119F23383D}"/>
              </a:ext>
            </a:extLst>
          </p:cNvPr>
          <p:cNvSpPr txBox="1"/>
          <p:nvPr/>
        </p:nvSpPr>
        <p:spPr>
          <a:xfrm>
            <a:off x="2510214" y="4748465"/>
            <a:ext cx="9160893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gọn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kèm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2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A46E27-F868-AAFA-6BA6-0BF84A90311B}"/>
              </a:ext>
            </a:extLst>
          </p:cNvPr>
          <p:cNvSpPr txBox="1"/>
          <p:nvPr/>
        </p:nvSpPr>
        <p:spPr>
          <a:xfrm>
            <a:off x="324797" y="198659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815995-AA90-9FE5-1615-40435BFCD26F}"/>
              </a:ext>
            </a:extLst>
          </p:cNvPr>
          <p:cNvSpPr txBox="1"/>
          <p:nvPr/>
        </p:nvSpPr>
        <p:spPr>
          <a:xfrm>
            <a:off x="360696" y="851831"/>
            <a:ext cx="93580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thiệu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luật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dirty="0">
              <a:solidFill>
                <a:srgbClr val="00B0D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252FCFF-653C-2C6F-3CDE-92FDD41872E1}"/>
              </a:ext>
            </a:extLst>
          </p:cNvPr>
          <p:cNvSpPr txBox="1"/>
          <p:nvPr/>
        </p:nvSpPr>
        <p:spPr>
          <a:xfrm>
            <a:off x="973993" y="2296524"/>
            <a:ext cx="2370098" cy="606407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4452311-D09C-385A-9204-85C356860E5F}"/>
              </a:ext>
            </a:extLst>
          </p:cNvPr>
          <p:cNvSpPr txBox="1"/>
          <p:nvPr/>
        </p:nvSpPr>
        <p:spPr>
          <a:xfrm>
            <a:off x="1832566" y="3484990"/>
            <a:ext cx="9864666" cy="115464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3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A46E27-F868-AAFA-6BA6-0BF84A90311B}"/>
              </a:ext>
            </a:extLst>
          </p:cNvPr>
          <p:cNvSpPr txBox="1"/>
          <p:nvPr/>
        </p:nvSpPr>
        <p:spPr>
          <a:xfrm>
            <a:off x="324797" y="198659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DB479E0-288A-EBDF-7685-65021AB32E34}"/>
              </a:ext>
            </a:extLst>
          </p:cNvPr>
          <p:cNvSpPr txBox="1"/>
          <p:nvPr/>
        </p:nvSpPr>
        <p:spPr>
          <a:xfrm>
            <a:off x="5812417" y="7213065"/>
            <a:ext cx="6093822" cy="532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Cước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(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thúc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mục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cậy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815995-AA90-9FE5-1615-40435BFCD26F}"/>
              </a:ext>
            </a:extLst>
          </p:cNvPr>
          <p:cNvSpPr txBox="1"/>
          <p:nvPr/>
        </p:nvSpPr>
        <p:spPr>
          <a:xfrm>
            <a:off x="360696" y="851831"/>
            <a:ext cx="9358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Cước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endParaRPr lang="en-US" sz="2800" dirty="0">
              <a:solidFill>
                <a:srgbClr val="00B0D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252FCFF-653C-2C6F-3CDE-92FDD41872E1}"/>
              </a:ext>
            </a:extLst>
          </p:cNvPr>
          <p:cNvSpPr txBox="1"/>
          <p:nvPr/>
        </p:nvSpPr>
        <p:spPr>
          <a:xfrm>
            <a:off x="1182999" y="1908451"/>
            <a:ext cx="2370098" cy="606407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4452311-D09C-385A-9204-85C356860E5F}"/>
              </a:ext>
            </a:extLst>
          </p:cNvPr>
          <p:cNvSpPr txBox="1"/>
          <p:nvPr/>
        </p:nvSpPr>
        <p:spPr>
          <a:xfrm>
            <a:off x="2041573" y="3173087"/>
            <a:ext cx="9864666" cy="200906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0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A46E27-F868-AAFA-6BA6-0BF84A90311B}"/>
              </a:ext>
            </a:extLst>
          </p:cNvPr>
          <p:cNvSpPr txBox="1"/>
          <p:nvPr/>
        </p:nvSpPr>
        <p:spPr>
          <a:xfrm>
            <a:off x="324797" y="198659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DB479E0-288A-EBDF-7685-65021AB32E34}"/>
              </a:ext>
            </a:extLst>
          </p:cNvPr>
          <p:cNvSpPr txBox="1"/>
          <p:nvPr/>
        </p:nvSpPr>
        <p:spPr>
          <a:xfrm>
            <a:off x="5812417" y="7213065"/>
            <a:ext cx="6093822" cy="532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Cước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(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thúc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mục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cậy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815995-AA90-9FE5-1615-40435BFCD26F}"/>
              </a:ext>
            </a:extLst>
          </p:cNvPr>
          <p:cNvSpPr txBox="1"/>
          <p:nvPr/>
        </p:nvSpPr>
        <p:spPr>
          <a:xfrm>
            <a:off x="360696" y="851831"/>
            <a:ext cx="9358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Cước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endParaRPr lang="en-US" sz="2800" dirty="0">
              <a:solidFill>
                <a:srgbClr val="00B0D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252FCFF-653C-2C6F-3CDE-92FDD41872E1}"/>
              </a:ext>
            </a:extLst>
          </p:cNvPr>
          <p:cNvSpPr txBox="1"/>
          <p:nvPr/>
        </p:nvSpPr>
        <p:spPr>
          <a:xfrm>
            <a:off x="1182999" y="1908451"/>
            <a:ext cx="2370098" cy="606407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4452311-D09C-385A-9204-85C356860E5F}"/>
              </a:ext>
            </a:extLst>
          </p:cNvPr>
          <p:cNvSpPr txBox="1"/>
          <p:nvPr/>
        </p:nvSpPr>
        <p:spPr>
          <a:xfrm>
            <a:off x="2041573" y="3173087"/>
            <a:ext cx="9864666" cy="200906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55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A46E27-F868-AAFA-6BA6-0BF84A90311B}"/>
              </a:ext>
            </a:extLst>
          </p:cNvPr>
          <p:cNvSpPr txBox="1"/>
          <p:nvPr/>
        </p:nvSpPr>
        <p:spPr>
          <a:xfrm>
            <a:off x="324797" y="198659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DB479E0-288A-EBDF-7685-65021AB32E34}"/>
              </a:ext>
            </a:extLst>
          </p:cNvPr>
          <p:cNvSpPr txBox="1"/>
          <p:nvPr/>
        </p:nvSpPr>
        <p:spPr>
          <a:xfrm>
            <a:off x="5812417" y="7213065"/>
            <a:ext cx="609382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thúc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mục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cậy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815995-AA90-9FE5-1615-40435BFCD26F}"/>
              </a:ext>
            </a:extLst>
          </p:cNvPr>
          <p:cNvSpPr txBox="1"/>
          <p:nvPr/>
        </p:nvSpPr>
        <p:spPr>
          <a:xfrm>
            <a:off x="360696" y="851831"/>
            <a:ext cx="9358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Cước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endParaRPr lang="en-US" sz="2800" dirty="0">
              <a:solidFill>
                <a:srgbClr val="00B0D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252FCFF-653C-2C6F-3CDE-92FDD41872E1}"/>
              </a:ext>
            </a:extLst>
          </p:cNvPr>
          <p:cNvSpPr txBox="1"/>
          <p:nvPr/>
        </p:nvSpPr>
        <p:spPr>
          <a:xfrm>
            <a:off x="595171" y="1682030"/>
            <a:ext cx="2370098" cy="606407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4452311-D09C-385A-9204-85C356860E5F}"/>
              </a:ext>
            </a:extLst>
          </p:cNvPr>
          <p:cNvSpPr txBox="1"/>
          <p:nvPr/>
        </p:nvSpPr>
        <p:spPr>
          <a:xfrm>
            <a:off x="880084" y="2455720"/>
            <a:ext cx="9864666" cy="15323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tin (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969524E-8DD9-343B-3852-9786F9EF336A}"/>
              </a:ext>
            </a:extLst>
          </p:cNvPr>
          <p:cNvSpPr txBox="1"/>
          <p:nvPr/>
        </p:nvSpPr>
        <p:spPr>
          <a:xfrm>
            <a:off x="2591255" y="4283777"/>
            <a:ext cx="2370098" cy="578882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EB114B4-7780-5DD3-2B46-A03A26F9C9AB}"/>
              </a:ext>
            </a:extLst>
          </p:cNvPr>
          <p:cNvSpPr txBox="1"/>
          <p:nvPr/>
        </p:nvSpPr>
        <p:spPr>
          <a:xfrm>
            <a:off x="3696403" y="5358230"/>
            <a:ext cx="7929540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31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A46E27-F868-AAFA-6BA6-0BF84A90311B}"/>
              </a:ext>
            </a:extLst>
          </p:cNvPr>
          <p:cNvSpPr txBox="1"/>
          <p:nvPr/>
        </p:nvSpPr>
        <p:spPr>
          <a:xfrm>
            <a:off x="324797" y="198659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DB479E0-288A-EBDF-7685-65021AB32E34}"/>
              </a:ext>
            </a:extLst>
          </p:cNvPr>
          <p:cNvSpPr txBox="1"/>
          <p:nvPr/>
        </p:nvSpPr>
        <p:spPr>
          <a:xfrm>
            <a:off x="5812417" y="7213065"/>
            <a:ext cx="60938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mục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cậy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khoa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815995-AA90-9FE5-1615-40435BFCD26F}"/>
              </a:ext>
            </a:extLst>
          </p:cNvPr>
          <p:cNvSpPr txBox="1"/>
          <p:nvPr/>
        </p:nvSpPr>
        <p:spPr>
          <a:xfrm>
            <a:off x="360696" y="851831"/>
            <a:ext cx="9358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endParaRPr lang="en-US" sz="2800" dirty="0">
              <a:solidFill>
                <a:srgbClr val="00B0D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252FCFF-653C-2C6F-3CDE-92FDD41872E1}"/>
              </a:ext>
            </a:extLst>
          </p:cNvPr>
          <p:cNvSpPr txBox="1"/>
          <p:nvPr/>
        </p:nvSpPr>
        <p:spPr>
          <a:xfrm>
            <a:off x="634359" y="1539457"/>
            <a:ext cx="2370098" cy="606407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4452311-D09C-385A-9204-85C356860E5F}"/>
              </a:ext>
            </a:extLst>
          </p:cNvPr>
          <p:cNvSpPr txBox="1"/>
          <p:nvPr/>
        </p:nvSpPr>
        <p:spPr>
          <a:xfrm>
            <a:off x="788644" y="2351168"/>
            <a:ext cx="9864666" cy="15323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969524E-8DD9-343B-3852-9786F9EF336A}"/>
              </a:ext>
            </a:extLst>
          </p:cNvPr>
          <p:cNvSpPr txBox="1"/>
          <p:nvPr/>
        </p:nvSpPr>
        <p:spPr>
          <a:xfrm>
            <a:off x="2094867" y="4088806"/>
            <a:ext cx="2370098" cy="578882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EB114B4-7780-5DD3-2B46-A03A26F9C9AB}"/>
              </a:ext>
            </a:extLst>
          </p:cNvPr>
          <p:cNvSpPr txBox="1"/>
          <p:nvPr/>
        </p:nvSpPr>
        <p:spPr>
          <a:xfrm>
            <a:off x="3422083" y="5153497"/>
            <a:ext cx="7929540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Ghi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thúc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đánh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. 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1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A46E27-F868-AAFA-6BA6-0BF84A90311B}"/>
              </a:ext>
            </a:extLst>
          </p:cNvPr>
          <p:cNvSpPr txBox="1"/>
          <p:nvPr/>
        </p:nvSpPr>
        <p:spPr>
          <a:xfrm>
            <a:off x="324797" y="198659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tri thức ngữ văn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815995-AA90-9FE5-1615-40435BFCD26F}"/>
              </a:ext>
            </a:extLst>
          </p:cNvPr>
          <p:cNvSpPr txBox="1"/>
          <p:nvPr/>
        </p:nvSpPr>
        <p:spPr>
          <a:xfrm>
            <a:off x="360696" y="851831"/>
            <a:ext cx="9358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3200" b="1" dirty="0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endParaRPr lang="en-US" sz="2800" dirty="0">
              <a:solidFill>
                <a:srgbClr val="00B0D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252FCFF-653C-2C6F-3CDE-92FDD41872E1}"/>
              </a:ext>
            </a:extLst>
          </p:cNvPr>
          <p:cNvSpPr txBox="1"/>
          <p:nvPr/>
        </p:nvSpPr>
        <p:spPr>
          <a:xfrm>
            <a:off x="1065433" y="1903130"/>
            <a:ext cx="2370098" cy="606407"/>
          </a:xfrm>
          <a:prstGeom prst="roundRect">
            <a:avLst/>
          </a:prstGeom>
          <a:gradFill flip="none" rotWithShape="1">
            <a:gsLst>
              <a:gs pos="93000">
                <a:srgbClr val="29C7FF"/>
              </a:gs>
              <a:gs pos="74000">
                <a:srgbClr val="00B0DA"/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4452311-D09C-385A-9204-85C356860E5F}"/>
              </a:ext>
            </a:extLst>
          </p:cNvPr>
          <p:cNvSpPr txBox="1"/>
          <p:nvPr/>
        </p:nvSpPr>
        <p:spPr>
          <a:xfrm>
            <a:off x="1650793" y="3179803"/>
            <a:ext cx="9864666" cy="15323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Qua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danh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mục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khảo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cậy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chuyên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môn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, khoa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1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0 Mẫu Background Powerpoint Đơn Giản, Ấn Tượng, Download Hình Nền  Powerpoint Đơn Giản Mà Đẹp">
            <a:extLst>
              <a:ext uri="{FF2B5EF4-FFF2-40B4-BE49-F238E27FC236}">
                <a16:creationId xmlns:a16="http://schemas.microsoft.com/office/drawing/2014/main" id="{1806BE63-DDE6-5637-1CBD-72FC3598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wedgeRoundRectCallout">
            <a:avLst>
              <a:gd name="adj1" fmla="val -20500"/>
              <a:gd name="adj2" fmla="val 49907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13EB9D1-2748-7F2F-1D73-5499997DED8F}"/>
              </a:ext>
            </a:extLst>
          </p:cNvPr>
          <p:cNvSpPr txBox="1"/>
          <p:nvPr/>
        </p:nvSpPr>
        <p:spPr>
          <a:xfrm>
            <a:off x="2280920" y="3217306"/>
            <a:ext cx="7467600" cy="1464231"/>
          </a:xfrm>
          <a:prstGeom prst="wedgeRoundRectCallout">
            <a:avLst>
              <a:gd name="adj1" fmla="val 53537"/>
              <a:gd name="adj2" fmla="val -3369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E2992D2-3FD0-F104-76C1-1FD56405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6795" y="2505075"/>
            <a:ext cx="5200650" cy="435292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36FA910-4C4B-497D-6BE4-EB8A5863A7D1}"/>
              </a:ext>
            </a:extLst>
          </p:cNvPr>
          <p:cNvSpPr txBox="1"/>
          <p:nvPr/>
        </p:nvSpPr>
        <p:spPr>
          <a:xfrm>
            <a:off x="2753526" y="893564"/>
            <a:ext cx="4825625" cy="715089"/>
          </a:xfrm>
          <a:prstGeom prst="roundRect">
            <a:avLst/>
          </a:prstGeom>
          <a:gradFill>
            <a:gsLst>
              <a:gs pos="16000">
                <a:srgbClr val="339933"/>
              </a:gs>
              <a:gs pos="70000">
                <a:srgbClr val="33660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4764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0 Mẫu Background Powerpoint Đơn Giản, Ấn Tượng, Download Hình Nền  Powerpoint Đơn Giản Mà Đẹp">
            <a:extLst>
              <a:ext uri="{FF2B5EF4-FFF2-40B4-BE49-F238E27FC236}">
                <a16:creationId xmlns:a16="http://schemas.microsoft.com/office/drawing/2014/main" id="{1806BE63-DDE6-5637-1CBD-72FC3598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wedgeRoundRectCallout">
            <a:avLst>
              <a:gd name="adj1" fmla="val -20500"/>
              <a:gd name="adj2" fmla="val 49907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13EB9D1-2748-7F2F-1D73-5499997DED8F}"/>
              </a:ext>
            </a:extLst>
          </p:cNvPr>
          <p:cNvSpPr txBox="1"/>
          <p:nvPr/>
        </p:nvSpPr>
        <p:spPr>
          <a:xfrm>
            <a:off x="1818323" y="2368220"/>
            <a:ext cx="7467600" cy="2009061"/>
          </a:xfrm>
          <a:prstGeom prst="wedgeRoundRectCallout">
            <a:avLst>
              <a:gd name="adj1" fmla="val 53537"/>
              <a:gd name="adj2" fmla="val -3369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E2992D2-3FD0-F104-76C1-1FD564052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6795" y="2505075"/>
            <a:ext cx="5200650" cy="4352925"/>
          </a:xfrm>
          <a:prstGeom prst="rect">
            <a:avLst/>
          </a:prstGeom>
        </p:spPr>
      </p:pic>
      <p:pic>
        <p:nvPicPr>
          <p:cNvPr id="3" name="y2mate.com - Nhung Ban Nhac Khong Loi Vui Nhon Danh Cho Be Yeu">
            <a:hlinkClick r:id="" action="ppaction://media"/>
            <a:extLst>
              <a:ext uri="{FF2B5EF4-FFF2-40B4-BE49-F238E27FC236}">
                <a16:creationId xmlns:a16="http://schemas.microsoft.com/office/drawing/2014/main" id="{7A5DB72A-923C-6875-05AC-30A104013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7446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339933">
                <a:alpha val="21000"/>
              </a:srgbClr>
            </a:gs>
            <a:gs pos="93000">
              <a:schemeClr val="bg1">
                <a:alpha val="21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90" y="275552"/>
            <a:ext cx="5655298" cy="6404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65" t="57174" r="3771" b="36008"/>
          <a:stretch/>
        </p:blipFill>
        <p:spPr>
          <a:xfrm>
            <a:off x="5877703" y="5546532"/>
            <a:ext cx="5869647" cy="11122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0F9369F-A3BB-8964-BCFC-54739FD28E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9617">
            <a:off x="6463936" y="4230455"/>
            <a:ext cx="1402743" cy="1277392"/>
          </a:xfrm>
          <a:prstGeom prst="rect">
            <a:avLst/>
          </a:prstGeom>
        </p:spPr>
      </p:pic>
      <p:sp>
        <p:nvSpPr>
          <p:cNvPr id="5" name="Hộp Văn bản 4">
            <a:hlinkClick r:id="rId11" action="ppaction://hlinksldjump"/>
            <a:extLst>
              <a:ext uri="{FF2B5EF4-FFF2-40B4-BE49-F238E27FC236}">
                <a16:creationId xmlns:a16="http://schemas.microsoft.com/office/drawing/2014/main" id="{18DEB27F-680C-6B73-32C1-63CAB59A4DFC}"/>
              </a:ext>
            </a:extLst>
          </p:cNvPr>
          <p:cNvSpPr txBox="1"/>
          <p:nvPr/>
        </p:nvSpPr>
        <p:spPr>
          <a:xfrm>
            <a:off x="6779815" y="4526756"/>
            <a:ext cx="64807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72C2045-EF4B-55FF-7DCB-26AAD9F25A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990">
            <a:off x="8519621" y="2636276"/>
            <a:ext cx="1402743" cy="1277392"/>
          </a:xfrm>
          <a:prstGeom prst="rect">
            <a:avLst/>
          </a:prstGeom>
        </p:spPr>
      </p:pic>
      <p:sp>
        <p:nvSpPr>
          <p:cNvPr id="13" name="Hộp Văn bản 12">
            <a:hlinkClick r:id="rId12" action="ppaction://hlinksldjump"/>
            <a:extLst>
              <a:ext uri="{FF2B5EF4-FFF2-40B4-BE49-F238E27FC236}">
                <a16:creationId xmlns:a16="http://schemas.microsoft.com/office/drawing/2014/main" id="{65287536-3559-91E4-C11B-AAEEC44A55F4}"/>
              </a:ext>
            </a:extLst>
          </p:cNvPr>
          <p:cNvSpPr txBox="1"/>
          <p:nvPr/>
        </p:nvSpPr>
        <p:spPr>
          <a:xfrm>
            <a:off x="9074072" y="3093309"/>
            <a:ext cx="1118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0C04E6E-DD02-FA22-F49F-CB6466AB1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7289">
            <a:off x="7708191" y="4966733"/>
            <a:ext cx="1402743" cy="1277392"/>
          </a:xfrm>
          <a:prstGeom prst="rect">
            <a:avLst/>
          </a:prstGeom>
        </p:spPr>
      </p:pic>
      <p:sp>
        <p:nvSpPr>
          <p:cNvPr id="21" name="Hộp Văn bản 20">
            <a:hlinkClick r:id="rId13" action="ppaction://hlinksldjump"/>
            <a:extLst>
              <a:ext uri="{FF2B5EF4-FFF2-40B4-BE49-F238E27FC236}">
                <a16:creationId xmlns:a16="http://schemas.microsoft.com/office/drawing/2014/main" id="{009C5B08-9733-341C-CB66-69624575052D}"/>
              </a:ext>
            </a:extLst>
          </p:cNvPr>
          <p:cNvSpPr txBox="1"/>
          <p:nvPr/>
        </p:nvSpPr>
        <p:spPr>
          <a:xfrm>
            <a:off x="8184178" y="5348618"/>
            <a:ext cx="64807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D65ECF6C-E25E-31D0-BC27-5417DC155E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7289">
            <a:off x="7872063" y="1492019"/>
            <a:ext cx="1402743" cy="1277392"/>
          </a:xfrm>
          <a:prstGeom prst="rect">
            <a:avLst/>
          </a:prstGeom>
        </p:spPr>
      </p:pic>
      <p:sp>
        <p:nvSpPr>
          <p:cNvPr id="23" name="Hộp Văn bản 22">
            <a:hlinkClick r:id="" action="ppaction://noaction"/>
            <a:extLst>
              <a:ext uri="{FF2B5EF4-FFF2-40B4-BE49-F238E27FC236}">
                <a16:creationId xmlns:a16="http://schemas.microsoft.com/office/drawing/2014/main" id="{CB8B55DD-7E3B-29ED-5D42-0F749C55F0E5}"/>
              </a:ext>
            </a:extLst>
          </p:cNvPr>
          <p:cNvSpPr txBox="1"/>
          <p:nvPr/>
        </p:nvSpPr>
        <p:spPr>
          <a:xfrm>
            <a:off x="8249322" y="1954414"/>
            <a:ext cx="64807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pic>
        <p:nvPicPr>
          <p:cNvPr id="47" name="Hình ảnh 46">
            <a:hlinkClick r:id="rId14" action="ppaction://hlinksldjump"/>
            <a:extLst>
              <a:ext uri="{FF2B5EF4-FFF2-40B4-BE49-F238E27FC236}">
                <a16:creationId xmlns:a16="http://schemas.microsoft.com/office/drawing/2014/main" id="{EEB5C450-4FAD-1EC5-F870-9F372B147C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2" y="275552"/>
            <a:ext cx="1327009" cy="12397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244" y="3315729"/>
            <a:ext cx="3553050" cy="3822971"/>
          </a:xfrm>
          <a:prstGeom prst="rect">
            <a:avLst/>
          </a:prstGeom>
        </p:spPr>
      </p:pic>
      <p:pic>
        <p:nvPicPr>
          <p:cNvPr id="4" name="y2mate.com - Nhung Ban Nhac Khong Loi Vui Nhon Danh Cho Be Yeu">
            <a:hlinkClick r:id="" action="ppaction://media"/>
            <a:extLst>
              <a:ext uri="{FF2B5EF4-FFF2-40B4-BE49-F238E27FC236}">
                <a16:creationId xmlns:a16="http://schemas.microsoft.com/office/drawing/2014/main" id="{AC9971BA-0989-A4E1-CC3B-51388CF30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hẻ đánh dấu 1" time="250"/>
                  </p14:bmkLst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8433" y="1710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4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26641 0.186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35794 0.3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4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30234 -0.0432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-2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33672 0.567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36" y="28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numSld="999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3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FFFF00">
                <a:alpha val="33000"/>
              </a:srgbClr>
            </a:gs>
            <a:gs pos="100000">
              <a:schemeClr val="accent4">
                <a:lumMod val="75000"/>
                <a:alpha val="53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CD3420E2-53EF-FFC6-0EAB-714CC153BD5E}"/>
              </a:ext>
            </a:extLst>
          </p:cNvPr>
          <p:cNvSpPr/>
          <p:nvPr/>
        </p:nvSpPr>
        <p:spPr>
          <a:xfrm>
            <a:off x="9801428" y="1768608"/>
            <a:ext cx="2319826" cy="31012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isometricOffAxis1Left">
              <a:rot lat="21479995" lon="3840000" rev="0"/>
            </a:camera>
            <a:lightRig rig="threePt" dir="t"/>
          </a:scene3d>
          <a:sp3d>
            <a:bevelT w="5715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721EF953-5092-6DB6-A536-E85C362F9BBA}"/>
              </a:ext>
            </a:extLst>
          </p:cNvPr>
          <p:cNvSpPr/>
          <p:nvPr/>
        </p:nvSpPr>
        <p:spPr>
          <a:xfrm>
            <a:off x="10206115" y="2309567"/>
            <a:ext cx="1510448" cy="201931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isometricOffAxis1Left">
              <a:rot lat="21479995" lon="38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FBEB1068-FA95-25FF-E6FB-3E030D9903A9}"/>
              </a:ext>
            </a:extLst>
          </p:cNvPr>
          <p:cNvSpPr/>
          <p:nvPr/>
        </p:nvSpPr>
        <p:spPr>
          <a:xfrm>
            <a:off x="10483061" y="2739641"/>
            <a:ext cx="956557" cy="1257694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Left">
              <a:rot lat="21479995" lon="38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EF1EE1AA-BA67-5E08-AF58-4CC67379B0BA}"/>
              </a:ext>
            </a:extLst>
          </p:cNvPr>
          <p:cNvGrpSpPr/>
          <p:nvPr/>
        </p:nvGrpSpPr>
        <p:grpSpPr>
          <a:xfrm>
            <a:off x="186425" y="1746325"/>
            <a:ext cx="10758199" cy="3238487"/>
            <a:chOff x="186425" y="1746325"/>
            <a:chExt cx="10758199" cy="3238487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D9974EB2-4AB7-DDD9-CCE5-5FFABCF5B2A6}"/>
                </a:ext>
              </a:extLst>
            </p:cNvPr>
            <p:cNvSpPr/>
            <p:nvPr/>
          </p:nvSpPr>
          <p:spPr>
            <a:xfrm rot="2618325" flipV="1">
              <a:off x="605039" y="2927427"/>
              <a:ext cx="759123" cy="2057385"/>
            </a:xfrm>
            <a:custGeom>
              <a:avLst/>
              <a:gdLst>
                <a:gd name="connsiteX0" fmla="*/ 591778 w 759123"/>
                <a:gd name="connsiteY0" fmla="*/ 85315 h 2057385"/>
                <a:gd name="connsiteX1" fmla="*/ 647952 w 759123"/>
                <a:gd name="connsiteY1" fmla="*/ 146314 h 2057385"/>
                <a:gd name="connsiteX2" fmla="*/ 759123 w 759123"/>
                <a:gd name="connsiteY2" fmla="*/ 499547 h 2057385"/>
                <a:gd name="connsiteX3" fmla="*/ 759123 w 759123"/>
                <a:gd name="connsiteY3" fmla="*/ 2057385 h 2057385"/>
                <a:gd name="connsiteX4" fmla="*/ 0 w 759123"/>
                <a:gd name="connsiteY4" fmla="*/ 1333502 h 2057385"/>
                <a:gd name="connsiteX5" fmla="*/ 0 w 759123"/>
                <a:gd name="connsiteY5" fmla="*/ 499548 h 2057385"/>
                <a:gd name="connsiteX6" fmla="*/ 379562 w 759123"/>
                <a:gd name="connsiteY6" fmla="*/ 0 h 2057385"/>
                <a:gd name="connsiteX7" fmla="*/ 591778 w 759123"/>
                <a:gd name="connsiteY7" fmla="*/ 85315 h 2057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9123" h="2057385">
                  <a:moveTo>
                    <a:pt x="591778" y="85315"/>
                  </a:moveTo>
                  <a:cubicBezTo>
                    <a:pt x="611971" y="103269"/>
                    <a:pt x="630781" y="123714"/>
                    <a:pt x="647952" y="146314"/>
                  </a:cubicBezTo>
                  <a:cubicBezTo>
                    <a:pt x="716640" y="236714"/>
                    <a:pt x="759123" y="361601"/>
                    <a:pt x="759123" y="499547"/>
                  </a:cubicBezTo>
                  <a:lnTo>
                    <a:pt x="759123" y="2057385"/>
                  </a:lnTo>
                  <a:lnTo>
                    <a:pt x="0" y="1333502"/>
                  </a:lnTo>
                  <a:lnTo>
                    <a:pt x="0" y="499548"/>
                  </a:lnTo>
                  <a:cubicBezTo>
                    <a:pt x="0" y="223655"/>
                    <a:pt x="169935" y="0"/>
                    <a:pt x="379562" y="0"/>
                  </a:cubicBezTo>
                  <a:cubicBezTo>
                    <a:pt x="458171" y="0"/>
                    <a:pt x="531200" y="31451"/>
                    <a:pt x="591778" y="85315"/>
                  </a:cubicBezTo>
                  <a:close/>
                </a:path>
              </a:pathLst>
            </a:cu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25CF6BC5-2C4A-74C3-8BE3-B595D48BF219}"/>
                </a:ext>
              </a:extLst>
            </p:cNvPr>
            <p:cNvGrpSpPr/>
            <p:nvPr/>
          </p:nvGrpSpPr>
          <p:grpSpPr>
            <a:xfrm>
              <a:off x="186425" y="1746325"/>
              <a:ext cx="10758199" cy="2288995"/>
              <a:chOff x="186425" y="1746325"/>
              <a:chExt cx="10758199" cy="2288995"/>
            </a:xfrm>
          </p:grpSpPr>
          <p:sp>
            <p:nvSpPr>
              <p:cNvPr id="16" name="Tam giác Cân 15">
                <a:extLst>
                  <a:ext uri="{FF2B5EF4-FFF2-40B4-BE49-F238E27FC236}">
                    <a16:creationId xmlns:a16="http://schemas.microsoft.com/office/drawing/2014/main" id="{9053CC3B-A6FC-F34C-17FB-AB7B14224874}"/>
                  </a:ext>
                </a:extLst>
              </p:cNvPr>
              <p:cNvSpPr/>
              <p:nvPr/>
            </p:nvSpPr>
            <p:spPr>
              <a:xfrm rot="5400000">
                <a:off x="10186807" y="2722964"/>
                <a:ext cx="232756" cy="1282879"/>
              </a:xfrm>
              <a:prstGeom prst="triangle">
                <a:avLst>
                  <a:gd name="adj" fmla="val 470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Nhóm 29">
                <a:extLst>
                  <a:ext uri="{FF2B5EF4-FFF2-40B4-BE49-F238E27FC236}">
                    <a16:creationId xmlns:a16="http://schemas.microsoft.com/office/drawing/2014/main" id="{F6FF2F3C-8E09-BE78-50E7-535122200ABD}"/>
                  </a:ext>
                </a:extLst>
              </p:cNvPr>
              <p:cNvGrpSpPr/>
              <p:nvPr/>
            </p:nvGrpSpPr>
            <p:grpSpPr>
              <a:xfrm>
                <a:off x="186425" y="1746325"/>
                <a:ext cx="9492970" cy="2288995"/>
                <a:chOff x="186425" y="1746325"/>
                <a:chExt cx="9492970" cy="2288995"/>
              </a:xfrm>
            </p:grpSpPr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4594E052-747C-A190-B09E-CBCC78443466}"/>
                    </a:ext>
                  </a:extLst>
                </p:cNvPr>
                <p:cNvSpPr/>
                <p:nvPr/>
              </p:nvSpPr>
              <p:spPr>
                <a:xfrm rot="17515054">
                  <a:off x="499307" y="2318394"/>
                  <a:ext cx="636868" cy="1262632"/>
                </a:xfrm>
                <a:custGeom>
                  <a:avLst/>
                  <a:gdLst>
                    <a:gd name="connsiteX0" fmla="*/ 591778 w 759123"/>
                    <a:gd name="connsiteY0" fmla="*/ 85315 h 2057385"/>
                    <a:gd name="connsiteX1" fmla="*/ 647952 w 759123"/>
                    <a:gd name="connsiteY1" fmla="*/ 146314 h 2057385"/>
                    <a:gd name="connsiteX2" fmla="*/ 759123 w 759123"/>
                    <a:gd name="connsiteY2" fmla="*/ 499547 h 2057385"/>
                    <a:gd name="connsiteX3" fmla="*/ 759123 w 759123"/>
                    <a:gd name="connsiteY3" fmla="*/ 2057385 h 2057385"/>
                    <a:gd name="connsiteX4" fmla="*/ 0 w 759123"/>
                    <a:gd name="connsiteY4" fmla="*/ 1333502 h 2057385"/>
                    <a:gd name="connsiteX5" fmla="*/ 0 w 759123"/>
                    <a:gd name="connsiteY5" fmla="*/ 499548 h 2057385"/>
                    <a:gd name="connsiteX6" fmla="*/ 379562 w 759123"/>
                    <a:gd name="connsiteY6" fmla="*/ 0 h 2057385"/>
                    <a:gd name="connsiteX7" fmla="*/ 591778 w 759123"/>
                    <a:gd name="connsiteY7" fmla="*/ 85315 h 2057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9123" h="2057385">
                      <a:moveTo>
                        <a:pt x="591778" y="85315"/>
                      </a:moveTo>
                      <a:cubicBezTo>
                        <a:pt x="611971" y="103269"/>
                        <a:pt x="630781" y="123714"/>
                        <a:pt x="647952" y="146314"/>
                      </a:cubicBezTo>
                      <a:cubicBezTo>
                        <a:pt x="716640" y="236714"/>
                        <a:pt x="759123" y="361601"/>
                        <a:pt x="759123" y="499547"/>
                      </a:cubicBezTo>
                      <a:lnTo>
                        <a:pt x="759123" y="2057385"/>
                      </a:lnTo>
                      <a:lnTo>
                        <a:pt x="0" y="1333502"/>
                      </a:lnTo>
                      <a:lnTo>
                        <a:pt x="0" y="499548"/>
                      </a:lnTo>
                      <a:cubicBezTo>
                        <a:pt x="0" y="223655"/>
                        <a:pt x="169935" y="0"/>
                        <a:pt x="379562" y="0"/>
                      </a:cubicBezTo>
                      <a:cubicBezTo>
                        <a:pt x="458171" y="0"/>
                        <a:pt x="531200" y="31451"/>
                        <a:pt x="591778" y="85315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" name="Hình chữ nhật: Góc Tròn 3">
                  <a:extLst>
                    <a:ext uri="{FF2B5EF4-FFF2-40B4-BE49-F238E27FC236}">
                      <a16:creationId xmlns:a16="http://schemas.microsoft.com/office/drawing/2014/main" id="{AC5B273D-DCC7-F86E-06F3-F6F3B0F392B3}"/>
                    </a:ext>
                  </a:extLst>
                </p:cNvPr>
                <p:cNvSpPr/>
                <p:nvPr/>
              </p:nvSpPr>
              <p:spPr>
                <a:xfrm>
                  <a:off x="603870" y="3248025"/>
                  <a:ext cx="7772400" cy="219075"/>
                </a:xfrm>
                <a:prstGeom prst="roundRect">
                  <a:avLst>
                    <a:gd name="adj" fmla="val 39394"/>
                  </a:avLst>
                </a:prstGeom>
                <a:gradFill flip="none" rotWithShape="1">
                  <a:gsLst>
                    <a:gs pos="10868">
                      <a:schemeClr val="bg1">
                        <a:lumMod val="65000"/>
                      </a:schemeClr>
                    </a:gs>
                    <a:gs pos="47000">
                      <a:schemeClr val="bg1">
                        <a:lumMod val="95000"/>
                      </a:schemeClr>
                    </a:gs>
                    <a:gs pos="90000">
                      <a:schemeClr val="bg1">
                        <a:lumMod val="65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A939A68E-677C-9DEE-DF47-EB88FA9B01D5}"/>
                    </a:ext>
                  </a:extLst>
                </p:cNvPr>
                <p:cNvSpPr/>
                <p:nvPr/>
              </p:nvSpPr>
              <p:spPr>
                <a:xfrm rot="18981675">
                  <a:off x="615670" y="1746325"/>
                  <a:ext cx="759123" cy="2057385"/>
                </a:xfrm>
                <a:custGeom>
                  <a:avLst/>
                  <a:gdLst>
                    <a:gd name="connsiteX0" fmla="*/ 591778 w 759123"/>
                    <a:gd name="connsiteY0" fmla="*/ 85315 h 2057385"/>
                    <a:gd name="connsiteX1" fmla="*/ 647952 w 759123"/>
                    <a:gd name="connsiteY1" fmla="*/ 146314 h 2057385"/>
                    <a:gd name="connsiteX2" fmla="*/ 759123 w 759123"/>
                    <a:gd name="connsiteY2" fmla="*/ 499547 h 2057385"/>
                    <a:gd name="connsiteX3" fmla="*/ 759123 w 759123"/>
                    <a:gd name="connsiteY3" fmla="*/ 2057385 h 2057385"/>
                    <a:gd name="connsiteX4" fmla="*/ 0 w 759123"/>
                    <a:gd name="connsiteY4" fmla="*/ 1333502 h 2057385"/>
                    <a:gd name="connsiteX5" fmla="*/ 0 w 759123"/>
                    <a:gd name="connsiteY5" fmla="*/ 499548 h 2057385"/>
                    <a:gd name="connsiteX6" fmla="*/ 379562 w 759123"/>
                    <a:gd name="connsiteY6" fmla="*/ 0 h 2057385"/>
                    <a:gd name="connsiteX7" fmla="*/ 591778 w 759123"/>
                    <a:gd name="connsiteY7" fmla="*/ 85315 h 2057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9123" h="2057385">
                      <a:moveTo>
                        <a:pt x="591778" y="85315"/>
                      </a:moveTo>
                      <a:cubicBezTo>
                        <a:pt x="611971" y="103269"/>
                        <a:pt x="630781" y="123714"/>
                        <a:pt x="647952" y="146314"/>
                      </a:cubicBezTo>
                      <a:cubicBezTo>
                        <a:pt x="716640" y="236714"/>
                        <a:pt x="759123" y="361601"/>
                        <a:pt x="759123" y="499547"/>
                      </a:cubicBezTo>
                      <a:lnTo>
                        <a:pt x="759123" y="2057385"/>
                      </a:lnTo>
                      <a:lnTo>
                        <a:pt x="0" y="1333502"/>
                      </a:lnTo>
                      <a:lnTo>
                        <a:pt x="0" y="499548"/>
                      </a:lnTo>
                      <a:cubicBezTo>
                        <a:pt x="0" y="223655"/>
                        <a:pt x="169935" y="0"/>
                        <a:pt x="379562" y="0"/>
                      </a:cubicBezTo>
                      <a:cubicBezTo>
                        <a:pt x="458171" y="0"/>
                        <a:pt x="531200" y="31451"/>
                        <a:pt x="591778" y="85315"/>
                      </a:cubicBez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488E6DE7-187D-E80B-5EB4-B2565321AD25}"/>
                    </a:ext>
                  </a:extLst>
                </p:cNvPr>
                <p:cNvSpPr/>
                <p:nvPr/>
              </p:nvSpPr>
              <p:spPr>
                <a:xfrm rot="1449431" flipV="1">
                  <a:off x="869612" y="3164161"/>
                  <a:ext cx="712031" cy="871159"/>
                </a:xfrm>
                <a:custGeom>
                  <a:avLst/>
                  <a:gdLst>
                    <a:gd name="connsiteX0" fmla="*/ 591778 w 759123"/>
                    <a:gd name="connsiteY0" fmla="*/ 85315 h 2057385"/>
                    <a:gd name="connsiteX1" fmla="*/ 647952 w 759123"/>
                    <a:gd name="connsiteY1" fmla="*/ 146314 h 2057385"/>
                    <a:gd name="connsiteX2" fmla="*/ 759123 w 759123"/>
                    <a:gd name="connsiteY2" fmla="*/ 499547 h 2057385"/>
                    <a:gd name="connsiteX3" fmla="*/ 759123 w 759123"/>
                    <a:gd name="connsiteY3" fmla="*/ 2057385 h 2057385"/>
                    <a:gd name="connsiteX4" fmla="*/ 0 w 759123"/>
                    <a:gd name="connsiteY4" fmla="*/ 1333502 h 2057385"/>
                    <a:gd name="connsiteX5" fmla="*/ 0 w 759123"/>
                    <a:gd name="connsiteY5" fmla="*/ 499548 h 2057385"/>
                    <a:gd name="connsiteX6" fmla="*/ 379562 w 759123"/>
                    <a:gd name="connsiteY6" fmla="*/ 0 h 2057385"/>
                    <a:gd name="connsiteX7" fmla="*/ 591778 w 759123"/>
                    <a:gd name="connsiteY7" fmla="*/ 85315 h 2057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9123" h="2057385">
                      <a:moveTo>
                        <a:pt x="591778" y="85315"/>
                      </a:moveTo>
                      <a:cubicBezTo>
                        <a:pt x="611971" y="103269"/>
                        <a:pt x="630781" y="123714"/>
                        <a:pt x="647952" y="146314"/>
                      </a:cubicBezTo>
                      <a:cubicBezTo>
                        <a:pt x="716640" y="236714"/>
                        <a:pt x="759123" y="361601"/>
                        <a:pt x="759123" y="499547"/>
                      </a:cubicBezTo>
                      <a:lnTo>
                        <a:pt x="759123" y="2057385"/>
                      </a:lnTo>
                      <a:lnTo>
                        <a:pt x="0" y="1333502"/>
                      </a:lnTo>
                      <a:lnTo>
                        <a:pt x="0" y="499548"/>
                      </a:lnTo>
                      <a:cubicBezTo>
                        <a:pt x="0" y="223655"/>
                        <a:pt x="169935" y="0"/>
                        <a:pt x="379562" y="0"/>
                      </a:cubicBezTo>
                      <a:cubicBezTo>
                        <a:pt x="458171" y="0"/>
                        <a:pt x="531200" y="31451"/>
                        <a:pt x="591778" y="85315"/>
                      </a:cubicBezTo>
                      <a:close/>
                    </a:path>
                  </a:pathLst>
                </a:custGeom>
                <a:solidFill>
                  <a:srgbClr val="66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Hình thang 12">
                  <a:extLst>
                    <a:ext uri="{FF2B5EF4-FFF2-40B4-BE49-F238E27FC236}">
                      <a16:creationId xmlns:a16="http://schemas.microsoft.com/office/drawing/2014/main" id="{48947009-A39E-7470-F028-266DED601476}"/>
                    </a:ext>
                  </a:extLst>
                </p:cNvPr>
                <p:cNvSpPr/>
                <p:nvPr/>
              </p:nvSpPr>
              <p:spPr>
                <a:xfrm rot="16200000" flipH="1">
                  <a:off x="8136883" y="3221401"/>
                  <a:ext cx="564106" cy="234525"/>
                </a:xfrm>
                <a:prstGeom prst="trapezoid">
                  <a:avLst/>
                </a:prstGeom>
                <a:solidFill>
                  <a:srgbClr val="3399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Hình chữ nhật 13">
                  <a:extLst>
                    <a:ext uri="{FF2B5EF4-FFF2-40B4-BE49-F238E27FC236}">
                      <a16:creationId xmlns:a16="http://schemas.microsoft.com/office/drawing/2014/main" id="{AA841C4E-E763-91FE-A0A6-0DAC0F59C96E}"/>
                    </a:ext>
                  </a:extLst>
                </p:cNvPr>
                <p:cNvSpPr/>
                <p:nvPr/>
              </p:nvSpPr>
              <p:spPr>
                <a:xfrm>
                  <a:off x="8536199" y="3056610"/>
                  <a:ext cx="908671" cy="564107"/>
                </a:xfrm>
                <a:prstGeom prst="rect">
                  <a:avLst/>
                </a:prstGeom>
                <a:blipFill>
                  <a:blip r:embed="rId2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Hình thang 14">
                  <a:extLst>
                    <a:ext uri="{FF2B5EF4-FFF2-40B4-BE49-F238E27FC236}">
                      <a16:creationId xmlns:a16="http://schemas.microsoft.com/office/drawing/2014/main" id="{66B7FF6E-4EA2-DCC8-0EF2-BEE5AB91EBB0}"/>
                    </a:ext>
                  </a:extLst>
                </p:cNvPr>
                <p:cNvSpPr/>
                <p:nvPr/>
              </p:nvSpPr>
              <p:spPr>
                <a:xfrm rot="5400000">
                  <a:off x="9280080" y="3221402"/>
                  <a:ext cx="564106" cy="234525"/>
                </a:xfrm>
                <a:prstGeom prst="trapezoid">
                  <a:avLst/>
                </a:prstGeom>
                <a:solidFill>
                  <a:srgbClr val="3399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7" name="Hình chữ nhật: Góc Trên Tròn 16">
            <a:extLst>
              <a:ext uri="{FF2B5EF4-FFF2-40B4-BE49-F238E27FC236}">
                <a16:creationId xmlns:a16="http://schemas.microsoft.com/office/drawing/2014/main" id="{9C0E020E-44C8-CAFF-950F-ED3AEF1AB39F}"/>
              </a:ext>
            </a:extLst>
          </p:cNvPr>
          <p:cNvSpPr/>
          <p:nvPr/>
        </p:nvSpPr>
        <p:spPr>
          <a:xfrm>
            <a:off x="2052329" y="139064"/>
            <a:ext cx="2103120" cy="3108960"/>
          </a:xfrm>
          <a:prstGeom prst="round2SameRect">
            <a:avLst>
              <a:gd name="adj1" fmla="val 47815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ình chữ nhật: Góc Trên Tròn 20">
            <a:extLst>
              <a:ext uri="{FF2B5EF4-FFF2-40B4-BE49-F238E27FC236}">
                <a16:creationId xmlns:a16="http://schemas.microsoft.com/office/drawing/2014/main" id="{265DD9F8-F629-1D46-8678-1D9BB98A4793}"/>
              </a:ext>
            </a:extLst>
          </p:cNvPr>
          <p:cNvSpPr/>
          <p:nvPr/>
        </p:nvSpPr>
        <p:spPr>
          <a:xfrm>
            <a:off x="4694986" y="139064"/>
            <a:ext cx="2103120" cy="3108960"/>
          </a:xfrm>
          <a:prstGeom prst="round2SameRect">
            <a:avLst>
              <a:gd name="adj1" fmla="val 47815"/>
              <a:gd name="adj2" fmla="val 0"/>
            </a:avLst>
          </a:prstGeom>
          <a:solidFill>
            <a:srgbClr val="C40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ình chữ nhật: Góc Trên Tròn 21">
            <a:extLst>
              <a:ext uri="{FF2B5EF4-FFF2-40B4-BE49-F238E27FC236}">
                <a16:creationId xmlns:a16="http://schemas.microsoft.com/office/drawing/2014/main" id="{25477431-9623-F933-C204-F6098AF2ADE9}"/>
              </a:ext>
            </a:extLst>
          </p:cNvPr>
          <p:cNvSpPr/>
          <p:nvPr/>
        </p:nvSpPr>
        <p:spPr>
          <a:xfrm flipV="1">
            <a:off x="3165321" y="3467100"/>
            <a:ext cx="2103120" cy="3163824"/>
          </a:xfrm>
          <a:prstGeom prst="round2SameRect">
            <a:avLst>
              <a:gd name="adj1" fmla="val 47815"/>
              <a:gd name="adj2" fmla="val 0"/>
            </a:avLst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: Góc Trên Tròn 22">
            <a:extLst>
              <a:ext uri="{FF2B5EF4-FFF2-40B4-BE49-F238E27FC236}">
                <a16:creationId xmlns:a16="http://schemas.microsoft.com/office/drawing/2014/main" id="{DE26F9E2-5F03-702D-CAD4-EB776FB5FFE3}"/>
              </a:ext>
            </a:extLst>
          </p:cNvPr>
          <p:cNvSpPr/>
          <p:nvPr/>
        </p:nvSpPr>
        <p:spPr>
          <a:xfrm flipV="1">
            <a:off x="6142314" y="3457956"/>
            <a:ext cx="2103120" cy="3108960"/>
          </a:xfrm>
          <a:prstGeom prst="round2SameRect">
            <a:avLst>
              <a:gd name="adj1" fmla="val 47815"/>
              <a:gd name="adj2" fmla="val 0"/>
            </a:avLst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474EE5F-8B28-B269-C7F4-DAEAAC19D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81" y="139063"/>
            <a:ext cx="790576" cy="790576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9F45F9DF-3B8B-4BEE-5F0E-DBE70009F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93" y="5827518"/>
            <a:ext cx="790576" cy="790576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1BD873A8-BAA9-1611-7C02-D11937A5A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121" y="5827518"/>
            <a:ext cx="742829" cy="742829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8C4622EF-A019-8842-0688-766D031A0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58" y="125383"/>
            <a:ext cx="679336" cy="65867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938DB20E-232C-5620-8146-DFD53B43D306}"/>
              </a:ext>
            </a:extLst>
          </p:cNvPr>
          <p:cNvSpPr txBox="1"/>
          <p:nvPr/>
        </p:nvSpPr>
        <p:spPr>
          <a:xfrm>
            <a:off x="2088095" y="1296242"/>
            <a:ext cx="201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KHỞI ĐỘNG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60C6B16D-638D-F890-BEE5-6B37A0A25187}"/>
              </a:ext>
            </a:extLst>
          </p:cNvPr>
          <p:cNvSpPr txBox="1"/>
          <p:nvPr/>
        </p:nvSpPr>
        <p:spPr>
          <a:xfrm>
            <a:off x="4490070" y="1357797"/>
            <a:ext cx="2424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LUYỆN TẬP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1CF0786A-1A2B-8738-E619-16BDD90BB0CA}"/>
              </a:ext>
            </a:extLst>
          </p:cNvPr>
          <p:cNvSpPr txBox="1"/>
          <p:nvPr/>
        </p:nvSpPr>
        <p:spPr>
          <a:xfrm>
            <a:off x="2936721" y="3765415"/>
            <a:ext cx="25603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HÌNH THÀNH KIẾN THỨC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3D6D9C56-3CD3-6218-55B9-F1D11EDCEE35}"/>
              </a:ext>
            </a:extLst>
          </p:cNvPr>
          <p:cNvSpPr txBox="1"/>
          <p:nvPr/>
        </p:nvSpPr>
        <p:spPr>
          <a:xfrm>
            <a:off x="6168643" y="3997335"/>
            <a:ext cx="2102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275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41" grpId="0"/>
      <p:bldP spid="42" grpId="0"/>
      <p:bldP spid="43" grpId="0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Khung Hình Nền Thiết Kế - Ảnh miễn phí trên Pixabay">
            <a:extLst>
              <a:ext uri="{FF2B5EF4-FFF2-40B4-BE49-F238E27FC236}">
                <a16:creationId xmlns:a16="http://schemas.microsoft.com/office/drawing/2014/main" id="{2F8C0DB4-3E55-F97B-4023-3EE058FE3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0"/>
            <a:ext cx="124507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hlinkClick r:id="rId4" action="ppaction://hlinksldjump"/>
            <a:extLst>
              <a:ext uri="{FF2B5EF4-FFF2-40B4-BE49-F238E27FC236}">
                <a16:creationId xmlns:a16="http://schemas.microsoft.com/office/drawing/2014/main" id="{FE53B43E-28A6-E84A-3BDB-4F1287AF2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70" y="5452533"/>
            <a:ext cx="1798033" cy="167978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4C8A2C1-0DE7-D712-AB57-2630E7DB9051}"/>
              </a:ext>
            </a:extLst>
          </p:cNvPr>
          <p:cNvSpPr txBox="1"/>
          <p:nvPr/>
        </p:nvSpPr>
        <p:spPr>
          <a:xfrm>
            <a:off x="987767" y="1924141"/>
            <a:ext cx="76595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F1C7126-3B45-35EE-42CC-799E5A7245E6}"/>
              </a:ext>
            </a:extLst>
          </p:cNvPr>
          <p:cNvSpPr txBox="1"/>
          <p:nvPr/>
        </p:nvSpPr>
        <p:spPr>
          <a:xfrm>
            <a:off x="987767" y="2725783"/>
            <a:ext cx="9824777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B455CE0-EAF7-666A-B342-AB50FF600F38}"/>
              </a:ext>
            </a:extLst>
          </p:cNvPr>
          <p:cNvSpPr txBox="1"/>
          <p:nvPr/>
        </p:nvSpPr>
        <p:spPr>
          <a:xfrm>
            <a:off x="987767" y="4445507"/>
            <a:ext cx="861814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7EE2074-C76E-43CB-8D7E-E227119603E4}"/>
              </a:ext>
            </a:extLst>
          </p:cNvPr>
          <p:cNvSpPr txBox="1"/>
          <p:nvPr/>
        </p:nvSpPr>
        <p:spPr>
          <a:xfrm>
            <a:off x="1546492" y="5282519"/>
            <a:ext cx="909901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CFD8BD3-3BE5-6A64-A1CD-E9677E86DEA4}"/>
              </a:ext>
            </a:extLst>
          </p:cNvPr>
          <p:cNvSpPr txBox="1"/>
          <p:nvPr/>
        </p:nvSpPr>
        <p:spPr>
          <a:xfrm>
            <a:off x="1930675" y="854444"/>
            <a:ext cx="88818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tưởng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ao: 5 Cánh 6">
            <a:extLst>
              <a:ext uri="{FF2B5EF4-FFF2-40B4-BE49-F238E27FC236}">
                <a16:creationId xmlns:a16="http://schemas.microsoft.com/office/drawing/2014/main" id="{DFAD6954-5B6F-AE1C-4878-BBF86C011573}"/>
              </a:ext>
            </a:extLst>
          </p:cNvPr>
          <p:cNvSpPr/>
          <p:nvPr/>
        </p:nvSpPr>
        <p:spPr>
          <a:xfrm>
            <a:off x="821593" y="2607622"/>
            <a:ext cx="894080" cy="787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ao: 5 Cánh 14">
            <a:extLst>
              <a:ext uri="{FF2B5EF4-FFF2-40B4-BE49-F238E27FC236}">
                <a16:creationId xmlns:a16="http://schemas.microsoft.com/office/drawing/2014/main" id="{F935BBEC-E914-C795-DB78-B2D96284E5DC}"/>
              </a:ext>
            </a:extLst>
          </p:cNvPr>
          <p:cNvSpPr/>
          <p:nvPr/>
        </p:nvSpPr>
        <p:spPr>
          <a:xfrm>
            <a:off x="793318" y="4362716"/>
            <a:ext cx="894080" cy="787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ao: 5 Cánh 15">
            <a:extLst>
              <a:ext uri="{FF2B5EF4-FFF2-40B4-BE49-F238E27FC236}">
                <a16:creationId xmlns:a16="http://schemas.microsoft.com/office/drawing/2014/main" id="{87AD7F2A-670E-5912-2756-04C6A900A2AD}"/>
              </a:ext>
            </a:extLst>
          </p:cNvPr>
          <p:cNvSpPr/>
          <p:nvPr/>
        </p:nvSpPr>
        <p:spPr>
          <a:xfrm>
            <a:off x="1290194" y="5189873"/>
            <a:ext cx="894080" cy="787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2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7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ung Hình Nền Thiết Kế - Ảnh miễn phí trên Pixabay">
            <a:extLst>
              <a:ext uri="{FF2B5EF4-FFF2-40B4-BE49-F238E27FC236}">
                <a16:creationId xmlns:a16="http://schemas.microsoft.com/office/drawing/2014/main" id="{F350C513-39BC-A6E4-BADE-5F1CD8D6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0"/>
            <a:ext cx="124507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hlinkClick r:id="rId4" action="ppaction://hlinksldjump"/>
            <a:extLst>
              <a:ext uri="{FF2B5EF4-FFF2-40B4-BE49-F238E27FC236}">
                <a16:creationId xmlns:a16="http://schemas.microsoft.com/office/drawing/2014/main" id="{6F39C65E-86F6-1C68-15AE-F94C0FDD0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967" y="4808313"/>
            <a:ext cx="1798033" cy="167978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56670C6-C80B-9CD5-5E56-37E16D53A207}"/>
              </a:ext>
            </a:extLst>
          </p:cNvPr>
          <p:cNvSpPr txBox="1"/>
          <p:nvPr/>
        </p:nvSpPr>
        <p:spPr>
          <a:xfrm>
            <a:off x="1096642" y="1815051"/>
            <a:ext cx="1034700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CEC9AB-9133-2437-5634-F80AEB4FE1E4}"/>
              </a:ext>
            </a:extLst>
          </p:cNvPr>
          <p:cNvSpPr txBox="1"/>
          <p:nvPr/>
        </p:nvSpPr>
        <p:spPr>
          <a:xfrm>
            <a:off x="1097136" y="2955149"/>
            <a:ext cx="10449077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3F9310E-B9C2-7AF8-B7A3-980615DC3E68}"/>
              </a:ext>
            </a:extLst>
          </p:cNvPr>
          <p:cNvSpPr txBox="1"/>
          <p:nvPr/>
        </p:nvSpPr>
        <p:spPr>
          <a:xfrm>
            <a:off x="1096642" y="4095721"/>
            <a:ext cx="956726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07BF263-ABD7-3FF6-F7E3-4C4C6720C023}"/>
              </a:ext>
            </a:extLst>
          </p:cNvPr>
          <p:cNvSpPr txBox="1"/>
          <p:nvPr/>
        </p:nvSpPr>
        <p:spPr>
          <a:xfrm>
            <a:off x="1329284" y="4758606"/>
            <a:ext cx="8964786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6BAE141-59D4-7DDB-DDA8-81D5AEF37ED9}"/>
              </a:ext>
            </a:extLst>
          </p:cNvPr>
          <p:cNvSpPr txBox="1"/>
          <p:nvPr/>
        </p:nvSpPr>
        <p:spPr>
          <a:xfrm>
            <a:off x="1629346" y="790827"/>
            <a:ext cx="9192027" cy="1033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Sao: 5 Cánh 16">
            <a:extLst>
              <a:ext uri="{FF2B5EF4-FFF2-40B4-BE49-F238E27FC236}">
                <a16:creationId xmlns:a16="http://schemas.microsoft.com/office/drawing/2014/main" id="{E03F1847-56CA-F670-943D-1588FE766E52}"/>
              </a:ext>
            </a:extLst>
          </p:cNvPr>
          <p:cNvSpPr/>
          <p:nvPr/>
        </p:nvSpPr>
        <p:spPr>
          <a:xfrm>
            <a:off x="1081056" y="4674603"/>
            <a:ext cx="894080" cy="787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7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ung Hình Nền Thiết Kế - Ảnh miễn phí trên Pixabay">
            <a:extLst>
              <a:ext uri="{FF2B5EF4-FFF2-40B4-BE49-F238E27FC236}">
                <a16:creationId xmlns:a16="http://schemas.microsoft.com/office/drawing/2014/main" id="{313E1EE2-A34E-93CA-CBC0-887D2A728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1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hlinkClick r:id="rId4" action="ppaction://hlinksldjump"/>
            <a:extLst>
              <a:ext uri="{FF2B5EF4-FFF2-40B4-BE49-F238E27FC236}">
                <a16:creationId xmlns:a16="http://schemas.microsoft.com/office/drawing/2014/main" id="{A72DE334-9FD0-B393-F18A-84ECCEB75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967" y="5326077"/>
            <a:ext cx="1798033" cy="167978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8CCFE8C-2121-E00E-21BD-0952AB58D060}"/>
              </a:ext>
            </a:extLst>
          </p:cNvPr>
          <p:cNvSpPr txBox="1"/>
          <p:nvPr/>
        </p:nvSpPr>
        <p:spPr>
          <a:xfrm>
            <a:off x="953822" y="1347291"/>
            <a:ext cx="10284355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cậy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khoa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79C4341-0518-A733-7891-432346C0FB41}"/>
              </a:ext>
            </a:extLst>
          </p:cNvPr>
          <p:cNvSpPr txBox="1"/>
          <p:nvPr/>
        </p:nvSpPr>
        <p:spPr>
          <a:xfrm>
            <a:off x="953822" y="2954206"/>
            <a:ext cx="1014152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96D2A9A-0691-169A-F494-CE7B7D1F68D0}"/>
              </a:ext>
            </a:extLst>
          </p:cNvPr>
          <p:cNvSpPr txBox="1"/>
          <p:nvPr/>
        </p:nvSpPr>
        <p:spPr>
          <a:xfrm>
            <a:off x="953822" y="4076665"/>
            <a:ext cx="998127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38CC5BF-8B04-9CDB-DB42-86CCC4616148}"/>
              </a:ext>
            </a:extLst>
          </p:cNvPr>
          <p:cNvSpPr txBox="1"/>
          <p:nvPr/>
        </p:nvSpPr>
        <p:spPr>
          <a:xfrm>
            <a:off x="1430278" y="5218117"/>
            <a:ext cx="8458439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C2E87E6-BA21-5627-4FD5-9B3F5194726B}"/>
              </a:ext>
            </a:extLst>
          </p:cNvPr>
          <p:cNvSpPr txBox="1"/>
          <p:nvPr/>
        </p:nvSpPr>
        <p:spPr>
          <a:xfrm>
            <a:off x="1680637" y="744426"/>
            <a:ext cx="6454695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Cước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800" dirty="0"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Sao: 5 Cánh 16">
            <a:extLst>
              <a:ext uri="{FF2B5EF4-FFF2-40B4-BE49-F238E27FC236}">
                <a16:creationId xmlns:a16="http://schemas.microsoft.com/office/drawing/2014/main" id="{621B7AB2-5F12-D16D-9EB0-1B73A7123D46}"/>
              </a:ext>
            </a:extLst>
          </p:cNvPr>
          <p:cNvSpPr/>
          <p:nvPr/>
        </p:nvSpPr>
        <p:spPr>
          <a:xfrm>
            <a:off x="786557" y="2852643"/>
            <a:ext cx="894080" cy="787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3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Khung Hình Nền Thiết Kế - Ảnh miễn phí trên Pixabay">
            <a:extLst>
              <a:ext uri="{FF2B5EF4-FFF2-40B4-BE49-F238E27FC236}">
                <a16:creationId xmlns:a16="http://schemas.microsoft.com/office/drawing/2014/main" id="{8482C05F-CAFD-B385-39B1-DF29ABA0E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051" y="0"/>
            <a:ext cx="12737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ình ảnh 13">
            <a:hlinkClick r:id="rId4" action="ppaction://hlinksldjump"/>
            <a:extLst>
              <a:ext uri="{FF2B5EF4-FFF2-40B4-BE49-F238E27FC236}">
                <a16:creationId xmlns:a16="http://schemas.microsoft.com/office/drawing/2014/main" id="{7D0DD9D3-479E-4307-F12B-72F34928F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844" y="5305213"/>
            <a:ext cx="1798033" cy="167978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D4A8BFAA-A85D-7FC8-BF4C-E67D1213EC99}"/>
              </a:ext>
            </a:extLst>
          </p:cNvPr>
          <p:cNvSpPr txBox="1"/>
          <p:nvPr/>
        </p:nvSpPr>
        <p:spPr>
          <a:xfrm>
            <a:off x="746435" y="1300051"/>
            <a:ext cx="1002840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D3CC768-8028-407D-03AF-2A7033047973}"/>
              </a:ext>
            </a:extLst>
          </p:cNvPr>
          <p:cNvSpPr txBox="1"/>
          <p:nvPr/>
        </p:nvSpPr>
        <p:spPr>
          <a:xfrm>
            <a:off x="746434" y="2449035"/>
            <a:ext cx="1002840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67B677D-4F21-6027-C12A-6EB4E7163388}"/>
              </a:ext>
            </a:extLst>
          </p:cNvPr>
          <p:cNvSpPr txBox="1"/>
          <p:nvPr/>
        </p:nvSpPr>
        <p:spPr>
          <a:xfrm>
            <a:off x="741255" y="3623005"/>
            <a:ext cx="9929887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cậy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khoa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23AA99D-64AD-FB1C-F116-6B446812EBA2}"/>
              </a:ext>
            </a:extLst>
          </p:cNvPr>
          <p:cNvSpPr txBox="1"/>
          <p:nvPr/>
        </p:nvSpPr>
        <p:spPr>
          <a:xfrm>
            <a:off x="1413753" y="5222710"/>
            <a:ext cx="8399549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2B000ED-BF85-6D19-906E-CC5164A434B2}"/>
              </a:ext>
            </a:extLst>
          </p:cNvPr>
          <p:cNvSpPr txBox="1"/>
          <p:nvPr/>
        </p:nvSpPr>
        <p:spPr>
          <a:xfrm>
            <a:off x="1737711" y="754928"/>
            <a:ext cx="9889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khảo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Sao: 5 Cánh 23">
            <a:extLst>
              <a:ext uri="{FF2B5EF4-FFF2-40B4-BE49-F238E27FC236}">
                <a16:creationId xmlns:a16="http://schemas.microsoft.com/office/drawing/2014/main" id="{557BDC86-27EF-F3C2-446A-B13B8A8F608D}"/>
              </a:ext>
            </a:extLst>
          </p:cNvPr>
          <p:cNvSpPr/>
          <p:nvPr/>
        </p:nvSpPr>
        <p:spPr>
          <a:xfrm>
            <a:off x="626778" y="3496005"/>
            <a:ext cx="894080" cy="7874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2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0 Mẫu Background Powerpoint Đơn Giản, Ấn Tượng, Download Hình Nền  Powerpoint Đơn Giản Mà Đẹp">
            <a:extLst>
              <a:ext uri="{FF2B5EF4-FFF2-40B4-BE49-F238E27FC236}">
                <a16:creationId xmlns:a16="http://schemas.microsoft.com/office/drawing/2014/main" id="{1806BE63-DDE6-5637-1CBD-72FC3598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wedgeRoundRectCallout">
            <a:avLst>
              <a:gd name="adj1" fmla="val -20500"/>
              <a:gd name="adj2" fmla="val 49907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13EB9D1-2748-7F2F-1D73-5499997DED8F}"/>
              </a:ext>
            </a:extLst>
          </p:cNvPr>
          <p:cNvSpPr txBox="1"/>
          <p:nvPr/>
        </p:nvSpPr>
        <p:spPr>
          <a:xfrm>
            <a:off x="2280920" y="3217306"/>
            <a:ext cx="6365875" cy="1055608"/>
          </a:xfrm>
          <a:prstGeom prst="wedgeRoundRectCallout">
            <a:avLst>
              <a:gd name="adj1" fmla="val 53537"/>
              <a:gd name="adj2" fmla="val -3369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E2992D2-3FD0-F104-76C1-1FD56405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6795" y="2505075"/>
            <a:ext cx="5200650" cy="435292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36FA910-4C4B-497D-6BE4-EB8A5863A7D1}"/>
              </a:ext>
            </a:extLst>
          </p:cNvPr>
          <p:cNvSpPr txBox="1"/>
          <p:nvPr/>
        </p:nvSpPr>
        <p:spPr>
          <a:xfrm>
            <a:off x="1961674" y="1157514"/>
            <a:ext cx="5202697" cy="715089"/>
          </a:xfrm>
          <a:prstGeom prst="roundRect">
            <a:avLst/>
          </a:prstGeom>
          <a:gradFill>
            <a:gsLst>
              <a:gs pos="16000">
                <a:srgbClr val="339933"/>
              </a:gs>
              <a:gs pos="70000">
                <a:srgbClr val="33660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97078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0 Mẫu Background Powerpoint Đơn Giản, Ấn Tượng, Download Hình Nền  Powerpoint Đơn Giản Mà Đẹp">
            <a:extLst>
              <a:ext uri="{FF2B5EF4-FFF2-40B4-BE49-F238E27FC236}">
                <a16:creationId xmlns:a16="http://schemas.microsoft.com/office/drawing/2014/main" id="{1806BE63-DDE6-5637-1CBD-72FC3598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wedgeRoundRectCallout">
            <a:avLst>
              <a:gd name="adj1" fmla="val -20500"/>
              <a:gd name="adj2" fmla="val 49907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BC8DC83-AE9F-36DC-E1AF-854BC66634A6}"/>
              </a:ext>
            </a:extLst>
          </p:cNvPr>
          <p:cNvSpPr txBox="1"/>
          <p:nvPr/>
        </p:nvSpPr>
        <p:spPr>
          <a:xfrm>
            <a:off x="3553905" y="2703972"/>
            <a:ext cx="5288438" cy="181588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Hoàn thiện các đơn vị kiến thức và nhiệm vụ của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Nghiên cứu các VB trong SGK.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24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0 Mẫu Background Powerpoint Đơn Giản, Ấn Tượng, Download Hình Nền  Powerpoint Đơn Giản Mà Đẹp">
            <a:extLst>
              <a:ext uri="{FF2B5EF4-FFF2-40B4-BE49-F238E27FC236}">
                <a16:creationId xmlns:a16="http://schemas.microsoft.com/office/drawing/2014/main" id="{1806BE63-DDE6-5637-1CBD-72FC3598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wedgeRoundRectCallout">
            <a:avLst>
              <a:gd name="adj1" fmla="val -20500"/>
              <a:gd name="adj2" fmla="val 49907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9EC4398-DEAB-BBD1-DBCD-E6C4F148DAEF}"/>
              </a:ext>
            </a:extLst>
          </p:cNvPr>
          <p:cNvSpPr txBox="1"/>
          <p:nvPr/>
        </p:nvSpPr>
        <p:spPr>
          <a:xfrm>
            <a:off x="2730607" y="138002"/>
            <a:ext cx="3967266" cy="715089"/>
          </a:xfrm>
          <a:prstGeom prst="roundRect">
            <a:avLst/>
          </a:prstGeom>
          <a:gradFill>
            <a:gsLst>
              <a:gs pos="16000">
                <a:srgbClr val="FFCC00"/>
              </a:gs>
              <a:gs pos="7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Matura MT Script Capitals" panose="03020802060602070202" pitchFamily="66" charset="0"/>
              </a:rPr>
              <a:t>KHỞI ĐỘNG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13EB9D1-2748-7F2F-1D73-5499997DED8F}"/>
              </a:ext>
            </a:extLst>
          </p:cNvPr>
          <p:cNvSpPr txBox="1"/>
          <p:nvPr/>
        </p:nvSpPr>
        <p:spPr>
          <a:xfrm>
            <a:off x="3469640" y="3139559"/>
            <a:ext cx="4055110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VIDEO SAU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E2992D2-3FD0-F104-76C1-1FD56405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5984" y="2558156"/>
            <a:ext cx="520065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4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ến đổi khí hậu nghiêm trọng tại Đồng bằng Sông Cửu Long">
            <a:hlinkClick r:id="" action="ppaction://media"/>
            <a:extLst>
              <a:ext uri="{FF2B5EF4-FFF2-40B4-BE49-F238E27FC236}">
                <a16:creationId xmlns:a16="http://schemas.microsoft.com/office/drawing/2014/main" id="{AE10D4C7-380F-873D-1F8B-B5A20C373A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9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0 Mẫu Background Powerpoint Đơn Giản, Ấn Tượng, Download Hình Nền  Powerpoint Đơn Giản Mà Đẹp">
            <a:extLst>
              <a:ext uri="{FF2B5EF4-FFF2-40B4-BE49-F238E27FC236}">
                <a16:creationId xmlns:a16="http://schemas.microsoft.com/office/drawing/2014/main" id="{1806BE63-DDE6-5637-1CBD-72FC3598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wedgeRoundRectCallout">
            <a:avLst>
              <a:gd name="adj1" fmla="val -20500"/>
              <a:gd name="adj2" fmla="val 49907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9EC4398-DEAB-BBD1-DBCD-E6C4F148DAEF}"/>
              </a:ext>
            </a:extLst>
          </p:cNvPr>
          <p:cNvSpPr txBox="1"/>
          <p:nvPr/>
        </p:nvSpPr>
        <p:spPr>
          <a:xfrm>
            <a:off x="335281" y="616327"/>
            <a:ext cx="8229600" cy="715089"/>
          </a:xfrm>
          <a:prstGeom prst="roundRect">
            <a:avLst/>
          </a:prstGeom>
          <a:gradFill>
            <a:gsLst>
              <a:gs pos="16000">
                <a:srgbClr val="339933"/>
              </a:gs>
              <a:gs pos="70000">
                <a:srgbClr val="33660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HÌNH THÀNH KIẾN THỨC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13EB9D1-2748-7F2F-1D73-5499997DED8F}"/>
              </a:ext>
            </a:extLst>
          </p:cNvPr>
          <p:cNvSpPr txBox="1"/>
          <p:nvPr/>
        </p:nvSpPr>
        <p:spPr>
          <a:xfrm>
            <a:off x="2490652" y="2270908"/>
            <a:ext cx="9340168" cy="4392692"/>
          </a:xfrm>
          <a:prstGeom prst="wedgeRoundRectCallout">
            <a:avLst>
              <a:gd name="adj1" fmla="val -55449"/>
              <a:gd name="adj2" fmla="val -9317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(SGK/tr.76)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thứ nhất giúp em nhận biết được gì về chủ đề của bài học?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thứ hai cho biết điều gì về loại, thể loại VB sẽ học và những nội dung cần thực hành?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phát biểu suy luận của em về mối liên hệ giữa chủ đề bài học và loại VB chính cần phải đọc (Gợi ý: Loại, thể loại VB nào thích hợp nhất với việc thể hiện chủ đề này?).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E2992D2-3FD0-F104-76C1-1FD56405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5193" y="2505075"/>
            <a:ext cx="5200650" cy="435292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2CB8B40-27FB-F444-18AF-09F90F9C1D66}"/>
              </a:ext>
            </a:extLst>
          </p:cNvPr>
          <p:cNvSpPr txBox="1"/>
          <p:nvPr/>
        </p:nvSpPr>
        <p:spPr>
          <a:xfrm>
            <a:off x="335281" y="1515642"/>
            <a:ext cx="692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0B0F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I. Giới thiệu tri thức bài học</a:t>
            </a:r>
            <a:endParaRPr lang="en-US" sz="3600" dirty="0">
              <a:solidFill>
                <a:schemeClr val="bg1"/>
              </a:solidFill>
              <a:highlight>
                <a:srgbClr val="00B0F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8724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2ED37536-FEE7-79D2-D078-245661ECC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622131"/>
              </p:ext>
            </p:extLst>
          </p:nvPr>
        </p:nvGraphicFramePr>
        <p:xfrm>
          <a:off x="2013743" y="1219123"/>
          <a:ext cx="8164513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7813">
                  <a:extLst>
                    <a:ext uri="{9D8B030D-6E8A-4147-A177-3AD203B41FA5}">
                      <a16:colId xmlns:a16="http://schemas.microsoft.com/office/drawing/2014/main" val="1621140895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711602948"/>
                    </a:ext>
                  </a:extLst>
                </a:gridCol>
              </a:tblGrid>
              <a:tr h="117983">
                <a:tc>
                  <a:txBody>
                    <a:bodyPr/>
                    <a:lstStyle/>
                    <a:p>
                      <a:pPr marL="0" marR="17716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7716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883869"/>
                  </a:ext>
                </a:extLst>
              </a:tr>
              <a:tr h="117983">
                <a:tc>
                  <a:txBody>
                    <a:bodyPr/>
                    <a:lstStyle/>
                    <a:p>
                      <a:pPr marL="0" marR="17716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Chủ đề bài học: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7716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041567"/>
                  </a:ext>
                </a:extLst>
              </a:tr>
              <a:tr h="117983">
                <a:tc>
                  <a:txBody>
                    <a:bodyPr/>
                    <a:lstStyle/>
                    <a:p>
                      <a:pPr marL="0" marR="17716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Kiểu văn bản: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7716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978773"/>
                  </a:ext>
                </a:extLst>
              </a:tr>
              <a:tr h="234220">
                <a:tc>
                  <a:txBody>
                    <a:bodyPr/>
                    <a:lstStyle/>
                    <a:p>
                      <a:pPr marL="0" marR="17716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Thể loại văn bản: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7716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713373"/>
                  </a:ext>
                </a:extLst>
              </a:tr>
              <a:tr h="1179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VB đọc chính: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7716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481275"/>
                  </a:ext>
                </a:extLst>
              </a:tr>
              <a:tr h="234220">
                <a:tc>
                  <a:txBody>
                    <a:bodyPr/>
                    <a:lstStyle/>
                    <a:p>
                      <a:pPr marL="0" marR="17716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VB đọc kết nối chủ đề: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7716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567546"/>
                  </a:ext>
                </a:extLst>
              </a:tr>
              <a:tr h="234220">
                <a:tc>
                  <a:txBody>
                    <a:bodyPr/>
                    <a:lstStyle/>
                    <a:p>
                      <a:pPr marL="0" marR="17716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VB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7716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571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255348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53A6FE71-1B31-D6BE-6935-4F0599EB5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2313" y="449594"/>
            <a:ext cx="3848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57150" algn="l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4BB2C09-040E-73F4-05F4-27AE7A44A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28" y="4452473"/>
            <a:ext cx="3322457" cy="240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8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F40E8B1-2319-AB53-D20F-CD9851CBE4AC}"/>
              </a:ext>
            </a:extLst>
          </p:cNvPr>
          <p:cNvSpPr txBox="1"/>
          <p:nvPr/>
        </p:nvSpPr>
        <p:spPr>
          <a:xfrm>
            <a:off x="307909" y="549504"/>
            <a:ext cx="9076988" cy="15323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83870" algn="l"/>
              </a:tabLs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Chủ đề bài học: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tầm quan trọng của những hiểu biết về môi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trường,quy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luật tự nhiên và việc lựa chọn thái độ ứng xử phù hợp, hài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với tự nhiên.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B606E1F-C668-6686-BA1A-5F5000248E94}"/>
              </a:ext>
            </a:extLst>
          </p:cNvPr>
          <p:cNvSpPr txBox="1"/>
          <p:nvPr/>
        </p:nvSpPr>
        <p:spPr>
          <a:xfrm>
            <a:off x="307909" y="2343192"/>
            <a:ext cx="5655560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Kiểu văn bản: 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Văn bản thông tin.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9D35988-42C8-1D5F-6BC6-E9AB51877867}"/>
              </a:ext>
            </a:extLst>
          </p:cNvPr>
          <p:cNvSpPr txBox="1"/>
          <p:nvPr/>
        </p:nvSpPr>
        <p:spPr>
          <a:xfrm>
            <a:off x="307909" y="3305622"/>
            <a:ext cx="5655560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Thể loại văn bản: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Thuyết minh.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767417-B4B3-77B4-1AA0-1BF7547601E4}"/>
              </a:ext>
            </a:extLst>
          </p:cNvPr>
          <p:cNvSpPr txBox="1"/>
          <p:nvPr/>
        </p:nvSpPr>
        <p:spPr>
          <a:xfrm>
            <a:off x="2648590" y="4341193"/>
            <a:ext cx="5110747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VB đọc chính: -&gt;Thuyết minh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F823CB1-32AE-10DE-1385-25F7A046963C}"/>
              </a:ext>
            </a:extLst>
          </p:cNvPr>
          <p:cNvSpPr txBox="1"/>
          <p:nvPr/>
        </p:nvSpPr>
        <p:spPr>
          <a:xfrm>
            <a:off x="3075020" y="5208913"/>
            <a:ext cx="907698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VB1: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Thô-mát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L.Phrít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-man).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9F2EBCD-3156-948D-B724-8EDDF11699B0}"/>
              </a:ext>
            </a:extLst>
          </p:cNvPr>
          <p:cNvSpPr txBox="1"/>
          <p:nvPr/>
        </p:nvSpPr>
        <p:spPr>
          <a:xfrm>
            <a:off x="3135689" y="5928250"/>
            <a:ext cx="907698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VB2: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rửa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Lô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Dung).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0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6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9 Hình Nền Powerpoint Đẹp Nhất của năm 2017 | Hình nền, Hình, Pháo  hoa">
            <a:extLst>
              <a:ext uri="{FF2B5EF4-FFF2-40B4-BE49-F238E27FC236}">
                <a16:creationId xmlns:a16="http://schemas.microsoft.com/office/drawing/2014/main" id="{C4D7D39D-B8D9-6155-225B-91B854F3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92" y="64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F40E8B1-2319-AB53-D20F-CD9851CBE4AC}"/>
              </a:ext>
            </a:extLst>
          </p:cNvPr>
          <p:cNvSpPr txBox="1"/>
          <p:nvPr/>
        </p:nvSpPr>
        <p:spPr>
          <a:xfrm>
            <a:off x="543040" y="1286116"/>
            <a:ext cx="9076988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VB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VB3: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)-&gt;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B606E1F-C668-6686-BA1A-5F5000248E94}"/>
              </a:ext>
            </a:extLst>
          </p:cNvPr>
          <p:cNvSpPr txBox="1"/>
          <p:nvPr/>
        </p:nvSpPr>
        <p:spPr>
          <a:xfrm>
            <a:off x="2698411" y="3627199"/>
            <a:ext cx="8796903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VB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VB4: "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Quỳnh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16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4338</Words>
  <Application>Microsoft Office PowerPoint</Application>
  <PresentationFormat>Màn hình rộng</PresentationFormat>
  <Paragraphs>241</Paragraphs>
  <Slides>35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35</vt:i4>
      </vt:variant>
    </vt:vector>
  </HeadingPairs>
  <TitlesOfParts>
    <vt:vector size="43" baseType="lpstr">
      <vt:lpstr>Arial</vt:lpstr>
      <vt:lpstr>Broadway</vt:lpstr>
      <vt:lpstr>Calibri</vt:lpstr>
      <vt:lpstr>Calibri Light</vt:lpstr>
      <vt:lpstr>Matura MT Script Capitals</vt:lpstr>
      <vt:lpstr>Tahoma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Thúy Mai</cp:lastModifiedBy>
  <cp:revision>66</cp:revision>
  <dcterms:created xsi:type="dcterms:W3CDTF">2023-01-26T00:40:57Z</dcterms:created>
  <dcterms:modified xsi:type="dcterms:W3CDTF">2023-01-26T09:04:36Z</dcterms:modified>
</cp:coreProperties>
</file>