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416" r:id="rId3"/>
    <p:sldId id="452" r:id="rId4"/>
    <p:sldId id="453" r:id="rId5"/>
    <p:sldId id="454" r:id="rId6"/>
    <p:sldId id="455" r:id="rId7"/>
    <p:sldId id="336" r:id="rId8"/>
    <p:sldId id="339" r:id="rId9"/>
    <p:sldId id="460" r:id="rId10"/>
    <p:sldId id="458" r:id="rId11"/>
    <p:sldId id="459" r:id="rId12"/>
    <p:sldId id="461" r:id="rId13"/>
    <p:sldId id="462" r:id="rId14"/>
    <p:sldId id="463" r:id="rId15"/>
    <p:sldId id="464" r:id="rId16"/>
    <p:sldId id="465" r:id="rId17"/>
    <p:sldId id="466" r:id="rId18"/>
    <p:sldId id="467" r:id="rId19"/>
    <p:sldId id="468" r:id="rId20"/>
    <p:sldId id="469" r:id="rId21"/>
    <p:sldId id="470" r:id="rId22"/>
    <p:sldId id="471" r:id="rId23"/>
    <p:sldId id="473" r:id="rId24"/>
    <p:sldId id="472" r:id="rId25"/>
    <p:sldId id="474" r:id="rId26"/>
    <p:sldId id="475" r:id="rId27"/>
    <p:sldId id="476" r:id="rId28"/>
    <p:sldId id="477" r:id="rId29"/>
    <p:sldId id="478" r:id="rId30"/>
    <p:sldId id="479" r:id="rId31"/>
    <p:sldId id="480" r:id="rId32"/>
    <p:sldId id="410" r:id="rId33"/>
    <p:sldId id="450" r:id="rId34"/>
    <p:sldId id="481" r:id="rId35"/>
    <p:sldId id="482" r:id="rId36"/>
    <p:sldId id="48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66FF"/>
    <a:srgbClr val="339966"/>
    <a:srgbClr val="339933"/>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0" d="100"/>
          <a:sy n="60" d="100"/>
        </p:scale>
        <p:origin x="989" y="605"/>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057227C5-7CDA-4065-B35E-2314427E4E33}"/>
    <pc:docChg chg="undo redo custSel addSld delSld modSld sldOrd modMainMaster">
      <pc:chgData name="Thúy Mai" userId="222f1c7e07c9bd7a" providerId="LiveId" clId="{057227C5-7CDA-4065-B35E-2314427E4E33}" dt="2023-01-26T14:40:48.454" v="1342"/>
      <pc:docMkLst>
        <pc:docMk/>
      </pc:docMkLst>
      <pc:sldChg chg="del">
        <pc:chgData name="Thúy Mai" userId="222f1c7e07c9bd7a" providerId="LiveId" clId="{057227C5-7CDA-4065-B35E-2314427E4E33}" dt="2023-01-26T13:42:02.563" v="0" actId="47"/>
        <pc:sldMkLst>
          <pc:docMk/>
          <pc:sldMk cId="582858202" sldId="256"/>
        </pc:sldMkLst>
      </pc:sldChg>
      <pc:sldChg chg="addSp delSp modSp mod modTransition">
        <pc:chgData name="Thúy Mai" userId="222f1c7e07c9bd7a" providerId="LiveId" clId="{057227C5-7CDA-4065-B35E-2314427E4E33}" dt="2023-01-26T14:40:48.454" v="1342"/>
        <pc:sldMkLst>
          <pc:docMk/>
          <pc:sldMk cId="319702411" sldId="258"/>
        </pc:sldMkLst>
        <pc:spChg chg="mod">
          <ac:chgData name="Thúy Mai" userId="222f1c7e07c9bd7a" providerId="LiveId" clId="{057227C5-7CDA-4065-B35E-2314427E4E33}" dt="2023-01-26T13:42:46.133" v="13" actId="207"/>
          <ac:spMkLst>
            <pc:docMk/>
            <pc:sldMk cId="319702411" sldId="258"/>
            <ac:spMk id="6" creationId="{38DFC667-0022-E3EA-D280-9D3BDC0BF1A8}"/>
          </ac:spMkLst>
        </pc:spChg>
        <pc:graphicFrameChg chg="add del mod">
          <ac:chgData name="Thúy Mai" userId="222f1c7e07c9bd7a" providerId="LiveId" clId="{057227C5-7CDA-4065-B35E-2314427E4E33}" dt="2023-01-26T13:42:27.056" v="3"/>
          <ac:graphicFrameMkLst>
            <pc:docMk/>
            <pc:sldMk cId="319702411" sldId="258"/>
            <ac:graphicFrameMk id="2" creationId="{B5402BC9-B5A2-9D95-7F2E-686391822F8F}"/>
          </ac:graphicFrameMkLst>
        </pc:graphicFrameChg>
      </pc:sldChg>
      <pc:sldChg chg="del">
        <pc:chgData name="Thúy Mai" userId="222f1c7e07c9bd7a" providerId="LiveId" clId="{057227C5-7CDA-4065-B35E-2314427E4E33}" dt="2023-01-26T13:49:18.637" v="100" actId="47"/>
        <pc:sldMkLst>
          <pc:docMk/>
          <pc:sldMk cId="299901974" sldId="260"/>
        </pc:sldMkLst>
      </pc:sldChg>
      <pc:sldChg chg="modTransition">
        <pc:chgData name="Thúy Mai" userId="222f1c7e07c9bd7a" providerId="LiveId" clId="{057227C5-7CDA-4065-B35E-2314427E4E33}" dt="2023-01-26T14:40:48.454" v="1342"/>
        <pc:sldMkLst>
          <pc:docMk/>
          <pc:sldMk cId="1242711209" sldId="336"/>
        </pc:sldMkLst>
      </pc:sldChg>
      <pc:sldChg chg="addSp delSp modSp mod modTransition delAnim modAnim">
        <pc:chgData name="Thúy Mai" userId="222f1c7e07c9bd7a" providerId="LiveId" clId="{057227C5-7CDA-4065-B35E-2314427E4E33}" dt="2023-01-26T14:40:48.454" v="1342"/>
        <pc:sldMkLst>
          <pc:docMk/>
          <pc:sldMk cId="417206086" sldId="339"/>
        </pc:sldMkLst>
        <pc:spChg chg="mod">
          <ac:chgData name="Thúy Mai" userId="222f1c7e07c9bd7a" providerId="LiveId" clId="{057227C5-7CDA-4065-B35E-2314427E4E33}" dt="2023-01-26T13:49:48.302" v="122" actId="20577"/>
          <ac:spMkLst>
            <pc:docMk/>
            <pc:sldMk cId="417206086" sldId="339"/>
            <ac:spMk id="6" creationId="{9C1F639B-6BDB-0E3F-D9C2-833CB1DECDB8}"/>
          </ac:spMkLst>
        </pc:spChg>
        <pc:spChg chg="del mod">
          <ac:chgData name="Thúy Mai" userId="222f1c7e07c9bd7a" providerId="LiveId" clId="{057227C5-7CDA-4065-B35E-2314427E4E33}" dt="2023-01-26T13:58:16.902" v="243" actId="478"/>
          <ac:spMkLst>
            <pc:docMk/>
            <pc:sldMk cId="417206086" sldId="339"/>
            <ac:spMk id="8" creationId="{0252B99C-BC94-F85D-5702-1916ABF0DD4A}"/>
          </ac:spMkLst>
        </pc:spChg>
        <pc:spChg chg="del mod">
          <ac:chgData name="Thúy Mai" userId="222f1c7e07c9bd7a" providerId="LiveId" clId="{057227C5-7CDA-4065-B35E-2314427E4E33}" dt="2023-01-26T13:58:14.568" v="242" actId="478"/>
          <ac:spMkLst>
            <pc:docMk/>
            <pc:sldMk cId="417206086" sldId="339"/>
            <ac:spMk id="9" creationId="{D30C0B67-CBB4-6246-72A0-FB3B6E2FF5A9}"/>
          </ac:spMkLst>
        </pc:spChg>
        <pc:spChg chg="add mod">
          <ac:chgData name="Thúy Mai" userId="222f1c7e07c9bd7a" providerId="LiveId" clId="{057227C5-7CDA-4065-B35E-2314427E4E33}" dt="2023-01-26T13:58:44.939" v="275" actId="113"/>
          <ac:spMkLst>
            <pc:docMk/>
            <pc:sldMk cId="417206086" sldId="339"/>
            <ac:spMk id="11" creationId="{A8386959-5EB3-4BF6-80F4-B2DEA924B633}"/>
          </ac:spMkLst>
        </pc:spChg>
        <pc:graphicFrameChg chg="add del mod">
          <ac:chgData name="Thúy Mai" userId="222f1c7e07c9bd7a" providerId="LiveId" clId="{057227C5-7CDA-4065-B35E-2314427E4E33}" dt="2023-01-26T13:50:10.411" v="125"/>
          <ac:graphicFrameMkLst>
            <pc:docMk/>
            <pc:sldMk cId="417206086" sldId="339"/>
            <ac:graphicFrameMk id="2" creationId="{38188161-72B0-BFCE-D15D-86524392F78A}"/>
          </ac:graphicFrameMkLst>
        </pc:graphicFrameChg>
        <pc:graphicFrameChg chg="add del mod">
          <ac:chgData name="Thúy Mai" userId="222f1c7e07c9bd7a" providerId="LiveId" clId="{057227C5-7CDA-4065-B35E-2314427E4E33}" dt="2023-01-26T13:50:35.080" v="134"/>
          <ac:graphicFrameMkLst>
            <pc:docMk/>
            <pc:sldMk cId="417206086" sldId="339"/>
            <ac:graphicFrameMk id="4" creationId="{A1D3319E-BC58-B4B8-10F6-2BDED2AB563B}"/>
          </ac:graphicFrameMkLst>
        </pc:graphicFrameChg>
        <pc:graphicFrameChg chg="add del mod">
          <ac:chgData name="Thúy Mai" userId="222f1c7e07c9bd7a" providerId="LiveId" clId="{057227C5-7CDA-4065-B35E-2314427E4E33}" dt="2023-01-26T13:51:19.866" v="150"/>
          <ac:graphicFrameMkLst>
            <pc:docMk/>
            <pc:sldMk cId="417206086" sldId="339"/>
            <ac:graphicFrameMk id="5" creationId="{2B163E01-4EA2-8A50-C768-91CC958CC8B4}"/>
          </ac:graphicFrameMkLst>
        </pc:graphicFrameChg>
        <pc:graphicFrameChg chg="add del mod">
          <ac:chgData name="Thúy Mai" userId="222f1c7e07c9bd7a" providerId="LiveId" clId="{057227C5-7CDA-4065-B35E-2314427E4E33}" dt="2023-01-26T13:51:23.608" v="152" actId="478"/>
          <ac:graphicFrameMkLst>
            <pc:docMk/>
            <pc:sldMk cId="417206086" sldId="339"/>
            <ac:graphicFrameMk id="7" creationId="{5429546E-1081-D017-CB4C-08E294B7B57A}"/>
          </ac:graphicFrameMkLst>
        </pc:graphicFrameChg>
        <pc:graphicFrameChg chg="add del mod">
          <ac:chgData name="Thúy Mai" userId="222f1c7e07c9bd7a" providerId="LiveId" clId="{057227C5-7CDA-4065-B35E-2314427E4E33}" dt="2023-01-26T13:58:30.420" v="249"/>
          <ac:graphicFrameMkLst>
            <pc:docMk/>
            <pc:sldMk cId="417206086" sldId="339"/>
            <ac:graphicFrameMk id="12" creationId="{A1EA6D75-07FE-9740-C7FF-7AF565E40668}"/>
          </ac:graphicFrameMkLst>
        </pc:graphicFrameChg>
        <pc:picChg chg="mod">
          <ac:chgData name="Thúy Mai" userId="222f1c7e07c9bd7a" providerId="LiveId" clId="{057227C5-7CDA-4065-B35E-2314427E4E33}" dt="2023-01-26T13:59:07.306" v="281" actId="1076"/>
          <ac:picMkLst>
            <pc:docMk/>
            <pc:sldMk cId="417206086" sldId="339"/>
            <ac:picMk id="3" creationId="{06896077-558C-3F00-1537-8D8D70D2E4D4}"/>
          </ac:picMkLst>
        </pc:picChg>
        <pc:picChg chg="add mod">
          <ac:chgData name="Thúy Mai" userId="222f1c7e07c9bd7a" providerId="LiveId" clId="{057227C5-7CDA-4065-B35E-2314427E4E33}" dt="2023-01-26T13:58:18.825" v="246"/>
          <ac:picMkLst>
            <pc:docMk/>
            <pc:sldMk cId="417206086" sldId="339"/>
            <ac:picMk id="10" creationId="{264795E0-14A4-0247-A84B-7C94969F868A}"/>
          </ac:picMkLst>
        </pc:picChg>
        <pc:picChg chg="add del mod">
          <ac:chgData name="Thúy Mai" userId="222f1c7e07c9bd7a" providerId="LiveId" clId="{057227C5-7CDA-4065-B35E-2314427E4E33}" dt="2023-01-26T13:58:17.555" v="244" actId="478"/>
          <ac:picMkLst>
            <pc:docMk/>
            <pc:sldMk cId="417206086" sldId="339"/>
            <ac:picMk id="1025" creationId="{70C96F2E-4427-EF7F-02B2-56000BF9C3AC}"/>
          </ac:picMkLst>
        </pc:picChg>
        <pc:picChg chg="add del mod">
          <ac:chgData name="Thúy Mai" userId="222f1c7e07c9bd7a" providerId="LiveId" clId="{057227C5-7CDA-4065-B35E-2314427E4E33}" dt="2023-01-26T13:58:17.948" v="245" actId="478"/>
          <ac:picMkLst>
            <pc:docMk/>
            <pc:sldMk cId="417206086" sldId="339"/>
            <ac:picMk id="1026" creationId="{EBD5748F-88F1-6AA4-C097-F5ADA72DD5FB}"/>
          </ac:picMkLst>
        </pc:picChg>
      </pc:sldChg>
      <pc:sldChg chg="addSp delSp modSp mod modTransition modAnim">
        <pc:chgData name="Thúy Mai" userId="222f1c7e07c9bd7a" providerId="LiveId" clId="{057227C5-7CDA-4065-B35E-2314427E4E33}" dt="2023-01-26T14:40:48.454" v="1342"/>
        <pc:sldMkLst>
          <pc:docMk/>
          <pc:sldMk cId="3794571845" sldId="410"/>
        </pc:sldMkLst>
        <pc:spChg chg="mod">
          <ac:chgData name="Thúy Mai" userId="222f1c7e07c9bd7a" providerId="LiveId" clId="{057227C5-7CDA-4065-B35E-2314427E4E33}" dt="2023-01-26T14:35:23.620" v="1249" actId="123"/>
          <ac:spMkLst>
            <pc:docMk/>
            <pc:sldMk cId="3794571845" sldId="410"/>
            <ac:spMk id="5" creationId="{7E359445-CC46-2B1C-33B6-E273B8A1A379}"/>
          </ac:spMkLst>
        </pc:spChg>
        <pc:graphicFrameChg chg="add del mod">
          <ac:chgData name="Thúy Mai" userId="222f1c7e07c9bd7a" providerId="LiveId" clId="{057227C5-7CDA-4065-B35E-2314427E4E33}" dt="2023-01-26T14:35:12.033" v="1242"/>
          <ac:graphicFrameMkLst>
            <pc:docMk/>
            <pc:sldMk cId="3794571845" sldId="410"/>
            <ac:graphicFrameMk id="3" creationId="{92AB9C17-2DEE-5BB7-C33F-B8937AC67D8F}"/>
          </ac:graphicFrameMkLst>
        </pc:graphicFrameChg>
        <pc:graphicFrameChg chg="add del mod">
          <ac:chgData name="Thúy Mai" userId="222f1c7e07c9bd7a" providerId="LiveId" clId="{057227C5-7CDA-4065-B35E-2314427E4E33}" dt="2023-01-26T14:35:33.310" v="1252"/>
          <ac:graphicFrameMkLst>
            <pc:docMk/>
            <pc:sldMk cId="3794571845" sldId="410"/>
            <ac:graphicFrameMk id="6" creationId="{53671F00-E1FD-D3F7-C5A1-C59FCBE987C0}"/>
          </ac:graphicFrameMkLst>
        </pc:graphicFrameChg>
        <pc:graphicFrameChg chg="add mod modGraphic">
          <ac:chgData name="Thúy Mai" userId="222f1c7e07c9bd7a" providerId="LiveId" clId="{057227C5-7CDA-4065-B35E-2314427E4E33}" dt="2023-01-26T14:36:34.566" v="1268" actId="1076"/>
          <ac:graphicFrameMkLst>
            <pc:docMk/>
            <pc:sldMk cId="3794571845" sldId="410"/>
            <ac:graphicFrameMk id="7" creationId="{2DAC4812-A5AB-50D8-B4F0-F912ACDC6422}"/>
          </ac:graphicFrameMkLst>
        </pc:graphicFrameChg>
        <pc:picChg chg="mod">
          <ac:chgData name="Thúy Mai" userId="222f1c7e07c9bd7a" providerId="LiveId" clId="{057227C5-7CDA-4065-B35E-2314427E4E33}" dt="2023-01-26T14:35:18.028" v="1246" actId="1076"/>
          <ac:picMkLst>
            <pc:docMk/>
            <pc:sldMk cId="3794571845" sldId="410"/>
            <ac:picMk id="4" creationId="{2AAB932B-70EF-4F28-5856-078E7A82FEB9}"/>
          </ac:picMkLst>
        </pc:picChg>
      </pc:sldChg>
      <pc:sldChg chg="addSp delSp modSp mod modTransition delAnim modAnim">
        <pc:chgData name="Thúy Mai" userId="222f1c7e07c9bd7a" providerId="LiveId" clId="{057227C5-7CDA-4065-B35E-2314427E4E33}" dt="2023-01-26T14:40:48.454" v="1342"/>
        <pc:sldMkLst>
          <pc:docMk/>
          <pc:sldMk cId="4113625304" sldId="416"/>
        </pc:sldMkLst>
        <pc:spChg chg="mod">
          <ac:chgData name="Thúy Mai" userId="222f1c7e07c9bd7a" providerId="LiveId" clId="{057227C5-7CDA-4065-B35E-2314427E4E33}" dt="2023-01-26T13:43:13.656" v="22" actId="14100"/>
          <ac:spMkLst>
            <pc:docMk/>
            <pc:sldMk cId="4113625304" sldId="416"/>
            <ac:spMk id="4" creationId="{36113968-AD85-38D1-0F6B-8348B75BEA1C}"/>
          </ac:spMkLst>
        </pc:spChg>
        <pc:graphicFrameChg chg="add del mod">
          <ac:chgData name="Thúy Mai" userId="222f1c7e07c9bd7a" providerId="LiveId" clId="{057227C5-7CDA-4065-B35E-2314427E4E33}" dt="2023-01-26T13:43:02.995" v="16"/>
          <ac:graphicFrameMkLst>
            <pc:docMk/>
            <pc:sldMk cId="4113625304" sldId="416"/>
            <ac:graphicFrameMk id="2" creationId="{41BFC6B1-8789-7FA2-7599-81BE521960AE}"/>
          </ac:graphicFrameMkLst>
        </pc:graphicFrameChg>
        <pc:picChg chg="del">
          <ac:chgData name="Thúy Mai" userId="222f1c7e07c9bd7a" providerId="LiveId" clId="{057227C5-7CDA-4065-B35E-2314427E4E33}" dt="2023-01-26T13:43:16.674" v="23" actId="478"/>
          <ac:picMkLst>
            <pc:docMk/>
            <pc:sldMk cId="4113625304" sldId="416"/>
            <ac:picMk id="3" creationId="{57F6EC7A-E3FF-2D1C-7D94-E37296E00247}"/>
          </ac:picMkLst>
        </pc:picChg>
        <pc:picChg chg="add mod">
          <ac:chgData name="Thúy Mai" userId="222f1c7e07c9bd7a" providerId="LiveId" clId="{057227C5-7CDA-4065-B35E-2314427E4E33}" dt="2023-01-26T13:43:39.632" v="27" actId="1076"/>
          <ac:picMkLst>
            <pc:docMk/>
            <pc:sldMk cId="4113625304" sldId="416"/>
            <ac:picMk id="6" creationId="{390C9FBC-DE5C-4718-903A-AE9BBB019DFE}"/>
          </ac:picMkLst>
        </pc:picChg>
      </pc:sldChg>
      <pc:sldChg chg="del">
        <pc:chgData name="Thúy Mai" userId="222f1c7e07c9bd7a" providerId="LiveId" clId="{057227C5-7CDA-4065-B35E-2314427E4E33}" dt="2023-01-26T13:43:52.123" v="30" actId="47"/>
        <pc:sldMkLst>
          <pc:docMk/>
          <pc:sldMk cId="2086106687" sldId="417"/>
        </pc:sldMkLst>
      </pc:sldChg>
      <pc:sldChg chg="modSp add del">
        <pc:chgData name="Thúy Mai" userId="222f1c7e07c9bd7a" providerId="LiveId" clId="{057227C5-7CDA-4065-B35E-2314427E4E33}" dt="2023-01-26T14:34:42.923" v="1214" actId="47"/>
        <pc:sldMkLst>
          <pc:docMk/>
          <pc:sldMk cId="4001159929" sldId="419"/>
        </pc:sldMkLst>
        <pc:spChg chg="mod">
          <ac:chgData name="Thúy Mai" userId="222f1c7e07c9bd7a" providerId="LiveId" clId="{057227C5-7CDA-4065-B35E-2314427E4E33}" dt="2023-01-26T14:17:17.901" v="836" actId="20577"/>
          <ac:spMkLst>
            <pc:docMk/>
            <pc:sldMk cId="4001159929" sldId="419"/>
            <ac:spMk id="9" creationId="{D30C0B67-CBB4-6246-72A0-FB3B6E2FF5A9}"/>
          </ac:spMkLst>
        </pc:spChg>
      </pc:sldChg>
      <pc:sldChg chg="del">
        <pc:chgData name="Thúy Mai" userId="222f1c7e07c9bd7a" providerId="LiveId" clId="{057227C5-7CDA-4065-B35E-2314427E4E33}" dt="2023-01-26T14:34:43.313" v="1215" actId="47"/>
        <pc:sldMkLst>
          <pc:docMk/>
          <pc:sldMk cId="4127797332" sldId="420"/>
        </pc:sldMkLst>
      </pc:sldChg>
      <pc:sldChg chg="del">
        <pc:chgData name="Thúy Mai" userId="222f1c7e07c9bd7a" providerId="LiveId" clId="{057227C5-7CDA-4065-B35E-2314427E4E33}" dt="2023-01-26T14:34:43.809" v="1216" actId="47"/>
        <pc:sldMkLst>
          <pc:docMk/>
          <pc:sldMk cId="1677973475" sldId="421"/>
        </pc:sldMkLst>
      </pc:sldChg>
      <pc:sldChg chg="del">
        <pc:chgData name="Thúy Mai" userId="222f1c7e07c9bd7a" providerId="LiveId" clId="{057227C5-7CDA-4065-B35E-2314427E4E33}" dt="2023-01-26T14:34:44.340" v="1217" actId="47"/>
        <pc:sldMkLst>
          <pc:docMk/>
          <pc:sldMk cId="94548132" sldId="422"/>
        </pc:sldMkLst>
      </pc:sldChg>
      <pc:sldChg chg="del">
        <pc:chgData name="Thúy Mai" userId="222f1c7e07c9bd7a" providerId="LiveId" clId="{057227C5-7CDA-4065-B35E-2314427E4E33}" dt="2023-01-26T14:34:45.937" v="1218" actId="47"/>
        <pc:sldMkLst>
          <pc:docMk/>
          <pc:sldMk cId="2636168139" sldId="423"/>
        </pc:sldMkLst>
      </pc:sldChg>
      <pc:sldChg chg="del">
        <pc:chgData name="Thúy Mai" userId="222f1c7e07c9bd7a" providerId="LiveId" clId="{057227C5-7CDA-4065-B35E-2314427E4E33}" dt="2023-01-26T14:34:47.321" v="1219" actId="47"/>
        <pc:sldMkLst>
          <pc:docMk/>
          <pc:sldMk cId="4103754991" sldId="424"/>
        </pc:sldMkLst>
      </pc:sldChg>
      <pc:sldChg chg="del">
        <pc:chgData name="Thúy Mai" userId="222f1c7e07c9bd7a" providerId="LiveId" clId="{057227C5-7CDA-4065-B35E-2314427E4E33}" dt="2023-01-26T14:34:47.910" v="1220" actId="47"/>
        <pc:sldMkLst>
          <pc:docMk/>
          <pc:sldMk cId="4170242607" sldId="425"/>
        </pc:sldMkLst>
      </pc:sldChg>
      <pc:sldChg chg="del">
        <pc:chgData name="Thúy Mai" userId="222f1c7e07c9bd7a" providerId="LiveId" clId="{057227C5-7CDA-4065-B35E-2314427E4E33}" dt="2023-01-26T14:34:48.272" v="1221" actId="47"/>
        <pc:sldMkLst>
          <pc:docMk/>
          <pc:sldMk cId="410992298" sldId="426"/>
        </pc:sldMkLst>
      </pc:sldChg>
      <pc:sldChg chg="del">
        <pc:chgData name="Thúy Mai" userId="222f1c7e07c9bd7a" providerId="LiveId" clId="{057227C5-7CDA-4065-B35E-2314427E4E33}" dt="2023-01-26T14:34:49.158" v="1223" actId="47"/>
        <pc:sldMkLst>
          <pc:docMk/>
          <pc:sldMk cId="2064880557" sldId="427"/>
        </pc:sldMkLst>
      </pc:sldChg>
      <pc:sldChg chg="del">
        <pc:chgData name="Thúy Mai" userId="222f1c7e07c9bd7a" providerId="LiveId" clId="{057227C5-7CDA-4065-B35E-2314427E4E33}" dt="2023-01-26T14:34:50.410" v="1225" actId="47"/>
        <pc:sldMkLst>
          <pc:docMk/>
          <pc:sldMk cId="2141284009" sldId="428"/>
        </pc:sldMkLst>
      </pc:sldChg>
      <pc:sldChg chg="del">
        <pc:chgData name="Thúy Mai" userId="222f1c7e07c9bd7a" providerId="LiveId" clId="{057227C5-7CDA-4065-B35E-2314427E4E33}" dt="2023-01-26T14:34:48.620" v="1222" actId="47"/>
        <pc:sldMkLst>
          <pc:docMk/>
          <pc:sldMk cId="4182060856" sldId="429"/>
        </pc:sldMkLst>
      </pc:sldChg>
      <pc:sldChg chg="del">
        <pc:chgData name="Thúy Mai" userId="222f1c7e07c9bd7a" providerId="LiveId" clId="{057227C5-7CDA-4065-B35E-2314427E4E33}" dt="2023-01-26T14:34:49.989" v="1224" actId="47"/>
        <pc:sldMkLst>
          <pc:docMk/>
          <pc:sldMk cId="3372706233" sldId="430"/>
        </pc:sldMkLst>
      </pc:sldChg>
      <pc:sldChg chg="del">
        <pc:chgData name="Thúy Mai" userId="222f1c7e07c9bd7a" providerId="LiveId" clId="{057227C5-7CDA-4065-B35E-2314427E4E33}" dt="2023-01-26T14:34:50.818" v="1226" actId="47"/>
        <pc:sldMkLst>
          <pc:docMk/>
          <pc:sldMk cId="703030072" sldId="431"/>
        </pc:sldMkLst>
      </pc:sldChg>
      <pc:sldChg chg="del">
        <pc:chgData name="Thúy Mai" userId="222f1c7e07c9bd7a" providerId="LiveId" clId="{057227C5-7CDA-4065-B35E-2314427E4E33}" dt="2023-01-26T14:34:52.086" v="1228" actId="47"/>
        <pc:sldMkLst>
          <pc:docMk/>
          <pc:sldMk cId="1296182577" sldId="432"/>
        </pc:sldMkLst>
      </pc:sldChg>
      <pc:sldChg chg="del">
        <pc:chgData name="Thúy Mai" userId="222f1c7e07c9bd7a" providerId="LiveId" clId="{057227C5-7CDA-4065-B35E-2314427E4E33}" dt="2023-01-26T14:34:54.239" v="1234" actId="47"/>
        <pc:sldMkLst>
          <pc:docMk/>
          <pc:sldMk cId="2069441862" sldId="433"/>
        </pc:sldMkLst>
      </pc:sldChg>
      <pc:sldChg chg="del">
        <pc:chgData name="Thúy Mai" userId="222f1c7e07c9bd7a" providerId="LiveId" clId="{057227C5-7CDA-4065-B35E-2314427E4E33}" dt="2023-01-26T14:34:54.648" v="1235" actId="47"/>
        <pc:sldMkLst>
          <pc:docMk/>
          <pc:sldMk cId="680718444" sldId="434"/>
        </pc:sldMkLst>
      </pc:sldChg>
      <pc:sldChg chg="del">
        <pc:chgData name="Thúy Mai" userId="222f1c7e07c9bd7a" providerId="LiveId" clId="{057227C5-7CDA-4065-B35E-2314427E4E33}" dt="2023-01-26T14:34:52.574" v="1229" actId="47"/>
        <pc:sldMkLst>
          <pc:docMk/>
          <pc:sldMk cId="3407852427" sldId="435"/>
        </pc:sldMkLst>
      </pc:sldChg>
      <pc:sldChg chg="del">
        <pc:chgData name="Thúy Mai" userId="222f1c7e07c9bd7a" providerId="LiveId" clId="{057227C5-7CDA-4065-B35E-2314427E4E33}" dt="2023-01-26T14:34:53.040" v="1230" actId="47"/>
        <pc:sldMkLst>
          <pc:docMk/>
          <pc:sldMk cId="3464673337" sldId="436"/>
        </pc:sldMkLst>
      </pc:sldChg>
      <pc:sldChg chg="del">
        <pc:chgData name="Thúy Mai" userId="222f1c7e07c9bd7a" providerId="LiveId" clId="{057227C5-7CDA-4065-B35E-2314427E4E33}" dt="2023-01-26T14:34:53.356" v="1231" actId="47"/>
        <pc:sldMkLst>
          <pc:docMk/>
          <pc:sldMk cId="711680255" sldId="437"/>
        </pc:sldMkLst>
      </pc:sldChg>
      <pc:sldChg chg="del">
        <pc:chgData name="Thúy Mai" userId="222f1c7e07c9bd7a" providerId="LiveId" clId="{057227C5-7CDA-4065-B35E-2314427E4E33}" dt="2023-01-26T14:34:53.680" v="1232" actId="47"/>
        <pc:sldMkLst>
          <pc:docMk/>
          <pc:sldMk cId="522019680" sldId="438"/>
        </pc:sldMkLst>
      </pc:sldChg>
      <pc:sldChg chg="del">
        <pc:chgData name="Thúy Mai" userId="222f1c7e07c9bd7a" providerId="LiveId" clId="{057227C5-7CDA-4065-B35E-2314427E4E33}" dt="2023-01-26T14:34:54.003" v="1233" actId="47"/>
        <pc:sldMkLst>
          <pc:docMk/>
          <pc:sldMk cId="219055186" sldId="439"/>
        </pc:sldMkLst>
      </pc:sldChg>
      <pc:sldChg chg="del">
        <pc:chgData name="Thúy Mai" userId="222f1c7e07c9bd7a" providerId="LiveId" clId="{057227C5-7CDA-4065-B35E-2314427E4E33}" dt="2023-01-26T14:34:55.033" v="1236" actId="47"/>
        <pc:sldMkLst>
          <pc:docMk/>
          <pc:sldMk cId="2523136130" sldId="441"/>
        </pc:sldMkLst>
      </pc:sldChg>
      <pc:sldChg chg="del">
        <pc:chgData name="Thúy Mai" userId="222f1c7e07c9bd7a" providerId="LiveId" clId="{057227C5-7CDA-4065-B35E-2314427E4E33}" dt="2023-01-26T14:34:55.365" v="1237" actId="47"/>
        <pc:sldMkLst>
          <pc:docMk/>
          <pc:sldMk cId="4262459563" sldId="442"/>
        </pc:sldMkLst>
      </pc:sldChg>
      <pc:sldChg chg="del">
        <pc:chgData name="Thúy Mai" userId="222f1c7e07c9bd7a" providerId="LiveId" clId="{057227C5-7CDA-4065-B35E-2314427E4E33}" dt="2023-01-26T14:34:55.743" v="1238" actId="47"/>
        <pc:sldMkLst>
          <pc:docMk/>
          <pc:sldMk cId="633257466" sldId="443"/>
        </pc:sldMkLst>
      </pc:sldChg>
      <pc:sldChg chg="del">
        <pc:chgData name="Thúy Mai" userId="222f1c7e07c9bd7a" providerId="LiveId" clId="{057227C5-7CDA-4065-B35E-2314427E4E33}" dt="2023-01-26T14:34:56.211" v="1239" actId="47"/>
        <pc:sldMkLst>
          <pc:docMk/>
          <pc:sldMk cId="136937488" sldId="444"/>
        </pc:sldMkLst>
      </pc:sldChg>
      <pc:sldChg chg="del">
        <pc:chgData name="Thúy Mai" userId="222f1c7e07c9bd7a" providerId="LiveId" clId="{057227C5-7CDA-4065-B35E-2314427E4E33}" dt="2023-01-26T14:36:56.388" v="1271" actId="47"/>
        <pc:sldMkLst>
          <pc:docMk/>
          <pc:sldMk cId="1893838238" sldId="445"/>
        </pc:sldMkLst>
      </pc:sldChg>
      <pc:sldChg chg="del">
        <pc:chgData name="Thúy Mai" userId="222f1c7e07c9bd7a" providerId="LiveId" clId="{057227C5-7CDA-4065-B35E-2314427E4E33}" dt="2023-01-26T14:36:58.253" v="1272" actId="47"/>
        <pc:sldMkLst>
          <pc:docMk/>
          <pc:sldMk cId="3372827538" sldId="446"/>
        </pc:sldMkLst>
      </pc:sldChg>
      <pc:sldChg chg="del">
        <pc:chgData name="Thúy Mai" userId="222f1c7e07c9bd7a" providerId="LiveId" clId="{057227C5-7CDA-4065-B35E-2314427E4E33}" dt="2023-01-26T14:34:51.683" v="1227" actId="47"/>
        <pc:sldMkLst>
          <pc:docMk/>
          <pc:sldMk cId="1098287828" sldId="448"/>
        </pc:sldMkLst>
      </pc:sldChg>
      <pc:sldChg chg="del">
        <pc:chgData name="Thúy Mai" userId="222f1c7e07c9bd7a" providerId="LiveId" clId="{057227C5-7CDA-4065-B35E-2314427E4E33}" dt="2023-01-26T14:36:58.848" v="1273" actId="47"/>
        <pc:sldMkLst>
          <pc:docMk/>
          <pc:sldMk cId="858884357" sldId="449"/>
        </pc:sldMkLst>
      </pc:sldChg>
      <pc:sldChg chg="addSp delSp modSp add del mod modTransition delAnim">
        <pc:chgData name="Thúy Mai" userId="222f1c7e07c9bd7a" providerId="LiveId" clId="{057227C5-7CDA-4065-B35E-2314427E4E33}" dt="2023-01-26T14:40:48.454" v="1342"/>
        <pc:sldMkLst>
          <pc:docMk/>
          <pc:sldMk cId="3262107257" sldId="450"/>
        </pc:sldMkLst>
        <pc:spChg chg="del mod">
          <ac:chgData name="Thúy Mai" userId="222f1c7e07c9bd7a" providerId="LiveId" clId="{057227C5-7CDA-4065-B35E-2314427E4E33}" dt="2023-01-26T14:38:48.384" v="1297" actId="478"/>
          <ac:spMkLst>
            <pc:docMk/>
            <pc:sldMk cId="3262107257" sldId="450"/>
            <ac:spMk id="4" creationId="{C010713D-E374-C182-FADA-BFE5BCF937C8}"/>
          </ac:spMkLst>
        </pc:spChg>
        <pc:spChg chg="mod">
          <ac:chgData name="Thúy Mai" userId="222f1c7e07c9bd7a" providerId="LiveId" clId="{057227C5-7CDA-4065-B35E-2314427E4E33}" dt="2023-01-26T14:37:41.178" v="1289" actId="207"/>
          <ac:spMkLst>
            <pc:docMk/>
            <pc:sldMk cId="3262107257" sldId="450"/>
            <ac:spMk id="5" creationId="{D4FF4424-0A7A-950F-CC05-D1FBBF8A4AA7}"/>
          </ac:spMkLst>
        </pc:spChg>
        <pc:graphicFrameChg chg="add del mod">
          <ac:chgData name="Thúy Mai" userId="222f1c7e07c9bd7a" providerId="LiveId" clId="{057227C5-7CDA-4065-B35E-2314427E4E33}" dt="2023-01-26T14:37:08.322" v="1278"/>
          <ac:graphicFrameMkLst>
            <pc:docMk/>
            <pc:sldMk cId="3262107257" sldId="450"/>
            <ac:graphicFrameMk id="2" creationId="{44FF1C4A-DA18-3345-6A30-E77FB8502C9F}"/>
          </ac:graphicFrameMkLst>
        </pc:graphicFrameChg>
        <pc:graphicFrameChg chg="add del mod">
          <ac:chgData name="Thúy Mai" userId="222f1c7e07c9bd7a" providerId="LiveId" clId="{057227C5-7CDA-4065-B35E-2314427E4E33}" dt="2023-01-26T14:38:37.194" v="1292"/>
          <ac:graphicFrameMkLst>
            <pc:docMk/>
            <pc:sldMk cId="3262107257" sldId="450"/>
            <ac:graphicFrameMk id="3" creationId="{1D2A25A8-B6B3-CA5A-2BCF-B36452C1231F}"/>
          </ac:graphicFrameMkLst>
        </pc:graphicFrameChg>
      </pc:sldChg>
      <pc:sldChg chg="new del">
        <pc:chgData name="Thúy Mai" userId="222f1c7e07c9bd7a" providerId="LiveId" clId="{057227C5-7CDA-4065-B35E-2314427E4E33}" dt="2023-01-26T13:49:20.350" v="101" actId="47"/>
        <pc:sldMkLst>
          <pc:docMk/>
          <pc:sldMk cId="3621810096" sldId="451"/>
        </pc:sldMkLst>
      </pc:sldChg>
      <pc:sldChg chg="addSp delSp modSp add mod modTransition delAnim">
        <pc:chgData name="Thúy Mai" userId="222f1c7e07c9bd7a" providerId="LiveId" clId="{057227C5-7CDA-4065-B35E-2314427E4E33}" dt="2023-01-26T14:40:48.454" v="1342"/>
        <pc:sldMkLst>
          <pc:docMk/>
          <pc:sldMk cId="1552848623" sldId="452"/>
        </pc:sldMkLst>
        <pc:spChg chg="mod">
          <ac:chgData name="Thúy Mai" userId="222f1c7e07c9bd7a" providerId="LiveId" clId="{057227C5-7CDA-4065-B35E-2314427E4E33}" dt="2023-01-26T13:46:07.680" v="59" actId="14100"/>
          <ac:spMkLst>
            <pc:docMk/>
            <pc:sldMk cId="1552848623" sldId="452"/>
            <ac:spMk id="4" creationId="{36113968-AD85-38D1-0F6B-8348B75BEA1C}"/>
          </ac:spMkLst>
        </pc:spChg>
        <pc:graphicFrameChg chg="add del mod">
          <ac:chgData name="Thúy Mai" userId="222f1c7e07c9bd7a" providerId="LiveId" clId="{057227C5-7CDA-4065-B35E-2314427E4E33}" dt="2023-01-26T13:44:14.122" v="36"/>
          <ac:graphicFrameMkLst>
            <pc:docMk/>
            <pc:sldMk cId="1552848623" sldId="452"/>
            <ac:graphicFrameMk id="2" creationId="{973D96FC-00FA-C3F2-1AB0-7D76C26D981B}"/>
          </ac:graphicFrameMkLst>
        </pc:graphicFrameChg>
        <pc:picChg chg="del">
          <ac:chgData name="Thúy Mai" userId="222f1c7e07c9bd7a" providerId="LiveId" clId="{057227C5-7CDA-4065-B35E-2314427E4E33}" dt="2023-01-26T13:44:00.479" v="33" actId="478"/>
          <ac:picMkLst>
            <pc:docMk/>
            <pc:sldMk cId="1552848623" sldId="452"/>
            <ac:picMk id="6" creationId="{390C9FBC-DE5C-4718-903A-AE9BBB019DFE}"/>
          </ac:picMkLst>
        </pc:picChg>
      </pc:sldChg>
      <pc:sldChg chg="addSp delSp modSp add mod modTransition">
        <pc:chgData name="Thúy Mai" userId="222f1c7e07c9bd7a" providerId="LiveId" clId="{057227C5-7CDA-4065-B35E-2314427E4E33}" dt="2023-01-26T14:40:48.454" v="1342"/>
        <pc:sldMkLst>
          <pc:docMk/>
          <pc:sldMk cId="2220856706" sldId="453"/>
        </pc:sldMkLst>
        <pc:spChg chg="mod">
          <ac:chgData name="Thúy Mai" userId="222f1c7e07c9bd7a" providerId="LiveId" clId="{057227C5-7CDA-4065-B35E-2314427E4E33}" dt="2023-01-26T13:46:44.840" v="63" actId="14100"/>
          <ac:spMkLst>
            <pc:docMk/>
            <pc:sldMk cId="2220856706" sldId="453"/>
            <ac:spMk id="4" creationId="{36113968-AD85-38D1-0F6B-8348B75BEA1C}"/>
          </ac:spMkLst>
        </pc:spChg>
        <pc:graphicFrameChg chg="add del mod">
          <ac:chgData name="Thúy Mai" userId="222f1c7e07c9bd7a" providerId="LiveId" clId="{057227C5-7CDA-4065-B35E-2314427E4E33}" dt="2023-01-26T13:44:39.731" v="46"/>
          <ac:graphicFrameMkLst>
            <pc:docMk/>
            <pc:sldMk cId="2220856706" sldId="453"/>
            <ac:graphicFrameMk id="2" creationId="{89961C0B-1588-B6A9-2D64-8961D81BA6DF}"/>
          </ac:graphicFrameMkLst>
        </pc:graphicFrameChg>
        <pc:picChg chg="mod">
          <ac:chgData name="Thúy Mai" userId="222f1c7e07c9bd7a" providerId="LiveId" clId="{057227C5-7CDA-4065-B35E-2314427E4E33}" dt="2023-01-26T13:44:53.984" v="53" actId="1076"/>
          <ac:picMkLst>
            <pc:docMk/>
            <pc:sldMk cId="2220856706" sldId="453"/>
            <ac:picMk id="20" creationId="{7039D336-A010-1591-68DA-5D46EFC833A3}"/>
          </ac:picMkLst>
        </pc:picChg>
      </pc:sldChg>
      <pc:sldChg chg="addSp delSp modSp add mod modTransition delAnim modAnim">
        <pc:chgData name="Thúy Mai" userId="222f1c7e07c9bd7a" providerId="LiveId" clId="{057227C5-7CDA-4065-B35E-2314427E4E33}" dt="2023-01-26T14:40:48.454" v="1342"/>
        <pc:sldMkLst>
          <pc:docMk/>
          <pc:sldMk cId="1766797652" sldId="454"/>
        </pc:sldMkLst>
        <pc:spChg chg="add mod">
          <ac:chgData name="Thúy Mai" userId="222f1c7e07c9bd7a" providerId="LiveId" clId="{057227C5-7CDA-4065-B35E-2314427E4E33}" dt="2023-01-26T13:48:17.890" v="85" actId="14100"/>
          <ac:spMkLst>
            <pc:docMk/>
            <pc:sldMk cId="1766797652" sldId="454"/>
            <ac:spMk id="3" creationId="{D86F8AC3-E2A8-4E1E-DF04-237BDDD50728}"/>
          </ac:spMkLst>
        </pc:spChg>
        <pc:spChg chg="del">
          <ac:chgData name="Thúy Mai" userId="222f1c7e07c9bd7a" providerId="LiveId" clId="{057227C5-7CDA-4065-B35E-2314427E4E33}" dt="2023-01-26T13:47:13.379" v="65" actId="478"/>
          <ac:spMkLst>
            <pc:docMk/>
            <pc:sldMk cId="1766797652" sldId="454"/>
            <ac:spMk id="4" creationId="{36113968-AD85-38D1-0F6B-8348B75BEA1C}"/>
          </ac:spMkLst>
        </pc:spChg>
        <pc:graphicFrameChg chg="add del mod">
          <ac:chgData name="Thúy Mai" userId="222f1c7e07c9bd7a" providerId="LiveId" clId="{057227C5-7CDA-4065-B35E-2314427E4E33}" dt="2023-01-26T13:48:03.011" v="78"/>
          <ac:graphicFrameMkLst>
            <pc:docMk/>
            <pc:sldMk cId="1766797652" sldId="454"/>
            <ac:graphicFrameMk id="5" creationId="{996C71D3-DC76-B496-F990-F21391242B7C}"/>
          </ac:graphicFrameMkLst>
        </pc:graphicFrameChg>
        <pc:picChg chg="add mod">
          <ac:chgData name="Thúy Mai" userId="222f1c7e07c9bd7a" providerId="LiveId" clId="{057227C5-7CDA-4065-B35E-2314427E4E33}" dt="2023-01-26T13:47:18.819" v="69" actId="1076"/>
          <ac:picMkLst>
            <pc:docMk/>
            <pc:sldMk cId="1766797652" sldId="454"/>
            <ac:picMk id="2" creationId="{4F124653-00CD-12F0-CE17-F43A4C61C463}"/>
          </ac:picMkLst>
        </pc:picChg>
        <pc:picChg chg="mod">
          <ac:chgData name="Thúy Mai" userId="222f1c7e07c9bd7a" providerId="LiveId" clId="{057227C5-7CDA-4065-B35E-2314427E4E33}" dt="2023-01-26T13:59:12.804" v="282" actId="1076"/>
          <ac:picMkLst>
            <pc:docMk/>
            <pc:sldMk cId="1766797652" sldId="454"/>
            <ac:picMk id="19" creationId="{4A165CE3-2D94-B10A-8D28-A37352DFF982}"/>
          </ac:picMkLst>
        </pc:picChg>
      </pc:sldChg>
      <pc:sldChg chg="addSp delSp modSp add mod modTransition delAnim">
        <pc:chgData name="Thúy Mai" userId="222f1c7e07c9bd7a" providerId="LiveId" clId="{057227C5-7CDA-4065-B35E-2314427E4E33}" dt="2023-01-26T14:40:48.454" v="1342"/>
        <pc:sldMkLst>
          <pc:docMk/>
          <pc:sldMk cId="1667165470" sldId="455"/>
        </pc:sldMkLst>
        <pc:spChg chg="mod">
          <ac:chgData name="Thúy Mai" userId="222f1c7e07c9bd7a" providerId="LiveId" clId="{057227C5-7CDA-4065-B35E-2314427E4E33}" dt="2023-01-26T13:49:06.695" v="99" actId="1076"/>
          <ac:spMkLst>
            <pc:docMk/>
            <pc:sldMk cId="1667165470" sldId="455"/>
            <ac:spMk id="3" creationId="{D86F8AC3-E2A8-4E1E-DF04-237BDDD50728}"/>
          </ac:spMkLst>
        </pc:spChg>
        <pc:graphicFrameChg chg="add del mod">
          <ac:chgData name="Thúy Mai" userId="222f1c7e07c9bd7a" providerId="LiveId" clId="{057227C5-7CDA-4065-B35E-2314427E4E33}" dt="2023-01-26T13:48:37.754" v="89"/>
          <ac:graphicFrameMkLst>
            <pc:docMk/>
            <pc:sldMk cId="1667165470" sldId="455"/>
            <ac:graphicFrameMk id="4" creationId="{02E91906-C780-7415-8CC7-081D57755B54}"/>
          </ac:graphicFrameMkLst>
        </pc:graphicFrameChg>
        <pc:picChg chg="del">
          <ac:chgData name="Thúy Mai" userId="222f1c7e07c9bd7a" providerId="LiveId" clId="{057227C5-7CDA-4065-B35E-2314427E4E33}" dt="2023-01-26T13:48:48.086" v="94" actId="478"/>
          <ac:picMkLst>
            <pc:docMk/>
            <pc:sldMk cId="1667165470" sldId="455"/>
            <ac:picMk id="2" creationId="{4F124653-00CD-12F0-CE17-F43A4C61C463}"/>
          </ac:picMkLst>
        </pc:picChg>
      </pc:sldChg>
      <pc:sldChg chg="addSp delSp modSp new del mod">
        <pc:chgData name="Thúy Mai" userId="222f1c7e07c9bd7a" providerId="LiveId" clId="{057227C5-7CDA-4065-B35E-2314427E4E33}" dt="2023-01-26T14:34:41.789" v="1212" actId="47"/>
        <pc:sldMkLst>
          <pc:docMk/>
          <pc:sldMk cId="3419689925" sldId="456"/>
        </pc:sldMkLst>
        <pc:spChg chg="del">
          <ac:chgData name="Thúy Mai" userId="222f1c7e07c9bd7a" providerId="LiveId" clId="{057227C5-7CDA-4065-B35E-2314427E4E33}" dt="2023-01-26T14:14:40.153" v="813" actId="478"/>
          <ac:spMkLst>
            <pc:docMk/>
            <pc:sldMk cId="3419689925" sldId="456"/>
            <ac:spMk id="2" creationId="{0B0D2F72-525A-4E74-20EA-D711B6D2E74F}"/>
          </ac:spMkLst>
        </pc:spChg>
        <pc:spChg chg="del">
          <ac:chgData name="Thúy Mai" userId="222f1c7e07c9bd7a" providerId="LiveId" clId="{057227C5-7CDA-4065-B35E-2314427E4E33}" dt="2023-01-26T14:14:40.153" v="813" actId="478"/>
          <ac:spMkLst>
            <pc:docMk/>
            <pc:sldMk cId="3419689925" sldId="456"/>
            <ac:spMk id="3" creationId="{96F52FBE-EF5D-995E-8690-0909E5AF07D3}"/>
          </ac:spMkLst>
        </pc:spChg>
        <pc:spChg chg="add del mod">
          <ac:chgData name="Thúy Mai" userId="222f1c7e07c9bd7a" providerId="LiveId" clId="{057227C5-7CDA-4065-B35E-2314427E4E33}" dt="2023-01-26T14:16:55.661" v="832" actId="21"/>
          <ac:spMkLst>
            <pc:docMk/>
            <pc:sldMk cId="3419689925" sldId="456"/>
            <ac:spMk id="6" creationId="{E7BB87FA-58DB-48C4-1836-DAE84E2030C2}"/>
          </ac:spMkLst>
        </pc:spChg>
        <pc:spChg chg="add del mod">
          <ac:chgData name="Thúy Mai" userId="222f1c7e07c9bd7a" providerId="LiveId" clId="{057227C5-7CDA-4065-B35E-2314427E4E33}" dt="2023-01-26T14:16:55.661" v="832" actId="21"/>
          <ac:spMkLst>
            <pc:docMk/>
            <pc:sldMk cId="3419689925" sldId="456"/>
            <ac:spMk id="9" creationId="{0C441CD5-2897-EEDE-8F36-2B646293F905}"/>
          </ac:spMkLst>
        </pc:spChg>
        <pc:graphicFrameChg chg="add del mod">
          <ac:chgData name="Thúy Mai" userId="222f1c7e07c9bd7a" providerId="LiveId" clId="{057227C5-7CDA-4065-B35E-2314427E4E33}" dt="2023-01-26T14:14:41.118" v="816"/>
          <ac:graphicFrameMkLst>
            <pc:docMk/>
            <pc:sldMk cId="3419689925" sldId="456"/>
            <ac:graphicFrameMk id="4" creationId="{2C3BAC02-3CD8-23D1-338C-523EB59E3150}"/>
          </ac:graphicFrameMkLst>
        </pc:graphicFrameChg>
        <pc:graphicFrameChg chg="add del mod">
          <ac:chgData name="Thúy Mai" userId="222f1c7e07c9bd7a" providerId="LiveId" clId="{057227C5-7CDA-4065-B35E-2314427E4E33}" dt="2023-01-26T14:16:25.293" v="824"/>
          <ac:graphicFrameMkLst>
            <pc:docMk/>
            <pc:sldMk cId="3419689925" sldId="456"/>
            <ac:graphicFrameMk id="7" creationId="{43C9E85E-8CFF-CF9C-6C20-6FF27EEF6403}"/>
          </ac:graphicFrameMkLst>
        </pc:graphicFrameChg>
      </pc:sldChg>
      <pc:sldChg chg="new del">
        <pc:chgData name="Thúy Mai" userId="222f1c7e07c9bd7a" providerId="LiveId" clId="{057227C5-7CDA-4065-B35E-2314427E4E33}" dt="2023-01-26T14:34:42.223" v="1213" actId="47"/>
        <pc:sldMkLst>
          <pc:docMk/>
          <pc:sldMk cId="4013939723" sldId="457"/>
        </pc:sldMkLst>
      </pc:sldChg>
      <pc:sldChg chg="addSp delSp modSp add mod modTransition delAnim modAnim">
        <pc:chgData name="Thúy Mai" userId="222f1c7e07c9bd7a" providerId="LiveId" clId="{057227C5-7CDA-4065-B35E-2314427E4E33}" dt="2023-01-26T14:40:48.454" v="1342"/>
        <pc:sldMkLst>
          <pc:docMk/>
          <pc:sldMk cId="3267591113" sldId="458"/>
        </pc:sldMkLst>
        <pc:spChg chg="del">
          <ac:chgData name="Thúy Mai" userId="222f1c7e07c9bd7a" providerId="LiveId" clId="{057227C5-7CDA-4065-B35E-2314427E4E33}" dt="2023-01-26T14:00:10.828" v="301" actId="478"/>
          <ac:spMkLst>
            <pc:docMk/>
            <pc:sldMk cId="3267591113" sldId="458"/>
            <ac:spMk id="8" creationId="{0252B99C-BC94-F85D-5702-1916ABF0DD4A}"/>
          </ac:spMkLst>
        </pc:spChg>
        <pc:spChg chg="del">
          <ac:chgData name="Thúy Mai" userId="222f1c7e07c9bd7a" providerId="LiveId" clId="{057227C5-7CDA-4065-B35E-2314427E4E33}" dt="2023-01-26T13:51:55.107" v="166" actId="478"/>
          <ac:spMkLst>
            <pc:docMk/>
            <pc:sldMk cId="3267591113" sldId="458"/>
            <ac:spMk id="9" creationId="{D30C0B67-CBB4-6246-72A0-FB3B6E2FF5A9}"/>
          </ac:spMkLst>
        </pc:spChg>
        <pc:graphicFrameChg chg="add del mod">
          <ac:chgData name="Thúy Mai" userId="222f1c7e07c9bd7a" providerId="LiveId" clId="{057227C5-7CDA-4065-B35E-2314427E4E33}" dt="2023-01-26T13:52:00.407" v="169"/>
          <ac:graphicFrameMkLst>
            <pc:docMk/>
            <pc:sldMk cId="3267591113" sldId="458"/>
            <ac:graphicFrameMk id="2" creationId="{7E227BE7-B21C-313C-4923-DA5D9A23394B}"/>
          </ac:graphicFrameMkLst>
        </pc:graphicFrameChg>
        <pc:graphicFrameChg chg="add del mod modGraphic">
          <ac:chgData name="Thúy Mai" userId="222f1c7e07c9bd7a" providerId="LiveId" clId="{057227C5-7CDA-4065-B35E-2314427E4E33}" dt="2023-01-26T13:59:53.174" v="294" actId="21"/>
          <ac:graphicFrameMkLst>
            <pc:docMk/>
            <pc:sldMk cId="3267591113" sldId="458"/>
            <ac:graphicFrameMk id="4" creationId="{8FEB75E2-297B-2A1F-C165-0AB06B88EC37}"/>
          </ac:graphicFrameMkLst>
        </pc:graphicFrameChg>
        <pc:picChg chg="add mod">
          <ac:chgData name="Thúy Mai" userId="222f1c7e07c9bd7a" providerId="LiveId" clId="{057227C5-7CDA-4065-B35E-2314427E4E33}" dt="2023-01-26T14:00:26.821" v="307" actId="1076"/>
          <ac:picMkLst>
            <pc:docMk/>
            <pc:sldMk cId="3267591113" sldId="458"/>
            <ac:picMk id="5" creationId="{CFED6B68-1934-4FC0-ECDF-39E75EEAB14B}"/>
          </ac:picMkLst>
        </pc:picChg>
        <pc:picChg chg="add mod">
          <ac:chgData name="Thúy Mai" userId="222f1c7e07c9bd7a" providerId="LiveId" clId="{057227C5-7CDA-4065-B35E-2314427E4E33}" dt="2023-01-26T14:00:32.797" v="308" actId="1076"/>
          <ac:picMkLst>
            <pc:docMk/>
            <pc:sldMk cId="3267591113" sldId="458"/>
            <ac:picMk id="7" creationId="{162BEBC5-EC75-3560-DCE9-BE142FBA71A9}"/>
          </ac:picMkLst>
        </pc:picChg>
        <pc:picChg chg="del">
          <ac:chgData name="Thúy Mai" userId="222f1c7e07c9bd7a" providerId="LiveId" clId="{057227C5-7CDA-4065-B35E-2314427E4E33}" dt="2023-01-26T13:51:52.509" v="164" actId="478"/>
          <ac:picMkLst>
            <pc:docMk/>
            <pc:sldMk cId="3267591113" sldId="458"/>
            <ac:picMk id="1025" creationId="{70C96F2E-4427-EF7F-02B2-56000BF9C3AC}"/>
          </ac:picMkLst>
        </pc:picChg>
        <pc:picChg chg="del">
          <ac:chgData name="Thúy Mai" userId="222f1c7e07c9bd7a" providerId="LiveId" clId="{057227C5-7CDA-4065-B35E-2314427E4E33}" dt="2023-01-26T13:51:52.969" v="165" actId="478"/>
          <ac:picMkLst>
            <pc:docMk/>
            <pc:sldMk cId="3267591113" sldId="458"/>
            <ac:picMk id="1026" creationId="{EBD5748F-88F1-6AA4-C097-F5ADA72DD5FB}"/>
          </ac:picMkLst>
        </pc:picChg>
      </pc:sldChg>
      <pc:sldChg chg="addSp delSp modSp add mod ord modTransition addAnim delAnim modAnim">
        <pc:chgData name="Thúy Mai" userId="222f1c7e07c9bd7a" providerId="LiveId" clId="{057227C5-7CDA-4065-B35E-2314427E4E33}" dt="2023-01-26T14:40:48.454" v="1342"/>
        <pc:sldMkLst>
          <pc:docMk/>
          <pc:sldMk cId="113896388" sldId="459"/>
        </pc:sldMkLst>
        <pc:spChg chg="add mod">
          <ac:chgData name="Thúy Mai" userId="222f1c7e07c9bd7a" providerId="LiveId" clId="{057227C5-7CDA-4065-B35E-2314427E4E33}" dt="2023-01-26T14:04:52.614" v="527" actId="20577"/>
          <ac:spMkLst>
            <pc:docMk/>
            <pc:sldMk cId="113896388" sldId="459"/>
            <ac:spMk id="5" creationId="{5658A90B-616A-FEE7-F22C-BF56C1342BF0}"/>
          </ac:spMkLst>
        </pc:spChg>
        <pc:spChg chg="add mod">
          <ac:chgData name="Thúy Mai" userId="222f1c7e07c9bd7a" providerId="LiveId" clId="{057227C5-7CDA-4065-B35E-2314427E4E33}" dt="2023-01-26T14:03:53.751" v="485" actId="1076"/>
          <ac:spMkLst>
            <pc:docMk/>
            <pc:sldMk cId="113896388" sldId="459"/>
            <ac:spMk id="7" creationId="{6D23428C-0AAE-0F21-EED8-C133A1CF313D}"/>
          </ac:spMkLst>
        </pc:spChg>
        <pc:spChg chg="add del mod">
          <ac:chgData name="Thúy Mai" userId="222f1c7e07c9bd7a" providerId="LiveId" clId="{057227C5-7CDA-4065-B35E-2314427E4E33}" dt="2023-01-26T14:00:54.801" v="315" actId="1076"/>
          <ac:spMkLst>
            <pc:docMk/>
            <pc:sldMk cId="113896388" sldId="459"/>
            <ac:spMk id="8" creationId="{0252B99C-BC94-F85D-5702-1916ABF0DD4A}"/>
          </ac:spMkLst>
        </pc:spChg>
        <pc:spChg chg="add del mod">
          <ac:chgData name="Thúy Mai" userId="222f1c7e07c9bd7a" providerId="LiveId" clId="{057227C5-7CDA-4065-B35E-2314427E4E33}" dt="2023-01-26T14:03:16.788" v="476" actId="207"/>
          <ac:spMkLst>
            <pc:docMk/>
            <pc:sldMk cId="113896388" sldId="459"/>
            <ac:spMk id="9" creationId="{D30C0B67-CBB4-6246-72A0-FB3B6E2FF5A9}"/>
          </ac:spMkLst>
        </pc:spChg>
        <pc:spChg chg="add mod">
          <ac:chgData name="Thúy Mai" userId="222f1c7e07c9bd7a" providerId="LiveId" clId="{057227C5-7CDA-4065-B35E-2314427E4E33}" dt="2023-01-26T14:04:36.169" v="521" actId="1076"/>
          <ac:spMkLst>
            <pc:docMk/>
            <pc:sldMk cId="113896388" sldId="459"/>
            <ac:spMk id="10" creationId="{886B8B43-9F30-A739-E369-1F4EC9BE6509}"/>
          </ac:spMkLst>
        </pc:spChg>
        <pc:spChg chg="add mod">
          <ac:chgData name="Thúy Mai" userId="222f1c7e07c9bd7a" providerId="LiveId" clId="{057227C5-7CDA-4065-B35E-2314427E4E33}" dt="2023-01-26T14:04:46.667" v="526"/>
          <ac:spMkLst>
            <pc:docMk/>
            <pc:sldMk cId="113896388" sldId="459"/>
            <ac:spMk id="11" creationId="{B6FFA678-D2E3-9D47-8035-2F3FAF3A832E}"/>
          </ac:spMkLst>
        </pc:spChg>
        <pc:graphicFrameChg chg="add del mod">
          <ac:chgData name="Thúy Mai" userId="222f1c7e07c9bd7a" providerId="LiveId" clId="{057227C5-7CDA-4065-B35E-2314427E4E33}" dt="2023-01-26T13:57:35.110" v="237"/>
          <ac:graphicFrameMkLst>
            <pc:docMk/>
            <pc:sldMk cId="113896388" sldId="459"/>
            <ac:graphicFrameMk id="2" creationId="{0AB3A8A3-F33A-D993-108C-326E509316BD}"/>
          </ac:graphicFrameMkLst>
        </pc:graphicFrameChg>
        <pc:picChg chg="del mod">
          <ac:chgData name="Thúy Mai" userId="222f1c7e07c9bd7a" providerId="LiveId" clId="{057227C5-7CDA-4065-B35E-2314427E4E33}" dt="2023-01-26T13:57:33.423" v="233" actId="478"/>
          <ac:picMkLst>
            <pc:docMk/>
            <pc:sldMk cId="113896388" sldId="459"/>
            <ac:picMk id="1025" creationId="{70C96F2E-4427-EF7F-02B2-56000BF9C3AC}"/>
          </ac:picMkLst>
        </pc:picChg>
        <pc:picChg chg="del">
          <ac:chgData name="Thúy Mai" userId="222f1c7e07c9bd7a" providerId="LiveId" clId="{057227C5-7CDA-4065-B35E-2314427E4E33}" dt="2023-01-26T13:57:33.898" v="234" actId="478"/>
          <ac:picMkLst>
            <pc:docMk/>
            <pc:sldMk cId="113896388" sldId="459"/>
            <ac:picMk id="1026" creationId="{EBD5748F-88F1-6AA4-C097-F5ADA72DD5FB}"/>
          </ac:picMkLst>
        </pc:picChg>
      </pc:sldChg>
      <pc:sldChg chg="addSp delSp modSp add mod modTransition modAnim">
        <pc:chgData name="Thúy Mai" userId="222f1c7e07c9bd7a" providerId="LiveId" clId="{057227C5-7CDA-4065-B35E-2314427E4E33}" dt="2023-01-26T14:40:48.454" v="1342"/>
        <pc:sldMkLst>
          <pc:docMk/>
          <pc:sldMk cId="1699008714" sldId="460"/>
        </pc:sldMkLst>
        <pc:spChg chg="del">
          <ac:chgData name="Thúy Mai" userId="222f1c7e07c9bd7a" providerId="LiveId" clId="{057227C5-7CDA-4065-B35E-2314427E4E33}" dt="2023-01-26T13:59:24.387" v="285" actId="478"/>
          <ac:spMkLst>
            <pc:docMk/>
            <pc:sldMk cId="1699008714" sldId="460"/>
            <ac:spMk id="6" creationId="{9C1F639B-6BDB-0E3F-D9C2-833CB1DECDB8}"/>
          </ac:spMkLst>
        </pc:spChg>
        <pc:spChg chg="mod">
          <ac:chgData name="Thúy Mai" userId="222f1c7e07c9bd7a" providerId="LiveId" clId="{057227C5-7CDA-4065-B35E-2314427E4E33}" dt="2023-01-26T13:59:26.528" v="286" actId="1076"/>
          <ac:spMkLst>
            <pc:docMk/>
            <pc:sldMk cId="1699008714" sldId="460"/>
            <ac:spMk id="8" creationId="{0252B99C-BC94-F85D-5702-1916ABF0DD4A}"/>
          </ac:spMkLst>
        </pc:spChg>
        <pc:spChg chg="mod">
          <ac:chgData name="Thúy Mai" userId="222f1c7e07c9bd7a" providerId="LiveId" clId="{057227C5-7CDA-4065-B35E-2314427E4E33}" dt="2023-01-26T13:59:28.302" v="287" actId="1076"/>
          <ac:spMkLst>
            <pc:docMk/>
            <pc:sldMk cId="1699008714" sldId="460"/>
            <ac:spMk id="9" creationId="{D30C0B67-CBB4-6246-72A0-FB3B6E2FF5A9}"/>
          </ac:spMkLst>
        </pc:spChg>
        <pc:graphicFrameChg chg="add mod">
          <ac:chgData name="Thúy Mai" userId="222f1c7e07c9bd7a" providerId="LiveId" clId="{057227C5-7CDA-4065-B35E-2314427E4E33}" dt="2023-01-26T14:00:02.024" v="298" actId="1076"/>
          <ac:graphicFrameMkLst>
            <pc:docMk/>
            <pc:sldMk cId="1699008714" sldId="460"/>
            <ac:graphicFrameMk id="2" creationId="{C0370025-172E-F64F-C1DC-A8DF703B206C}"/>
          </ac:graphicFrameMkLst>
        </pc:graphicFrameChg>
        <pc:picChg chg="del mod">
          <ac:chgData name="Thúy Mai" userId="222f1c7e07c9bd7a" providerId="LiveId" clId="{057227C5-7CDA-4065-B35E-2314427E4E33}" dt="2023-01-26T14:00:07.097" v="300" actId="21"/>
          <ac:picMkLst>
            <pc:docMk/>
            <pc:sldMk cId="1699008714" sldId="460"/>
            <ac:picMk id="1025" creationId="{70C96F2E-4427-EF7F-02B2-56000BF9C3AC}"/>
          </ac:picMkLst>
        </pc:picChg>
        <pc:picChg chg="del mod">
          <ac:chgData name="Thúy Mai" userId="222f1c7e07c9bd7a" providerId="LiveId" clId="{057227C5-7CDA-4065-B35E-2314427E4E33}" dt="2023-01-26T14:00:07.097" v="300" actId="21"/>
          <ac:picMkLst>
            <pc:docMk/>
            <pc:sldMk cId="1699008714" sldId="460"/>
            <ac:picMk id="1026" creationId="{EBD5748F-88F1-6AA4-C097-F5ADA72DD5FB}"/>
          </ac:picMkLst>
        </pc:picChg>
      </pc:sldChg>
      <pc:sldChg chg="addSp delSp modSp add mod modTransition delAnim modAnim">
        <pc:chgData name="Thúy Mai" userId="222f1c7e07c9bd7a" providerId="LiveId" clId="{057227C5-7CDA-4065-B35E-2314427E4E33}" dt="2023-01-26T14:40:48.454" v="1342"/>
        <pc:sldMkLst>
          <pc:docMk/>
          <pc:sldMk cId="4191639709" sldId="461"/>
        </pc:sldMkLst>
        <pc:spChg chg="add mod">
          <ac:chgData name="Thúy Mai" userId="222f1c7e07c9bd7a" providerId="LiveId" clId="{057227C5-7CDA-4065-B35E-2314427E4E33}" dt="2023-01-26T14:06:25.363" v="623" actId="1035"/>
          <ac:spMkLst>
            <pc:docMk/>
            <pc:sldMk cId="4191639709" sldId="461"/>
            <ac:spMk id="2" creationId="{FF6A1DC4-9C7D-743C-9063-E25CE487D9FF}"/>
          </ac:spMkLst>
        </pc:spChg>
        <pc:spChg chg="add mod">
          <ac:chgData name="Thúy Mai" userId="222f1c7e07c9bd7a" providerId="LiveId" clId="{057227C5-7CDA-4065-B35E-2314427E4E33}" dt="2023-01-26T14:06:19.483" v="604" actId="1037"/>
          <ac:spMkLst>
            <pc:docMk/>
            <pc:sldMk cId="4191639709" sldId="461"/>
            <ac:spMk id="4" creationId="{8E9B077C-B67A-CFBD-B3B9-908738487F42}"/>
          </ac:spMkLst>
        </pc:spChg>
        <pc:spChg chg="del mod">
          <ac:chgData name="Thúy Mai" userId="222f1c7e07c9bd7a" providerId="LiveId" clId="{057227C5-7CDA-4065-B35E-2314427E4E33}" dt="2023-01-26T14:06:26.750" v="625"/>
          <ac:spMkLst>
            <pc:docMk/>
            <pc:sldMk cId="4191639709" sldId="461"/>
            <ac:spMk id="5" creationId="{5658A90B-616A-FEE7-F22C-BF56C1342BF0}"/>
          </ac:spMkLst>
        </pc:spChg>
        <pc:spChg chg="mod">
          <ac:chgData name="Thúy Mai" userId="222f1c7e07c9bd7a" providerId="LiveId" clId="{057227C5-7CDA-4065-B35E-2314427E4E33}" dt="2023-01-26T14:05:15.922" v="536"/>
          <ac:spMkLst>
            <pc:docMk/>
            <pc:sldMk cId="4191639709" sldId="461"/>
            <ac:spMk id="7" creationId="{6D23428C-0AAE-0F21-EED8-C133A1CF313D}"/>
          </ac:spMkLst>
        </pc:spChg>
        <pc:spChg chg="mod">
          <ac:chgData name="Thúy Mai" userId="222f1c7e07c9bd7a" providerId="LiveId" clId="{057227C5-7CDA-4065-B35E-2314427E4E33}" dt="2023-01-26T14:05:06.383" v="532" actId="14100"/>
          <ac:spMkLst>
            <pc:docMk/>
            <pc:sldMk cId="4191639709" sldId="461"/>
            <ac:spMk id="9" creationId="{D30C0B67-CBB4-6246-72A0-FB3B6E2FF5A9}"/>
          </ac:spMkLst>
        </pc:spChg>
        <pc:spChg chg="del">
          <ac:chgData name="Thúy Mai" userId="222f1c7e07c9bd7a" providerId="LiveId" clId="{057227C5-7CDA-4065-B35E-2314427E4E33}" dt="2023-01-26T14:05:08.082" v="533" actId="478"/>
          <ac:spMkLst>
            <pc:docMk/>
            <pc:sldMk cId="4191639709" sldId="461"/>
            <ac:spMk id="10" creationId="{886B8B43-9F30-A739-E369-1F4EC9BE6509}"/>
          </ac:spMkLst>
        </pc:spChg>
        <pc:spChg chg="mod">
          <ac:chgData name="Thúy Mai" userId="222f1c7e07c9bd7a" providerId="LiveId" clId="{057227C5-7CDA-4065-B35E-2314427E4E33}" dt="2023-01-26T14:05:34.246" v="540" actId="1076"/>
          <ac:spMkLst>
            <pc:docMk/>
            <pc:sldMk cId="4191639709" sldId="461"/>
            <ac:spMk id="11" creationId="{B6FFA678-D2E3-9D47-8035-2F3FAF3A832E}"/>
          </ac:spMkLst>
        </pc:spChg>
      </pc:sldChg>
      <pc:sldChg chg="add modTransition">
        <pc:chgData name="Thúy Mai" userId="222f1c7e07c9bd7a" providerId="LiveId" clId="{057227C5-7CDA-4065-B35E-2314427E4E33}" dt="2023-01-26T14:40:48.454" v="1342"/>
        <pc:sldMkLst>
          <pc:docMk/>
          <pc:sldMk cId="3510183497" sldId="462"/>
        </pc:sldMkLst>
      </pc:sldChg>
      <pc:sldChg chg="addSp delSp modSp add mod modTransition delAnim modAnim">
        <pc:chgData name="Thúy Mai" userId="222f1c7e07c9bd7a" providerId="LiveId" clId="{057227C5-7CDA-4065-B35E-2314427E4E33}" dt="2023-01-26T14:40:48.454" v="1342"/>
        <pc:sldMkLst>
          <pc:docMk/>
          <pc:sldMk cId="1982807675" sldId="463"/>
        </pc:sldMkLst>
        <pc:spChg chg="add del mod">
          <ac:chgData name="Thúy Mai" userId="222f1c7e07c9bd7a" providerId="LiveId" clId="{057227C5-7CDA-4065-B35E-2314427E4E33}" dt="2023-01-26T14:08:02.089" v="667" actId="478"/>
          <ac:spMkLst>
            <pc:docMk/>
            <pc:sldMk cId="1982807675" sldId="463"/>
            <ac:spMk id="4" creationId="{8197B6D4-0796-5510-EB33-519759BE365D}"/>
          </ac:spMkLst>
        </pc:spChg>
        <pc:spChg chg="mod">
          <ac:chgData name="Thúy Mai" userId="222f1c7e07c9bd7a" providerId="LiveId" clId="{057227C5-7CDA-4065-B35E-2314427E4E33}" dt="2023-01-26T14:07:32.758" v="657" actId="207"/>
          <ac:spMkLst>
            <pc:docMk/>
            <pc:sldMk cId="1982807675" sldId="463"/>
            <ac:spMk id="6" creationId="{9C1F639B-6BDB-0E3F-D9C2-833CB1DECDB8}"/>
          </ac:spMkLst>
        </pc:spChg>
        <pc:spChg chg="del">
          <ac:chgData name="Thúy Mai" userId="222f1c7e07c9bd7a" providerId="LiveId" clId="{057227C5-7CDA-4065-B35E-2314427E4E33}" dt="2023-01-26T14:08:09.070" v="673" actId="478"/>
          <ac:spMkLst>
            <pc:docMk/>
            <pc:sldMk cId="1982807675" sldId="463"/>
            <ac:spMk id="7" creationId="{D0B2C485-33BD-E9D6-B943-F3BDC81173DE}"/>
          </ac:spMkLst>
        </pc:spChg>
        <pc:spChg chg="mod">
          <ac:chgData name="Thúy Mai" userId="222f1c7e07c9bd7a" providerId="LiveId" clId="{057227C5-7CDA-4065-B35E-2314427E4E33}" dt="2023-01-26T14:08:05.835" v="672" actId="20577"/>
          <ac:spMkLst>
            <pc:docMk/>
            <pc:sldMk cId="1982807675" sldId="463"/>
            <ac:spMk id="11" creationId="{C8A202DC-B238-A6A1-CA8F-90B72C15275B}"/>
          </ac:spMkLst>
        </pc:spChg>
        <pc:graphicFrameChg chg="add del mod">
          <ac:chgData name="Thúy Mai" userId="222f1c7e07c9bd7a" providerId="LiveId" clId="{057227C5-7CDA-4065-B35E-2314427E4E33}" dt="2023-01-26T14:07:47.848" v="660"/>
          <ac:graphicFrameMkLst>
            <pc:docMk/>
            <pc:sldMk cId="1982807675" sldId="463"/>
            <ac:graphicFrameMk id="2" creationId="{28749351-B218-837E-03AF-6B442FD2DCB5}"/>
          </ac:graphicFrameMkLst>
        </pc:graphicFrameChg>
        <pc:graphicFrameChg chg="add mod modGraphic">
          <ac:chgData name="Thúy Mai" userId="222f1c7e07c9bd7a" providerId="LiveId" clId="{057227C5-7CDA-4065-B35E-2314427E4E33}" dt="2023-01-26T14:09:16.003" v="695"/>
          <ac:graphicFrameMkLst>
            <pc:docMk/>
            <pc:sldMk cId="1982807675" sldId="463"/>
            <ac:graphicFrameMk id="3" creationId="{D5240F52-1E70-3693-86D4-F46F3D7D438B}"/>
          </ac:graphicFrameMkLst>
        </pc:graphicFrameChg>
        <pc:picChg chg="add mod">
          <ac:chgData name="Thúy Mai" userId="222f1c7e07c9bd7a" providerId="LiveId" clId="{057227C5-7CDA-4065-B35E-2314427E4E33}" dt="2023-01-26T14:09:31.279" v="700" actId="1076"/>
          <ac:picMkLst>
            <pc:docMk/>
            <pc:sldMk cId="1982807675" sldId="463"/>
            <ac:picMk id="5" creationId="{17340DE1-7827-1875-D92C-470D65638DBC}"/>
          </ac:picMkLst>
        </pc:picChg>
        <pc:picChg chg="del">
          <ac:chgData name="Thúy Mai" userId="222f1c7e07c9bd7a" providerId="LiveId" clId="{057227C5-7CDA-4065-B35E-2314427E4E33}" dt="2023-01-26T14:08:10.898" v="674" actId="478"/>
          <ac:picMkLst>
            <pc:docMk/>
            <pc:sldMk cId="1982807675" sldId="463"/>
            <ac:picMk id="10" creationId="{7D6D4BCD-7A79-D03E-DF5A-28605515EFDE}"/>
          </ac:picMkLst>
        </pc:picChg>
      </pc:sldChg>
      <pc:sldChg chg="add del">
        <pc:chgData name="Thúy Mai" userId="222f1c7e07c9bd7a" providerId="LiveId" clId="{057227C5-7CDA-4065-B35E-2314427E4E33}" dt="2023-01-26T14:09:42.248" v="701" actId="47"/>
        <pc:sldMkLst>
          <pc:docMk/>
          <pc:sldMk cId="198452294" sldId="464"/>
        </pc:sldMkLst>
      </pc:sldChg>
      <pc:sldChg chg="addSp delSp modSp add mod modTransition delAnim">
        <pc:chgData name="Thúy Mai" userId="222f1c7e07c9bd7a" providerId="LiveId" clId="{057227C5-7CDA-4065-B35E-2314427E4E33}" dt="2023-01-26T14:40:48.454" v="1342"/>
        <pc:sldMkLst>
          <pc:docMk/>
          <pc:sldMk cId="2933227735" sldId="464"/>
        </pc:sldMkLst>
        <pc:spChg chg="del mod">
          <ac:chgData name="Thúy Mai" userId="222f1c7e07c9bd7a" providerId="LiveId" clId="{057227C5-7CDA-4065-B35E-2314427E4E33}" dt="2023-01-26T14:11:24.221" v="735" actId="478"/>
          <ac:spMkLst>
            <pc:docMk/>
            <pc:sldMk cId="2933227735" sldId="464"/>
            <ac:spMk id="6" creationId="{9C1F639B-6BDB-0E3F-D9C2-833CB1DECDB8}"/>
          </ac:spMkLst>
        </pc:spChg>
        <pc:spChg chg="add del mod">
          <ac:chgData name="Thúy Mai" userId="222f1c7e07c9bd7a" providerId="LiveId" clId="{057227C5-7CDA-4065-B35E-2314427E4E33}" dt="2023-01-26T14:10:14.280" v="712" actId="478"/>
          <ac:spMkLst>
            <pc:docMk/>
            <pc:sldMk cId="2933227735" sldId="464"/>
            <ac:spMk id="7" creationId="{29C61D8A-0B17-48C9-C566-39F4224E06A0}"/>
          </ac:spMkLst>
        </pc:spChg>
        <pc:spChg chg="mod">
          <ac:chgData name="Thúy Mai" userId="222f1c7e07c9bd7a" providerId="LiveId" clId="{057227C5-7CDA-4065-B35E-2314427E4E33}" dt="2023-01-26T14:11:27.466" v="736" actId="1076"/>
          <ac:spMkLst>
            <pc:docMk/>
            <pc:sldMk cId="2933227735" sldId="464"/>
            <ac:spMk id="11" creationId="{C8A202DC-B238-A6A1-CA8F-90B72C15275B}"/>
          </ac:spMkLst>
        </pc:spChg>
        <pc:graphicFrameChg chg="add del mod">
          <ac:chgData name="Thúy Mai" userId="222f1c7e07c9bd7a" providerId="LiveId" clId="{057227C5-7CDA-4065-B35E-2314427E4E33}" dt="2023-01-26T14:10:04.950" v="709"/>
          <ac:graphicFrameMkLst>
            <pc:docMk/>
            <pc:sldMk cId="2933227735" sldId="464"/>
            <ac:graphicFrameMk id="2" creationId="{99A68D9A-2C61-B1FA-8D4C-E8ED98356082}"/>
          </ac:graphicFrameMkLst>
        </pc:graphicFrameChg>
        <pc:graphicFrameChg chg="del modGraphic">
          <ac:chgData name="Thúy Mai" userId="222f1c7e07c9bd7a" providerId="LiveId" clId="{057227C5-7CDA-4065-B35E-2314427E4E33}" dt="2023-01-26T14:09:47.655" v="704" actId="478"/>
          <ac:graphicFrameMkLst>
            <pc:docMk/>
            <pc:sldMk cId="2933227735" sldId="464"/>
            <ac:graphicFrameMk id="3" creationId="{D5240F52-1E70-3693-86D4-F46F3D7D438B}"/>
          </ac:graphicFrameMkLst>
        </pc:graphicFrameChg>
        <pc:graphicFrameChg chg="add mod modGraphic">
          <ac:chgData name="Thúy Mai" userId="222f1c7e07c9bd7a" providerId="LiveId" clId="{057227C5-7CDA-4065-B35E-2314427E4E33}" dt="2023-01-26T14:11:29.483" v="737" actId="1076"/>
          <ac:graphicFrameMkLst>
            <pc:docMk/>
            <pc:sldMk cId="2933227735" sldId="464"/>
            <ac:graphicFrameMk id="4" creationId="{E3226A07-F4DD-D7FA-D88B-B27C8DD89A7F}"/>
          </ac:graphicFrameMkLst>
        </pc:graphicFrameChg>
        <pc:picChg chg="mod">
          <ac:chgData name="Thúy Mai" userId="222f1c7e07c9bd7a" providerId="LiveId" clId="{057227C5-7CDA-4065-B35E-2314427E4E33}" dt="2023-01-26T14:11:33.897" v="740" actId="1076"/>
          <ac:picMkLst>
            <pc:docMk/>
            <pc:sldMk cId="2933227735" sldId="464"/>
            <ac:picMk id="5" creationId="{17340DE1-7827-1875-D92C-470D65638DBC}"/>
          </ac:picMkLst>
        </pc:picChg>
      </pc:sldChg>
      <pc:sldChg chg="addSp delSp modSp add mod ord modTransition delAnim modAnim">
        <pc:chgData name="Thúy Mai" userId="222f1c7e07c9bd7a" providerId="LiveId" clId="{057227C5-7CDA-4065-B35E-2314427E4E33}" dt="2023-01-26T14:40:48.454" v="1342"/>
        <pc:sldMkLst>
          <pc:docMk/>
          <pc:sldMk cId="2416291915" sldId="465"/>
        </pc:sldMkLst>
        <pc:spChg chg="add del mod">
          <ac:chgData name="Thúy Mai" userId="222f1c7e07c9bd7a" providerId="LiveId" clId="{057227C5-7CDA-4065-B35E-2314427E4E33}" dt="2023-01-26T14:12:20.344" v="762"/>
          <ac:spMkLst>
            <pc:docMk/>
            <pc:sldMk cId="2416291915" sldId="465"/>
            <ac:spMk id="7" creationId="{5E298C15-B065-F9E0-42B4-938600EABCFB}"/>
          </ac:spMkLst>
        </pc:spChg>
        <pc:spChg chg="add mod">
          <ac:chgData name="Thúy Mai" userId="222f1c7e07c9bd7a" providerId="LiveId" clId="{057227C5-7CDA-4065-B35E-2314427E4E33}" dt="2023-01-26T14:12:19.430" v="760" actId="1076"/>
          <ac:spMkLst>
            <pc:docMk/>
            <pc:sldMk cId="2416291915" sldId="465"/>
            <ac:spMk id="8" creationId="{2ED923B3-48F1-CA73-1FAB-AACF06A4D83F}"/>
          </ac:spMkLst>
        </pc:spChg>
        <pc:spChg chg="mod">
          <ac:chgData name="Thúy Mai" userId="222f1c7e07c9bd7a" providerId="LiveId" clId="{057227C5-7CDA-4065-B35E-2314427E4E33}" dt="2023-01-26T14:11:53.376" v="752" actId="20577"/>
          <ac:spMkLst>
            <pc:docMk/>
            <pc:sldMk cId="2416291915" sldId="465"/>
            <ac:spMk id="11" creationId="{C8A202DC-B238-A6A1-CA8F-90B72C15275B}"/>
          </ac:spMkLst>
        </pc:spChg>
        <pc:graphicFrameChg chg="add del mod">
          <ac:chgData name="Thúy Mai" userId="222f1c7e07c9bd7a" providerId="LiveId" clId="{057227C5-7CDA-4065-B35E-2314427E4E33}" dt="2023-01-26T14:11:50.405" v="746"/>
          <ac:graphicFrameMkLst>
            <pc:docMk/>
            <pc:sldMk cId="2416291915" sldId="465"/>
            <ac:graphicFrameMk id="2" creationId="{255BB436-7BFC-EF0B-6312-565694585511}"/>
          </ac:graphicFrameMkLst>
        </pc:graphicFrameChg>
        <pc:graphicFrameChg chg="del modGraphic">
          <ac:chgData name="Thúy Mai" userId="222f1c7e07c9bd7a" providerId="LiveId" clId="{057227C5-7CDA-4065-B35E-2314427E4E33}" dt="2023-01-26T14:12:00.485" v="754" actId="478"/>
          <ac:graphicFrameMkLst>
            <pc:docMk/>
            <pc:sldMk cId="2416291915" sldId="465"/>
            <ac:graphicFrameMk id="3" creationId="{D5240F52-1E70-3693-86D4-F46F3D7D438B}"/>
          </ac:graphicFrameMkLst>
        </pc:graphicFrameChg>
      </pc:sldChg>
      <pc:sldChg chg="addSp delSp modSp add mod modTransition modAnim">
        <pc:chgData name="Thúy Mai" userId="222f1c7e07c9bd7a" providerId="LiveId" clId="{057227C5-7CDA-4065-B35E-2314427E4E33}" dt="2023-01-26T14:40:48.454" v="1342"/>
        <pc:sldMkLst>
          <pc:docMk/>
          <pc:sldMk cId="1111716686" sldId="466"/>
        </pc:sldMkLst>
        <pc:spChg chg="mod">
          <ac:chgData name="Thúy Mai" userId="222f1c7e07c9bd7a" providerId="LiveId" clId="{057227C5-7CDA-4065-B35E-2314427E4E33}" dt="2023-01-26T14:12:53.683" v="774" actId="1076"/>
          <ac:spMkLst>
            <pc:docMk/>
            <pc:sldMk cId="1111716686" sldId="466"/>
            <ac:spMk id="8" creationId="{2ED923B3-48F1-CA73-1FAB-AACF06A4D83F}"/>
          </ac:spMkLst>
        </pc:spChg>
        <pc:graphicFrameChg chg="add del mod">
          <ac:chgData name="Thúy Mai" userId="222f1c7e07c9bd7a" providerId="LiveId" clId="{057227C5-7CDA-4065-B35E-2314427E4E33}" dt="2023-01-26T14:12:34.599" v="767"/>
          <ac:graphicFrameMkLst>
            <pc:docMk/>
            <pc:sldMk cId="1111716686" sldId="466"/>
            <ac:graphicFrameMk id="2" creationId="{4CEB54D3-259A-13A0-EA26-2A6CA33AFE57}"/>
          </ac:graphicFrameMkLst>
        </pc:graphicFrameChg>
      </pc:sldChg>
      <pc:sldChg chg="addSp delSp modSp add mod ord modTransition delAnim modAnim">
        <pc:chgData name="Thúy Mai" userId="222f1c7e07c9bd7a" providerId="LiveId" clId="{057227C5-7CDA-4065-B35E-2314427E4E33}" dt="2023-01-26T14:40:48.454" v="1342"/>
        <pc:sldMkLst>
          <pc:docMk/>
          <pc:sldMk cId="881170081" sldId="467"/>
        </pc:sldMkLst>
        <pc:spChg chg="mod">
          <ac:chgData name="Thúy Mai" userId="222f1c7e07c9bd7a" providerId="LiveId" clId="{057227C5-7CDA-4065-B35E-2314427E4E33}" dt="2023-01-26T14:13:18.563" v="812" actId="20577"/>
          <ac:spMkLst>
            <pc:docMk/>
            <pc:sldMk cId="881170081" sldId="467"/>
            <ac:spMk id="6" creationId="{9C1F639B-6BDB-0E3F-D9C2-833CB1DECDB8}"/>
          </ac:spMkLst>
        </pc:spChg>
        <pc:spChg chg="mod">
          <ac:chgData name="Thúy Mai" userId="222f1c7e07c9bd7a" providerId="LiveId" clId="{057227C5-7CDA-4065-B35E-2314427E4E33}" dt="2023-01-26T14:22:10.122" v="906" actId="1076"/>
          <ac:spMkLst>
            <pc:docMk/>
            <pc:sldMk cId="881170081" sldId="467"/>
            <ac:spMk id="11" creationId="{A8386959-5EB3-4BF6-80F4-B2DEA924B633}"/>
          </ac:spMkLst>
        </pc:spChg>
        <pc:graphicFrameChg chg="add del mod">
          <ac:chgData name="Thúy Mai" userId="222f1c7e07c9bd7a" providerId="LiveId" clId="{057227C5-7CDA-4065-B35E-2314427E4E33}" dt="2023-01-26T14:21:40.569" v="895"/>
          <ac:graphicFrameMkLst>
            <pc:docMk/>
            <pc:sldMk cId="881170081" sldId="467"/>
            <ac:graphicFrameMk id="2" creationId="{3B904795-F83D-C1A9-5D75-9F177068B0FA}"/>
          </ac:graphicFrameMkLst>
        </pc:graphicFrameChg>
        <pc:picChg chg="del mod">
          <ac:chgData name="Thúy Mai" userId="222f1c7e07c9bd7a" providerId="LiveId" clId="{057227C5-7CDA-4065-B35E-2314427E4E33}" dt="2023-01-26T14:22:17.650" v="909" actId="478"/>
          <ac:picMkLst>
            <pc:docMk/>
            <pc:sldMk cId="881170081" sldId="467"/>
            <ac:picMk id="3" creationId="{06896077-558C-3F00-1537-8D8D70D2E4D4}"/>
          </ac:picMkLst>
        </pc:picChg>
        <pc:picChg chg="add mod">
          <ac:chgData name="Thúy Mai" userId="222f1c7e07c9bd7a" providerId="LiveId" clId="{057227C5-7CDA-4065-B35E-2314427E4E33}" dt="2023-01-26T14:22:57.208" v="913" actId="1076"/>
          <ac:picMkLst>
            <pc:docMk/>
            <pc:sldMk cId="881170081" sldId="467"/>
            <ac:picMk id="5" creationId="{F7253F89-3EBF-1064-AD80-36CDB76B5245}"/>
          </ac:picMkLst>
        </pc:picChg>
        <pc:picChg chg="mod">
          <ac:chgData name="Thúy Mai" userId="222f1c7e07c9bd7a" providerId="LiveId" clId="{057227C5-7CDA-4065-B35E-2314427E4E33}" dt="2023-01-26T14:22:11.367" v="907" actId="1076"/>
          <ac:picMkLst>
            <pc:docMk/>
            <pc:sldMk cId="881170081" sldId="467"/>
            <ac:picMk id="10" creationId="{264795E0-14A4-0247-A84B-7C94969F868A}"/>
          </ac:picMkLst>
        </pc:picChg>
        <pc:picChg chg="mod">
          <ac:chgData name="Thúy Mai" userId="222f1c7e07c9bd7a" providerId="LiveId" clId="{057227C5-7CDA-4065-B35E-2314427E4E33}" dt="2023-01-26T14:22:04.440" v="905" actId="1076"/>
          <ac:picMkLst>
            <pc:docMk/>
            <pc:sldMk cId="881170081" sldId="467"/>
            <ac:picMk id="14" creationId="{566C97EF-820E-399E-06C4-6536C5CDF40E}"/>
          </ac:picMkLst>
        </pc:picChg>
      </pc:sldChg>
      <pc:sldChg chg="addSp delSp modSp add mod modTransition delAnim modAnim">
        <pc:chgData name="Thúy Mai" userId="222f1c7e07c9bd7a" providerId="LiveId" clId="{057227C5-7CDA-4065-B35E-2314427E4E33}" dt="2023-01-26T14:40:48.454" v="1342"/>
        <pc:sldMkLst>
          <pc:docMk/>
          <pc:sldMk cId="1045190432" sldId="468"/>
        </pc:sldMkLst>
        <pc:spChg chg="add mod">
          <ac:chgData name="Thúy Mai" userId="222f1c7e07c9bd7a" providerId="LiveId" clId="{057227C5-7CDA-4065-B35E-2314427E4E33}" dt="2023-01-26T14:17:11.866" v="835" actId="1076"/>
          <ac:spMkLst>
            <pc:docMk/>
            <pc:sldMk cId="1045190432" sldId="468"/>
            <ac:spMk id="2" creationId="{0326CED4-5186-9CFD-88DD-122BAC96A0C3}"/>
          </ac:spMkLst>
        </pc:spChg>
        <pc:spChg chg="add del mod">
          <ac:chgData name="Thúy Mai" userId="222f1c7e07c9bd7a" providerId="LiveId" clId="{057227C5-7CDA-4065-B35E-2314427E4E33}" dt="2023-01-26T14:17:41.455" v="842"/>
          <ac:spMkLst>
            <pc:docMk/>
            <pc:sldMk cId="1045190432" sldId="468"/>
            <ac:spMk id="4" creationId="{13A725F7-B081-04E4-A112-4BEA55EF8F33}"/>
          </ac:spMkLst>
        </pc:spChg>
        <pc:spChg chg="add mod">
          <ac:chgData name="Thúy Mai" userId="222f1c7e07c9bd7a" providerId="LiveId" clId="{057227C5-7CDA-4065-B35E-2314427E4E33}" dt="2023-01-26T14:17:36.096" v="840" actId="1076"/>
          <ac:spMkLst>
            <pc:docMk/>
            <pc:sldMk cId="1045190432" sldId="468"/>
            <ac:spMk id="5" creationId="{936851D2-97DA-5741-80D0-C85A9C2B8214}"/>
          </ac:spMkLst>
        </pc:spChg>
        <pc:spChg chg="del">
          <ac:chgData name="Thúy Mai" userId="222f1c7e07c9bd7a" providerId="LiveId" clId="{057227C5-7CDA-4065-B35E-2314427E4E33}" dt="2023-01-26T14:16:50.799" v="831" actId="478"/>
          <ac:spMkLst>
            <pc:docMk/>
            <pc:sldMk cId="1045190432" sldId="468"/>
            <ac:spMk id="11" creationId="{A8386959-5EB3-4BF6-80F4-B2DEA924B633}"/>
          </ac:spMkLst>
        </pc:spChg>
        <pc:graphicFrameChg chg="add mod modGraphic">
          <ac:chgData name="Thúy Mai" userId="222f1c7e07c9bd7a" providerId="LiveId" clId="{057227C5-7CDA-4065-B35E-2314427E4E33}" dt="2023-01-26T14:21:22.508" v="891" actId="1076"/>
          <ac:graphicFrameMkLst>
            <pc:docMk/>
            <pc:sldMk cId="1045190432" sldId="468"/>
            <ac:graphicFrameMk id="7" creationId="{7245A6D5-1E9F-1B02-06FA-5221FD2F44A8}"/>
          </ac:graphicFrameMkLst>
        </pc:graphicFrameChg>
        <pc:picChg chg="del">
          <ac:chgData name="Thúy Mai" userId="222f1c7e07c9bd7a" providerId="LiveId" clId="{057227C5-7CDA-4065-B35E-2314427E4E33}" dt="2023-01-26T14:16:50.799" v="831" actId="478"/>
          <ac:picMkLst>
            <pc:docMk/>
            <pc:sldMk cId="1045190432" sldId="468"/>
            <ac:picMk id="3" creationId="{06896077-558C-3F00-1537-8D8D70D2E4D4}"/>
          </ac:picMkLst>
        </pc:picChg>
        <pc:picChg chg="add mod">
          <ac:chgData name="Thúy Mai" userId="222f1c7e07c9bd7a" providerId="LiveId" clId="{057227C5-7CDA-4065-B35E-2314427E4E33}" dt="2023-01-26T14:25:27.072" v="958" actId="1076"/>
          <ac:picMkLst>
            <pc:docMk/>
            <pc:sldMk cId="1045190432" sldId="468"/>
            <ac:picMk id="8" creationId="{E777FC4F-7A65-D77B-22D4-9D0DEA67D426}"/>
          </ac:picMkLst>
        </pc:picChg>
        <pc:picChg chg="del">
          <ac:chgData name="Thúy Mai" userId="222f1c7e07c9bd7a" providerId="LiveId" clId="{057227C5-7CDA-4065-B35E-2314427E4E33}" dt="2023-01-26T14:16:50.799" v="831" actId="478"/>
          <ac:picMkLst>
            <pc:docMk/>
            <pc:sldMk cId="1045190432" sldId="468"/>
            <ac:picMk id="10" creationId="{264795E0-14A4-0247-A84B-7C94969F868A}"/>
          </ac:picMkLst>
        </pc:picChg>
        <pc:picChg chg="mod">
          <ac:chgData name="Thúy Mai" userId="222f1c7e07c9bd7a" providerId="LiveId" clId="{057227C5-7CDA-4065-B35E-2314427E4E33}" dt="2023-01-26T14:17:02.900" v="834" actId="1076"/>
          <ac:picMkLst>
            <pc:docMk/>
            <pc:sldMk cId="1045190432" sldId="468"/>
            <ac:picMk id="14" creationId="{566C97EF-820E-399E-06C4-6536C5CDF40E}"/>
          </ac:picMkLst>
        </pc:picChg>
      </pc:sldChg>
      <pc:sldChg chg="addSp delSp modSp add mod modTransition delAnim">
        <pc:chgData name="Thúy Mai" userId="222f1c7e07c9bd7a" providerId="LiveId" clId="{057227C5-7CDA-4065-B35E-2314427E4E33}" dt="2023-01-26T14:40:48.454" v="1342"/>
        <pc:sldMkLst>
          <pc:docMk/>
          <pc:sldMk cId="1813304594" sldId="469"/>
        </pc:sldMkLst>
        <pc:spChg chg="del">
          <ac:chgData name="Thúy Mai" userId="222f1c7e07c9bd7a" providerId="LiveId" clId="{057227C5-7CDA-4065-B35E-2314427E4E33}" dt="2023-01-26T14:17:47.435" v="844" actId="478"/>
          <ac:spMkLst>
            <pc:docMk/>
            <pc:sldMk cId="1813304594" sldId="469"/>
            <ac:spMk id="2" creationId="{0326CED4-5186-9CFD-88DD-122BAC96A0C3}"/>
          </ac:spMkLst>
        </pc:spChg>
        <pc:spChg chg="del">
          <ac:chgData name="Thúy Mai" userId="222f1c7e07c9bd7a" providerId="LiveId" clId="{057227C5-7CDA-4065-B35E-2314427E4E33}" dt="2023-01-26T14:17:47.435" v="844" actId="478"/>
          <ac:spMkLst>
            <pc:docMk/>
            <pc:sldMk cId="1813304594" sldId="469"/>
            <ac:spMk id="5" creationId="{936851D2-97DA-5741-80D0-C85A9C2B8214}"/>
          </ac:spMkLst>
        </pc:spChg>
        <pc:spChg chg="add mod">
          <ac:chgData name="Thúy Mai" userId="222f1c7e07c9bd7a" providerId="LiveId" clId="{057227C5-7CDA-4065-B35E-2314427E4E33}" dt="2023-01-26T14:18:26.997" v="854" actId="1076"/>
          <ac:spMkLst>
            <pc:docMk/>
            <pc:sldMk cId="1813304594" sldId="469"/>
            <ac:spMk id="7" creationId="{2C5880B4-4A40-8EAF-4A1E-FE1551FAC294}"/>
          </ac:spMkLst>
        </pc:spChg>
        <pc:graphicFrameChg chg="add del mod">
          <ac:chgData name="Thúy Mai" userId="222f1c7e07c9bd7a" providerId="LiveId" clId="{057227C5-7CDA-4065-B35E-2314427E4E33}" dt="2023-01-26T14:18:00.059" v="847"/>
          <ac:graphicFrameMkLst>
            <pc:docMk/>
            <pc:sldMk cId="1813304594" sldId="469"/>
            <ac:graphicFrameMk id="3" creationId="{1940C0B7-7D87-6137-8C2F-8F3BE2BA2D1D}"/>
          </ac:graphicFrameMkLst>
        </pc:graphicFrameChg>
        <pc:picChg chg="add mod">
          <ac:chgData name="Thúy Mai" userId="222f1c7e07c9bd7a" providerId="LiveId" clId="{057227C5-7CDA-4065-B35E-2314427E4E33}" dt="2023-01-26T14:25:30.300" v="960" actId="1076"/>
          <ac:picMkLst>
            <pc:docMk/>
            <pc:sldMk cId="1813304594" sldId="469"/>
            <ac:picMk id="8" creationId="{F5A263B7-D336-E23F-AE1D-0BD806264B30}"/>
          </ac:picMkLst>
        </pc:picChg>
      </pc:sldChg>
      <pc:sldChg chg="addSp delSp modSp add mod modTransition">
        <pc:chgData name="Thúy Mai" userId="222f1c7e07c9bd7a" providerId="LiveId" clId="{057227C5-7CDA-4065-B35E-2314427E4E33}" dt="2023-01-26T14:40:48.454" v="1342"/>
        <pc:sldMkLst>
          <pc:docMk/>
          <pc:sldMk cId="3542741456" sldId="470"/>
        </pc:sldMkLst>
        <pc:spChg chg="mod">
          <ac:chgData name="Thúy Mai" userId="222f1c7e07c9bd7a" providerId="LiveId" clId="{057227C5-7CDA-4065-B35E-2314427E4E33}" dt="2023-01-26T14:18:45.633" v="862" actId="1076"/>
          <ac:spMkLst>
            <pc:docMk/>
            <pc:sldMk cId="3542741456" sldId="470"/>
            <ac:spMk id="7" creationId="{2C5880B4-4A40-8EAF-4A1E-FE1551FAC294}"/>
          </ac:spMkLst>
        </pc:spChg>
        <pc:graphicFrameChg chg="add del mod">
          <ac:chgData name="Thúy Mai" userId="222f1c7e07c9bd7a" providerId="LiveId" clId="{057227C5-7CDA-4065-B35E-2314427E4E33}" dt="2023-01-26T14:18:39.717" v="858"/>
          <ac:graphicFrameMkLst>
            <pc:docMk/>
            <pc:sldMk cId="3542741456" sldId="470"/>
            <ac:graphicFrameMk id="2" creationId="{0D553961-F410-0904-5AE9-12E9D153E6F0}"/>
          </ac:graphicFrameMkLst>
        </pc:graphicFrameChg>
        <pc:picChg chg="add mod">
          <ac:chgData name="Thúy Mai" userId="222f1c7e07c9bd7a" providerId="LiveId" clId="{057227C5-7CDA-4065-B35E-2314427E4E33}" dt="2023-01-26T14:25:34.913" v="962" actId="1076"/>
          <ac:picMkLst>
            <pc:docMk/>
            <pc:sldMk cId="3542741456" sldId="470"/>
            <ac:picMk id="3" creationId="{2CABFF32-736A-3E1C-3516-14C6E49D68C8}"/>
          </ac:picMkLst>
        </pc:picChg>
      </pc:sldChg>
      <pc:sldChg chg="addSp modSp add mod modTransition">
        <pc:chgData name="Thúy Mai" userId="222f1c7e07c9bd7a" providerId="LiveId" clId="{057227C5-7CDA-4065-B35E-2314427E4E33}" dt="2023-01-26T14:40:48.454" v="1342"/>
        <pc:sldMkLst>
          <pc:docMk/>
          <pc:sldMk cId="3647663119" sldId="471"/>
        </pc:sldMkLst>
        <pc:spChg chg="mod">
          <ac:chgData name="Thúy Mai" userId="222f1c7e07c9bd7a" providerId="LiveId" clId="{057227C5-7CDA-4065-B35E-2314427E4E33}" dt="2023-01-26T14:20:02.492" v="874" actId="1076"/>
          <ac:spMkLst>
            <pc:docMk/>
            <pc:sldMk cId="3647663119" sldId="471"/>
            <ac:spMk id="7" creationId="{2C5880B4-4A40-8EAF-4A1E-FE1551FAC294}"/>
          </ac:spMkLst>
        </pc:spChg>
        <pc:picChg chg="add mod modCrop">
          <ac:chgData name="Thúy Mai" userId="222f1c7e07c9bd7a" providerId="LiveId" clId="{057227C5-7CDA-4065-B35E-2314427E4E33}" dt="2023-01-26T14:20:31.268" v="881" actId="14100"/>
          <ac:picMkLst>
            <pc:docMk/>
            <pc:sldMk cId="3647663119" sldId="471"/>
            <ac:picMk id="2" creationId="{F497CFCD-0E7E-0DFA-0D60-35CA53657451}"/>
          </ac:picMkLst>
        </pc:picChg>
        <pc:picChg chg="add mod">
          <ac:chgData name="Thúy Mai" userId="222f1c7e07c9bd7a" providerId="LiveId" clId="{057227C5-7CDA-4065-B35E-2314427E4E33}" dt="2023-01-26T14:25:40.805" v="965" actId="1076"/>
          <ac:picMkLst>
            <pc:docMk/>
            <pc:sldMk cId="3647663119" sldId="471"/>
            <ac:picMk id="3" creationId="{0A03F550-87AB-F305-BA1D-5EDB791EAFE3}"/>
          </ac:picMkLst>
        </pc:picChg>
      </pc:sldChg>
      <pc:sldChg chg="addSp delSp modSp add mod ord modTransition delAnim modAnim">
        <pc:chgData name="Thúy Mai" userId="222f1c7e07c9bd7a" providerId="LiveId" clId="{057227C5-7CDA-4065-B35E-2314427E4E33}" dt="2023-01-26T14:40:48.454" v="1342"/>
        <pc:sldMkLst>
          <pc:docMk/>
          <pc:sldMk cId="2775676008" sldId="472"/>
        </pc:sldMkLst>
        <pc:spChg chg="add del mod">
          <ac:chgData name="Thúy Mai" userId="222f1c7e07c9bd7a" providerId="LiveId" clId="{057227C5-7CDA-4065-B35E-2314427E4E33}" dt="2023-01-26T14:27:16.749" v="1024"/>
          <ac:spMkLst>
            <pc:docMk/>
            <pc:sldMk cId="2775676008" sldId="472"/>
            <ac:spMk id="4" creationId="{9D8A9591-9E0C-A99B-19CF-79217DA6B01B}"/>
          </ac:spMkLst>
        </pc:spChg>
        <pc:spChg chg="add mod">
          <ac:chgData name="Thúy Mai" userId="222f1c7e07c9bd7a" providerId="LiveId" clId="{057227C5-7CDA-4065-B35E-2314427E4E33}" dt="2023-01-26T14:27:05.693" v="992" actId="1035"/>
          <ac:spMkLst>
            <pc:docMk/>
            <pc:sldMk cId="2775676008" sldId="472"/>
            <ac:spMk id="8" creationId="{376F60E1-DAD5-4542-C17B-E29721459A78}"/>
          </ac:spMkLst>
        </pc:spChg>
        <pc:spChg chg="del">
          <ac:chgData name="Thúy Mai" userId="222f1c7e07c9bd7a" providerId="LiveId" clId="{057227C5-7CDA-4065-B35E-2314427E4E33}" dt="2023-01-26T14:23:13.206" v="919" actId="478"/>
          <ac:spMkLst>
            <pc:docMk/>
            <pc:sldMk cId="2775676008" sldId="472"/>
            <ac:spMk id="11" creationId="{A8386959-5EB3-4BF6-80F4-B2DEA924B633}"/>
          </ac:spMkLst>
        </pc:spChg>
        <pc:spChg chg="add mod">
          <ac:chgData name="Thúy Mai" userId="222f1c7e07c9bd7a" providerId="LiveId" clId="{057227C5-7CDA-4065-B35E-2314427E4E33}" dt="2023-01-26T14:27:11.546" v="1007" actId="1035"/>
          <ac:spMkLst>
            <pc:docMk/>
            <pc:sldMk cId="2775676008" sldId="472"/>
            <ac:spMk id="12" creationId="{3682EB61-CDDE-CBC0-410C-C4D62F6C1A58}"/>
          </ac:spMkLst>
        </pc:spChg>
        <pc:spChg chg="add mod">
          <ac:chgData name="Thúy Mai" userId="222f1c7e07c9bd7a" providerId="LiveId" clId="{057227C5-7CDA-4065-B35E-2314427E4E33}" dt="2023-01-26T14:28:33.838" v="1073" actId="1076"/>
          <ac:spMkLst>
            <pc:docMk/>
            <pc:sldMk cId="2775676008" sldId="472"/>
            <ac:spMk id="13" creationId="{6D42BC15-1A40-0A5F-398D-4967BD27A39D}"/>
          </ac:spMkLst>
        </pc:spChg>
        <pc:spChg chg="add mod">
          <ac:chgData name="Thúy Mai" userId="222f1c7e07c9bd7a" providerId="LiveId" clId="{057227C5-7CDA-4065-B35E-2314427E4E33}" dt="2023-01-26T14:27:22.818" v="1052" actId="1035"/>
          <ac:spMkLst>
            <pc:docMk/>
            <pc:sldMk cId="2775676008" sldId="472"/>
            <ac:spMk id="16" creationId="{83B136BB-8493-8A6B-15D3-2CD9531443EE}"/>
          </ac:spMkLst>
        </pc:spChg>
        <pc:spChg chg="add mod">
          <ac:chgData name="Thúy Mai" userId="222f1c7e07c9bd7a" providerId="LiveId" clId="{057227C5-7CDA-4065-B35E-2314427E4E33}" dt="2023-01-26T14:27:22.818" v="1052" actId="1035"/>
          <ac:spMkLst>
            <pc:docMk/>
            <pc:sldMk cId="2775676008" sldId="472"/>
            <ac:spMk id="17" creationId="{5C41EE3B-DC00-29B6-A966-E6FF3A53DCFF}"/>
          </ac:spMkLst>
        </pc:spChg>
        <pc:graphicFrameChg chg="add del mod">
          <ac:chgData name="Thúy Mai" userId="222f1c7e07c9bd7a" providerId="LiveId" clId="{057227C5-7CDA-4065-B35E-2314427E4E33}" dt="2023-01-26T14:23:56.335" v="922"/>
          <ac:graphicFrameMkLst>
            <pc:docMk/>
            <pc:sldMk cId="2775676008" sldId="472"/>
            <ac:graphicFrameMk id="2" creationId="{BC26AC7D-AE93-95E8-3A0D-82C66DAF0645}"/>
          </ac:graphicFrameMkLst>
        </pc:graphicFrameChg>
        <pc:picChg chg="del">
          <ac:chgData name="Thúy Mai" userId="222f1c7e07c9bd7a" providerId="LiveId" clId="{057227C5-7CDA-4065-B35E-2314427E4E33}" dt="2023-01-26T14:23:13.206" v="919" actId="478"/>
          <ac:picMkLst>
            <pc:docMk/>
            <pc:sldMk cId="2775676008" sldId="472"/>
            <ac:picMk id="5" creationId="{F7253F89-3EBF-1064-AD80-36CDB76B5245}"/>
          </ac:picMkLst>
        </pc:picChg>
        <pc:picChg chg="del">
          <ac:chgData name="Thúy Mai" userId="222f1c7e07c9bd7a" providerId="LiveId" clId="{057227C5-7CDA-4065-B35E-2314427E4E33}" dt="2023-01-26T14:23:13.206" v="919" actId="478"/>
          <ac:picMkLst>
            <pc:docMk/>
            <pc:sldMk cId="2775676008" sldId="472"/>
            <ac:picMk id="10" creationId="{264795E0-14A4-0247-A84B-7C94969F868A}"/>
          </ac:picMkLst>
        </pc:picChg>
        <pc:picChg chg="add mod">
          <ac:chgData name="Thúy Mai" userId="222f1c7e07c9bd7a" providerId="LiveId" clId="{057227C5-7CDA-4065-B35E-2314427E4E33}" dt="2023-01-26T14:25:46.945" v="968" actId="1076"/>
          <ac:picMkLst>
            <pc:docMk/>
            <pc:sldMk cId="2775676008" sldId="472"/>
            <ac:picMk id="15" creationId="{D36F3D3A-3365-2C78-AC7A-21F6478DFBA6}"/>
          </ac:picMkLst>
        </pc:picChg>
      </pc:sldChg>
      <pc:sldChg chg="addSp delSp modSp add mod ord modTransition">
        <pc:chgData name="Thúy Mai" userId="222f1c7e07c9bd7a" providerId="LiveId" clId="{057227C5-7CDA-4065-B35E-2314427E4E33}" dt="2023-01-26T14:40:48.454" v="1342"/>
        <pc:sldMkLst>
          <pc:docMk/>
          <pc:sldMk cId="2391497225" sldId="473"/>
        </pc:sldMkLst>
        <pc:spChg chg="del">
          <ac:chgData name="Thúy Mai" userId="222f1c7e07c9bd7a" providerId="LiveId" clId="{057227C5-7CDA-4065-B35E-2314427E4E33}" dt="2023-01-26T14:25:18.750" v="956" actId="478"/>
          <ac:spMkLst>
            <pc:docMk/>
            <pc:sldMk cId="2391497225" sldId="473"/>
            <ac:spMk id="4" creationId="{9D8A9591-9E0C-A99B-19CF-79217DA6B01B}"/>
          </ac:spMkLst>
        </pc:spChg>
        <pc:picChg chg="add mod">
          <ac:chgData name="Thúy Mai" userId="222f1c7e07c9bd7a" providerId="LiveId" clId="{057227C5-7CDA-4065-B35E-2314427E4E33}" dt="2023-01-26T14:25:51.047" v="970" actId="1076"/>
          <ac:picMkLst>
            <pc:docMk/>
            <pc:sldMk cId="2391497225" sldId="473"/>
            <ac:picMk id="2" creationId="{816C31A4-68D6-39F4-15F0-08FCCFCF6F91}"/>
          </ac:picMkLst>
        </pc:picChg>
      </pc:sldChg>
      <pc:sldChg chg="add del">
        <pc:chgData name="Thúy Mai" userId="222f1c7e07c9bd7a" providerId="LiveId" clId="{057227C5-7CDA-4065-B35E-2314427E4E33}" dt="2023-01-26T14:27:43.779" v="1054" actId="47"/>
        <pc:sldMkLst>
          <pc:docMk/>
          <pc:sldMk cId="1515094699" sldId="474"/>
        </pc:sldMkLst>
      </pc:sldChg>
      <pc:sldChg chg="add modTransition">
        <pc:chgData name="Thúy Mai" userId="222f1c7e07c9bd7a" providerId="LiveId" clId="{057227C5-7CDA-4065-B35E-2314427E4E33}" dt="2023-01-26T14:40:48.454" v="1342"/>
        <pc:sldMkLst>
          <pc:docMk/>
          <pc:sldMk cId="3882530901" sldId="474"/>
        </pc:sldMkLst>
      </pc:sldChg>
      <pc:sldChg chg="addSp delSp modSp add mod modTransition delAnim modAnim">
        <pc:chgData name="Thúy Mai" userId="222f1c7e07c9bd7a" providerId="LiveId" clId="{057227C5-7CDA-4065-B35E-2314427E4E33}" dt="2023-01-26T14:40:48.454" v="1342"/>
        <pc:sldMkLst>
          <pc:docMk/>
          <pc:sldMk cId="635470003" sldId="475"/>
        </pc:sldMkLst>
        <pc:spChg chg="add del mod">
          <ac:chgData name="Thúy Mai" userId="222f1c7e07c9bd7a" providerId="LiveId" clId="{057227C5-7CDA-4065-B35E-2314427E4E33}" dt="2023-01-26T14:29:17.846" v="1087" actId="478"/>
          <ac:spMkLst>
            <pc:docMk/>
            <pc:sldMk cId="635470003" sldId="475"/>
            <ac:spMk id="7" creationId="{E59791C0-0146-D057-5212-FF1E885FF0F4}"/>
          </ac:spMkLst>
        </pc:spChg>
        <pc:spChg chg="add mod">
          <ac:chgData name="Thúy Mai" userId="222f1c7e07c9bd7a" providerId="LiveId" clId="{057227C5-7CDA-4065-B35E-2314427E4E33}" dt="2023-01-26T14:28:55.211" v="1080" actId="1076"/>
          <ac:spMkLst>
            <pc:docMk/>
            <pc:sldMk cId="635470003" sldId="475"/>
            <ac:spMk id="8" creationId="{9052BDD1-D826-4F3F-659B-3B4E3B7EBEB0}"/>
          </ac:spMkLst>
        </pc:spChg>
        <pc:spChg chg="add mod">
          <ac:chgData name="Thúy Mai" userId="222f1c7e07c9bd7a" providerId="LiveId" clId="{057227C5-7CDA-4065-B35E-2314427E4E33}" dt="2023-01-26T14:29:08.171" v="1085"/>
          <ac:spMkLst>
            <pc:docMk/>
            <pc:sldMk cId="635470003" sldId="475"/>
            <ac:spMk id="9" creationId="{63DCD3A9-C48A-22C7-F160-F86627E59434}"/>
          </ac:spMkLst>
        </pc:spChg>
        <pc:spChg chg="mod">
          <ac:chgData name="Thúy Mai" userId="222f1c7e07c9bd7a" providerId="LiveId" clId="{057227C5-7CDA-4065-B35E-2314427E4E33}" dt="2023-01-26T14:28:12.480" v="1063" actId="20577"/>
          <ac:spMkLst>
            <pc:docMk/>
            <pc:sldMk cId="635470003" sldId="475"/>
            <ac:spMk id="11" creationId="{C8A202DC-B238-A6A1-CA8F-90B72C15275B}"/>
          </ac:spMkLst>
        </pc:spChg>
        <pc:graphicFrameChg chg="add del mod">
          <ac:chgData name="Thúy Mai" userId="222f1c7e07c9bd7a" providerId="LiveId" clId="{057227C5-7CDA-4065-B35E-2314427E4E33}" dt="2023-01-26T14:28:15.897" v="1067"/>
          <ac:graphicFrameMkLst>
            <pc:docMk/>
            <pc:sldMk cId="635470003" sldId="475"/>
            <ac:graphicFrameMk id="2" creationId="{F43E7F4C-6F67-5A3F-95EC-1ED20A067109}"/>
          </ac:graphicFrameMkLst>
        </pc:graphicFrameChg>
        <pc:graphicFrameChg chg="del">
          <ac:chgData name="Thúy Mai" userId="222f1c7e07c9bd7a" providerId="LiveId" clId="{057227C5-7CDA-4065-B35E-2314427E4E33}" dt="2023-01-26T14:28:14.788" v="1064" actId="478"/>
          <ac:graphicFrameMkLst>
            <pc:docMk/>
            <pc:sldMk cId="635470003" sldId="475"/>
            <ac:graphicFrameMk id="3" creationId="{D5240F52-1E70-3693-86D4-F46F3D7D438B}"/>
          </ac:graphicFrameMkLst>
        </pc:graphicFrameChg>
      </pc:sldChg>
      <pc:sldChg chg="addSp delSp modSp add mod modTransition modAnim">
        <pc:chgData name="Thúy Mai" userId="222f1c7e07c9bd7a" providerId="LiveId" clId="{057227C5-7CDA-4065-B35E-2314427E4E33}" dt="2023-01-26T14:40:48.454" v="1342"/>
        <pc:sldMkLst>
          <pc:docMk/>
          <pc:sldMk cId="1683880865" sldId="476"/>
        </pc:sldMkLst>
        <pc:spChg chg="add mod">
          <ac:chgData name="Thúy Mai" userId="222f1c7e07c9bd7a" providerId="LiveId" clId="{057227C5-7CDA-4065-B35E-2314427E4E33}" dt="2023-01-26T14:30:11.950" v="1103" actId="1076"/>
          <ac:spMkLst>
            <pc:docMk/>
            <pc:sldMk cId="1683880865" sldId="476"/>
            <ac:spMk id="2" creationId="{3FB4CF0D-89B4-8385-A69E-9079864188C6}"/>
          </ac:spMkLst>
        </pc:spChg>
        <pc:spChg chg="del mod">
          <ac:chgData name="Thúy Mai" userId="222f1c7e07c9bd7a" providerId="LiveId" clId="{057227C5-7CDA-4065-B35E-2314427E4E33}" dt="2023-01-26T14:30:18.501" v="1105" actId="478"/>
          <ac:spMkLst>
            <pc:docMk/>
            <pc:sldMk cId="1683880865" sldId="476"/>
            <ac:spMk id="7" creationId="{E59791C0-0146-D057-5212-FF1E885FF0F4}"/>
          </ac:spMkLst>
        </pc:spChg>
        <pc:spChg chg="mod">
          <ac:chgData name="Thúy Mai" userId="222f1c7e07c9bd7a" providerId="LiveId" clId="{057227C5-7CDA-4065-B35E-2314427E4E33}" dt="2023-01-26T14:29:23.584" v="1089"/>
          <ac:spMkLst>
            <pc:docMk/>
            <pc:sldMk cId="1683880865" sldId="476"/>
            <ac:spMk id="8" creationId="{9052BDD1-D826-4F3F-659B-3B4E3B7EBEB0}"/>
          </ac:spMkLst>
        </pc:spChg>
        <pc:spChg chg="mod">
          <ac:chgData name="Thúy Mai" userId="222f1c7e07c9bd7a" providerId="LiveId" clId="{057227C5-7CDA-4065-B35E-2314427E4E33}" dt="2023-01-26T14:29:57.028" v="1098"/>
          <ac:spMkLst>
            <pc:docMk/>
            <pc:sldMk cId="1683880865" sldId="476"/>
            <ac:spMk id="9" creationId="{63DCD3A9-C48A-22C7-F160-F86627E59434}"/>
          </ac:spMkLst>
        </pc:spChg>
        <pc:picChg chg="mod">
          <ac:chgData name="Thúy Mai" userId="222f1c7e07c9bd7a" providerId="LiveId" clId="{057227C5-7CDA-4065-B35E-2314427E4E33}" dt="2023-01-26T14:29:45.818" v="1095" actId="1076"/>
          <ac:picMkLst>
            <pc:docMk/>
            <pc:sldMk cId="1683880865" sldId="476"/>
            <ac:picMk id="14" creationId="{566C97EF-820E-399E-06C4-6536C5CDF40E}"/>
          </ac:picMkLst>
        </pc:picChg>
      </pc:sldChg>
      <pc:sldChg chg="delSp modSp add mod modTransition delAnim">
        <pc:chgData name="Thúy Mai" userId="222f1c7e07c9bd7a" providerId="LiveId" clId="{057227C5-7CDA-4065-B35E-2314427E4E33}" dt="2023-01-26T14:40:48.454" v="1342"/>
        <pc:sldMkLst>
          <pc:docMk/>
          <pc:sldMk cId="3426993676" sldId="477"/>
        </pc:sldMkLst>
        <pc:spChg chg="del mod">
          <ac:chgData name="Thúy Mai" userId="222f1c7e07c9bd7a" providerId="LiveId" clId="{057227C5-7CDA-4065-B35E-2314427E4E33}" dt="2023-01-26T14:30:27.106" v="1111" actId="478"/>
          <ac:spMkLst>
            <pc:docMk/>
            <pc:sldMk cId="3426993676" sldId="477"/>
            <ac:spMk id="2" creationId="{3FB4CF0D-89B4-8385-A69E-9079864188C6}"/>
          </ac:spMkLst>
        </pc:spChg>
        <pc:spChg chg="del mod">
          <ac:chgData name="Thúy Mai" userId="222f1c7e07c9bd7a" providerId="LiveId" clId="{057227C5-7CDA-4065-B35E-2314427E4E33}" dt="2023-01-26T14:30:23.915" v="1109"/>
          <ac:spMkLst>
            <pc:docMk/>
            <pc:sldMk cId="3426993676" sldId="477"/>
            <ac:spMk id="7" creationId="{E59791C0-0146-D057-5212-FF1E885FF0F4}"/>
          </ac:spMkLst>
        </pc:spChg>
        <pc:spChg chg="del">
          <ac:chgData name="Thúy Mai" userId="222f1c7e07c9bd7a" providerId="LiveId" clId="{057227C5-7CDA-4065-B35E-2314427E4E33}" dt="2023-01-26T14:30:23.915" v="1107" actId="478"/>
          <ac:spMkLst>
            <pc:docMk/>
            <pc:sldMk cId="3426993676" sldId="477"/>
            <ac:spMk id="8" creationId="{9052BDD1-D826-4F3F-659B-3B4E3B7EBEB0}"/>
          </ac:spMkLst>
        </pc:spChg>
        <pc:spChg chg="mod">
          <ac:chgData name="Thúy Mai" userId="222f1c7e07c9bd7a" providerId="LiveId" clId="{057227C5-7CDA-4065-B35E-2314427E4E33}" dt="2023-01-26T14:30:38.193" v="1115" actId="1076"/>
          <ac:spMkLst>
            <pc:docMk/>
            <pc:sldMk cId="3426993676" sldId="477"/>
            <ac:spMk id="9" creationId="{63DCD3A9-C48A-22C7-F160-F86627E59434}"/>
          </ac:spMkLst>
        </pc:spChg>
      </pc:sldChg>
      <pc:sldChg chg="addSp delSp modSp add mod ord modTransition modAnim">
        <pc:chgData name="Thúy Mai" userId="222f1c7e07c9bd7a" providerId="LiveId" clId="{057227C5-7CDA-4065-B35E-2314427E4E33}" dt="2023-01-26T14:40:48.454" v="1342"/>
        <pc:sldMkLst>
          <pc:docMk/>
          <pc:sldMk cId="438930478" sldId="478"/>
        </pc:sldMkLst>
        <pc:spChg chg="add del mod">
          <ac:chgData name="Thúy Mai" userId="222f1c7e07c9bd7a" providerId="LiveId" clId="{057227C5-7CDA-4065-B35E-2314427E4E33}" dt="2023-01-26T14:32:07.841" v="1148" actId="478"/>
          <ac:spMkLst>
            <pc:docMk/>
            <pc:sldMk cId="438930478" sldId="478"/>
            <ac:spMk id="4" creationId="{A26D3125-797D-2999-010E-E48A43046D66}"/>
          </ac:spMkLst>
        </pc:spChg>
        <pc:spChg chg="add mod">
          <ac:chgData name="Thúy Mai" userId="222f1c7e07c9bd7a" providerId="LiveId" clId="{057227C5-7CDA-4065-B35E-2314427E4E33}" dt="2023-01-26T14:31:50.596" v="1142"/>
          <ac:spMkLst>
            <pc:docMk/>
            <pc:sldMk cId="438930478" sldId="478"/>
            <ac:spMk id="7" creationId="{57263C17-1709-BE55-8456-D2C5DBFFB5C4}"/>
          </ac:spMkLst>
        </pc:spChg>
        <pc:spChg chg="mod">
          <ac:chgData name="Thúy Mai" userId="222f1c7e07c9bd7a" providerId="LiveId" clId="{057227C5-7CDA-4065-B35E-2314427E4E33}" dt="2023-01-26T14:31:25.909" v="1133" actId="14100"/>
          <ac:spMkLst>
            <pc:docMk/>
            <pc:sldMk cId="438930478" sldId="478"/>
            <ac:spMk id="8" creationId="{9052BDD1-D826-4F3F-659B-3B4E3B7EBEB0}"/>
          </ac:spMkLst>
        </pc:spChg>
        <pc:spChg chg="mod">
          <ac:chgData name="Thúy Mai" userId="222f1c7e07c9bd7a" providerId="LiveId" clId="{057227C5-7CDA-4065-B35E-2314427E4E33}" dt="2023-01-26T14:31:41.918" v="1138" actId="1076"/>
          <ac:spMkLst>
            <pc:docMk/>
            <pc:sldMk cId="438930478" sldId="478"/>
            <ac:spMk id="9" creationId="{63DCD3A9-C48A-22C7-F160-F86627E59434}"/>
          </ac:spMkLst>
        </pc:spChg>
        <pc:spChg chg="add mod">
          <ac:chgData name="Thúy Mai" userId="222f1c7e07c9bd7a" providerId="LiveId" clId="{057227C5-7CDA-4065-B35E-2314427E4E33}" dt="2023-01-26T14:32:10.244" v="1149" actId="1076"/>
          <ac:spMkLst>
            <pc:docMk/>
            <pc:sldMk cId="438930478" sldId="478"/>
            <ac:spMk id="10" creationId="{0CE37FCA-DFE1-145F-9437-C72F231EE1B7}"/>
          </ac:spMkLst>
        </pc:spChg>
        <pc:spChg chg="mod">
          <ac:chgData name="Thúy Mai" userId="222f1c7e07c9bd7a" providerId="LiveId" clId="{057227C5-7CDA-4065-B35E-2314427E4E33}" dt="2023-01-26T14:31:10.126" v="1129" actId="20577"/>
          <ac:spMkLst>
            <pc:docMk/>
            <pc:sldMk cId="438930478" sldId="478"/>
            <ac:spMk id="11" creationId="{C8A202DC-B238-A6A1-CA8F-90B72C15275B}"/>
          </ac:spMkLst>
        </pc:spChg>
        <pc:graphicFrameChg chg="add del mod">
          <ac:chgData name="Thúy Mai" userId="222f1c7e07c9bd7a" providerId="LiveId" clId="{057227C5-7CDA-4065-B35E-2314427E4E33}" dt="2023-01-26T14:31:01.264" v="1121"/>
          <ac:graphicFrameMkLst>
            <pc:docMk/>
            <pc:sldMk cId="438930478" sldId="478"/>
            <ac:graphicFrameMk id="2" creationId="{F0E3F426-7421-701F-76C4-F349A9E0625E}"/>
          </ac:graphicFrameMkLst>
        </pc:graphicFrameChg>
      </pc:sldChg>
      <pc:sldChg chg="addSp delSp modSp add mod modTransition delAnim">
        <pc:chgData name="Thúy Mai" userId="222f1c7e07c9bd7a" providerId="LiveId" clId="{057227C5-7CDA-4065-B35E-2314427E4E33}" dt="2023-01-26T14:40:48.454" v="1342"/>
        <pc:sldMkLst>
          <pc:docMk/>
          <pc:sldMk cId="1896214300" sldId="479"/>
        </pc:sldMkLst>
        <pc:spChg chg="add del mod">
          <ac:chgData name="Thúy Mai" userId="222f1c7e07c9bd7a" providerId="LiveId" clId="{057227C5-7CDA-4065-B35E-2314427E4E33}" dt="2023-01-26T14:33:38.878" v="1178" actId="478"/>
          <ac:spMkLst>
            <pc:docMk/>
            <pc:sldMk cId="1896214300" sldId="479"/>
            <ac:spMk id="4" creationId="{EE9765AF-D27A-1FE4-5DFF-739CB5833818}"/>
          </ac:spMkLst>
        </pc:spChg>
        <pc:spChg chg="mod">
          <ac:chgData name="Thúy Mai" userId="222f1c7e07c9bd7a" providerId="LiveId" clId="{057227C5-7CDA-4065-B35E-2314427E4E33}" dt="2023-01-26T14:33:33.823" v="1176" actId="1076"/>
          <ac:spMkLst>
            <pc:docMk/>
            <pc:sldMk cId="1896214300" sldId="479"/>
            <ac:spMk id="7" creationId="{57263C17-1709-BE55-8456-D2C5DBFFB5C4}"/>
          </ac:spMkLst>
        </pc:spChg>
        <pc:spChg chg="mod">
          <ac:chgData name="Thúy Mai" userId="222f1c7e07c9bd7a" providerId="LiveId" clId="{057227C5-7CDA-4065-B35E-2314427E4E33}" dt="2023-01-26T14:33:06.782" v="1167" actId="14100"/>
          <ac:spMkLst>
            <pc:docMk/>
            <pc:sldMk cId="1896214300" sldId="479"/>
            <ac:spMk id="8" creationId="{9052BDD1-D826-4F3F-659B-3B4E3B7EBEB0}"/>
          </ac:spMkLst>
        </pc:spChg>
        <pc:spChg chg="mod">
          <ac:chgData name="Thúy Mai" userId="222f1c7e07c9bd7a" providerId="LiveId" clId="{057227C5-7CDA-4065-B35E-2314427E4E33}" dt="2023-01-26T14:33:18.087" v="1169"/>
          <ac:spMkLst>
            <pc:docMk/>
            <pc:sldMk cId="1896214300" sldId="479"/>
            <ac:spMk id="9" creationId="{63DCD3A9-C48A-22C7-F160-F86627E59434}"/>
          </ac:spMkLst>
        </pc:spChg>
        <pc:spChg chg="del mod">
          <ac:chgData name="Thúy Mai" userId="222f1c7e07c9bd7a" providerId="LiveId" clId="{057227C5-7CDA-4065-B35E-2314427E4E33}" dt="2023-01-26T14:33:24.025" v="1172" actId="478"/>
          <ac:spMkLst>
            <pc:docMk/>
            <pc:sldMk cId="1896214300" sldId="479"/>
            <ac:spMk id="10" creationId="{0CE37FCA-DFE1-145F-9437-C72F231EE1B7}"/>
          </ac:spMkLst>
        </pc:spChg>
        <pc:spChg chg="mod">
          <ac:chgData name="Thúy Mai" userId="222f1c7e07c9bd7a" providerId="LiveId" clId="{057227C5-7CDA-4065-B35E-2314427E4E33}" dt="2023-01-26T14:32:44.901" v="1161" actId="20577"/>
          <ac:spMkLst>
            <pc:docMk/>
            <pc:sldMk cId="1896214300" sldId="479"/>
            <ac:spMk id="11" creationId="{C8A202DC-B238-A6A1-CA8F-90B72C15275B}"/>
          </ac:spMkLst>
        </pc:spChg>
        <pc:graphicFrameChg chg="add del mod">
          <ac:chgData name="Thúy Mai" userId="222f1c7e07c9bd7a" providerId="LiveId" clId="{057227C5-7CDA-4065-B35E-2314427E4E33}" dt="2023-01-26T14:32:32.490" v="1153"/>
          <ac:graphicFrameMkLst>
            <pc:docMk/>
            <pc:sldMk cId="1896214300" sldId="479"/>
            <ac:graphicFrameMk id="2" creationId="{F2807591-460D-943B-2B30-15D5ED4C67F8}"/>
          </ac:graphicFrameMkLst>
        </pc:graphicFrameChg>
      </pc:sldChg>
      <pc:sldChg chg="addSp delSp modSp add mod modTransition modAnim">
        <pc:chgData name="Thúy Mai" userId="222f1c7e07c9bd7a" providerId="LiveId" clId="{057227C5-7CDA-4065-B35E-2314427E4E33}" dt="2023-01-26T14:40:48.454" v="1342"/>
        <pc:sldMkLst>
          <pc:docMk/>
          <pc:sldMk cId="2094005545" sldId="480"/>
        </pc:sldMkLst>
        <pc:spChg chg="add mod">
          <ac:chgData name="Thúy Mai" userId="222f1c7e07c9bd7a" providerId="LiveId" clId="{057227C5-7CDA-4065-B35E-2314427E4E33}" dt="2023-01-26T14:34:15.964" v="1206"/>
          <ac:spMkLst>
            <pc:docMk/>
            <pc:sldMk cId="2094005545" sldId="480"/>
            <ac:spMk id="2" creationId="{5C612224-7DCF-E2FA-A0D1-085A0B3C4AEE}"/>
          </ac:spMkLst>
        </pc:spChg>
        <pc:spChg chg="add mod">
          <ac:chgData name="Thúy Mai" userId="222f1c7e07c9bd7a" providerId="LiveId" clId="{057227C5-7CDA-4065-B35E-2314427E4E33}" dt="2023-01-26T14:34:27.553" v="1211"/>
          <ac:spMkLst>
            <pc:docMk/>
            <pc:sldMk cId="2094005545" sldId="480"/>
            <ac:spMk id="3" creationId="{052727EA-9605-ED94-B651-7E730CEC024F}"/>
          </ac:spMkLst>
        </pc:spChg>
        <pc:spChg chg="del mod">
          <ac:chgData name="Thúy Mai" userId="222f1c7e07c9bd7a" providerId="LiveId" clId="{057227C5-7CDA-4065-B35E-2314427E4E33}" dt="2023-01-26T14:34:25.930" v="1210" actId="478"/>
          <ac:spMkLst>
            <pc:docMk/>
            <pc:sldMk cId="2094005545" sldId="480"/>
            <ac:spMk id="4" creationId="{EE9765AF-D27A-1FE4-5DFF-739CB5833818}"/>
          </ac:spMkLst>
        </pc:spChg>
        <pc:spChg chg="mod">
          <ac:chgData name="Thúy Mai" userId="222f1c7e07c9bd7a" providerId="LiveId" clId="{057227C5-7CDA-4065-B35E-2314427E4E33}" dt="2023-01-26T14:34:06.378" v="1202" actId="1076"/>
          <ac:spMkLst>
            <pc:docMk/>
            <pc:sldMk cId="2094005545" sldId="480"/>
            <ac:spMk id="7" creationId="{57263C17-1709-BE55-8456-D2C5DBFFB5C4}"/>
          </ac:spMkLst>
        </pc:spChg>
        <pc:spChg chg="mod">
          <ac:chgData name="Thúy Mai" userId="222f1c7e07c9bd7a" providerId="LiveId" clId="{057227C5-7CDA-4065-B35E-2314427E4E33}" dt="2023-01-26T14:33:49.527" v="1197" actId="14100"/>
          <ac:spMkLst>
            <pc:docMk/>
            <pc:sldMk cId="2094005545" sldId="480"/>
            <ac:spMk id="8" creationId="{9052BDD1-D826-4F3F-659B-3B4E3B7EBEB0}"/>
          </ac:spMkLst>
        </pc:spChg>
        <pc:spChg chg="mod">
          <ac:chgData name="Thúy Mai" userId="222f1c7e07c9bd7a" providerId="LiveId" clId="{057227C5-7CDA-4065-B35E-2314427E4E33}" dt="2023-01-26T14:33:56.463" v="1199"/>
          <ac:spMkLst>
            <pc:docMk/>
            <pc:sldMk cId="2094005545" sldId="480"/>
            <ac:spMk id="9" creationId="{63DCD3A9-C48A-22C7-F160-F86627E59434}"/>
          </ac:spMkLst>
        </pc:spChg>
      </pc:sldChg>
      <pc:sldChg chg="delSp modSp add mod modTransition">
        <pc:chgData name="Thúy Mai" userId="222f1c7e07c9bd7a" providerId="LiveId" clId="{057227C5-7CDA-4065-B35E-2314427E4E33}" dt="2023-01-26T14:40:48.454" v="1342"/>
        <pc:sldMkLst>
          <pc:docMk/>
          <pc:sldMk cId="311808414" sldId="481"/>
        </pc:sldMkLst>
        <pc:spChg chg="mod">
          <ac:chgData name="Thúy Mai" userId="222f1c7e07c9bd7a" providerId="LiveId" clId="{057227C5-7CDA-4065-B35E-2314427E4E33}" dt="2023-01-26T14:39:03.198" v="1301" actId="20577"/>
          <ac:spMkLst>
            <pc:docMk/>
            <pc:sldMk cId="311808414" sldId="481"/>
            <ac:spMk id="4" creationId="{C010713D-E374-C182-FADA-BFE5BCF937C8}"/>
          </ac:spMkLst>
        </pc:spChg>
        <pc:spChg chg="del">
          <ac:chgData name="Thúy Mai" userId="222f1c7e07c9bd7a" providerId="LiveId" clId="{057227C5-7CDA-4065-B35E-2314427E4E33}" dt="2023-01-26T14:38:52.012" v="1298" actId="478"/>
          <ac:spMkLst>
            <pc:docMk/>
            <pc:sldMk cId="311808414" sldId="481"/>
            <ac:spMk id="5" creationId="{D4FF4424-0A7A-950F-CC05-D1FBBF8A4AA7}"/>
          </ac:spMkLst>
        </pc:spChg>
      </pc:sldChg>
      <pc:sldChg chg="modSp add mod modTransition">
        <pc:chgData name="Thúy Mai" userId="222f1c7e07c9bd7a" providerId="LiveId" clId="{057227C5-7CDA-4065-B35E-2314427E4E33}" dt="2023-01-26T14:40:48.454" v="1342"/>
        <pc:sldMkLst>
          <pc:docMk/>
          <pc:sldMk cId="3585912128" sldId="482"/>
        </pc:sldMkLst>
        <pc:spChg chg="mod">
          <ac:chgData name="Thúy Mai" userId="222f1c7e07c9bd7a" providerId="LiveId" clId="{057227C5-7CDA-4065-B35E-2314427E4E33}" dt="2023-01-26T14:39:23.480" v="1310" actId="1036"/>
          <ac:spMkLst>
            <pc:docMk/>
            <pc:sldMk cId="3585912128" sldId="482"/>
            <ac:spMk id="4" creationId="{C010713D-E374-C182-FADA-BFE5BCF937C8}"/>
          </ac:spMkLst>
        </pc:spChg>
      </pc:sldChg>
      <pc:sldChg chg="addSp delSp modSp add mod modTransition delAnim">
        <pc:chgData name="Thúy Mai" userId="222f1c7e07c9bd7a" providerId="LiveId" clId="{057227C5-7CDA-4065-B35E-2314427E4E33}" dt="2023-01-26T14:40:48.454" v="1342"/>
        <pc:sldMkLst>
          <pc:docMk/>
          <pc:sldMk cId="1803239029" sldId="483"/>
        </pc:sldMkLst>
        <pc:spChg chg="del">
          <ac:chgData name="Thúy Mai" userId="222f1c7e07c9bd7a" providerId="LiveId" clId="{057227C5-7CDA-4065-B35E-2314427E4E33}" dt="2023-01-26T14:39:36.853" v="1312" actId="478"/>
          <ac:spMkLst>
            <pc:docMk/>
            <pc:sldMk cId="1803239029" sldId="483"/>
            <ac:spMk id="4" creationId="{C010713D-E374-C182-FADA-BFE5BCF937C8}"/>
          </ac:spMkLst>
        </pc:spChg>
        <pc:spChg chg="add mod">
          <ac:chgData name="Thúy Mai" userId="222f1c7e07c9bd7a" providerId="LiveId" clId="{057227C5-7CDA-4065-B35E-2314427E4E33}" dt="2023-01-26T14:40:41.420" v="1339" actId="1076"/>
          <ac:spMkLst>
            <pc:docMk/>
            <pc:sldMk cId="1803239029" sldId="483"/>
            <ac:spMk id="5" creationId="{D5C13EEC-D986-9F92-70E1-0E09673FE9D8}"/>
          </ac:spMkLst>
        </pc:spChg>
        <pc:graphicFrameChg chg="add del mod">
          <ac:chgData name="Thúy Mai" userId="222f1c7e07c9bd7a" providerId="LiveId" clId="{057227C5-7CDA-4065-B35E-2314427E4E33}" dt="2023-01-26T14:39:37.809" v="1315"/>
          <ac:graphicFrameMkLst>
            <pc:docMk/>
            <pc:sldMk cId="1803239029" sldId="483"/>
            <ac:graphicFrameMk id="2" creationId="{71590E20-F7A9-7CDB-9AD2-7FC10E6CC600}"/>
          </ac:graphicFrameMkLst>
        </pc:graphicFrameChg>
        <pc:picChg chg="add mod ord">
          <ac:chgData name="Thúy Mai" userId="222f1c7e07c9bd7a" providerId="LiveId" clId="{057227C5-7CDA-4065-B35E-2314427E4E33}" dt="2023-01-26T14:40:32.990" v="1335" actId="167"/>
          <ac:picMkLst>
            <pc:docMk/>
            <pc:sldMk cId="1803239029" sldId="483"/>
            <ac:picMk id="7" creationId="{F5197049-9437-1258-78F0-65178328B4C1}"/>
          </ac:picMkLst>
        </pc:picChg>
        <pc:picChg chg="mod">
          <ac:chgData name="Thúy Mai" userId="222f1c7e07c9bd7a" providerId="LiveId" clId="{057227C5-7CDA-4065-B35E-2314427E4E33}" dt="2023-01-26T14:40:36.501" v="1336" actId="167"/>
          <ac:picMkLst>
            <pc:docMk/>
            <pc:sldMk cId="1803239029" sldId="483"/>
            <ac:picMk id="14" creationId="{566C97EF-820E-399E-06C4-6536C5CDF40E}"/>
          </ac:picMkLst>
        </pc:picChg>
      </pc:sldChg>
      <pc:sldMasterChg chg="modTransition modSldLayout">
        <pc:chgData name="Thúy Mai" userId="222f1c7e07c9bd7a" providerId="LiveId" clId="{057227C5-7CDA-4065-B35E-2314427E4E33}" dt="2023-01-26T14:40:48.454" v="1342"/>
        <pc:sldMasterMkLst>
          <pc:docMk/>
          <pc:sldMasterMk cId="860915427" sldId="2147483648"/>
        </pc:sldMasterMkLst>
        <pc:sldLayoutChg chg="modTransition">
          <pc:chgData name="Thúy Mai" userId="222f1c7e07c9bd7a" providerId="LiveId" clId="{057227C5-7CDA-4065-B35E-2314427E4E33}" dt="2023-01-26T14:40:48.454" v="1342"/>
          <pc:sldLayoutMkLst>
            <pc:docMk/>
            <pc:sldMasterMk cId="860915427" sldId="2147483648"/>
            <pc:sldLayoutMk cId="1054346347" sldId="2147483649"/>
          </pc:sldLayoutMkLst>
        </pc:sldLayoutChg>
        <pc:sldLayoutChg chg="modTransition">
          <pc:chgData name="Thúy Mai" userId="222f1c7e07c9bd7a" providerId="LiveId" clId="{057227C5-7CDA-4065-B35E-2314427E4E33}" dt="2023-01-26T14:40:48.454" v="1342"/>
          <pc:sldLayoutMkLst>
            <pc:docMk/>
            <pc:sldMasterMk cId="860915427" sldId="2147483648"/>
            <pc:sldLayoutMk cId="1424812715" sldId="2147483650"/>
          </pc:sldLayoutMkLst>
        </pc:sldLayoutChg>
        <pc:sldLayoutChg chg="modTransition">
          <pc:chgData name="Thúy Mai" userId="222f1c7e07c9bd7a" providerId="LiveId" clId="{057227C5-7CDA-4065-B35E-2314427E4E33}" dt="2023-01-26T14:40:48.454" v="1342"/>
          <pc:sldLayoutMkLst>
            <pc:docMk/>
            <pc:sldMasterMk cId="860915427" sldId="2147483648"/>
            <pc:sldLayoutMk cId="234174551" sldId="2147483651"/>
          </pc:sldLayoutMkLst>
        </pc:sldLayoutChg>
        <pc:sldLayoutChg chg="modTransition">
          <pc:chgData name="Thúy Mai" userId="222f1c7e07c9bd7a" providerId="LiveId" clId="{057227C5-7CDA-4065-B35E-2314427E4E33}" dt="2023-01-26T14:40:48.454" v="1342"/>
          <pc:sldLayoutMkLst>
            <pc:docMk/>
            <pc:sldMasterMk cId="860915427" sldId="2147483648"/>
            <pc:sldLayoutMk cId="3843531885" sldId="2147483652"/>
          </pc:sldLayoutMkLst>
        </pc:sldLayoutChg>
        <pc:sldLayoutChg chg="modTransition">
          <pc:chgData name="Thúy Mai" userId="222f1c7e07c9bd7a" providerId="LiveId" clId="{057227C5-7CDA-4065-B35E-2314427E4E33}" dt="2023-01-26T14:40:48.454" v="1342"/>
          <pc:sldLayoutMkLst>
            <pc:docMk/>
            <pc:sldMasterMk cId="860915427" sldId="2147483648"/>
            <pc:sldLayoutMk cId="4021863424" sldId="2147483653"/>
          </pc:sldLayoutMkLst>
        </pc:sldLayoutChg>
        <pc:sldLayoutChg chg="modTransition">
          <pc:chgData name="Thúy Mai" userId="222f1c7e07c9bd7a" providerId="LiveId" clId="{057227C5-7CDA-4065-B35E-2314427E4E33}" dt="2023-01-26T14:40:48.454" v="1342"/>
          <pc:sldLayoutMkLst>
            <pc:docMk/>
            <pc:sldMasterMk cId="860915427" sldId="2147483648"/>
            <pc:sldLayoutMk cId="1216619353" sldId="2147483654"/>
          </pc:sldLayoutMkLst>
        </pc:sldLayoutChg>
        <pc:sldLayoutChg chg="modTransition">
          <pc:chgData name="Thúy Mai" userId="222f1c7e07c9bd7a" providerId="LiveId" clId="{057227C5-7CDA-4065-B35E-2314427E4E33}" dt="2023-01-26T14:40:48.454" v="1342"/>
          <pc:sldLayoutMkLst>
            <pc:docMk/>
            <pc:sldMasterMk cId="860915427" sldId="2147483648"/>
            <pc:sldLayoutMk cId="1480264828" sldId="2147483655"/>
          </pc:sldLayoutMkLst>
        </pc:sldLayoutChg>
        <pc:sldLayoutChg chg="modTransition">
          <pc:chgData name="Thúy Mai" userId="222f1c7e07c9bd7a" providerId="LiveId" clId="{057227C5-7CDA-4065-B35E-2314427E4E33}" dt="2023-01-26T14:40:48.454" v="1342"/>
          <pc:sldLayoutMkLst>
            <pc:docMk/>
            <pc:sldMasterMk cId="860915427" sldId="2147483648"/>
            <pc:sldLayoutMk cId="230141226" sldId="2147483656"/>
          </pc:sldLayoutMkLst>
        </pc:sldLayoutChg>
        <pc:sldLayoutChg chg="modTransition">
          <pc:chgData name="Thúy Mai" userId="222f1c7e07c9bd7a" providerId="LiveId" clId="{057227C5-7CDA-4065-B35E-2314427E4E33}" dt="2023-01-26T14:40:48.454" v="1342"/>
          <pc:sldLayoutMkLst>
            <pc:docMk/>
            <pc:sldMasterMk cId="860915427" sldId="2147483648"/>
            <pc:sldLayoutMk cId="993200731" sldId="2147483657"/>
          </pc:sldLayoutMkLst>
        </pc:sldLayoutChg>
        <pc:sldLayoutChg chg="modTransition">
          <pc:chgData name="Thúy Mai" userId="222f1c7e07c9bd7a" providerId="LiveId" clId="{057227C5-7CDA-4065-B35E-2314427E4E33}" dt="2023-01-26T14:40:48.454" v="1342"/>
          <pc:sldLayoutMkLst>
            <pc:docMk/>
            <pc:sldMasterMk cId="860915427" sldId="2147483648"/>
            <pc:sldLayoutMk cId="2602676897" sldId="2147483658"/>
          </pc:sldLayoutMkLst>
        </pc:sldLayoutChg>
        <pc:sldLayoutChg chg="modTransition">
          <pc:chgData name="Thúy Mai" userId="222f1c7e07c9bd7a" providerId="LiveId" clId="{057227C5-7CDA-4065-B35E-2314427E4E33}" dt="2023-01-26T14:40:48.454" v="1342"/>
          <pc:sldLayoutMkLst>
            <pc:docMk/>
            <pc:sldMasterMk cId="860915427" sldId="2147483648"/>
            <pc:sldLayoutMk cId="693197848"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36F993-7916-526B-76A6-E3EBFC8E784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873D923A-67A0-353C-50EE-E0A84F4FA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14076137-21A3-4D02-BA61-06A465B1AD5F}"/>
              </a:ext>
            </a:extLst>
          </p:cNvPr>
          <p:cNvSpPr>
            <a:spLocks noGrp="1"/>
          </p:cNvSpPr>
          <p:nvPr>
            <p:ph type="dt" sz="half" idx="10"/>
          </p:nvPr>
        </p:nvSpPr>
        <p:spPr/>
        <p:txBody>
          <a:bodyPr/>
          <a:lstStyle/>
          <a:p>
            <a:fld id="{D9878B95-DA65-465D-A8BC-1177A9EFD496}" type="datetimeFigureOut">
              <a:rPr lang="en-US" smtClean="0"/>
              <a:t>1/26/2023</a:t>
            </a:fld>
            <a:endParaRPr lang="en-US"/>
          </a:p>
        </p:txBody>
      </p:sp>
      <p:sp>
        <p:nvSpPr>
          <p:cNvPr id="5" name="Chỗ dành sẵn cho Chân trang 4">
            <a:extLst>
              <a:ext uri="{FF2B5EF4-FFF2-40B4-BE49-F238E27FC236}">
                <a16:creationId xmlns:a16="http://schemas.microsoft.com/office/drawing/2014/main" id="{0398F344-E8DC-A3F0-369D-E2D8A70E259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E1A2F79-893A-7AF1-A4FD-03FA0DFF9B90}"/>
              </a:ext>
            </a:extLst>
          </p:cNvPr>
          <p:cNvSpPr>
            <a:spLocks noGrp="1"/>
          </p:cNvSpPr>
          <p:nvPr>
            <p:ph type="sldNum" sz="quarter" idx="12"/>
          </p:nvPr>
        </p:nvSpPr>
        <p:spPr/>
        <p:txBody>
          <a:bodyPr/>
          <a:lstStyle/>
          <a:p>
            <a:fld id="{05228080-C078-4195-8113-8EAFEA57EDD5}" type="slidenum">
              <a:rPr lang="en-US" smtClean="0"/>
              <a:t>‹#›</a:t>
            </a:fld>
            <a:endParaRPr lang="en-US"/>
          </a:p>
        </p:txBody>
      </p:sp>
    </p:spTree>
    <p:extLst>
      <p:ext uri="{BB962C8B-B14F-4D97-AF65-F5344CB8AC3E}">
        <p14:creationId xmlns:p14="http://schemas.microsoft.com/office/powerpoint/2010/main" val="10543463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B79037E-A220-818A-B76B-B8A3CC329D89}"/>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74D5B675-BCFF-FC61-39C3-02D5D9534B51}"/>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00B727D-C94B-F4B3-A1E5-0890A61EEBB3}"/>
              </a:ext>
            </a:extLst>
          </p:cNvPr>
          <p:cNvSpPr>
            <a:spLocks noGrp="1"/>
          </p:cNvSpPr>
          <p:nvPr>
            <p:ph type="dt" sz="half" idx="10"/>
          </p:nvPr>
        </p:nvSpPr>
        <p:spPr/>
        <p:txBody>
          <a:bodyPr/>
          <a:lstStyle/>
          <a:p>
            <a:fld id="{D9878B95-DA65-465D-A8BC-1177A9EFD496}" type="datetimeFigureOut">
              <a:rPr lang="en-US" smtClean="0"/>
              <a:t>1/26/2023</a:t>
            </a:fld>
            <a:endParaRPr lang="en-US"/>
          </a:p>
        </p:txBody>
      </p:sp>
      <p:sp>
        <p:nvSpPr>
          <p:cNvPr id="5" name="Chỗ dành sẵn cho Chân trang 4">
            <a:extLst>
              <a:ext uri="{FF2B5EF4-FFF2-40B4-BE49-F238E27FC236}">
                <a16:creationId xmlns:a16="http://schemas.microsoft.com/office/drawing/2014/main" id="{018C7118-8905-FEE4-7E31-DA116F0581C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3C42CB2-878E-5183-A143-F6CB9F128A9A}"/>
              </a:ext>
            </a:extLst>
          </p:cNvPr>
          <p:cNvSpPr>
            <a:spLocks noGrp="1"/>
          </p:cNvSpPr>
          <p:nvPr>
            <p:ph type="sldNum" sz="quarter" idx="12"/>
          </p:nvPr>
        </p:nvSpPr>
        <p:spPr/>
        <p:txBody>
          <a:bodyPr/>
          <a:lstStyle/>
          <a:p>
            <a:fld id="{05228080-C078-4195-8113-8EAFEA57EDD5}" type="slidenum">
              <a:rPr lang="en-US" smtClean="0"/>
              <a:t>‹#›</a:t>
            </a:fld>
            <a:endParaRPr lang="en-US"/>
          </a:p>
        </p:txBody>
      </p:sp>
    </p:spTree>
    <p:extLst>
      <p:ext uri="{BB962C8B-B14F-4D97-AF65-F5344CB8AC3E}">
        <p14:creationId xmlns:p14="http://schemas.microsoft.com/office/powerpoint/2010/main" val="26026768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85C6599F-7E86-C721-5ACF-C0E2176AC8C5}"/>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D3C43E69-3C55-EC83-9E46-987064AE6070}"/>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2BE769E-0000-0DB2-DB8C-17BA97AC3E20}"/>
              </a:ext>
            </a:extLst>
          </p:cNvPr>
          <p:cNvSpPr>
            <a:spLocks noGrp="1"/>
          </p:cNvSpPr>
          <p:nvPr>
            <p:ph type="dt" sz="half" idx="10"/>
          </p:nvPr>
        </p:nvSpPr>
        <p:spPr/>
        <p:txBody>
          <a:bodyPr/>
          <a:lstStyle/>
          <a:p>
            <a:fld id="{D9878B95-DA65-465D-A8BC-1177A9EFD496}" type="datetimeFigureOut">
              <a:rPr lang="en-US" smtClean="0"/>
              <a:t>1/26/2023</a:t>
            </a:fld>
            <a:endParaRPr lang="en-US"/>
          </a:p>
        </p:txBody>
      </p:sp>
      <p:sp>
        <p:nvSpPr>
          <p:cNvPr id="5" name="Chỗ dành sẵn cho Chân trang 4">
            <a:extLst>
              <a:ext uri="{FF2B5EF4-FFF2-40B4-BE49-F238E27FC236}">
                <a16:creationId xmlns:a16="http://schemas.microsoft.com/office/drawing/2014/main" id="{B4357322-812A-1074-AC60-EC4B643D9CB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AC6DD72-36AF-DC28-2151-423A815E4E56}"/>
              </a:ext>
            </a:extLst>
          </p:cNvPr>
          <p:cNvSpPr>
            <a:spLocks noGrp="1"/>
          </p:cNvSpPr>
          <p:nvPr>
            <p:ph type="sldNum" sz="quarter" idx="12"/>
          </p:nvPr>
        </p:nvSpPr>
        <p:spPr/>
        <p:txBody>
          <a:bodyPr/>
          <a:lstStyle/>
          <a:p>
            <a:fld id="{05228080-C078-4195-8113-8EAFEA57EDD5}" type="slidenum">
              <a:rPr lang="en-US" smtClean="0"/>
              <a:t>‹#›</a:t>
            </a:fld>
            <a:endParaRPr lang="en-US"/>
          </a:p>
        </p:txBody>
      </p:sp>
    </p:spTree>
    <p:extLst>
      <p:ext uri="{BB962C8B-B14F-4D97-AF65-F5344CB8AC3E}">
        <p14:creationId xmlns:p14="http://schemas.microsoft.com/office/powerpoint/2010/main" val="6931978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40A837F-4FA7-CEFF-C00E-EDF7CD616D37}"/>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8EAD7C2-3FC8-DF5E-A3F0-209865B0333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DCBF278-2D72-56AF-2565-A58639999F4C}"/>
              </a:ext>
            </a:extLst>
          </p:cNvPr>
          <p:cNvSpPr>
            <a:spLocks noGrp="1"/>
          </p:cNvSpPr>
          <p:nvPr>
            <p:ph type="dt" sz="half" idx="10"/>
          </p:nvPr>
        </p:nvSpPr>
        <p:spPr/>
        <p:txBody>
          <a:bodyPr/>
          <a:lstStyle/>
          <a:p>
            <a:fld id="{D9878B95-DA65-465D-A8BC-1177A9EFD496}" type="datetimeFigureOut">
              <a:rPr lang="en-US" smtClean="0"/>
              <a:t>1/26/2023</a:t>
            </a:fld>
            <a:endParaRPr lang="en-US"/>
          </a:p>
        </p:txBody>
      </p:sp>
      <p:sp>
        <p:nvSpPr>
          <p:cNvPr id="5" name="Chỗ dành sẵn cho Chân trang 4">
            <a:extLst>
              <a:ext uri="{FF2B5EF4-FFF2-40B4-BE49-F238E27FC236}">
                <a16:creationId xmlns:a16="http://schemas.microsoft.com/office/drawing/2014/main" id="{58A0763D-C01A-0249-B52E-370D860D985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691C89E-6F72-CD7F-C27E-47DA7C41F96A}"/>
              </a:ext>
            </a:extLst>
          </p:cNvPr>
          <p:cNvSpPr>
            <a:spLocks noGrp="1"/>
          </p:cNvSpPr>
          <p:nvPr>
            <p:ph type="sldNum" sz="quarter" idx="12"/>
          </p:nvPr>
        </p:nvSpPr>
        <p:spPr/>
        <p:txBody>
          <a:bodyPr/>
          <a:lstStyle/>
          <a:p>
            <a:fld id="{05228080-C078-4195-8113-8EAFEA57EDD5}" type="slidenum">
              <a:rPr lang="en-US" smtClean="0"/>
              <a:t>‹#›</a:t>
            </a:fld>
            <a:endParaRPr lang="en-US"/>
          </a:p>
        </p:txBody>
      </p:sp>
    </p:spTree>
    <p:extLst>
      <p:ext uri="{BB962C8B-B14F-4D97-AF65-F5344CB8AC3E}">
        <p14:creationId xmlns:p14="http://schemas.microsoft.com/office/powerpoint/2010/main" val="14248127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8791DA2-45CC-CE6B-A057-1D7F7F428E73}"/>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8CB0A4A6-3E3F-18C0-DF0F-1D5A8D7F5C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4FE158D1-F34F-D04A-BFBD-65A7D7C31CBF}"/>
              </a:ext>
            </a:extLst>
          </p:cNvPr>
          <p:cNvSpPr>
            <a:spLocks noGrp="1"/>
          </p:cNvSpPr>
          <p:nvPr>
            <p:ph type="dt" sz="half" idx="10"/>
          </p:nvPr>
        </p:nvSpPr>
        <p:spPr/>
        <p:txBody>
          <a:bodyPr/>
          <a:lstStyle/>
          <a:p>
            <a:fld id="{D9878B95-DA65-465D-A8BC-1177A9EFD496}" type="datetimeFigureOut">
              <a:rPr lang="en-US" smtClean="0"/>
              <a:t>1/26/2023</a:t>
            </a:fld>
            <a:endParaRPr lang="en-US"/>
          </a:p>
        </p:txBody>
      </p:sp>
      <p:sp>
        <p:nvSpPr>
          <p:cNvPr id="5" name="Chỗ dành sẵn cho Chân trang 4">
            <a:extLst>
              <a:ext uri="{FF2B5EF4-FFF2-40B4-BE49-F238E27FC236}">
                <a16:creationId xmlns:a16="http://schemas.microsoft.com/office/drawing/2014/main" id="{71E71B03-61CF-8ECB-7F26-30F24AF445E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39B76C3-5D0C-9117-D69D-93982F4B14EA}"/>
              </a:ext>
            </a:extLst>
          </p:cNvPr>
          <p:cNvSpPr>
            <a:spLocks noGrp="1"/>
          </p:cNvSpPr>
          <p:nvPr>
            <p:ph type="sldNum" sz="quarter" idx="12"/>
          </p:nvPr>
        </p:nvSpPr>
        <p:spPr/>
        <p:txBody>
          <a:bodyPr/>
          <a:lstStyle/>
          <a:p>
            <a:fld id="{05228080-C078-4195-8113-8EAFEA57EDD5}" type="slidenum">
              <a:rPr lang="en-US" smtClean="0"/>
              <a:t>‹#›</a:t>
            </a:fld>
            <a:endParaRPr lang="en-US"/>
          </a:p>
        </p:txBody>
      </p:sp>
    </p:spTree>
    <p:extLst>
      <p:ext uri="{BB962C8B-B14F-4D97-AF65-F5344CB8AC3E}">
        <p14:creationId xmlns:p14="http://schemas.microsoft.com/office/powerpoint/2010/main" val="2341745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D41726D-A15F-2197-AB91-95942F38C50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71D2709-1617-A4A7-5802-BB2CD2052926}"/>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A7990036-F61E-C004-1721-A3F874FDDFE7}"/>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1F3D034F-B678-420F-491F-5A45EACC8379}"/>
              </a:ext>
            </a:extLst>
          </p:cNvPr>
          <p:cNvSpPr>
            <a:spLocks noGrp="1"/>
          </p:cNvSpPr>
          <p:nvPr>
            <p:ph type="dt" sz="half" idx="10"/>
          </p:nvPr>
        </p:nvSpPr>
        <p:spPr/>
        <p:txBody>
          <a:bodyPr/>
          <a:lstStyle/>
          <a:p>
            <a:fld id="{D9878B95-DA65-465D-A8BC-1177A9EFD496}" type="datetimeFigureOut">
              <a:rPr lang="en-US" smtClean="0"/>
              <a:t>1/26/2023</a:t>
            </a:fld>
            <a:endParaRPr lang="en-US"/>
          </a:p>
        </p:txBody>
      </p:sp>
      <p:sp>
        <p:nvSpPr>
          <p:cNvPr id="6" name="Chỗ dành sẵn cho Chân trang 5">
            <a:extLst>
              <a:ext uri="{FF2B5EF4-FFF2-40B4-BE49-F238E27FC236}">
                <a16:creationId xmlns:a16="http://schemas.microsoft.com/office/drawing/2014/main" id="{C98941BD-6D2F-F0EA-3958-728DDB3E1043}"/>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DFB8BF5-64EE-664A-2647-7B6AE70F88D6}"/>
              </a:ext>
            </a:extLst>
          </p:cNvPr>
          <p:cNvSpPr>
            <a:spLocks noGrp="1"/>
          </p:cNvSpPr>
          <p:nvPr>
            <p:ph type="sldNum" sz="quarter" idx="12"/>
          </p:nvPr>
        </p:nvSpPr>
        <p:spPr/>
        <p:txBody>
          <a:bodyPr/>
          <a:lstStyle/>
          <a:p>
            <a:fld id="{05228080-C078-4195-8113-8EAFEA57EDD5}" type="slidenum">
              <a:rPr lang="en-US" smtClean="0"/>
              <a:t>‹#›</a:t>
            </a:fld>
            <a:endParaRPr lang="en-US"/>
          </a:p>
        </p:txBody>
      </p:sp>
    </p:spTree>
    <p:extLst>
      <p:ext uri="{BB962C8B-B14F-4D97-AF65-F5344CB8AC3E}">
        <p14:creationId xmlns:p14="http://schemas.microsoft.com/office/powerpoint/2010/main" val="38435318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B31547-65ED-677B-3515-90E9EE6CDE9E}"/>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80A2A8EC-0669-DA35-953A-A979C32BCF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6C64E8B-5AE4-1CC9-7AB8-B707BA71D513}"/>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9B4ACD59-B2E1-EFDD-32C2-BADE4DA48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B4FC0715-694B-B416-2F4D-662C2C01F4DE}"/>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29B628BE-30AC-1C1E-AB98-0F8DA2AED91A}"/>
              </a:ext>
            </a:extLst>
          </p:cNvPr>
          <p:cNvSpPr>
            <a:spLocks noGrp="1"/>
          </p:cNvSpPr>
          <p:nvPr>
            <p:ph type="dt" sz="half" idx="10"/>
          </p:nvPr>
        </p:nvSpPr>
        <p:spPr/>
        <p:txBody>
          <a:bodyPr/>
          <a:lstStyle/>
          <a:p>
            <a:fld id="{D9878B95-DA65-465D-A8BC-1177A9EFD496}" type="datetimeFigureOut">
              <a:rPr lang="en-US" smtClean="0"/>
              <a:t>1/26/2023</a:t>
            </a:fld>
            <a:endParaRPr lang="en-US"/>
          </a:p>
        </p:txBody>
      </p:sp>
      <p:sp>
        <p:nvSpPr>
          <p:cNvPr id="8" name="Chỗ dành sẵn cho Chân trang 7">
            <a:extLst>
              <a:ext uri="{FF2B5EF4-FFF2-40B4-BE49-F238E27FC236}">
                <a16:creationId xmlns:a16="http://schemas.microsoft.com/office/drawing/2014/main" id="{43D1B3F0-85C7-CA4B-6B7B-EA67C77D0558}"/>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398E89DB-00A4-7EEF-201C-524281C53DE6}"/>
              </a:ext>
            </a:extLst>
          </p:cNvPr>
          <p:cNvSpPr>
            <a:spLocks noGrp="1"/>
          </p:cNvSpPr>
          <p:nvPr>
            <p:ph type="sldNum" sz="quarter" idx="12"/>
          </p:nvPr>
        </p:nvSpPr>
        <p:spPr/>
        <p:txBody>
          <a:bodyPr/>
          <a:lstStyle/>
          <a:p>
            <a:fld id="{05228080-C078-4195-8113-8EAFEA57EDD5}" type="slidenum">
              <a:rPr lang="en-US" smtClean="0"/>
              <a:t>‹#›</a:t>
            </a:fld>
            <a:endParaRPr lang="en-US"/>
          </a:p>
        </p:txBody>
      </p:sp>
    </p:spTree>
    <p:extLst>
      <p:ext uri="{BB962C8B-B14F-4D97-AF65-F5344CB8AC3E}">
        <p14:creationId xmlns:p14="http://schemas.microsoft.com/office/powerpoint/2010/main" val="40218634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1A1A1F-AA8E-912E-F0AD-162E7991ACFF}"/>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48801247-5C94-7FC7-D4E2-28813B075B35}"/>
              </a:ext>
            </a:extLst>
          </p:cNvPr>
          <p:cNvSpPr>
            <a:spLocks noGrp="1"/>
          </p:cNvSpPr>
          <p:nvPr>
            <p:ph type="dt" sz="half" idx="10"/>
          </p:nvPr>
        </p:nvSpPr>
        <p:spPr/>
        <p:txBody>
          <a:bodyPr/>
          <a:lstStyle/>
          <a:p>
            <a:fld id="{D9878B95-DA65-465D-A8BC-1177A9EFD496}" type="datetimeFigureOut">
              <a:rPr lang="en-US" smtClean="0"/>
              <a:t>1/26/2023</a:t>
            </a:fld>
            <a:endParaRPr lang="en-US"/>
          </a:p>
        </p:txBody>
      </p:sp>
      <p:sp>
        <p:nvSpPr>
          <p:cNvPr id="4" name="Chỗ dành sẵn cho Chân trang 3">
            <a:extLst>
              <a:ext uri="{FF2B5EF4-FFF2-40B4-BE49-F238E27FC236}">
                <a16:creationId xmlns:a16="http://schemas.microsoft.com/office/drawing/2014/main" id="{8382029A-293B-6175-EA0C-5D6F60A485AC}"/>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B291178F-DC79-1FE6-DF11-7BBCFB2891E2}"/>
              </a:ext>
            </a:extLst>
          </p:cNvPr>
          <p:cNvSpPr>
            <a:spLocks noGrp="1"/>
          </p:cNvSpPr>
          <p:nvPr>
            <p:ph type="sldNum" sz="quarter" idx="12"/>
          </p:nvPr>
        </p:nvSpPr>
        <p:spPr/>
        <p:txBody>
          <a:bodyPr/>
          <a:lstStyle/>
          <a:p>
            <a:fld id="{05228080-C078-4195-8113-8EAFEA57EDD5}" type="slidenum">
              <a:rPr lang="en-US" smtClean="0"/>
              <a:t>‹#›</a:t>
            </a:fld>
            <a:endParaRPr lang="en-US"/>
          </a:p>
        </p:txBody>
      </p:sp>
    </p:spTree>
    <p:extLst>
      <p:ext uri="{BB962C8B-B14F-4D97-AF65-F5344CB8AC3E}">
        <p14:creationId xmlns:p14="http://schemas.microsoft.com/office/powerpoint/2010/main" val="12166193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1BD7811-1A06-38F0-FE89-2D91CB104932}"/>
              </a:ext>
            </a:extLst>
          </p:cNvPr>
          <p:cNvSpPr>
            <a:spLocks noGrp="1"/>
          </p:cNvSpPr>
          <p:nvPr>
            <p:ph type="dt" sz="half" idx="10"/>
          </p:nvPr>
        </p:nvSpPr>
        <p:spPr/>
        <p:txBody>
          <a:bodyPr/>
          <a:lstStyle/>
          <a:p>
            <a:fld id="{D9878B95-DA65-465D-A8BC-1177A9EFD496}" type="datetimeFigureOut">
              <a:rPr lang="en-US" smtClean="0"/>
              <a:t>1/26/2023</a:t>
            </a:fld>
            <a:endParaRPr lang="en-US"/>
          </a:p>
        </p:txBody>
      </p:sp>
      <p:sp>
        <p:nvSpPr>
          <p:cNvPr id="3" name="Chỗ dành sẵn cho Chân trang 2">
            <a:extLst>
              <a:ext uri="{FF2B5EF4-FFF2-40B4-BE49-F238E27FC236}">
                <a16:creationId xmlns:a16="http://schemas.microsoft.com/office/drawing/2014/main" id="{3EBF6876-DDC4-93AC-223E-D5CC42A8EA4D}"/>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1CB1B734-6961-5895-F6CA-4DD8FD6D5232}"/>
              </a:ext>
            </a:extLst>
          </p:cNvPr>
          <p:cNvSpPr>
            <a:spLocks noGrp="1"/>
          </p:cNvSpPr>
          <p:nvPr>
            <p:ph type="sldNum" sz="quarter" idx="12"/>
          </p:nvPr>
        </p:nvSpPr>
        <p:spPr/>
        <p:txBody>
          <a:bodyPr/>
          <a:lstStyle/>
          <a:p>
            <a:fld id="{05228080-C078-4195-8113-8EAFEA57EDD5}" type="slidenum">
              <a:rPr lang="en-US" smtClean="0"/>
              <a:t>‹#›</a:t>
            </a:fld>
            <a:endParaRPr lang="en-US"/>
          </a:p>
        </p:txBody>
      </p:sp>
    </p:spTree>
    <p:extLst>
      <p:ext uri="{BB962C8B-B14F-4D97-AF65-F5344CB8AC3E}">
        <p14:creationId xmlns:p14="http://schemas.microsoft.com/office/powerpoint/2010/main" val="14802648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822B4A-E241-123D-7344-A52EEE0F2C1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278266B-3D4D-4E3E-A5E4-9AA65324B4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A3D6D878-04BF-29F8-C8F6-8584EAA6C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B95A5FE-4580-97CE-318B-C2F187DA735F}"/>
              </a:ext>
            </a:extLst>
          </p:cNvPr>
          <p:cNvSpPr>
            <a:spLocks noGrp="1"/>
          </p:cNvSpPr>
          <p:nvPr>
            <p:ph type="dt" sz="half" idx="10"/>
          </p:nvPr>
        </p:nvSpPr>
        <p:spPr/>
        <p:txBody>
          <a:bodyPr/>
          <a:lstStyle/>
          <a:p>
            <a:fld id="{D9878B95-DA65-465D-A8BC-1177A9EFD496}" type="datetimeFigureOut">
              <a:rPr lang="en-US" smtClean="0"/>
              <a:t>1/26/2023</a:t>
            </a:fld>
            <a:endParaRPr lang="en-US"/>
          </a:p>
        </p:txBody>
      </p:sp>
      <p:sp>
        <p:nvSpPr>
          <p:cNvPr id="6" name="Chỗ dành sẵn cho Chân trang 5">
            <a:extLst>
              <a:ext uri="{FF2B5EF4-FFF2-40B4-BE49-F238E27FC236}">
                <a16:creationId xmlns:a16="http://schemas.microsoft.com/office/drawing/2014/main" id="{DF024225-628F-53F3-0067-03C406ABDD4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B522E262-C6D9-2D7C-BC68-BB8B76097B90}"/>
              </a:ext>
            </a:extLst>
          </p:cNvPr>
          <p:cNvSpPr>
            <a:spLocks noGrp="1"/>
          </p:cNvSpPr>
          <p:nvPr>
            <p:ph type="sldNum" sz="quarter" idx="12"/>
          </p:nvPr>
        </p:nvSpPr>
        <p:spPr/>
        <p:txBody>
          <a:bodyPr/>
          <a:lstStyle/>
          <a:p>
            <a:fld id="{05228080-C078-4195-8113-8EAFEA57EDD5}" type="slidenum">
              <a:rPr lang="en-US" smtClean="0"/>
              <a:t>‹#›</a:t>
            </a:fld>
            <a:endParaRPr lang="en-US"/>
          </a:p>
        </p:txBody>
      </p:sp>
    </p:spTree>
    <p:extLst>
      <p:ext uri="{BB962C8B-B14F-4D97-AF65-F5344CB8AC3E}">
        <p14:creationId xmlns:p14="http://schemas.microsoft.com/office/powerpoint/2010/main" val="2301412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84D1131-DE2D-98F0-B8CF-44D179979AB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8CC107B5-15B3-05CF-D4D1-AF782C03BD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1B11923C-7439-1497-DF5B-5083BEC8F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1418C77-0588-4B42-4A60-D1ACCBCAA410}"/>
              </a:ext>
            </a:extLst>
          </p:cNvPr>
          <p:cNvSpPr>
            <a:spLocks noGrp="1"/>
          </p:cNvSpPr>
          <p:nvPr>
            <p:ph type="dt" sz="half" idx="10"/>
          </p:nvPr>
        </p:nvSpPr>
        <p:spPr/>
        <p:txBody>
          <a:bodyPr/>
          <a:lstStyle/>
          <a:p>
            <a:fld id="{D9878B95-DA65-465D-A8BC-1177A9EFD496}" type="datetimeFigureOut">
              <a:rPr lang="en-US" smtClean="0"/>
              <a:t>1/26/2023</a:t>
            </a:fld>
            <a:endParaRPr lang="en-US"/>
          </a:p>
        </p:txBody>
      </p:sp>
      <p:sp>
        <p:nvSpPr>
          <p:cNvPr id="6" name="Chỗ dành sẵn cho Chân trang 5">
            <a:extLst>
              <a:ext uri="{FF2B5EF4-FFF2-40B4-BE49-F238E27FC236}">
                <a16:creationId xmlns:a16="http://schemas.microsoft.com/office/drawing/2014/main" id="{B0AA8EE5-1132-4958-381C-1E8537FE112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4F40E6C-A49A-943F-79E6-7894AB888F50}"/>
              </a:ext>
            </a:extLst>
          </p:cNvPr>
          <p:cNvSpPr>
            <a:spLocks noGrp="1"/>
          </p:cNvSpPr>
          <p:nvPr>
            <p:ph type="sldNum" sz="quarter" idx="12"/>
          </p:nvPr>
        </p:nvSpPr>
        <p:spPr/>
        <p:txBody>
          <a:bodyPr/>
          <a:lstStyle/>
          <a:p>
            <a:fld id="{05228080-C078-4195-8113-8EAFEA57EDD5}" type="slidenum">
              <a:rPr lang="en-US" smtClean="0"/>
              <a:t>‹#›</a:t>
            </a:fld>
            <a:endParaRPr lang="en-US"/>
          </a:p>
        </p:txBody>
      </p:sp>
    </p:spTree>
    <p:extLst>
      <p:ext uri="{BB962C8B-B14F-4D97-AF65-F5344CB8AC3E}">
        <p14:creationId xmlns:p14="http://schemas.microsoft.com/office/powerpoint/2010/main" val="9932007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106E922-9870-EB83-9B07-37A4E233C8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0246EDC5-292D-4499-51D3-3C8A0F3B6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D822F94-A1D5-BC7A-B44E-E6492A3F0F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78B95-DA65-465D-A8BC-1177A9EFD496}" type="datetimeFigureOut">
              <a:rPr lang="en-US" smtClean="0"/>
              <a:t>1/26/2023</a:t>
            </a:fld>
            <a:endParaRPr lang="en-US"/>
          </a:p>
        </p:txBody>
      </p:sp>
      <p:sp>
        <p:nvSpPr>
          <p:cNvPr id="5" name="Chỗ dành sẵn cho Chân trang 4">
            <a:extLst>
              <a:ext uri="{FF2B5EF4-FFF2-40B4-BE49-F238E27FC236}">
                <a16:creationId xmlns:a16="http://schemas.microsoft.com/office/drawing/2014/main" id="{64DA3C42-B262-A591-5EFE-13BF033F46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360F5545-A14E-A199-C0E3-603799581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28080-C078-4195-8113-8EAFEA57EDD5}" type="slidenum">
              <a:rPr lang="en-US" smtClean="0"/>
              <a:t>‹#›</a:t>
            </a:fld>
            <a:endParaRPr lang="en-US"/>
          </a:p>
        </p:txBody>
      </p:sp>
    </p:spTree>
    <p:extLst>
      <p:ext uri="{BB962C8B-B14F-4D97-AF65-F5344CB8AC3E}">
        <p14:creationId xmlns:p14="http://schemas.microsoft.com/office/powerpoint/2010/main" val="860915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100+ hình phông nền powerpoint đẹp - hinhanhsieudep.net">
            <a:extLst>
              <a:ext uri="{FF2B5EF4-FFF2-40B4-BE49-F238E27FC236}">
                <a16:creationId xmlns:a16="http://schemas.microsoft.com/office/drawing/2014/main" id="{1E053154-601A-E7F9-D063-D43FC1C76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38DFC667-0022-E3EA-D280-9D3BDC0BF1A8}"/>
              </a:ext>
            </a:extLst>
          </p:cNvPr>
          <p:cNvSpPr txBox="1"/>
          <p:nvPr/>
        </p:nvSpPr>
        <p:spPr>
          <a:xfrm>
            <a:off x="2170944" y="2801887"/>
            <a:ext cx="8810819" cy="646331"/>
          </a:xfrm>
          <a:prstGeom prst="rect">
            <a:avLst/>
          </a:prstGeom>
          <a:noFill/>
        </p:spPr>
        <p:txBody>
          <a:bodyPr wrap="square">
            <a:spAutoFit/>
          </a:bodyPr>
          <a:lstStyle/>
          <a:p>
            <a:r>
              <a:rPr lang="en-US" sz="3600" b="1" dirty="0">
                <a:solidFill>
                  <a:srgbClr val="00B0F0"/>
                </a:solidFill>
                <a:latin typeface="Times New Roman" panose="02020603050405020304" pitchFamily="18" charset="0"/>
                <a:cs typeface="Times New Roman" panose="02020603050405020304" pitchFamily="18" charset="0"/>
              </a:rPr>
              <a:t>CƯỚC CHÚ VÀ TÀI LIỆU THAM KHẢO</a:t>
            </a:r>
            <a:endParaRPr lang="en-US" sz="3600" dirty="0">
              <a:solidFill>
                <a:srgbClr val="00B0F0"/>
              </a:solidFill>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80CF616D-F6E4-E23E-DB77-C20BE5C9F975}"/>
              </a:ext>
            </a:extLst>
          </p:cNvPr>
          <p:cNvSpPr txBox="1"/>
          <p:nvPr/>
        </p:nvSpPr>
        <p:spPr>
          <a:xfrm>
            <a:off x="3661099" y="389167"/>
            <a:ext cx="4869802" cy="1341656"/>
          </a:xfrm>
          <a:prstGeom prst="ellipse">
            <a:avLst/>
          </a:prstGeom>
          <a:solidFill>
            <a:schemeClr val="accent4">
              <a:lumMod val="60000"/>
              <a:lumOff val="40000"/>
            </a:schemeClr>
          </a:solidFill>
          <a:ln>
            <a:solidFill>
              <a:srgbClr val="00B0F0"/>
            </a:solidFill>
          </a:ln>
        </p:spPr>
        <p:txBody>
          <a:bodyPr wrap="square">
            <a:spAutoFit/>
          </a:bodyPr>
          <a:lstStyle/>
          <a:p>
            <a:pPr algn="ct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 HÀNH TIẾNG VIỆT </a:t>
            </a:r>
            <a:endParaRPr lang="en-US" sz="2800" dirty="0"/>
          </a:p>
        </p:txBody>
      </p:sp>
    </p:spTree>
    <p:extLst>
      <p:ext uri="{BB962C8B-B14F-4D97-AF65-F5344CB8AC3E}">
        <p14:creationId xmlns:p14="http://schemas.microsoft.com/office/powerpoint/2010/main" val="3197024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chemeClr val="bg1"/>
                </a:solidFill>
                <a:effectLst/>
                <a:highlight>
                  <a:srgbClr val="00CCFF"/>
                </a:highlight>
                <a:latin typeface="Times New Roman" panose="02020603050405020304" pitchFamily="18" charset="0"/>
                <a:ea typeface="MS Mincho" panose="02020609040205080304" pitchFamily="49" charset="-128"/>
                <a:cs typeface="Times New Roman" panose="02020603050405020304" pitchFamily="18" charset="0"/>
              </a:rPr>
              <a:t>A. Cước chú</a:t>
            </a:r>
            <a:endParaRPr lang="en-US" sz="3600" dirty="0">
              <a:solidFill>
                <a:schemeClr val="bg1"/>
              </a:solidFill>
              <a:effectLst/>
              <a:highlight>
                <a:srgbClr val="00CCFF"/>
              </a:highligh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06896077-558C-3F00-1537-8D8D70D2E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7348" y="107356"/>
            <a:ext cx="1466088" cy="977392"/>
          </a:xfrm>
          <a:prstGeom prst="rect">
            <a:avLst/>
          </a:prstGeom>
        </p:spPr>
      </p:pic>
      <p:pic>
        <p:nvPicPr>
          <p:cNvPr id="5" name="Picture 18">
            <a:extLst>
              <a:ext uri="{FF2B5EF4-FFF2-40B4-BE49-F238E27FC236}">
                <a16:creationId xmlns:a16="http://schemas.microsoft.com/office/drawing/2014/main" id="{CFED6B68-1934-4FC0-ECDF-39E75EEAB1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986" y="1381516"/>
            <a:ext cx="4962381" cy="52661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8">
            <a:extLst>
              <a:ext uri="{FF2B5EF4-FFF2-40B4-BE49-F238E27FC236}">
                <a16:creationId xmlns:a16="http://schemas.microsoft.com/office/drawing/2014/main" id="{162BEBC5-EC75-3560-DCE9-BE142FBA71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895" y="1338288"/>
            <a:ext cx="4713120" cy="526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5911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chemeClr val="bg1"/>
                </a:solidFill>
                <a:effectLst/>
                <a:highlight>
                  <a:srgbClr val="00CCFF"/>
                </a:highlight>
                <a:latin typeface="Times New Roman" panose="02020603050405020304" pitchFamily="18" charset="0"/>
                <a:ea typeface="MS Mincho" panose="02020609040205080304" pitchFamily="49" charset="-128"/>
                <a:cs typeface="Times New Roman" panose="02020603050405020304" pitchFamily="18" charset="0"/>
              </a:rPr>
              <a:t>A. Cước chú</a:t>
            </a:r>
            <a:endParaRPr lang="en-US" sz="3600" dirty="0">
              <a:solidFill>
                <a:schemeClr val="bg1"/>
              </a:solidFill>
              <a:effectLst/>
              <a:highlight>
                <a:srgbClr val="00CCFF"/>
              </a:highligh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06896077-558C-3F00-1537-8D8D70D2E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7348" y="107356"/>
            <a:ext cx="1466088" cy="977392"/>
          </a:xfrm>
          <a:prstGeom prst="rect">
            <a:avLst/>
          </a:prstGeom>
        </p:spPr>
      </p:pic>
      <p:sp>
        <p:nvSpPr>
          <p:cNvPr id="9" name="Hộp Văn bản 8">
            <a:extLst>
              <a:ext uri="{FF2B5EF4-FFF2-40B4-BE49-F238E27FC236}">
                <a16:creationId xmlns:a16="http://schemas.microsoft.com/office/drawing/2014/main" id="{D30C0B67-CBB4-6246-72A0-FB3B6E2FF5A9}"/>
              </a:ext>
            </a:extLst>
          </p:cNvPr>
          <p:cNvSpPr txBox="1"/>
          <p:nvPr/>
        </p:nvSpPr>
        <p:spPr>
          <a:xfrm>
            <a:off x="1720179" y="1674199"/>
            <a:ext cx="2054651" cy="578882"/>
          </a:xfrm>
          <a:prstGeom prst="roundRect">
            <a:avLst/>
          </a:prstGeom>
          <a:gradFill flip="none" rotWithShape="1">
            <a:gsLst>
              <a:gs pos="97000">
                <a:srgbClr val="0066FF">
                  <a:alpha val="39000"/>
                </a:srgbClr>
              </a:gs>
              <a:gs pos="74000">
                <a:srgbClr val="0066FF">
                  <a:alpha val="78824"/>
                </a:srgbClr>
              </a:gs>
            </a:gsLst>
            <a:path path="circle">
              <a:fillToRect l="50000" t="50000" r="50000" b="50000"/>
            </a:path>
            <a:tileRect/>
          </a:gradFill>
          <a:ln w="57150">
            <a:noFill/>
          </a:ln>
        </p:spPr>
        <p:txBody>
          <a:bodyPr wrap="square">
            <a:spAutoFit/>
          </a:bodyPr>
          <a:lstStyle/>
          <a:p>
            <a:pPr algn="just"/>
            <a:r>
              <a:rPr lang="en-US" sz="2800" b="1" dirty="0">
                <a:solidFill>
                  <a:schemeClr val="bg1"/>
                </a:solidFill>
                <a:effectLst/>
                <a:latin typeface="Times New Roman" panose="02020603050405020304" pitchFamily="18" charset="0"/>
                <a:ea typeface="Calibri" panose="020F0502020204030204" pitchFamily="34" charset="0"/>
              </a:rPr>
              <a:t>*</a:t>
            </a:r>
            <a:r>
              <a:rPr lang="en-US" sz="2800" b="1" dirty="0" err="1">
                <a:solidFill>
                  <a:schemeClr val="bg1"/>
                </a:solidFill>
                <a:effectLst/>
                <a:latin typeface="Times New Roman" panose="02020603050405020304" pitchFamily="18" charset="0"/>
                <a:ea typeface="Calibri" panose="020F0502020204030204" pitchFamily="34" charset="0"/>
              </a:rPr>
              <a:t>Đặc</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điểm</a:t>
            </a:r>
            <a:r>
              <a:rPr lang="en-US" sz="2800" b="1" dirty="0">
                <a:solidFill>
                  <a:schemeClr val="bg1"/>
                </a:solidFill>
                <a:effectLst/>
                <a:latin typeface="Times New Roman" panose="02020603050405020304" pitchFamily="18" charset="0"/>
                <a:ea typeface="Calibri" panose="020F0502020204030204" pitchFamily="34" charset="0"/>
              </a:rPr>
              <a:t>: </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0252B99C-BC94-F85D-5702-1916ABF0DD4A}"/>
              </a:ext>
            </a:extLst>
          </p:cNvPr>
          <p:cNvSpPr txBox="1"/>
          <p:nvPr/>
        </p:nvSpPr>
        <p:spPr>
          <a:xfrm>
            <a:off x="1133856" y="1084748"/>
            <a:ext cx="8927061" cy="523220"/>
          </a:xfrm>
          <a:prstGeom prst="rect">
            <a:avLst/>
          </a:prstGeom>
          <a:noFill/>
          <a:ln w="28575">
            <a:noFill/>
          </a:ln>
        </p:spPr>
        <p:txBody>
          <a:bodyPr wrap="square">
            <a:spAutoFit/>
          </a:bodyPr>
          <a:lstStyle/>
          <a:p>
            <a:pPr algn="just">
              <a:tabLst>
                <a:tab pos="2110105" algn="l"/>
              </a:tabLst>
            </a:pPr>
            <a:r>
              <a:rPr lang="pt-BR" sz="2800" b="1" dirty="0">
                <a:solidFill>
                  <a:srgbClr val="00B0F0"/>
                </a:solidFill>
                <a:effectLst/>
                <a:latin typeface="Times New Roman" panose="02020603050405020304" pitchFamily="18" charset="0"/>
                <a:ea typeface="MS Mincho" panose="02020609040205080304" pitchFamily="49" charset="-128"/>
              </a:rPr>
              <a:t>1. Nhận biết đặc điểm, chức năng và cách ghi cước chú</a:t>
            </a:r>
            <a:endParaRPr lang="en-US" sz="2400" dirty="0">
              <a:solidFill>
                <a:srgbClr val="00B0F0"/>
              </a:solidFill>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658A90B-616A-FEE7-F22C-BF56C1342BF0}"/>
              </a:ext>
            </a:extLst>
          </p:cNvPr>
          <p:cNvSpPr txBox="1"/>
          <p:nvPr/>
        </p:nvSpPr>
        <p:spPr>
          <a:xfrm>
            <a:off x="3543358" y="7331197"/>
            <a:ext cx="6131052" cy="2862322"/>
          </a:xfrm>
          <a:prstGeom prst="rect">
            <a:avLst/>
          </a:prstGeom>
          <a:noFill/>
        </p:spPr>
        <p:txBody>
          <a:bodyPr wrap="square">
            <a:spAutoFit/>
          </a:bodyPr>
          <a:lstStyle/>
          <a:p>
            <a:pPr marL="0" marR="0" algn="just">
              <a:spcBef>
                <a:spcPts val="0"/>
              </a:spcBef>
              <a:spcAft>
                <a:spcPts val="0"/>
              </a:spcAft>
            </a:pPr>
            <a:r>
              <a:rPr lang="en-US" sz="1800" b="1" dirty="0">
                <a:effectLst/>
                <a:latin typeface="Times New Roman" panose="02020603050405020304" pitchFamily="18" charset="0"/>
                <a:ea typeface="Calibri" panose="020F0502020204030204" pitchFamily="34" charset="0"/>
              </a:rPr>
              <a:t>*</a:t>
            </a:r>
            <a:r>
              <a:rPr lang="en-US" sz="1800" b="1" dirty="0" err="1">
                <a:effectLst/>
                <a:latin typeface="Times New Roman" panose="02020603050405020304" pitchFamily="18" charset="0"/>
                <a:ea typeface="Calibri" panose="020F0502020204030204" pitchFamily="34" charset="0"/>
              </a:rPr>
              <a:t>Cách</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ghi</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cước</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chú</a:t>
            </a:r>
            <a:r>
              <a:rPr lang="en-US" sz="1800" b="1"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i="1" dirty="0" err="1">
                <a:effectLst/>
                <a:latin typeface="Times New Roman" panose="02020603050405020304" pitchFamily="18" charset="0"/>
                <a:ea typeface="Calibri" panose="020F0502020204030204" pitchFamily="34" charset="0"/>
              </a:rPr>
              <a:t>Bước</a:t>
            </a:r>
            <a:r>
              <a:rPr lang="en-US" sz="1800" b="1" i="1" dirty="0">
                <a:effectLst/>
                <a:latin typeface="Times New Roman" panose="02020603050405020304" pitchFamily="18" charset="0"/>
                <a:ea typeface="Calibri" panose="020F0502020204030204" pitchFamily="34" charset="0"/>
              </a:rPr>
              <a:t> 1.</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Kí</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hiệu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đánh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dấu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đối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tượng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được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chú</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thích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bằng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chữ</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số</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hoặc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dấu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hoa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thị</a:t>
            </a:r>
            <a:r>
              <a:rPr lang="en-US" sz="1800" i="1"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i="1" dirty="0" err="1">
                <a:effectLst/>
                <a:latin typeface="Times New Roman" panose="02020603050405020304" pitchFamily="18" charset="0"/>
                <a:ea typeface="Calibri" panose="020F0502020204030204" pitchFamily="34" charset="0"/>
              </a:rPr>
              <a:t>Bước</a:t>
            </a:r>
            <a:r>
              <a:rPr lang="en-US" sz="1800" b="1" i="1" dirty="0">
                <a:effectLst/>
                <a:latin typeface="Times New Roman" panose="02020603050405020304" pitchFamily="18" charset="0"/>
                <a:ea typeface="Calibri" panose="020F0502020204030204" pitchFamily="34" charset="0"/>
              </a:rPr>
              <a:t> 2.</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i="1" dirty="0">
                <a:effectLst/>
                <a:latin typeface="Times New Roman" panose="02020603050405020304" pitchFamily="18" charset="0"/>
                <a:ea typeface="Calibri" panose="020F0502020204030204" pitchFamily="34" charset="0"/>
              </a:rPr>
              <a:t>1.  </a:t>
            </a:r>
            <a:r>
              <a:rPr lang="en-US" sz="1800" b="1" i="1" dirty="0" err="1">
                <a:effectLst/>
                <a:latin typeface="Times New Roman" panose="02020603050405020304" pitchFamily="18" charset="0"/>
                <a:ea typeface="Calibri" panose="020F0502020204030204" pitchFamily="34" charset="0"/>
              </a:rPr>
              <a:t>Vị</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trí</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đặt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cước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a:t>
            </a:r>
            <a:r>
              <a:rPr lang="en-US" sz="1800" b="1" i="1" dirty="0">
                <a:effectLst/>
                <a:latin typeface="Times New Roman" panose="02020603050405020304" pitchFamily="18" charset="0"/>
                <a:ea typeface="Calibri" panose="020F0502020204030204" pitchFamily="34" charset="0"/>
              </a:rPr>
              <a: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Cuối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văn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bản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hoặc</a:t>
            </a:r>
            <a:r>
              <a:rPr lang="en-US" sz="1800" i="1" dirty="0">
                <a:effectLst/>
                <a:latin typeface="Times New Roman" panose="02020603050405020304" pitchFamily="18" charset="0"/>
                <a:ea typeface="Calibri" panose="020F0502020204030204" pitchFamily="34" charset="0"/>
              </a:rPr>
              <a:t> ở </a:t>
            </a:r>
            <a:r>
              <a:rPr lang="en-US" sz="1800" i="1" dirty="0" err="1">
                <a:effectLst/>
                <a:latin typeface="Times New Roman" panose="02020603050405020304" pitchFamily="18" charset="0"/>
                <a:ea typeface="Calibri" panose="020F0502020204030204" pitchFamily="34" charset="0"/>
              </a:rPr>
              <a:t>chân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trang</a:t>
            </a:r>
            <a:r>
              <a:rPr lang="en-US" sz="1800" i="1"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dirty="0">
                <a:effectLst/>
                <a:latin typeface="Times New Roman" panose="02020603050405020304" pitchFamily="18" charset="0"/>
                <a:ea typeface="Calibri" panose="020F0502020204030204" pitchFamily="34" charset="0"/>
              </a:rPr>
              <a:t>2. </a:t>
            </a:r>
            <a:r>
              <a:rPr lang="en-US" sz="1800" b="1" dirty="0" err="1">
                <a:effectLst/>
                <a:latin typeface="Times New Roman" panose="02020603050405020304" pitchFamily="18" charset="0"/>
                <a:ea typeface="Calibri" panose="020F0502020204030204" pitchFamily="34" charset="0"/>
              </a:rPr>
              <a:t>Các</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thành</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phần</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của</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cước</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chú</a:t>
            </a:r>
            <a:r>
              <a:rPr lang="en-US" sz="1800" b="1"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Kí</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hiệu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đánh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dấu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đối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tượng</a:t>
            </a:r>
            <a:r>
              <a:rPr lang="en-US" sz="1800" i="1"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Tên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đối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tượng</a:t>
            </a:r>
            <a:r>
              <a:rPr lang="en-US" sz="1800" i="1"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Dấu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hai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chấm</a:t>
            </a:r>
            <a:r>
              <a:rPr lang="en-US" sz="1800" i="1"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Nội</a:t>
            </a:r>
            <a:r>
              <a:rPr lang="en-US" sz="1800" i="1" dirty="0">
                <a:effectLst/>
                <a:latin typeface="Times New Roman" panose="02020603050405020304" pitchFamily="18" charset="0"/>
                <a:ea typeface="Calibri" panose="020F0502020204030204" pitchFamily="34" charset="0"/>
              </a:rPr>
              <a:t> dung </a:t>
            </a:r>
            <a:r>
              <a:rPr lang="en-US" sz="1800" i="1" dirty="0" err="1">
                <a:effectLst/>
                <a:latin typeface="Times New Roman" panose="02020603050405020304" pitchFamily="18" charset="0"/>
                <a:ea typeface="Calibri" panose="020F0502020204030204" pitchFamily="34" charset="0"/>
              </a:rPr>
              <a:t>giải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thích</a:t>
            </a:r>
            <a:r>
              <a:rPr lang="en-US" sz="1800" i="1" dirty="0">
                <a:effectLst/>
                <a:latin typeface="Times New Roman" panose="02020603050405020304" pitchFamily="18" charset="0"/>
                <a:ea typeface="Calibri" panose="020F0502020204030204" pitchFamily="34" charset="0"/>
              </a:rPr>
              <a:t>.</a:t>
            </a:r>
            <a:endParaRPr lang="en-US" dirty="0"/>
          </a:p>
        </p:txBody>
      </p:sp>
      <p:sp>
        <p:nvSpPr>
          <p:cNvPr id="7" name="Hộp Văn bản 6">
            <a:extLst>
              <a:ext uri="{FF2B5EF4-FFF2-40B4-BE49-F238E27FC236}">
                <a16:creationId xmlns:a16="http://schemas.microsoft.com/office/drawing/2014/main" id="{6D23428C-0AAE-0F21-EED8-C133A1CF313D}"/>
              </a:ext>
            </a:extLst>
          </p:cNvPr>
          <p:cNvSpPr txBox="1"/>
          <p:nvPr/>
        </p:nvSpPr>
        <p:spPr>
          <a:xfrm>
            <a:off x="1742251" y="2393539"/>
            <a:ext cx="9545697" cy="1532334"/>
          </a:xfrm>
          <a:prstGeom prst="roundRect">
            <a:avLst/>
          </a:prstGeom>
          <a:noFill/>
          <a:ln w="57150">
            <a:solidFill>
              <a:srgbClr val="0066FF"/>
            </a:solidFill>
          </a:ln>
        </p:spPr>
        <p:txBody>
          <a:bodyPr wrap="square">
            <a:spAutoFit/>
          </a:bodyPr>
          <a:lstStyle/>
          <a:p>
            <a:pPr algn="just"/>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Xuất</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hiện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trong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phần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chính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của</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trang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hoặc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của</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văn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bản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thông</a:t>
            </a:r>
            <a:r>
              <a:rPr lang="en-US" sz="2800" i="1" dirty="0">
                <a:effectLst/>
                <a:latin typeface="Times New Roman" panose="02020603050405020304" pitchFamily="18" charset="0"/>
                <a:ea typeface="Calibri" panose="020F0502020204030204" pitchFamily="34" charset="0"/>
              </a:rPr>
              <a:t> tin (</a:t>
            </a:r>
            <a:r>
              <a:rPr lang="en-US" sz="2800" i="1" dirty="0" err="1">
                <a:effectLst/>
                <a:latin typeface="Times New Roman" panose="02020603050405020304" pitchFamily="18" charset="0"/>
                <a:ea typeface="Calibri" panose="020F0502020204030204" pitchFamily="34" charset="0"/>
              </a:rPr>
              <a:t>nhất</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là</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văn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bản</a:t>
            </a:r>
            <a:r>
              <a:rPr lang="en-US" sz="2800" i="1" dirty="0">
                <a:effectLst/>
                <a:latin typeface="Times New Roman" panose="02020603050405020304" pitchFamily="18" charset="0"/>
                <a:ea typeface="Calibri" panose="020F0502020204030204" pitchFamily="34" charset="0"/>
              </a:rPr>
              <a:t> khoa </a:t>
            </a:r>
            <a:r>
              <a:rPr lang="en-US" sz="2800" i="1" dirty="0" err="1">
                <a:effectLst/>
                <a:latin typeface="Times New Roman" panose="02020603050405020304" pitchFamily="18" charset="0"/>
                <a:ea typeface="Calibri" panose="020F0502020204030204" pitchFamily="34" charset="0"/>
              </a:rPr>
              <a:t>học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văn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bản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nghị</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luận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và</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văn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bản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văn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học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cổ</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được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đời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sau</a:t>
            </a:r>
            <a:r>
              <a:rPr lang="en-US" sz="2800" i="1" dirty="0">
                <a:effectLst/>
                <a:latin typeface="Times New Roman" panose="02020603050405020304" pitchFamily="18" charset="0"/>
                <a:ea typeface="Calibri" panose="020F0502020204030204" pitchFamily="34" charset="0"/>
              </a:rPr>
              <a:t> in </a:t>
            </a:r>
            <a:r>
              <a:rPr lang="en-US" sz="2800" i="1" dirty="0" err="1">
                <a:effectLst/>
                <a:latin typeface="Times New Roman" panose="02020603050405020304" pitchFamily="18" charset="0"/>
                <a:ea typeface="Calibri" panose="020F0502020204030204" pitchFamily="34" charset="0"/>
              </a:rPr>
              <a:t>lại</a:t>
            </a:r>
            <a:r>
              <a:rPr lang="en-US" sz="2800" i="1" dirty="0">
                <a:effectLst/>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886B8B43-9F30-A739-E369-1F4EC9BE6509}"/>
              </a:ext>
            </a:extLst>
          </p:cNvPr>
          <p:cNvSpPr txBox="1"/>
          <p:nvPr/>
        </p:nvSpPr>
        <p:spPr>
          <a:xfrm>
            <a:off x="1604442" y="4101300"/>
            <a:ext cx="2286124" cy="578882"/>
          </a:xfrm>
          <a:prstGeom prst="roundRect">
            <a:avLst/>
          </a:prstGeom>
          <a:gradFill flip="none" rotWithShape="1">
            <a:gsLst>
              <a:gs pos="97000">
                <a:srgbClr val="0066FF">
                  <a:alpha val="39000"/>
                </a:srgbClr>
              </a:gs>
              <a:gs pos="74000">
                <a:srgbClr val="0066FF">
                  <a:alpha val="78824"/>
                </a:srgbClr>
              </a:gs>
            </a:gsLst>
            <a:path path="circle">
              <a:fillToRect l="50000" t="50000" r="50000" b="50000"/>
            </a:path>
            <a:tileRect/>
          </a:gradFill>
          <a:ln w="57150">
            <a:noFill/>
          </a:ln>
        </p:spPr>
        <p:txBody>
          <a:bodyPr wrap="square">
            <a:spAutoFit/>
          </a:bodyPr>
          <a:lstStyle/>
          <a:p>
            <a:pPr algn="ctr"/>
            <a:r>
              <a:rPr lang="en-US" sz="2800" b="1" dirty="0">
                <a:solidFill>
                  <a:schemeClr val="bg1"/>
                </a:solidFill>
                <a:effectLst/>
                <a:latin typeface="Times New Roman" panose="02020603050405020304" pitchFamily="18" charset="0"/>
                <a:ea typeface="Calibri" panose="020F0502020204030204" pitchFamily="34" charset="0"/>
              </a:rPr>
              <a:t>*</a:t>
            </a:r>
            <a:r>
              <a:rPr lang="en-US" sz="2800" b="1" dirty="0" err="1">
                <a:solidFill>
                  <a:schemeClr val="bg1"/>
                </a:solidFill>
                <a:effectLst/>
                <a:latin typeface="Times New Roman" panose="02020603050405020304" pitchFamily="18" charset="0"/>
                <a:ea typeface="Calibri" panose="020F0502020204030204" pitchFamily="34" charset="0"/>
              </a:rPr>
              <a:t>Chức</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năng</a:t>
            </a:r>
            <a:r>
              <a:rPr lang="en-US" sz="2800" b="1" dirty="0">
                <a:solidFill>
                  <a:schemeClr val="bg1"/>
                </a:solidFill>
                <a:effectLst/>
                <a:latin typeface="Times New Roman" panose="02020603050405020304" pitchFamily="18" charset="0"/>
                <a:ea typeface="Calibri" panose="020F0502020204030204" pitchFamily="34" charset="0"/>
              </a:rPr>
              <a:t>: </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B6FFA678-D2E3-9D47-8035-2F3FAF3A832E}"/>
              </a:ext>
            </a:extLst>
          </p:cNvPr>
          <p:cNvSpPr txBox="1"/>
          <p:nvPr/>
        </p:nvSpPr>
        <p:spPr>
          <a:xfrm>
            <a:off x="1604442" y="4882777"/>
            <a:ext cx="9545697" cy="1055608"/>
          </a:xfrm>
          <a:prstGeom prst="roundRect">
            <a:avLst/>
          </a:prstGeom>
          <a:noFill/>
          <a:ln w="57150">
            <a:solidFill>
              <a:srgbClr val="0066FF"/>
            </a:solidFill>
          </a:ln>
        </p:spPr>
        <p:txBody>
          <a:bodyPr wrap="square">
            <a:spAutoFit/>
          </a:bodyPr>
          <a:lstStyle/>
          <a:p>
            <a:pPr algn="just"/>
            <a:r>
              <a:rPr lang="en-US" sz="2800" i="1" dirty="0" err="1">
                <a:effectLst/>
                <a:latin typeface="Times New Roman" panose="02020603050405020304" pitchFamily="18" charset="0"/>
                <a:ea typeface="Calibri" panose="020F0502020204030204" pitchFamily="34" charset="0"/>
              </a:rPr>
              <a:t>Giúp</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người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đọc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nắm</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bắt</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chính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xác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những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thông</a:t>
            </a:r>
            <a:r>
              <a:rPr lang="en-US" sz="2800" i="1" dirty="0">
                <a:effectLst/>
                <a:latin typeface="Times New Roman" panose="02020603050405020304" pitchFamily="18" charset="0"/>
                <a:ea typeface="Calibri" panose="020F0502020204030204" pitchFamily="34" charset="0"/>
              </a:rPr>
              <a:t> tin, </a:t>
            </a:r>
            <a:r>
              <a:rPr lang="en-US" sz="2800" i="1" dirty="0" err="1">
                <a:effectLst/>
                <a:latin typeface="Times New Roman" panose="02020603050405020304" pitchFamily="18" charset="0"/>
                <a:ea typeface="Calibri" panose="020F0502020204030204" pitchFamily="34" charset="0"/>
              </a:rPr>
              <a:t>thông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điệp</a:t>
            </a:r>
            <a:r>
              <a:rPr lang="en-US" sz="2800" i="1" dirty="0">
                <a:effectLst/>
                <a:latin typeface="Times New Roman" panose="02020603050405020304" pitchFamily="18" charset="0"/>
                <a:ea typeface="Calibri" panose="020F0502020204030204" pitchFamily="34" charset="0"/>
              </a:rPr>
              <a:t>, ý </a:t>
            </a:r>
            <a:r>
              <a:rPr lang="en-US" sz="2800" i="1" dirty="0" err="1">
                <a:effectLst/>
                <a:latin typeface="Times New Roman" panose="02020603050405020304" pitchFamily="18" charset="0"/>
                <a:ea typeface="Calibri" panose="020F0502020204030204" pitchFamily="34" charset="0"/>
              </a:rPr>
              <a:t>nghĩa</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của</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văn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bản</a:t>
            </a:r>
            <a:r>
              <a:rPr lang="en-US" sz="2800" i="1"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8963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7"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chemeClr val="bg1"/>
                </a:solidFill>
                <a:effectLst/>
                <a:highlight>
                  <a:srgbClr val="00CCFF"/>
                </a:highlight>
                <a:latin typeface="Times New Roman" panose="02020603050405020304" pitchFamily="18" charset="0"/>
                <a:ea typeface="MS Mincho" panose="02020609040205080304" pitchFamily="49" charset="-128"/>
                <a:cs typeface="Times New Roman" panose="02020603050405020304" pitchFamily="18" charset="0"/>
              </a:rPr>
              <a:t>A. Cước chú</a:t>
            </a:r>
            <a:endParaRPr lang="en-US" sz="3600" dirty="0">
              <a:solidFill>
                <a:schemeClr val="bg1"/>
              </a:solidFill>
              <a:effectLst/>
              <a:highlight>
                <a:srgbClr val="00CCFF"/>
              </a:highligh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06896077-558C-3F00-1537-8D8D70D2E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7348" y="107356"/>
            <a:ext cx="1466088" cy="977392"/>
          </a:xfrm>
          <a:prstGeom prst="rect">
            <a:avLst/>
          </a:prstGeom>
        </p:spPr>
      </p:pic>
      <p:sp>
        <p:nvSpPr>
          <p:cNvPr id="9" name="Hộp Văn bản 8">
            <a:extLst>
              <a:ext uri="{FF2B5EF4-FFF2-40B4-BE49-F238E27FC236}">
                <a16:creationId xmlns:a16="http://schemas.microsoft.com/office/drawing/2014/main" id="{D30C0B67-CBB4-6246-72A0-FB3B6E2FF5A9}"/>
              </a:ext>
            </a:extLst>
          </p:cNvPr>
          <p:cNvSpPr txBox="1"/>
          <p:nvPr/>
        </p:nvSpPr>
        <p:spPr>
          <a:xfrm>
            <a:off x="1720179" y="1674199"/>
            <a:ext cx="3684159" cy="578882"/>
          </a:xfrm>
          <a:prstGeom prst="roundRect">
            <a:avLst/>
          </a:prstGeom>
          <a:gradFill flip="none" rotWithShape="1">
            <a:gsLst>
              <a:gs pos="97000">
                <a:srgbClr val="0066FF">
                  <a:alpha val="39000"/>
                </a:srgbClr>
              </a:gs>
              <a:gs pos="74000">
                <a:srgbClr val="0066FF">
                  <a:alpha val="78824"/>
                </a:srgbClr>
              </a:gs>
            </a:gsLst>
            <a:path path="circle">
              <a:fillToRect l="50000" t="50000" r="50000" b="50000"/>
            </a:path>
            <a:tileRect/>
          </a:gradFill>
          <a:ln w="57150">
            <a:noFill/>
          </a:ln>
        </p:spPr>
        <p:txBody>
          <a:bodyPr wrap="square">
            <a:spAutoFit/>
          </a:bodyPr>
          <a:lstStyle/>
          <a:p>
            <a:pPr algn="just"/>
            <a:r>
              <a:rPr lang="en-US" sz="2800" b="1" dirty="0">
                <a:solidFill>
                  <a:schemeClr val="bg1"/>
                </a:solidFill>
                <a:effectLst/>
                <a:latin typeface="Times New Roman" panose="02020603050405020304" pitchFamily="18" charset="0"/>
                <a:ea typeface="Calibri" panose="020F0502020204030204" pitchFamily="34" charset="0"/>
              </a:rPr>
              <a:t>*</a:t>
            </a:r>
            <a:r>
              <a:rPr lang="en-US" sz="2800" b="1" dirty="0" err="1">
                <a:solidFill>
                  <a:schemeClr val="bg1"/>
                </a:solidFill>
                <a:effectLst/>
                <a:latin typeface="Times New Roman" panose="02020603050405020304" pitchFamily="18" charset="0"/>
                <a:ea typeface="Calibri" panose="020F0502020204030204" pitchFamily="34" charset="0"/>
              </a:rPr>
              <a:t>Cách</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ghi</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cước</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chú</a:t>
            </a:r>
            <a:r>
              <a:rPr lang="en-US" sz="2800" b="1" dirty="0">
                <a:solidFill>
                  <a:schemeClr val="bg1"/>
                </a:solidFill>
                <a:effectLst/>
                <a:latin typeface="Times New Roman" panose="02020603050405020304" pitchFamily="18" charset="0"/>
                <a:ea typeface="Calibri" panose="020F0502020204030204" pitchFamily="34" charset="0"/>
              </a:rPr>
              <a:t>:</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0252B99C-BC94-F85D-5702-1916ABF0DD4A}"/>
              </a:ext>
            </a:extLst>
          </p:cNvPr>
          <p:cNvSpPr txBox="1"/>
          <p:nvPr/>
        </p:nvSpPr>
        <p:spPr>
          <a:xfrm>
            <a:off x="1133856" y="1084748"/>
            <a:ext cx="8927061" cy="523220"/>
          </a:xfrm>
          <a:prstGeom prst="rect">
            <a:avLst/>
          </a:prstGeom>
          <a:noFill/>
          <a:ln w="28575">
            <a:noFill/>
          </a:ln>
        </p:spPr>
        <p:txBody>
          <a:bodyPr wrap="square">
            <a:spAutoFit/>
          </a:bodyPr>
          <a:lstStyle/>
          <a:p>
            <a:pPr algn="just">
              <a:tabLst>
                <a:tab pos="2110105" algn="l"/>
              </a:tabLst>
            </a:pPr>
            <a:r>
              <a:rPr lang="pt-BR" sz="2800" b="1" dirty="0">
                <a:solidFill>
                  <a:srgbClr val="00B0F0"/>
                </a:solidFill>
                <a:effectLst/>
                <a:latin typeface="Times New Roman" panose="02020603050405020304" pitchFamily="18" charset="0"/>
                <a:ea typeface="MS Mincho" panose="02020609040205080304" pitchFamily="49" charset="-128"/>
              </a:rPr>
              <a:t>1. Nhận biết đặc điểm, chức năng và cách ghi cước chú</a:t>
            </a:r>
            <a:endParaRPr lang="en-US" sz="2400" dirty="0">
              <a:solidFill>
                <a:srgbClr val="00B0F0"/>
              </a:solidFill>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6D23428C-0AAE-0F21-EED8-C133A1CF313D}"/>
              </a:ext>
            </a:extLst>
          </p:cNvPr>
          <p:cNvSpPr txBox="1"/>
          <p:nvPr/>
        </p:nvSpPr>
        <p:spPr>
          <a:xfrm>
            <a:off x="1742251" y="2393539"/>
            <a:ext cx="9545697" cy="1055608"/>
          </a:xfrm>
          <a:prstGeom prst="roundRect">
            <a:avLst/>
          </a:prstGeom>
          <a:noFill/>
          <a:ln w="57150">
            <a:solidFill>
              <a:srgbClr val="0066FF"/>
            </a:solidFill>
          </a:ln>
        </p:spPr>
        <p:txBody>
          <a:bodyPr wrap="square">
            <a:spAutoFit/>
          </a:bodyPr>
          <a:lstStyle/>
          <a:p>
            <a:pPr algn="just"/>
            <a:r>
              <a:rPr lang="en-US" sz="2800" b="1" i="1" dirty="0" err="1">
                <a:effectLst/>
                <a:latin typeface="Times New Roman" panose="02020603050405020304" pitchFamily="18" charset="0"/>
                <a:ea typeface="Calibri" panose="020F0502020204030204" pitchFamily="34" charset="0"/>
              </a:rPr>
              <a:t>Bước</a:t>
            </a:r>
            <a:r>
              <a:rPr lang="en-US" sz="2800" b="1" i="1" dirty="0">
                <a:effectLst/>
                <a:latin typeface="Times New Roman" panose="02020603050405020304" pitchFamily="18" charset="0"/>
                <a:ea typeface="Calibri" panose="020F0502020204030204" pitchFamily="34" charset="0"/>
              </a:rPr>
              <a:t> 1.</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Kí</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hiệu</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đánh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dấu</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đối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tượng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được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chú</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thích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bằng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chữ</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số</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hoặc</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dấu</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hoa</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thị</a:t>
            </a:r>
            <a:r>
              <a:rPr lang="en-US" sz="2800" i="1"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B6FFA678-D2E3-9D47-8035-2F3FAF3A832E}"/>
              </a:ext>
            </a:extLst>
          </p:cNvPr>
          <p:cNvSpPr txBox="1"/>
          <p:nvPr/>
        </p:nvSpPr>
        <p:spPr>
          <a:xfrm>
            <a:off x="1742251" y="3633830"/>
            <a:ext cx="1409883" cy="578882"/>
          </a:xfrm>
          <a:prstGeom prst="roundRect">
            <a:avLst/>
          </a:prstGeom>
          <a:noFill/>
          <a:ln w="57150">
            <a:solidFill>
              <a:srgbClr val="0066FF"/>
            </a:solidFill>
          </a:ln>
        </p:spPr>
        <p:txBody>
          <a:bodyPr wrap="square">
            <a:spAutoFit/>
          </a:bodyPr>
          <a:lstStyle/>
          <a:p>
            <a:pPr algn="just"/>
            <a:r>
              <a:rPr lang="en-US" sz="2800" b="1" i="1" dirty="0" err="1">
                <a:effectLst/>
                <a:latin typeface="Times New Roman" panose="02020603050405020304" pitchFamily="18" charset="0"/>
                <a:ea typeface="Calibri" panose="020F0502020204030204" pitchFamily="34" charset="0"/>
              </a:rPr>
              <a:t>Bước</a:t>
            </a:r>
            <a:r>
              <a:rPr lang="en-US" sz="2800" b="1" i="1" dirty="0">
                <a:effectLst/>
                <a:latin typeface="Times New Roman" panose="02020603050405020304" pitchFamily="18" charset="0"/>
                <a:ea typeface="Calibri" panose="020F0502020204030204" pitchFamily="34" charset="0"/>
              </a:rPr>
              <a:t> 2.</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FF6A1DC4-9C7D-743C-9063-E25CE487D9FF}"/>
              </a:ext>
            </a:extLst>
          </p:cNvPr>
          <p:cNvSpPr txBox="1"/>
          <p:nvPr/>
        </p:nvSpPr>
        <p:spPr>
          <a:xfrm>
            <a:off x="2051568" y="4174658"/>
            <a:ext cx="8927061" cy="523220"/>
          </a:xfrm>
          <a:prstGeom prst="rect">
            <a:avLst/>
          </a:prstGeom>
          <a:noFill/>
          <a:ln w="28575">
            <a:noFill/>
          </a:ln>
        </p:spPr>
        <p:txBody>
          <a:bodyPr wrap="square">
            <a:spAutoFit/>
          </a:bodyPr>
          <a:lstStyle/>
          <a:p>
            <a:pPr algn="just"/>
            <a:r>
              <a:rPr lang="en-US" sz="2800" b="1" i="1" dirty="0">
                <a:effectLst/>
                <a:latin typeface="Times New Roman" panose="02020603050405020304" pitchFamily="18" charset="0"/>
                <a:ea typeface="Calibri" panose="020F0502020204030204" pitchFamily="34" charset="0"/>
              </a:rPr>
              <a:t>1.  </a:t>
            </a:r>
            <a:r>
              <a:rPr lang="en-US" sz="2800" b="1" i="1" dirty="0" err="1">
                <a:effectLst/>
                <a:latin typeface="Times New Roman" panose="02020603050405020304" pitchFamily="18" charset="0"/>
                <a:ea typeface="Calibri" panose="020F0502020204030204" pitchFamily="34" charset="0"/>
              </a:rPr>
              <a:t>Vị</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trí</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đặt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cước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chú</a:t>
            </a:r>
            <a:r>
              <a:rPr lang="en-US" sz="2800" b="1" i="1" dirty="0">
                <a:effectLst/>
                <a:latin typeface="Times New Roman" panose="02020603050405020304" pitchFamily="18" charset="0"/>
                <a:ea typeface="Calibri" panose="020F0502020204030204" pitchFamily="34" charset="0"/>
              </a:rPr>
              <a:t>:</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Cuối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văn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bản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hoặc</a:t>
            </a:r>
            <a:r>
              <a:rPr lang="en-US" sz="2800" i="1" dirty="0">
                <a:effectLst/>
                <a:latin typeface="Times New Roman" panose="02020603050405020304" pitchFamily="18" charset="0"/>
                <a:ea typeface="Calibri" panose="020F0502020204030204" pitchFamily="34" charset="0"/>
              </a:rPr>
              <a:t> ở </a:t>
            </a:r>
            <a:r>
              <a:rPr lang="en-US" sz="2800" i="1" dirty="0" err="1">
                <a:effectLst/>
                <a:latin typeface="Times New Roman" panose="02020603050405020304" pitchFamily="18" charset="0"/>
                <a:ea typeface="Calibri" panose="020F0502020204030204" pitchFamily="34" charset="0"/>
              </a:rPr>
              <a:t>chân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trang</a:t>
            </a:r>
            <a:r>
              <a:rPr lang="en-US" sz="2800" i="1"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8E9B077C-B67A-CFBD-B3B9-908738487F42}"/>
              </a:ext>
            </a:extLst>
          </p:cNvPr>
          <p:cNvSpPr txBox="1"/>
          <p:nvPr/>
        </p:nvSpPr>
        <p:spPr>
          <a:xfrm>
            <a:off x="2016400" y="4656871"/>
            <a:ext cx="8927061" cy="2246769"/>
          </a:xfrm>
          <a:prstGeom prst="rect">
            <a:avLst/>
          </a:prstGeom>
          <a:noFill/>
          <a:ln w="28575">
            <a:noFill/>
          </a:ln>
        </p:spPr>
        <p:txBody>
          <a:bodyPr wrap="square">
            <a:spAutoFit/>
          </a:bodyPr>
          <a:lstStyle/>
          <a:p>
            <a:pPr algn="just"/>
            <a:r>
              <a:rPr lang="en-US" sz="2800" b="1" dirty="0">
                <a:effectLst/>
                <a:latin typeface="Times New Roman" panose="02020603050405020304" pitchFamily="18" charset="0"/>
                <a:ea typeface="Calibri" panose="020F0502020204030204" pitchFamily="34" charset="0"/>
              </a:rPr>
              <a:t>2. </a:t>
            </a:r>
            <a:r>
              <a:rPr lang="en-US" sz="2800" b="1" dirty="0" err="1">
                <a:effectLst/>
                <a:latin typeface="Times New Roman" panose="02020603050405020304" pitchFamily="18" charset="0"/>
                <a:ea typeface="Calibri" panose="020F0502020204030204" pitchFamily="34" charset="0"/>
              </a:rPr>
              <a:t>Các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thành</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phần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của</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cước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chú</a:t>
            </a:r>
            <a:r>
              <a:rPr lang="en-US" sz="2800" b="1"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Kí</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hiệu</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đánh</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dấu</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đối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tượng</a:t>
            </a:r>
            <a:r>
              <a:rPr lang="en-US" sz="2800" i="1"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Tên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đối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tượng</a:t>
            </a:r>
            <a:r>
              <a:rPr lang="en-US" sz="2800" i="1"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Dấu</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hai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chấm</a:t>
            </a:r>
            <a:r>
              <a:rPr lang="en-US" sz="2800" i="1"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a:p>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Nội</a:t>
            </a:r>
            <a:r>
              <a:rPr lang="en-US" sz="2800" i="1" dirty="0">
                <a:effectLst/>
                <a:latin typeface="Times New Roman" panose="02020603050405020304" pitchFamily="18" charset="0"/>
                <a:ea typeface="Calibri" panose="020F0502020204030204" pitchFamily="34" charset="0"/>
              </a:rPr>
              <a:t> dung </a:t>
            </a:r>
            <a:r>
              <a:rPr lang="en-US" sz="2800" i="1" dirty="0" err="1">
                <a:effectLst/>
                <a:latin typeface="Times New Roman" panose="02020603050405020304" pitchFamily="18" charset="0"/>
                <a:ea typeface="Calibri" panose="020F0502020204030204" pitchFamily="34" charset="0"/>
              </a:rPr>
              <a:t>giải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thích</a:t>
            </a:r>
            <a:r>
              <a:rPr lang="en-US" sz="2800" i="1"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41916397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1" grpId="0" animBg="1"/>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tebook Powerpoint Template | Notebook paper template, Notebook paper,  Powerpoint template free">
            <a:extLst>
              <a:ext uri="{FF2B5EF4-FFF2-40B4-BE49-F238E27FC236}">
                <a16:creationId xmlns:a16="http://schemas.microsoft.com/office/drawing/2014/main" id="{A615FFFC-41AE-58CA-F24D-752A7A8E02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1421B1-1906-4F8E-BF53-DF1E9D07C1F2}"/>
              </a:ext>
            </a:extLst>
          </p:cNvPr>
          <p:cNvSpPr txBox="1"/>
          <p:nvPr/>
        </p:nvSpPr>
        <p:spPr>
          <a:xfrm>
            <a:off x="4682744" y="469172"/>
            <a:ext cx="4134685" cy="707886"/>
          </a:xfrm>
          <a:prstGeom prst="rect">
            <a:avLst/>
          </a:prstGeom>
          <a:gradFill flip="none" rotWithShape="1">
            <a:gsLst>
              <a:gs pos="83000">
                <a:srgbClr val="00FFFF"/>
              </a:gs>
              <a:gs pos="56000">
                <a:srgbClr val="00CC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LUYỆN TẬP</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F0628994-19D9-56B4-D1A6-E0F73B712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499" y="2207635"/>
            <a:ext cx="5715000" cy="3190875"/>
          </a:xfrm>
          <a:prstGeom prst="rect">
            <a:avLst/>
          </a:prstGeom>
        </p:spPr>
      </p:pic>
    </p:spTree>
    <p:extLst>
      <p:ext uri="{BB962C8B-B14F-4D97-AF65-F5344CB8AC3E}">
        <p14:creationId xmlns:p14="http://schemas.microsoft.com/office/powerpoint/2010/main" val="35101834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rgbClr val="00B0F0"/>
                </a:solidFill>
                <a:effectLst/>
                <a:latin typeface="Times New Roman" panose="02020603050405020304" pitchFamily="18" charset="0"/>
                <a:ea typeface="MS Mincho" panose="02020609040205080304" pitchFamily="49" charset="-128"/>
                <a:cs typeface="Times New Roman" panose="02020603050405020304" pitchFamily="18" charset="0"/>
              </a:rPr>
              <a:t>2. Luyện tập</a:t>
            </a:r>
            <a:endParaRPr lang="en-US" sz="3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C8A202DC-B238-A6A1-CA8F-90B72C15275B}"/>
              </a:ext>
            </a:extLst>
          </p:cNvPr>
          <p:cNvSpPr txBox="1"/>
          <p:nvPr/>
        </p:nvSpPr>
        <p:spPr>
          <a:xfrm>
            <a:off x="1108710" y="1084748"/>
            <a:ext cx="6204204" cy="523220"/>
          </a:xfrm>
          <a:prstGeom prst="rect">
            <a:avLst/>
          </a:prstGeom>
          <a:noFill/>
        </p:spPr>
        <p:txBody>
          <a:bodyPr wrap="square">
            <a:spAutoFit/>
          </a:bodyPr>
          <a:lstStyle/>
          <a:p>
            <a:r>
              <a:rPr lang="en-US" sz="2800" b="1" dirty="0" err="1">
                <a:solidFill>
                  <a:srgbClr val="00CCFF"/>
                </a:solidFill>
                <a:latin typeface="Times New Roman" panose="02020603050405020304" pitchFamily="18" charset="0"/>
                <a:cs typeface="Times New Roman" panose="02020603050405020304" pitchFamily="18" charset="0"/>
              </a:rPr>
              <a:t>Bài</a:t>
            </a:r>
            <a:r>
              <a:rPr lang="en-US" sz="2800" b="1" dirty="0">
                <a:solidFill>
                  <a:srgbClr val="00CCFF"/>
                </a:solidFill>
                <a:latin typeface="Times New Roman" panose="02020603050405020304" pitchFamily="18" charset="0"/>
                <a:cs typeface="Times New Roman" panose="02020603050405020304" pitchFamily="18" charset="0"/>
              </a:rPr>
              <a:t> </a:t>
            </a:r>
            <a:r>
              <a:rPr lang="en-US" sz="2800" b="1" dirty="0" err="1">
                <a:solidFill>
                  <a:srgbClr val="00CCFF"/>
                </a:solidFill>
                <a:latin typeface="Times New Roman" panose="02020603050405020304" pitchFamily="18" charset="0"/>
                <a:cs typeface="Times New Roman" panose="02020603050405020304" pitchFamily="18" charset="0"/>
              </a:rPr>
              <a:t>tập</a:t>
            </a:r>
            <a:r>
              <a:rPr lang="en-US" sz="2800" b="1" dirty="0">
                <a:solidFill>
                  <a:srgbClr val="00CCFF"/>
                </a:solidFill>
                <a:latin typeface="Times New Roman" panose="02020603050405020304" pitchFamily="18" charset="0"/>
                <a:cs typeface="Times New Roman" panose="02020603050405020304" pitchFamily="18" charset="0"/>
              </a:rPr>
              <a:t> 1 (SGK/ Tr 83)</a:t>
            </a:r>
            <a:endParaRPr lang="en-US" sz="2800" dirty="0">
              <a:solidFill>
                <a:srgbClr val="00CCFF"/>
              </a:solidFill>
              <a:latin typeface="Times New Roman" panose="02020603050405020304" pitchFamily="18"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D5240F52-1E70-3693-86D4-F46F3D7D438B}"/>
              </a:ext>
            </a:extLst>
          </p:cNvPr>
          <p:cNvGraphicFramePr>
            <a:graphicFrameLocks noGrp="1"/>
          </p:cNvGraphicFramePr>
          <p:nvPr>
            <p:extLst>
              <p:ext uri="{D42A27DB-BD31-4B8C-83A1-F6EECF244321}">
                <p14:modId xmlns:p14="http://schemas.microsoft.com/office/powerpoint/2010/main" val="4125685958"/>
              </p:ext>
            </p:extLst>
          </p:nvPr>
        </p:nvGraphicFramePr>
        <p:xfrm>
          <a:off x="1290738" y="1852245"/>
          <a:ext cx="10010308" cy="4795323"/>
        </p:xfrm>
        <a:graphic>
          <a:graphicData uri="http://schemas.openxmlformats.org/drawingml/2006/table">
            <a:tbl>
              <a:tblPr firstRow="1" firstCol="1" bandRow="1">
                <a:tableStyleId>{5C22544A-7EE6-4342-B048-85BDC9FD1C3A}</a:tableStyleId>
              </a:tblPr>
              <a:tblGrid>
                <a:gridCol w="2530985">
                  <a:extLst>
                    <a:ext uri="{9D8B030D-6E8A-4147-A177-3AD203B41FA5}">
                      <a16:colId xmlns:a16="http://schemas.microsoft.com/office/drawing/2014/main" val="3769716674"/>
                    </a:ext>
                  </a:extLst>
                </a:gridCol>
                <a:gridCol w="4360985">
                  <a:extLst>
                    <a:ext uri="{9D8B030D-6E8A-4147-A177-3AD203B41FA5}">
                      <a16:colId xmlns:a16="http://schemas.microsoft.com/office/drawing/2014/main" val="2246543630"/>
                    </a:ext>
                  </a:extLst>
                </a:gridCol>
                <a:gridCol w="3118338">
                  <a:extLst>
                    <a:ext uri="{9D8B030D-6E8A-4147-A177-3AD203B41FA5}">
                      <a16:colId xmlns:a16="http://schemas.microsoft.com/office/drawing/2014/main" val="246726817"/>
                    </a:ext>
                  </a:extLst>
                </a:gridCol>
              </a:tblGrid>
              <a:tr h="1326054">
                <a:tc>
                  <a:txBody>
                    <a:bodyPr/>
                    <a:lstStyle/>
                    <a:p>
                      <a:pPr marL="0" marR="0" algn="ctr">
                        <a:lnSpc>
                          <a:spcPct val="100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90" marR="39990" marT="39990" marB="399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00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Đối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cấp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xứ</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90" marR="39990" marT="39990" marB="399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00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a:t>
                      </a:r>
                    </a:p>
                    <a:p>
                      <a:pPr marL="0" marR="0" algn="ctr">
                        <a:lnSpc>
                          <a:spcPct val="100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90" marR="39990" marT="39990" marB="399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89121027"/>
                  </a:ext>
                </a:extLst>
              </a:tr>
              <a:tr h="3435183">
                <a:tc>
                  <a:txBody>
                    <a:bodyPr/>
                    <a:lstStyle/>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cực</a:t>
                      </a:r>
                      <a:endParaRPr lang="en-US" sz="28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lưu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đoan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90" marR="39990" marT="39990" marB="399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Trung</a:t>
                      </a:r>
                      <a:endParaRPr lang="en-US" sz="28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Thoai-lai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Dôn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Thô-mát</a:t>
                      </a:r>
                      <a:r>
                        <a:rPr lang="en-US" sz="2800" dirty="0">
                          <a:effectLst/>
                          <a:latin typeface="Times New Roman" panose="02020603050405020304" pitchFamily="18" charset="0"/>
                          <a:cs typeface="Times New Roman" panose="02020603050405020304" pitchFamily="18" charset="0"/>
                        </a:rPr>
                        <a:t> L. </a:t>
                      </a:r>
                      <a:r>
                        <a:rPr lang="en-US" sz="2800" dirty="0" err="1">
                          <a:effectLst/>
                          <a:latin typeface="Times New Roman" panose="02020603050405020304" pitchFamily="18" charset="0"/>
                          <a:cs typeface="Times New Roman" panose="02020603050405020304" pitchFamily="18" charset="0"/>
                        </a:rPr>
                        <a:t>Phrít</a:t>
                      </a:r>
                      <a:r>
                        <a:rPr lang="en-US" sz="2800" dirty="0">
                          <a:effectLst/>
                          <a:latin typeface="Times New Roman" panose="02020603050405020304" pitchFamily="18" charset="0"/>
                          <a:cs typeface="Times New Roman" panose="02020603050405020304" pitchFamily="18" charset="0"/>
                        </a:rPr>
                        <a:t>-man, </a:t>
                      </a:r>
                      <a:r>
                        <a:rPr lang="en-US" sz="2800" dirty="0" err="1">
                          <a:effectLst/>
                          <a:latin typeface="Times New Roman" panose="02020603050405020304" pitchFamily="18" charset="0"/>
                          <a:cs typeface="Times New Roman" panose="02020603050405020304" pitchFamily="18" charset="0"/>
                        </a:rPr>
                        <a:t>Nóng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Phẳng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cs typeface="Times New Roman" panose="02020603050405020304" pitchFamily="18" charset="0"/>
                        </a:rPr>
                        <a:t>, NXB </a:t>
                      </a:r>
                      <a:r>
                        <a:rPr lang="en-US" sz="2800" dirty="0" err="1">
                          <a:effectLst/>
                          <a:latin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Hổ</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a:t>
                      </a:r>
                      <a:r>
                        <a:rPr lang="en-US" sz="2800" dirty="0">
                          <a:effectLst/>
                          <a:latin typeface="Times New Roman" panose="02020603050405020304" pitchFamily="18" charset="0"/>
                          <a:cs typeface="Times New Roman" panose="02020603050405020304" pitchFamily="18" charset="0"/>
                        </a:rPr>
                        <a:t> Minh, 2016, </a:t>
                      </a:r>
                      <a:r>
                        <a:rPr lang="en-US" sz="2800" dirty="0" err="1">
                          <a:effectLst/>
                          <a:latin typeface="Times New Roman" panose="02020603050405020304" pitchFamily="18" charset="0"/>
                          <a:cs typeface="Times New Roman" panose="02020603050405020304" pitchFamily="18" charset="0"/>
                        </a:rPr>
                        <a:t>trang</a:t>
                      </a:r>
                      <a:r>
                        <a:rPr lang="en-US" sz="2800" dirty="0">
                          <a:effectLst/>
                          <a:latin typeface="Times New Roman" panose="02020603050405020304" pitchFamily="18" charset="0"/>
                          <a:cs typeface="Times New Roman" panose="02020603050405020304" pitchFamily="18" charset="0"/>
                        </a:rPr>
                        <a:t> 179 - 181);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90" marR="39990" marT="39990" marB="399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tabLst>
                          <a:tab pos="666750" algn="l"/>
                        </a:tabLst>
                      </a:pPr>
                      <a:r>
                        <a:rPr lang="en-US" sz="2800" dirty="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Min-ne-xô-ta, hiện tượng “nước trồi”.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90" marR="39990" marT="39990" marB="399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896924"/>
                  </a:ext>
                </a:extLst>
              </a:tr>
            </a:tbl>
          </a:graphicData>
        </a:graphic>
      </p:graphicFrame>
      <p:pic>
        <p:nvPicPr>
          <p:cNvPr id="5" name="Hình ảnh 4">
            <a:extLst>
              <a:ext uri="{FF2B5EF4-FFF2-40B4-BE49-F238E27FC236}">
                <a16:creationId xmlns:a16="http://schemas.microsoft.com/office/drawing/2014/main" id="{17340DE1-7827-1875-D92C-470D65638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942" y="25541"/>
            <a:ext cx="2638744" cy="1473299"/>
          </a:xfrm>
          <a:prstGeom prst="rect">
            <a:avLst/>
          </a:prstGeom>
        </p:spPr>
      </p:pic>
    </p:spTree>
    <p:extLst>
      <p:ext uri="{BB962C8B-B14F-4D97-AF65-F5344CB8AC3E}">
        <p14:creationId xmlns:p14="http://schemas.microsoft.com/office/powerpoint/2010/main" val="19828076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11" name="Hộp Văn bản 10">
            <a:extLst>
              <a:ext uri="{FF2B5EF4-FFF2-40B4-BE49-F238E27FC236}">
                <a16:creationId xmlns:a16="http://schemas.microsoft.com/office/drawing/2014/main" id="{C8A202DC-B238-A6A1-CA8F-90B72C15275B}"/>
              </a:ext>
            </a:extLst>
          </p:cNvPr>
          <p:cNvSpPr txBox="1"/>
          <p:nvPr/>
        </p:nvSpPr>
        <p:spPr>
          <a:xfrm>
            <a:off x="1038371" y="514259"/>
            <a:ext cx="6204204" cy="523220"/>
          </a:xfrm>
          <a:prstGeom prst="rect">
            <a:avLst/>
          </a:prstGeom>
          <a:noFill/>
        </p:spPr>
        <p:txBody>
          <a:bodyPr wrap="square">
            <a:spAutoFit/>
          </a:bodyPr>
          <a:lstStyle/>
          <a:p>
            <a:r>
              <a:rPr lang="en-US" sz="2800" b="1" dirty="0" err="1">
                <a:solidFill>
                  <a:srgbClr val="00CCFF"/>
                </a:solidFill>
                <a:latin typeface="Times New Roman" panose="02020603050405020304" pitchFamily="18" charset="0"/>
                <a:cs typeface="Times New Roman" panose="02020603050405020304" pitchFamily="18" charset="0"/>
              </a:rPr>
              <a:t>Bài</a:t>
            </a:r>
            <a:r>
              <a:rPr lang="en-US" sz="2800" b="1" dirty="0">
                <a:solidFill>
                  <a:srgbClr val="00CCFF"/>
                </a:solidFill>
                <a:latin typeface="Times New Roman" panose="02020603050405020304" pitchFamily="18" charset="0"/>
                <a:cs typeface="Times New Roman" panose="02020603050405020304" pitchFamily="18" charset="0"/>
              </a:rPr>
              <a:t> </a:t>
            </a:r>
            <a:r>
              <a:rPr lang="en-US" sz="2800" b="1" dirty="0" err="1">
                <a:solidFill>
                  <a:srgbClr val="00CCFF"/>
                </a:solidFill>
                <a:latin typeface="Times New Roman" panose="02020603050405020304" pitchFamily="18" charset="0"/>
                <a:cs typeface="Times New Roman" panose="02020603050405020304" pitchFamily="18" charset="0"/>
              </a:rPr>
              <a:t>tập</a:t>
            </a:r>
            <a:r>
              <a:rPr lang="en-US" sz="2800" b="1" dirty="0">
                <a:solidFill>
                  <a:srgbClr val="00CCFF"/>
                </a:solidFill>
                <a:latin typeface="Times New Roman" panose="02020603050405020304" pitchFamily="18" charset="0"/>
                <a:cs typeface="Times New Roman" panose="02020603050405020304" pitchFamily="18" charset="0"/>
              </a:rPr>
              <a:t> 2 (SGK/ Tr 83)</a:t>
            </a:r>
            <a:endParaRPr lang="en-US" sz="2800" dirty="0">
              <a:solidFill>
                <a:srgbClr val="00CCFF"/>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17340DE1-7827-1875-D92C-470D65638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480" y="0"/>
            <a:ext cx="2506601" cy="1399519"/>
          </a:xfrm>
          <a:prstGeom prst="rect">
            <a:avLst/>
          </a:prstGeom>
        </p:spPr>
      </p:pic>
      <p:graphicFrame>
        <p:nvGraphicFramePr>
          <p:cNvPr id="4" name="Bảng 3">
            <a:extLst>
              <a:ext uri="{FF2B5EF4-FFF2-40B4-BE49-F238E27FC236}">
                <a16:creationId xmlns:a16="http://schemas.microsoft.com/office/drawing/2014/main" id="{E3226A07-F4DD-D7FA-D88B-B27C8DD89A7F}"/>
              </a:ext>
            </a:extLst>
          </p:cNvPr>
          <p:cNvGraphicFramePr>
            <a:graphicFrameLocks noGrp="1"/>
          </p:cNvGraphicFramePr>
          <p:nvPr>
            <p:extLst>
              <p:ext uri="{D42A27DB-BD31-4B8C-83A1-F6EECF244321}">
                <p14:modId xmlns:p14="http://schemas.microsoft.com/office/powerpoint/2010/main" val="2282579212"/>
              </p:ext>
            </p:extLst>
          </p:nvPr>
        </p:nvGraphicFramePr>
        <p:xfrm>
          <a:off x="1227219" y="1324159"/>
          <a:ext cx="9980041" cy="5247160"/>
        </p:xfrm>
        <a:graphic>
          <a:graphicData uri="http://schemas.openxmlformats.org/drawingml/2006/table">
            <a:tbl>
              <a:tblPr firstRow="1" firstCol="1" bandRow="1">
                <a:tableStyleId>{5C22544A-7EE6-4342-B048-85BDC9FD1C3A}</a:tableStyleId>
              </a:tblPr>
              <a:tblGrid>
                <a:gridCol w="3473735">
                  <a:extLst>
                    <a:ext uri="{9D8B030D-6E8A-4147-A177-3AD203B41FA5}">
                      <a16:colId xmlns:a16="http://schemas.microsoft.com/office/drawing/2014/main" val="30338012"/>
                    </a:ext>
                  </a:extLst>
                </a:gridCol>
                <a:gridCol w="1628920">
                  <a:extLst>
                    <a:ext uri="{9D8B030D-6E8A-4147-A177-3AD203B41FA5}">
                      <a16:colId xmlns:a16="http://schemas.microsoft.com/office/drawing/2014/main" val="2391765033"/>
                    </a:ext>
                  </a:extLst>
                </a:gridCol>
                <a:gridCol w="2696895">
                  <a:extLst>
                    <a:ext uri="{9D8B030D-6E8A-4147-A177-3AD203B41FA5}">
                      <a16:colId xmlns:a16="http://schemas.microsoft.com/office/drawing/2014/main" val="3712625529"/>
                    </a:ext>
                  </a:extLst>
                </a:gridCol>
                <a:gridCol w="2180491">
                  <a:extLst>
                    <a:ext uri="{9D8B030D-6E8A-4147-A177-3AD203B41FA5}">
                      <a16:colId xmlns:a16="http://schemas.microsoft.com/office/drawing/2014/main" val="4206621062"/>
                    </a:ext>
                  </a:extLst>
                </a:gridCol>
              </a:tblGrid>
              <a:tr h="747776">
                <a:tc>
                  <a:txBody>
                    <a:bodyPr/>
                    <a:lstStyle/>
                    <a:p>
                      <a:pPr marL="0" marR="0" algn="ctr">
                        <a:lnSpc>
                          <a:spcPct val="100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0" marR="31630" marT="31630" marB="31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00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Vị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đặt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0" marR="31630" marT="31630" marB="31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00000"/>
                        </a:lnSpc>
                        <a:spcBef>
                          <a:spcPts val="0"/>
                        </a:spcBef>
                        <a:spcAft>
                          <a:spcPts val="0"/>
                        </a:spcAft>
                      </a:pPr>
                      <a:r>
                        <a:rPr lang="en-US" sz="2800">
                          <a:effectLst/>
                          <a:latin typeface="Times New Roman" panose="02020603050405020304" pitchFamily="18" charset="0"/>
                          <a:cs typeface="Times New Roman" panose="02020603050405020304" pitchFamily="18" charset="0"/>
                        </a:rPr>
                        <a:t>Nội dung cước chú</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0" marR="31630" marT="31630" marB="31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00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Ngôn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0" marR="31630" marT="31630" marB="31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929319251"/>
                  </a:ext>
                </a:extLst>
              </a:tr>
              <a:tr h="3217005">
                <a:tc>
                  <a:txBody>
                    <a:bodyPr/>
                    <a:lstStyle/>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hay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sách</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0" marR="31630" marT="31630" marB="31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cuối</a:t>
                      </a:r>
                      <a:r>
                        <a:rPr lang="en-US" sz="2800" dirty="0">
                          <a:effectLst/>
                          <a:latin typeface="Times New Roman" panose="02020603050405020304" pitchFamily="18" charset="0"/>
                          <a:cs typeface="Times New Roman" panose="02020603050405020304" pitchFamily="18" charset="0"/>
                        </a:rPr>
                        <a:t> VB.</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0" marR="31630" marT="31630" marB="31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cấp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tới</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0" marR="31630" marT="31630" marB="31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Ngắn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gọn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rõ</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ràng</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0" marR="31630" marT="31630" marB="31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0642235"/>
                  </a:ext>
                </a:extLst>
              </a:tr>
            </a:tbl>
          </a:graphicData>
        </a:graphic>
      </p:graphicFrame>
    </p:spTree>
    <p:extLst>
      <p:ext uri="{BB962C8B-B14F-4D97-AF65-F5344CB8AC3E}">
        <p14:creationId xmlns:p14="http://schemas.microsoft.com/office/powerpoint/2010/main" val="29332277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rgbClr val="00B0F0"/>
                </a:solidFill>
                <a:effectLst/>
                <a:latin typeface="Times New Roman" panose="02020603050405020304" pitchFamily="18" charset="0"/>
                <a:ea typeface="MS Mincho" panose="02020609040205080304" pitchFamily="49" charset="-128"/>
                <a:cs typeface="Times New Roman" panose="02020603050405020304" pitchFamily="18" charset="0"/>
              </a:rPr>
              <a:t>2. Luyện tập</a:t>
            </a:r>
            <a:endParaRPr lang="en-US" sz="3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C8A202DC-B238-A6A1-CA8F-90B72C15275B}"/>
              </a:ext>
            </a:extLst>
          </p:cNvPr>
          <p:cNvSpPr txBox="1"/>
          <p:nvPr/>
        </p:nvSpPr>
        <p:spPr>
          <a:xfrm>
            <a:off x="1108710" y="1084748"/>
            <a:ext cx="6204204" cy="523220"/>
          </a:xfrm>
          <a:prstGeom prst="rect">
            <a:avLst/>
          </a:prstGeom>
          <a:noFill/>
        </p:spPr>
        <p:txBody>
          <a:bodyPr wrap="square">
            <a:spAutoFit/>
          </a:bodyPr>
          <a:lstStyle/>
          <a:p>
            <a:r>
              <a:rPr lang="en-US" sz="2800" b="1" dirty="0" err="1">
                <a:solidFill>
                  <a:srgbClr val="00CCFF"/>
                </a:solidFill>
                <a:latin typeface="Times New Roman" panose="02020603050405020304" pitchFamily="18" charset="0"/>
                <a:cs typeface="Times New Roman" panose="02020603050405020304" pitchFamily="18" charset="0"/>
              </a:rPr>
              <a:t>Bài</a:t>
            </a:r>
            <a:r>
              <a:rPr lang="en-US" sz="2800" b="1" dirty="0">
                <a:solidFill>
                  <a:srgbClr val="00CCFF"/>
                </a:solidFill>
                <a:latin typeface="Times New Roman" panose="02020603050405020304" pitchFamily="18" charset="0"/>
                <a:cs typeface="Times New Roman" panose="02020603050405020304" pitchFamily="18" charset="0"/>
              </a:rPr>
              <a:t> </a:t>
            </a:r>
            <a:r>
              <a:rPr lang="en-US" sz="2800" b="1" dirty="0" err="1">
                <a:solidFill>
                  <a:srgbClr val="00CCFF"/>
                </a:solidFill>
                <a:latin typeface="Times New Roman" panose="02020603050405020304" pitchFamily="18" charset="0"/>
                <a:cs typeface="Times New Roman" panose="02020603050405020304" pitchFamily="18" charset="0"/>
              </a:rPr>
              <a:t>tập</a:t>
            </a:r>
            <a:r>
              <a:rPr lang="en-US" sz="2800" b="1" dirty="0">
                <a:solidFill>
                  <a:srgbClr val="00CCFF"/>
                </a:solidFill>
                <a:latin typeface="Times New Roman" panose="02020603050405020304" pitchFamily="18" charset="0"/>
                <a:cs typeface="Times New Roman" panose="02020603050405020304" pitchFamily="18" charset="0"/>
              </a:rPr>
              <a:t> 3,4 (SGK/ Tr 83)</a:t>
            </a:r>
            <a:endParaRPr lang="en-US" sz="2800" dirty="0">
              <a:solidFill>
                <a:srgbClr val="00CCFF"/>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17340DE1-7827-1875-D92C-470D65638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942" y="25541"/>
            <a:ext cx="2638744" cy="1473299"/>
          </a:xfrm>
          <a:prstGeom prst="rect">
            <a:avLst/>
          </a:prstGeom>
        </p:spPr>
      </p:pic>
      <p:sp>
        <p:nvSpPr>
          <p:cNvPr id="8" name="Hộp Văn bản 7">
            <a:extLst>
              <a:ext uri="{FF2B5EF4-FFF2-40B4-BE49-F238E27FC236}">
                <a16:creationId xmlns:a16="http://schemas.microsoft.com/office/drawing/2014/main" id="{2ED923B3-48F1-CA73-1FAB-AACF06A4D83F}"/>
              </a:ext>
            </a:extLst>
          </p:cNvPr>
          <p:cNvSpPr txBox="1"/>
          <p:nvPr/>
        </p:nvSpPr>
        <p:spPr>
          <a:xfrm>
            <a:off x="1822602" y="2143953"/>
            <a:ext cx="9128606" cy="2962513"/>
          </a:xfrm>
          <a:prstGeom prst="roundRect">
            <a:avLst/>
          </a:prstGeom>
          <a:noFill/>
          <a:ln w="57150">
            <a:solidFill>
              <a:srgbClr val="00FFFF"/>
            </a:solidFill>
          </a:ln>
        </p:spPr>
        <p:txBody>
          <a:bodyPr wrap="square">
            <a:spAutoFit/>
          </a:bodyPr>
          <a:lstStyle/>
          <a:p>
            <a:pPr algn="just">
              <a:tabLst>
                <a:tab pos="507365" algn="l"/>
              </a:tabLst>
            </a:pPr>
            <a:r>
              <a:rPr lang="en-US" sz="2800" b="1" dirty="0">
                <a:solidFill>
                  <a:srgbClr val="000000"/>
                </a:solidFill>
                <a:effectLst/>
                <a:latin typeface="Times New Roman" panose="02020603050405020304" pitchFamily="18" charset="0"/>
                <a:ea typeface="Times New Roman" panose="02020603050405020304" pitchFamily="18" charset="0"/>
              </a:rPr>
              <a:t>a. </a:t>
            </a: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3:</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Theo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Hân-tơ</a:t>
            </a:r>
            <a:r>
              <a:rPr lang="en-US" sz="2800" dirty="0">
                <a:solidFill>
                  <a:srgbClr val="000000"/>
                </a:solidFill>
                <a:effectLst/>
                <a:latin typeface="Times New Roman" panose="02020603050405020304" pitchFamily="18" charset="0"/>
                <a:ea typeface="Times New Roman" panose="02020603050405020304" pitchFamily="18" charset="0"/>
              </a:rPr>
              <a:t> Lo-vin (Hunter </a:t>
            </a:r>
            <a:r>
              <a:rPr lang="en-US" sz="2800" dirty="0" err="1">
                <a:solidFill>
                  <a:srgbClr val="000000"/>
                </a:solidFill>
                <a:effectLst/>
                <a:latin typeface="Times New Roman" panose="02020603050405020304" pitchFamily="18" charset="0"/>
                <a:ea typeface="Times New Roman" panose="02020603050405020304" pitchFamily="18" charset="0"/>
              </a:rPr>
              <a:t>Lovins</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Hô-đơ-rơn</a:t>
            </a:r>
            <a:r>
              <a:rPr lang="en-US" sz="2800" dirty="0">
                <a:solidFill>
                  <a:srgbClr val="000000"/>
                </a:solidFill>
                <a:effectLst/>
                <a:latin typeface="Times New Roman" panose="02020603050405020304" pitchFamily="18" charset="0"/>
                <a:ea typeface="Times New Roman" panose="02020603050405020304" pitchFamily="18" charset="0"/>
              </a:rPr>
              <a:t> (John </a:t>
            </a:r>
            <a:r>
              <a:rPr lang="en-US" sz="2800" dirty="0" err="1">
                <a:solidFill>
                  <a:srgbClr val="000000"/>
                </a:solidFill>
                <a:effectLst/>
                <a:latin typeface="Times New Roman" panose="02020603050405020304" pitchFamily="18" charset="0"/>
                <a:ea typeface="Times New Roman" panose="02020603050405020304" pitchFamily="18" charset="0"/>
              </a:rPr>
              <a:t>Holdren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nhắc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ai.</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62919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rgbClr val="00B0F0"/>
                </a:solidFill>
                <a:effectLst/>
                <a:latin typeface="Times New Roman" panose="02020603050405020304" pitchFamily="18" charset="0"/>
                <a:ea typeface="MS Mincho" panose="02020609040205080304" pitchFamily="49" charset="-128"/>
                <a:cs typeface="Times New Roman" panose="02020603050405020304" pitchFamily="18" charset="0"/>
              </a:rPr>
              <a:t>2. Luyện tập</a:t>
            </a:r>
            <a:endParaRPr lang="en-US" sz="3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C8A202DC-B238-A6A1-CA8F-90B72C15275B}"/>
              </a:ext>
            </a:extLst>
          </p:cNvPr>
          <p:cNvSpPr txBox="1"/>
          <p:nvPr/>
        </p:nvSpPr>
        <p:spPr>
          <a:xfrm>
            <a:off x="1108710" y="1084748"/>
            <a:ext cx="6204204" cy="523220"/>
          </a:xfrm>
          <a:prstGeom prst="rect">
            <a:avLst/>
          </a:prstGeom>
          <a:noFill/>
        </p:spPr>
        <p:txBody>
          <a:bodyPr wrap="square">
            <a:spAutoFit/>
          </a:bodyPr>
          <a:lstStyle/>
          <a:p>
            <a:r>
              <a:rPr lang="en-US" sz="2800" b="1" dirty="0" err="1">
                <a:solidFill>
                  <a:srgbClr val="00CCFF"/>
                </a:solidFill>
                <a:latin typeface="Times New Roman" panose="02020603050405020304" pitchFamily="18" charset="0"/>
                <a:cs typeface="Times New Roman" panose="02020603050405020304" pitchFamily="18" charset="0"/>
              </a:rPr>
              <a:t>Bài</a:t>
            </a:r>
            <a:r>
              <a:rPr lang="en-US" sz="2800" b="1" dirty="0">
                <a:solidFill>
                  <a:srgbClr val="00CCFF"/>
                </a:solidFill>
                <a:latin typeface="Times New Roman" panose="02020603050405020304" pitchFamily="18" charset="0"/>
                <a:cs typeface="Times New Roman" panose="02020603050405020304" pitchFamily="18" charset="0"/>
              </a:rPr>
              <a:t> </a:t>
            </a:r>
            <a:r>
              <a:rPr lang="en-US" sz="2800" b="1" dirty="0" err="1">
                <a:solidFill>
                  <a:srgbClr val="00CCFF"/>
                </a:solidFill>
                <a:latin typeface="Times New Roman" panose="02020603050405020304" pitchFamily="18" charset="0"/>
                <a:cs typeface="Times New Roman" panose="02020603050405020304" pitchFamily="18" charset="0"/>
              </a:rPr>
              <a:t>tập</a:t>
            </a:r>
            <a:r>
              <a:rPr lang="en-US" sz="2800" b="1" dirty="0">
                <a:solidFill>
                  <a:srgbClr val="00CCFF"/>
                </a:solidFill>
                <a:latin typeface="Times New Roman" panose="02020603050405020304" pitchFamily="18" charset="0"/>
                <a:cs typeface="Times New Roman" panose="02020603050405020304" pitchFamily="18" charset="0"/>
              </a:rPr>
              <a:t> 3,4 (SGK/ Tr 83)</a:t>
            </a:r>
            <a:endParaRPr lang="en-US" sz="2800" dirty="0">
              <a:solidFill>
                <a:srgbClr val="00CCFF"/>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17340DE1-7827-1875-D92C-470D65638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942" y="25541"/>
            <a:ext cx="2638744" cy="1473299"/>
          </a:xfrm>
          <a:prstGeom prst="rect">
            <a:avLst/>
          </a:prstGeom>
        </p:spPr>
      </p:pic>
      <p:sp>
        <p:nvSpPr>
          <p:cNvPr id="8" name="Hộp Văn bản 7">
            <a:extLst>
              <a:ext uri="{FF2B5EF4-FFF2-40B4-BE49-F238E27FC236}">
                <a16:creationId xmlns:a16="http://schemas.microsoft.com/office/drawing/2014/main" id="{2ED923B3-48F1-CA73-1FAB-AACF06A4D83F}"/>
              </a:ext>
            </a:extLst>
          </p:cNvPr>
          <p:cNvSpPr txBox="1"/>
          <p:nvPr/>
        </p:nvSpPr>
        <p:spPr>
          <a:xfrm>
            <a:off x="1230924" y="1689147"/>
            <a:ext cx="10339754" cy="4869418"/>
          </a:xfrm>
          <a:prstGeom prst="roundRect">
            <a:avLst/>
          </a:prstGeom>
          <a:noFill/>
          <a:ln w="57150">
            <a:solidFill>
              <a:srgbClr val="00FFFF"/>
            </a:solidFill>
          </a:ln>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4:</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(1) Hunter </a:t>
            </a:r>
            <a:r>
              <a:rPr lang="en-US" sz="2800" dirty="0" err="1">
                <a:latin typeface="Times New Roman" panose="02020603050405020304" pitchFamily="18" charset="0"/>
                <a:cs typeface="Times New Roman" panose="02020603050405020304" pitchFamily="18" charset="0"/>
              </a:rPr>
              <a:t>Lovins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(Natural Capitalism Solutions),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vững</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(2) John </a:t>
            </a:r>
            <a:r>
              <a:rPr lang="en-US" sz="2800" dirty="0" err="1">
                <a:latin typeface="Times New Roman" panose="02020603050405020304" pitchFamily="18" charset="0"/>
                <a:cs typeface="Times New Roman" panose="02020603050405020304" pitchFamily="18" charset="0"/>
              </a:rPr>
              <a:t>Holdren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Khoa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 Kennedy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Harvad</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Mỹ</a:t>
            </a:r>
            <a:r>
              <a:rPr lang="en-US" sz="2800" dirty="0">
                <a:latin typeface="Times New Roman" panose="02020603050405020304" pitchFamily="18" charset="0"/>
                <a:cs typeface="Times New Roman" panose="02020603050405020304" pitchFamily="18" charset="0"/>
              </a:rPr>
              <a:t> Barack Obama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khoa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17166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chemeClr val="bg1"/>
                </a:solidFill>
                <a:effectLst/>
                <a:highlight>
                  <a:srgbClr val="00CCFF"/>
                </a:highlight>
                <a:latin typeface="Times New Roman" panose="02020603050405020304" pitchFamily="18" charset="0"/>
                <a:ea typeface="MS Mincho" panose="02020609040205080304" pitchFamily="49" charset="-128"/>
                <a:cs typeface="Times New Roman" panose="02020603050405020304" pitchFamily="18" charset="0"/>
              </a:rPr>
              <a:t>B. Tài liệu tham khảo</a:t>
            </a:r>
            <a:endParaRPr lang="en-US" sz="3600" dirty="0">
              <a:solidFill>
                <a:schemeClr val="bg1"/>
              </a:solidFill>
              <a:effectLst/>
              <a:highlight>
                <a:srgbClr val="00CCFF"/>
              </a:highligh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Hình ảnh 9">
            <a:extLst>
              <a:ext uri="{FF2B5EF4-FFF2-40B4-BE49-F238E27FC236}">
                <a16:creationId xmlns:a16="http://schemas.microsoft.com/office/drawing/2014/main" id="{264795E0-14A4-0247-A84B-7C94969F8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90" y="3209631"/>
            <a:ext cx="3836060" cy="3208734"/>
          </a:xfrm>
          <a:prstGeom prst="rect">
            <a:avLst/>
          </a:prstGeom>
        </p:spPr>
      </p:pic>
      <p:sp>
        <p:nvSpPr>
          <p:cNvPr id="11" name="Bong bóng Lời nói: Hình chữ nhật với Góc Tròn 10">
            <a:extLst>
              <a:ext uri="{FF2B5EF4-FFF2-40B4-BE49-F238E27FC236}">
                <a16:creationId xmlns:a16="http://schemas.microsoft.com/office/drawing/2014/main" id="{A8386959-5EB3-4BF6-80F4-B2DEA924B633}"/>
              </a:ext>
            </a:extLst>
          </p:cNvPr>
          <p:cNvSpPr/>
          <p:nvPr/>
        </p:nvSpPr>
        <p:spPr>
          <a:xfrm>
            <a:off x="2976209" y="1799093"/>
            <a:ext cx="7848600" cy="1629907"/>
          </a:xfrm>
          <a:prstGeom prst="wedgeRoundRectCallout">
            <a:avLst>
              <a:gd name="adj1" fmla="val -53607"/>
              <a:gd name="adj2" fmla="val 45592"/>
              <a:gd name="adj3" fmla="val 1666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rPr>
              <a:t>Yêu</a:t>
            </a:r>
            <a:r>
              <a:rPr lang="en-US" sz="28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rPr>
              <a:t>cầu</a:t>
            </a:r>
            <a:r>
              <a:rPr lang="en-US" sz="28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thầm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mục</a:t>
            </a: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rPr>
              <a:t>Tri </a:t>
            </a:r>
            <a:r>
              <a:rPr lang="en-US" sz="2800" i="1" dirty="0" err="1">
                <a:solidFill>
                  <a:schemeClr val="tx1"/>
                </a:solidFill>
                <a:latin typeface="Times New Roman" panose="02020603050405020304" pitchFamily="18" charset="0"/>
                <a:cs typeface="Times New Roman" panose="02020603050405020304" pitchFamily="18" charset="0"/>
              </a:rPr>
              <a:t>thức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Ngữ</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tr.77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SGK tr.83,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3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xét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Phiếu</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học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tập</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số</a:t>
            </a:r>
            <a:r>
              <a:rPr lang="en-US" sz="2800" b="1" i="1" dirty="0">
                <a:solidFill>
                  <a:schemeClr val="tx1"/>
                </a:solidFill>
                <a:latin typeface="Times New Roman" panose="02020603050405020304" pitchFamily="18" charset="0"/>
                <a:cs typeface="Times New Roman" panose="02020603050405020304" pitchFamily="18" charset="0"/>
              </a:rPr>
              <a:t> 2.</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F7253F89-3EBF-1064-AD80-36CDB76B5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015" y="3593984"/>
            <a:ext cx="3132593" cy="3132593"/>
          </a:xfrm>
          <a:prstGeom prst="rect">
            <a:avLst/>
          </a:prstGeom>
        </p:spPr>
      </p:pic>
    </p:spTree>
    <p:extLst>
      <p:ext uri="{BB962C8B-B14F-4D97-AF65-F5344CB8AC3E}">
        <p14:creationId xmlns:p14="http://schemas.microsoft.com/office/powerpoint/2010/main" val="8811700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chemeClr val="bg1"/>
                </a:solidFill>
                <a:effectLst/>
                <a:highlight>
                  <a:srgbClr val="00CCFF"/>
                </a:highlight>
                <a:latin typeface="Times New Roman" panose="02020603050405020304" pitchFamily="18" charset="0"/>
                <a:ea typeface="MS Mincho" panose="02020609040205080304" pitchFamily="49" charset="-128"/>
                <a:cs typeface="Times New Roman" panose="02020603050405020304" pitchFamily="18" charset="0"/>
              </a:rPr>
              <a:t>B. Tài liệu tham khảo</a:t>
            </a:r>
            <a:endParaRPr lang="en-US" sz="3600" dirty="0">
              <a:solidFill>
                <a:schemeClr val="bg1"/>
              </a:solidFill>
              <a:effectLst/>
              <a:highlight>
                <a:srgbClr val="00CCFF"/>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id="{0326CED4-5186-9CFD-88DD-122BAC96A0C3}"/>
              </a:ext>
            </a:extLst>
          </p:cNvPr>
          <p:cNvSpPr txBox="1"/>
          <p:nvPr/>
        </p:nvSpPr>
        <p:spPr>
          <a:xfrm>
            <a:off x="1511440" y="1355690"/>
            <a:ext cx="8733692" cy="1384995"/>
          </a:xfrm>
          <a:prstGeom prst="rect">
            <a:avLst/>
          </a:prstGeom>
          <a:noFill/>
        </p:spPr>
        <p:txBody>
          <a:bodyPr wrap="square">
            <a:spAutoFit/>
          </a:bodyPr>
          <a:lstStyle/>
          <a:p>
            <a:pPr marL="0" marR="0" algn="ctr">
              <a:spcBef>
                <a:spcPts val="0"/>
              </a:spcBef>
              <a:spcAft>
                <a:spcPts val="0"/>
              </a:spcAft>
              <a:tabLst>
                <a:tab pos="1386840" algn="l"/>
              </a:tabLst>
            </a:pPr>
            <a:r>
              <a:rPr lang="en-US" sz="2800" b="1" dirty="0">
                <a:solidFill>
                  <a:srgbClr val="FF0000"/>
                </a:solidFill>
                <a:effectLst/>
                <a:latin typeface="Times New Roman" panose="02020603050405020304" pitchFamily="18" charset="0"/>
                <a:ea typeface="Times New Roman" panose="02020603050405020304" pitchFamily="18" charset="0"/>
              </a:rPr>
              <a:t>PHIẾU HỌC TẬP SỐ 2</a:t>
            </a:r>
            <a:endParaRPr lang="en-US" sz="2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582295" algn="l"/>
              </a:tabLst>
            </a:pPr>
            <a:r>
              <a:rPr lang="en-US" sz="2800" dirty="0">
                <a:solidFill>
                  <a:srgbClr val="0D0D0D"/>
                </a:solidFill>
                <a:effectLst/>
                <a:latin typeface="Times New Roman" panose="02020603050405020304" pitchFamily="18" charset="0"/>
                <a:ea typeface="Times New Roman" panose="02020603050405020304" pitchFamily="18" charset="0"/>
              </a:rPr>
              <a:t>(</a:t>
            </a:r>
            <a:r>
              <a:rPr lang="en-US" sz="2800" dirty="0" err="1">
                <a:solidFill>
                  <a:srgbClr val="0D0D0D"/>
                </a:solidFill>
                <a:effectLst/>
                <a:latin typeface="Times New Roman" panose="02020603050405020304" pitchFamily="18" charset="0"/>
                <a:ea typeface="Times New Roman" panose="02020603050405020304" pitchFamily="18" charset="0"/>
              </a:rPr>
              <a:t>Nhận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ý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liệu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khảo</a:t>
            </a:r>
            <a:endParaRPr lang="en-US" sz="2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582295" algn="l"/>
              </a:tabLst>
            </a:pP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liệu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VB</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936851D2-97DA-5741-80D0-C85A9C2B8214}"/>
              </a:ext>
            </a:extLst>
          </p:cNvPr>
          <p:cNvSpPr txBox="1"/>
          <p:nvPr/>
        </p:nvSpPr>
        <p:spPr>
          <a:xfrm>
            <a:off x="1860941" y="3011627"/>
            <a:ext cx="9128606" cy="1532334"/>
          </a:xfrm>
          <a:prstGeom prst="roundRect">
            <a:avLst/>
          </a:prstGeom>
          <a:noFill/>
          <a:ln w="57150">
            <a:solidFill>
              <a:srgbClr val="00FFFF"/>
            </a:solidFill>
          </a:ln>
        </p:spPr>
        <p:txBody>
          <a:bodyPr wrap="square">
            <a:spAutoFit/>
          </a:bodyPr>
          <a:lstStyle/>
          <a:p>
            <a:pPr algn="just">
              <a:tabLst>
                <a:tab pos="582295" algn="l"/>
              </a:tabLst>
            </a:pPr>
            <a:r>
              <a:rPr lang="en-US" sz="2800" b="1" dirty="0" err="1">
                <a:solidFill>
                  <a:srgbClr val="000000"/>
                </a:solidFill>
                <a:effectLst/>
                <a:latin typeface="Times New Roman" panose="02020603050405020304" pitchFamily="18" charset="0"/>
                <a:ea typeface="Calibri" panose="020F0502020204030204" pitchFamily="34" charset="0"/>
              </a:rPr>
              <a:t>Nhiệm</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vụ</a:t>
            </a:r>
            <a:r>
              <a:rPr lang="en-US" sz="2800" b="1" dirty="0">
                <a:solidFill>
                  <a:srgbClr val="000000"/>
                </a:solidFill>
                <a:effectLst/>
                <a:latin typeface="Times New Roman" panose="02020603050405020304" pitchFamily="18" charset="0"/>
                <a:ea typeface="Calibri" panose="020F0502020204030204" pitchFamily="34" charset="0"/>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rút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nhận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xét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thao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trích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dẫn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liệu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tham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khảo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bằng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hoàn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thành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thông</a:t>
            </a:r>
            <a:r>
              <a:rPr lang="en-US" sz="2800" dirty="0">
                <a:solidFill>
                  <a:srgbClr val="000000"/>
                </a:solidFill>
                <a:effectLst/>
                <a:latin typeface="Times New Roman" panose="02020603050405020304" pitchFamily="18" charset="0"/>
                <a:ea typeface="Calibri" panose="020F0502020204030204" pitchFamily="34" charset="0"/>
              </a:rPr>
              <a:t> tin </a:t>
            </a:r>
            <a:r>
              <a:rPr lang="en-US" sz="2800" dirty="0" err="1">
                <a:solidFill>
                  <a:srgbClr val="000000"/>
                </a:solidFill>
                <a:effectLst/>
                <a:latin typeface="Times New Roman" panose="02020603050405020304" pitchFamily="18" charset="0"/>
                <a:ea typeface="Calibri" panose="020F0502020204030204" pitchFamily="34" charset="0"/>
              </a:rPr>
              <a:t>vào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Phiếu</a:t>
            </a:r>
            <a:r>
              <a:rPr lang="en-US" sz="2800" dirty="0">
                <a:solidFill>
                  <a:srgbClr val="000000"/>
                </a:solidFill>
                <a:effectLst/>
                <a:latin typeface="Times New Roman" panose="02020603050405020304" pitchFamily="18" charset="0"/>
                <a:ea typeface="Calibri" panose="020F0502020204030204" pitchFamily="34" charset="0"/>
              </a:rPr>
              <a:t> HT)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7" name="Bảng 6">
            <a:extLst>
              <a:ext uri="{FF2B5EF4-FFF2-40B4-BE49-F238E27FC236}">
                <a16:creationId xmlns:a16="http://schemas.microsoft.com/office/drawing/2014/main" id="{7245A6D5-1E9F-1B02-06FA-5221FD2F44A8}"/>
              </a:ext>
            </a:extLst>
          </p:cNvPr>
          <p:cNvGraphicFramePr>
            <a:graphicFrameLocks noGrp="1"/>
          </p:cNvGraphicFramePr>
          <p:nvPr>
            <p:extLst>
              <p:ext uri="{D42A27DB-BD31-4B8C-83A1-F6EECF244321}">
                <p14:modId xmlns:p14="http://schemas.microsoft.com/office/powerpoint/2010/main" val="1471757591"/>
              </p:ext>
            </p:extLst>
          </p:nvPr>
        </p:nvGraphicFramePr>
        <p:xfrm>
          <a:off x="2482756" y="4972364"/>
          <a:ext cx="7884976" cy="1280160"/>
        </p:xfrm>
        <a:graphic>
          <a:graphicData uri="http://schemas.openxmlformats.org/drawingml/2006/table">
            <a:tbl>
              <a:tblPr firstRow="1" firstCol="1" bandRow="1">
                <a:tableStyleId>{5C22544A-7EE6-4342-B048-85BDC9FD1C3A}</a:tableStyleId>
              </a:tblPr>
              <a:tblGrid>
                <a:gridCol w="4253435">
                  <a:extLst>
                    <a:ext uri="{9D8B030D-6E8A-4147-A177-3AD203B41FA5}">
                      <a16:colId xmlns:a16="http://schemas.microsoft.com/office/drawing/2014/main" val="4270150129"/>
                    </a:ext>
                  </a:extLst>
                </a:gridCol>
                <a:gridCol w="3631541">
                  <a:extLst>
                    <a:ext uri="{9D8B030D-6E8A-4147-A177-3AD203B41FA5}">
                      <a16:colId xmlns:a16="http://schemas.microsoft.com/office/drawing/2014/main" val="2061903537"/>
                    </a:ext>
                  </a:extLst>
                </a:gridCol>
              </a:tblGrid>
              <a:tr h="439955">
                <a:tc>
                  <a:txBody>
                    <a:bodyPr/>
                    <a:lstStyle/>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Ý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khảo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dẫn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khảo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57260865"/>
                  </a:ext>
                </a:extLst>
              </a:tr>
              <a:tr h="146652">
                <a:tc>
                  <a:txBody>
                    <a:bodyPr/>
                    <a:lstStyle/>
                    <a:p>
                      <a:pPr marL="0" marR="0">
                        <a:spcBef>
                          <a:spcPts val="0"/>
                        </a:spcBef>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2129355"/>
                  </a:ext>
                </a:extLst>
              </a:tr>
            </a:tbl>
          </a:graphicData>
        </a:graphic>
      </p:graphicFrame>
      <p:pic>
        <p:nvPicPr>
          <p:cNvPr id="8" name="Hình ảnh 7">
            <a:extLst>
              <a:ext uri="{FF2B5EF4-FFF2-40B4-BE49-F238E27FC236}">
                <a16:creationId xmlns:a16="http://schemas.microsoft.com/office/drawing/2014/main" id="{E777FC4F-7A65-D77B-22D4-9D0DEA67D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9250" y="190637"/>
            <a:ext cx="2638744" cy="1473299"/>
          </a:xfrm>
          <a:prstGeom prst="rect">
            <a:avLst/>
          </a:prstGeom>
        </p:spPr>
      </p:pic>
    </p:spTree>
    <p:extLst>
      <p:ext uri="{BB962C8B-B14F-4D97-AF65-F5344CB8AC3E}">
        <p14:creationId xmlns:p14="http://schemas.microsoft.com/office/powerpoint/2010/main" val="10451904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Notebook Powerpoint Template | Notebook paper template, Notebook paper,  Powerpoint template free">
            <a:extLst>
              <a:ext uri="{FF2B5EF4-FFF2-40B4-BE49-F238E27FC236}">
                <a16:creationId xmlns:a16="http://schemas.microsoft.com/office/drawing/2014/main" id="{4A165CE3-2D94-B10A-8D28-A37352DFF9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36113968-AD85-38D1-0F6B-8348B75BEA1C}"/>
              </a:ext>
            </a:extLst>
          </p:cNvPr>
          <p:cNvSpPr txBox="1"/>
          <p:nvPr/>
        </p:nvSpPr>
        <p:spPr>
          <a:xfrm>
            <a:off x="2315026" y="1581864"/>
            <a:ext cx="7797161" cy="523220"/>
          </a:xfrm>
          <a:prstGeom prst="rect">
            <a:avLst/>
          </a:prstGeom>
          <a:noFill/>
          <a:ln w="38100">
            <a:solidFill>
              <a:srgbClr val="00FF00"/>
            </a:solidFill>
          </a:ln>
        </p:spPr>
        <p:txBody>
          <a:bodyPr wrap="square">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2" name="TextBox 13">
            <a:extLst>
              <a:ext uri="{FF2B5EF4-FFF2-40B4-BE49-F238E27FC236}">
                <a16:creationId xmlns:a16="http://schemas.microsoft.com/office/drawing/2014/main" id="{3FC67C03-32B4-9E54-1882-D7BA69A95FFE}"/>
              </a:ext>
            </a:extLst>
          </p:cNvPr>
          <p:cNvSpPr txBox="1"/>
          <p:nvPr/>
        </p:nvSpPr>
        <p:spPr>
          <a:xfrm>
            <a:off x="4412768" y="161487"/>
            <a:ext cx="3594097" cy="707885"/>
          </a:xfrm>
          <a:prstGeom prst="rect">
            <a:avLst/>
          </a:prstGeom>
          <a:gradFill flip="none" rotWithShape="1">
            <a:gsLst>
              <a:gs pos="44000">
                <a:srgbClr val="00CCFF"/>
              </a:gs>
              <a:gs pos="100000">
                <a:srgbClr val="00FF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pic>
        <p:nvPicPr>
          <p:cNvPr id="20" name="Hình ảnh 19">
            <a:extLst>
              <a:ext uri="{FF2B5EF4-FFF2-40B4-BE49-F238E27FC236}">
                <a16:creationId xmlns:a16="http://schemas.microsoft.com/office/drawing/2014/main" id="{7039D336-A010-1591-68DA-5D46EFC83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05" y="0"/>
            <a:ext cx="1434979" cy="1466932"/>
          </a:xfrm>
          <a:prstGeom prst="rect">
            <a:avLst/>
          </a:prstGeom>
        </p:spPr>
      </p:pic>
      <p:pic>
        <p:nvPicPr>
          <p:cNvPr id="6" name="Hình ảnh 5">
            <a:extLst>
              <a:ext uri="{FF2B5EF4-FFF2-40B4-BE49-F238E27FC236}">
                <a16:creationId xmlns:a16="http://schemas.microsoft.com/office/drawing/2014/main" id="{390C9FBC-DE5C-4718-903A-AE9BBB019D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8849" y="2535501"/>
            <a:ext cx="3405952" cy="3405952"/>
          </a:xfrm>
          <a:prstGeom prst="rect">
            <a:avLst/>
          </a:prstGeom>
        </p:spPr>
      </p:pic>
    </p:spTree>
    <p:extLst>
      <p:ext uri="{BB962C8B-B14F-4D97-AF65-F5344CB8AC3E}">
        <p14:creationId xmlns:p14="http://schemas.microsoft.com/office/powerpoint/2010/main" val="41136253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chemeClr val="bg1"/>
                </a:solidFill>
                <a:effectLst/>
                <a:highlight>
                  <a:srgbClr val="00CCFF"/>
                </a:highlight>
                <a:latin typeface="Times New Roman" panose="02020603050405020304" pitchFamily="18" charset="0"/>
                <a:ea typeface="MS Mincho" panose="02020609040205080304" pitchFamily="49" charset="-128"/>
                <a:cs typeface="Times New Roman" panose="02020603050405020304" pitchFamily="18" charset="0"/>
              </a:rPr>
              <a:t>B. Tài liệu tham khảo</a:t>
            </a:r>
            <a:endParaRPr lang="en-US" sz="3600" dirty="0">
              <a:solidFill>
                <a:schemeClr val="bg1"/>
              </a:solidFill>
              <a:effectLst/>
              <a:highlight>
                <a:srgbClr val="00CCFF"/>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2C5880B4-4A40-8EAF-4A1E-FE1551FAC294}"/>
              </a:ext>
            </a:extLst>
          </p:cNvPr>
          <p:cNvSpPr txBox="1"/>
          <p:nvPr/>
        </p:nvSpPr>
        <p:spPr>
          <a:xfrm>
            <a:off x="1179285" y="1277641"/>
            <a:ext cx="10301515" cy="4832092"/>
          </a:xfrm>
          <a:prstGeom prst="rect">
            <a:avLst/>
          </a:prstGeom>
          <a:noFill/>
        </p:spPr>
        <p:txBody>
          <a:bodyPr wrap="square">
            <a:spAutoFit/>
          </a:bodyPr>
          <a:lstStyle/>
          <a:p>
            <a:pPr marL="0" marR="0" algn="ctr">
              <a:spcBef>
                <a:spcPts val="0"/>
              </a:spcBef>
              <a:spcAft>
                <a:spcPts val="0"/>
              </a:spcAft>
              <a:tabLst>
                <a:tab pos="582295" algn="l"/>
              </a:tabLst>
            </a:pPr>
            <a:r>
              <a:rPr lang="en-US" sz="2800" b="1" dirty="0" err="1">
                <a:solidFill>
                  <a:srgbClr val="FF0000"/>
                </a:solidFill>
                <a:effectLst/>
                <a:latin typeface="Times New Roman" panose="02020603050405020304" pitchFamily="18" charset="0"/>
                <a:ea typeface="Calibri" panose="020F0502020204030204" pitchFamily="34" charset="0"/>
              </a:rPr>
              <a:t>Văn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bản</a:t>
            </a:r>
            <a:r>
              <a:rPr lang="en-US" sz="2800" b="1" dirty="0">
                <a:solidFill>
                  <a:srgbClr val="FF0000"/>
                </a:solidFill>
                <a:effectLst/>
                <a:latin typeface="Times New Roman" panose="02020603050405020304" pitchFamily="18" charset="0"/>
                <a:ea typeface="Calibri" panose="020F0502020204030204" pitchFamily="34" charset="0"/>
              </a:rPr>
              <a:t> 1</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cuộc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hết</a:t>
            </a:r>
            <a:r>
              <a:rPr lang="en-US" sz="2800" i="1" dirty="0">
                <a:solidFill>
                  <a:srgbClr val="000000"/>
                </a:solidFill>
                <a:effectLst/>
                <a:latin typeface="Times New Roman" panose="02020603050405020304" pitchFamily="18" charset="0"/>
                <a:ea typeface="Times New Roman" panose="02020603050405020304" pitchFamily="18" charset="0"/>
              </a:rPr>
              <a:t> ý </a:t>
            </a:r>
            <a:r>
              <a:rPr lang="en-US" sz="2800" i="1" dirty="0" err="1">
                <a:solidFill>
                  <a:srgbClr val="000000"/>
                </a:solidFill>
                <a:effectLst/>
                <a:latin typeface="Times New Roman" panose="02020603050405020304" pitchFamily="18" charset="0"/>
                <a:ea typeface="Times New Roman" panose="02020603050405020304" pitchFamily="18" charset="0"/>
              </a:rPr>
              <a:t>nghĩa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đang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cuộc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thiên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Ngay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giấc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bao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vẹn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tiếc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Đôn</a:t>
            </a:r>
            <a:r>
              <a:rPr lang="en-US" sz="2800" i="1" dirty="0">
                <a:solidFill>
                  <a:srgbClr val="000000"/>
                </a:solidFill>
                <a:effectLst/>
                <a:latin typeface="Times New Roman" panose="02020603050405020304" pitchFamily="18" charset="0"/>
                <a:ea typeface="Times New Roman" panose="02020603050405020304" pitchFamily="18" charset="0"/>
              </a:rPr>
              <a:t>-ki-</a:t>
            </a:r>
            <a:r>
              <a:rPr lang="en-US" sz="2800" i="1" dirty="0" err="1">
                <a:solidFill>
                  <a:srgbClr val="000000"/>
                </a:solidFill>
                <a:effectLst/>
                <a:latin typeface="Times New Roman" panose="02020603050405020304" pitchFamily="18" charset="0"/>
                <a:ea typeface="Times New Roman" panose="02020603050405020304" pitchFamily="18" charset="0"/>
              </a:rPr>
              <a:t>hô</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tê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nói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giấc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diệu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tốt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tin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chuyện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cổ</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tích</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nơi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kiên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nhẫn</a:t>
            </a:r>
            <a:r>
              <a:rPr lang="en-US" sz="2800" i="1" dirty="0">
                <a:solidFill>
                  <a:srgbClr val="000000"/>
                </a:solidFill>
                <a:effectLst/>
                <a:latin typeface="Times New Roman" panose="02020603050405020304" pitchFamily="18" charset="0"/>
                <a:ea typeface="Times New Roman" panose="02020603050405020304" pitchFamily="18" charset="0"/>
              </a:rPr>
              <a:t>, ý </a:t>
            </a:r>
            <a:r>
              <a:rPr lang="en-US" sz="2800" i="1" dirty="0" err="1">
                <a:solidFill>
                  <a:srgbClr val="000000"/>
                </a:solidFill>
                <a:effectLst/>
                <a:latin typeface="Times New Roman" panose="02020603050405020304" pitchFamily="18" charset="0"/>
                <a:ea typeface="Times New Roman" panose="02020603050405020304" pitchFamily="18" charset="0"/>
              </a:rPr>
              <a:t>chí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bền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đền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đáp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Hãy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tự</a:t>
            </a:r>
            <a:r>
              <a:rPr lang="en-US" sz="2800" i="1" dirty="0">
                <a:solidFill>
                  <a:srgbClr val="000000"/>
                </a:solidFill>
                <a:effectLst/>
                <a:latin typeface="Times New Roman" panose="02020603050405020304" pitchFamily="18" charset="0"/>
                <a:ea typeface="Times New Roman" panose="02020603050405020304" pitchFamily="18" charset="0"/>
              </a:rPr>
              <a:t> tin </a:t>
            </a:r>
            <a:r>
              <a:rPr lang="en-US" sz="2800" i="1" dirty="0" err="1">
                <a:solidFill>
                  <a:srgbClr val="000000"/>
                </a:solidFill>
                <a:effectLst/>
                <a:latin typeface="Times New Roman" panose="02020603050405020304" pitchFamily="18" charset="0"/>
                <a:ea typeface="Times New Roman" panose="02020603050405020304" pitchFamily="18" charset="0"/>
              </a:rPr>
              <a:t>tiến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đường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r">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Quà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tặng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cuộc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Thu </a:t>
            </a:r>
            <a:r>
              <a:rPr lang="en-US" sz="2800" dirty="0" err="1">
                <a:solidFill>
                  <a:srgbClr val="000000"/>
                </a:solidFill>
                <a:effectLst/>
                <a:latin typeface="Times New Roman" panose="02020603050405020304" pitchFamily="18" charset="0"/>
                <a:ea typeface="Times New Roman" panose="02020603050405020304" pitchFamily="18" charset="0"/>
              </a:rPr>
              <a:t>Quỳnh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r">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NXB </a:t>
            </a:r>
            <a:r>
              <a:rPr lang="en-US" sz="2800" dirty="0" err="1">
                <a:solidFill>
                  <a:srgbClr val="000000"/>
                </a:solidFill>
                <a:effectLst/>
                <a:latin typeface="Times New Roman" panose="02020603050405020304" pitchFamily="18" charset="0"/>
                <a:ea typeface="Times New Roman" panose="02020603050405020304" pitchFamily="18" charset="0"/>
              </a:rPr>
              <a:t>Tổng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phố</a:t>
            </a:r>
            <a:r>
              <a:rPr lang="en-US" sz="2800" dirty="0">
                <a:solidFill>
                  <a:srgbClr val="000000"/>
                </a:solidFill>
                <a:effectLst/>
                <a:latin typeface="Times New Roman" panose="02020603050405020304" pitchFamily="18" charset="0"/>
                <a:ea typeface="Times New Roman" panose="02020603050405020304" pitchFamily="18" charset="0"/>
              </a:rPr>
              <a:t> HCM, 2016)</a:t>
            </a:r>
            <a:endParaRPr lang="en-US" sz="2800" dirty="0">
              <a:effectLst/>
              <a:latin typeface="Times New Roman" panose="02020603050405020304" pitchFamily="18" charset="0"/>
              <a:ea typeface="Times New Roman" panose="02020603050405020304" pitchFamily="18" charset="0"/>
            </a:endParaRPr>
          </a:p>
        </p:txBody>
      </p:sp>
      <p:pic>
        <p:nvPicPr>
          <p:cNvPr id="8" name="Hình ảnh 7">
            <a:extLst>
              <a:ext uri="{FF2B5EF4-FFF2-40B4-BE49-F238E27FC236}">
                <a16:creationId xmlns:a16="http://schemas.microsoft.com/office/drawing/2014/main" id="{F5A263B7-D336-E23F-AE1D-0BD806264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015" y="114441"/>
            <a:ext cx="2638744" cy="1473299"/>
          </a:xfrm>
          <a:prstGeom prst="rect">
            <a:avLst/>
          </a:prstGeom>
        </p:spPr>
      </p:pic>
    </p:spTree>
    <p:extLst>
      <p:ext uri="{BB962C8B-B14F-4D97-AF65-F5344CB8AC3E}">
        <p14:creationId xmlns:p14="http://schemas.microsoft.com/office/powerpoint/2010/main" val="18133045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chemeClr val="bg1"/>
                </a:solidFill>
                <a:effectLst/>
                <a:highlight>
                  <a:srgbClr val="00CCFF"/>
                </a:highlight>
                <a:latin typeface="Times New Roman" panose="02020603050405020304" pitchFamily="18" charset="0"/>
                <a:ea typeface="MS Mincho" panose="02020609040205080304" pitchFamily="49" charset="-128"/>
                <a:cs typeface="Times New Roman" panose="02020603050405020304" pitchFamily="18" charset="0"/>
              </a:rPr>
              <a:t>B. Tài liệu tham khảo</a:t>
            </a:r>
            <a:endParaRPr lang="en-US" sz="3600" dirty="0">
              <a:solidFill>
                <a:schemeClr val="bg1"/>
              </a:solidFill>
              <a:effectLst/>
              <a:highlight>
                <a:srgbClr val="00CCFF"/>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2C5880B4-4A40-8EAF-4A1E-FE1551FAC294}"/>
              </a:ext>
            </a:extLst>
          </p:cNvPr>
          <p:cNvSpPr txBox="1"/>
          <p:nvPr/>
        </p:nvSpPr>
        <p:spPr>
          <a:xfrm>
            <a:off x="1251856" y="1524383"/>
            <a:ext cx="10301515" cy="3108543"/>
          </a:xfrm>
          <a:prstGeom prst="rect">
            <a:avLst/>
          </a:prstGeom>
          <a:noFill/>
        </p:spPr>
        <p:txBody>
          <a:bodyPr wrap="square">
            <a:spAutoFit/>
          </a:bodyPr>
          <a:lstStyle/>
          <a:p>
            <a:pPr marL="0" marR="0" algn="ctr">
              <a:spcBef>
                <a:spcPts val="0"/>
              </a:spcBef>
              <a:spcAft>
                <a:spcPts val="0"/>
              </a:spcAft>
              <a:tabLst>
                <a:tab pos="582295" algn="l"/>
              </a:tabLst>
            </a:pPr>
            <a:r>
              <a:rPr lang="en-US" sz="2800" b="1" dirty="0" err="1">
                <a:solidFill>
                  <a:srgbClr val="FF0000"/>
                </a:solidFill>
                <a:effectLst/>
                <a:latin typeface="Times New Roman" panose="02020603050405020304" pitchFamily="18" charset="0"/>
                <a:ea typeface="Calibri" panose="020F0502020204030204" pitchFamily="34" charset="0"/>
              </a:rPr>
              <a:t>Văn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bản</a:t>
            </a:r>
            <a:r>
              <a:rPr lang="en-US" sz="2800" b="1" dirty="0">
                <a:solidFill>
                  <a:srgbClr val="FF0000"/>
                </a:solidFill>
                <a:effectLst/>
                <a:latin typeface="Times New Roman" panose="02020603050405020304" pitchFamily="18" charset="0"/>
                <a:ea typeface="Calibri" panose="020F0502020204030204" pitchFamily="34" charset="0"/>
              </a:rPr>
              <a:t> 2</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582295" algn="l"/>
              </a:tabLst>
            </a:pP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Tác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dụng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văn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đối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sống</a:t>
            </a:r>
            <a:r>
              <a:rPr lang="en-US" sz="2800" i="1" dirty="0">
                <a:effectLst/>
                <a:latin typeface="Times New Roman" panose="02020603050405020304" pitchFamily="18" charset="0"/>
                <a:ea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thật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rPr>
              <a:t> to </a:t>
            </a:r>
            <a:r>
              <a:rPr lang="en-US" sz="2800" i="1" dirty="0" err="1">
                <a:effectLst/>
                <a:latin typeface="Times New Roman" panose="02020603050405020304" pitchFamily="18" charset="0"/>
                <a:ea typeface="Times New Roman" panose="02020603050405020304" pitchFamily="18" charset="0"/>
              </a:rPr>
              <a:t>lớn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Đặc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biệt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văn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bằng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tiếng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đẻ</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Biết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yêu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văn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biết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cảm</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thụ</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văn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sẽ</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giàu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tình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cảm</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hơn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sẽ</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cuộc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sống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nội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tâm</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phong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phú</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hơn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hoàn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thiện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hơn</a:t>
            </a:r>
            <a:r>
              <a:rPr lang="en-US" sz="2800" i="1"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b="1" i="1" dirty="0">
                <a:effectLst/>
                <a:latin typeface="Times New Roman" panose="02020603050405020304" pitchFamily="18" charset="0"/>
                <a:ea typeface="Times New Roman" panose="02020603050405020304" pitchFamily="18" charset="0"/>
              </a:rPr>
              <a:t>“</a:t>
            </a:r>
            <a:r>
              <a:rPr lang="en-US" sz="2800" b="1" i="1" dirty="0" err="1">
                <a:effectLst/>
                <a:latin typeface="Times New Roman" panose="02020603050405020304" pitchFamily="18" charset="0"/>
                <a:ea typeface="Times New Roman" panose="02020603050405020304" pitchFamily="18" charset="0"/>
              </a:rPr>
              <a:t>Yêu</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quốc</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văn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yêu</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văn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Việt</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thì</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tâm</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hồn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sẽ</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dạt</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dào</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sức</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sống</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sức</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cảm</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xúc</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mến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yêu</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và</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suy</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nghĩ</a:t>
            </a:r>
            <a:r>
              <a:rPr lang="en-US" sz="2800" b="1" i="1" dirty="0">
                <a:effectLst/>
                <a:latin typeface="Times New Roman" panose="02020603050405020304" pitchFamily="18" charset="0"/>
                <a:ea typeface="Times New Roman" panose="02020603050405020304" pitchFamily="18" charset="0"/>
              </a:rPr>
              <a:t>, do </a:t>
            </a:r>
            <a:r>
              <a:rPr lang="en-US" sz="2800" b="1" i="1" dirty="0" err="1">
                <a:effectLst/>
                <a:latin typeface="Times New Roman" panose="02020603050405020304" pitchFamily="18" charset="0"/>
                <a:ea typeface="Times New Roman" panose="02020603050405020304" pitchFamily="18" charset="0"/>
              </a:rPr>
              <a:t>đó</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mà</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thêm</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sức</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chiến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đấu</a:t>
            </a:r>
            <a:r>
              <a:rPr lang="en-US" sz="2800" b="1" i="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rPr>
              <a:t>Xuân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Diệu</a:t>
            </a:r>
            <a:r>
              <a:rPr lang="en-US" sz="2800" dirty="0">
                <a:effectLst/>
                <a:latin typeface="Times New Roman" panose="02020603050405020304" pitchFamily="18" charset="0"/>
                <a:ea typeface="Times New Roman" panose="02020603050405020304" pitchFamily="18" charset="0"/>
              </a:rPr>
              <a:t>).</a:t>
            </a:r>
          </a:p>
        </p:txBody>
      </p:sp>
      <p:pic>
        <p:nvPicPr>
          <p:cNvPr id="3" name="Hình ảnh 2">
            <a:extLst>
              <a:ext uri="{FF2B5EF4-FFF2-40B4-BE49-F238E27FC236}">
                <a16:creationId xmlns:a16="http://schemas.microsoft.com/office/drawing/2014/main" id="{2CABFF32-736A-3E1C-3516-14C6E49D6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3256" y="25541"/>
            <a:ext cx="2638744" cy="1473299"/>
          </a:xfrm>
          <a:prstGeom prst="rect">
            <a:avLst/>
          </a:prstGeom>
        </p:spPr>
      </p:pic>
    </p:spTree>
    <p:extLst>
      <p:ext uri="{BB962C8B-B14F-4D97-AF65-F5344CB8AC3E}">
        <p14:creationId xmlns:p14="http://schemas.microsoft.com/office/powerpoint/2010/main" val="35427414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chemeClr val="bg1"/>
                </a:solidFill>
                <a:effectLst/>
                <a:highlight>
                  <a:srgbClr val="00CCFF"/>
                </a:highlight>
                <a:latin typeface="Times New Roman" panose="02020603050405020304" pitchFamily="18" charset="0"/>
                <a:ea typeface="MS Mincho" panose="02020609040205080304" pitchFamily="49" charset="-128"/>
                <a:cs typeface="Times New Roman" panose="02020603050405020304" pitchFamily="18" charset="0"/>
              </a:rPr>
              <a:t>B. Tài liệu tham khảo</a:t>
            </a:r>
            <a:endParaRPr lang="en-US" sz="3600" dirty="0">
              <a:solidFill>
                <a:schemeClr val="bg1"/>
              </a:solidFill>
              <a:effectLst/>
              <a:highlight>
                <a:srgbClr val="00CCFF"/>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2C5880B4-4A40-8EAF-4A1E-FE1551FAC294}"/>
              </a:ext>
            </a:extLst>
          </p:cNvPr>
          <p:cNvSpPr txBox="1"/>
          <p:nvPr/>
        </p:nvSpPr>
        <p:spPr>
          <a:xfrm>
            <a:off x="1393949" y="848536"/>
            <a:ext cx="10301515" cy="523220"/>
          </a:xfrm>
          <a:prstGeom prst="rect">
            <a:avLst/>
          </a:prstGeom>
          <a:noFill/>
        </p:spPr>
        <p:txBody>
          <a:bodyPr wrap="square">
            <a:spAutoFit/>
          </a:bodyPr>
          <a:lstStyle/>
          <a:p>
            <a:pPr marL="0" marR="0" algn="ctr">
              <a:spcBef>
                <a:spcPts val="0"/>
              </a:spcBef>
              <a:spcAft>
                <a:spcPts val="0"/>
              </a:spcAft>
              <a:tabLst>
                <a:tab pos="582295" algn="l"/>
              </a:tabLst>
            </a:pPr>
            <a:r>
              <a:rPr lang="en-US" sz="2800" b="1" dirty="0" err="1">
                <a:solidFill>
                  <a:srgbClr val="FF0000"/>
                </a:solidFill>
                <a:effectLst/>
                <a:latin typeface="Times New Roman" panose="02020603050405020304" pitchFamily="18" charset="0"/>
                <a:ea typeface="Calibri" panose="020F0502020204030204" pitchFamily="34" charset="0"/>
              </a:rPr>
              <a:t>Văn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bản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a:solidFill>
                  <a:srgbClr val="FF0000"/>
                </a:solidFill>
                <a:latin typeface="Times New Roman" panose="02020603050405020304" pitchFamily="18" charset="0"/>
                <a:ea typeface="Calibri" panose="020F0502020204030204" pitchFamily="34" charset="0"/>
              </a:rPr>
              <a:t>3</a:t>
            </a:r>
            <a:endParaRPr lang="en-US" sz="2800" dirty="0">
              <a:effectLst/>
              <a:latin typeface="Times New Roman" panose="02020603050405020304" pitchFamily="18" charset="0"/>
              <a:ea typeface="Times New Roman" panose="02020603050405020304" pitchFamily="18" charset="0"/>
            </a:endParaRPr>
          </a:p>
        </p:txBody>
      </p:sp>
      <p:pic>
        <p:nvPicPr>
          <p:cNvPr id="2" name="Picture 30">
            <a:extLst>
              <a:ext uri="{FF2B5EF4-FFF2-40B4-BE49-F238E27FC236}">
                <a16:creationId xmlns:a16="http://schemas.microsoft.com/office/drawing/2014/main" id="{F497CFCD-0E7E-0DFA-0D60-35CA53657451}"/>
              </a:ext>
            </a:extLst>
          </p:cNvPr>
          <p:cNvPicPr>
            <a:picLocks noChangeAspect="1"/>
          </p:cNvPicPr>
          <p:nvPr/>
        </p:nvPicPr>
        <p:blipFill rotWithShape="1">
          <a:blip r:embed="rId3"/>
          <a:srcRect t="30564" b="9132"/>
          <a:stretch/>
        </p:blipFill>
        <p:spPr>
          <a:xfrm>
            <a:off x="2351517" y="1516959"/>
            <a:ext cx="8169762" cy="5043498"/>
          </a:xfrm>
          <a:prstGeom prst="rect">
            <a:avLst/>
          </a:prstGeom>
        </p:spPr>
      </p:pic>
      <p:pic>
        <p:nvPicPr>
          <p:cNvPr id="3" name="Hình ảnh 2">
            <a:extLst>
              <a:ext uri="{FF2B5EF4-FFF2-40B4-BE49-F238E27FC236}">
                <a16:creationId xmlns:a16="http://schemas.microsoft.com/office/drawing/2014/main" id="{0A03F550-87AB-F305-BA1D-5EDB791EAF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3719" y="-28942"/>
            <a:ext cx="2638744" cy="1473299"/>
          </a:xfrm>
          <a:prstGeom prst="rect">
            <a:avLst/>
          </a:prstGeom>
        </p:spPr>
      </p:pic>
    </p:spTree>
    <p:extLst>
      <p:ext uri="{BB962C8B-B14F-4D97-AF65-F5344CB8AC3E}">
        <p14:creationId xmlns:p14="http://schemas.microsoft.com/office/powerpoint/2010/main" val="36476631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chemeClr val="bg1"/>
                </a:solidFill>
                <a:effectLst/>
                <a:highlight>
                  <a:srgbClr val="00CCFF"/>
                </a:highlight>
                <a:latin typeface="Times New Roman" panose="02020603050405020304" pitchFamily="18" charset="0"/>
                <a:ea typeface="MS Mincho" panose="02020609040205080304" pitchFamily="49" charset="-128"/>
                <a:cs typeface="Times New Roman" panose="02020603050405020304" pitchFamily="18" charset="0"/>
              </a:rPr>
              <a:t>B. Tài liệu tham khảo</a:t>
            </a:r>
            <a:endParaRPr lang="en-US" sz="3600" dirty="0">
              <a:solidFill>
                <a:schemeClr val="bg1"/>
              </a:solidFill>
              <a:effectLst/>
              <a:highlight>
                <a:srgbClr val="00CCFF"/>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376F60E1-DAD5-4542-C17B-E29721459A78}"/>
              </a:ext>
            </a:extLst>
          </p:cNvPr>
          <p:cNvSpPr txBox="1"/>
          <p:nvPr/>
        </p:nvSpPr>
        <p:spPr>
          <a:xfrm>
            <a:off x="1150257" y="1047329"/>
            <a:ext cx="8893629" cy="954107"/>
          </a:xfrm>
          <a:prstGeom prst="rect">
            <a:avLst/>
          </a:prstGeom>
          <a:noFill/>
        </p:spPr>
        <p:txBody>
          <a:bodyPr wrap="square">
            <a:spAutoFit/>
          </a:bodyPr>
          <a:lstStyle/>
          <a:p>
            <a:pPr marL="0" marR="0" algn="just">
              <a:spcBef>
                <a:spcPts val="0"/>
              </a:spcBef>
              <a:spcAft>
                <a:spcPts val="0"/>
              </a:spcAft>
              <a:tabLst>
                <a:tab pos="2110105" algn="l"/>
              </a:tabLst>
            </a:pPr>
            <a:r>
              <a:rPr lang="pt-BR" sz="2800" b="1" dirty="0">
                <a:solidFill>
                  <a:srgbClr val="00CCFF"/>
                </a:solidFill>
                <a:effectLst/>
                <a:latin typeface="Times New Roman" panose="02020603050405020304" pitchFamily="18" charset="0"/>
                <a:ea typeface="MS Mincho" panose="02020609040205080304" pitchFamily="49" charset="-128"/>
              </a:rPr>
              <a:t>1. Nhận biết ý nghĩa, tác dụng và các thao tác trích dẫn tài liệu tham khảo</a:t>
            </a:r>
            <a:endParaRPr lang="en-US" sz="2400" dirty="0">
              <a:solidFill>
                <a:srgbClr val="00CCFF"/>
              </a:solidFill>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3682EB61-CDDE-CBC0-410C-C4D62F6C1A58}"/>
              </a:ext>
            </a:extLst>
          </p:cNvPr>
          <p:cNvSpPr txBox="1"/>
          <p:nvPr/>
        </p:nvSpPr>
        <p:spPr>
          <a:xfrm>
            <a:off x="1150257" y="2019438"/>
            <a:ext cx="6248400" cy="523220"/>
          </a:xfrm>
          <a:prstGeom prst="rect">
            <a:avLst/>
          </a:prstGeom>
          <a:noFill/>
        </p:spPr>
        <p:txBody>
          <a:bodyPr wrap="square">
            <a:spAutoFit/>
          </a:bodyPr>
          <a:lstStyle/>
          <a:p>
            <a:r>
              <a:rPr lang="en-US" sz="2800" b="1" dirty="0">
                <a:effectLst/>
                <a:latin typeface="Times New Roman" panose="02020603050405020304" pitchFamily="18" charset="0"/>
                <a:ea typeface="Arial" panose="020B0604020202020204" pitchFamily="34" charset="0"/>
              </a:rPr>
              <a:t>a. Ý </a:t>
            </a:r>
            <a:r>
              <a:rPr lang="en-US" sz="2800" b="1" dirty="0" err="1">
                <a:effectLst/>
                <a:latin typeface="Times New Roman" panose="02020603050405020304" pitchFamily="18" charset="0"/>
                <a:ea typeface="Arial" panose="020B0604020202020204" pitchFamily="34" charset="0"/>
              </a:rPr>
              <a:t>nghĩa</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tác</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dụng</a:t>
            </a:r>
            <a:r>
              <a:rPr lang="en-US" sz="2800" b="1" dirty="0">
                <a:effectLst/>
                <a:latin typeface="Times New Roman" panose="02020603050405020304" pitchFamily="18" charset="0"/>
                <a:ea typeface="Arial" panose="020B0604020202020204" pitchFamily="34" charset="0"/>
              </a:rPr>
              <a:t>:</a:t>
            </a:r>
            <a:r>
              <a:rPr lang="en-US" sz="2800" dirty="0">
                <a:effectLst/>
                <a:latin typeface="Times New Roman" panose="02020603050405020304" pitchFamily="18" charset="0"/>
                <a:ea typeface="Arial" panose="020B0604020202020204" pitchFamily="34" charset="0"/>
              </a:rPr>
              <a:t> </a:t>
            </a:r>
            <a:endParaRPr lang="en-US" sz="2800" dirty="0"/>
          </a:p>
        </p:txBody>
      </p:sp>
      <p:sp>
        <p:nvSpPr>
          <p:cNvPr id="13" name="Hộp Văn bản 12">
            <a:extLst>
              <a:ext uri="{FF2B5EF4-FFF2-40B4-BE49-F238E27FC236}">
                <a16:creationId xmlns:a16="http://schemas.microsoft.com/office/drawing/2014/main" id="{6D42BC15-1A40-0A5F-398D-4967BD27A39D}"/>
              </a:ext>
            </a:extLst>
          </p:cNvPr>
          <p:cNvSpPr txBox="1"/>
          <p:nvPr/>
        </p:nvSpPr>
        <p:spPr>
          <a:xfrm>
            <a:off x="1437644" y="2704119"/>
            <a:ext cx="9890706" cy="1532334"/>
          </a:xfrm>
          <a:prstGeom prst="roundRect">
            <a:avLst/>
          </a:prstGeom>
          <a:noFill/>
          <a:ln w="57150">
            <a:solidFill>
              <a:srgbClr val="00FFFF"/>
            </a:solidFill>
          </a:ln>
        </p:spPr>
        <p:txBody>
          <a:bodyPr wrap="square">
            <a:spAutoFit/>
          </a:bodyPr>
          <a:lstStyle/>
          <a:p>
            <a:pPr algn="just">
              <a:tabLst>
                <a:tab pos="2110105" algn="l"/>
              </a:tabLst>
            </a:pPr>
            <a:r>
              <a:rPr lang="en-US" sz="2800" i="1" dirty="0">
                <a:effectLst/>
                <a:latin typeface="Times New Roman" panose="02020603050405020304" pitchFamily="18" charset="0"/>
                <a:ea typeface="Arial" panose="020B0604020202020204" pitchFamily="34" charset="0"/>
              </a:rPr>
              <a:t>Qua </a:t>
            </a:r>
            <a:r>
              <a:rPr lang="en-US" sz="2800" i="1" dirty="0" err="1">
                <a:effectLst/>
                <a:latin typeface="Times New Roman" panose="02020603050405020304" pitchFamily="18" charset="0"/>
                <a:ea typeface="Arial" panose="020B0604020202020204" pitchFamily="34" charset="0"/>
              </a:rPr>
              <a:t>danh</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mục</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tài</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liệu</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tham</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khảo</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giúp</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người</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đọc</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có</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được</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những</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nhận</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định</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bước</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đầu</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về</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độ</a:t>
            </a:r>
            <a:r>
              <a:rPr lang="en-US" sz="2800" i="1" dirty="0">
                <a:effectLst/>
                <a:latin typeface="Times New Roman" panose="02020603050405020304" pitchFamily="18" charset="0"/>
                <a:ea typeface="Arial" panose="020B0604020202020204" pitchFamily="34" charset="0"/>
              </a:rPr>
              <a:t> tin </a:t>
            </a:r>
            <a:r>
              <a:rPr lang="en-US" sz="2800" i="1" dirty="0" err="1">
                <a:effectLst/>
                <a:latin typeface="Times New Roman" panose="02020603050405020304" pitchFamily="18" charset="0"/>
                <a:ea typeface="Arial" panose="020B0604020202020204" pitchFamily="34" charset="0"/>
              </a:rPr>
              <a:t>cậy</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của</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nội</a:t>
            </a:r>
            <a:r>
              <a:rPr lang="en-US" sz="2800" i="1" dirty="0">
                <a:effectLst/>
                <a:latin typeface="Times New Roman" panose="02020603050405020304" pitchFamily="18" charset="0"/>
                <a:ea typeface="Arial" panose="020B0604020202020204" pitchFamily="34" charset="0"/>
              </a:rPr>
              <a:t> dung </a:t>
            </a:r>
            <a:r>
              <a:rPr lang="en-US" sz="2800" i="1" dirty="0" err="1">
                <a:effectLst/>
                <a:latin typeface="Times New Roman" panose="02020603050405020304" pitchFamily="18" charset="0"/>
                <a:ea typeface="Arial" panose="020B0604020202020204" pitchFamily="34" charset="0"/>
              </a:rPr>
              <a:t>thông</a:t>
            </a:r>
            <a:r>
              <a:rPr lang="en-US" sz="2800" i="1" dirty="0">
                <a:effectLst/>
                <a:latin typeface="Times New Roman" panose="02020603050405020304" pitchFamily="18" charset="0"/>
                <a:ea typeface="Arial" panose="020B0604020202020204" pitchFamily="34" charset="0"/>
              </a:rPr>
              <a:t> tin </a:t>
            </a:r>
            <a:r>
              <a:rPr lang="en-US" sz="2800" i="1" dirty="0" err="1">
                <a:effectLst/>
                <a:latin typeface="Times New Roman" panose="02020603050405020304" pitchFamily="18" charset="0"/>
                <a:ea typeface="Arial" panose="020B0604020202020204" pitchFamily="34" charset="0"/>
              </a:rPr>
              <a:t>trong</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văn</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bản</a:t>
            </a:r>
            <a:r>
              <a:rPr lang="en-US" sz="2800" i="1" dirty="0">
                <a:effectLst/>
                <a:latin typeface="Times New Roman" panose="02020603050405020304" pitchFamily="18" charset="0"/>
                <a:ea typeface="Arial" panose="020B0604020202020204" pitchFamily="34" charset="0"/>
              </a:rPr>
              <a:t> hay </a:t>
            </a:r>
            <a:r>
              <a:rPr lang="en-US" sz="2800" i="1" dirty="0" err="1">
                <a:effectLst/>
                <a:latin typeface="Times New Roman" panose="02020603050405020304" pitchFamily="18" charset="0"/>
                <a:ea typeface="Arial" panose="020B0604020202020204" pitchFamily="34" charset="0"/>
              </a:rPr>
              <a:t>giá</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trị</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chuyên</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môn</a:t>
            </a:r>
            <a:r>
              <a:rPr lang="en-US" sz="2800" i="1" dirty="0">
                <a:effectLst/>
                <a:latin typeface="Times New Roman" panose="02020603050405020304" pitchFamily="18" charset="0"/>
                <a:ea typeface="Arial" panose="020B0604020202020204" pitchFamily="34" charset="0"/>
              </a:rPr>
              <a:t>, khoa </a:t>
            </a:r>
            <a:r>
              <a:rPr lang="en-US" sz="2800" i="1" dirty="0" err="1">
                <a:effectLst/>
                <a:latin typeface="Times New Roman" panose="02020603050405020304" pitchFamily="18" charset="0"/>
                <a:ea typeface="Arial" panose="020B0604020202020204" pitchFamily="34" charset="0"/>
              </a:rPr>
              <a:t>học</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của</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văn</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bản</a:t>
            </a:r>
            <a:r>
              <a:rPr lang="en-US" sz="2800" i="1" dirty="0">
                <a:effectLst/>
                <a:latin typeface="Times New Roman" panose="02020603050405020304" pitchFamily="18" charset="0"/>
                <a:ea typeface="Arial" panose="020B0604020202020204" pitchFamily="34" charset="0"/>
              </a:rPr>
              <a:t>.</a:t>
            </a:r>
            <a:endParaRPr lang="en-US" sz="2400" dirty="0">
              <a:effectLst/>
              <a:latin typeface="Times New Roman" panose="02020603050405020304" pitchFamily="18" charset="0"/>
              <a:ea typeface="Times New Roman" panose="02020603050405020304" pitchFamily="18" charset="0"/>
            </a:endParaRPr>
          </a:p>
        </p:txBody>
      </p:sp>
      <p:pic>
        <p:nvPicPr>
          <p:cNvPr id="2" name="Hình ảnh 1">
            <a:extLst>
              <a:ext uri="{FF2B5EF4-FFF2-40B4-BE49-F238E27FC236}">
                <a16:creationId xmlns:a16="http://schemas.microsoft.com/office/drawing/2014/main" id="{816C31A4-68D6-39F4-15F0-08FCCFCF6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9250" y="51083"/>
            <a:ext cx="2638744" cy="1473299"/>
          </a:xfrm>
          <a:prstGeom prst="rect">
            <a:avLst/>
          </a:prstGeom>
        </p:spPr>
      </p:pic>
    </p:spTree>
    <p:extLst>
      <p:ext uri="{BB962C8B-B14F-4D97-AF65-F5344CB8AC3E}">
        <p14:creationId xmlns:p14="http://schemas.microsoft.com/office/powerpoint/2010/main" val="23914972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chemeClr val="bg1"/>
                </a:solidFill>
                <a:effectLst/>
                <a:highlight>
                  <a:srgbClr val="00CCFF"/>
                </a:highlight>
                <a:latin typeface="Times New Roman" panose="02020603050405020304" pitchFamily="18" charset="0"/>
                <a:ea typeface="MS Mincho" panose="02020609040205080304" pitchFamily="49" charset="-128"/>
                <a:cs typeface="Times New Roman" panose="02020603050405020304" pitchFamily="18" charset="0"/>
              </a:rPr>
              <a:t>B. Tài liệu tham khảo</a:t>
            </a:r>
            <a:endParaRPr lang="en-US" sz="3600" dirty="0">
              <a:solidFill>
                <a:schemeClr val="bg1"/>
              </a:solidFill>
              <a:effectLst/>
              <a:highlight>
                <a:srgbClr val="00CCFF"/>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376F60E1-DAD5-4542-C17B-E29721459A78}"/>
              </a:ext>
            </a:extLst>
          </p:cNvPr>
          <p:cNvSpPr txBox="1"/>
          <p:nvPr/>
        </p:nvSpPr>
        <p:spPr>
          <a:xfrm>
            <a:off x="1150257" y="996529"/>
            <a:ext cx="8893629" cy="954107"/>
          </a:xfrm>
          <a:prstGeom prst="rect">
            <a:avLst/>
          </a:prstGeom>
          <a:noFill/>
        </p:spPr>
        <p:txBody>
          <a:bodyPr wrap="square">
            <a:spAutoFit/>
          </a:bodyPr>
          <a:lstStyle/>
          <a:p>
            <a:pPr marL="0" marR="0" algn="just">
              <a:spcBef>
                <a:spcPts val="0"/>
              </a:spcBef>
              <a:spcAft>
                <a:spcPts val="0"/>
              </a:spcAft>
              <a:tabLst>
                <a:tab pos="2110105" algn="l"/>
              </a:tabLst>
            </a:pPr>
            <a:r>
              <a:rPr lang="pt-BR" sz="2800" b="1" dirty="0">
                <a:solidFill>
                  <a:srgbClr val="00CCFF"/>
                </a:solidFill>
                <a:effectLst/>
                <a:latin typeface="Times New Roman" panose="02020603050405020304" pitchFamily="18" charset="0"/>
                <a:ea typeface="MS Mincho" panose="02020609040205080304" pitchFamily="49" charset="-128"/>
              </a:rPr>
              <a:t>1. Nhận biết ý nghĩa, tác dụng và các thao tác trích dẫn tài liệu tham khảo</a:t>
            </a:r>
            <a:endParaRPr lang="en-US" sz="2400" dirty="0">
              <a:solidFill>
                <a:srgbClr val="00CCFF"/>
              </a:solidFill>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3682EB61-CDDE-CBC0-410C-C4D62F6C1A58}"/>
              </a:ext>
            </a:extLst>
          </p:cNvPr>
          <p:cNvSpPr txBox="1"/>
          <p:nvPr/>
        </p:nvSpPr>
        <p:spPr>
          <a:xfrm>
            <a:off x="1150256" y="1828938"/>
            <a:ext cx="6926943" cy="523220"/>
          </a:xfrm>
          <a:prstGeom prst="rect">
            <a:avLst/>
          </a:prstGeom>
          <a:noFill/>
        </p:spPr>
        <p:txBody>
          <a:bodyPr wrap="square">
            <a:spAutoFit/>
          </a:bodyPr>
          <a:lstStyle/>
          <a:p>
            <a:pPr algn="just"/>
            <a:r>
              <a:rPr lang="en-US" sz="2800" b="1" dirty="0">
                <a:solidFill>
                  <a:srgbClr val="000000"/>
                </a:solidFill>
                <a:effectLst/>
                <a:latin typeface="Times New Roman" panose="02020603050405020304" pitchFamily="18" charset="0"/>
                <a:ea typeface="Calibri" panose="020F0502020204030204" pitchFamily="34" charset="0"/>
              </a:rPr>
              <a:t>b.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thao</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trích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dẫn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tài</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liệu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tham</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khảo</a:t>
            </a:r>
            <a:endParaRPr lang="en-US" sz="2400"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6D42BC15-1A40-0A5F-398D-4967BD27A39D}"/>
              </a:ext>
            </a:extLst>
          </p:cNvPr>
          <p:cNvSpPr txBox="1"/>
          <p:nvPr/>
        </p:nvSpPr>
        <p:spPr>
          <a:xfrm>
            <a:off x="1437644" y="2373392"/>
            <a:ext cx="9890706" cy="1055608"/>
          </a:xfrm>
          <a:prstGeom prst="roundRect">
            <a:avLst/>
          </a:prstGeom>
          <a:noFill/>
          <a:ln w="57150">
            <a:solidFill>
              <a:srgbClr val="00FFFF"/>
            </a:solidFill>
          </a:ln>
        </p:spPr>
        <p:txBody>
          <a:bodyPr wrap="square">
            <a:spAutoFit/>
          </a:bodyPr>
          <a:lstStyle/>
          <a:p>
            <a:pPr algn="just"/>
            <a:r>
              <a:rPr lang="pt-BR" sz="2800" dirty="0">
                <a:solidFill>
                  <a:srgbClr val="0D0D0D"/>
                </a:solidFill>
                <a:effectLst/>
                <a:latin typeface="Times New Roman" panose="02020603050405020304" pitchFamily="18" charset="0"/>
                <a:ea typeface="MS Mincho" panose="02020609040205080304" pitchFamily="49" charset="-128"/>
              </a:rPr>
              <a:t>- Đặt trong dấu ngoặc kép đoạn trích dẫn nguyên văn một ý kiến nhận định nào đó.</a:t>
            </a:r>
            <a:endParaRPr lang="en-US" sz="2400" dirty="0">
              <a:effectLst/>
              <a:latin typeface="Times New Roman" panose="02020603050405020304" pitchFamily="18" charset="0"/>
              <a:ea typeface="Times New Roman" panose="02020603050405020304" pitchFamily="18" charset="0"/>
            </a:endParaRPr>
          </a:p>
        </p:txBody>
      </p:sp>
      <p:pic>
        <p:nvPicPr>
          <p:cNvPr id="15" name="Hình ảnh 14">
            <a:extLst>
              <a:ext uri="{FF2B5EF4-FFF2-40B4-BE49-F238E27FC236}">
                <a16:creationId xmlns:a16="http://schemas.microsoft.com/office/drawing/2014/main" id="{D36F3D3A-3365-2C78-AC7A-21F6478DF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628" y="67961"/>
            <a:ext cx="2638744" cy="1473299"/>
          </a:xfrm>
          <a:prstGeom prst="rect">
            <a:avLst/>
          </a:prstGeom>
        </p:spPr>
      </p:pic>
      <p:sp>
        <p:nvSpPr>
          <p:cNvPr id="16" name="Hộp Văn bản 15">
            <a:extLst>
              <a:ext uri="{FF2B5EF4-FFF2-40B4-BE49-F238E27FC236}">
                <a16:creationId xmlns:a16="http://schemas.microsoft.com/office/drawing/2014/main" id="{83B136BB-8493-8A6B-15D3-2CD9531443EE}"/>
              </a:ext>
            </a:extLst>
          </p:cNvPr>
          <p:cNvSpPr txBox="1"/>
          <p:nvPr/>
        </p:nvSpPr>
        <p:spPr>
          <a:xfrm>
            <a:off x="1437644" y="3540906"/>
            <a:ext cx="9890706" cy="1055608"/>
          </a:xfrm>
          <a:prstGeom prst="roundRect">
            <a:avLst/>
          </a:prstGeom>
          <a:noFill/>
          <a:ln w="57150">
            <a:solidFill>
              <a:srgbClr val="00FFFF"/>
            </a:solidFill>
          </a:ln>
        </p:spPr>
        <p:txBody>
          <a:bodyPr wrap="square">
            <a:spAutoFit/>
          </a:bodyPr>
          <a:lstStyle/>
          <a:p>
            <a:pPr algn="just"/>
            <a:r>
              <a:rPr lang="pt-BR" sz="2800" dirty="0">
                <a:solidFill>
                  <a:srgbClr val="0D0D0D"/>
                </a:solidFill>
                <a:effectLst/>
                <a:latin typeface="Times New Roman" panose="02020603050405020304" pitchFamily="18" charset="0"/>
                <a:ea typeface="MS Mincho" panose="02020609040205080304" pitchFamily="49" charset="-128"/>
              </a:rPr>
              <a:t>- Nêu thông tin về họ, tên tác giả của ý kiến của nhận định được trích dẫn (có thể đặt trước hoặc sau đoạn trích dẫn)</a:t>
            </a:r>
            <a:endParaRPr lang="en-US" sz="2400" dirty="0">
              <a:effectLst/>
              <a:latin typeface="Times New Roman" panose="02020603050405020304" pitchFamily="18" charset="0"/>
              <a:ea typeface="Times New Roman" panose="02020603050405020304" pitchFamily="18" charset="0"/>
            </a:endParaRPr>
          </a:p>
        </p:txBody>
      </p:sp>
      <p:sp>
        <p:nvSpPr>
          <p:cNvPr id="17" name="Hộp Văn bản 16">
            <a:extLst>
              <a:ext uri="{FF2B5EF4-FFF2-40B4-BE49-F238E27FC236}">
                <a16:creationId xmlns:a16="http://schemas.microsoft.com/office/drawing/2014/main" id="{5C41EE3B-DC00-29B6-A966-E6FF3A53DCFF}"/>
              </a:ext>
            </a:extLst>
          </p:cNvPr>
          <p:cNvSpPr txBox="1"/>
          <p:nvPr/>
        </p:nvSpPr>
        <p:spPr>
          <a:xfrm>
            <a:off x="1472115" y="4780286"/>
            <a:ext cx="9890706" cy="2009061"/>
          </a:xfrm>
          <a:prstGeom prst="roundRect">
            <a:avLst/>
          </a:prstGeom>
          <a:noFill/>
          <a:ln w="57150">
            <a:solidFill>
              <a:srgbClr val="00FFFF"/>
            </a:solidFill>
          </a:ln>
        </p:spPr>
        <p:txBody>
          <a:bodyPr wrap="square">
            <a:spAutoFit/>
          </a:bodyPr>
          <a:lstStyle/>
          <a:p>
            <a:r>
              <a:rPr lang="pt-BR" sz="2800" dirty="0">
                <a:solidFill>
                  <a:srgbClr val="0D0D0D"/>
                </a:solidFill>
                <a:effectLst/>
                <a:latin typeface="Times New Roman" panose="02020603050405020304" pitchFamily="18" charset="0"/>
                <a:ea typeface="MS Mincho" panose="02020609040205080304" pitchFamily="49" charset="-128"/>
              </a:rPr>
              <a:t>- Ghi đầy đủ tên tài liệu được trích dẫn, cùng nơi xuất bản hoặc thời gian xuất bản vào vị trí thích hợp (ghi như một cước chú; ghi ngay sau đoạn trích dẫn; ghi ở phần cuối văn bản trong mục </a:t>
            </a:r>
            <a:r>
              <a:rPr lang="pt-BR" sz="2800" i="1" dirty="0">
                <a:solidFill>
                  <a:srgbClr val="0D0D0D"/>
                </a:solidFill>
                <a:effectLst/>
                <a:latin typeface="Times New Roman" panose="02020603050405020304" pitchFamily="18" charset="0"/>
                <a:ea typeface="MS Mincho" panose="02020609040205080304" pitchFamily="49" charset="-128"/>
              </a:rPr>
              <a:t>Tài liệu tham khảo</a:t>
            </a:r>
            <a:r>
              <a:rPr lang="pt-BR" sz="2800" dirty="0">
                <a:solidFill>
                  <a:srgbClr val="0D0D0D"/>
                </a:solidFill>
                <a:effectLst/>
                <a:latin typeface="Times New Roman" panose="02020603050405020304" pitchFamily="18" charset="0"/>
                <a:ea typeface="MS Mincho" panose="02020609040205080304" pitchFamily="49" charset="-128"/>
              </a:rPr>
              <a:t>)</a:t>
            </a:r>
            <a:endParaRPr lang="en-US" sz="2800" dirty="0"/>
          </a:p>
        </p:txBody>
      </p:sp>
    </p:spTree>
    <p:extLst>
      <p:ext uri="{BB962C8B-B14F-4D97-AF65-F5344CB8AC3E}">
        <p14:creationId xmlns:p14="http://schemas.microsoft.com/office/powerpoint/2010/main" val="27756760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tebook Powerpoint Template | Notebook paper template, Notebook paper,  Powerpoint template free">
            <a:extLst>
              <a:ext uri="{FF2B5EF4-FFF2-40B4-BE49-F238E27FC236}">
                <a16:creationId xmlns:a16="http://schemas.microsoft.com/office/drawing/2014/main" id="{A615FFFC-41AE-58CA-F24D-752A7A8E02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1421B1-1906-4F8E-BF53-DF1E9D07C1F2}"/>
              </a:ext>
            </a:extLst>
          </p:cNvPr>
          <p:cNvSpPr txBox="1"/>
          <p:nvPr/>
        </p:nvSpPr>
        <p:spPr>
          <a:xfrm>
            <a:off x="4682744" y="469172"/>
            <a:ext cx="4134685" cy="707886"/>
          </a:xfrm>
          <a:prstGeom prst="rect">
            <a:avLst/>
          </a:prstGeom>
          <a:gradFill flip="none" rotWithShape="1">
            <a:gsLst>
              <a:gs pos="83000">
                <a:srgbClr val="00FFFF"/>
              </a:gs>
              <a:gs pos="56000">
                <a:srgbClr val="00CC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LUYỆN TẬP</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F0628994-19D9-56B4-D1A6-E0F73B712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499" y="2207635"/>
            <a:ext cx="5715000" cy="3190875"/>
          </a:xfrm>
          <a:prstGeom prst="rect">
            <a:avLst/>
          </a:prstGeom>
        </p:spPr>
      </p:pic>
    </p:spTree>
    <p:extLst>
      <p:ext uri="{BB962C8B-B14F-4D97-AF65-F5344CB8AC3E}">
        <p14:creationId xmlns:p14="http://schemas.microsoft.com/office/powerpoint/2010/main" val="38825309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rgbClr val="00B0F0"/>
                </a:solidFill>
                <a:effectLst/>
                <a:latin typeface="Times New Roman" panose="02020603050405020304" pitchFamily="18" charset="0"/>
                <a:ea typeface="MS Mincho" panose="02020609040205080304" pitchFamily="49" charset="-128"/>
                <a:cs typeface="Times New Roman" panose="02020603050405020304" pitchFamily="18" charset="0"/>
              </a:rPr>
              <a:t>2. Luyện tập</a:t>
            </a:r>
            <a:endParaRPr lang="en-US" sz="3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C8A202DC-B238-A6A1-CA8F-90B72C15275B}"/>
              </a:ext>
            </a:extLst>
          </p:cNvPr>
          <p:cNvSpPr txBox="1"/>
          <p:nvPr/>
        </p:nvSpPr>
        <p:spPr>
          <a:xfrm>
            <a:off x="1108710" y="1084748"/>
            <a:ext cx="6204204" cy="523220"/>
          </a:xfrm>
          <a:prstGeom prst="rect">
            <a:avLst/>
          </a:prstGeom>
          <a:noFill/>
        </p:spPr>
        <p:txBody>
          <a:bodyPr wrap="square">
            <a:spAutoFit/>
          </a:bodyPr>
          <a:lstStyle/>
          <a:p>
            <a:r>
              <a:rPr lang="en-US" sz="2800" b="1" dirty="0" err="1">
                <a:solidFill>
                  <a:srgbClr val="00CCFF"/>
                </a:solidFill>
                <a:latin typeface="Times New Roman" panose="02020603050405020304" pitchFamily="18" charset="0"/>
                <a:cs typeface="Times New Roman" panose="02020603050405020304" pitchFamily="18" charset="0"/>
              </a:rPr>
              <a:t>Bài</a:t>
            </a:r>
            <a:r>
              <a:rPr lang="en-US" sz="2800" b="1" dirty="0">
                <a:solidFill>
                  <a:srgbClr val="00CCFF"/>
                </a:solidFill>
                <a:latin typeface="Times New Roman" panose="02020603050405020304" pitchFamily="18" charset="0"/>
                <a:cs typeface="Times New Roman" panose="02020603050405020304" pitchFamily="18" charset="0"/>
              </a:rPr>
              <a:t> </a:t>
            </a:r>
            <a:r>
              <a:rPr lang="en-US" sz="2800" b="1" dirty="0" err="1">
                <a:solidFill>
                  <a:srgbClr val="00CCFF"/>
                </a:solidFill>
                <a:latin typeface="Times New Roman" panose="02020603050405020304" pitchFamily="18" charset="0"/>
                <a:cs typeface="Times New Roman" panose="02020603050405020304" pitchFamily="18" charset="0"/>
              </a:rPr>
              <a:t>tập</a:t>
            </a:r>
            <a:r>
              <a:rPr lang="en-US" sz="2800" b="1" dirty="0">
                <a:solidFill>
                  <a:srgbClr val="00CCFF"/>
                </a:solidFill>
                <a:latin typeface="Times New Roman" panose="02020603050405020304" pitchFamily="18" charset="0"/>
                <a:cs typeface="Times New Roman" panose="02020603050405020304" pitchFamily="18" charset="0"/>
              </a:rPr>
              <a:t> 5 (SGK/ Tr 83)</a:t>
            </a:r>
            <a:endParaRPr lang="en-US" sz="2800" dirty="0">
              <a:solidFill>
                <a:srgbClr val="00CCFF"/>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17340DE1-7827-1875-D92C-470D65638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942" y="25541"/>
            <a:ext cx="2638744" cy="1473299"/>
          </a:xfrm>
          <a:prstGeom prst="rect">
            <a:avLst/>
          </a:prstGeom>
        </p:spPr>
      </p:pic>
      <p:sp>
        <p:nvSpPr>
          <p:cNvPr id="8" name="Hộp Văn bản 7">
            <a:extLst>
              <a:ext uri="{FF2B5EF4-FFF2-40B4-BE49-F238E27FC236}">
                <a16:creationId xmlns:a16="http://schemas.microsoft.com/office/drawing/2014/main" id="{9052BDD1-D826-4F3F-659B-3B4E3B7EBEB0}"/>
              </a:ext>
            </a:extLst>
          </p:cNvPr>
          <p:cNvSpPr txBox="1"/>
          <p:nvPr/>
        </p:nvSpPr>
        <p:spPr>
          <a:xfrm>
            <a:off x="1285292" y="1700702"/>
            <a:ext cx="9890707" cy="2009061"/>
          </a:xfrm>
          <a:prstGeom prst="roundRect">
            <a:avLst/>
          </a:prstGeom>
          <a:noFill/>
          <a:ln w="57150">
            <a:solidFill>
              <a:srgbClr val="00FFFF"/>
            </a:solidFill>
          </a:ln>
        </p:spPr>
        <p:txBody>
          <a:bodyPr wrap="square">
            <a:spAutoFit/>
          </a:bodyPr>
          <a:lstStyle/>
          <a:p>
            <a:pPr algn="just">
              <a:tabLst>
                <a:tab pos="63627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Tài liệu tham khảo có khi liên quan đến một thuật ngữ được sử dụng. Trong trường hợp đó, tác giả nhắc đến tên người đã đề xuất thuật ngữ, như Hân-tơ Lo-vin với thuật ngữ </a:t>
            </a:r>
            <a:r>
              <a:rPr lang="vi-VN" sz="2800" i="1" dirty="0">
                <a:solidFill>
                  <a:srgbClr val="000000"/>
                </a:solidFill>
                <a:effectLst/>
                <a:latin typeface="Times New Roman" panose="02020603050405020304" pitchFamily="18" charset="0"/>
                <a:ea typeface="Times New Roman" panose="02020603050405020304" pitchFamily="18" charset="0"/>
              </a:rPr>
              <a:t>sự bất thường của Trái Đất</a:t>
            </a:r>
            <a:r>
              <a:rPr lang="vi-VN" sz="2800" dirty="0">
                <a:solidFill>
                  <a:srgbClr val="000000"/>
                </a:solidFill>
                <a:effectLst/>
                <a:latin typeface="Times New Roman" panose="02020603050405020304" pitchFamily="18" charset="0"/>
                <a:ea typeface="Times New Roman" panose="02020603050405020304" pitchFamily="18" charset="0"/>
              </a:rPr>
              <a:t> (ở đầu đoạn 2).</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63DCD3A9-C48A-22C7-F160-F86627E59434}"/>
              </a:ext>
            </a:extLst>
          </p:cNvPr>
          <p:cNvSpPr txBox="1"/>
          <p:nvPr/>
        </p:nvSpPr>
        <p:spPr>
          <a:xfrm>
            <a:off x="1285291" y="3911625"/>
            <a:ext cx="9890707" cy="1532334"/>
          </a:xfrm>
          <a:prstGeom prst="roundRect">
            <a:avLst/>
          </a:prstGeom>
          <a:noFill/>
          <a:ln w="57150">
            <a:solidFill>
              <a:srgbClr val="00FFFF"/>
            </a:solidFill>
          </a:ln>
        </p:spPr>
        <p:txBody>
          <a:bodyPr wrap="square">
            <a:spAutoFit/>
          </a:bodyPr>
          <a:lstStyle/>
          <a:p>
            <a:pPr algn="just">
              <a:tabLst>
                <a:tab pos="636270" algn="l"/>
              </a:tabLst>
            </a:pP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Tài liệu tham khảo có khi liên quan đến một quan điểm đánh giá. Ở đây, tác giả cũng đã nêu tên người có ý kiến được trích dẫn như Giôn Hô-</a:t>
            </a:r>
            <a:r>
              <a:rPr lang="vi-VN" sz="2800" dirty="0" err="1">
                <a:solidFill>
                  <a:srgbClr val="000000"/>
                </a:solidFill>
                <a:effectLst/>
                <a:latin typeface="Times New Roman" panose="02020603050405020304" pitchFamily="18" charset="0"/>
                <a:ea typeface="Times New Roman" panose="02020603050405020304" pitchFamily="18" charset="0"/>
              </a:rPr>
              <a:t>đơ</a:t>
            </a:r>
            <a:r>
              <a:rPr lang="vi-VN" sz="2800" dirty="0">
                <a:solidFill>
                  <a:srgbClr val="000000"/>
                </a:solidFill>
                <a:effectLst/>
                <a:latin typeface="Times New Roman" panose="02020603050405020304" pitchFamily="18" charset="0"/>
                <a:ea typeface="Times New Roman" panose="02020603050405020304" pitchFamily="18" charset="0"/>
              </a:rPr>
              <a:t>-rơn (ở đầu đoạn 5).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54700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rgbClr val="00B0F0"/>
                </a:solidFill>
                <a:effectLst/>
                <a:latin typeface="Times New Roman" panose="02020603050405020304" pitchFamily="18" charset="0"/>
                <a:ea typeface="MS Mincho" panose="02020609040205080304" pitchFamily="49" charset="-128"/>
                <a:cs typeface="Times New Roman" panose="02020603050405020304" pitchFamily="18" charset="0"/>
              </a:rPr>
              <a:t>2. Luyện tập</a:t>
            </a:r>
            <a:endParaRPr lang="en-US" sz="3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C8A202DC-B238-A6A1-CA8F-90B72C15275B}"/>
              </a:ext>
            </a:extLst>
          </p:cNvPr>
          <p:cNvSpPr txBox="1"/>
          <p:nvPr/>
        </p:nvSpPr>
        <p:spPr>
          <a:xfrm>
            <a:off x="1108710" y="1084748"/>
            <a:ext cx="6204204" cy="523220"/>
          </a:xfrm>
          <a:prstGeom prst="rect">
            <a:avLst/>
          </a:prstGeom>
          <a:noFill/>
        </p:spPr>
        <p:txBody>
          <a:bodyPr wrap="square">
            <a:spAutoFit/>
          </a:bodyPr>
          <a:lstStyle/>
          <a:p>
            <a:r>
              <a:rPr lang="en-US" sz="2800" b="1" dirty="0" err="1">
                <a:solidFill>
                  <a:srgbClr val="00CCFF"/>
                </a:solidFill>
                <a:latin typeface="Times New Roman" panose="02020603050405020304" pitchFamily="18" charset="0"/>
                <a:cs typeface="Times New Roman" panose="02020603050405020304" pitchFamily="18" charset="0"/>
              </a:rPr>
              <a:t>Bài</a:t>
            </a:r>
            <a:r>
              <a:rPr lang="en-US" sz="2800" b="1" dirty="0">
                <a:solidFill>
                  <a:srgbClr val="00CCFF"/>
                </a:solidFill>
                <a:latin typeface="Times New Roman" panose="02020603050405020304" pitchFamily="18" charset="0"/>
                <a:cs typeface="Times New Roman" panose="02020603050405020304" pitchFamily="18" charset="0"/>
              </a:rPr>
              <a:t> </a:t>
            </a:r>
            <a:r>
              <a:rPr lang="en-US" sz="2800" b="1" dirty="0" err="1">
                <a:solidFill>
                  <a:srgbClr val="00CCFF"/>
                </a:solidFill>
                <a:latin typeface="Times New Roman" panose="02020603050405020304" pitchFamily="18" charset="0"/>
                <a:cs typeface="Times New Roman" panose="02020603050405020304" pitchFamily="18" charset="0"/>
              </a:rPr>
              <a:t>tập</a:t>
            </a:r>
            <a:r>
              <a:rPr lang="en-US" sz="2800" b="1" dirty="0">
                <a:solidFill>
                  <a:srgbClr val="00CCFF"/>
                </a:solidFill>
                <a:latin typeface="Times New Roman" panose="02020603050405020304" pitchFamily="18" charset="0"/>
                <a:cs typeface="Times New Roman" panose="02020603050405020304" pitchFamily="18" charset="0"/>
              </a:rPr>
              <a:t> 5 (SGK/ Tr 83)</a:t>
            </a:r>
            <a:endParaRPr lang="en-US" sz="2800" dirty="0">
              <a:solidFill>
                <a:srgbClr val="00CCFF"/>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17340DE1-7827-1875-D92C-470D65638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942" y="25541"/>
            <a:ext cx="2638744" cy="1473299"/>
          </a:xfrm>
          <a:prstGeom prst="rect">
            <a:avLst/>
          </a:prstGeom>
        </p:spPr>
      </p:pic>
      <p:sp>
        <p:nvSpPr>
          <p:cNvPr id="8" name="Hộp Văn bản 7">
            <a:extLst>
              <a:ext uri="{FF2B5EF4-FFF2-40B4-BE49-F238E27FC236}">
                <a16:creationId xmlns:a16="http://schemas.microsoft.com/office/drawing/2014/main" id="{9052BDD1-D826-4F3F-659B-3B4E3B7EBEB0}"/>
              </a:ext>
            </a:extLst>
          </p:cNvPr>
          <p:cNvSpPr txBox="1"/>
          <p:nvPr/>
        </p:nvSpPr>
        <p:spPr>
          <a:xfrm>
            <a:off x="1285292" y="1700702"/>
            <a:ext cx="9890707" cy="1055608"/>
          </a:xfrm>
          <a:prstGeom prst="roundRect">
            <a:avLst/>
          </a:prstGeom>
          <a:noFill/>
          <a:ln w="57150">
            <a:solidFill>
              <a:srgbClr val="00FFFF"/>
            </a:solidFill>
          </a:ln>
        </p:spPr>
        <p:txBody>
          <a:bodyPr wrap="square">
            <a:spAutoFit/>
          </a:bodyPr>
          <a:lstStyle/>
          <a:p>
            <a:pPr algn="just">
              <a:tabLst>
                <a:tab pos="63627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Trong đoạn 6 và 7 của VB, tác giả ghi rõ các đoạn trích được lấy từ VB nào, của ai và xuất bản vào thời gian nào: </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63DCD3A9-C48A-22C7-F160-F86627E59434}"/>
              </a:ext>
            </a:extLst>
          </p:cNvPr>
          <p:cNvSpPr txBox="1"/>
          <p:nvPr/>
        </p:nvSpPr>
        <p:spPr>
          <a:xfrm>
            <a:off x="1285291" y="2975760"/>
            <a:ext cx="9890707" cy="1815882"/>
          </a:xfrm>
          <a:prstGeom prst="rect">
            <a:avLst/>
          </a:prstGeom>
          <a:noFill/>
          <a:ln w="57150">
            <a:noFill/>
          </a:ln>
        </p:spPr>
        <p:txBody>
          <a:bodyPr wrap="square">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"Trang CNN.com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07/8/2007) </a:t>
            </a:r>
            <a:r>
              <a:rPr lang="en-US" sz="2800" i="1" dirty="0" err="1">
                <a:solidFill>
                  <a:srgbClr val="000000"/>
                </a:solidFill>
                <a:effectLst/>
                <a:latin typeface="Times New Roman" panose="02020603050405020304" pitchFamily="18" charset="0"/>
                <a:ea typeface="Times New Roman" panose="02020603050405020304" pitchFamily="18" charset="0"/>
              </a:rPr>
              <a:t>giới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thiệu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cáo</a:t>
            </a:r>
            <a:r>
              <a:rPr lang="en-US" sz="2800" i="1" dirty="0">
                <a:solidFill>
                  <a:srgbClr val="000000"/>
                </a:solidFill>
                <a:effectLst/>
                <a:latin typeface="Times New Roman" panose="02020603050405020304" pitchFamily="18" charset="0"/>
                <a:ea typeface="Times New Roman" panose="02020603050405020304" pitchFamily="18" charset="0"/>
              </a:rPr>
              <a:t> do </a:t>
            </a:r>
            <a:r>
              <a:rPr lang="en-US" sz="2800" i="1" dirty="0" err="1">
                <a:solidFill>
                  <a:srgbClr val="000000"/>
                </a:solidFill>
                <a:effectLst/>
                <a:latin typeface="Times New Roman" panose="02020603050405020304" pitchFamily="18" charset="0"/>
                <a:ea typeface="Times New Roman" panose="02020603050405020304" pitchFamily="18" charset="0"/>
              </a:rPr>
              <a:t>Tổ</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tượng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giới</a:t>
            </a:r>
            <a:r>
              <a:rPr lang="en-US" sz="2800" i="1" dirty="0">
                <a:solidFill>
                  <a:srgbClr val="000000"/>
                </a:solidFill>
                <a:effectLst/>
                <a:latin typeface="Times New Roman" panose="02020603050405020304" pitchFamily="18" charset="0"/>
                <a:ea typeface="Times New Roman" panose="02020603050405020304" pitchFamily="18" charset="0"/>
              </a:rPr>
              <a:t> (WHO)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Liên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hợp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quốc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bố</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nội</a:t>
            </a:r>
            <a:r>
              <a:rPr lang="en-US" sz="2800" i="1" dirty="0">
                <a:solidFill>
                  <a:srgbClr val="000000"/>
                </a:solidFill>
                <a:effectLst/>
                <a:latin typeface="Times New Roman" panose="02020603050405020304" pitchFamily="18" charset="0"/>
                <a:ea typeface="Times New Roman" panose="02020603050405020304" pitchFamily="18" charset="0"/>
              </a:rPr>
              <a:t> dung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tượng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dữ</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năm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rPr>
              <a:t> kia </a:t>
            </a:r>
            <a:r>
              <a:rPr lang="en-US" sz="2800" i="1" dirty="0" err="1">
                <a:solidFill>
                  <a:srgbClr val="000000"/>
                </a:solidFill>
                <a:effectLst/>
                <a:latin typeface="Times New Roman" panose="02020603050405020304" pitchFamily="18" charset="0"/>
                <a:ea typeface="Times New Roman" panose="02020603050405020304" pitchFamily="18" charset="0"/>
              </a:rPr>
              <a:t>chưa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từng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xảy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3FB4CF0D-89B4-8385-A69E-9079864188C6}"/>
              </a:ext>
            </a:extLst>
          </p:cNvPr>
          <p:cNvSpPr txBox="1"/>
          <p:nvPr/>
        </p:nvSpPr>
        <p:spPr>
          <a:xfrm>
            <a:off x="1285290" y="4918743"/>
            <a:ext cx="9890707" cy="1384995"/>
          </a:xfrm>
          <a:prstGeom prst="rect">
            <a:avLst/>
          </a:prstGeom>
          <a:noFill/>
          <a:ln w="57150">
            <a:noFill/>
          </a:ln>
        </p:spPr>
        <p:txBody>
          <a:bodyPr wrap="square">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Niu</a:t>
            </a:r>
            <a:r>
              <a:rPr lang="en-US" sz="2800" i="1" dirty="0">
                <a:solidFill>
                  <a:srgbClr val="000000"/>
                </a:solidFill>
                <a:effectLst/>
                <a:latin typeface="Times New Roman" panose="02020603050405020304" pitchFamily="18" charset="0"/>
                <a:ea typeface="Times New Roman" panose="02020603050405020304" pitchFamily="18" charset="0"/>
              </a:rPr>
              <a:t>-I-</a:t>
            </a:r>
            <a:r>
              <a:rPr lang="en-US" sz="2800" i="1" dirty="0" err="1">
                <a:solidFill>
                  <a:srgbClr val="000000"/>
                </a:solidFill>
                <a:effectLst/>
                <a:latin typeface="Times New Roman" panose="02020603050405020304" pitchFamily="18" charset="0"/>
                <a:ea typeface="Times New Roman" panose="02020603050405020304" pitchFamily="18" charset="0"/>
              </a:rPr>
              <a:t>oóc</a:t>
            </a:r>
            <a:r>
              <a:rPr lang="en-US" sz="2800" i="1" dirty="0">
                <a:solidFill>
                  <a:srgbClr val="000000"/>
                </a:solidFill>
                <a:effectLst/>
                <a:latin typeface="Times New Roman" panose="02020603050405020304" pitchFamily="18" charset="0"/>
                <a:ea typeface="Times New Roman" panose="02020603050405020304" pitchFamily="18" charset="0"/>
              </a:rPr>
              <a:t> Thai-</a:t>
            </a:r>
            <a:r>
              <a:rPr lang="en-US" sz="2800" i="1" dirty="0" err="1">
                <a:solidFill>
                  <a:srgbClr val="000000"/>
                </a:solidFill>
                <a:effectLst/>
                <a:latin typeface="Times New Roman" panose="02020603050405020304" pitchFamily="18" charset="0"/>
                <a:ea typeface="Times New Roman" panose="02020603050405020304" pitchFamily="18" charset="0"/>
              </a:rPr>
              <a:t>mơ</a:t>
            </a:r>
            <a:r>
              <a:rPr lang="en-US" sz="2800" i="1" dirty="0">
                <a:solidFill>
                  <a:srgbClr val="000000"/>
                </a:solidFill>
                <a:effectLst/>
                <a:latin typeface="Times New Roman" panose="02020603050405020304" pitchFamily="18" charset="0"/>
                <a:ea typeface="Times New Roman" panose="02020603050405020304" pitchFamily="18" charset="0"/>
              </a:rPr>
              <a:t> (New York Times)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13/6/2008)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chính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Ai-o-</a:t>
            </a:r>
            <a:r>
              <a:rPr lang="en-US" sz="2800" i="1" dirty="0" err="1">
                <a:solidFill>
                  <a:srgbClr val="000000"/>
                </a:solidFill>
                <a:effectLst/>
                <a:latin typeface="Times New Roman" panose="02020603050405020304" pitchFamily="18" charset="0"/>
                <a:ea typeface="Times New Roman" panose="02020603050405020304" pitchFamily="18" charset="0"/>
              </a:rPr>
              <a:t>oa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hẳn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đang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thấy</a:t>
            </a:r>
            <a:r>
              <a:rPr lang="en-US" sz="2800" i="1"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38808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rgbClr val="00B0F0"/>
                </a:solidFill>
                <a:effectLst/>
                <a:latin typeface="Times New Roman" panose="02020603050405020304" pitchFamily="18" charset="0"/>
                <a:ea typeface="MS Mincho" panose="02020609040205080304" pitchFamily="49" charset="-128"/>
                <a:cs typeface="Times New Roman" panose="02020603050405020304" pitchFamily="18" charset="0"/>
              </a:rPr>
              <a:t>2. Luyện tập</a:t>
            </a:r>
            <a:endParaRPr lang="en-US" sz="3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C8A202DC-B238-A6A1-CA8F-90B72C15275B}"/>
              </a:ext>
            </a:extLst>
          </p:cNvPr>
          <p:cNvSpPr txBox="1"/>
          <p:nvPr/>
        </p:nvSpPr>
        <p:spPr>
          <a:xfrm>
            <a:off x="1108710" y="1084748"/>
            <a:ext cx="6204204" cy="523220"/>
          </a:xfrm>
          <a:prstGeom prst="rect">
            <a:avLst/>
          </a:prstGeom>
          <a:noFill/>
        </p:spPr>
        <p:txBody>
          <a:bodyPr wrap="square">
            <a:spAutoFit/>
          </a:bodyPr>
          <a:lstStyle/>
          <a:p>
            <a:r>
              <a:rPr lang="en-US" sz="2800" b="1" dirty="0" err="1">
                <a:solidFill>
                  <a:srgbClr val="00CCFF"/>
                </a:solidFill>
                <a:latin typeface="Times New Roman" panose="02020603050405020304" pitchFamily="18" charset="0"/>
                <a:cs typeface="Times New Roman" panose="02020603050405020304" pitchFamily="18" charset="0"/>
              </a:rPr>
              <a:t>Bài</a:t>
            </a:r>
            <a:r>
              <a:rPr lang="en-US" sz="2800" b="1" dirty="0">
                <a:solidFill>
                  <a:srgbClr val="00CCFF"/>
                </a:solidFill>
                <a:latin typeface="Times New Roman" panose="02020603050405020304" pitchFamily="18" charset="0"/>
                <a:cs typeface="Times New Roman" panose="02020603050405020304" pitchFamily="18" charset="0"/>
              </a:rPr>
              <a:t> </a:t>
            </a:r>
            <a:r>
              <a:rPr lang="en-US" sz="2800" b="1" dirty="0" err="1">
                <a:solidFill>
                  <a:srgbClr val="00CCFF"/>
                </a:solidFill>
                <a:latin typeface="Times New Roman" panose="02020603050405020304" pitchFamily="18" charset="0"/>
                <a:cs typeface="Times New Roman" panose="02020603050405020304" pitchFamily="18" charset="0"/>
              </a:rPr>
              <a:t>tập</a:t>
            </a:r>
            <a:r>
              <a:rPr lang="en-US" sz="2800" b="1" dirty="0">
                <a:solidFill>
                  <a:srgbClr val="00CCFF"/>
                </a:solidFill>
                <a:latin typeface="Times New Roman" panose="02020603050405020304" pitchFamily="18" charset="0"/>
                <a:cs typeface="Times New Roman" panose="02020603050405020304" pitchFamily="18" charset="0"/>
              </a:rPr>
              <a:t> 5 (SGK/ Tr 83)</a:t>
            </a:r>
            <a:endParaRPr lang="en-US" sz="2800" dirty="0">
              <a:solidFill>
                <a:srgbClr val="00CCFF"/>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17340DE1-7827-1875-D92C-470D65638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942" y="25541"/>
            <a:ext cx="2638744" cy="1473299"/>
          </a:xfrm>
          <a:prstGeom prst="rect">
            <a:avLst/>
          </a:prstGeom>
        </p:spPr>
      </p:pic>
      <p:sp>
        <p:nvSpPr>
          <p:cNvPr id="9" name="Hộp Văn bản 8">
            <a:extLst>
              <a:ext uri="{FF2B5EF4-FFF2-40B4-BE49-F238E27FC236}">
                <a16:creationId xmlns:a16="http://schemas.microsoft.com/office/drawing/2014/main" id="{63DCD3A9-C48A-22C7-F160-F86627E59434}"/>
              </a:ext>
            </a:extLst>
          </p:cNvPr>
          <p:cNvSpPr txBox="1"/>
          <p:nvPr/>
        </p:nvSpPr>
        <p:spPr>
          <a:xfrm>
            <a:off x="1348791" y="2736502"/>
            <a:ext cx="9890707" cy="1384995"/>
          </a:xfrm>
          <a:prstGeom prst="rect">
            <a:avLst/>
          </a:prstGeom>
          <a:noFill/>
          <a:ln w="57150">
            <a:noFill/>
          </a:ln>
        </p:spPr>
        <p:txBody>
          <a:bodyPr wrap="square">
            <a:spAutoFit/>
          </a:bodyPr>
          <a:lstStyle/>
          <a:p>
            <a:r>
              <a:rPr lang="en-US" sz="2800" b="1" dirty="0">
                <a:effectLst/>
                <a:latin typeface="Times New Roman" panose="02020603050405020304" pitchFamily="18" charset="0"/>
                <a:ea typeface="Times New Roman" panose="02020603050405020304" pitchFamily="18" charset="0"/>
              </a:rPr>
              <a:t>=&gt;</a:t>
            </a:r>
            <a:r>
              <a:rPr lang="vi-VN" sz="2800" b="1" dirty="0">
                <a:effectLst/>
                <a:latin typeface="Times New Roman" panose="02020603050405020304" pitchFamily="18" charset="0"/>
                <a:ea typeface="Times New Roman" panose="02020603050405020304" pitchFamily="18" charset="0"/>
              </a:rPr>
              <a:t>Nói chung, trong </a:t>
            </a:r>
            <a:r>
              <a:rPr lang="vi-VN" sz="2800" b="1" i="1" dirty="0" err="1">
                <a:effectLst/>
                <a:latin typeface="Times New Roman" panose="02020603050405020304" pitchFamily="18" charset="0"/>
                <a:ea typeface="Times New Roman" panose="02020603050405020304" pitchFamily="18" charset="0"/>
              </a:rPr>
              <a:t>Thuỷ</a:t>
            </a:r>
            <a:r>
              <a:rPr lang="vi-VN" sz="2800" b="1" i="1" dirty="0">
                <a:effectLst/>
                <a:latin typeface="Times New Roman" panose="02020603050405020304" pitchFamily="18" charset="0"/>
                <a:ea typeface="Times New Roman" panose="02020603050405020304" pitchFamily="18" charset="0"/>
              </a:rPr>
              <a:t> tiên tháng Một,</a:t>
            </a:r>
            <a:r>
              <a:rPr lang="vi-VN" sz="2800" b="1" dirty="0">
                <a:effectLst/>
                <a:latin typeface="Times New Roman" panose="02020603050405020304" pitchFamily="18" charset="0"/>
                <a:ea typeface="Times New Roman" panose="02020603050405020304" pitchFamily="18" charset="0"/>
              </a:rPr>
              <a:t> việc </a:t>
            </a:r>
            <a:r>
              <a:rPr lang="vi-VN" sz="2800" b="1" i="1" dirty="0">
                <a:effectLst/>
                <a:latin typeface="Times New Roman" panose="02020603050405020304" pitchFamily="18" charset="0"/>
                <a:ea typeface="Times New Roman" panose="02020603050405020304" pitchFamily="18" charset="0"/>
              </a:rPr>
              <a:t>cung cấp thông tin về tài liệu tham khảo</a:t>
            </a:r>
            <a:r>
              <a:rPr lang="vi-VN" sz="2800" b="1" dirty="0">
                <a:effectLst/>
                <a:latin typeface="Times New Roman" panose="02020603050405020304" pitchFamily="18" charset="0"/>
                <a:ea typeface="Times New Roman" panose="02020603050405020304" pitchFamily="18" charset="0"/>
              </a:rPr>
              <a:t> luôn được tác giả lưu ý, xem đó như một điều mang tính bắt buộc.</a:t>
            </a:r>
            <a:endParaRPr lang="en-US" sz="2800" b="1" dirty="0"/>
          </a:p>
        </p:txBody>
      </p:sp>
    </p:spTree>
    <p:extLst>
      <p:ext uri="{BB962C8B-B14F-4D97-AF65-F5344CB8AC3E}">
        <p14:creationId xmlns:p14="http://schemas.microsoft.com/office/powerpoint/2010/main" val="34269936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rgbClr val="00B0F0"/>
                </a:solidFill>
                <a:effectLst/>
                <a:latin typeface="Times New Roman" panose="02020603050405020304" pitchFamily="18" charset="0"/>
                <a:ea typeface="MS Mincho" panose="02020609040205080304" pitchFamily="49" charset="-128"/>
                <a:cs typeface="Times New Roman" panose="02020603050405020304" pitchFamily="18" charset="0"/>
              </a:rPr>
              <a:t>2. Luyện tập</a:t>
            </a:r>
            <a:endParaRPr lang="en-US" sz="3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C8A202DC-B238-A6A1-CA8F-90B72C15275B}"/>
              </a:ext>
            </a:extLst>
          </p:cNvPr>
          <p:cNvSpPr txBox="1"/>
          <p:nvPr/>
        </p:nvSpPr>
        <p:spPr>
          <a:xfrm>
            <a:off x="1108710" y="1084748"/>
            <a:ext cx="6204204" cy="523220"/>
          </a:xfrm>
          <a:prstGeom prst="rect">
            <a:avLst/>
          </a:prstGeom>
          <a:noFill/>
        </p:spPr>
        <p:txBody>
          <a:bodyPr wrap="square">
            <a:spAutoFit/>
          </a:bodyPr>
          <a:lstStyle/>
          <a:p>
            <a:r>
              <a:rPr lang="en-US" sz="2800" b="1" dirty="0" err="1">
                <a:solidFill>
                  <a:srgbClr val="00CCFF"/>
                </a:solidFill>
                <a:latin typeface="Times New Roman" panose="02020603050405020304" pitchFamily="18" charset="0"/>
                <a:cs typeface="Times New Roman" panose="02020603050405020304" pitchFamily="18" charset="0"/>
              </a:rPr>
              <a:t>Bài</a:t>
            </a:r>
            <a:r>
              <a:rPr lang="en-US" sz="2800" b="1" dirty="0">
                <a:solidFill>
                  <a:srgbClr val="00CCFF"/>
                </a:solidFill>
                <a:latin typeface="Times New Roman" panose="02020603050405020304" pitchFamily="18" charset="0"/>
                <a:cs typeface="Times New Roman" panose="02020603050405020304" pitchFamily="18" charset="0"/>
              </a:rPr>
              <a:t> </a:t>
            </a:r>
            <a:r>
              <a:rPr lang="en-US" sz="2800" b="1" dirty="0" err="1">
                <a:solidFill>
                  <a:srgbClr val="00CCFF"/>
                </a:solidFill>
                <a:latin typeface="Times New Roman" panose="02020603050405020304" pitchFamily="18" charset="0"/>
                <a:cs typeface="Times New Roman" panose="02020603050405020304" pitchFamily="18" charset="0"/>
              </a:rPr>
              <a:t>tập</a:t>
            </a:r>
            <a:r>
              <a:rPr lang="en-US" sz="2800" b="1" dirty="0">
                <a:solidFill>
                  <a:srgbClr val="00CCFF"/>
                </a:solidFill>
                <a:latin typeface="Times New Roman" panose="02020603050405020304" pitchFamily="18" charset="0"/>
                <a:cs typeface="Times New Roman" panose="02020603050405020304" pitchFamily="18" charset="0"/>
              </a:rPr>
              <a:t> 6 (SGK/ Tr 83-84)</a:t>
            </a:r>
            <a:endParaRPr lang="en-US" sz="2800" dirty="0">
              <a:solidFill>
                <a:srgbClr val="00CCFF"/>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17340DE1-7827-1875-D92C-470D65638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942" y="25541"/>
            <a:ext cx="2638744" cy="1473299"/>
          </a:xfrm>
          <a:prstGeom prst="rect">
            <a:avLst/>
          </a:prstGeom>
        </p:spPr>
      </p:pic>
      <p:sp>
        <p:nvSpPr>
          <p:cNvPr id="8" name="Hộp Văn bản 7">
            <a:extLst>
              <a:ext uri="{FF2B5EF4-FFF2-40B4-BE49-F238E27FC236}">
                <a16:creationId xmlns:a16="http://schemas.microsoft.com/office/drawing/2014/main" id="{9052BDD1-D826-4F3F-659B-3B4E3B7EBEB0}"/>
              </a:ext>
            </a:extLst>
          </p:cNvPr>
          <p:cNvSpPr txBox="1"/>
          <p:nvPr/>
        </p:nvSpPr>
        <p:spPr>
          <a:xfrm>
            <a:off x="1285292" y="1700702"/>
            <a:ext cx="10246308" cy="578882"/>
          </a:xfrm>
          <a:prstGeom prst="roundRect">
            <a:avLst/>
          </a:prstGeom>
          <a:noFill/>
          <a:ln w="57150">
            <a:solidFill>
              <a:srgbClr val="00FFFF"/>
            </a:solidFill>
          </a:ln>
        </p:spPr>
        <p:txBody>
          <a:bodyPr wrap="square">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rPr>
              <a:t>*</a:t>
            </a:r>
            <a:r>
              <a:rPr lang="en-US" sz="2800" b="1" dirty="0" err="1">
                <a:solidFill>
                  <a:srgbClr val="000000"/>
                </a:solidFill>
                <a:effectLst/>
                <a:latin typeface="Times New Roman" panose="02020603050405020304" pitchFamily="18" charset="0"/>
                <a:ea typeface="Times New Roman" panose="02020603050405020304" pitchFamily="18" charset="0"/>
              </a:rPr>
              <a:t>Sự</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khác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biệt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giữa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hai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cách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ghi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nguồn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tài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liệu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tham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khảo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đã</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nêu</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63DCD3A9-C48A-22C7-F160-F86627E59434}"/>
              </a:ext>
            </a:extLst>
          </p:cNvPr>
          <p:cNvSpPr txBox="1"/>
          <p:nvPr/>
        </p:nvSpPr>
        <p:spPr>
          <a:xfrm>
            <a:off x="1285292" y="2481446"/>
            <a:ext cx="9890707" cy="523220"/>
          </a:xfrm>
          <a:prstGeom prst="rect">
            <a:avLst/>
          </a:prstGeom>
          <a:noFill/>
          <a:ln w="5715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ngay</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7263C17-1709-BE55-8456-D2C5DBFFB5C4}"/>
              </a:ext>
            </a:extLst>
          </p:cNvPr>
          <p:cNvSpPr txBox="1"/>
          <p:nvPr/>
        </p:nvSpPr>
        <p:spPr>
          <a:xfrm>
            <a:off x="1285291" y="3111686"/>
            <a:ext cx="9890707" cy="523220"/>
          </a:xfrm>
          <a:prstGeom prst="rect">
            <a:avLst/>
          </a:prstGeom>
          <a:noFill/>
          <a:ln w="5715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ghi</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riêng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cuối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E37FCA-DFE1-145F-9437-C72F231EE1B7}"/>
              </a:ext>
            </a:extLst>
          </p:cNvPr>
          <p:cNvSpPr txBox="1"/>
          <p:nvPr/>
        </p:nvSpPr>
        <p:spPr>
          <a:xfrm>
            <a:off x="1285291" y="4101690"/>
            <a:ext cx="10246308" cy="1055608"/>
          </a:xfrm>
          <a:prstGeom prst="roundRect">
            <a:avLst/>
          </a:prstGeom>
          <a:noFill/>
          <a:ln w="57150">
            <a:solidFill>
              <a:srgbClr val="00FFFF"/>
            </a:solidFill>
          </a:ln>
        </p:spPr>
        <p:txBody>
          <a:bodyPr wrap="square">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hai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cách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ghi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đó</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cách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thứ</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hai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thường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sử</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phổ</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biến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hơn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trên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sách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báo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rPr>
              <a:t> nay.</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89304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9" grpId="0" animBg="1"/>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Notebook Powerpoint Template | Notebook paper template, Notebook paper,  Powerpoint template free">
            <a:extLst>
              <a:ext uri="{FF2B5EF4-FFF2-40B4-BE49-F238E27FC236}">
                <a16:creationId xmlns:a16="http://schemas.microsoft.com/office/drawing/2014/main" id="{4A165CE3-2D94-B10A-8D28-A37352DFF9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36113968-AD85-38D1-0F6B-8348B75BEA1C}"/>
              </a:ext>
            </a:extLst>
          </p:cNvPr>
          <p:cNvSpPr txBox="1"/>
          <p:nvPr/>
        </p:nvSpPr>
        <p:spPr>
          <a:xfrm>
            <a:off x="1643668" y="1984200"/>
            <a:ext cx="9365707" cy="3539430"/>
          </a:xfrm>
          <a:prstGeom prst="rect">
            <a:avLst/>
          </a:prstGeom>
          <a:noFill/>
          <a:ln w="38100">
            <a:solidFill>
              <a:srgbClr val="00FF00"/>
            </a:solidFill>
          </a:ln>
        </p:spPr>
        <p:txBody>
          <a:bodyPr wrap="square">
            <a:spAutoFit/>
          </a:bodyPr>
          <a:lstStyle/>
          <a:p>
            <a:pPr algn="just"/>
            <a:r>
              <a:rPr lang="en-US" sz="2800" dirty="0">
                <a:solidFill>
                  <a:srgbClr val="00B0F0"/>
                </a:solidFill>
                <a:latin typeface="Times New Roman" panose="02020603050405020304" pitchFamily="18" charset="0"/>
                <a:cs typeface="Times New Roman" panose="02020603050405020304" pitchFamily="18" charset="0"/>
              </a:rPr>
              <a:t> </a:t>
            </a:r>
            <a:r>
              <a:rPr lang="en-US" sz="2800" b="1" dirty="0">
                <a:solidFill>
                  <a:srgbClr val="00B0F0"/>
                </a:solidFill>
                <a:latin typeface="Times New Roman" panose="02020603050405020304" pitchFamily="18" charset="0"/>
                <a:cs typeface="Times New Roman" panose="02020603050405020304" pitchFamily="18" charset="0"/>
              </a:rPr>
              <a:t>ĐOẠN I:</a:t>
            </a:r>
            <a:endParaRPr lang="en-US" sz="2800" dirty="0">
              <a:solidFill>
                <a:srgbClr val="00B0F0"/>
              </a:solidFill>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baseline="30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thánh</a:t>
            </a:r>
            <a:r>
              <a:rPr lang="en-US" sz="2800" dirty="0">
                <a:latin typeface="Times New Roman" panose="02020603050405020304" pitchFamily="18" charset="0"/>
                <a:cs typeface="Times New Roman" panose="02020603050405020304" pitchFamily="18" charset="0"/>
              </a:rPr>
              <a:t> Au-</a:t>
            </a:r>
            <a:r>
              <a:rPr lang="en-US" sz="2800" dirty="0" err="1">
                <a:latin typeface="Times New Roman" panose="02020603050405020304" pitchFamily="18" charset="0"/>
                <a:cs typeface="Times New Roman" panose="02020603050405020304" pitchFamily="18" charset="0"/>
              </a:rPr>
              <a:t>gu</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xtinh</a:t>
            </a:r>
            <a:r>
              <a:rPr lang="en-US" sz="2800" baseline="30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(Augustine)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mệnh</a:t>
            </a:r>
            <a:r>
              <a:rPr lang="en-US" sz="2800" baseline="30000" dirty="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khải</a:t>
            </a:r>
            <a:r>
              <a:rPr lang="en-US" sz="2800" baseline="30000" dirty="0">
                <a:latin typeface="Times New Roman" panose="02020603050405020304" pitchFamily="18" charset="0"/>
                <a:cs typeface="Times New Roman" panose="02020603050405020304" pitchFamily="18" charset="0"/>
              </a:rPr>
              <a:t>(5)</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baseline="30000" dirty="0">
                <a:latin typeface="Times New Roman" panose="02020603050405020304" pitchFamily="18" charset="0"/>
                <a:cs typeface="Times New Roman" panose="02020603050405020304" pitchFamily="18" charset="0"/>
              </a:rPr>
              <a:t>(6)</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Huỳnh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a:t>
            </a:r>
          </a:p>
        </p:txBody>
      </p:sp>
      <p:sp>
        <p:nvSpPr>
          <p:cNvPr id="12" name="TextBox 13">
            <a:extLst>
              <a:ext uri="{FF2B5EF4-FFF2-40B4-BE49-F238E27FC236}">
                <a16:creationId xmlns:a16="http://schemas.microsoft.com/office/drawing/2014/main" id="{3FC67C03-32B4-9E54-1882-D7BA69A95FFE}"/>
              </a:ext>
            </a:extLst>
          </p:cNvPr>
          <p:cNvSpPr txBox="1"/>
          <p:nvPr/>
        </p:nvSpPr>
        <p:spPr>
          <a:xfrm>
            <a:off x="4412768" y="161487"/>
            <a:ext cx="3594097" cy="707885"/>
          </a:xfrm>
          <a:prstGeom prst="rect">
            <a:avLst/>
          </a:prstGeom>
          <a:gradFill flip="none" rotWithShape="1">
            <a:gsLst>
              <a:gs pos="44000">
                <a:srgbClr val="00CCFF"/>
              </a:gs>
              <a:gs pos="100000">
                <a:srgbClr val="00FF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pic>
        <p:nvPicPr>
          <p:cNvPr id="20" name="Hình ảnh 19">
            <a:extLst>
              <a:ext uri="{FF2B5EF4-FFF2-40B4-BE49-F238E27FC236}">
                <a16:creationId xmlns:a16="http://schemas.microsoft.com/office/drawing/2014/main" id="{7039D336-A010-1591-68DA-5D46EFC83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05" y="0"/>
            <a:ext cx="1434979" cy="1466932"/>
          </a:xfrm>
          <a:prstGeom prst="rect">
            <a:avLst/>
          </a:prstGeom>
        </p:spPr>
      </p:pic>
    </p:spTree>
    <p:extLst>
      <p:ext uri="{BB962C8B-B14F-4D97-AF65-F5344CB8AC3E}">
        <p14:creationId xmlns:p14="http://schemas.microsoft.com/office/powerpoint/2010/main" val="15528486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rgbClr val="00B0F0"/>
                </a:solidFill>
                <a:effectLst/>
                <a:latin typeface="Times New Roman" panose="02020603050405020304" pitchFamily="18" charset="0"/>
                <a:ea typeface="MS Mincho" panose="02020609040205080304" pitchFamily="49" charset="-128"/>
                <a:cs typeface="Times New Roman" panose="02020603050405020304" pitchFamily="18" charset="0"/>
              </a:rPr>
              <a:t>2. Luyện tập</a:t>
            </a:r>
            <a:endParaRPr lang="en-US" sz="3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C8A202DC-B238-A6A1-CA8F-90B72C15275B}"/>
              </a:ext>
            </a:extLst>
          </p:cNvPr>
          <p:cNvSpPr txBox="1"/>
          <p:nvPr/>
        </p:nvSpPr>
        <p:spPr>
          <a:xfrm>
            <a:off x="1108710" y="1084748"/>
            <a:ext cx="6204204" cy="523220"/>
          </a:xfrm>
          <a:prstGeom prst="rect">
            <a:avLst/>
          </a:prstGeom>
          <a:noFill/>
        </p:spPr>
        <p:txBody>
          <a:bodyPr wrap="square">
            <a:spAutoFit/>
          </a:bodyPr>
          <a:lstStyle/>
          <a:p>
            <a:r>
              <a:rPr lang="en-US" sz="2800" b="1" dirty="0" err="1">
                <a:solidFill>
                  <a:srgbClr val="00CCFF"/>
                </a:solidFill>
                <a:latin typeface="Times New Roman" panose="02020603050405020304" pitchFamily="18" charset="0"/>
                <a:cs typeface="Times New Roman" panose="02020603050405020304" pitchFamily="18" charset="0"/>
              </a:rPr>
              <a:t>Bài</a:t>
            </a:r>
            <a:r>
              <a:rPr lang="en-US" sz="2800" b="1" dirty="0">
                <a:solidFill>
                  <a:srgbClr val="00CCFF"/>
                </a:solidFill>
                <a:latin typeface="Times New Roman" panose="02020603050405020304" pitchFamily="18" charset="0"/>
                <a:cs typeface="Times New Roman" panose="02020603050405020304" pitchFamily="18" charset="0"/>
              </a:rPr>
              <a:t> </a:t>
            </a:r>
            <a:r>
              <a:rPr lang="en-US" sz="2800" b="1" dirty="0" err="1">
                <a:solidFill>
                  <a:srgbClr val="00CCFF"/>
                </a:solidFill>
                <a:latin typeface="Times New Roman" panose="02020603050405020304" pitchFamily="18" charset="0"/>
                <a:cs typeface="Times New Roman" panose="02020603050405020304" pitchFamily="18" charset="0"/>
              </a:rPr>
              <a:t>tập</a:t>
            </a:r>
            <a:r>
              <a:rPr lang="en-US" sz="2800" b="1" dirty="0">
                <a:solidFill>
                  <a:srgbClr val="00CCFF"/>
                </a:solidFill>
                <a:latin typeface="Times New Roman" panose="02020603050405020304" pitchFamily="18" charset="0"/>
                <a:cs typeface="Times New Roman" panose="02020603050405020304" pitchFamily="18" charset="0"/>
              </a:rPr>
              <a:t> 7 (SGK/ Tr 84)</a:t>
            </a:r>
            <a:endParaRPr lang="en-US" sz="2800" dirty="0">
              <a:solidFill>
                <a:srgbClr val="00CCFF"/>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17340DE1-7827-1875-D92C-470D65638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942" y="25541"/>
            <a:ext cx="2638744" cy="1473299"/>
          </a:xfrm>
          <a:prstGeom prst="rect">
            <a:avLst/>
          </a:prstGeom>
        </p:spPr>
      </p:pic>
      <p:sp>
        <p:nvSpPr>
          <p:cNvPr id="8" name="Hộp Văn bản 7">
            <a:extLst>
              <a:ext uri="{FF2B5EF4-FFF2-40B4-BE49-F238E27FC236}">
                <a16:creationId xmlns:a16="http://schemas.microsoft.com/office/drawing/2014/main" id="{9052BDD1-D826-4F3F-659B-3B4E3B7EBEB0}"/>
              </a:ext>
            </a:extLst>
          </p:cNvPr>
          <p:cNvSpPr txBox="1"/>
          <p:nvPr/>
        </p:nvSpPr>
        <p:spPr>
          <a:xfrm>
            <a:off x="1108710" y="1714988"/>
            <a:ext cx="9374080" cy="578882"/>
          </a:xfrm>
          <a:prstGeom prst="roundRect">
            <a:avLst/>
          </a:prstGeom>
          <a:noFill/>
          <a:ln w="57150">
            <a:solidFill>
              <a:srgbClr val="00FFFF"/>
            </a:solidFill>
          </a:ln>
        </p:spPr>
        <p:txBody>
          <a:bodyPr wrap="square">
            <a:spAutoFit/>
          </a:bodyPr>
          <a:lstStyle/>
          <a:p>
            <a:pPr algn="just">
              <a:tabLst>
                <a:tab pos="2110105" algn="l"/>
              </a:tabLst>
            </a:pPr>
            <a:r>
              <a:rPr lang="en-US" sz="2800" b="1"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Thông</a:t>
            </a:r>
            <a:r>
              <a:rPr lang="en-US" sz="2800" b="1" dirty="0">
                <a:effectLst/>
                <a:latin typeface="Times New Roman" panose="02020603050405020304" pitchFamily="18" charset="0"/>
                <a:ea typeface="Times New Roman" panose="02020603050405020304" pitchFamily="18" charset="0"/>
              </a:rPr>
              <a:t> tin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dẫn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liệu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tham</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khảo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đã</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dụng</a:t>
            </a:r>
            <a:r>
              <a:rPr lang="en-US" sz="28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63DCD3A9-C48A-22C7-F160-F86627E59434}"/>
              </a:ext>
            </a:extLst>
          </p:cNvPr>
          <p:cNvSpPr txBox="1"/>
          <p:nvPr/>
        </p:nvSpPr>
        <p:spPr>
          <a:xfrm>
            <a:off x="1285292" y="2481446"/>
            <a:ext cx="9890707" cy="1815882"/>
          </a:xfrm>
          <a:prstGeom prst="rect">
            <a:avLst/>
          </a:prstGeom>
          <a:noFill/>
          <a:ln w="5715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Thông tin về thuật ngữ "sự nóng lên của Trái Đất" đã khiến người ta nhầm lẫn.</a:t>
            </a:r>
            <a:r>
              <a:rPr lang="vi-VN" sz="2800"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=&gt;</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Cho thấy một quan điểm khách quan từ một người có uy tín, từ đó làm tăng sức thuyết phục cho nội dung bài viết.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7263C17-1709-BE55-8456-D2C5DBFFB5C4}"/>
              </a:ext>
            </a:extLst>
          </p:cNvPr>
          <p:cNvSpPr txBox="1"/>
          <p:nvPr/>
        </p:nvSpPr>
        <p:spPr>
          <a:xfrm>
            <a:off x="1386892" y="4340156"/>
            <a:ext cx="9890707" cy="954107"/>
          </a:xfrm>
          <a:prstGeom prst="rect">
            <a:avLst/>
          </a:prstGeom>
          <a:noFill/>
          <a:ln w="5715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Thông tin về các hiện tượng thời tiết dữ dội trong năm mà trước kia chưa từng xảy ra</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62143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9"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rgbClr val="00B0F0"/>
                </a:solidFill>
                <a:effectLst/>
                <a:latin typeface="Times New Roman" panose="02020603050405020304" pitchFamily="18" charset="0"/>
                <a:ea typeface="MS Mincho" panose="02020609040205080304" pitchFamily="49" charset="-128"/>
                <a:cs typeface="Times New Roman" panose="02020603050405020304" pitchFamily="18" charset="0"/>
              </a:rPr>
              <a:t>2. Luyện tập</a:t>
            </a:r>
            <a:endParaRPr lang="en-US" sz="3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C8A202DC-B238-A6A1-CA8F-90B72C15275B}"/>
              </a:ext>
            </a:extLst>
          </p:cNvPr>
          <p:cNvSpPr txBox="1"/>
          <p:nvPr/>
        </p:nvSpPr>
        <p:spPr>
          <a:xfrm>
            <a:off x="1108710" y="1084748"/>
            <a:ext cx="6204204" cy="523220"/>
          </a:xfrm>
          <a:prstGeom prst="rect">
            <a:avLst/>
          </a:prstGeom>
          <a:noFill/>
        </p:spPr>
        <p:txBody>
          <a:bodyPr wrap="square">
            <a:spAutoFit/>
          </a:bodyPr>
          <a:lstStyle/>
          <a:p>
            <a:r>
              <a:rPr lang="en-US" sz="2800" b="1" dirty="0" err="1">
                <a:solidFill>
                  <a:srgbClr val="00CCFF"/>
                </a:solidFill>
                <a:latin typeface="Times New Roman" panose="02020603050405020304" pitchFamily="18" charset="0"/>
                <a:cs typeface="Times New Roman" panose="02020603050405020304" pitchFamily="18" charset="0"/>
              </a:rPr>
              <a:t>Bài</a:t>
            </a:r>
            <a:r>
              <a:rPr lang="en-US" sz="2800" b="1" dirty="0">
                <a:solidFill>
                  <a:srgbClr val="00CCFF"/>
                </a:solidFill>
                <a:latin typeface="Times New Roman" panose="02020603050405020304" pitchFamily="18" charset="0"/>
                <a:cs typeface="Times New Roman" panose="02020603050405020304" pitchFamily="18" charset="0"/>
              </a:rPr>
              <a:t> </a:t>
            </a:r>
            <a:r>
              <a:rPr lang="en-US" sz="2800" b="1" dirty="0" err="1">
                <a:solidFill>
                  <a:srgbClr val="00CCFF"/>
                </a:solidFill>
                <a:latin typeface="Times New Roman" panose="02020603050405020304" pitchFamily="18" charset="0"/>
                <a:cs typeface="Times New Roman" panose="02020603050405020304" pitchFamily="18" charset="0"/>
              </a:rPr>
              <a:t>tập</a:t>
            </a:r>
            <a:r>
              <a:rPr lang="en-US" sz="2800" b="1" dirty="0">
                <a:solidFill>
                  <a:srgbClr val="00CCFF"/>
                </a:solidFill>
                <a:latin typeface="Times New Roman" panose="02020603050405020304" pitchFamily="18" charset="0"/>
                <a:cs typeface="Times New Roman" panose="02020603050405020304" pitchFamily="18" charset="0"/>
              </a:rPr>
              <a:t> 7 (SGK/ Tr 84)</a:t>
            </a:r>
            <a:endParaRPr lang="en-US" sz="2800" dirty="0">
              <a:solidFill>
                <a:srgbClr val="00CCFF"/>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17340DE1-7827-1875-D92C-470D65638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942" y="25541"/>
            <a:ext cx="2638744" cy="1473299"/>
          </a:xfrm>
          <a:prstGeom prst="rect">
            <a:avLst/>
          </a:prstGeom>
        </p:spPr>
      </p:pic>
      <p:sp>
        <p:nvSpPr>
          <p:cNvPr id="8" name="Hộp Văn bản 7">
            <a:extLst>
              <a:ext uri="{FF2B5EF4-FFF2-40B4-BE49-F238E27FC236}">
                <a16:creationId xmlns:a16="http://schemas.microsoft.com/office/drawing/2014/main" id="{9052BDD1-D826-4F3F-659B-3B4E3B7EBEB0}"/>
              </a:ext>
            </a:extLst>
          </p:cNvPr>
          <p:cNvSpPr txBox="1"/>
          <p:nvPr/>
        </p:nvSpPr>
        <p:spPr>
          <a:xfrm>
            <a:off x="1108710" y="1714988"/>
            <a:ext cx="2129790" cy="578882"/>
          </a:xfrm>
          <a:prstGeom prst="roundRect">
            <a:avLst/>
          </a:prstGeom>
          <a:noFill/>
          <a:ln w="57150">
            <a:solidFill>
              <a:srgbClr val="00FFFF"/>
            </a:solidFill>
          </a:ln>
        </p:spPr>
        <p:txBody>
          <a:bodyPr wrap="square">
            <a:spAutoFit/>
          </a:bodyPr>
          <a:lstStyle/>
          <a:p>
            <a:pPr algn="just">
              <a:tabLst>
                <a:tab pos="2110105" algn="l"/>
              </a:tabLst>
            </a:pPr>
            <a:r>
              <a:rPr lang="en-US" sz="2800" b="1"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Tác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dụng</a:t>
            </a:r>
            <a:r>
              <a:rPr lang="en-US" sz="28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63DCD3A9-C48A-22C7-F160-F86627E59434}"/>
              </a:ext>
            </a:extLst>
          </p:cNvPr>
          <p:cNvSpPr txBox="1"/>
          <p:nvPr/>
        </p:nvSpPr>
        <p:spPr>
          <a:xfrm>
            <a:off x="1285292" y="2481446"/>
            <a:ext cx="9890707" cy="523220"/>
          </a:xfrm>
          <a:prstGeom prst="rect">
            <a:avLst/>
          </a:prstGeom>
          <a:noFill/>
          <a:ln w="5715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Cho </a:t>
            </a:r>
            <a:r>
              <a:rPr lang="en-US" sz="2800" dirty="0" err="1">
                <a:solidFill>
                  <a:srgbClr val="000000"/>
                </a:solidFill>
                <a:effectLst/>
                <a:latin typeface="Times New Roman" panose="02020603050405020304" pitchFamily="18" charset="0"/>
                <a:ea typeface="Times New Roman" panose="02020603050405020304" pitchFamily="18" charset="0"/>
              </a:rPr>
              <a:t>thấy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nguồn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rPr>
              <a:t>cậy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thuyết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7263C17-1709-BE55-8456-D2C5DBFFB5C4}"/>
              </a:ext>
            </a:extLst>
          </p:cNvPr>
          <p:cNvSpPr txBox="1"/>
          <p:nvPr/>
        </p:nvSpPr>
        <p:spPr>
          <a:xfrm>
            <a:off x="1285292" y="3115726"/>
            <a:ext cx="9890707" cy="954107"/>
          </a:xfrm>
          <a:prstGeom prst="rect">
            <a:avLst/>
          </a:prstGeom>
          <a:noFill/>
          <a:ln w="5715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nghiệp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5C612224-7DCF-E2FA-A0D1-085A0B3C4AEE}"/>
              </a:ext>
            </a:extLst>
          </p:cNvPr>
          <p:cNvSpPr txBox="1"/>
          <p:nvPr/>
        </p:nvSpPr>
        <p:spPr>
          <a:xfrm>
            <a:off x="1285292" y="4168069"/>
            <a:ext cx="9890707" cy="523220"/>
          </a:xfrm>
          <a:prstGeom prst="rect">
            <a:avLst/>
          </a:prstGeom>
          <a:noFill/>
          <a:ln w="5715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Cho </a:t>
            </a:r>
            <a:r>
              <a:rPr lang="en-US" sz="2800" dirty="0" err="1">
                <a:solidFill>
                  <a:srgbClr val="000000"/>
                </a:solidFill>
                <a:effectLst/>
                <a:latin typeface="Times New Roman" panose="02020603050405020304" pitchFamily="18" charset="0"/>
                <a:ea typeface="Times New Roman" panose="02020603050405020304" pitchFamily="18" charset="0"/>
              </a:rPr>
              <a:t>thấy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nguồn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rPr>
              <a:t>cậy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thuyết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052727EA-9605-ED94-B651-7E730CEC024F}"/>
              </a:ext>
            </a:extLst>
          </p:cNvPr>
          <p:cNvSpPr txBox="1"/>
          <p:nvPr/>
        </p:nvSpPr>
        <p:spPr>
          <a:xfrm>
            <a:off x="1285291" y="4826796"/>
            <a:ext cx="9890707" cy="523220"/>
          </a:xfrm>
          <a:prstGeom prst="rect">
            <a:avLst/>
          </a:prstGeom>
          <a:noFill/>
          <a:ln w="5715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nghiệp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40055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9" grpId="0" animBg="1"/>
      <p:bldP spid="7" grpId="0" animBg="1"/>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tebook Powerpoint Template | Notebook paper template, Notebook paper,  Powerpoint template free">
            <a:extLst>
              <a:ext uri="{FF2B5EF4-FFF2-40B4-BE49-F238E27FC236}">
                <a16:creationId xmlns:a16="http://schemas.microsoft.com/office/drawing/2014/main" id="{A615FFFC-41AE-58CA-F24D-752A7A8E02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1421B1-1906-4F8E-BF53-DF1E9D07C1F2}"/>
              </a:ext>
            </a:extLst>
          </p:cNvPr>
          <p:cNvSpPr txBox="1"/>
          <p:nvPr/>
        </p:nvSpPr>
        <p:spPr>
          <a:xfrm>
            <a:off x="4682744" y="469172"/>
            <a:ext cx="4134685" cy="707886"/>
          </a:xfrm>
          <a:prstGeom prst="rect">
            <a:avLst/>
          </a:prstGeom>
          <a:gradFill flip="none" rotWithShape="1">
            <a:gsLst>
              <a:gs pos="83000">
                <a:srgbClr val="00FFFF"/>
              </a:gs>
              <a:gs pos="56000">
                <a:srgbClr val="00CC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2AAB932B-70EF-4F28-5856-078E7A82F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95" y="1658255"/>
            <a:ext cx="2740872" cy="3575051"/>
          </a:xfrm>
          <a:prstGeom prst="rect">
            <a:avLst/>
          </a:prstGeom>
        </p:spPr>
      </p:pic>
      <p:sp>
        <p:nvSpPr>
          <p:cNvPr id="5" name="Hộp Văn bản 4">
            <a:extLst>
              <a:ext uri="{FF2B5EF4-FFF2-40B4-BE49-F238E27FC236}">
                <a16:creationId xmlns:a16="http://schemas.microsoft.com/office/drawing/2014/main" id="{7E359445-CC46-2B1C-33B6-E273B8A1A379}"/>
              </a:ext>
            </a:extLst>
          </p:cNvPr>
          <p:cNvSpPr txBox="1"/>
          <p:nvPr/>
        </p:nvSpPr>
        <p:spPr>
          <a:xfrm>
            <a:off x="4383810" y="1646230"/>
            <a:ext cx="7109690" cy="2485787"/>
          </a:xfrm>
          <a:prstGeom prst="roundRect">
            <a:avLst/>
          </a:prstGeom>
          <a:noFill/>
          <a:ln w="38100">
            <a:solidFill>
              <a:srgbClr val="0099CC"/>
            </a:solidFill>
          </a:ln>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VB </a:t>
            </a:r>
            <a:r>
              <a:rPr lang="en-US" sz="2800" i="1" dirty="0" err="1">
                <a:latin typeface="Times New Roman" panose="02020603050405020304" pitchFamily="18" charset="0"/>
                <a:cs typeface="Times New Roman" panose="02020603050405020304" pitchFamily="18" charset="0"/>
              </a:rPr>
              <a:t>theo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lựa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chọn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sau</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aphicFrame>
        <p:nvGraphicFramePr>
          <p:cNvPr id="7" name="Bảng 6">
            <a:extLst>
              <a:ext uri="{FF2B5EF4-FFF2-40B4-BE49-F238E27FC236}">
                <a16:creationId xmlns:a16="http://schemas.microsoft.com/office/drawing/2014/main" id="{2DAC4812-A5AB-50D8-B4F0-F912ACDC6422}"/>
              </a:ext>
            </a:extLst>
          </p:cNvPr>
          <p:cNvGraphicFramePr>
            <a:graphicFrameLocks noGrp="1"/>
          </p:cNvGraphicFramePr>
          <p:nvPr>
            <p:extLst>
              <p:ext uri="{D42A27DB-BD31-4B8C-83A1-F6EECF244321}">
                <p14:modId xmlns:p14="http://schemas.microsoft.com/office/powerpoint/2010/main" val="3134221071"/>
              </p:ext>
            </p:extLst>
          </p:nvPr>
        </p:nvGraphicFramePr>
        <p:xfrm>
          <a:off x="4618874" y="4565828"/>
          <a:ext cx="6639561" cy="1706880"/>
        </p:xfrm>
        <a:graphic>
          <a:graphicData uri="http://schemas.openxmlformats.org/drawingml/2006/table">
            <a:tbl>
              <a:tblPr>
                <a:tableStyleId>{5C22544A-7EE6-4342-B048-85BDC9FD1C3A}</a:tableStyleId>
              </a:tblPr>
              <a:tblGrid>
                <a:gridCol w="687632">
                  <a:extLst>
                    <a:ext uri="{9D8B030D-6E8A-4147-A177-3AD203B41FA5}">
                      <a16:colId xmlns:a16="http://schemas.microsoft.com/office/drawing/2014/main" val="221828113"/>
                    </a:ext>
                  </a:extLst>
                </a:gridCol>
                <a:gridCol w="2886448">
                  <a:extLst>
                    <a:ext uri="{9D8B030D-6E8A-4147-A177-3AD203B41FA5}">
                      <a16:colId xmlns:a16="http://schemas.microsoft.com/office/drawing/2014/main" val="568056053"/>
                    </a:ext>
                  </a:extLst>
                </a:gridCol>
                <a:gridCol w="3065481">
                  <a:extLst>
                    <a:ext uri="{9D8B030D-6E8A-4147-A177-3AD203B41FA5}">
                      <a16:colId xmlns:a16="http://schemas.microsoft.com/office/drawing/2014/main" val="2832588607"/>
                    </a:ext>
                  </a:extLst>
                </a:gridCol>
              </a:tblGrid>
              <a:tr h="585384">
                <a:tc>
                  <a:txBody>
                    <a:bodyPr/>
                    <a:lstStyle/>
                    <a:p>
                      <a:pPr marL="0" marR="0" algn="ctr">
                        <a:lnSpc>
                          <a:spcPct val="100000"/>
                        </a:lnSpc>
                        <a:spcBef>
                          <a:spcPts val="0"/>
                        </a:spcBef>
                        <a:spcAft>
                          <a:spcPts val="0"/>
                        </a:spcAft>
                      </a:pPr>
                      <a:r>
                        <a:rPr lang="vi-VN" sz="2800" b="1" dirty="0">
                          <a:solidFill>
                            <a:schemeClr val="bg1"/>
                          </a:solidFill>
                          <a:effectLst/>
                          <a:latin typeface="+mj-lt"/>
                        </a:rPr>
                        <a:t>STT</a:t>
                      </a:r>
                      <a:endParaRPr lang="en-US" sz="2800" b="1" dirty="0">
                        <a:solidFill>
                          <a:schemeClr val="bg1"/>
                        </a:solidFill>
                        <a:effectLst/>
                        <a:latin typeface="+mj-lt"/>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00000"/>
                        </a:lnSpc>
                        <a:spcBef>
                          <a:spcPts val="0"/>
                        </a:spcBef>
                        <a:spcAft>
                          <a:spcPts val="0"/>
                        </a:spcAft>
                      </a:pPr>
                      <a:r>
                        <a:rPr lang="vi-VN" sz="2800" b="1" dirty="0">
                          <a:solidFill>
                            <a:schemeClr val="bg1"/>
                          </a:solidFill>
                          <a:effectLst/>
                          <a:latin typeface="+mj-lt"/>
                        </a:rPr>
                        <a:t>Từ ngữ, đối tượng cân ghi cước chú</a:t>
                      </a:r>
                      <a:endParaRPr lang="en-US" sz="2800" b="1" dirty="0">
                        <a:solidFill>
                          <a:schemeClr val="bg1"/>
                        </a:solidFill>
                        <a:effectLst/>
                        <a:latin typeface="+mj-lt"/>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00000"/>
                        </a:lnSpc>
                        <a:spcBef>
                          <a:spcPts val="0"/>
                        </a:spcBef>
                        <a:spcAft>
                          <a:spcPts val="0"/>
                        </a:spcAft>
                      </a:pPr>
                      <a:r>
                        <a:rPr lang="vi-VN" sz="2800" b="1" dirty="0">
                          <a:solidFill>
                            <a:schemeClr val="bg1"/>
                          </a:solidFill>
                          <a:effectLst/>
                          <a:latin typeface="+mj-lt"/>
                        </a:rPr>
                        <a:t>Nội dung của cước chú</a:t>
                      </a:r>
                      <a:endParaRPr lang="en-US" sz="2800" b="1" dirty="0">
                        <a:solidFill>
                          <a:schemeClr val="bg1"/>
                        </a:solidFill>
                        <a:effectLst/>
                        <a:latin typeface="+mj-lt"/>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56108122"/>
                  </a:ext>
                </a:extLst>
              </a:tr>
              <a:tr h="189591">
                <a:tc>
                  <a:txBody>
                    <a:bodyPr/>
                    <a:lstStyle/>
                    <a:p>
                      <a:pPr marL="0" marR="0">
                        <a:lnSpc>
                          <a:spcPct val="100000"/>
                        </a:lnSpc>
                        <a:spcBef>
                          <a:spcPts val="0"/>
                        </a:spcBef>
                        <a:spcAft>
                          <a:spcPts val="0"/>
                        </a:spcAft>
                      </a:pPr>
                      <a:r>
                        <a:rPr lang="en-US" sz="2800" dirty="0">
                          <a:effectLst/>
                          <a:latin typeface="+mj-lt"/>
                        </a:rPr>
                        <a:t>…</a:t>
                      </a:r>
                      <a:endParaRPr lang="en-US" sz="2800" dirty="0">
                        <a:effectLst/>
                        <a:latin typeface="+mj-lt"/>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2800" dirty="0">
                          <a:effectLst/>
                          <a:latin typeface="+mj-lt"/>
                        </a:rPr>
                        <a:t>…</a:t>
                      </a:r>
                      <a:endParaRPr lang="en-US" sz="2800" dirty="0">
                        <a:effectLst/>
                        <a:latin typeface="+mj-lt"/>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2800">
                          <a:effectLst/>
                          <a:latin typeface="+mj-lt"/>
                        </a:rPr>
                        <a:t>…</a:t>
                      </a:r>
                      <a:endParaRPr lang="en-US" sz="2800">
                        <a:effectLst/>
                        <a:latin typeface="+mj-lt"/>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78263"/>
                  </a:ext>
                </a:extLst>
              </a:tr>
              <a:tr h="189591">
                <a:tc>
                  <a:txBody>
                    <a:bodyPr/>
                    <a:lstStyle/>
                    <a:p>
                      <a:pPr marL="0" marR="0">
                        <a:lnSpc>
                          <a:spcPct val="100000"/>
                        </a:lnSpc>
                        <a:spcBef>
                          <a:spcPts val="0"/>
                        </a:spcBef>
                        <a:spcAft>
                          <a:spcPts val="0"/>
                        </a:spcAft>
                      </a:pPr>
                      <a:r>
                        <a:rPr lang="en-US" sz="2800">
                          <a:effectLst/>
                          <a:latin typeface="+mj-lt"/>
                        </a:rPr>
                        <a:t>…</a:t>
                      </a:r>
                      <a:endParaRPr lang="en-US" sz="2800">
                        <a:effectLst/>
                        <a:latin typeface="+mj-lt"/>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2800" dirty="0">
                          <a:effectLst/>
                          <a:latin typeface="+mj-lt"/>
                        </a:rPr>
                        <a:t>…</a:t>
                      </a:r>
                      <a:endParaRPr lang="en-US" sz="2800" dirty="0">
                        <a:effectLst/>
                        <a:latin typeface="+mj-lt"/>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2800" dirty="0">
                          <a:effectLst/>
                          <a:latin typeface="+mj-lt"/>
                        </a:rPr>
                        <a:t>…</a:t>
                      </a:r>
                      <a:endParaRPr lang="en-US" sz="2800" dirty="0">
                        <a:effectLst/>
                        <a:latin typeface="+mj-lt"/>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882274"/>
                  </a:ext>
                </a:extLst>
              </a:tr>
            </a:tbl>
          </a:graphicData>
        </a:graphic>
      </p:graphicFrame>
    </p:spTree>
    <p:extLst>
      <p:ext uri="{BB962C8B-B14F-4D97-AF65-F5344CB8AC3E}">
        <p14:creationId xmlns:p14="http://schemas.microsoft.com/office/powerpoint/2010/main" val="37945718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94016"/>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D4FF4424-0A7A-950F-CC05-D1FBBF8A4AA7}"/>
              </a:ext>
            </a:extLst>
          </p:cNvPr>
          <p:cNvSpPr txBox="1"/>
          <p:nvPr/>
        </p:nvSpPr>
        <p:spPr>
          <a:xfrm>
            <a:off x="1088620" y="425957"/>
            <a:ext cx="10328679" cy="2677656"/>
          </a:xfrm>
          <a:prstGeom prst="rect">
            <a:avLst/>
          </a:prstGeom>
          <a:noFill/>
        </p:spPr>
        <p:txBody>
          <a:bodyPr wrap="square">
            <a:spAutoFit/>
          </a:bodyPr>
          <a:lstStyle/>
          <a:p>
            <a:r>
              <a:rPr lang="en-US" sz="2800" b="1" dirty="0" err="1">
                <a:solidFill>
                  <a:srgbClr val="00B0F0"/>
                </a:solidFill>
                <a:latin typeface="Times New Roman" panose="02020603050405020304" pitchFamily="18" charset="0"/>
                <a:cs typeface="Times New Roman" panose="02020603050405020304" pitchFamily="18" charset="0"/>
              </a:rPr>
              <a:t>Ví</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dụ</a:t>
            </a:r>
            <a:r>
              <a:rPr lang="en-US" sz="2800" b="1" dirty="0">
                <a:solidFill>
                  <a:srgbClr val="00B0F0"/>
                </a:solidFill>
                <a:latin typeface="Times New Roman" panose="02020603050405020304" pitchFamily="18" charset="0"/>
                <a:cs typeface="Times New Roman" panose="02020603050405020304" pitchFamily="18" charset="0"/>
              </a:rPr>
              <a:t>:</a:t>
            </a:r>
            <a:endParaRPr lang="en-US" sz="2800" dirty="0">
              <a:solidFill>
                <a:srgbClr val="00B0F0"/>
              </a:solidFill>
              <a:latin typeface="Times New Roman" panose="02020603050405020304" pitchFamily="18" charset="0"/>
              <a:cs typeface="Times New Roman" panose="02020603050405020304" pitchFamily="18" charset="0"/>
            </a:endParaRPr>
          </a:p>
          <a:p>
            <a:pPr fontAlgn="base"/>
            <a:r>
              <a:rPr lang="en-US" sz="2800" b="1" dirty="0">
                <a:latin typeface="Times New Roman" panose="02020603050405020304" pitchFamily="18" charset="0"/>
                <a:cs typeface="Times New Roman" panose="02020603050405020304" pitchFamily="18" charset="0"/>
              </a:rPr>
              <a:t>THIẾT KẾ QUY TRÌNH BÀI HỌC MÔN NGỮ VĂN Ở TRƯỜNG PHỔ THÔNG THEO ĐỊNH HƯỚNG PHÁT TRIỂN NĂNG LỰC HỌC SINH</a:t>
            </a:r>
            <a:endParaRPr lang="en-US" sz="2800" dirty="0">
              <a:latin typeface="Times New Roman" panose="02020603050405020304" pitchFamily="18" charset="0"/>
              <a:cs typeface="Times New Roman" panose="02020603050405020304" pitchFamily="18" charset="0"/>
            </a:endParaRPr>
          </a:p>
          <a:p>
            <a:pPr algn="ctr" fontAlgn="base"/>
            <a:r>
              <a:rPr lang="en-US" sz="2800" b="1" i="1" dirty="0">
                <a:solidFill>
                  <a:srgbClr val="00B0F0"/>
                </a:solidFill>
                <a:latin typeface="Times New Roman" panose="02020603050405020304" pitchFamily="18" charset="0"/>
                <a:cs typeface="Times New Roman" panose="02020603050405020304" pitchFamily="18" charset="0"/>
              </a:rPr>
              <a:t>TS. PHẠM MINH DIỆU</a:t>
            </a:r>
            <a:endParaRPr lang="en-US" sz="2800" dirty="0">
              <a:solidFill>
                <a:srgbClr val="00B0F0"/>
              </a:solidFill>
              <a:latin typeface="Times New Roman" panose="02020603050405020304" pitchFamily="18" charset="0"/>
              <a:cs typeface="Times New Roman" panose="02020603050405020304" pitchFamily="18" charset="0"/>
            </a:endParaRPr>
          </a:p>
          <a:p>
            <a:pPr algn="ctr" fontAlgn="base"/>
            <a:r>
              <a:rPr lang="en-US" sz="2800" b="1" i="1" dirty="0" err="1">
                <a:solidFill>
                  <a:srgbClr val="00B0F0"/>
                </a:solidFill>
                <a:latin typeface="Times New Roman" panose="02020603050405020304" pitchFamily="18" charset="0"/>
                <a:cs typeface="Times New Roman" panose="02020603050405020304" pitchFamily="18" charset="0"/>
              </a:rPr>
              <a:t>Trường</a:t>
            </a:r>
            <a:r>
              <a:rPr lang="en-US" sz="2800" b="1" i="1" dirty="0">
                <a:solidFill>
                  <a:srgbClr val="00B0F0"/>
                </a:solidFill>
                <a:latin typeface="Times New Roman" panose="02020603050405020304" pitchFamily="18" charset="0"/>
                <a:cs typeface="Times New Roman" panose="02020603050405020304" pitchFamily="18" charset="0"/>
              </a:rPr>
              <a:t> </a:t>
            </a:r>
            <a:r>
              <a:rPr lang="en-US" sz="2800" b="1" i="1" dirty="0" err="1">
                <a:solidFill>
                  <a:srgbClr val="00B0F0"/>
                </a:solidFill>
                <a:latin typeface="Times New Roman" panose="02020603050405020304" pitchFamily="18" charset="0"/>
                <a:cs typeface="Times New Roman" panose="02020603050405020304" pitchFamily="18" charset="0"/>
              </a:rPr>
              <a:t>Đại</a:t>
            </a:r>
            <a:r>
              <a:rPr lang="en-US" sz="2800" b="1" i="1" dirty="0">
                <a:solidFill>
                  <a:srgbClr val="00B0F0"/>
                </a:solidFill>
                <a:latin typeface="Times New Roman" panose="02020603050405020304" pitchFamily="18" charset="0"/>
                <a:cs typeface="Times New Roman" panose="02020603050405020304" pitchFamily="18" charset="0"/>
              </a:rPr>
              <a:t> </a:t>
            </a:r>
            <a:r>
              <a:rPr lang="en-US" sz="2800" b="1" i="1" dirty="0" err="1">
                <a:solidFill>
                  <a:srgbClr val="00B0F0"/>
                </a:solidFill>
                <a:latin typeface="Times New Roman" panose="02020603050405020304" pitchFamily="18" charset="0"/>
                <a:cs typeface="Times New Roman" panose="02020603050405020304" pitchFamily="18" charset="0"/>
              </a:rPr>
              <a:t>học</a:t>
            </a:r>
            <a:r>
              <a:rPr lang="en-US" sz="2800" b="1" i="1" dirty="0">
                <a:solidFill>
                  <a:srgbClr val="00B0F0"/>
                </a:solidFill>
                <a:latin typeface="Times New Roman" panose="02020603050405020304" pitchFamily="18" charset="0"/>
                <a:cs typeface="Times New Roman" panose="02020603050405020304" pitchFamily="18" charset="0"/>
              </a:rPr>
              <a:t> </a:t>
            </a:r>
            <a:r>
              <a:rPr lang="en-US" sz="2800" b="1" i="1" dirty="0" err="1">
                <a:solidFill>
                  <a:srgbClr val="00B0F0"/>
                </a:solidFill>
                <a:latin typeface="Times New Roman" panose="02020603050405020304" pitchFamily="18" charset="0"/>
                <a:cs typeface="Times New Roman" panose="02020603050405020304" pitchFamily="18" charset="0"/>
              </a:rPr>
              <a:t>Giáo</a:t>
            </a:r>
            <a:r>
              <a:rPr lang="en-US" sz="2800" b="1" i="1" dirty="0">
                <a:solidFill>
                  <a:srgbClr val="00B0F0"/>
                </a:solidFill>
                <a:latin typeface="Times New Roman" panose="02020603050405020304" pitchFamily="18" charset="0"/>
                <a:cs typeface="Times New Roman" panose="02020603050405020304" pitchFamily="18" charset="0"/>
              </a:rPr>
              <a:t> </a:t>
            </a:r>
            <a:r>
              <a:rPr lang="en-US" sz="2800" b="1" i="1" dirty="0" err="1">
                <a:solidFill>
                  <a:srgbClr val="00B0F0"/>
                </a:solidFill>
                <a:latin typeface="Times New Roman" panose="02020603050405020304" pitchFamily="18" charset="0"/>
                <a:cs typeface="Times New Roman" panose="02020603050405020304" pitchFamily="18" charset="0"/>
              </a:rPr>
              <a:t>dục</a:t>
            </a:r>
            <a:r>
              <a:rPr lang="en-US" sz="2800" b="1" i="1" dirty="0">
                <a:solidFill>
                  <a:srgbClr val="00B0F0"/>
                </a:solidFill>
                <a:latin typeface="Times New Roman" panose="02020603050405020304" pitchFamily="18" charset="0"/>
                <a:cs typeface="Times New Roman" panose="02020603050405020304" pitchFamily="18" charset="0"/>
              </a:rPr>
              <a:t> - </a:t>
            </a:r>
            <a:r>
              <a:rPr lang="en-US" sz="2800" b="1" i="1" dirty="0" err="1">
                <a:solidFill>
                  <a:srgbClr val="00B0F0"/>
                </a:solidFill>
                <a:latin typeface="Times New Roman" panose="02020603050405020304" pitchFamily="18" charset="0"/>
                <a:cs typeface="Times New Roman" panose="02020603050405020304" pitchFamily="18" charset="0"/>
              </a:rPr>
              <a:t>Đại</a:t>
            </a:r>
            <a:r>
              <a:rPr lang="en-US" sz="2800" b="1" i="1" dirty="0">
                <a:solidFill>
                  <a:srgbClr val="00B0F0"/>
                </a:solidFill>
                <a:latin typeface="Times New Roman" panose="02020603050405020304" pitchFamily="18" charset="0"/>
                <a:cs typeface="Times New Roman" panose="02020603050405020304" pitchFamily="18" charset="0"/>
              </a:rPr>
              <a:t> </a:t>
            </a:r>
            <a:r>
              <a:rPr lang="en-US" sz="2800" b="1" i="1" dirty="0" err="1">
                <a:solidFill>
                  <a:srgbClr val="00B0F0"/>
                </a:solidFill>
                <a:latin typeface="Times New Roman" panose="02020603050405020304" pitchFamily="18" charset="0"/>
                <a:cs typeface="Times New Roman" panose="02020603050405020304" pitchFamily="18" charset="0"/>
              </a:rPr>
              <a:t>học</a:t>
            </a:r>
            <a:r>
              <a:rPr lang="en-US" sz="2800" b="1" i="1" dirty="0">
                <a:solidFill>
                  <a:srgbClr val="00B0F0"/>
                </a:solidFill>
                <a:latin typeface="Times New Roman" panose="02020603050405020304" pitchFamily="18" charset="0"/>
                <a:cs typeface="Times New Roman" panose="02020603050405020304" pitchFamily="18" charset="0"/>
              </a:rPr>
              <a:t> </a:t>
            </a:r>
            <a:r>
              <a:rPr lang="en-US" sz="2800" b="1" i="1" dirty="0" err="1">
                <a:solidFill>
                  <a:srgbClr val="00B0F0"/>
                </a:solidFill>
                <a:latin typeface="Times New Roman" panose="02020603050405020304" pitchFamily="18" charset="0"/>
                <a:cs typeface="Times New Roman" panose="02020603050405020304" pitchFamily="18" charset="0"/>
              </a:rPr>
              <a:t>Quốc</a:t>
            </a:r>
            <a:r>
              <a:rPr lang="en-US" sz="2800" b="1" i="1" dirty="0">
                <a:solidFill>
                  <a:srgbClr val="00B0F0"/>
                </a:solidFill>
                <a:latin typeface="Times New Roman" panose="02020603050405020304" pitchFamily="18" charset="0"/>
                <a:cs typeface="Times New Roman" panose="02020603050405020304" pitchFamily="18" charset="0"/>
              </a:rPr>
              <a:t> </a:t>
            </a:r>
            <a:r>
              <a:rPr lang="en-US" sz="2800" b="1" i="1" dirty="0" err="1">
                <a:solidFill>
                  <a:srgbClr val="00B0F0"/>
                </a:solidFill>
                <a:latin typeface="Times New Roman" panose="02020603050405020304" pitchFamily="18" charset="0"/>
                <a:cs typeface="Times New Roman" panose="02020603050405020304" pitchFamily="18" charset="0"/>
              </a:rPr>
              <a:t>gia</a:t>
            </a:r>
            <a:r>
              <a:rPr lang="en-US" sz="2800" b="1" i="1" dirty="0">
                <a:solidFill>
                  <a:srgbClr val="00B0F0"/>
                </a:solidFill>
                <a:latin typeface="Times New Roman" panose="02020603050405020304" pitchFamily="18" charset="0"/>
                <a:cs typeface="Times New Roman" panose="02020603050405020304" pitchFamily="18" charset="0"/>
              </a:rPr>
              <a:t> </a:t>
            </a:r>
            <a:r>
              <a:rPr lang="en-US" sz="2800" b="1" i="1" dirty="0" err="1">
                <a:solidFill>
                  <a:srgbClr val="00B0F0"/>
                </a:solidFill>
                <a:latin typeface="Times New Roman" panose="02020603050405020304" pitchFamily="18" charset="0"/>
                <a:cs typeface="Times New Roman" panose="02020603050405020304" pitchFamily="18" charset="0"/>
              </a:rPr>
              <a:t>Hà</a:t>
            </a:r>
            <a:r>
              <a:rPr lang="en-US" sz="2800" b="1" i="1" dirty="0">
                <a:solidFill>
                  <a:srgbClr val="00B0F0"/>
                </a:solidFill>
                <a:latin typeface="Times New Roman" panose="02020603050405020304" pitchFamily="18" charset="0"/>
                <a:cs typeface="Times New Roman" panose="02020603050405020304" pitchFamily="18" charset="0"/>
              </a:rPr>
              <a:t> </a:t>
            </a:r>
            <a:r>
              <a:rPr lang="en-US" sz="2800" b="1" i="1" dirty="0" err="1">
                <a:solidFill>
                  <a:srgbClr val="00B0F0"/>
                </a:solidFill>
                <a:latin typeface="Times New Roman" panose="02020603050405020304" pitchFamily="18" charset="0"/>
                <a:cs typeface="Times New Roman" panose="02020603050405020304" pitchFamily="18" charset="0"/>
              </a:rPr>
              <a:t>Nội</a:t>
            </a:r>
            <a:endParaRPr lang="en-US" sz="28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1072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94016"/>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C010713D-E374-C182-FADA-BFE5BCF937C8}"/>
              </a:ext>
            </a:extLst>
          </p:cNvPr>
          <p:cNvSpPr txBox="1"/>
          <p:nvPr/>
        </p:nvSpPr>
        <p:spPr>
          <a:xfrm>
            <a:off x="1130185" y="519400"/>
            <a:ext cx="10452215" cy="3539430"/>
          </a:xfrm>
          <a:prstGeom prst="rect">
            <a:avLst/>
          </a:prstGeom>
          <a:noFill/>
        </p:spPr>
        <p:txBody>
          <a:bodyPr wrap="square">
            <a:spAutoFit/>
          </a:bodyPr>
          <a:lstStyle/>
          <a:p>
            <a:pPr fontAlgn="base"/>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Đặt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fontAlgn="base"/>
            <a:r>
              <a:rPr lang="en-US" sz="2800" b="1" dirty="0">
                <a:latin typeface="Times New Roman" panose="02020603050405020304" pitchFamily="18" charset="0"/>
                <a:cs typeface="Times New Roman" panose="02020603050405020304" pitchFamily="18" charset="0"/>
              </a:rPr>
              <a:t>5.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endParaRPr lang="en-US" sz="2800" dirty="0">
              <a:latin typeface="Times New Roman" panose="02020603050405020304" pitchFamily="18" charset="0"/>
              <a:cs typeface="Times New Roman" panose="02020603050405020304" pitchFamily="18" charset="0"/>
            </a:endParaRPr>
          </a:p>
          <a:p>
            <a:pPr fontAlgn="base"/>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8084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94016"/>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C010713D-E374-C182-FADA-BFE5BCF937C8}"/>
              </a:ext>
            </a:extLst>
          </p:cNvPr>
          <p:cNvSpPr txBox="1"/>
          <p:nvPr/>
        </p:nvSpPr>
        <p:spPr>
          <a:xfrm>
            <a:off x="1092085" y="405100"/>
            <a:ext cx="10604615" cy="6324808"/>
          </a:xfrm>
          <a:prstGeom prst="rect">
            <a:avLst/>
          </a:prstGeom>
          <a:noFill/>
        </p:spPr>
        <p:txBody>
          <a:bodyPr wrap="square">
            <a:spAutoFit/>
          </a:bodyPr>
          <a:lstStyle/>
          <a:p>
            <a:pPr fontAlgn="base"/>
            <a:r>
              <a:rPr lang="en-US" sz="2700" b="1" dirty="0">
                <a:latin typeface="Times New Roman" panose="02020603050405020304" pitchFamily="18" charset="0"/>
                <a:cs typeface="Times New Roman" panose="02020603050405020304" pitchFamily="18" charset="0"/>
              </a:rPr>
              <a:t>TÀI LIỆU THAM KHẢO</a:t>
            </a:r>
            <a:endParaRPr lang="en-US" sz="2700" dirty="0">
              <a:latin typeface="Times New Roman" panose="02020603050405020304" pitchFamily="18" charset="0"/>
              <a:cs typeface="Times New Roman" panose="02020603050405020304" pitchFamily="18" charset="0"/>
            </a:endParaRPr>
          </a:p>
          <a:p>
            <a:pPr fontAlgn="base"/>
            <a:r>
              <a:rPr lang="en-US" sz="2700" dirty="0">
                <a:latin typeface="Times New Roman" panose="02020603050405020304" pitchFamily="18" charset="0"/>
                <a:cs typeface="Times New Roman" panose="02020603050405020304" pitchFamily="18" charset="0"/>
              </a:rPr>
              <a:t>[1]. </a:t>
            </a:r>
            <a:r>
              <a:rPr lang="en-US" sz="2700" dirty="0" err="1">
                <a:latin typeface="Times New Roman" panose="02020603050405020304" pitchFamily="18" charset="0"/>
                <a:cs typeface="Times New Roman" panose="02020603050405020304" pitchFamily="18" charset="0"/>
              </a:rPr>
              <a:t>Hoàng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Hòa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Nguyễn</a:t>
            </a:r>
            <a:r>
              <a:rPr lang="en-US" sz="2700" dirty="0">
                <a:latin typeface="Times New Roman" panose="02020603050405020304" pitchFamily="18" charset="0"/>
                <a:cs typeface="Times New Roman" panose="02020603050405020304" pitchFamily="18" charset="0"/>
              </a:rPr>
              <a:t> Minh </a:t>
            </a:r>
            <a:r>
              <a:rPr lang="en-US" sz="2700" dirty="0" err="1">
                <a:latin typeface="Times New Roman" panose="02020603050405020304" pitchFamily="18" charset="0"/>
                <a:cs typeface="Times New Roman" panose="02020603050405020304" pitchFamily="18" charset="0"/>
              </a:rPr>
              <a:t>Thuyết</a:t>
            </a:r>
            <a:r>
              <a:rPr lang="en-US" sz="2700" dirty="0">
                <a:latin typeface="Times New Roman" panose="02020603050405020304" pitchFamily="18" charset="0"/>
                <a:cs typeface="Times New Roman" panose="02020603050405020304" pitchFamily="18" charset="0"/>
              </a:rPr>
              <a:t>, (2012), </a:t>
            </a:r>
            <a:r>
              <a:rPr lang="en-US" sz="2700" i="1" dirty="0" err="1">
                <a:latin typeface="Times New Roman" panose="02020603050405020304" pitchFamily="18" charset="0"/>
                <a:cs typeface="Times New Roman" panose="02020603050405020304" pitchFamily="18" charset="0"/>
              </a:rPr>
              <a:t>Phương</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pháp</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dạy</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học</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tiếng</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Việt</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nhìn</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từ</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tiểu</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học</a:t>
            </a:r>
            <a:r>
              <a:rPr lang="en-US" sz="2700" dirty="0">
                <a:latin typeface="Times New Roman" panose="02020603050405020304" pitchFamily="18" charset="0"/>
                <a:cs typeface="Times New Roman" panose="02020603050405020304" pitchFamily="18" charset="0"/>
              </a:rPr>
              <a:t>, NXB </a:t>
            </a:r>
            <a:r>
              <a:rPr lang="en-US" sz="2700" dirty="0" err="1">
                <a:latin typeface="Times New Roman" panose="02020603050405020304" pitchFamily="18" charset="0"/>
                <a:cs typeface="Times New Roman" panose="02020603050405020304" pitchFamily="18" charset="0"/>
              </a:rPr>
              <a:t>Giáo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dục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Việt</a:t>
            </a:r>
            <a:r>
              <a:rPr lang="en-US" sz="2700" dirty="0">
                <a:latin typeface="Times New Roman" panose="02020603050405020304" pitchFamily="18" charset="0"/>
                <a:cs typeface="Times New Roman" panose="02020603050405020304" pitchFamily="18" charset="0"/>
              </a:rPr>
              <a:t> Nam.</a:t>
            </a:r>
          </a:p>
          <a:p>
            <a:pPr fontAlgn="base"/>
            <a:r>
              <a:rPr lang="en-US" sz="2700" dirty="0">
                <a:latin typeface="Times New Roman" panose="02020603050405020304" pitchFamily="18" charset="0"/>
                <a:cs typeface="Times New Roman" panose="02020603050405020304" pitchFamily="18" charset="0"/>
              </a:rPr>
              <a:t>[2]. Phan </a:t>
            </a:r>
            <a:r>
              <a:rPr lang="en-US" sz="2700" dirty="0" err="1">
                <a:latin typeface="Times New Roman" panose="02020603050405020304" pitchFamily="18" charset="0"/>
                <a:cs typeface="Times New Roman" panose="02020603050405020304" pitchFamily="18" charset="0"/>
              </a:rPr>
              <a:t>Trọng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Luận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Trương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Dĩnh</a:t>
            </a:r>
            <a:r>
              <a:rPr lang="en-US" sz="2700" dirty="0">
                <a:latin typeface="Times New Roman" panose="02020603050405020304" pitchFamily="18" charset="0"/>
                <a:cs typeface="Times New Roman" panose="02020603050405020304" pitchFamily="18" charset="0"/>
              </a:rPr>
              <a:t>, (2011), </a:t>
            </a:r>
            <a:r>
              <a:rPr lang="en-US" sz="2700" i="1" dirty="0" err="1">
                <a:latin typeface="Times New Roman" panose="02020603050405020304" pitchFamily="18" charset="0"/>
                <a:cs typeface="Times New Roman" panose="02020603050405020304" pitchFamily="18" charset="0"/>
              </a:rPr>
              <a:t>Phương</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pháp</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dạy</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học</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văn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tập</a:t>
            </a:r>
            <a:r>
              <a:rPr lang="en-US" sz="2700" dirty="0">
                <a:latin typeface="Times New Roman" panose="02020603050405020304" pitchFamily="18" charset="0"/>
                <a:cs typeface="Times New Roman" panose="02020603050405020304" pitchFamily="18" charset="0"/>
              </a:rPr>
              <a:t> 1, NXB </a:t>
            </a:r>
            <a:r>
              <a:rPr lang="en-US" sz="2700" dirty="0" err="1">
                <a:latin typeface="Times New Roman" panose="02020603050405020304" pitchFamily="18" charset="0"/>
                <a:cs typeface="Times New Roman" panose="02020603050405020304" pitchFamily="18" charset="0"/>
              </a:rPr>
              <a:t>Đại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học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Sư</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phạm</a:t>
            </a:r>
            <a:r>
              <a:rPr lang="en-US" sz="2700" dirty="0">
                <a:latin typeface="Times New Roman" panose="02020603050405020304" pitchFamily="18" charset="0"/>
                <a:cs typeface="Times New Roman" panose="02020603050405020304" pitchFamily="18" charset="0"/>
              </a:rPr>
              <a:t>, tr. 253- 274.</a:t>
            </a:r>
          </a:p>
          <a:p>
            <a:pPr fontAlgn="base"/>
            <a:r>
              <a:rPr lang="en-US" sz="2700" dirty="0">
                <a:latin typeface="Times New Roman" panose="02020603050405020304" pitchFamily="18" charset="0"/>
                <a:cs typeface="Times New Roman" panose="02020603050405020304" pitchFamily="18" charset="0"/>
              </a:rPr>
              <a:t>[3]. Bernd Meier, </a:t>
            </a:r>
            <a:r>
              <a:rPr lang="en-US" sz="2700" dirty="0" err="1">
                <a:latin typeface="Times New Roman" panose="02020603050405020304" pitchFamily="18" charset="0"/>
                <a:cs typeface="Times New Roman" panose="02020603050405020304" pitchFamily="18" charset="0"/>
              </a:rPr>
              <a:t>Nguyễn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Văn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Cường</a:t>
            </a:r>
            <a:r>
              <a:rPr lang="en-US" sz="2700" dirty="0">
                <a:latin typeface="Times New Roman" panose="02020603050405020304" pitchFamily="18" charset="0"/>
                <a:cs typeface="Times New Roman" panose="02020603050405020304" pitchFamily="18" charset="0"/>
              </a:rPr>
              <a:t>, (2011), </a:t>
            </a:r>
            <a:r>
              <a:rPr lang="en-US" sz="2700" i="1" dirty="0" err="1">
                <a:latin typeface="Times New Roman" panose="02020603050405020304" pitchFamily="18" charset="0"/>
                <a:cs typeface="Times New Roman" panose="02020603050405020304" pitchFamily="18" charset="0"/>
              </a:rPr>
              <a:t>Cơ</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sở</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đổi</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mới</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phương</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pháp</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dạy</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học</a:t>
            </a:r>
            <a:r>
              <a:rPr lang="en-US" sz="2700" i="1" dirty="0">
                <a:latin typeface="Times New Roman" panose="02020603050405020304" pitchFamily="18" charset="0"/>
                <a:cs typeface="Times New Roman" panose="02020603050405020304" pitchFamily="18" charset="0"/>
              </a:rPr>
              <a: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Trường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học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Sư</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phạm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Nội</a:t>
            </a:r>
            <a:r>
              <a:rPr lang="en-US" sz="2700" dirty="0">
                <a:latin typeface="Times New Roman" panose="02020603050405020304" pitchFamily="18" charset="0"/>
                <a:cs typeface="Times New Roman" panose="02020603050405020304" pitchFamily="18" charset="0"/>
              </a:rPr>
              <a:t> - </a:t>
            </a:r>
            <a:r>
              <a:rPr lang="en-US" sz="2700" dirty="0" err="1">
                <a:latin typeface="Times New Roman" panose="02020603050405020304" pitchFamily="18" charset="0"/>
                <a:cs typeface="Times New Roman" panose="02020603050405020304" pitchFamily="18" charset="0"/>
              </a:rPr>
              <a:t>Trường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học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Posdam</a:t>
            </a:r>
            <a:r>
              <a:rPr lang="en-US" sz="2700" dirty="0">
                <a:latin typeface="Times New Roman" panose="02020603050405020304" pitchFamily="18" charset="0"/>
                <a:cs typeface="Times New Roman" panose="02020603050405020304" pitchFamily="18" charset="0"/>
              </a:rPr>
              <a:t>.</a:t>
            </a:r>
          </a:p>
          <a:p>
            <a:pPr fontAlgn="base"/>
            <a:r>
              <a:rPr lang="en-US" sz="2700" dirty="0">
                <a:latin typeface="Times New Roman" panose="02020603050405020304" pitchFamily="18" charset="0"/>
                <a:cs typeface="Times New Roman" panose="02020603050405020304" pitchFamily="18" charset="0"/>
              </a:rPr>
              <a:t>[4]. </a:t>
            </a:r>
            <a:r>
              <a:rPr lang="en-US" sz="2700" dirty="0" err="1">
                <a:latin typeface="Times New Roman" panose="02020603050405020304" pitchFamily="18" charset="0"/>
                <a:cs typeface="Times New Roman" panose="02020603050405020304" pitchFamily="18" charset="0"/>
              </a:rPr>
              <a:t>Bộ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dục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(2015), </a:t>
            </a:r>
            <a:r>
              <a:rPr lang="en-US" sz="2700" i="1" dirty="0" err="1">
                <a:latin typeface="Times New Roman" panose="02020603050405020304" pitchFamily="18" charset="0"/>
                <a:cs typeface="Times New Roman" panose="02020603050405020304" pitchFamily="18" charset="0"/>
              </a:rPr>
              <a:t>Chương</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trình</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Giáo</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dục</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phổ</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thông</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tổng</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thể</a:t>
            </a:r>
            <a:r>
              <a:rPr lang="en-US" sz="2700" i="1"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a:t>
            </a:r>
            <a:r>
              <a:rPr lang="en-US" sz="2700" dirty="0" err="1">
                <a:latin typeface="Times New Roman" panose="02020603050405020304" pitchFamily="18" charset="0"/>
                <a:cs typeface="Times New Roman" panose="02020603050405020304" pitchFamily="18" charset="0"/>
              </a:rPr>
              <a:t>Dự</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thảo</a:t>
            </a:r>
            <a:r>
              <a:rPr lang="en-US" sz="2700" dirty="0">
                <a:latin typeface="Times New Roman" panose="02020603050405020304" pitchFamily="18" charset="0"/>
                <a:cs typeface="Times New Roman" panose="02020603050405020304" pitchFamily="18" charset="0"/>
              </a:rPr>
              <a:t>).</a:t>
            </a:r>
          </a:p>
          <a:p>
            <a:pPr fontAlgn="base"/>
            <a:r>
              <a:rPr lang="en-US" sz="2700" dirty="0">
                <a:latin typeface="Times New Roman" panose="02020603050405020304" pitchFamily="18" charset="0"/>
                <a:cs typeface="Times New Roman" panose="02020603050405020304" pitchFamily="18" charset="0"/>
              </a:rPr>
              <a:t>[5]. </a:t>
            </a:r>
            <a:r>
              <a:rPr lang="en-US" sz="2700" dirty="0" err="1">
                <a:latin typeface="Times New Roman" panose="02020603050405020304" pitchFamily="18" charset="0"/>
                <a:cs typeface="Times New Roman" panose="02020603050405020304" pitchFamily="18" charset="0"/>
              </a:rPr>
              <a:t>Phạm</a:t>
            </a:r>
            <a:r>
              <a:rPr lang="en-US" sz="2700" dirty="0">
                <a:latin typeface="Times New Roman" panose="02020603050405020304" pitchFamily="18" charset="0"/>
                <a:cs typeface="Times New Roman" panose="02020603050405020304" pitchFamily="18" charset="0"/>
              </a:rPr>
              <a:t> Minh </a:t>
            </a:r>
            <a:r>
              <a:rPr lang="en-US" sz="2700" dirty="0" err="1">
                <a:latin typeface="Times New Roman" panose="02020603050405020304" pitchFamily="18" charset="0"/>
                <a:cs typeface="Times New Roman" panose="02020603050405020304" pitchFamily="18" charset="0"/>
              </a:rPr>
              <a:t>Diệu</a:t>
            </a:r>
            <a:r>
              <a:rPr lang="en-US" sz="2700"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Bàn</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về</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năng</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lực</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chuyên</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biệt</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môn</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Ngữ</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văn</a:t>
            </a:r>
            <a:r>
              <a:rPr lang="en-US" sz="2700" i="1" dirty="0">
                <a:latin typeface="Times New Roman" panose="02020603050405020304" pitchFamily="18" charset="0"/>
                <a:cs typeface="Times New Roman" panose="02020603050405020304" pitchFamily="18" charset="0"/>
              </a:rPr>
              <a:t> ở </a:t>
            </a:r>
            <a:r>
              <a:rPr lang="en-US" sz="2700" i="1" dirty="0" err="1">
                <a:latin typeface="Times New Roman" panose="02020603050405020304" pitchFamily="18" charset="0"/>
                <a:cs typeface="Times New Roman" panose="02020603050405020304" pitchFamily="18" charset="0"/>
              </a:rPr>
              <a:t>trường</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phổ</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thông</a:t>
            </a:r>
            <a:r>
              <a:rPr lang="en-US" sz="2700" i="1" dirty="0">
                <a:latin typeface="Times New Roman" panose="02020603050405020304" pitchFamily="18" charset="0"/>
                <a:cs typeface="Times New Roman" panose="02020603050405020304" pitchFamily="18" charset="0"/>
              </a:rPr>
              <a: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chức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Việt</a:t>
            </a:r>
            <a:r>
              <a:rPr lang="en-US" sz="2700" dirty="0">
                <a:latin typeface="Times New Roman" panose="02020603050405020304" pitchFamily="18" charset="0"/>
                <a:cs typeface="Times New Roman" panose="02020603050405020304" pitchFamily="18" charset="0"/>
              </a:rPr>
              <a:t> Nam,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97, tr. 54- 56.</a:t>
            </a:r>
          </a:p>
          <a:p>
            <a:pPr fontAlgn="base"/>
            <a:r>
              <a:rPr lang="en-US" sz="2700" dirty="0">
                <a:latin typeface="Times New Roman" panose="02020603050405020304" pitchFamily="18" charset="0"/>
                <a:cs typeface="Times New Roman" panose="02020603050405020304" pitchFamily="18" charset="0"/>
              </a:rPr>
              <a:t>[6]. </a:t>
            </a:r>
            <a:r>
              <a:rPr lang="en-US" sz="2700" dirty="0" err="1">
                <a:latin typeface="Times New Roman" panose="02020603050405020304" pitchFamily="18" charset="0"/>
                <a:cs typeface="Times New Roman" panose="02020603050405020304" pitchFamily="18" charset="0"/>
              </a:rPr>
              <a:t>Bộ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dục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Vụ</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dục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Trung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họcDự</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Mô</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trường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học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Việt</a:t>
            </a:r>
            <a:r>
              <a:rPr lang="en-US" sz="2700" dirty="0">
                <a:latin typeface="Times New Roman" panose="02020603050405020304" pitchFamily="18" charset="0"/>
                <a:cs typeface="Times New Roman" panose="02020603050405020304" pitchFamily="18" charset="0"/>
              </a:rPr>
              <a:t> Nam), (2014), </a:t>
            </a:r>
            <a:r>
              <a:rPr lang="en-US" sz="2700" dirty="0" err="1">
                <a:latin typeface="Times New Roman" panose="02020603050405020304" pitchFamily="18" charset="0"/>
                <a:cs typeface="Times New Roman" panose="02020603050405020304" pitchFamily="18" charset="0"/>
              </a:rPr>
              <a:t>Tài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tập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huấn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học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Mô</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trường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học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Việt</a:t>
            </a:r>
            <a:r>
              <a:rPr lang="en-US" sz="2700" dirty="0">
                <a:latin typeface="Times New Roman" panose="02020603050405020304" pitchFamily="18" charset="0"/>
                <a:cs typeface="Times New Roman" panose="02020603050405020304" pitchFamily="18" charset="0"/>
              </a:rPr>
              <a:t> Nam </a:t>
            </a:r>
            <a:r>
              <a:rPr lang="en-US" sz="2700" dirty="0" err="1">
                <a:latin typeface="Times New Roman" panose="02020603050405020304" pitchFamily="18" charset="0"/>
                <a:cs typeface="Times New Roman" panose="02020603050405020304" pitchFamily="18" charset="0"/>
              </a:rPr>
              <a:t>lớp</a:t>
            </a:r>
            <a:r>
              <a:rPr lang="en-US" sz="2700" dirty="0">
                <a:latin typeface="Times New Roman" panose="02020603050405020304" pitchFamily="18" charset="0"/>
                <a:cs typeface="Times New Roman" panose="02020603050405020304" pitchFamily="18" charset="0"/>
              </a:rPr>
              <a:t> 6, NXB </a:t>
            </a:r>
            <a:r>
              <a:rPr lang="en-US" sz="2700" dirty="0" err="1">
                <a:latin typeface="Times New Roman" panose="02020603050405020304" pitchFamily="18" charset="0"/>
                <a:cs typeface="Times New Roman" panose="02020603050405020304" pitchFamily="18" charset="0"/>
              </a:rPr>
              <a:t>Giáo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dục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Việt</a:t>
            </a:r>
            <a:r>
              <a:rPr lang="en-US" sz="2700" dirty="0">
                <a:latin typeface="Times New Roman" panose="02020603050405020304" pitchFamily="18" charset="0"/>
                <a:cs typeface="Times New Roman" panose="02020603050405020304" pitchFamily="18" charset="0"/>
              </a:rPr>
              <a:t> Nam, </a:t>
            </a:r>
            <a:r>
              <a:rPr lang="en-US" sz="2700" dirty="0" err="1">
                <a:latin typeface="Times New Roman" panose="02020603050405020304" pitchFamily="18" charset="0"/>
                <a:cs typeface="Times New Roman" panose="02020603050405020304" pitchFamily="18" charset="0"/>
              </a:rPr>
              <a:t>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Nội</a:t>
            </a:r>
            <a:r>
              <a:rPr lang="en-US" sz="2700" dirty="0">
                <a:latin typeface="Times New Roman" panose="02020603050405020304" pitchFamily="18" charset="0"/>
                <a:cs typeface="Times New Roman" panose="02020603050405020304" pitchFamily="18" charset="0"/>
              </a:rPr>
              <a:t>.</a:t>
            </a:r>
          </a:p>
          <a:p>
            <a:pPr fontAlgn="base"/>
            <a:r>
              <a:rPr lang="en-US" sz="2700" i="1" dirty="0" err="1">
                <a:latin typeface="Times New Roman" panose="02020603050405020304" pitchFamily="18" charset="0"/>
                <a:cs typeface="Times New Roman" panose="02020603050405020304" pitchFamily="18" charset="0"/>
              </a:rPr>
              <a:t>Nguồn</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Tạp</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chí</a:t>
            </a:r>
            <a:r>
              <a:rPr lang="en-US" sz="2700" i="1" dirty="0">
                <a:latin typeface="Times New Roman" panose="02020603050405020304" pitchFamily="18" charset="0"/>
                <a:cs typeface="Times New Roman" panose="02020603050405020304" pitchFamily="18" charset="0"/>
              </a:rPr>
              <a:t> Khoa </a:t>
            </a:r>
            <a:r>
              <a:rPr lang="en-US" sz="2700" i="1" dirty="0" err="1">
                <a:latin typeface="Times New Roman" panose="02020603050405020304" pitchFamily="18" charset="0"/>
                <a:cs typeface="Times New Roman" panose="02020603050405020304" pitchFamily="18" charset="0"/>
              </a:rPr>
              <a:t>học</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Giáo</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dục</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Việt</a:t>
            </a:r>
            <a:r>
              <a:rPr lang="en-US" sz="2700" i="1" dirty="0">
                <a:latin typeface="Times New Roman" panose="02020603050405020304" pitchFamily="18" charset="0"/>
                <a:cs typeface="Times New Roman" panose="02020603050405020304" pitchFamily="18" charset="0"/>
              </a:rPr>
              <a:t> Nam, </a:t>
            </a:r>
            <a:r>
              <a:rPr lang="en-US" sz="2700" i="1" dirty="0" err="1">
                <a:latin typeface="Times New Roman" panose="02020603050405020304" pitchFamily="18" charset="0"/>
                <a:cs typeface="Times New Roman" panose="02020603050405020304" pitchFamily="18" charset="0"/>
              </a:rPr>
              <a:t>Số</a:t>
            </a:r>
            <a:r>
              <a:rPr lang="en-US" sz="2700" i="1" dirty="0">
                <a:latin typeface="Times New Roman" panose="02020603050405020304" pitchFamily="18" charset="0"/>
                <a:cs typeface="Times New Roman" panose="02020603050405020304" pitchFamily="18" charset="0"/>
              </a:rPr>
              <a:t> 128, </a:t>
            </a:r>
            <a:r>
              <a:rPr lang="en-US" sz="2700" i="1" dirty="0" err="1">
                <a:latin typeface="Times New Roman" panose="02020603050405020304" pitchFamily="18" charset="0"/>
                <a:cs typeface="Times New Roman" panose="02020603050405020304" pitchFamily="18" charset="0"/>
              </a:rPr>
              <a:t>tháng</a:t>
            </a:r>
            <a:r>
              <a:rPr lang="en-US" sz="2700" i="1" dirty="0">
                <a:latin typeface="Times New Roman" panose="02020603050405020304" pitchFamily="18" charset="0"/>
                <a:cs typeface="Times New Roman" panose="02020603050405020304" pitchFamily="18" charset="0"/>
              </a:rPr>
              <a:t> 05 </a:t>
            </a:r>
            <a:r>
              <a:rPr lang="en-US" sz="2700" i="1" dirty="0" err="1">
                <a:latin typeface="Times New Roman" panose="02020603050405020304" pitchFamily="18" charset="0"/>
                <a:cs typeface="Times New Roman" panose="02020603050405020304" pitchFamily="18" charset="0"/>
              </a:rPr>
              <a:t>năm</a:t>
            </a:r>
            <a:r>
              <a:rPr lang="en-US" sz="2700" i="1" dirty="0">
                <a:latin typeface="Times New Roman" panose="02020603050405020304" pitchFamily="18" charset="0"/>
                <a:cs typeface="Times New Roman" panose="02020603050405020304" pitchFamily="18" charset="0"/>
              </a:rPr>
              <a:t> 2016</a:t>
            </a: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59121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257994" cy="6891562"/>
          </a:xfrm>
          <a:prstGeom prst="rect">
            <a:avLst/>
          </a:prstGeom>
          <a:noFill/>
          <a:extLst>
            <a:ext uri="{909E8E84-426E-40DD-AFC4-6F175D3DCCD1}">
              <a14:hiddenFill xmlns:a14="http://schemas.microsoft.com/office/drawing/2010/main">
                <a:solidFill>
                  <a:srgbClr val="FFFFFF"/>
                </a:solidFill>
              </a14:hiddenFill>
            </a:ext>
          </a:extLst>
        </p:spPr>
      </p:pic>
      <p:pic>
        <p:nvPicPr>
          <p:cNvPr id="7" name="Hình ảnh 6">
            <a:extLst>
              <a:ext uri="{FF2B5EF4-FFF2-40B4-BE49-F238E27FC236}">
                <a16:creationId xmlns:a16="http://schemas.microsoft.com/office/drawing/2014/main" id="{F5197049-9437-1258-78F0-65178328B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087" y="1576387"/>
            <a:ext cx="5153025" cy="4391025"/>
          </a:xfrm>
          <a:prstGeom prst="rect">
            <a:avLst/>
          </a:prstGeom>
        </p:spPr>
      </p:pic>
      <p:sp>
        <p:nvSpPr>
          <p:cNvPr id="5" name="Hộp Văn bản 4">
            <a:extLst>
              <a:ext uri="{FF2B5EF4-FFF2-40B4-BE49-F238E27FC236}">
                <a16:creationId xmlns:a16="http://schemas.microsoft.com/office/drawing/2014/main" id="{D5C13EEC-D986-9F92-70E1-0E09673FE9D8}"/>
              </a:ext>
            </a:extLst>
          </p:cNvPr>
          <p:cNvSpPr txBox="1"/>
          <p:nvPr/>
        </p:nvSpPr>
        <p:spPr>
          <a:xfrm>
            <a:off x="5260975" y="1141769"/>
            <a:ext cx="6127750" cy="2009061"/>
          </a:xfrm>
          <a:prstGeom prst="roundRect">
            <a:avLst/>
          </a:prstGeom>
          <a:noFill/>
          <a:ln w="38100">
            <a:solidFill>
              <a:srgbClr val="0066FF"/>
            </a:solidFill>
          </a:ln>
        </p:spPr>
        <p:txBody>
          <a:bodyPr wrap="square">
            <a:spAutoFit/>
          </a:bodyPr>
          <a:lstStyle/>
          <a:p>
            <a:pPr marL="0" marR="0" algn="ctr">
              <a:spcBef>
                <a:spcPts val="0"/>
              </a:spcBef>
              <a:spcAft>
                <a:spcPts val="0"/>
              </a:spcAft>
            </a:pPr>
            <a:r>
              <a:rPr lang="en-US" sz="2800" b="1" dirty="0">
                <a:solidFill>
                  <a:srgbClr val="00CCFF"/>
                </a:solidFill>
                <a:effectLst/>
                <a:latin typeface="Times New Roman" panose="02020603050405020304" pitchFamily="18" charset="0"/>
                <a:ea typeface="Times New Roman" panose="02020603050405020304" pitchFamily="18" charset="0"/>
              </a:rPr>
              <a:t>HƯỚNG DẪN TỰ HỌC</a:t>
            </a:r>
            <a:endParaRPr lang="en-US" sz="2800" dirty="0">
              <a:solidFill>
                <a:srgbClr val="00CCFF"/>
              </a:solidFill>
              <a:effectLst/>
              <a:latin typeface="Times New Roman" panose="02020603050405020304" pitchFamily="18" charset="0"/>
              <a:ea typeface="Times New Roman" panose="02020603050405020304" pitchFamily="18" charset="0"/>
            </a:endParaRPr>
          </a:p>
          <a:p>
            <a:pPr marR="0" lvl="0">
              <a:spcBef>
                <a:spcPts val="0"/>
              </a:spcBef>
              <a:spcAft>
                <a:spcPts val="0"/>
              </a:spcAft>
              <a:buSzPts val="1400"/>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tập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vở</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R="0" lvl="0">
              <a:spcBef>
                <a:spcPts val="0"/>
              </a:spcBef>
              <a:spcAft>
                <a:spcPts val="0"/>
              </a:spcAft>
              <a:buSzPts val="1400"/>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rPr>
              <a:t> 2. </a:t>
            </a:r>
            <a:r>
              <a:rPr lang="en-US" sz="2800" i="1" dirty="0" err="1">
                <a:solidFill>
                  <a:srgbClr val="0D0D0D"/>
                </a:solidFill>
                <a:effectLst/>
                <a:latin typeface="Times New Roman" panose="02020603050405020304" pitchFamily="18" charset="0"/>
                <a:ea typeface="Times New Roman" panose="02020603050405020304" pitchFamily="18" charset="0"/>
              </a:rPr>
              <a:t>Lễ</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rửa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làng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của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người</a:t>
            </a:r>
            <a:r>
              <a:rPr lang="en-US" sz="2800" i="1" dirty="0">
                <a:solidFill>
                  <a:srgbClr val="0D0D0D"/>
                </a:solidFill>
                <a:effectLst/>
                <a:latin typeface="Times New Roman" panose="02020603050405020304" pitchFamily="18" charset="0"/>
                <a:ea typeface="Times New Roman" panose="02020603050405020304" pitchFamily="18" charset="0"/>
              </a:rPr>
              <a:t> Lô </a:t>
            </a:r>
            <a:r>
              <a:rPr lang="en-US" sz="2800" i="1" dirty="0" err="1">
                <a:solidFill>
                  <a:srgbClr val="0D0D0D"/>
                </a:solidFill>
                <a:effectLst/>
                <a:latin typeface="Times New Roman" panose="02020603050405020304" pitchFamily="18" charset="0"/>
                <a:ea typeface="Times New Roman" panose="02020603050405020304" pitchFamily="18" charset="0"/>
              </a:rPr>
              <a:t>Lô</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Phạm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Thuỳ</a:t>
            </a:r>
            <a:r>
              <a:rPr lang="en-US" sz="2800" dirty="0">
                <a:solidFill>
                  <a:srgbClr val="0D0D0D"/>
                </a:solidFill>
                <a:effectLst/>
                <a:latin typeface="Times New Roman" panose="02020603050405020304" pitchFamily="18" charset="0"/>
                <a:ea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32390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Notebook Powerpoint Template | Notebook paper template, Notebook paper,  Powerpoint template free">
            <a:extLst>
              <a:ext uri="{FF2B5EF4-FFF2-40B4-BE49-F238E27FC236}">
                <a16:creationId xmlns:a16="http://schemas.microsoft.com/office/drawing/2014/main" id="{4A165CE3-2D94-B10A-8D28-A37352DFF9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36113968-AD85-38D1-0F6B-8348B75BEA1C}"/>
              </a:ext>
            </a:extLst>
          </p:cNvPr>
          <p:cNvSpPr txBox="1"/>
          <p:nvPr/>
        </p:nvSpPr>
        <p:spPr>
          <a:xfrm>
            <a:off x="1678915" y="994195"/>
            <a:ext cx="9467622" cy="5693866"/>
          </a:xfrm>
          <a:prstGeom prst="rect">
            <a:avLst/>
          </a:prstGeom>
          <a:noFill/>
          <a:ln w="38100">
            <a:solidFill>
              <a:srgbClr val="00FF00"/>
            </a:solidFill>
          </a:ln>
        </p:spPr>
        <p:txBody>
          <a:bodyPr wrap="square">
            <a:spAutoFit/>
          </a:bodyPr>
          <a:lstStyle/>
          <a:p>
            <a:pPr algn="just"/>
            <a:r>
              <a:rPr lang="en-US" sz="2800"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Đoạn</a:t>
            </a:r>
            <a:r>
              <a:rPr lang="en-US" sz="2800" b="1" dirty="0">
                <a:solidFill>
                  <a:srgbClr val="00B0F0"/>
                </a:solidFill>
                <a:latin typeface="Times New Roman" panose="02020603050405020304" pitchFamily="18" charset="0"/>
                <a:cs typeface="Times New Roman" panose="02020603050405020304" pitchFamily="18" charset="0"/>
              </a:rPr>
              <a:t> II</a:t>
            </a:r>
            <a:endParaRPr lang="en-US" sz="2800" dirty="0">
              <a:solidFill>
                <a:srgbClr val="00B0F0"/>
              </a:solidFill>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dâu</a:t>
            </a:r>
            <a:r>
              <a:rPr lang="en-US" sz="2800" dirty="0">
                <a:latin typeface="Times New Roman" panose="02020603050405020304" pitchFamily="18" charset="0"/>
                <a:cs typeface="Times New Roman" panose="02020603050405020304" pitchFamily="18" charset="0"/>
              </a:rPr>
              <a:t>”.</a:t>
            </a:r>
          </a:p>
          <a:p>
            <a:pPr algn="just"/>
            <a:r>
              <a:rPr lang="en-US" sz="2800" dirty="0" err="1">
                <a:latin typeface="Times New Roman" panose="02020603050405020304" pitchFamily="18" charset="0"/>
                <a:cs typeface="Times New Roman" panose="02020603050405020304" pitchFamily="18" charset="0"/>
              </a:rPr>
              <a:t>Hẳn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say </a:t>
            </a:r>
            <a:r>
              <a:rPr lang="en-US" sz="2800" dirty="0" err="1">
                <a:latin typeface="Times New Roman" panose="02020603050405020304" pitchFamily="18" charset="0"/>
                <a:cs typeface="Times New Roman" panose="02020603050405020304" pitchFamily="18" charset="0"/>
              </a:rPr>
              <a:t>bê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rượu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lông</a:t>
            </a:r>
            <a:r>
              <a:rPr lang="en-US" sz="2800" dirty="0">
                <a:latin typeface="Times New Roman" panose="02020603050405020304" pitchFamily="18" charset="0"/>
                <a:cs typeface="Times New Roman" panose="02020603050405020304" pitchFamily="18" charset="0"/>
              </a:rPr>
              <a:t> rung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vòm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phế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bụi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bặm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khuẩn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bụi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khuẩn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ho hen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Viện</a:t>
            </a:r>
            <a:r>
              <a:rPr lang="en-US" sz="2800" dirty="0">
                <a:latin typeface="Times New Roman" panose="02020603050405020304" pitchFamily="18" charset="0"/>
                <a:cs typeface="Times New Roman" panose="02020603050405020304" pitchFamily="18" charset="0"/>
              </a:rPr>
              <a:t>)</a:t>
            </a:r>
          </a:p>
        </p:txBody>
      </p:sp>
      <p:sp>
        <p:nvSpPr>
          <p:cNvPr id="12" name="TextBox 13">
            <a:extLst>
              <a:ext uri="{FF2B5EF4-FFF2-40B4-BE49-F238E27FC236}">
                <a16:creationId xmlns:a16="http://schemas.microsoft.com/office/drawing/2014/main" id="{3FC67C03-32B4-9E54-1882-D7BA69A95FFE}"/>
              </a:ext>
            </a:extLst>
          </p:cNvPr>
          <p:cNvSpPr txBox="1"/>
          <p:nvPr/>
        </p:nvSpPr>
        <p:spPr>
          <a:xfrm>
            <a:off x="4412768" y="161487"/>
            <a:ext cx="3594097" cy="707885"/>
          </a:xfrm>
          <a:prstGeom prst="rect">
            <a:avLst/>
          </a:prstGeom>
          <a:gradFill flip="none" rotWithShape="1">
            <a:gsLst>
              <a:gs pos="44000">
                <a:srgbClr val="00CCFF"/>
              </a:gs>
              <a:gs pos="100000">
                <a:srgbClr val="00FF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pic>
        <p:nvPicPr>
          <p:cNvPr id="20" name="Hình ảnh 19">
            <a:extLst>
              <a:ext uri="{FF2B5EF4-FFF2-40B4-BE49-F238E27FC236}">
                <a16:creationId xmlns:a16="http://schemas.microsoft.com/office/drawing/2014/main" id="{7039D336-A010-1591-68DA-5D46EFC83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39" y="-29845"/>
            <a:ext cx="1434979" cy="1466932"/>
          </a:xfrm>
          <a:prstGeom prst="rect">
            <a:avLst/>
          </a:prstGeom>
        </p:spPr>
      </p:pic>
    </p:spTree>
    <p:extLst>
      <p:ext uri="{BB962C8B-B14F-4D97-AF65-F5344CB8AC3E}">
        <p14:creationId xmlns:p14="http://schemas.microsoft.com/office/powerpoint/2010/main" val="22208567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Notebook Powerpoint Template | Notebook paper template, Notebook paper,  Powerpoint template free">
            <a:extLst>
              <a:ext uri="{FF2B5EF4-FFF2-40B4-BE49-F238E27FC236}">
                <a16:creationId xmlns:a16="http://schemas.microsoft.com/office/drawing/2014/main" id="{4A165CE3-2D94-B10A-8D28-A37352DFF9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772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3">
            <a:extLst>
              <a:ext uri="{FF2B5EF4-FFF2-40B4-BE49-F238E27FC236}">
                <a16:creationId xmlns:a16="http://schemas.microsoft.com/office/drawing/2014/main" id="{3FC67C03-32B4-9E54-1882-D7BA69A95FFE}"/>
              </a:ext>
            </a:extLst>
          </p:cNvPr>
          <p:cNvSpPr txBox="1"/>
          <p:nvPr/>
        </p:nvSpPr>
        <p:spPr>
          <a:xfrm>
            <a:off x="4412768" y="161487"/>
            <a:ext cx="3594097" cy="707885"/>
          </a:xfrm>
          <a:prstGeom prst="rect">
            <a:avLst/>
          </a:prstGeom>
          <a:gradFill flip="none" rotWithShape="1">
            <a:gsLst>
              <a:gs pos="44000">
                <a:srgbClr val="00CCFF"/>
              </a:gs>
              <a:gs pos="100000">
                <a:srgbClr val="00FF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pic>
        <p:nvPicPr>
          <p:cNvPr id="20" name="Hình ảnh 19">
            <a:extLst>
              <a:ext uri="{FF2B5EF4-FFF2-40B4-BE49-F238E27FC236}">
                <a16:creationId xmlns:a16="http://schemas.microsoft.com/office/drawing/2014/main" id="{7039D336-A010-1591-68DA-5D46EFC83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39" y="-29845"/>
            <a:ext cx="1434979" cy="1466932"/>
          </a:xfrm>
          <a:prstGeom prst="rect">
            <a:avLst/>
          </a:prstGeom>
        </p:spPr>
      </p:pic>
      <p:pic>
        <p:nvPicPr>
          <p:cNvPr id="2" name="Hình ảnh 1">
            <a:extLst>
              <a:ext uri="{FF2B5EF4-FFF2-40B4-BE49-F238E27FC236}">
                <a16:creationId xmlns:a16="http://schemas.microsoft.com/office/drawing/2014/main" id="{4F124653-00CD-12F0-CE17-F43A4C61C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179" y="3844315"/>
            <a:ext cx="3836060" cy="3208734"/>
          </a:xfrm>
          <a:prstGeom prst="rect">
            <a:avLst/>
          </a:prstGeom>
        </p:spPr>
      </p:pic>
      <p:sp>
        <p:nvSpPr>
          <p:cNvPr id="3" name="Bong bóng Lời nói: Hình chữ nhật với Góc Tròn 2">
            <a:extLst>
              <a:ext uri="{FF2B5EF4-FFF2-40B4-BE49-F238E27FC236}">
                <a16:creationId xmlns:a16="http://schemas.microsoft.com/office/drawing/2014/main" id="{D86F8AC3-E2A8-4E1E-DF04-237BDDD50728}"/>
              </a:ext>
            </a:extLst>
          </p:cNvPr>
          <p:cNvSpPr/>
          <p:nvPr/>
        </p:nvSpPr>
        <p:spPr>
          <a:xfrm>
            <a:off x="3429000" y="2232706"/>
            <a:ext cx="7086600" cy="1892808"/>
          </a:xfrm>
          <a:prstGeom prst="wedgeRoundRectCallout">
            <a:avLst>
              <a:gd name="adj1" fmla="val -53607"/>
              <a:gd name="adj2" fmla="val 45592"/>
              <a:gd name="adj3" fmla="val 1666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2800" b="1" i="1" dirty="0" err="1">
                <a:solidFill>
                  <a:srgbClr val="000000"/>
                </a:solidFill>
                <a:effectLst/>
                <a:latin typeface="Times New Roman" panose="02020603050405020304" pitchFamily="18" charset="0"/>
                <a:ea typeface="Times New Roman" panose="02020603050405020304" pitchFamily="18" charset="0"/>
              </a:rPr>
              <a:t>Câu</a:t>
            </a:r>
            <a:r>
              <a:rPr lang="en-US" sz="2800" b="1" i="1" dirty="0">
                <a:solidFill>
                  <a:srgbClr val="000000"/>
                </a:solidFill>
                <a:effectLst/>
                <a:latin typeface="Times New Roman" panose="02020603050405020304" pitchFamily="18" charset="0"/>
                <a:ea typeface="Times New Roman" panose="02020603050405020304" pitchFamily="18" charset="0"/>
              </a:rPr>
              <a:t> 1. </a:t>
            </a:r>
            <a:r>
              <a:rPr lang="en-US" sz="2800" i="1" dirty="0" err="1">
                <a:solidFill>
                  <a:srgbClr val="000000"/>
                </a:solidFill>
                <a:effectLst/>
                <a:latin typeface="Times New Roman" panose="02020603050405020304" pitchFamily="18" charset="0"/>
                <a:ea typeface="Times New Roman" panose="02020603050405020304" pitchFamily="18" charset="0"/>
              </a:rPr>
              <a:t>Xác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định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hiệu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tượng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thích</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đoạn</a:t>
            </a:r>
            <a:r>
              <a:rPr lang="en-US" sz="2800" i="1" dirty="0">
                <a:solidFill>
                  <a:srgbClr val="000000"/>
                </a:solidFill>
                <a:effectLst/>
                <a:latin typeface="Times New Roman" panose="02020603050405020304" pitchFamily="18" charset="0"/>
                <a:ea typeface="Times New Roman" panose="02020603050405020304" pitchFamily="18" charset="0"/>
              </a:rPr>
              <a:t> I.</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b="1" i="1" dirty="0" err="1">
                <a:solidFill>
                  <a:srgbClr val="000000"/>
                </a:solidFill>
                <a:effectLst/>
                <a:latin typeface="Times New Roman" panose="02020603050405020304" pitchFamily="18" charset="0"/>
                <a:ea typeface="Times New Roman" panose="02020603050405020304" pitchFamily="18" charset="0"/>
              </a:rPr>
              <a:t>Câu</a:t>
            </a:r>
            <a:r>
              <a:rPr lang="en-US" sz="2800" b="1" i="1" dirty="0">
                <a:solidFill>
                  <a:srgbClr val="000000"/>
                </a:solidFill>
                <a:effectLst/>
                <a:latin typeface="Times New Roman" panose="02020603050405020304" pitchFamily="18" charset="0"/>
                <a:ea typeface="Times New Roman" panose="02020603050405020304" pitchFamily="18" charset="0"/>
              </a:rPr>
              <a:t> 2. </a:t>
            </a:r>
            <a:r>
              <a:rPr lang="en-US" sz="2800" i="1" dirty="0">
                <a:solidFill>
                  <a:srgbClr val="000000"/>
                </a:solidFill>
                <a:effectLst/>
                <a:latin typeface="Times New Roman" panose="02020603050405020304" pitchFamily="18" charset="0"/>
                <a:ea typeface="Times New Roman" panose="02020603050405020304" pitchFamily="18" charset="0"/>
              </a:rPr>
              <a:t>Ở </a:t>
            </a:r>
            <a:r>
              <a:rPr lang="en-US" sz="2800" i="1" dirty="0" err="1">
                <a:solidFill>
                  <a:srgbClr val="000000"/>
                </a:solidFill>
                <a:effectLst/>
                <a:latin typeface="Times New Roman" panose="02020603050405020304" pitchFamily="18" charset="0"/>
                <a:ea typeface="Times New Roman" panose="02020603050405020304" pitchFamily="18" charset="0"/>
              </a:rPr>
              <a:t>đoạn</a:t>
            </a:r>
            <a:r>
              <a:rPr lang="en-US" sz="2800" i="1" dirty="0">
                <a:solidFill>
                  <a:srgbClr val="000000"/>
                </a:solidFill>
                <a:effectLst/>
                <a:latin typeface="Times New Roman" panose="02020603050405020304" pitchFamily="18" charset="0"/>
                <a:ea typeface="Times New Roman" panose="02020603050405020304" pitchFamily="18" charset="0"/>
              </a:rPr>
              <a:t> II, </a:t>
            </a:r>
            <a:r>
              <a:rPr lang="en-US" sz="2800" i="1" dirty="0" err="1">
                <a:solidFill>
                  <a:srgbClr val="000000"/>
                </a:solidFill>
                <a:effectLst/>
                <a:latin typeface="Times New Roman" panose="02020603050405020304" pitchFamily="18" charset="0"/>
                <a:ea typeface="Times New Roman" panose="02020603050405020304" pitchFamily="18" charset="0"/>
              </a:rPr>
              <a:t>tác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trích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bằng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67976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Notebook Powerpoint Template | Notebook paper template, Notebook paper,  Powerpoint template free">
            <a:extLst>
              <a:ext uri="{FF2B5EF4-FFF2-40B4-BE49-F238E27FC236}">
                <a16:creationId xmlns:a16="http://schemas.microsoft.com/office/drawing/2014/main" id="{4A165CE3-2D94-B10A-8D28-A37352DFF9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3">
            <a:extLst>
              <a:ext uri="{FF2B5EF4-FFF2-40B4-BE49-F238E27FC236}">
                <a16:creationId xmlns:a16="http://schemas.microsoft.com/office/drawing/2014/main" id="{3FC67C03-32B4-9E54-1882-D7BA69A95FFE}"/>
              </a:ext>
            </a:extLst>
          </p:cNvPr>
          <p:cNvSpPr txBox="1"/>
          <p:nvPr/>
        </p:nvSpPr>
        <p:spPr>
          <a:xfrm>
            <a:off x="4412768" y="161487"/>
            <a:ext cx="3594097" cy="707885"/>
          </a:xfrm>
          <a:prstGeom prst="rect">
            <a:avLst/>
          </a:prstGeom>
          <a:gradFill flip="none" rotWithShape="1">
            <a:gsLst>
              <a:gs pos="44000">
                <a:srgbClr val="00CCFF"/>
              </a:gs>
              <a:gs pos="100000">
                <a:srgbClr val="00FF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pic>
        <p:nvPicPr>
          <p:cNvPr id="20" name="Hình ảnh 19">
            <a:extLst>
              <a:ext uri="{FF2B5EF4-FFF2-40B4-BE49-F238E27FC236}">
                <a16:creationId xmlns:a16="http://schemas.microsoft.com/office/drawing/2014/main" id="{7039D336-A010-1591-68DA-5D46EFC83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39" y="-29845"/>
            <a:ext cx="1434979" cy="1466932"/>
          </a:xfrm>
          <a:prstGeom prst="rect">
            <a:avLst/>
          </a:prstGeom>
        </p:spPr>
      </p:pic>
      <p:sp>
        <p:nvSpPr>
          <p:cNvPr id="3" name="Hình chữ nhật 2">
            <a:extLst>
              <a:ext uri="{FF2B5EF4-FFF2-40B4-BE49-F238E27FC236}">
                <a16:creationId xmlns:a16="http://schemas.microsoft.com/office/drawing/2014/main" id="{D86F8AC3-E2A8-4E1E-DF04-237BDDD50728}"/>
              </a:ext>
            </a:extLst>
          </p:cNvPr>
          <p:cNvSpPr/>
          <p:nvPr/>
        </p:nvSpPr>
        <p:spPr>
          <a:xfrm>
            <a:off x="1342112" y="1510238"/>
            <a:ext cx="9932439" cy="478083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2800" b="1" kern="100" dirty="0" err="1">
                <a:solidFill>
                  <a:srgbClr val="00B0F0"/>
                </a:solidFill>
                <a:effectLst/>
                <a:latin typeface="Times New Roman" panose="02020603050405020304" pitchFamily="18" charset="0"/>
                <a:ea typeface="SimSun" panose="02010600030101010101" pitchFamily="2" charset="-122"/>
              </a:rPr>
              <a:t>Gợi</a:t>
            </a:r>
            <a:r>
              <a:rPr lang="en-US" sz="2800" b="1" kern="100" dirty="0">
                <a:solidFill>
                  <a:srgbClr val="00B0F0"/>
                </a:solidFill>
                <a:effectLst/>
                <a:latin typeface="Times New Roman" panose="02020603050405020304" pitchFamily="18" charset="0"/>
                <a:ea typeface="SimSun" panose="02010600030101010101" pitchFamily="2" charset="-122"/>
              </a:rPr>
              <a:t> ý:</a:t>
            </a:r>
            <a:r>
              <a:rPr lang="en-US" sz="2800" kern="100" dirty="0">
                <a:solidFill>
                  <a:srgbClr val="00B0F0"/>
                </a:solidFill>
                <a:effectLst/>
                <a:latin typeface="Times New Roman" panose="02020603050405020304" pitchFamily="18" charset="0"/>
                <a:ea typeface="SimSun" panose="02010600030101010101" pitchFamily="2" charset="-122"/>
              </a:rPr>
              <a:t> </a:t>
            </a:r>
            <a:endParaRPr lang="en-US" sz="2800" dirty="0">
              <a:solidFill>
                <a:srgbClr val="00B0F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b="1" kern="100" dirty="0" err="1">
                <a:solidFill>
                  <a:srgbClr val="000000"/>
                </a:solidFill>
                <a:effectLst/>
                <a:latin typeface="Times New Roman" panose="02020603050405020304" pitchFamily="18" charset="0"/>
                <a:ea typeface="SimSun" panose="02010600030101010101" pitchFamily="2" charset="-122"/>
              </a:rPr>
              <a:t>Câu</a:t>
            </a:r>
            <a:r>
              <a:rPr lang="en-US" sz="2800" b="1" kern="100" dirty="0">
                <a:solidFill>
                  <a:srgbClr val="000000"/>
                </a:solidFill>
                <a:effectLst/>
                <a:latin typeface="Times New Roman" panose="02020603050405020304" pitchFamily="18" charset="0"/>
                <a:ea typeface="SimSun" panose="02010600030101010101" pitchFamily="2" charset="-122"/>
              </a:rPr>
              <a:t> 1.</a:t>
            </a:r>
            <a:r>
              <a:rPr lang="en-US" sz="2800" kern="100" dirty="0">
                <a:solidFill>
                  <a:srgbClr val="000000"/>
                </a:solidFill>
                <a:effectLst/>
                <a:latin typeface="Times New Roman" panose="02020603050405020304" pitchFamily="18" charset="0"/>
                <a:ea typeface="SimSun" panose="02010600030101010101" pitchFamily="2" charset="-122"/>
              </a:rPr>
              <a:t> </a:t>
            </a:r>
            <a:r>
              <a:rPr lang="en-US" sz="2800" kern="100" dirty="0" err="1">
                <a:solidFill>
                  <a:srgbClr val="000000"/>
                </a:solidFill>
                <a:effectLst/>
                <a:latin typeface="Times New Roman" panose="02020603050405020304" pitchFamily="18" charset="0"/>
                <a:ea typeface="SimSun" panose="02010600030101010101" pitchFamily="2" charset="-122"/>
              </a:rPr>
              <a:t>Một</a:t>
            </a:r>
            <a:r>
              <a:rPr lang="en-US" sz="2800" kern="100" dirty="0">
                <a:solidFill>
                  <a:srgbClr val="000000"/>
                </a:solidFill>
                <a:effectLst/>
                <a:latin typeface="Times New Roman" panose="02020603050405020304" pitchFamily="18" charset="0"/>
                <a:ea typeface="SimSun" panose="02010600030101010101" pitchFamily="2" charset="-122"/>
              </a:rPr>
              <a:t> </a:t>
            </a:r>
            <a:r>
              <a:rPr lang="en-US" sz="2800" kern="100" dirty="0" err="1">
                <a:solidFill>
                  <a:srgbClr val="000000"/>
                </a:solidFill>
                <a:effectLst/>
                <a:latin typeface="Times New Roman" panose="02020603050405020304" pitchFamily="18" charset="0"/>
                <a:ea typeface="SimSun" panose="02010600030101010101" pitchFamily="2" charset="-122"/>
              </a:rPr>
              <a:t>số</a:t>
            </a:r>
            <a:r>
              <a:rPr lang="en-US" sz="2800" kern="100" dirty="0">
                <a:solidFill>
                  <a:srgbClr val="000000"/>
                </a:solidFill>
                <a:effectLst/>
                <a:latin typeface="Times New Roman" panose="02020603050405020304" pitchFamily="18" charset="0"/>
                <a:ea typeface="SimSun" panose="02010600030101010101" pitchFamily="2" charset="-122"/>
              </a:rPr>
              <a:t> </a:t>
            </a:r>
            <a:r>
              <a:rPr lang="en-US" sz="2800" kern="100" dirty="0" err="1">
                <a:solidFill>
                  <a:srgbClr val="000000"/>
                </a:solidFill>
                <a:effectLst/>
                <a:latin typeface="Times New Roman" panose="02020603050405020304" pitchFamily="18" charset="0"/>
                <a:ea typeface="SimSun" panose="02010600030101010101" pitchFamily="2" charset="-122"/>
              </a:rPr>
              <a:t>kí</a:t>
            </a:r>
            <a:r>
              <a:rPr lang="en-US" sz="2800" kern="100" dirty="0">
                <a:solidFill>
                  <a:srgbClr val="000000"/>
                </a:solidFill>
                <a:effectLst/>
                <a:latin typeface="Times New Roman" panose="02020603050405020304" pitchFamily="18" charset="0"/>
                <a:ea typeface="SimSun" panose="02010600030101010101" pitchFamily="2" charset="-122"/>
              </a:rPr>
              <a:t> </a:t>
            </a:r>
            <a:r>
              <a:rPr lang="en-US" sz="2800" kern="100" dirty="0" err="1">
                <a:solidFill>
                  <a:srgbClr val="000000"/>
                </a:solidFill>
                <a:effectLst/>
                <a:latin typeface="Times New Roman" panose="02020603050405020304" pitchFamily="18" charset="0"/>
                <a:ea typeface="SimSun" panose="02010600030101010101" pitchFamily="2" charset="-122"/>
              </a:rPr>
              <a:t>hiệu</a:t>
            </a:r>
            <a:r>
              <a:rPr lang="en-US" sz="2800" kern="100" dirty="0">
                <a:solidFill>
                  <a:srgbClr val="000000"/>
                </a:solidFill>
                <a:effectLst/>
                <a:latin typeface="Times New Roman" panose="02020603050405020304" pitchFamily="18" charset="0"/>
                <a:ea typeface="SimSun" panose="02010600030101010101" pitchFamily="2" charset="-122"/>
              </a:rPr>
              <a:t> </a:t>
            </a:r>
            <a:r>
              <a:rPr lang="en-US" sz="2800" kern="100" dirty="0" err="1">
                <a:solidFill>
                  <a:srgbClr val="000000"/>
                </a:solidFill>
                <a:effectLst/>
                <a:latin typeface="Times New Roman" panose="02020603050405020304" pitchFamily="18" charset="0"/>
                <a:ea typeface="SimSun" panose="02010600030101010101" pitchFamily="2" charset="-122"/>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I: (1) </a:t>
            </a:r>
            <a:r>
              <a:rPr lang="en-US" sz="2800" dirty="0" err="1">
                <a:solidFill>
                  <a:srgbClr val="000000"/>
                </a:solidFill>
                <a:effectLst/>
                <a:latin typeface="Times New Roman" panose="02020603050405020304" pitchFamily="18" charset="0"/>
                <a:ea typeface="Times New Roman" panose="02020603050405020304" pitchFamily="18" charset="0"/>
              </a:rPr>
              <a:t>tương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truyền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truyền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miệng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nọ</a:t>
            </a:r>
            <a:r>
              <a:rPr lang="en-US" sz="2800" dirty="0">
                <a:solidFill>
                  <a:srgbClr val="000000"/>
                </a:solidFill>
                <a:effectLst/>
                <a:latin typeface="Times New Roman" panose="02020603050405020304" pitchFamily="18" charset="0"/>
                <a:ea typeface="Times New Roman" panose="02020603050405020304" pitchFamily="18" charset="0"/>
              </a:rPr>
              <a:t> sang </a:t>
            </a:r>
            <a:r>
              <a:rPr lang="en-US" sz="2800" dirty="0" err="1">
                <a:solidFill>
                  <a:srgbClr val="000000"/>
                </a:solidFill>
                <a:effectLst/>
                <a:latin typeface="Times New Roman" panose="02020603050405020304" pitchFamily="18" charset="0"/>
                <a:ea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rPr>
              <a:t> kia; (2) </a:t>
            </a:r>
            <a:r>
              <a:rPr lang="en-US" sz="2800" dirty="0" err="1">
                <a:solidFill>
                  <a:srgbClr val="000000"/>
                </a:solidFill>
                <a:effectLst/>
                <a:latin typeface="Times New Roman" panose="02020603050405020304" pitchFamily="18" charset="0"/>
                <a:ea typeface="Times New Roman" panose="02020603050405020304" pitchFamily="18" charset="0"/>
              </a:rPr>
              <a:t>thánh</a:t>
            </a:r>
            <a:r>
              <a:rPr lang="en-US" sz="2800" dirty="0">
                <a:solidFill>
                  <a:srgbClr val="000000"/>
                </a:solidFill>
                <a:effectLst/>
                <a:latin typeface="Times New Roman" panose="02020603050405020304" pitchFamily="18" charset="0"/>
                <a:ea typeface="Times New Roman" panose="02020603050405020304" pitchFamily="18" charset="0"/>
              </a:rPr>
              <a:t> Au-</a:t>
            </a:r>
            <a:r>
              <a:rPr lang="en-US" sz="2800" dirty="0" err="1">
                <a:solidFill>
                  <a:srgbClr val="000000"/>
                </a:solidFill>
                <a:effectLst/>
                <a:latin typeface="Times New Roman" panose="02020603050405020304" pitchFamily="18" charset="0"/>
                <a:ea typeface="Times New Roman" panose="02020603050405020304" pitchFamily="18" charset="0"/>
              </a:rPr>
              <a:t>gu</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xtinh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châu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(3) </a:t>
            </a:r>
            <a:r>
              <a:rPr lang="en-US" sz="2800" dirty="0" err="1">
                <a:solidFill>
                  <a:srgbClr val="000000"/>
                </a:solidFill>
                <a:effectLst/>
                <a:latin typeface="Times New Roman" panose="02020603050405020304" pitchFamily="18" charset="0"/>
                <a:ea typeface="Times New Roman" panose="02020603050405020304" pitchFamily="18" charset="0"/>
              </a:rPr>
              <a:t>sứ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mệnh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coi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thiêng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liêng</a:t>
            </a:r>
            <a:r>
              <a:rPr lang="en-US" sz="2800" dirty="0">
                <a:solidFill>
                  <a:srgbClr val="000000"/>
                </a:solidFill>
                <a:effectLst/>
                <a:latin typeface="Times New Roman" panose="02020603050405020304" pitchFamily="18" charset="0"/>
                <a:ea typeface="Times New Roman" panose="02020603050405020304" pitchFamily="18" charset="0"/>
              </a:rPr>
              <a:t>; (4) </a:t>
            </a:r>
            <a:r>
              <a:rPr lang="en-US" sz="2800" dirty="0" err="1">
                <a:solidFill>
                  <a:srgbClr val="000000"/>
                </a:solidFill>
                <a:effectLst/>
                <a:latin typeface="Times New Roman" panose="02020603050405020304" pitchFamily="18" charset="0"/>
                <a:ea typeface="Times New Roman" panose="02020603050405020304" pitchFamily="18" charset="0"/>
              </a:rPr>
              <a:t>mặc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Chúa</a:t>
            </a:r>
            <a:r>
              <a:rPr lang="en-US" sz="2800" dirty="0">
                <a:solidFill>
                  <a:srgbClr val="000000"/>
                </a:solidFill>
                <a:effectLst/>
                <a:latin typeface="Times New Roman" panose="02020603050405020304" pitchFamily="18" charset="0"/>
                <a:ea typeface="Times New Roman" panose="02020603050405020304" pitchFamily="18" charset="0"/>
              </a:rPr>
              <a:t> ban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nhờ</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khoảnh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khắc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cổ</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II,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Hưng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dấu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kép</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71654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08B07473-BE23-B2F9-F9A7-DF8C23F518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1421B1-1906-4F8E-BF53-DF1E9D07C1F2}"/>
              </a:ext>
            </a:extLst>
          </p:cNvPr>
          <p:cNvSpPr txBox="1"/>
          <p:nvPr/>
        </p:nvSpPr>
        <p:spPr>
          <a:xfrm>
            <a:off x="2997280" y="299693"/>
            <a:ext cx="6598134" cy="707886"/>
          </a:xfrm>
          <a:prstGeom prst="rect">
            <a:avLst/>
          </a:prstGeom>
          <a:gradFill flip="none" rotWithShape="1">
            <a:gsLst>
              <a:gs pos="83000">
                <a:srgbClr val="00CCFF"/>
              </a:gs>
              <a:gs pos="61000">
                <a:srgbClr val="00FF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HÌNH THÀNH KIẾN THỨC</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C9D8CBB7-CCCC-87CE-757C-E84DD121E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360" y="2048719"/>
            <a:ext cx="5143782" cy="5143782"/>
          </a:xfrm>
          <a:prstGeom prst="rect">
            <a:avLst/>
          </a:prstGeom>
        </p:spPr>
      </p:pic>
    </p:spTree>
    <p:extLst>
      <p:ext uri="{BB962C8B-B14F-4D97-AF65-F5344CB8AC3E}">
        <p14:creationId xmlns:p14="http://schemas.microsoft.com/office/powerpoint/2010/main" val="12427112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45113"/>
          </a:xfrm>
          <a:prstGeom prst="rect">
            <a:avLst/>
          </a:prstGeom>
          <a:noFill/>
        </p:spPr>
        <p:txBody>
          <a:bodyPr wrap="square">
            <a:spAutoFit/>
          </a:bodyPr>
          <a:lstStyle/>
          <a:p>
            <a:pPr marL="0" marR="0" algn="just">
              <a:lnSpc>
                <a:spcPct val="107000"/>
              </a:lnSpc>
              <a:spcBef>
                <a:spcPts val="0"/>
              </a:spcBef>
              <a:spcAft>
                <a:spcPts val="800"/>
              </a:spcAft>
              <a:tabLst>
                <a:tab pos="2110105" algn="l"/>
              </a:tabLst>
            </a:pPr>
            <a:r>
              <a:rPr lang="pt-BR" sz="3600" b="1" dirty="0">
                <a:solidFill>
                  <a:schemeClr val="bg1"/>
                </a:solidFill>
                <a:effectLst/>
                <a:highlight>
                  <a:srgbClr val="00CCFF"/>
                </a:highlight>
                <a:latin typeface="Times New Roman" panose="02020603050405020304" pitchFamily="18" charset="0"/>
                <a:ea typeface="MS Mincho" panose="02020609040205080304" pitchFamily="49" charset="-128"/>
                <a:cs typeface="Times New Roman" panose="02020603050405020304" pitchFamily="18" charset="0"/>
              </a:rPr>
              <a:t>A. Cước chú</a:t>
            </a:r>
            <a:endParaRPr lang="en-US" sz="3600" dirty="0">
              <a:solidFill>
                <a:schemeClr val="bg1"/>
              </a:solidFill>
              <a:effectLst/>
              <a:highlight>
                <a:srgbClr val="00CCFF"/>
              </a:highligh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06896077-558C-3F00-1537-8D8D70D2E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840" y="4553643"/>
            <a:ext cx="3197180" cy="2131453"/>
          </a:xfrm>
          <a:prstGeom prst="rect">
            <a:avLst/>
          </a:prstGeom>
        </p:spPr>
      </p:pic>
      <p:pic>
        <p:nvPicPr>
          <p:cNvPr id="10" name="Hình ảnh 9">
            <a:extLst>
              <a:ext uri="{FF2B5EF4-FFF2-40B4-BE49-F238E27FC236}">
                <a16:creationId xmlns:a16="http://schemas.microsoft.com/office/drawing/2014/main" id="{264795E0-14A4-0247-A84B-7C94969F8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179" y="3844315"/>
            <a:ext cx="3836060" cy="3208734"/>
          </a:xfrm>
          <a:prstGeom prst="rect">
            <a:avLst/>
          </a:prstGeom>
        </p:spPr>
      </p:pic>
      <p:sp>
        <p:nvSpPr>
          <p:cNvPr id="11" name="Bong bóng Lời nói: Hình chữ nhật với Góc Tròn 10">
            <a:extLst>
              <a:ext uri="{FF2B5EF4-FFF2-40B4-BE49-F238E27FC236}">
                <a16:creationId xmlns:a16="http://schemas.microsoft.com/office/drawing/2014/main" id="{A8386959-5EB3-4BF6-80F4-B2DEA924B633}"/>
              </a:ext>
            </a:extLst>
          </p:cNvPr>
          <p:cNvSpPr/>
          <p:nvPr/>
        </p:nvSpPr>
        <p:spPr>
          <a:xfrm>
            <a:off x="3429000" y="2232706"/>
            <a:ext cx="7086600" cy="1892808"/>
          </a:xfrm>
          <a:prstGeom prst="wedgeRoundRectCallout">
            <a:avLst>
              <a:gd name="adj1" fmla="val -53607"/>
              <a:gd name="adj2" fmla="val 45592"/>
              <a:gd name="adj3" fmla="val 1666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2800" b="1" dirty="0" err="1">
                <a:solidFill>
                  <a:srgbClr val="000000"/>
                </a:solidFill>
                <a:effectLst/>
                <a:latin typeface="Times New Roman" panose="02020603050405020304" pitchFamily="18" charset="0"/>
                <a:ea typeface="Microsoft Sans Serif" panose="020B0604020202020204" pitchFamily="34" charset="0"/>
              </a:rPr>
              <a:t>Yêu</a:t>
            </a:r>
            <a:r>
              <a:rPr lang="en-US" sz="2800" b="1" dirty="0">
                <a:solidFill>
                  <a:srgbClr val="000000"/>
                </a:solidFill>
                <a:effectLst/>
                <a:latin typeface="Times New Roman" panose="02020603050405020304" pitchFamily="18" charset="0"/>
                <a:ea typeface="Microsoft Sans Serif" panose="020B0604020202020204" pitchFamily="34" charset="0"/>
              </a:rPr>
              <a:t> </a:t>
            </a:r>
            <a:r>
              <a:rPr lang="en-US" sz="2800" b="1" dirty="0" err="1">
                <a:solidFill>
                  <a:srgbClr val="000000"/>
                </a:solidFill>
                <a:effectLst/>
                <a:latin typeface="Times New Roman" panose="02020603050405020304" pitchFamily="18" charset="0"/>
                <a:ea typeface="Microsoft Sans Serif" panose="020B0604020202020204" pitchFamily="34" charset="0"/>
              </a:rPr>
              <a:t>cầu</a:t>
            </a:r>
            <a:r>
              <a:rPr lang="en-US" sz="2800" b="1"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latin typeface="Times New Roman" panose="02020603050405020304" pitchFamily="18" charset="0"/>
                <a:ea typeface="Microsoft Sans Serif" panose="020B0604020202020204" pitchFamily="34" charset="0"/>
              </a:rPr>
              <a:t>Đ</a:t>
            </a:r>
            <a:r>
              <a:rPr lang="en-US" sz="2800" dirty="0" err="1">
                <a:solidFill>
                  <a:srgbClr val="000000"/>
                </a:solidFill>
                <a:effectLst/>
                <a:latin typeface="Times New Roman" panose="02020603050405020304" pitchFamily="18" charset="0"/>
                <a:ea typeface="Microsoft Sans Serif" panose="020B0604020202020204" pitchFamily="34" charset="0"/>
              </a:rPr>
              <a:t>ọc</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thầm</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lại</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mục</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i="1" dirty="0">
                <a:solidFill>
                  <a:srgbClr val="000000"/>
                </a:solidFill>
                <a:effectLst/>
                <a:latin typeface="Times New Roman" panose="02020603050405020304" pitchFamily="18" charset="0"/>
                <a:ea typeface="Microsoft Sans Serif" panose="020B0604020202020204" pitchFamily="34" charset="0"/>
              </a:rPr>
              <a:t>Tri </a:t>
            </a:r>
            <a:r>
              <a:rPr lang="en-US" sz="2800" i="1" dirty="0" err="1">
                <a:solidFill>
                  <a:srgbClr val="000000"/>
                </a:solidFill>
                <a:effectLst/>
                <a:latin typeface="Times New Roman" panose="02020603050405020304" pitchFamily="18" charset="0"/>
                <a:ea typeface="Microsoft Sans Serif" panose="020B0604020202020204" pitchFamily="34" charset="0"/>
              </a:rPr>
              <a:t>thức</a:t>
            </a:r>
            <a:r>
              <a:rPr lang="en-US" sz="2800" i="1" dirty="0">
                <a:solidFill>
                  <a:srgbClr val="000000"/>
                </a:solidFill>
                <a:effectLst/>
                <a:latin typeface="Times New Roman" panose="02020603050405020304" pitchFamily="18" charset="0"/>
                <a:ea typeface="Microsoft Sans Serif" panose="020B0604020202020204" pitchFamily="34" charset="0"/>
              </a:rPr>
              <a:t> </a:t>
            </a:r>
            <a:r>
              <a:rPr lang="en-US" sz="2800" i="1" dirty="0" err="1">
                <a:solidFill>
                  <a:srgbClr val="000000"/>
                </a:solidFill>
                <a:effectLst/>
                <a:latin typeface="Times New Roman" panose="02020603050405020304" pitchFamily="18" charset="0"/>
                <a:ea typeface="Microsoft Sans Serif" panose="020B0604020202020204" pitchFamily="34" charset="0"/>
              </a:rPr>
              <a:t>Ngữ</a:t>
            </a:r>
            <a:r>
              <a:rPr lang="en-US" sz="2800" i="1" dirty="0">
                <a:solidFill>
                  <a:srgbClr val="000000"/>
                </a:solidFill>
                <a:effectLst/>
                <a:latin typeface="Times New Roman" panose="02020603050405020304" pitchFamily="18" charset="0"/>
                <a:ea typeface="Microsoft Sans Serif" panose="020B0604020202020204" pitchFamily="34" charset="0"/>
              </a:rPr>
              <a:t> </a:t>
            </a:r>
            <a:r>
              <a:rPr lang="en-US" sz="2800" i="1" dirty="0" err="1">
                <a:solidFill>
                  <a:srgbClr val="000000"/>
                </a:solidFill>
                <a:effectLst/>
                <a:latin typeface="Times New Roman" panose="02020603050405020304" pitchFamily="18" charset="0"/>
                <a:ea typeface="Microsoft Sans Serif" panose="020B0604020202020204" pitchFamily="34" charset="0"/>
              </a:rPr>
              <a:t>văn</a:t>
            </a:r>
            <a:r>
              <a:rPr lang="en-US" sz="2800" dirty="0">
                <a:solidFill>
                  <a:srgbClr val="000000"/>
                </a:solidFill>
                <a:effectLst/>
                <a:latin typeface="Times New Roman" panose="02020603050405020304" pitchFamily="18" charset="0"/>
                <a:ea typeface="Microsoft Sans Serif" panose="020B0604020202020204" pitchFamily="34" charset="0"/>
              </a:rPr>
              <a:t> tr.77 </a:t>
            </a:r>
            <a:r>
              <a:rPr lang="en-US" sz="2800" dirty="0" err="1">
                <a:solidFill>
                  <a:srgbClr val="000000"/>
                </a:solidFill>
                <a:effectLst/>
                <a:latin typeface="Times New Roman" panose="02020603050405020304" pitchFamily="18" charset="0"/>
                <a:ea typeface="Microsoft Sans Serif" panose="020B0604020202020204" pitchFamily="34" charset="0"/>
              </a:rPr>
              <a:t>và</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thẻ</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trong</a:t>
            </a:r>
            <a:r>
              <a:rPr lang="en-US" sz="2800" dirty="0">
                <a:solidFill>
                  <a:srgbClr val="000000"/>
                </a:solidFill>
                <a:effectLst/>
                <a:latin typeface="Times New Roman" panose="02020603050405020304" pitchFamily="18" charset="0"/>
                <a:ea typeface="Microsoft Sans Serif" panose="020B0604020202020204" pitchFamily="34" charset="0"/>
              </a:rPr>
              <a:t> SGK tr.83, </a:t>
            </a:r>
            <a:r>
              <a:rPr lang="en-US" sz="2800" dirty="0" err="1">
                <a:solidFill>
                  <a:srgbClr val="000000"/>
                </a:solidFill>
                <a:effectLst/>
                <a:latin typeface="Times New Roman" panose="02020603050405020304" pitchFamily="18" charset="0"/>
                <a:ea typeface="Microsoft Sans Serif" panose="020B0604020202020204" pitchFamily="34" charset="0"/>
              </a:rPr>
              <a:t>kết</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hợp</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quan</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sát</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bức</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ảnh</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chụp</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để</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ghi</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lại</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đặc</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điểm</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chức</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năng</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cách</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ghi</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cước</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chú</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vào</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b="1" i="1" dirty="0" err="1">
                <a:solidFill>
                  <a:srgbClr val="FF0000"/>
                </a:solidFill>
                <a:effectLst/>
                <a:latin typeface="Times New Roman" panose="02020603050405020304" pitchFamily="18" charset="0"/>
                <a:ea typeface="Microsoft Sans Serif" panose="020B0604020202020204" pitchFamily="34" charset="0"/>
              </a:rPr>
              <a:t>Phiếu</a:t>
            </a:r>
            <a:r>
              <a:rPr lang="en-US" sz="2800" b="1" i="1" dirty="0">
                <a:solidFill>
                  <a:srgbClr val="FF0000"/>
                </a:solidFill>
                <a:effectLst/>
                <a:latin typeface="Times New Roman" panose="02020603050405020304" pitchFamily="18" charset="0"/>
                <a:ea typeface="Microsoft Sans Serif" panose="020B0604020202020204" pitchFamily="34" charset="0"/>
              </a:rPr>
              <a:t> </a:t>
            </a:r>
            <a:r>
              <a:rPr lang="en-US" sz="2800" b="1" i="1" dirty="0" err="1">
                <a:solidFill>
                  <a:srgbClr val="FF0000"/>
                </a:solidFill>
                <a:effectLst/>
                <a:latin typeface="Times New Roman" panose="02020603050405020304" pitchFamily="18" charset="0"/>
                <a:ea typeface="Microsoft Sans Serif" panose="020B0604020202020204" pitchFamily="34" charset="0"/>
              </a:rPr>
              <a:t>học</a:t>
            </a:r>
            <a:r>
              <a:rPr lang="en-US" sz="2800" b="1" i="1" dirty="0">
                <a:solidFill>
                  <a:srgbClr val="FF0000"/>
                </a:solidFill>
                <a:effectLst/>
                <a:latin typeface="Times New Roman" panose="02020603050405020304" pitchFamily="18" charset="0"/>
                <a:ea typeface="Microsoft Sans Serif" panose="020B0604020202020204" pitchFamily="34" charset="0"/>
              </a:rPr>
              <a:t> </a:t>
            </a:r>
            <a:r>
              <a:rPr lang="en-US" sz="2800" b="1" i="1" dirty="0" err="1">
                <a:solidFill>
                  <a:srgbClr val="FF0000"/>
                </a:solidFill>
                <a:effectLst/>
                <a:latin typeface="Times New Roman" panose="02020603050405020304" pitchFamily="18" charset="0"/>
                <a:ea typeface="Microsoft Sans Serif" panose="020B0604020202020204" pitchFamily="34" charset="0"/>
              </a:rPr>
              <a:t>tập</a:t>
            </a:r>
            <a:r>
              <a:rPr lang="en-US" sz="2800" b="1" i="1" dirty="0">
                <a:solidFill>
                  <a:srgbClr val="FF0000"/>
                </a:solidFill>
                <a:effectLst/>
                <a:latin typeface="Times New Roman" panose="02020603050405020304" pitchFamily="18" charset="0"/>
                <a:ea typeface="Microsoft Sans Serif" panose="020B0604020202020204" pitchFamily="34" charset="0"/>
              </a:rPr>
              <a:t> </a:t>
            </a:r>
            <a:r>
              <a:rPr lang="en-US" sz="2800" b="1" i="1" dirty="0" err="1">
                <a:solidFill>
                  <a:srgbClr val="FF0000"/>
                </a:solidFill>
                <a:effectLst/>
                <a:latin typeface="Times New Roman" panose="02020603050405020304" pitchFamily="18" charset="0"/>
                <a:ea typeface="Microsoft Sans Serif" panose="020B0604020202020204" pitchFamily="34" charset="0"/>
              </a:rPr>
              <a:t>số</a:t>
            </a:r>
            <a:r>
              <a:rPr lang="en-US" sz="2800" b="1" i="1" dirty="0">
                <a:solidFill>
                  <a:srgbClr val="FF0000"/>
                </a:solidFill>
                <a:effectLst/>
                <a:latin typeface="Times New Roman" panose="02020603050405020304" pitchFamily="18" charset="0"/>
                <a:ea typeface="Microsoft Sans Serif" panose="020B0604020202020204" pitchFamily="34" charset="0"/>
              </a:rPr>
              <a:t> 1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2060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pic>
        <p:nvPicPr>
          <p:cNvPr id="3" name="Hình ảnh 2">
            <a:extLst>
              <a:ext uri="{FF2B5EF4-FFF2-40B4-BE49-F238E27FC236}">
                <a16:creationId xmlns:a16="http://schemas.microsoft.com/office/drawing/2014/main" id="{06896077-558C-3F00-1537-8D8D70D2E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7348" y="107356"/>
            <a:ext cx="1466088" cy="977392"/>
          </a:xfrm>
          <a:prstGeom prst="rect">
            <a:avLst/>
          </a:prstGeom>
        </p:spPr>
      </p:pic>
      <p:sp>
        <p:nvSpPr>
          <p:cNvPr id="9" name="Hộp Văn bản 8">
            <a:extLst>
              <a:ext uri="{FF2B5EF4-FFF2-40B4-BE49-F238E27FC236}">
                <a16:creationId xmlns:a16="http://schemas.microsoft.com/office/drawing/2014/main" id="{D30C0B67-CBB4-6246-72A0-FB3B6E2FF5A9}"/>
              </a:ext>
            </a:extLst>
          </p:cNvPr>
          <p:cNvSpPr txBox="1"/>
          <p:nvPr/>
        </p:nvSpPr>
        <p:spPr>
          <a:xfrm>
            <a:off x="1843032" y="1778925"/>
            <a:ext cx="8680549" cy="1055608"/>
          </a:xfrm>
          <a:prstGeom prst="roundRect">
            <a:avLst/>
          </a:prstGeom>
          <a:noFill/>
          <a:ln w="57150">
            <a:solidFill>
              <a:srgbClr val="00FFFF"/>
            </a:solidFill>
          </a:ln>
        </p:spPr>
        <p:txBody>
          <a:bodyPr wrap="square">
            <a:spAutoFit/>
          </a:bodyPr>
          <a:lstStyle/>
          <a:p>
            <a:pPr algn="ctr"/>
            <a:r>
              <a:rPr lang="en-US" sz="2800" dirty="0">
                <a:latin typeface="Times New Roman" panose="02020603050405020304" pitchFamily="18" charset="0"/>
                <a:cs typeface="Times New Roman" panose="02020603050405020304" pitchFamily="18" charset="0"/>
              </a:rPr>
              <a:t>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sp>
        <p:nvSpPr>
          <p:cNvPr id="8" name="Hộp Văn bản 7">
            <a:extLst>
              <a:ext uri="{FF2B5EF4-FFF2-40B4-BE49-F238E27FC236}">
                <a16:creationId xmlns:a16="http://schemas.microsoft.com/office/drawing/2014/main" id="{0252B99C-BC94-F85D-5702-1916ABF0DD4A}"/>
              </a:ext>
            </a:extLst>
          </p:cNvPr>
          <p:cNvSpPr txBox="1"/>
          <p:nvPr/>
        </p:nvSpPr>
        <p:spPr>
          <a:xfrm>
            <a:off x="2110011" y="634454"/>
            <a:ext cx="8065008" cy="954107"/>
          </a:xfrm>
          <a:prstGeom prst="rect">
            <a:avLst/>
          </a:prstGeom>
          <a:noFill/>
          <a:ln w="28575">
            <a:noFill/>
          </a:ln>
        </p:spPr>
        <p:txBody>
          <a:bodyPr wrap="square">
            <a:spAutoFit/>
          </a:bodyPr>
          <a:lstStyle/>
          <a:p>
            <a:pPr algn="ctr"/>
            <a:r>
              <a:rPr lang="en-US" sz="2800" b="1" dirty="0">
                <a:latin typeface="Times New Roman" panose="02020603050405020304" pitchFamily="18" charset="0"/>
                <a:cs typeface="Times New Roman" panose="02020603050405020304" pitchFamily="18" charset="0"/>
              </a:rPr>
              <a:t>PHIẾU HỌC TẬP SỐ 1</a:t>
            </a: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Nhận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a:t>
            </a:r>
          </a:p>
        </p:txBody>
      </p:sp>
      <p:graphicFrame>
        <p:nvGraphicFramePr>
          <p:cNvPr id="2" name="Bảng 1">
            <a:extLst>
              <a:ext uri="{FF2B5EF4-FFF2-40B4-BE49-F238E27FC236}">
                <a16:creationId xmlns:a16="http://schemas.microsoft.com/office/drawing/2014/main" id="{C0370025-172E-F64F-C1DC-A8DF703B206C}"/>
              </a:ext>
            </a:extLst>
          </p:cNvPr>
          <p:cNvGraphicFramePr>
            <a:graphicFrameLocks noGrp="1"/>
          </p:cNvGraphicFramePr>
          <p:nvPr>
            <p:extLst>
              <p:ext uri="{D42A27DB-BD31-4B8C-83A1-F6EECF244321}">
                <p14:modId xmlns:p14="http://schemas.microsoft.com/office/powerpoint/2010/main" val="1342146329"/>
              </p:ext>
            </p:extLst>
          </p:nvPr>
        </p:nvGraphicFramePr>
        <p:xfrm>
          <a:off x="1803920" y="3184416"/>
          <a:ext cx="9074220" cy="2560320"/>
        </p:xfrm>
        <a:graphic>
          <a:graphicData uri="http://schemas.openxmlformats.org/drawingml/2006/table">
            <a:tbl>
              <a:tblPr firstRow="1" firstCol="1" bandRow="1">
                <a:tableStyleId>{5C22544A-7EE6-4342-B048-85BDC9FD1C3A}</a:tableStyleId>
              </a:tblPr>
              <a:tblGrid>
                <a:gridCol w="1813884">
                  <a:extLst>
                    <a:ext uri="{9D8B030D-6E8A-4147-A177-3AD203B41FA5}">
                      <a16:colId xmlns:a16="http://schemas.microsoft.com/office/drawing/2014/main" val="3816285101"/>
                    </a:ext>
                  </a:extLst>
                </a:gridCol>
                <a:gridCol w="1975104">
                  <a:extLst>
                    <a:ext uri="{9D8B030D-6E8A-4147-A177-3AD203B41FA5}">
                      <a16:colId xmlns:a16="http://schemas.microsoft.com/office/drawing/2014/main" val="3035224513"/>
                    </a:ext>
                  </a:extLst>
                </a:gridCol>
                <a:gridCol w="5285232">
                  <a:extLst>
                    <a:ext uri="{9D8B030D-6E8A-4147-A177-3AD203B41FA5}">
                      <a16:colId xmlns:a16="http://schemas.microsoft.com/office/drawing/2014/main" val="1429021253"/>
                    </a:ext>
                  </a:extLst>
                </a:gridCol>
              </a:tblGrid>
              <a:tr h="0">
                <a:tc>
                  <a:txBody>
                    <a:bodyPr/>
                    <a:lstStyle/>
                    <a:p>
                      <a:pPr marL="0" marR="0" algn="ctr">
                        <a:spcBef>
                          <a:spcPts val="0"/>
                        </a:spcBef>
                        <a:spcAft>
                          <a:spcPts val="0"/>
                        </a:spcAft>
                      </a:pPr>
                      <a:r>
                        <a:rPr lang="en-US" sz="2800" dirty="0" err="1">
                          <a:effectLst/>
                          <a:latin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800">
                          <a:effectLst/>
                          <a:latin typeface="Times New Roman" panose="02020603050405020304" pitchFamily="18" charset="0"/>
                          <a:cs typeface="Times New Roman" panose="02020603050405020304" pitchFamily="18" charset="0"/>
                        </a:rPr>
                        <a:t>Chức năng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23668264"/>
                  </a:ext>
                </a:extLst>
              </a:tr>
              <a:tr h="853440">
                <a:tc>
                  <a:txBody>
                    <a:bodyPr/>
                    <a:lstStyle/>
                    <a:p>
                      <a:pPr marL="0" marR="0">
                        <a:spcBef>
                          <a:spcPts val="0"/>
                        </a:spcBef>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Bước</a:t>
                      </a:r>
                      <a:r>
                        <a:rPr lang="en-US" sz="2800" b="1" dirty="0">
                          <a:effectLst/>
                          <a:latin typeface="Times New Roman" panose="02020603050405020304" pitchFamily="18" charset="0"/>
                          <a:cs typeface="Times New Roman" panose="02020603050405020304" pitchFamily="18" charset="0"/>
                        </a:rPr>
                        <a:t> 1. </a:t>
                      </a:r>
                      <a:r>
                        <a:rPr lang="en-US" sz="2800" dirty="0" err="1">
                          <a:effectLst/>
                          <a:latin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172943"/>
                  </a:ext>
                </a:extLst>
              </a:tr>
              <a:tr h="45583">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Bước</a:t>
                      </a:r>
                      <a:r>
                        <a:rPr lang="en-US" sz="2800" b="1" dirty="0">
                          <a:effectLst/>
                          <a:latin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Vị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đặt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7778771"/>
                  </a:ext>
                </a:extLst>
              </a:tr>
              <a:tr h="30388">
                <a:tc>
                  <a:txBody>
                    <a:bodyPr/>
                    <a:lstStyle/>
                    <a:p>
                      <a:pPr marL="0" marR="0">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800" dirty="0">
                          <a:effectLst/>
                          <a:latin typeface="Times New Roman" panose="02020603050405020304" pitchFamily="18" charset="0"/>
                          <a:cs typeface="Times New Roman" panose="02020603050405020304" pitchFamily="18" charset="0"/>
                        </a:rPr>
                        <a:t>2.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747794"/>
                  </a:ext>
                </a:extLst>
              </a:tr>
            </a:tbl>
          </a:graphicData>
        </a:graphic>
      </p:graphicFrame>
    </p:spTree>
    <p:extLst>
      <p:ext uri="{BB962C8B-B14F-4D97-AF65-F5344CB8AC3E}">
        <p14:creationId xmlns:p14="http://schemas.microsoft.com/office/powerpoint/2010/main" val="16990087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3015</Words>
  <Application>Microsoft Office PowerPoint</Application>
  <PresentationFormat>Màn hình rộng</PresentationFormat>
  <Paragraphs>188</Paragraphs>
  <Slides>36</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36</vt:i4>
      </vt:variant>
    </vt:vector>
  </HeadingPairs>
  <TitlesOfParts>
    <vt:vector size="41" baseType="lpstr">
      <vt:lpstr>Arial</vt:lpstr>
      <vt:lpstr>Calibri</vt:lpstr>
      <vt:lpstr>Calibri Light</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Thúy Mai</cp:lastModifiedBy>
  <cp:revision>1</cp:revision>
  <dcterms:created xsi:type="dcterms:W3CDTF">2023-01-26T13:39:59Z</dcterms:created>
  <dcterms:modified xsi:type="dcterms:W3CDTF">2023-01-26T14:42:10Z</dcterms:modified>
</cp:coreProperties>
</file>