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362" r:id="rId7"/>
    <p:sldId id="365" r:id="rId8"/>
    <p:sldId id="366" r:id="rId9"/>
    <p:sldId id="367" r:id="rId10"/>
    <p:sldId id="368" r:id="rId11"/>
    <p:sldId id="369" r:id="rId12"/>
    <p:sldId id="363" r:id="rId13"/>
    <p:sldId id="371" r:id="rId14"/>
    <p:sldId id="372" r:id="rId15"/>
    <p:sldId id="373" r:id="rId16"/>
    <p:sldId id="374" r:id="rId17"/>
    <p:sldId id="346" r:id="rId18"/>
    <p:sldId id="361" r:id="rId19"/>
    <p:sldId id="375" r:id="rId20"/>
    <p:sldId id="376" r:id="rId21"/>
    <p:sldId id="377" r:id="rId22"/>
    <p:sldId id="378" r:id="rId23"/>
    <p:sldId id="261" r:id="rId24"/>
    <p:sldId id="492" r:id="rId25"/>
    <p:sldId id="499" r:id="rId26"/>
    <p:sldId id="512" r:id="rId27"/>
    <p:sldId id="514" r:id="rId28"/>
    <p:sldId id="515" r:id="rId29"/>
    <p:sldId id="4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54EEDF"/>
    <a:srgbClr val="00A494"/>
    <a:srgbClr val="008080"/>
    <a:srgbClr val="04B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538" y="442"/>
      </p:cViewPr>
      <p:guideLst>
        <p:guide orient="horz" pos="3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1D34EB1E-9C55-4D1A-B8C4-25A761D1A311}"/>
    <pc:docChg chg="undo custSel addSld modSld modMainMaster">
      <pc:chgData name="Thúy Mai" userId="222f1c7e07c9bd7a" providerId="LiveId" clId="{1D34EB1E-9C55-4D1A-B8C4-25A761D1A311}" dt="2023-01-28T03:29:32.075" v="183"/>
      <pc:docMkLst>
        <pc:docMk/>
      </pc:docMkLst>
      <pc:sldChg chg="modTransition">
        <pc:chgData name="Thúy Mai" userId="222f1c7e07c9bd7a" providerId="LiveId" clId="{1D34EB1E-9C55-4D1A-B8C4-25A761D1A311}" dt="2023-01-28T03:29:32.075" v="183"/>
        <pc:sldMkLst>
          <pc:docMk/>
          <pc:sldMk cId="1228786635" sldId="257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4019066140" sldId="258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1681703651" sldId="259"/>
        </pc:sldMkLst>
      </pc:sldChg>
      <pc:sldChg chg="add modTransition setBg">
        <pc:chgData name="Thúy Mai" userId="222f1c7e07c9bd7a" providerId="LiveId" clId="{1D34EB1E-9C55-4D1A-B8C4-25A761D1A311}" dt="2023-01-28T03:29:32.075" v="183"/>
        <pc:sldMkLst>
          <pc:docMk/>
          <pc:sldMk cId="2573081370" sldId="261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1541207110" sldId="262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1569038723" sldId="263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3728402355" sldId="346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905897564" sldId="361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870460231" sldId="362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4093926262" sldId="363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2280256338" sldId="365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986101249" sldId="366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1347035363" sldId="367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2435711518" sldId="368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565948260" sldId="369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399058848" sldId="371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629882244" sldId="372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2797268051" sldId="373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1001896198" sldId="374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272101351" sldId="375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2603106914" sldId="376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1172256665" sldId="377"/>
        </pc:sldMkLst>
      </pc:sldChg>
      <pc:sldChg chg="modTransition">
        <pc:chgData name="Thúy Mai" userId="222f1c7e07c9bd7a" providerId="LiveId" clId="{1D34EB1E-9C55-4D1A-B8C4-25A761D1A311}" dt="2023-01-28T03:29:32.075" v="183"/>
        <pc:sldMkLst>
          <pc:docMk/>
          <pc:sldMk cId="3672311800" sldId="378"/>
        </pc:sldMkLst>
      </pc:sldChg>
      <pc:sldChg chg="add modTransition">
        <pc:chgData name="Thúy Mai" userId="222f1c7e07c9bd7a" providerId="LiveId" clId="{1D34EB1E-9C55-4D1A-B8C4-25A761D1A311}" dt="2023-01-28T03:29:32.075" v="183"/>
        <pc:sldMkLst>
          <pc:docMk/>
          <pc:sldMk cId="794434949" sldId="452"/>
        </pc:sldMkLst>
      </pc:sldChg>
      <pc:sldChg chg="add modTransition">
        <pc:chgData name="Thúy Mai" userId="222f1c7e07c9bd7a" providerId="LiveId" clId="{1D34EB1E-9C55-4D1A-B8C4-25A761D1A311}" dt="2023-01-28T03:29:32.075" v="183"/>
        <pc:sldMkLst>
          <pc:docMk/>
          <pc:sldMk cId="2683389181" sldId="492"/>
        </pc:sldMkLst>
      </pc:sldChg>
      <pc:sldChg chg="delSp modSp add mod modTransition">
        <pc:chgData name="Thúy Mai" userId="222f1c7e07c9bd7a" providerId="LiveId" clId="{1D34EB1E-9C55-4D1A-B8C4-25A761D1A311}" dt="2023-01-28T03:29:32.075" v="183"/>
        <pc:sldMkLst>
          <pc:docMk/>
          <pc:sldMk cId="217286199" sldId="499"/>
        </pc:sldMkLst>
        <pc:spChg chg="del">
          <ac:chgData name="Thúy Mai" userId="222f1c7e07c9bd7a" providerId="LiveId" clId="{1D34EB1E-9C55-4D1A-B8C4-25A761D1A311}" dt="2023-01-28T03:27:45.689" v="91" actId="478"/>
          <ac:spMkLst>
            <pc:docMk/>
            <pc:sldMk cId="217286199" sldId="499"/>
            <ac:spMk id="5" creationId="{26F1162D-8A67-0249-A01A-FF51918A6595}"/>
          </ac:spMkLst>
        </pc:spChg>
        <pc:spChg chg="mod">
          <ac:chgData name="Thúy Mai" userId="222f1c7e07c9bd7a" providerId="LiveId" clId="{1D34EB1E-9C55-4D1A-B8C4-25A761D1A311}" dt="2023-01-28T03:27:38.226" v="90" actId="1035"/>
          <ac:spMkLst>
            <pc:docMk/>
            <pc:sldMk cId="217286199" sldId="499"/>
            <ac:spMk id="6" creationId="{CA763B25-471D-1E8C-8554-93DF0D84A5B2}"/>
          </ac:spMkLst>
        </pc:spChg>
        <pc:spChg chg="mod">
          <ac:chgData name="Thúy Mai" userId="222f1c7e07c9bd7a" providerId="LiveId" clId="{1D34EB1E-9C55-4D1A-B8C4-25A761D1A311}" dt="2023-01-28T03:27:38.226" v="90" actId="1035"/>
          <ac:spMkLst>
            <pc:docMk/>
            <pc:sldMk cId="217286199" sldId="499"/>
            <ac:spMk id="12" creationId="{1088AD59-DD52-9BF9-A1F7-07F1FEFB8596}"/>
          </ac:spMkLst>
        </pc:spChg>
        <pc:spChg chg="mod">
          <ac:chgData name="Thúy Mai" userId="222f1c7e07c9bd7a" providerId="LiveId" clId="{1D34EB1E-9C55-4D1A-B8C4-25A761D1A311}" dt="2023-01-28T03:27:28.660" v="72" actId="1036"/>
          <ac:spMkLst>
            <pc:docMk/>
            <pc:sldMk cId="217286199" sldId="499"/>
            <ac:spMk id="25" creationId="{19A84023-D140-DE31-252B-6D46019B5C45}"/>
          </ac:spMkLst>
        </pc:spChg>
        <pc:spChg chg="mod">
          <ac:chgData name="Thúy Mai" userId="222f1c7e07c9bd7a" providerId="LiveId" clId="{1D34EB1E-9C55-4D1A-B8C4-25A761D1A311}" dt="2023-01-28T03:27:28.660" v="72" actId="1036"/>
          <ac:spMkLst>
            <pc:docMk/>
            <pc:sldMk cId="217286199" sldId="499"/>
            <ac:spMk id="26" creationId="{9D36FD2D-AC83-CDF5-225A-2515A5204194}"/>
          </ac:spMkLst>
        </pc:spChg>
        <pc:spChg chg="mod">
          <ac:chgData name="Thúy Mai" userId="222f1c7e07c9bd7a" providerId="LiveId" clId="{1D34EB1E-9C55-4D1A-B8C4-25A761D1A311}" dt="2023-01-28T03:27:28.660" v="72" actId="1036"/>
          <ac:spMkLst>
            <pc:docMk/>
            <pc:sldMk cId="217286199" sldId="499"/>
            <ac:spMk id="31" creationId="{6211600C-64AB-BDDC-4199-8AD2046FE104}"/>
          </ac:spMkLst>
        </pc:spChg>
        <pc:picChg chg="mod">
          <ac:chgData name="Thúy Mai" userId="222f1c7e07c9bd7a" providerId="LiveId" clId="{1D34EB1E-9C55-4D1A-B8C4-25A761D1A311}" dt="2023-01-28T03:27:34.222" v="75" actId="1036"/>
          <ac:picMkLst>
            <pc:docMk/>
            <pc:sldMk cId="217286199" sldId="499"/>
            <ac:picMk id="3" creationId="{386DF0B2-24C0-81B1-5861-A4B614967709}"/>
          </ac:picMkLst>
        </pc:picChg>
        <pc:cxnChg chg="mod">
          <ac:chgData name="Thúy Mai" userId="222f1c7e07c9bd7a" providerId="LiveId" clId="{1D34EB1E-9C55-4D1A-B8C4-25A761D1A311}" dt="2023-01-28T03:27:38.226" v="90" actId="1035"/>
          <ac:cxnSpMkLst>
            <pc:docMk/>
            <pc:sldMk cId="217286199" sldId="499"/>
            <ac:cxnSpMk id="11" creationId="{1A5295B7-8A83-E2F7-49B4-0D7522A6B1E2}"/>
          </ac:cxnSpMkLst>
        </pc:cxnChg>
        <pc:cxnChg chg="mod">
          <ac:chgData name="Thúy Mai" userId="222f1c7e07c9bd7a" providerId="LiveId" clId="{1D34EB1E-9C55-4D1A-B8C4-25A761D1A311}" dt="2023-01-28T03:27:28.660" v="72" actId="1036"/>
          <ac:cxnSpMkLst>
            <pc:docMk/>
            <pc:sldMk cId="217286199" sldId="499"/>
            <ac:cxnSpMk id="27" creationId="{D0213906-BD12-B8C5-A98D-94A3F535D90A}"/>
          </ac:cxnSpMkLst>
        </pc:cxnChg>
        <pc:cxnChg chg="mod">
          <ac:chgData name="Thúy Mai" userId="222f1c7e07c9bd7a" providerId="LiveId" clId="{1D34EB1E-9C55-4D1A-B8C4-25A761D1A311}" dt="2023-01-28T03:27:28.660" v="72" actId="1036"/>
          <ac:cxnSpMkLst>
            <pc:docMk/>
            <pc:sldMk cId="217286199" sldId="499"/>
            <ac:cxnSpMk id="32" creationId="{A72776F8-46B0-BAF0-1A58-865084ECD982}"/>
          </ac:cxnSpMkLst>
        </pc:cxnChg>
      </pc:sldChg>
      <pc:sldChg chg="modSp add mod modTransition">
        <pc:chgData name="Thúy Mai" userId="222f1c7e07c9bd7a" providerId="LiveId" clId="{1D34EB1E-9C55-4D1A-B8C4-25A761D1A311}" dt="2023-01-28T03:29:32.075" v="183"/>
        <pc:sldMkLst>
          <pc:docMk/>
          <pc:sldMk cId="99630251" sldId="512"/>
        </pc:sldMkLst>
        <pc:spChg chg="mod">
          <ac:chgData name="Thúy Mai" userId="222f1c7e07c9bd7a" providerId="LiveId" clId="{1D34EB1E-9C55-4D1A-B8C4-25A761D1A311}" dt="2023-01-28T03:28:14.995" v="136" actId="1076"/>
          <ac:spMkLst>
            <pc:docMk/>
            <pc:sldMk cId="99630251" sldId="512"/>
            <ac:spMk id="13" creationId="{C2575D8D-488D-4D3B-9031-6AF5CAB2D830}"/>
          </ac:spMkLst>
        </pc:spChg>
        <pc:spChg chg="mod">
          <ac:chgData name="Thúy Mai" userId="222f1c7e07c9bd7a" providerId="LiveId" clId="{1D34EB1E-9C55-4D1A-B8C4-25A761D1A311}" dt="2023-01-28T03:28:17.265" v="137" actId="1076"/>
          <ac:spMkLst>
            <pc:docMk/>
            <pc:sldMk cId="99630251" sldId="512"/>
            <ac:spMk id="18" creationId="{00F007D1-1DBC-7656-1E01-A22975973603}"/>
          </ac:spMkLst>
        </pc:spChg>
        <pc:spChg chg="mod">
          <ac:chgData name="Thúy Mai" userId="222f1c7e07c9bd7a" providerId="LiveId" clId="{1D34EB1E-9C55-4D1A-B8C4-25A761D1A311}" dt="2023-01-28T03:28:07.778" v="133" actId="1076"/>
          <ac:spMkLst>
            <pc:docMk/>
            <pc:sldMk cId="99630251" sldId="512"/>
            <ac:spMk id="25" creationId="{19A84023-D140-DE31-252B-6D46019B5C45}"/>
          </ac:spMkLst>
        </pc:spChg>
        <pc:spChg chg="mod">
          <ac:chgData name="Thúy Mai" userId="222f1c7e07c9bd7a" providerId="LiveId" clId="{1D34EB1E-9C55-4D1A-B8C4-25A761D1A311}" dt="2023-01-28T03:28:10.043" v="134" actId="1076"/>
          <ac:spMkLst>
            <pc:docMk/>
            <pc:sldMk cId="99630251" sldId="512"/>
            <ac:spMk id="26" creationId="{9D36FD2D-AC83-CDF5-225A-2515A5204194}"/>
          </ac:spMkLst>
        </pc:spChg>
        <pc:spChg chg="mod">
          <ac:chgData name="Thúy Mai" userId="222f1c7e07c9bd7a" providerId="LiveId" clId="{1D34EB1E-9C55-4D1A-B8C4-25A761D1A311}" dt="2023-01-28T03:28:13.265" v="135" actId="1076"/>
          <ac:spMkLst>
            <pc:docMk/>
            <pc:sldMk cId="99630251" sldId="512"/>
            <ac:spMk id="31" creationId="{6211600C-64AB-BDDC-4199-8AD2046FE104}"/>
          </ac:spMkLst>
        </pc:spChg>
        <pc:cxnChg chg="mod">
          <ac:chgData name="Thúy Mai" userId="222f1c7e07c9bd7a" providerId="LiveId" clId="{1D34EB1E-9C55-4D1A-B8C4-25A761D1A311}" dt="2023-01-28T03:28:14.995" v="136" actId="1076"/>
          <ac:cxnSpMkLst>
            <pc:docMk/>
            <pc:sldMk cId="99630251" sldId="512"/>
            <ac:cxnSpMk id="14" creationId="{6271BDEC-EB29-3915-4E61-AADA3FD68E27}"/>
          </ac:cxnSpMkLst>
        </pc:cxnChg>
        <pc:cxnChg chg="mod">
          <ac:chgData name="Thúy Mai" userId="222f1c7e07c9bd7a" providerId="LiveId" clId="{1D34EB1E-9C55-4D1A-B8C4-25A761D1A311}" dt="2023-01-28T03:28:17.265" v="137" actId="1076"/>
          <ac:cxnSpMkLst>
            <pc:docMk/>
            <pc:sldMk cId="99630251" sldId="512"/>
            <ac:cxnSpMk id="19" creationId="{90021679-0E5E-B2A0-A850-4BB34EF00EC3}"/>
          </ac:cxnSpMkLst>
        </pc:cxnChg>
        <pc:cxnChg chg="mod">
          <ac:chgData name="Thúy Mai" userId="222f1c7e07c9bd7a" providerId="LiveId" clId="{1D34EB1E-9C55-4D1A-B8C4-25A761D1A311}" dt="2023-01-28T03:28:10.043" v="134" actId="1076"/>
          <ac:cxnSpMkLst>
            <pc:docMk/>
            <pc:sldMk cId="99630251" sldId="512"/>
            <ac:cxnSpMk id="27" creationId="{D0213906-BD12-B8C5-A98D-94A3F535D90A}"/>
          </ac:cxnSpMkLst>
        </pc:cxnChg>
        <pc:cxnChg chg="mod">
          <ac:chgData name="Thúy Mai" userId="222f1c7e07c9bd7a" providerId="LiveId" clId="{1D34EB1E-9C55-4D1A-B8C4-25A761D1A311}" dt="2023-01-28T03:28:13.265" v="135" actId="1076"/>
          <ac:cxnSpMkLst>
            <pc:docMk/>
            <pc:sldMk cId="99630251" sldId="512"/>
            <ac:cxnSpMk id="32" creationId="{A72776F8-46B0-BAF0-1A58-865084ECD982}"/>
          </ac:cxnSpMkLst>
        </pc:cxnChg>
      </pc:sldChg>
      <pc:sldChg chg="modSp add mod modTransition">
        <pc:chgData name="Thúy Mai" userId="222f1c7e07c9bd7a" providerId="LiveId" clId="{1D34EB1E-9C55-4D1A-B8C4-25A761D1A311}" dt="2023-01-28T03:29:32.075" v="183"/>
        <pc:sldMkLst>
          <pc:docMk/>
          <pc:sldMk cId="1127067263" sldId="514"/>
        </pc:sldMkLst>
        <pc:spChg chg="mod">
          <ac:chgData name="Thúy Mai" userId="222f1c7e07c9bd7a" providerId="LiveId" clId="{1D34EB1E-9C55-4D1A-B8C4-25A761D1A311}" dt="2023-01-28T03:28:53.424" v="178" actId="1035"/>
          <ac:spMkLst>
            <pc:docMk/>
            <pc:sldMk cId="1127067263" sldId="514"/>
            <ac:spMk id="4" creationId="{1BAF5E13-51DD-B0EF-9EB9-B1E0448E6B35}"/>
          </ac:spMkLst>
        </pc:spChg>
        <pc:spChg chg="mod">
          <ac:chgData name="Thúy Mai" userId="222f1c7e07c9bd7a" providerId="LiveId" clId="{1D34EB1E-9C55-4D1A-B8C4-25A761D1A311}" dt="2023-01-28T03:28:53.424" v="178" actId="1035"/>
          <ac:spMkLst>
            <pc:docMk/>
            <pc:sldMk cId="1127067263" sldId="514"/>
            <ac:spMk id="7" creationId="{689BD84B-9E07-7DCD-87E8-FE928F53BEB0}"/>
          </ac:spMkLst>
        </pc:spChg>
        <pc:spChg chg="mod">
          <ac:chgData name="Thúy Mai" userId="222f1c7e07c9bd7a" providerId="LiveId" clId="{1D34EB1E-9C55-4D1A-B8C4-25A761D1A311}" dt="2023-01-28T03:28:53.424" v="178" actId="1035"/>
          <ac:spMkLst>
            <pc:docMk/>
            <pc:sldMk cId="1127067263" sldId="514"/>
            <ac:spMk id="13" creationId="{C2575D8D-488D-4D3B-9031-6AF5CAB2D830}"/>
          </ac:spMkLst>
        </pc:spChg>
        <pc:spChg chg="mod">
          <ac:chgData name="Thúy Mai" userId="222f1c7e07c9bd7a" providerId="LiveId" clId="{1D34EB1E-9C55-4D1A-B8C4-25A761D1A311}" dt="2023-01-28T03:28:53.424" v="178" actId="1035"/>
          <ac:spMkLst>
            <pc:docMk/>
            <pc:sldMk cId="1127067263" sldId="514"/>
            <ac:spMk id="26" creationId="{9D36FD2D-AC83-CDF5-225A-2515A5204194}"/>
          </ac:spMkLst>
        </pc:spChg>
        <pc:spChg chg="mod">
          <ac:chgData name="Thúy Mai" userId="222f1c7e07c9bd7a" providerId="LiveId" clId="{1D34EB1E-9C55-4D1A-B8C4-25A761D1A311}" dt="2023-01-28T03:28:53.424" v="178" actId="1035"/>
          <ac:spMkLst>
            <pc:docMk/>
            <pc:sldMk cId="1127067263" sldId="514"/>
            <ac:spMk id="31" creationId="{6211600C-64AB-BDDC-4199-8AD2046FE104}"/>
          </ac:spMkLst>
        </pc:spChg>
      </pc:sldChg>
      <pc:sldChg chg="modSp add mod modTransition">
        <pc:chgData name="Thúy Mai" userId="222f1c7e07c9bd7a" providerId="LiveId" clId="{1D34EB1E-9C55-4D1A-B8C4-25A761D1A311}" dt="2023-01-28T03:29:32.075" v="183"/>
        <pc:sldMkLst>
          <pc:docMk/>
          <pc:sldMk cId="450756507" sldId="515"/>
        </pc:sldMkLst>
        <pc:spChg chg="mod">
          <ac:chgData name="Thúy Mai" userId="222f1c7e07c9bd7a" providerId="LiveId" clId="{1D34EB1E-9C55-4D1A-B8C4-25A761D1A311}" dt="2023-01-28T03:29:02.611" v="180" actId="1076"/>
          <ac:spMkLst>
            <pc:docMk/>
            <pc:sldMk cId="450756507" sldId="515"/>
            <ac:spMk id="26" creationId="{9D36FD2D-AC83-CDF5-225A-2515A5204194}"/>
          </ac:spMkLst>
        </pc:spChg>
        <pc:spChg chg="mod">
          <ac:chgData name="Thúy Mai" userId="222f1c7e07c9bd7a" providerId="LiveId" clId="{1D34EB1E-9C55-4D1A-B8C4-25A761D1A311}" dt="2023-01-28T03:28:59.794" v="179" actId="1076"/>
          <ac:spMkLst>
            <pc:docMk/>
            <pc:sldMk cId="450756507" sldId="515"/>
            <ac:spMk id="31" creationId="{6211600C-64AB-BDDC-4199-8AD2046FE104}"/>
          </ac:spMkLst>
        </pc:spChg>
      </pc:sldChg>
      <pc:sldMasterChg chg="modTransition modSldLayout">
        <pc:chgData name="Thúy Mai" userId="222f1c7e07c9bd7a" providerId="LiveId" clId="{1D34EB1E-9C55-4D1A-B8C4-25A761D1A311}" dt="2023-01-28T03:29:32.075" v="183"/>
        <pc:sldMasterMkLst>
          <pc:docMk/>
          <pc:sldMasterMk cId="3459316234" sldId="2147483648"/>
        </pc:sldMasterMkLst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4249048492" sldId="2147483649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2180584045" sldId="2147483650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691346858" sldId="2147483651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2179059953" sldId="2147483652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4264456513" sldId="2147483653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1904622233" sldId="2147483654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3860291882" sldId="2147483655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2807272949" sldId="2147483656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168025706" sldId="2147483657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658427928" sldId="2147483658"/>
          </pc:sldLayoutMkLst>
        </pc:sldLayoutChg>
        <pc:sldLayoutChg chg="modTransition">
          <pc:chgData name="Thúy Mai" userId="222f1c7e07c9bd7a" providerId="LiveId" clId="{1D34EB1E-9C55-4D1A-B8C4-25A761D1A311}" dt="2023-01-28T03:29:32.075" v="183"/>
          <pc:sldLayoutMkLst>
            <pc:docMk/>
            <pc:sldMasterMk cId="3459316234" sldId="2147483648"/>
            <pc:sldLayoutMk cId="2781723306" sldId="2147483659"/>
          </pc:sldLayoutMkLst>
        </pc:sldLayoutChg>
      </pc:sldMasterChg>
    </pc:docChg>
  </pc:docChgLst>
  <pc:docChgLst>
    <pc:chgData name="Thúy Mai" userId="222f1c7e07c9bd7a" providerId="LiveId" clId="{27BCBE94-2FDC-4096-BAFC-037757642896}"/>
    <pc:docChg chg="undo redo custSel addSld delSld modSld sldOrd">
      <pc:chgData name="Thúy Mai" userId="222f1c7e07c9bd7a" providerId="LiveId" clId="{27BCBE94-2FDC-4096-BAFC-037757642896}" dt="2023-01-28T02:46:34.358" v="959" actId="1076"/>
      <pc:docMkLst>
        <pc:docMk/>
      </pc:docMkLst>
      <pc:sldChg chg="addSp delSp modSp mod">
        <pc:chgData name="Thúy Mai" userId="222f1c7e07c9bd7a" providerId="LiveId" clId="{27BCBE94-2FDC-4096-BAFC-037757642896}" dt="2023-01-28T02:46:34.358" v="959" actId="1076"/>
        <pc:sldMkLst>
          <pc:docMk/>
          <pc:sldMk cId="1228786635" sldId="257"/>
        </pc:sldMkLst>
        <pc:spChg chg="mod">
          <ac:chgData name="Thúy Mai" userId="222f1c7e07c9bd7a" providerId="LiveId" clId="{27BCBE94-2FDC-4096-BAFC-037757642896}" dt="2023-01-28T02:46:34.358" v="959" actId="1076"/>
          <ac:spMkLst>
            <pc:docMk/>
            <pc:sldMk cId="1228786635" sldId="257"/>
            <ac:spMk id="7" creationId="{CC08BBF5-C7F5-D7EE-8096-C071D1C4AC9D}"/>
          </ac:spMkLst>
        </pc:spChg>
        <pc:graphicFrameChg chg="add del mod">
          <ac:chgData name="Thúy Mai" userId="222f1c7e07c9bd7a" providerId="LiveId" clId="{27BCBE94-2FDC-4096-BAFC-037757642896}" dt="2023-01-28T02:46:13.109" v="947"/>
          <ac:graphicFrameMkLst>
            <pc:docMk/>
            <pc:sldMk cId="1228786635" sldId="257"/>
            <ac:graphicFrameMk id="2" creationId="{854133F4-EC93-3CCB-180F-9EDC2EC17470}"/>
          </ac:graphicFrameMkLst>
        </pc:graphicFrameChg>
      </pc:sldChg>
      <pc:sldChg chg="addSp delSp modSp mod delAnim modAnim">
        <pc:chgData name="Thúy Mai" userId="222f1c7e07c9bd7a" providerId="LiveId" clId="{27BCBE94-2FDC-4096-BAFC-037757642896}" dt="2023-01-28T02:22:48.492" v="389"/>
        <pc:sldMkLst>
          <pc:docMk/>
          <pc:sldMk cId="1681703651" sldId="259"/>
        </pc:sldMkLst>
        <pc:spChg chg="mod">
          <ac:chgData name="Thúy Mai" userId="222f1c7e07c9bd7a" providerId="LiveId" clId="{27BCBE94-2FDC-4096-BAFC-037757642896}" dt="2023-01-28T02:08:12.945" v="20" actId="14100"/>
          <ac:spMkLst>
            <pc:docMk/>
            <pc:sldMk cId="1681703651" sldId="259"/>
            <ac:spMk id="8" creationId="{F4E8FC1A-F39A-7DE2-A26B-EC961F85452F}"/>
          </ac:spMkLst>
        </pc:spChg>
        <pc:graphicFrameChg chg="add del mod">
          <ac:chgData name="Thúy Mai" userId="222f1c7e07c9bd7a" providerId="LiveId" clId="{27BCBE94-2FDC-4096-BAFC-037757642896}" dt="2023-01-28T02:07:03.040" v="2"/>
          <ac:graphicFrameMkLst>
            <pc:docMk/>
            <pc:sldMk cId="1681703651" sldId="259"/>
            <ac:graphicFrameMk id="2" creationId="{9B7007ED-6B73-4A70-8A04-AED3C5C3DD0A}"/>
          </ac:graphicFrameMkLst>
        </pc:graphicFrameChg>
        <pc:picChg chg="add mod">
          <ac:chgData name="Thúy Mai" userId="222f1c7e07c9bd7a" providerId="LiveId" clId="{27BCBE94-2FDC-4096-BAFC-037757642896}" dt="2023-01-28T02:08:06.697" v="18" actId="1076"/>
          <ac:picMkLst>
            <pc:docMk/>
            <pc:sldMk cId="1681703651" sldId="259"/>
            <ac:picMk id="3" creationId="{C739E9BE-8EA0-B13F-544A-BD2E1F9B224D}"/>
          </ac:picMkLst>
        </pc:picChg>
        <pc:picChg chg="mod">
          <ac:chgData name="Thúy Mai" userId="222f1c7e07c9bd7a" providerId="LiveId" clId="{27BCBE94-2FDC-4096-BAFC-037757642896}" dt="2023-01-28T02:08:08.291" v="19" actId="1076"/>
          <ac:picMkLst>
            <pc:docMk/>
            <pc:sldMk cId="1681703651" sldId="259"/>
            <ac:picMk id="5" creationId="{F645B720-0789-503E-D5AC-EE548CB12660}"/>
          </ac:picMkLst>
        </pc:picChg>
        <pc:picChg chg="del">
          <ac:chgData name="Thúy Mai" userId="222f1c7e07c9bd7a" providerId="LiveId" clId="{27BCBE94-2FDC-4096-BAFC-037757642896}" dt="2023-01-28T02:07:24.007" v="7" actId="478"/>
          <ac:picMkLst>
            <pc:docMk/>
            <pc:sldMk cId="1681703651" sldId="259"/>
            <ac:picMk id="7" creationId="{D01AA129-BDDD-378D-C178-3D0C471577A5}"/>
          </ac:picMkLst>
        </pc:picChg>
        <pc:picChg chg="add mod">
          <ac:chgData name="Thúy Mai" userId="222f1c7e07c9bd7a" providerId="LiveId" clId="{27BCBE94-2FDC-4096-BAFC-037757642896}" dt="2023-01-28T02:12:37.197" v="102" actId="14100"/>
          <ac:picMkLst>
            <pc:docMk/>
            <pc:sldMk cId="1681703651" sldId="259"/>
            <ac:picMk id="9" creationId="{FDDA3D7C-23C3-3B1F-B512-2A25CDD2BBC3}"/>
          </ac:picMkLst>
        </pc:picChg>
      </pc:sldChg>
      <pc:sldChg chg="del">
        <pc:chgData name="Thúy Mai" userId="222f1c7e07c9bd7a" providerId="LiveId" clId="{27BCBE94-2FDC-4096-BAFC-037757642896}" dt="2023-01-28T02:08:35.773" v="22" actId="47"/>
        <pc:sldMkLst>
          <pc:docMk/>
          <pc:sldMk cId="2697109502" sldId="260"/>
        </pc:sldMkLst>
      </pc:sldChg>
      <pc:sldChg chg="del">
        <pc:chgData name="Thúy Mai" userId="222f1c7e07c9bd7a" providerId="LiveId" clId="{27BCBE94-2FDC-4096-BAFC-037757642896}" dt="2023-01-28T02:08:34.686" v="21" actId="47"/>
        <pc:sldMkLst>
          <pc:docMk/>
          <pc:sldMk cId="1112241549" sldId="261"/>
        </pc:sldMkLst>
      </pc:sldChg>
      <pc:sldChg chg="addSp delSp modSp add del mod addAnim delAnim modAnim">
        <pc:chgData name="Thúy Mai" userId="222f1c7e07c9bd7a" providerId="LiveId" clId="{27BCBE94-2FDC-4096-BAFC-037757642896}" dt="2023-01-28T02:11:46.159" v="95"/>
        <pc:sldMkLst>
          <pc:docMk/>
          <pc:sldMk cId="1541207110" sldId="262"/>
        </pc:sldMkLst>
        <pc:spChg chg="mod">
          <ac:chgData name="Thúy Mai" userId="222f1c7e07c9bd7a" providerId="LiveId" clId="{27BCBE94-2FDC-4096-BAFC-037757642896}" dt="2023-01-28T02:11:21.987" v="92" actId="1076"/>
          <ac:spMkLst>
            <pc:docMk/>
            <pc:sldMk cId="1541207110" sldId="262"/>
            <ac:spMk id="4" creationId="{647176AE-A3F0-7160-957C-91C18721989B}"/>
          </ac:spMkLst>
        </pc:spChg>
        <pc:spChg chg="del">
          <ac:chgData name="Thúy Mai" userId="222f1c7e07c9bd7a" providerId="LiveId" clId="{27BCBE94-2FDC-4096-BAFC-037757642896}" dt="2023-01-28T02:10:35.134" v="80" actId="478"/>
          <ac:spMkLst>
            <pc:docMk/>
            <pc:sldMk cId="1541207110" sldId="262"/>
            <ac:spMk id="8" creationId="{F4E8FC1A-F39A-7DE2-A26B-EC961F85452F}"/>
          </ac:spMkLst>
        </pc:spChg>
        <pc:picChg chg="add mod">
          <ac:chgData name="Thúy Mai" userId="222f1c7e07c9bd7a" providerId="LiveId" clId="{27BCBE94-2FDC-4096-BAFC-037757642896}" dt="2023-01-28T02:11:44.299" v="94" actId="1076"/>
          <ac:picMkLst>
            <pc:docMk/>
            <pc:sldMk cId="1541207110" sldId="262"/>
            <ac:picMk id="3" creationId="{32D98010-35BB-3648-2E2C-81432159BCF6}"/>
          </ac:picMkLst>
        </pc:picChg>
        <pc:picChg chg="add del">
          <ac:chgData name="Thúy Mai" userId="222f1c7e07c9bd7a" providerId="LiveId" clId="{27BCBE94-2FDC-4096-BAFC-037757642896}" dt="2023-01-28T02:11:03.565" v="87" actId="21"/>
          <ac:picMkLst>
            <pc:docMk/>
            <pc:sldMk cId="1541207110" sldId="262"/>
            <ac:picMk id="10" creationId="{14F84949-8A80-A925-A888-B351B0EEEE6B}"/>
          </ac:picMkLst>
        </pc:picChg>
        <pc:picChg chg="del">
          <ac:chgData name="Thúy Mai" userId="222f1c7e07c9bd7a" providerId="LiveId" clId="{27BCBE94-2FDC-4096-BAFC-037757642896}" dt="2023-01-28T02:10:33.075" v="79" actId="478"/>
          <ac:picMkLst>
            <pc:docMk/>
            <pc:sldMk cId="1541207110" sldId="262"/>
            <ac:picMk id="12" creationId="{E4038F3D-30FD-D2FF-35E8-3FC8F7AE36F9}"/>
          </ac:picMkLst>
        </pc:picChg>
      </pc:sldChg>
      <pc:sldChg chg="addSp delSp modSp mod ord delAnim modAnim">
        <pc:chgData name="Thúy Mai" userId="222f1c7e07c9bd7a" providerId="LiveId" clId="{27BCBE94-2FDC-4096-BAFC-037757642896}" dt="2023-01-28T02:33:25.787" v="562" actId="20577"/>
        <pc:sldMkLst>
          <pc:docMk/>
          <pc:sldMk cId="1569038723" sldId="263"/>
        </pc:sldMkLst>
        <pc:spChg chg="add del mod">
          <ac:chgData name="Thúy Mai" userId="222f1c7e07c9bd7a" providerId="LiveId" clId="{27BCBE94-2FDC-4096-BAFC-037757642896}" dt="2023-01-28T02:15:40.782" v="163"/>
          <ac:spMkLst>
            <pc:docMk/>
            <pc:sldMk cId="1569038723" sldId="263"/>
            <ac:spMk id="4" creationId="{B75827B6-E754-E249-E964-621C39C92221}"/>
          </ac:spMkLst>
        </pc:spChg>
        <pc:spChg chg="add mod">
          <ac:chgData name="Thúy Mai" userId="222f1c7e07c9bd7a" providerId="LiveId" clId="{27BCBE94-2FDC-4096-BAFC-037757642896}" dt="2023-01-28T02:15:04.852" v="151" actId="1076"/>
          <ac:spMkLst>
            <pc:docMk/>
            <pc:sldMk cId="1569038723" sldId="263"/>
            <ac:spMk id="5" creationId="{86A08819-A211-5353-F85C-59ECC1183837}"/>
          </ac:spMkLst>
        </pc:spChg>
        <pc:spChg chg="mod">
          <ac:chgData name="Thúy Mai" userId="222f1c7e07c9bd7a" providerId="LiveId" clId="{27BCBE94-2FDC-4096-BAFC-037757642896}" dt="2023-01-28T02:33:25.787" v="562" actId="20577"/>
          <ac:spMkLst>
            <pc:docMk/>
            <pc:sldMk cId="1569038723" sldId="263"/>
            <ac:spMk id="8" creationId="{04E4AAE9-2FAB-FA09-F9B8-C2F9ABDBB130}"/>
          </ac:spMkLst>
        </pc:spChg>
        <pc:spChg chg="del mod">
          <ac:chgData name="Thúy Mai" userId="222f1c7e07c9bd7a" providerId="LiveId" clId="{27BCBE94-2FDC-4096-BAFC-037757642896}" dt="2023-01-28T02:14:47.119" v="145" actId="478"/>
          <ac:spMkLst>
            <pc:docMk/>
            <pc:sldMk cId="1569038723" sldId="263"/>
            <ac:spMk id="10" creationId="{86855D1A-5355-5CC1-514B-8A44DA5A6A1A}"/>
          </ac:spMkLst>
        </pc:spChg>
        <pc:spChg chg="mod">
          <ac:chgData name="Thúy Mai" userId="222f1c7e07c9bd7a" providerId="LiveId" clId="{27BCBE94-2FDC-4096-BAFC-037757642896}" dt="2023-01-28T02:15:25.912" v="157" actId="1076"/>
          <ac:spMkLst>
            <pc:docMk/>
            <pc:sldMk cId="1569038723" sldId="263"/>
            <ac:spMk id="12" creationId="{D4D9E0C2-BA89-A7BD-61CB-A10FF66382E4}"/>
          </ac:spMkLst>
        </pc:spChg>
        <pc:spChg chg="del">
          <ac:chgData name="Thúy Mai" userId="222f1c7e07c9bd7a" providerId="LiveId" clId="{27BCBE94-2FDC-4096-BAFC-037757642896}" dt="2023-01-28T02:15:23.344" v="156" actId="478"/>
          <ac:spMkLst>
            <pc:docMk/>
            <pc:sldMk cId="1569038723" sldId="263"/>
            <ac:spMk id="15" creationId="{7E25D30F-1BD2-09EA-3B07-92964346675B}"/>
          </ac:spMkLst>
        </pc:spChg>
        <pc:spChg chg="mod">
          <ac:chgData name="Thúy Mai" userId="222f1c7e07c9bd7a" providerId="LiveId" clId="{27BCBE94-2FDC-4096-BAFC-037757642896}" dt="2023-01-28T02:15:37.032" v="161" actId="1076"/>
          <ac:spMkLst>
            <pc:docMk/>
            <pc:sldMk cId="1569038723" sldId="263"/>
            <ac:spMk id="16" creationId="{3E79AF85-652E-CDCA-DEDD-310588EB9629}"/>
          </ac:spMkLst>
        </pc:spChg>
        <pc:graphicFrameChg chg="add del mod">
          <ac:chgData name="Thúy Mai" userId="222f1c7e07c9bd7a" providerId="LiveId" clId="{27BCBE94-2FDC-4096-BAFC-037757642896}" dt="2023-01-28T02:14:00.615" v="107"/>
          <ac:graphicFrameMkLst>
            <pc:docMk/>
            <pc:sldMk cId="1569038723" sldId="263"/>
            <ac:graphicFrameMk id="2" creationId="{8CFC3BC0-C20E-589E-8839-4EAAB66A0FFA}"/>
          </ac:graphicFrameMkLst>
        </pc:graphicFrameChg>
      </pc:sldChg>
      <pc:sldChg chg="del">
        <pc:chgData name="Thúy Mai" userId="222f1c7e07c9bd7a" providerId="LiveId" clId="{27BCBE94-2FDC-4096-BAFC-037757642896}" dt="2023-01-28T02:36:25.338" v="649" actId="47"/>
        <pc:sldMkLst>
          <pc:docMk/>
          <pc:sldMk cId="1518930084" sldId="264"/>
        </pc:sldMkLst>
      </pc:sldChg>
      <pc:sldChg chg="del">
        <pc:chgData name="Thúy Mai" userId="222f1c7e07c9bd7a" providerId="LiveId" clId="{27BCBE94-2FDC-4096-BAFC-037757642896}" dt="2023-01-28T02:36:25.618" v="650" actId="47"/>
        <pc:sldMkLst>
          <pc:docMk/>
          <pc:sldMk cId="2334548715" sldId="265"/>
        </pc:sldMkLst>
      </pc:sldChg>
      <pc:sldChg chg="addSp modSp del modAnim">
        <pc:chgData name="Thúy Mai" userId="222f1c7e07c9bd7a" providerId="LiveId" clId="{27BCBE94-2FDC-4096-BAFC-037757642896}" dt="2023-01-28T02:36:26.814" v="651" actId="47"/>
        <pc:sldMkLst>
          <pc:docMk/>
          <pc:sldMk cId="2970736565" sldId="266"/>
        </pc:sldMkLst>
        <pc:picChg chg="add mod">
          <ac:chgData name="Thúy Mai" userId="222f1c7e07c9bd7a" providerId="LiveId" clId="{27BCBE94-2FDC-4096-BAFC-037757642896}" dt="2023-01-28T02:11:05.660" v="88"/>
          <ac:picMkLst>
            <pc:docMk/>
            <pc:sldMk cId="2970736565" sldId="266"/>
            <ac:picMk id="2" creationId="{EDB3A3BD-E298-B3FF-671A-609C2CA8B80E}"/>
          </ac:picMkLst>
        </pc:picChg>
      </pc:sldChg>
      <pc:sldChg chg="del">
        <pc:chgData name="Thúy Mai" userId="222f1c7e07c9bd7a" providerId="LiveId" clId="{27BCBE94-2FDC-4096-BAFC-037757642896}" dt="2023-01-28T02:36:27.075" v="652" actId="47"/>
        <pc:sldMkLst>
          <pc:docMk/>
          <pc:sldMk cId="4049545326" sldId="267"/>
        </pc:sldMkLst>
      </pc:sldChg>
      <pc:sldChg chg="del">
        <pc:chgData name="Thúy Mai" userId="222f1c7e07c9bd7a" providerId="LiveId" clId="{27BCBE94-2FDC-4096-BAFC-037757642896}" dt="2023-01-28T02:36:27.452" v="653" actId="47"/>
        <pc:sldMkLst>
          <pc:docMk/>
          <pc:sldMk cId="3082675801" sldId="268"/>
        </pc:sldMkLst>
      </pc:sldChg>
      <pc:sldChg chg="del">
        <pc:chgData name="Thúy Mai" userId="222f1c7e07c9bd7a" providerId="LiveId" clId="{27BCBE94-2FDC-4096-BAFC-037757642896}" dt="2023-01-28T02:36:27.641" v="654" actId="47"/>
        <pc:sldMkLst>
          <pc:docMk/>
          <pc:sldMk cId="1127964071" sldId="269"/>
        </pc:sldMkLst>
      </pc:sldChg>
      <pc:sldChg chg="del">
        <pc:chgData name="Thúy Mai" userId="222f1c7e07c9bd7a" providerId="LiveId" clId="{27BCBE94-2FDC-4096-BAFC-037757642896}" dt="2023-01-28T02:36:28.037" v="655" actId="47"/>
        <pc:sldMkLst>
          <pc:docMk/>
          <pc:sldMk cId="4264180318" sldId="270"/>
        </pc:sldMkLst>
      </pc:sldChg>
      <pc:sldChg chg="del">
        <pc:chgData name="Thúy Mai" userId="222f1c7e07c9bd7a" providerId="LiveId" clId="{27BCBE94-2FDC-4096-BAFC-037757642896}" dt="2023-01-28T02:36:28.250" v="656" actId="47"/>
        <pc:sldMkLst>
          <pc:docMk/>
          <pc:sldMk cId="4281948894" sldId="271"/>
        </pc:sldMkLst>
      </pc:sldChg>
      <pc:sldChg chg="del">
        <pc:chgData name="Thúy Mai" userId="222f1c7e07c9bd7a" providerId="LiveId" clId="{27BCBE94-2FDC-4096-BAFC-037757642896}" dt="2023-01-28T02:36:29.129" v="658" actId="47"/>
        <pc:sldMkLst>
          <pc:docMk/>
          <pc:sldMk cId="2032697804" sldId="272"/>
        </pc:sldMkLst>
      </pc:sldChg>
      <pc:sldChg chg="del">
        <pc:chgData name="Thúy Mai" userId="222f1c7e07c9bd7a" providerId="LiveId" clId="{27BCBE94-2FDC-4096-BAFC-037757642896}" dt="2023-01-28T02:36:28.874" v="657" actId="47"/>
        <pc:sldMkLst>
          <pc:docMk/>
          <pc:sldMk cId="2724726145" sldId="273"/>
        </pc:sldMkLst>
      </pc:sldChg>
      <pc:sldChg chg="del">
        <pc:chgData name="Thúy Mai" userId="222f1c7e07c9bd7a" providerId="LiveId" clId="{27BCBE94-2FDC-4096-BAFC-037757642896}" dt="2023-01-28T02:36:29.697" v="659" actId="47"/>
        <pc:sldMkLst>
          <pc:docMk/>
          <pc:sldMk cId="1079447184" sldId="274"/>
        </pc:sldMkLst>
      </pc:sldChg>
      <pc:sldChg chg="del">
        <pc:chgData name="Thúy Mai" userId="222f1c7e07c9bd7a" providerId="LiveId" clId="{27BCBE94-2FDC-4096-BAFC-037757642896}" dt="2023-01-28T02:36:30.158" v="660" actId="47"/>
        <pc:sldMkLst>
          <pc:docMk/>
          <pc:sldMk cId="2956387602" sldId="275"/>
        </pc:sldMkLst>
      </pc:sldChg>
      <pc:sldChg chg="del">
        <pc:chgData name="Thúy Mai" userId="222f1c7e07c9bd7a" providerId="LiveId" clId="{27BCBE94-2FDC-4096-BAFC-037757642896}" dt="2023-01-28T02:36:30.384" v="661" actId="47"/>
        <pc:sldMkLst>
          <pc:docMk/>
          <pc:sldMk cId="2881564471" sldId="276"/>
        </pc:sldMkLst>
      </pc:sldChg>
      <pc:sldChg chg="del">
        <pc:chgData name="Thúy Mai" userId="222f1c7e07c9bd7a" providerId="LiveId" clId="{27BCBE94-2FDC-4096-BAFC-037757642896}" dt="2023-01-28T02:36:31.055" v="662" actId="47"/>
        <pc:sldMkLst>
          <pc:docMk/>
          <pc:sldMk cId="4095615959" sldId="277"/>
        </pc:sldMkLst>
      </pc:sldChg>
      <pc:sldChg chg="del">
        <pc:chgData name="Thúy Mai" userId="222f1c7e07c9bd7a" providerId="LiveId" clId="{27BCBE94-2FDC-4096-BAFC-037757642896}" dt="2023-01-28T02:36:33.014" v="664" actId="47"/>
        <pc:sldMkLst>
          <pc:docMk/>
          <pc:sldMk cId="211082090" sldId="278"/>
        </pc:sldMkLst>
      </pc:sldChg>
      <pc:sldChg chg="del">
        <pc:chgData name="Thúy Mai" userId="222f1c7e07c9bd7a" providerId="LiveId" clId="{27BCBE94-2FDC-4096-BAFC-037757642896}" dt="2023-01-28T02:36:32.211" v="663" actId="47"/>
        <pc:sldMkLst>
          <pc:docMk/>
          <pc:sldMk cId="746060671" sldId="279"/>
        </pc:sldMkLst>
      </pc:sldChg>
      <pc:sldChg chg="del">
        <pc:chgData name="Thúy Mai" userId="222f1c7e07c9bd7a" providerId="LiveId" clId="{27BCBE94-2FDC-4096-BAFC-037757642896}" dt="2023-01-28T02:36:33.323" v="665" actId="47"/>
        <pc:sldMkLst>
          <pc:docMk/>
          <pc:sldMk cId="2232942796" sldId="280"/>
        </pc:sldMkLst>
      </pc:sldChg>
      <pc:sldChg chg="del">
        <pc:chgData name="Thúy Mai" userId="222f1c7e07c9bd7a" providerId="LiveId" clId="{27BCBE94-2FDC-4096-BAFC-037757642896}" dt="2023-01-28T02:36:33.559" v="666" actId="47"/>
        <pc:sldMkLst>
          <pc:docMk/>
          <pc:sldMk cId="233903891" sldId="281"/>
        </pc:sldMkLst>
      </pc:sldChg>
      <pc:sldChg chg="del">
        <pc:chgData name="Thúy Mai" userId="222f1c7e07c9bd7a" providerId="LiveId" clId="{27BCBE94-2FDC-4096-BAFC-037757642896}" dt="2023-01-28T02:36:33.753" v="667" actId="47"/>
        <pc:sldMkLst>
          <pc:docMk/>
          <pc:sldMk cId="1390960537" sldId="282"/>
        </pc:sldMkLst>
      </pc:sldChg>
      <pc:sldChg chg="del">
        <pc:chgData name="Thúy Mai" userId="222f1c7e07c9bd7a" providerId="LiveId" clId="{27BCBE94-2FDC-4096-BAFC-037757642896}" dt="2023-01-28T02:36:33.972" v="668" actId="47"/>
        <pc:sldMkLst>
          <pc:docMk/>
          <pc:sldMk cId="1087044394" sldId="283"/>
        </pc:sldMkLst>
      </pc:sldChg>
      <pc:sldChg chg="del">
        <pc:chgData name="Thúy Mai" userId="222f1c7e07c9bd7a" providerId="LiveId" clId="{27BCBE94-2FDC-4096-BAFC-037757642896}" dt="2023-01-28T02:36:34.626" v="669" actId="47"/>
        <pc:sldMkLst>
          <pc:docMk/>
          <pc:sldMk cId="1434009310" sldId="284"/>
        </pc:sldMkLst>
      </pc:sldChg>
      <pc:sldChg chg="del">
        <pc:chgData name="Thúy Mai" userId="222f1c7e07c9bd7a" providerId="LiveId" clId="{27BCBE94-2FDC-4096-BAFC-037757642896}" dt="2023-01-28T02:36:34.919" v="670" actId="47"/>
        <pc:sldMkLst>
          <pc:docMk/>
          <pc:sldMk cId="3866868187" sldId="285"/>
        </pc:sldMkLst>
      </pc:sldChg>
      <pc:sldChg chg="del">
        <pc:chgData name="Thúy Mai" userId="222f1c7e07c9bd7a" providerId="LiveId" clId="{27BCBE94-2FDC-4096-BAFC-037757642896}" dt="2023-01-28T02:36:35.108" v="671" actId="47"/>
        <pc:sldMkLst>
          <pc:docMk/>
          <pc:sldMk cId="1645195886" sldId="286"/>
        </pc:sldMkLst>
      </pc:sldChg>
      <pc:sldChg chg="del">
        <pc:chgData name="Thúy Mai" userId="222f1c7e07c9bd7a" providerId="LiveId" clId="{27BCBE94-2FDC-4096-BAFC-037757642896}" dt="2023-01-28T02:36:35.324" v="672" actId="47"/>
        <pc:sldMkLst>
          <pc:docMk/>
          <pc:sldMk cId="2203393703" sldId="287"/>
        </pc:sldMkLst>
      </pc:sldChg>
      <pc:sldChg chg="del">
        <pc:chgData name="Thúy Mai" userId="222f1c7e07c9bd7a" providerId="LiveId" clId="{27BCBE94-2FDC-4096-BAFC-037757642896}" dt="2023-01-28T02:36:35.791" v="673" actId="47"/>
        <pc:sldMkLst>
          <pc:docMk/>
          <pc:sldMk cId="2913900804" sldId="289"/>
        </pc:sldMkLst>
      </pc:sldChg>
      <pc:sldChg chg="del">
        <pc:chgData name="Thúy Mai" userId="222f1c7e07c9bd7a" providerId="LiveId" clId="{27BCBE94-2FDC-4096-BAFC-037757642896}" dt="2023-01-28T02:36:36.174" v="674" actId="47"/>
        <pc:sldMkLst>
          <pc:docMk/>
          <pc:sldMk cId="249447477" sldId="290"/>
        </pc:sldMkLst>
      </pc:sldChg>
      <pc:sldChg chg="del">
        <pc:chgData name="Thúy Mai" userId="222f1c7e07c9bd7a" providerId="LiveId" clId="{27BCBE94-2FDC-4096-BAFC-037757642896}" dt="2023-01-28T02:36:36.575" v="675" actId="47"/>
        <pc:sldMkLst>
          <pc:docMk/>
          <pc:sldMk cId="286490533" sldId="291"/>
        </pc:sldMkLst>
      </pc:sldChg>
      <pc:sldChg chg="del">
        <pc:chgData name="Thúy Mai" userId="222f1c7e07c9bd7a" providerId="LiveId" clId="{27BCBE94-2FDC-4096-BAFC-037757642896}" dt="2023-01-28T02:36:38.035" v="681" actId="47"/>
        <pc:sldMkLst>
          <pc:docMk/>
          <pc:sldMk cId="748707424" sldId="292"/>
        </pc:sldMkLst>
      </pc:sldChg>
      <pc:sldChg chg="del">
        <pc:chgData name="Thúy Mai" userId="222f1c7e07c9bd7a" providerId="LiveId" clId="{27BCBE94-2FDC-4096-BAFC-037757642896}" dt="2023-01-28T02:36:36.895" v="676" actId="47"/>
        <pc:sldMkLst>
          <pc:docMk/>
          <pc:sldMk cId="1870029944" sldId="293"/>
        </pc:sldMkLst>
      </pc:sldChg>
      <pc:sldChg chg="del">
        <pc:chgData name="Thúy Mai" userId="222f1c7e07c9bd7a" providerId="LiveId" clId="{27BCBE94-2FDC-4096-BAFC-037757642896}" dt="2023-01-28T02:36:37.191" v="677" actId="47"/>
        <pc:sldMkLst>
          <pc:docMk/>
          <pc:sldMk cId="2864577673" sldId="294"/>
        </pc:sldMkLst>
      </pc:sldChg>
      <pc:sldChg chg="del">
        <pc:chgData name="Thúy Mai" userId="222f1c7e07c9bd7a" providerId="LiveId" clId="{27BCBE94-2FDC-4096-BAFC-037757642896}" dt="2023-01-28T02:36:37.396" v="678" actId="47"/>
        <pc:sldMkLst>
          <pc:docMk/>
          <pc:sldMk cId="2835503053" sldId="295"/>
        </pc:sldMkLst>
      </pc:sldChg>
      <pc:sldChg chg="del">
        <pc:chgData name="Thúy Mai" userId="222f1c7e07c9bd7a" providerId="LiveId" clId="{27BCBE94-2FDC-4096-BAFC-037757642896}" dt="2023-01-28T02:36:37.586" v="679" actId="47"/>
        <pc:sldMkLst>
          <pc:docMk/>
          <pc:sldMk cId="1278332698" sldId="296"/>
        </pc:sldMkLst>
      </pc:sldChg>
      <pc:sldChg chg="del">
        <pc:chgData name="Thúy Mai" userId="222f1c7e07c9bd7a" providerId="LiveId" clId="{27BCBE94-2FDC-4096-BAFC-037757642896}" dt="2023-01-28T02:36:37.838" v="680" actId="47"/>
        <pc:sldMkLst>
          <pc:docMk/>
          <pc:sldMk cId="1063106907" sldId="297"/>
        </pc:sldMkLst>
      </pc:sldChg>
      <pc:sldChg chg="del">
        <pc:chgData name="Thúy Mai" userId="222f1c7e07c9bd7a" providerId="LiveId" clId="{27BCBE94-2FDC-4096-BAFC-037757642896}" dt="2023-01-28T02:36:38.238" v="682" actId="47"/>
        <pc:sldMkLst>
          <pc:docMk/>
          <pc:sldMk cId="2512115068" sldId="298"/>
        </pc:sldMkLst>
      </pc:sldChg>
      <pc:sldChg chg="del">
        <pc:chgData name="Thúy Mai" userId="222f1c7e07c9bd7a" providerId="LiveId" clId="{27BCBE94-2FDC-4096-BAFC-037757642896}" dt="2023-01-28T02:36:38.469" v="683" actId="47"/>
        <pc:sldMkLst>
          <pc:docMk/>
          <pc:sldMk cId="2693324561" sldId="299"/>
        </pc:sldMkLst>
      </pc:sldChg>
      <pc:sldChg chg="del">
        <pc:chgData name="Thúy Mai" userId="222f1c7e07c9bd7a" providerId="LiveId" clId="{27BCBE94-2FDC-4096-BAFC-037757642896}" dt="2023-01-28T02:36:38.639" v="684" actId="47"/>
        <pc:sldMkLst>
          <pc:docMk/>
          <pc:sldMk cId="3477863409" sldId="300"/>
        </pc:sldMkLst>
      </pc:sldChg>
      <pc:sldChg chg="del">
        <pc:chgData name="Thúy Mai" userId="222f1c7e07c9bd7a" providerId="LiveId" clId="{27BCBE94-2FDC-4096-BAFC-037757642896}" dt="2023-01-28T02:36:38.822" v="685" actId="47"/>
        <pc:sldMkLst>
          <pc:docMk/>
          <pc:sldMk cId="2653272471" sldId="301"/>
        </pc:sldMkLst>
      </pc:sldChg>
      <pc:sldChg chg="del">
        <pc:chgData name="Thúy Mai" userId="222f1c7e07c9bd7a" providerId="LiveId" clId="{27BCBE94-2FDC-4096-BAFC-037757642896}" dt="2023-01-28T02:36:39.020" v="686" actId="47"/>
        <pc:sldMkLst>
          <pc:docMk/>
          <pc:sldMk cId="2743850413" sldId="302"/>
        </pc:sldMkLst>
      </pc:sldChg>
      <pc:sldChg chg="del">
        <pc:chgData name="Thúy Mai" userId="222f1c7e07c9bd7a" providerId="LiveId" clId="{27BCBE94-2FDC-4096-BAFC-037757642896}" dt="2023-01-28T02:36:39.189" v="687" actId="47"/>
        <pc:sldMkLst>
          <pc:docMk/>
          <pc:sldMk cId="72211311" sldId="303"/>
        </pc:sldMkLst>
      </pc:sldChg>
      <pc:sldChg chg="del">
        <pc:chgData name="Thúy Mai" userId="222f1c7e07c9bd7a" providerId="LiveId" clId="{27BCBE94-2FDC-4096-BAFC-037757642896}" dt="2023-01-28T02:36:39.405" v="688" actId="47"/>
        <pc:sldMkLst>
          <pc:docMk/>
          <pc:sldMk cId="499155872" sldId="304"/>
        </pc:sldMkLst>
      </pc:sldChg>
      <pc:sldChg chg="del">
        <pc:chgData name="Thúy Mai" userId="222f1c7e07c9bd7a" providerId="LiveId" clId="{27BCBE94-2FDC-4096-BAFC-037757642896}" dt="2023-01-28T02:36:40.179" v="689" actId="47"/>
        <pc:sldMkLst>
          <pc:docMk/>
          <pc:sldMk cId="3626909312" sldId="305"/>
        </pc:sldMkLst>
      </pc:sldChg>
      <pc:sldChg chg="del">
        <pc:chgData name="Thúy Mai" userId="222f1c7e07c9bd7a" providerId="LiveId" clId="{27BCBE94-2FDC-4096-BAFC-037757642896}" dt="2023-01-28T02:36:41.751" v="692" actId="47"/>
        <pc:sldMkLst>
          <pc:docMk/>
          <pc:sldMk cId="3113936728" sldId="306"/>
        </pc:sldMkLst>
      </pc:sldChg>
      <pc:sldChg chg="del">
        <pc:chgData name="Thúy Mai" userId="222f1c7e07c9bd7a" providerId="LiveId" clId="{27BCBE94-2FDC-4096-BAFC-037757642896}" dt="2023-01-28T02:36:41.015" v="690" actId="47"/>
        <pc:sldMkLst>
          <pc:docMk/>
          <pc:sldMk cId="998823585" sldId="307"/>
        </pc:sldMkLst>
      </pc:sldChg>
      <pc:sldChg chg="del">
        <pc:chgData name="Thúy Mai" userId="222f1c7e07c9bd7a" providerId="LiveId" clId="{27BCBE94-2FDC-4096-BAFC-037757642896}" dt="2023-01-28T02:36:41.468" v="691" actId="47"/>
        <pc:sldMkLst>
          <pc:docMk/>
          <pc:sldMk cId="251412254" sldId="308"/>
        </pc:sldMkLst>
      </pc:sldChg>
      <pc:sldChg chg="del">
        <pc:chgData name="Thúy Mai" userId="222f1c7e07c9bd7a" providerId="LiveId" clId="{27BCBE94-2FDC-4096-BAFC-037757642896}" dt="2023-01-28T02:36:41.932" v="693" actId="47"/>
        <pc:sldMkLst>
          <pc:docMk/>
          <pc:sldMk cId="1097878090" sldId="309"/>
        </pc:sldMkLst>
      </pc:sldChg>
      <pc:sldChg chg="del">
        <pc:chgData name="Thúy Mai" userId="222f1c7e07c9bd7a" providerId="LiveId" clId="{27BCBE94-2FDC-4096-BAFC-037757642896}" dt="2023-01-28T02:36:42.168" v="694" actId="47"/>
        <pc:sldMkLst>
          <pc:docMk/>
          <pc:sldMk cId="1542511783" sldId="310"/>
        </pc:sldMkLst>
      </pc:sldChg>
      <pc:sldChg chg="del">
        <pc:chgData name="Thúy Mai" userId="222f1c7e07c9bd7a" providerId="LiveId" clId="{27BCBE94-2FDC-4096-BAFC-037757642896}" dt="2023-01-28T02:36:42.368" v="695" actId="47"/>
        <pc:sldMkLst>
          <pc:docMk/>
          <pc:sldMk cId="1103306543" sldId="311"/>
        </pc:sldMkLst>
      </pc:sldChg>
      <pc:sldChg chg="del">
        <pc:chgData name="Thúy Mai" userId="222f1c7e07c9bd7a" providerId="LiveId" clId="{27BCBE94-2FDC-4096-BAFC-037757642896}" dt="2023-01-28T02:36:42.538" v="696" actId="47"/>
        <pc:sldMkLst>
          <pc:docMk/>
          <pc:sldMk cId="2634113986" sldId="312"/>
        </pc:sldMkLst>
      </pc:sldChg>
      <pc:sldChg chg="del">
        <pc:chgData name="Thúy Mai" userId="222f1c7e07c9bd7a" providerId="LiveId" clId="{27BCBE94-2FDC-4096-BAFC-037757642896}" dt="2023-01-28T02:36:42.739" v="697" actId="47"/>
        <pc:sldMkLst>
          <pc:docMk/>
          <pc:sldMk cId="2900531869" sldId="313"/>
        </pc:sldMkLst>
      </pc:sldChg>
      <pc:sldChg chg="del">
        <pc:chgData name="Thúy Mai" userId="222f1c7e07c9bd7a" providerId="LiveId" clId="{27BCBE94-2FDC-4096-BAFC-037757642896}" dt="2023-01-28T02:36:43.017" v="698" actId="47"/>
        <pc:sldMkLst>
          <pc:docMk/>
          <pc:sldMk cId="4044736005" sldId="314"/>
        </pc:sldMkLst>
      </pc:sldChg>
      <pc:sldChg chg="del">
        <pc:chgData name="Thúy Mai" userId="222f1c7e07c9bd7a" providerId="LiveId" clId="{27BCBE94-2FDC-4096-BAFC-037757642896}" dt="2023-01-28T02:36:43.933" v="699" actId="47"/>
        <pc:sldMkLst>
          <pc:docMk/>
          <pc:sldMk cId="3397328924" sldId="315"/>
        </pc:sldMkLst>
      </pc:sldChg>
      <pc:sldChg chg="modSp del mod">
        <pc:chgData name="Thúy Mai" userId="222f1c7e07c9bd7a" providerId="LiveId" clId="{27BCBE94-2FDC-4096-BAFC-037757642896}" dt="2023-01-28T02:36:50.910" v="702" actId="47"/>
        <pc:sldMkLst>
          <pc:docMk/>
          <pc:sldMk cId="1959493360" sldId="316"/>
        </pc:sldMkLst>
        <pc:spChg chg="mod">
          <ac:chgData name="Thúy Mai" userId="222f1c7e07c9bd7a" providerId="LiveId" clId="{27BCBE94-2FDC-4096-BAFC-037757642896}" dt="2023-01-28T02:36:48.587" v="701" actId="20577"/>
          <ac:spMkLst>
            <pc:docMk/>
            <pc:sldMk cId="1959493360" sldId="316"/>
            <ac:spMk id="6" creationId="{6F08CC69-0473-14B9-C915-1CAB9196E528}"/>
          </ac:spMkLst>
        </pc:spChg>
      </pc:sldChg>
      <pc:sldChg chg="del">
        <pc:chgData name="Thúy Mai" userId="222f1c7e07c9bd7a" providerId="LiveId" clId="{27BCBE94-2FDC-4096-BAFC-037757642896}" dt="2023-01-28T02:36:44.570" v="700" actId="47"/>
        <pc:sldMkLst>
          <pc:docMk/>
          <pc:sldMk cId="2906642254" sldId="317"/>
        </pc:sldMkLst>
      </pc:sldChg>
      <pc:sldChg chg="del">
        <pc:chgData name="Thúy Mai" userId="222f1c7e07c9bd7a" providerId="LiveId" clId="{27BCBE94-2FDC-4096-BAFC-037757642896}" dt="2023-01-28T02:36:51.127" v="703" actId="47"/>
        <pc:sldMkLst>
          <pc:docMk/>
          <pc:sldMk cId="2943217161" sldId="318"/>
        </pc:sldMkLst>
      </pc:sldChg>
      <pc:sldChg chg="del">
        <pc:chgData name="Thúy Mai" userId="222f1c7e07c9bd7a" providerId="LiveId" clId="{27BCBE94-2FDC-4096-BAFC-037757642896}" dt="2023-01-28T02:36:51.376" v="704" actId="47"/>
        <pc:sldMkLst>
          <pc:docMk/>
          <pc:sldMk cId="651795001" sldId="319"/>
        </pc:sldMkLst>
      </pc:sldChg>
      <pc:sldChg chg="del">
        <pc:chgData name="Thúy Mai" userId="222f1c7e07c9bd7a" providerId="LiveId" clId="{27BCBE94-2FDC-4096-BAFC-037757642896}" dt="2023-01-28T02:36:51.777" v="706" actId="47"/>
        <pc:sldMkLst>
          <pc:docMk/>
          <pc:sldMk cId="2854264521" sldId="320"/>
        </pc:sldMkLst>
      </pc:sldChg>
      <pc:sldChg chg="del">
        <pc:chgData name="Thúy Mai" userId="222f1c7e07c9bd7a" providerId="LiveId" clId="{27BCBE94-2FDC-4096-BAFC-037757642896}" dt="2023-01-28T02:36:51.560" v="705" actId="47"/>
        <pc:sldMkLst>
          <pc:docMk/>
          <pc:sldMk cId="42944655" sldId="321"/>
        </pc:sldMkLst>
      </pc:sldChg>
      <pc:sldChg chg="del">
        <pc:chgData name="Thúy Mai" userId="222f1c7e07c9bd7a" providerId="LiveId" clId="{27BCBE94-2FDC-4096-BAFC-037757642896}" dt="2023-01-28T02:36:52.159" v="708" actId="47"/>
        <pc:sldMkLst>
          <pc:docMk/>
          <pc:sldMk cId="3416732471" sldId="322"/>
        </pc:sldMkLst>
      </pc:sldChg>
      <pc:sldChg chg="del">
        <pc:chgData name="Thúy Mai" userId="222f1c7e07c9bd7a" providerId="LiveId" clId="{27BCBE94-2FDC-4096-BAFC-037757642896}" dt="2023-01-28T02:36:51.943" v="707" actId="47"/>
        <pc:sldMkLst>
          <pc:docMk/>
          <pc:sldMk cId="3974977380" sldId="323"/>
        </pc:sldMkLst>
      </pc:sldChg>
      <pc:sldChg chg="del">
        <pc:chgData name="Thúy Mai" userId="222f1c7e07c9bd7a" providerId="LiveId" clId="{27BCBE94-2FDC-4096-BAFC-037757642896}" dt="2023-01-28T02:36:52.358" v="709" actId="47"/>
        <pc:sldMkLst>
          <pc:docMk/>
          <pc:sldMk cId="1559836758" sldId="324"/>
        </pc:sldMkLst>
      </pc:sldChg>
      <pc:sldChg chg="add del">
        <pc:chgData name="Thúy Mai" userId="222f1c7e07c9bd7a" providerId="LiveId" clId="{27BCBE94-2FDC-4096-BAFC-037757642896}" dt="2023-01-28T02:37:12.846" v="737" actId="47"/>
        <pc:sldMkLst>
          <pc:docMk/>
          <pc:sldMk cId="361495382" sldId="325"/>
        </pc:sldMkLst>
      </pc:sldChg>
      <pc:sldChg chg="del">
        <pc:chgData name="Thúy Mai" userId="222f1c7e07c9bd7a" providerId="LiveId" clId="{27BCBE94-2FDC-4096-BAFC-037757642896}" dt="2023-01-28T02:36:52.538" v="710" actId="47"/>
        <pc:sldMkLst>
          <pc:docMk/>
          <pc:sldMk cId="2264834066" sldId="326"/>
        </pc:sldMkLst>
      </pc:sldChg>
      <pc:sldChg chg="del">
        <pc:chgData name="Thúy Mai" userId="222f1c7e07c9bd7a" providerId="LiveId" clId="{27BCBE94-2FDC-4096-BAFC-037757642896}" dt="2023-01-28T02:36:52.759" v="711" actId="47"/>
        <pc:sldMkLst>
          <pc:docMk/>
          <pc:sldMk cId="1861290235" sldId="327"/>
        </pc:sldMkLst>
      </pc:sldChg>
      <pc:sldChg chg="del">
        <pc:chgData name="Thúy Mai" userId="222f1c7e07c9bd7a" providerId="LiveId" clId="{27BCBE94-2FDC-4096-BAFC-037757642896}" dt="2023-01-28T02:36:52.924" v="712" actId="47"/>
        <pc:sldMkLst>
          <pc:docMk/>
          <pc:sldMk cId="3638233447" sldId="328"/>
        </pc:sldMkLst>
      </pc:sldChg>
      <pc:sldChg chg="del">
        <pc:chgData name="Thúy Mai" userId="222f1c7e07c9bd7a" providerId="LiveId" clId="{27BCBE94-2FDC-4096-BAFC-037757642896}" dt="2023-01-28T02:36:53.141" v="713" actId="47"/>
        <pc:sldMkLst>
          <pc:docMk/>
          <pc:sldMk cId="2525610218" sldId="329"/>
        </pc:sldMkLst>
      </pc:sldChg>
      <pc:sldChg chg="del">
        <pc:chgData name="Thúy Mai" userId="222f1c7e07c9bd7a" providerId="LiveId" clId="{27BCBE94-2FDC-4096-BAFC-037757642896}" dt="2023-01-28T02:36:53.326" v="714" actId="47"/>
        <pc:sldMkLst>
          <pc:docMk/>
          <pc:sldMk cId="2642533966" sldId="330"/>
        </pc:sldMkLst>
      </pc:sldChg>
      <pc:sldChg chg="del">
        <pc:chgData name="Thúy Mai" userId="222f1c7e07c9bd7a" providerId="LiveId" clId="{27BCBE94-2FDC-4096-BAFC-037757642896}" dt="2023-01-28T02:36:53.489" v="715" actId="47"/>
        <pc:sldMkLst>
          <pc:docMk/>
          <pc:sldMk cId="567683522" sldId="331"/>
        </pc:sldMkLst>
      </pc:sldChg>
      <pc:sldChg chg="del">
        <pc:chgData name="Thúy Mai" userId="222f1c7e07c9bd7a" providerId="LiveId" clId="{27BCBE94-2FDC-4096-BAFC-037757642896}" dt="2023-01-28T02:36:53.707" v="716" actId="47"/>
        <pc:sldMkLst>
          <pc:docMk/>
          <pc:sldMk cId="2159935042" sldId="332"/>
        </pc:sldMkLst>
      </pc:sldChg>
      <pc:sldChg chg="del">
        <pc:chgData name="Thúy Mai" userId="222f1c7e07c9bd7a" providerId="LiveId" clId="{27BCBE94-2FDC-4096-BAFC-037757642896}" dt="2023-01-28T02:36:53.890" v="717" actId="47"/>
        <pc:sldMkLst>
          <pc:docMk/>
          <pc:sldMk cId="2255842351" sldId="333"/>
        </pc:sldMkLst>
      </pc:sldChg>
      <pc:sldChg chg="del">
        <pc:chgData name="Thúy Mai" userId="222f1c7e07c9bd7a" providerId="LiveId" clId="{27BCBE94-2FDC-4096-BAFC-037757642896}" dt="2023-01-28T02:36:54.011" v="718" actId="47"/>
        <pc:sldMkLst>
          <pc:docMk/>
          <pc:sldMk cId="1093954503" sldId="334"/>
        </pc:sldMkLst>
      </pc:sldChg>
      <pc:sldChg chg="del">
        <pc:chgData name="Thúy Mai" userId="222f1c7e07c9bd7a" providerId="LiveId" clId="{27BCBE94-2FDC-4096-BAFC-037757642896}" dt="2023-01-28T02:36:54.227" v="719" actId="47"/>
        <pc:sldMkLst>
          <pc:docMk/>
          <pc:sldMk cId="4145916781" sldId="335"/>
        </pc:sldMkLst>
      </pc:sldChg>
      <pc:sldChg chg="del">
        <pc:chgData name="Thúy Mai" userId="222f1c7e07c9bd7a" providerId="LiveId" clId="{27BCBE94-2FDC-4096-BAFC-037757642896}" dt="2023-01-28T02:36:54.388" v="720" actId="47"/>
        <pc:sldMkLst>
          <pc:docMk/>
          <pc:sldMk cId="3671293196" sldId="336"/>
        </pc:sldMkLst>
      </pc:sldChg>
      <pc:sldChg chg="del">
        <pc:chgData name="Thúy Mai" userId="222f1c7e07c9bd7a" providerId="LiveId" clId="{27BCBE94-2FDC-4096-BAFC-037757642896}" dt="2023-01-28T02:36:54.553" v="721" actId="47"/>
        <pc:sldMkLst>
          <pc:docMk/>
          <pc:sldMk cId="452505324" sldId="337"/>
        </pc:sldMkLst>
      </pc:sldChg>
      <pc:sldChg chg="del">
        <pc:chgData name="Thúy Mai" userId="222f1c7e07c9bd7a" providerId="LiveId" clId="{27BCBE94-2FDC-4096-BAFC-037757642896}" dt="2023-01-28T02:36:54.740" v="722" actId="47"/>
        <pc:sldMkLst>
          <pc:docMk/>
          <pc:sldMk cId="2988089116" sldId="338"/>
        </pc:sldMkLst>
      </pc:sldChg>
      <pc:sldChg chg="del">
        <pc:chgData name="Thúy Mai" userId="222f1c7e07c9bd7a" providerId="LiveId" clId="{27BCBE94-2FDC-4096-BAFC-037757642896}" dt="2023-01-28T02:36:54.923" v="723" actId="47"/>
        <pc:sldMkLst>
          <pc:docMk/>
          <pc:sldMk cId="3986075012" sldId="339"/>
        </pc:sldMkLst>
      </pc:sldChg>
      <pc:sldChg chg="del">
        <pc:chgData name="Thúy Mai" userId="222f1c7e07c9bd7a" providerId="LiveId" clId="{27BCBE94-2FDC-4096-BAFC-037757642896}" dt="2023-01-28T02:36:55.686" v="724" actId="47"/>
        <pc:sldMkLst>
          <pc:docMk/>
          <pc:sldMk cId="2285097126" sldId="340"/>
        </pc:sldMkLst>
      </pc:sldChg>
      <pc:sldChg chg="add del">
        <pc:chgData name="Thúy Mai" userId="222f1c7e07c9bd7a" providerId="LiveId" clId="{27BCBE94-2FDC-4096-BAFC-037757642896}" dt="2023-01-28T02:37:02.067" v="731" actId="47"/>
        <pc:sldMkLst>
          <pc:docMk/>
          <pc:sldMk cId="1638271170" sldId="341"/>
        </pc:sldMkLst>
      </pc:sldChg>
      <pc:sldChg chg="modSp add del mod">
        <pc:chgData name="Thúy Mai" userId="222f1c7e07c9bd7a" providerId="LiveId" clId="{27BCBE94-2FDC-4096-BAFC-037757642896}" dt="2023-01-28T02:37:12.410" v="736" actId="47"/>
        <pc:sldMkLst>
          <pc:docMk/>
          <pc:sldMk cId="609879184" sldId="342"/>
        </pc:sldMkLst>
        <pc:picChg chg="mod">
          <ac:chgData name="Thúy Mai" userId="222f1c7e07c9bd7a" providerId="LiveId" clId="{27BCBE94-2FDC-4096-BAFC-037757642896}" dt="2023-01-28T02:37:02.815" v="732" actId="1076"/>
          <ac:picMkLst>
            <pc:docMk/>
            <pc:sldMk cId="609879184" sldId="342"/>
            <ac:picMk id="7" creationId="{05135A05-8ED1-7B2C-2399-89C458CAAB47}"/>
          </ac:picMkLst>
        </pc:picChg>
      </pc:sldChg>
      <pc:sldChg chg="del">
        <pc:chgData name="Thúy Mai" userId="222f1c7e07c9bd7a" providerId="LiveId" clId="{27BCBE94-2FDC-4096-BAFC-037757642896}" dt="2023-01-28T02:37:13.067" v="738" actId="47"/>
        <pc:sldMkLst>
          <pc:docMk/>
          <pc:sldMk cId="1389075750" sldId="343"/>
        </pc:sldMkLst>
      </pc:sldChg>
      <pc:sldChg chg="del">
        <pc:chgData name="Thúy Mai" userId="222f1c7e07c9bd7a" providerId="LiveId" clId="{27BCBE94-2FDC-4096-BAFC-037757642896}" dt="2023-01-28T02:37:13.793" v="739" actId="47"/>
        <pc:sldMkLst>
          <pc:docMk/>
          <pc:sldMk cId="3187380456" sldId="344"/>
        </pc:sldMkLst>
      </pc:sldChg>
      <pc:sldChg chg="del">
        <pc:chgData name="Thúy Mai" userId="222f1c7e07c9bd7a" providerId="LiveId" clId="{27BCBE94-2FDC-4096-BAFC-037757642896}" dt="2023-01-28T02:37:15.333" v="743" actId="47"/>
        <pc:sldMkLst>
          <pc:docMk/>
          <pc:sldMk cId="108281413" sldId="345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3728402355" sldId="346"/>
        </pc:sldMkLst>
      </pc:sldChg>
      <pc:sldChg chg="del">
        <pc:chgData name="Thúy Mai" userId="222f1c7e07c9bd7a" providerId="LiveId" clId="{27BCBE94-2FDC-4096-BAFC-037757642896}" dt="2023-01-28T02:37:14.345" v="740" actId="47"/>
        <pc:sldMkLst>
          <pc:docMk/>
          <pc:sldMk cId="85764577" sldId="347"/>
        </pc:sldMkLst>
      </pc:sldChg>
      <pc:sldChg chg="del">
        <pc:chgData name="Thúy Mai" userId="222f1c7e07c9bd7a" providerId="LiveId" clId="{27BCBE94-2FDC-4096-BAFC-037757642896}" dt="2023-01-28T02:37:14.668" v="741" actId="47"/>
        <pc:sldMkLst>
          <pc:docMk/>
          <pc:sldMk cId="1480369703" sldId="348"/>
        </pc:sldMkLst>
      </pc:sldChg>
      <pc:sldChg chg="del">
        <pc:chgData name="Thúy Mai" userId="222f1c7e07c9bd7a" providerId="LiveId" clId="{27BCBE94-2FDC-4096-BAFC-037757642896}" dt="2023-01-28T02:37:15.013" v="742" actId="47"/>
        <pc:sldMkLst>
          <pc:docMk/>
          <pc:sldMk cId="3577997303" sldId="349"/>
        </pc:sldMkLst>
      </pc:sldChg>
      <pc:sldChg chg="del">
        <pc:chgData name="Thúy Mai" userId="222f1c7e07c9bd7a" providerId="LiveId" clId="{27BCBE94-2FDC-4096-BAFC-037757642896}" dt="2023-01-28T02:37:15.845" v="744" actId="47"/>
        <pc:sldMkLst>
          <pc:docMk/>
          <pc:sldMk cId="2325311220" sldId="350"/>
        </pc:sldMkLst>
      </pc:sldChg>
      <pc:sldChg chg="del">
        <pc:chgData name="Thúy Mai" userId="222f1c7e07c9bd7a" providerId="LiveId" clId="{27BCBE94-2FDC-4096-BAFC-037757642896}" dt="2023-01-28T02:37:16.315" v="745" actId="47"/>
        <pc:sldMkLst>
          <pc:docMk/>
          <pc:sldMk cId="528974799" sldId="351"/>
        </pc:sldMkLst>
      </pc:sldChg>
      <pc:sldChg chg="add del">
        <pc:chgData name="Thúy Mai" userId="222f1c7e07c9bd7a" providerId="LiveId" clId="{27BCBE94-2FDC-4096-BAFC-037757642896}" dt="2023-01-28T02:37:22.065" v="748" actId="47"/>
        <pc:sldMkLst>
          <pc:docMk/>
          <pc:sldMk cId="1534757075" sldId="352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868826391" sldId="353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3248857007" sldId="354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67836428" sldId="355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2815113369" sldId="356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728439681" sldId="357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2228208955" sldId="358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1121954323" sldId="359"/>
        </pc:sldMkLst>
      </pc:sldChg>
      <pc:sldChg chg="del">
        <pc:chgData name="Thúy Mai" userId="222f1c7e07c9bd7a" providerId="LiveId" clId="{27BCBE94-2FDC-4096-BAFC-037757642896}" dt="2023-01-28T02:45:41.559" v="941" actId="2696"/>
        <pc:sldMkLst>
          <pc:docMk/>
          <pc:sldMk cId="1122741222" sldId="360"/>
        </pc:sldMkLst>
      </pc:sldChg>
      <pc:sldChg chg="addSp delSp modSp new del mod ord">
        <pc:chgData name="Thúy Mai" userId="222f1c7e07c9bd7a" providerId="LiveId" clId="{27BCBE94-2FDC-4096-BAFC-037757642896}" dt="2023-01-28T02:45:43.188" v="943" actId="47"/>
        <pc:sldMkLst>
          <pc:docMk/>
          <pc:sldMk cId="262754686" sldId="361"/>
        </pc:sldMkLst>
        <pc:spChg chg="del">
          <ac:chgData name="Thúy Mai" userId="222f1c7e07c9bd7a" providerId="LiveId" clId="{27BCBE94-2FDC-4096-BAFC-037757642896}" dt="2023-01-28T02:08:43.524" v="24" actId="478"/>
          <ac:spMkLst>
            <pc:docMk/>
            <pc:sldMk cId="262754686" sldId="361"/>
            <ac:spMk id="2" creationId="{9170A9DB-A36F-7124-6447-02C566425EDF}"/>
          </ac:spMkLst>
        </pc:spChg>
        <pc:spChg chg="del">
          <ac:chgData name="Thúy Mai" userId="222f1c7e07c9bd7a" providerId="LiveId" clId="{27BCBE94-2FDC-4096-BAFC-037757642896}" dt="2023-01-28T02:08:43.524" v="24" actId="478"/>
          <ac:spMkLst>
            <pc:docMk/>
            <pc:sldMk cId="262754686" sldId="361"/>
            <ac:spMk id="3" creationId="{94540006-3BCC-12B7-0E6C-70219E667E03}"/>
          </ac:spMkLst>
        </pc:spChg>
        <pc:spChg chg="add del mod">
          <ac:chgData name="Thúy Mai" userId="222f1c7e07c9bd7a" providerId="LiveId" clId="{27BCBE94-2FDC-4096-BAFC-037757642896}" dt="2023-01-28T02:24:57.210" v="419" actId="21"/>
          <ac:spMkLst>
            <pc:docMk/>
            <pc:sldMk cId="262754686" sldId="361"/>
            <ac:spMk id="6" creationId="{6BB0081B-3562-6F44-ED48-F620133B23E4}"/>
          </ac:spMkLst>
        </pc:spChg>
        <pc:graphicFrameChg chg="add del mod">
          <ac:chgData name="Thúy Mai" userId="222f1c7e07c9bd7a" providerId="LiveId" clId="{27BCBE94-2FDC-4096-BAFC-037757642896}" dt="2023-01-28T02:08:48.526" v="27"/>
          <ac:graphicFrameMkLst>
            <pc:docMk/>
            <pc:sldMk cId="262754686" sldId="361"/>
            <ac:graphicFrameMk id="4" creationId="{4164D1EE-1A82-9548-BC67-3729F4A154BF}"/>
          </ac:graphicFrameMkLst>
        </pc:graphicFrameChg>
        <pc:graphicFrameChg chg="add del mod">
          <ac:chgData name="Thúy Mai" userId="222f1c7e07c9bd7a" providerId="LiveId" clId="{27BCBE94-2FDC-4096-BAFC-037757642896}" dt="2023-01-28T02:09:01.495" v="34"/>
          <ac:graphicFrameMkLst>
            <pc:docMk/>
            <pc:sldMk cId="262754686" sldId="361"/>
            <ac:graphicFrameMk id="7" creationId="{67367465-5501-5D48-D698-7429579F131D}"/>
          </ac:graphicFrameMkLst>
        </pc:graphicFrameChg>
        <pc:graphicFrameChg chg="add del mod modGraphic">
          <ac:chgData name="Thúy Mai" userId="222f1c7e07c9bd7a" providerId="LiveId" clId="{27BCBE94-2FDC-4096-BAFC-037757642896}" dt="2023-01-28T02:24:57.210" v="419" actId="21"/>
          <ac:graphicFrameMkLst>
            <pc:docMk/>
            <pc:sldMk cId="262754686" sldId="361"/>
            <ac:graphicFrameMk id="8" creationId="{4C45334F-C095-28CC-8880-FD7BD8347020}"/>
          </ac:graphicFrameMkLst>
        </pc:graphicFrameChg>
      </pc:sldChg>
      <pc:sldChg chg="add del">
        <pc:chgData name="Thúy Mai" userId="222f1c7e07c9bd7a" providerId="LiveId" clId="{27BCBE94-2FDC-4096-BAFC-037757642896}" dt="2023-01-28T02:11:00.820" v="85"/>
        <pc:sldMkLst>
          <pc:docMk/>
          <pc:sldMk cId="335031204" sldId="362"/>
        </pc:sldMkLst>
      </pc:sldChg>
      <pc:sldChg chg="addSp delSp modSp add mod modAnim">
        <pc:chgData name="Thúy Mai" userId="222f1c7e07c9bd7a" providerId="LiveId" clId="{27BCBE94-2FDC-4096-BAFC-037757642896}" dt="2023-01-28T02:33:28.517" v="563" actId="20577"/>
        <pc:sldMkLst>
          <pc:docMk/>
          <pc:sldMk cId="870460231" sldId="362"/>
        </pc:sldMkLst>
        <pc:spChg chg="add del mod">
          <ac:chgData name="Thúy Mai" userId="222f1c7e07c9bd7a" providerId="LiveId" clId="{27BCBE94-2FDC-4096-BAFC-037757642896}" dt="2023-01-28T02:20:37.577" v="328" actId="478"/>
          <ac:spMkLst>
            <pc:docMk/>
            <pc:sldMk cId="870460231" sldId="362"/>
            <ac:spMk id="4" creationId="{B2F7AE63-4769-7CBB-2A7A-00174472DFC6}"/>
          </ac:spMkLst>
        </pc:spChg>
        <pc:spChg chg="mod">
          <ac:chgData name="Thúy Mai" userId="222f1c7e07c9bd7a" providerId="LiveId" clId="{27BCBE94-2FDC-4096-BAFC-037757642896}" dt="2023-01-28T02:18:38.555" v="255" actId="1036"/>
          <ac:spMkLst>
            <pc:docMk/>
            <pc:sldMk cId="870460231" sldId="362"/>
            <ac:spMk id="5" creationId="{86A08819-A211-5353-F85C-59ECC1183837}"/>
          </ac:spMkLst>
        </pc:spChg>
        <pc:spChg chg="mod">
          <ac:chgData name="Thúy Mai" userId="222f1c7e07c9bd7a" providerId="LiveId" clId="{27BCBE94-2FDC-4096-BAFC-037757642896}" dt="2023-01-28T02:33:28.517" v="563" actId="20577"/>
          <ac:spMkLst>
            <pc:docMk/>
            <pc:sldMk cId="870460231" sldId="362"/>
            <ac:spMk id="8" creationId="{04E4AAE9-2FAB-FA09-F9B8-C2F9ABDBB130}"/>
          </ac:spMkLst>
        </pc:spChg>
        <pc:spChg chg="add mod">
          <ac:chgData name="Thúy Mai" userId="222f1c7e07c9bd7a" providerId="LiveId" clId="{27BCBE94-2FDC-4096-BAFC-037757642896}" dt="2023-01-28T02:18:32.697" v="237" actId="1035"/>
          <ac:spMkLst>
            <pc:docMk/>
            <pc:sldMk cId="870460231" sldId="362"/>
            <ac:spMk id="9" creationId="{808F27A7-1589-8750-8C36-156FB1806CDD}"/>
          </ac:spMkLst>
        </pc:spChg>
        <pc:spChg chg="add mod">
          <ac:chgData name="Thúy Mai" userId="222f1c7e07c9bd7a" providerId="LiveId" clId="{27BCBE94-2FDC-4096-BAFC-037757642896}" dt="2023-01-28T02:21:04.699" v="332" actId="1076"/>
          <ac:spMkLst>
            <pc:docMk/>
            <pc:sldMk cId="870460231" sldId="362"/>
            <ac:spMk id="10" creationId="{B76849FA-50DA-38C2-A46E-392F43618445}"/>
          </ac:spMkLst>
        </pc:spChg>
        <pc:spChg chg="add mod">
          <ac:chgData name="Thúy Mai" userId="222f1c7e07c9bd7a" providerId="LiveId" clId="{27BCBE94-2FDC-4096-BAFC-037757642896}" dt="2023-01-28T02:21:10.828" v="333" actId="1076"/>
          <ac:spMkLst>
            <pc:docMk/>
            <pc:sldMk cId="870460231" sldId="362"/>
            <ac:spMk id="11" creationId="{4CD64D4E-D10E-862F-1EF1-96A4F51A5C3E}"/>
          </ac:spMkLst>
        </pc:spChg>
        <pc:spChg chg="mod">
          <ac:chgData name="Thúy Mai" userId="222f1c7e07c9bd7a" providerId="LiveId" clId="{27BCBE94-2FDC-4096-BAFC-037757642896}" dt="2023-01-28T02:18:44.048" v="270" actId="1035"/>
          <ac:spMkLst>
            <pc:docMk/>
            <pc:sldMk cId="870460231" sldId="362"/>
            <ac:spMk id="12" creationId="{D4D9E0C2-BA89-A7BD-61CB-A10FF66382E4}"/>
          </ac:spMkLst>
        </pc:spChg>
        <pc:spChg chg="mod">
          <ac:chgData name="Thúy Mai" userId="222f1c7e07c9bd7a" providerId="LiveId" clId="{27BCBE94-2FDC-4096-BAFC-037757642896}" dt="2023-01-28T02:18:49.529" v="282" actId="1035"/>
          <ac:spMkLst>
            <pc:docMk/>
            <pc:sldMk cId="870460231" sldId="362"/>
            <ac:spMk id="16" creationId="{3E79AF85-652E-CDCA-DEDD-310588EB9629}"/>
          </ac:spMkLst>
        </pc:spChg>
        <pc:graphicFrameChg chg="add del mod">
          <ac:chgData name="Thúy Mai" userId="222f1c7e07c9bd7a" providerId="LiveId" clId="{27BCBE94-2FDC-4096-BAFC-037757642896}" dt="2023-01-28T02:15:59.189" v="169"/>
          <ac:graphicFrameMkLst>
            <pc:docMk/>
            <pc:sldMk cId="870460231" sldId="362"/>
            <ac:graphicFrameMk id="2" creationId="{D4944D6D-1A6D-B973-8574-A77F7ACA8075}"/>
          </ac:graphicFrameMkLst>
        </pc:graphicFrameChg>
        <pc:picChg chg="mod">
          <ac:chgData name="Thúy Mai" userId="222f1c7e07c9bd7a" providerId="LiveId" clId="{27BCBE94-2FDC-4096-BAFC-037757642896}" dt="2023-01-28T02:16:52.933" v="208" actId="1076"/>
          <ac:picMkLst>
            <pc:docMk/>
            <pc:sldMk cId="870460231" sldId="362"/>
            <ac:picMk id="6" creationId="{31DDA513-ACEE-9D04-DC8E-B6D8825DC913}"/>
          </ac:picMkLst>
        </pc:picChg>
        <pc:picChg chg="mod">
          <ac:chgData name="Thúy Mai" userId="222f1c7e07c9bd7a" providerId="LiveId" clId="{27BCBE94-2FDC-4096-BAFC-037757642896}" dt="2023-01-28T02:21:13.961" v="334" actId="1076"/>
          <ac:picMkLst>
            <pc:docMk/>
            <pc:sldMk cId="870460231" sldId="362"/>
            <ac:picMk id="18" creationId="{C8DDDA8D-EFCD-CD8C-EC13-35E4D930E0F8}"/>
          </ac:picMkLst>
        </pc:picChg>
      </pc:sldChg>
      <pc:sldChg chg="addSp delSp modSp new mod modAnim">
        <pc:chgData name="Thúy Mai" userId="222f1c7e07c9bd7a" providerId="LiveId" clId="{27BCBE94-2FDC-4096-BAFC-037757642896}" dt="2023-01-28T02:40:19.872" v="808"/>
        <pc:sldMkLst>
          <pc:docMk/>
          <pc:sldMk cId="4093926262" sldId="363"/>
        </pc:sldMkLst>
        <pc:spChg chg="del">
          <ac:chgData name="Thúy Mai" userId="222f1c7e07c9bd7a" providerId="LiveId" clId="{27BCBE94-2FDC-4096-BAFC-037757642896}" dt="2023-01-28T02:34:52.354" v="607" actId="478"/>
          <ac:spMkLst>
            <pc:docMk/>
            <pc:sldMk cId="4093926262" sldId="363"/>
            <ac:spMk id="2" creationId="{7F175366-50BE-2CA8-AB21-4BBE7ABED567}"/>
          </ac:spMkLst>
        </pc:spChg>
        <pc:spChg chg="del">
          <ac:chgData name="Thúy Mai" userId="222f1c7e07c9bd7a" providerId="LiveId" clId="{27BCBE94-2FDC-4096-BAFC-037757642896}" dt="2023-01-28T02:34:52.354" v="607" actId="478"/>
          <ac:spMkLst>
            <pc:docMk/>
            <pc:sldMk cId="4093926262" sldId="363"/>
            <ac:spMk id="3" creationId="{2AC9AAE9-DCF9-CAD9-BB35-2151852CB831}"/>
          </ac:spMkLst>
        </pc:spChg>
        <pc:spChg chg="add mod">
          <ac:chgData name="Thúy Mai" userId="222f1c7e07c9bd7a" providerId="LiveId" clId="{27BCBE94-2FDC-4096-BAFC-037757642896}" dt="2023-01-28T02:36:16.753" v="646" actId="1076"/>
          <ac:spMkLst>
            <pc:docMk/>
            <pc:sldMk cId="4093926262" sldId="363"/>
            <ac:spMk id="6" creationId="{8052C73C-3604-7C04-B394-C28C481B9B6F}"/>
          </ac:spMkLst>
        </pc:spChg>
        <pc:graphicFrameChg chg="add del mod">
          <ac:chgData name="Thúy Mai" userId="222f1c7e07c9bd7a" providerId="LiveId" clId="{27BCBE94-2FDC-4096-BAFC-037757642896}" dt="2023-01-28T02:34:53.238" v="610"/>
          <ac:graphicFrameMkLst>
            <pc:docMk/>
            <pc:sldMk cId="4093926262" sldId="363"/>
            <ac:graphicFrameMk id="4" creationId="{64B66200-C14F-A9D5-02CC-83392789AC04}"/>
          </ac:graphicFrameMkLst>
        </pc:graphicFrameChg>
        <pc:graphicFrameChg chg="add del mod">
          <ac:chgData name="Thúy Mai" userId="222f1c7e07c9bd7a" providerId="LiveId" clId="{27BCBE94-2FDC-4096-BAFC-037757642896}" dt="2023-01-28T02:35:09.642" v="620"/>
          <ac:graphicFrameMkLst>
            <pc:docMk/>
            <pc:sldMk cId="4093926262" sldId="363"/>
            <ac:graphicFrameMk id="7" creationId="{CEE76C6E-6D69-3718-3F01-C897557E5380}"/>
          </ac:graphicFrameMkLst>
        </pc:graphicFrameChg>
        <pc:graphicFrameChg chg="add mod modGraphic">
          <ac:chgData name="Thúy Mai" userId="222f1c7e07c9bd7a" providerId="LiveId" clId="{27BCBE94-2FDC-4096-BAFC-037757642896}" dt="2023-01-28T02:37:09.834" v="735" actId="1076"/>
          <ac:graphicFrameMkLst>
            <pc:docMk/>
            <pc:sldMk cId="4093926262" sldId="363"/>
            <ac:graphicFrameMk id="8" creationId="{A2291EEC-4763-14B3-B517-75892933FF3C}"/>
          </ac:graphicFrameMkLst>
        </pc:graphicFrameChg>
        <pc:picChg chg="add mod">
          <ac:chgData name="Thúy Mai" userId="222f1c7e07c9bd7a" providerId="LiveId" clId="{27BCBE94-2FDC-4096-BAFC-037757642896}" dt="2023-01-28T02:37:07.912" v="734" actId="1076"/>
          <ac:picMkLst>
            <pc:docMk/>
            <pc:sldMk cId="4093926262" sldId="363"/>
            <ac:picMk id="9" creationId="{B76DAA0F-1093-D8DB-AAEB-3E6DFD42151E}"/>
          </ac:picMkLst>
        </pc:picChg>
      </pc:sldChg>
      <pc:sldChg chg="new del">
        <pc:chgData name="Thúy Mai" userId="222f1c7e07c9bd7a" providerId="LiveId" clId="{27BCBE94-2FDC-4096-BAFC-037757642896}" dt="2023-01-28T02:45:42.952" v="942" actId="47"/>
        <pc:sldMkLst>
          <pc:docMk/>
          <pc:sldMk cId="1940903808" sldId="364"/>
        </pc:sldMkLst>
      </pc:sldChg>
      <pc:sldChg chg="addSp delSp modSp add mod addAnim delAnim">
        <pc:chgData name="Thúy Mai" userId="222f1c7e07c9bd7a" providerId="LiveId" clId="{27BCBE94-2FDC-4096-BAFC-037757642896}" dt="2023-01-28T02:33:31.598" v="564" actId="20577"/>
        <pc:sldMkLst>
          <pc:docMk/>
          <pc:sldMk cId="2280256338" sldId="365"/>
        </pc:sldMkLst>
        <pc:spChg chg="del mod">
          <ac:chgData name="Thúy Mai" userId="222f1c7e07c9bd7a" providerId="LiveId" clId="{27BCBE94-2FDC-4096-BAFC-037757642896}" dt="2023-01-28T02:20:24.962" v="325"/>
          <ac:spMkLst>
            <pc:docMk/>
            <pc:sldMk cId="2280256338" sldId="365"/>
            <ac:spMk id="4" creationId="{B2F7AE63-4769-7CBB-2A7A-00174472DFC6}"/>
          </ac:spMkLst>
        </pc:spChg>
        <pc:spChg chg="del">
          <ac:chgData name="Thúy Mai" userId="222f1c7e07c9bd7a" providerId="LiveId" clId="{27BCBE94-2FDC-4096-BAFC-037757642896}" dt="2023-01-28T02:19:54.696" v="310" actId="478"/>
          <ac:spMkLst>
            <pc:docMk/>
            <pc:sldMk cId="2280256338" sldId="365"/>
            <ac:spMk id="5" creationId="{86A08819-A211-5353-F85C-59ECC1183837}"/>
          </ac:spMkLst>
        </pc:spChg>
        <pc:spChg chg="mod">
          <ac:chgData name="Thúy Mai" userId="222f1c7e07c9bd7a" providerId="LiveId" clId="{27BCBE94-2FDC-4096-BAFC-037757642896}" dt="2023-01-28T02:33:31.598" v="564" actId="20577"/>
          <ac:spMkLst>
            <pc:docMk/>
            <pc:sldMk cId="2280256338" sldId="365"/>
            <ac:spMk id="8" creationId="{04E4AAE9-2FAB-FA09-F9B8-C2F9ABDBB130}"/>
          </ac:spMkLst>
        </pc:spChg>
        <pc:spChg chg="mod">
          <ac:chgData name="Thúy Mai" userId="222f1c7e07c9bd7a" providerId="LiveId" clId="{27BCBE94-2FDC-4096-BAFC-037757642896}" dt="2023-01-28T02:19:47.600" v="308" actId="1076"/>
          <ac:spMkLst>
            <pc:docMk/>
            <pc:sldMk cId="2280256338" sldId="365"/>
            <ac:spMk id="9" creationId="{808F27A7-1589-8750-8C36-156FB1806CDD}"/>
          </ac:spMkLst>
        </pc:spChg>
        <pc:spChg chg="add del mod">
          <ac:chgData name="Thúy Mai" userId="222f1c7e07c9bd7a" providerId="LiveId" clId="{27BCBE94-2FDC-4096-BAFC-037757642896}" dt="2023-01-28T02:20:23.138" v="323" actId="1076"/>
          <ac:spMkLst>
            <pc:docMk/>
            <pc:sldMk cId="2280256338" sldId="365"/>
            <ac:spMk id="10" creationId="{B76849FA-50DA-38C2-A46E-392F43618445}"/>
          </ac:spMkLst>
        </pc:spChg>
        <pc:spChg chg="del">
          <ac:chgData name="Thúy Mai" userId="222f1c7e07c9bd7a" providerId="LiveId" clId="{27BCBE94-2FDC-4096-BAFC-037757642896}" dt="2023-01-28T02:20:12.217" v="316" actId="478"/>
          <ac:spMkLst>
            <pc:docMk/>
            <pc:sldMk cId="2280256338" sldId="365"/>
            <ac:spMk id="11" creationId="{4CD64D4E-D10E-862F-1EF1-96A4F51A5C3E}"/>
          </ac:spMkLst>
        </pc:spChg>
        <pc:spChg chg="mod">
          <ac:chgData name="Thúy Mai" userId="222f1c7e07c9bd7a" providerId="LiveId" clId="{27BCBE94-2FDC-4096-BAFC-037757642896}" dt="2023-01-28T02:19:58.521" v="312"/>
          <ac:spMkLst>
            <pc:docMk/>
            <pc:sldMk cId="2280256338" sldId="365"/>
            <ac:spMk id="12" creationId="{D4D9E0C2-BA89-A7BD-61CB-A10FF66382E4}"/>
          </ac:spMkLst>
        </pc:spChg>
        <pc:spChg chg="del">
          <ac:chgData name="Thúy Mai" userId="222f1c7e07c9bd7a" providerId="LiveId" clId="{27BCBE94-2FDC-4096-BAFC-037757642896}" dt="2023-01-28T02:20:04.425" v="313" actId="478"/>
          <ac:spMkLst>
            <pc:docMk/>
            <pc:sldMk cId="2280256338" sldId="365"/>
            <ac:spMk id="16" creationId="{3E79AF85-652E-CDCA-DEDD-310588EB9629}"/>
          </ac:spMkLst>
        </pc:spChg>
      </pc:sldChg>
      <pc:sldChg chg="addSp delSp modSp add mod ord delAnim modAnim">
        <pc:chgData name="Thúy Mai" userId="222f1c7e07c9bd7a" providerId="LiveId" clId="{27BCBE94-2FDC-4096-BAFC-037757642896}" dt="2023-01-28T02:33:34.591" v="565" actId="20577"/>
        <pc:sldMkLst>
          <pc:docMk/>
          <pc:sldMk cId="986101249" sldId="366"/>
        </pc:sldMkLst>
        <pc:spChg chg="del">
          <ac:chgData name="Thúy Mai" userId="222f1c7e07c9bd7a" providerId="LiveId" clId="{27BCBE94-2FDC-4096-BAFC-037757642896}" dt="2023-01-28T02:22:39.292" v="388" actId="478"/>
          <ac:spMkLst>
            <pc:docMk/>
            <pc:sldMk cId="986101249" sldId="366"/>
            <ac:spMk id="5" creationId="{86A08819-A211-5353-F85C-59ECC1183837}"/>
          </ac:spMkLst>
        </pc:spChg>
        <pc:spChg chg="add del mod">
          <ac:chgData name="Thúy Mai" userId="222f1c7e07c9bd7a" providerId="LiveId" clId="{27BCBE94-2FDC-4096-BAFC-037757642896}" dt="2023-01-28T02:25:32.589" v="430" actId="478"/>
          <ac:spMkLst>
            <pc:docMk/>
            <pc:sldMk cId="986101249" sldId="366"/>
            <ac:spMk id="7" creationId="{3B7860F5-AD16-49E2-DB52-09B494EBA1BE}"/>
          </ac:spMkLst>
        </pc:spChg>
        <pc:spChg chg="mod">
          <ac:chgData name="Thúy Mai" userId="222f1c7e07c9bd7a" providerId="LiveId" clId="{27BCBE94-2FDC-4096-BAFC-037757642896}" dt="2023-01-28T02:33:34.591" v="565" actId="20577"/>
          <ac:spMkLst>
            <pc:docMk/>
            <pc:sldMk cId="986101249" sldId="366"/>
            <ac:spMk id="8" creationId="{04E4AAE9-2FAB-FA09-F9B8-C2F9ABDBB130}"/>
          </ac:spMkLst>
        </pc:spChg>
        <pc:spChg chg="add mod">
          <ac:chgData name="Thúy Mai" userId="222f1c7e07c9bd7a" providerId="LiveId" clId="{27BCBE94-2FDC-4096-BAFC-037757642896}" dt="2023-01-28T02:25:16.291" v="424" actId="1076"/>
          <ac:spMkLst>
            <pc:docMk/>
            <pc:sldMk cId="986101249" sldId="366"/>
            <ac:spMk id="9" creationId="{9790E7A1-5CF2-727C-684D-4C9CF0DFBD2B}"/>
          </ac:spMkLst>
        </pc:spChg>
        <pc:spChg chg="del">
          <ac:chgData name="Thúy Mai" userId="222f1c7e07c9bd7a" providerId="LiveId" clId="{27BCBE94-2FDC-4096-BAFC-037757642896}" dt="2023-01-28T02:22:39.292" v="388" actId="478"/>
          <ac:spMkLst>
            <pc:docMk/>
            <pc:sldMk cId="986101249" sldId="366"/>
            <ac:spMk id="12" creationId="{D4D9E0C2-BA89-A7BD-61CB-A10FF66382E4}"/>
          </ac:spMkLst>
        </pc:spChg>
        <pc:spChg chg="add mod">
          <ac:chgData name="Thúy Mai" userId="222f1c7e07c9bd7a" providerId="LiveId" clId="{27BCBE94-2FDC-4096-BAFC-037757642896}" dt="2023-01-28T02:25:24.905" v="428" actId="1076"/>
          <ac:spMkLst>
            <pc:docMk/>
            <pc:sldMk cId="986101249" sldId="366"/>
            <ac:spMk id="14" creationId="{0FE927B2-6000-A5DF-24CB-65232A0E7958}"/>
          </ac:spMkLst>
        </pc:spChg>
        <pc:spChg chg="del">
          <ac:chgData name="Thúy Mai" userId="222f1c7e07c9bd7a" providerId="LiveId" clId="{27BCBE94-2FDC-4096-BAFC-037757642896}" dt="2023-01-28T02:22:39.292" v="388" actId="478"/>
          <ac:spMkLst>
            <pc:docMk/>
            <pc:sldMk cId="986101249" sldId="366"/>
            <ac:spMk id="16" creationId="{3E79AF85-652E-CDCA-DEDD-310588EB9629}"/>
          </ac:spMkLst>
        </pc:spChg>
        <pc:graphicFrameChg chg="add del mod">
          <ac:chgData name="Thúy Mai" userId="222f1c7e07c9bd7a" providerId="LiveId" clId="{27BCBE94-2FDC-4096-BAFC-037757642896}" dt="2023-01-28T02:22:16.135" v="379"/>
          <ac:graphicFrameMkLst>
            <pc:docMk/>
            <pc:sldMk cId="986101249" sldId="366"/>
            <ac:graphicFrameMk id="2" creationId="{A26F9604-6931-48D9-FE1A-0F213D86A8DE}"/>
          </ac:graphicFrameMkLst>
        </pc:graphicFrameChg>
        <pc:graphicFrameChg chg="add del mod">
          <ac:chgData name="Thúy Mai" userId="222f1c7e07c9bd7a" providerId="LiveId" clId="{27BCBE94-2FDC-4096-BAFC-037757642896}" dt="2023-01-28T02:22:24.034" v="382" actId="478"/>
          <ac:graphicFrameMkLst>
            <pc:docMk/>
            <pc:sldMk cId="986101249" sldId="366"/>
            <ac:graphicFrameMk id="3" creationId="{A182EE15-01C9-1ABB-4245-E0304E1B320C}"/>
          </ac:graphicFrameMkLst>
        </pc:graphicFrameChg>
        <pc:graphicFrameChg chg="add del mod">
          <ac:chgData name="Thúy Mai" userId="222f1c7e07c9bd7a" providerId="LiveId" clId="{27BCBE94-2FDC-4096-BAFC-037757642896}" dt="2023-01-28T02:23:09.635" v="393"/>
          <ac:graphicFrameMkLst>
            <pc:docMk/>
            <pc:sldMk cId="986101249" sldId="366"/>
            <ac:graphicFrameMk id="11" creationId="{9B4D2F73-9269-7ED2-20E3-F8B03471D3B7}"/>
          </ac:graphicFrameMkLst>
        </pc:graphicFrameChg>
        <pc:graphicFrameChg chg="add mod">
          <ac:chgData name="Thúy Mai" userId="222f1c7e07c9bd7a" providerId="LiveId" clId="{27BCBE94-2FDC-4096-BAFC-037757642896}" dt="2023-01-28T02:25:24.905" v="428" actId="1076"/>
          <ac:graphicFrameMkLst>
            <pc:docMk/>
            <pc:sldMk cId="986101249" sldId="366"/>
            <ac:graphicFrameMk id="15" creationId="{2743C03A-6EB6-E726-9267-F4251EB96677}"/>
          </ac:graphicFrameMkLst>
        </pc:graphicFrameChg>
        <pc:picChg chg="add mod">
          <ac:chgData name="Thúy Mai" userId="222f1c7e07c9bd7a" providerId="LiveId" clId="{27BCBE94-2FDC-4096-BAFC-037757642896}" dt="2023-01-28T02:24:39.053" v="412" actId="1076"/>
          <ac:picMkLst>
            <pc:docMk/>
            <pc:sldMk cId="986101249" sldId="366"/>
            <ac:picMk id="10" creationId="{B9921924-D6DC-CAB5-C00C-EFEF6FC8182E}"/>
          </ac:picMkLst>
        </pc:picChg>
        <pc:picChg chg="add mod">
          <ac:chgData name="Thúy Mai" userId="222f1c7e07c9bd7a" providerId="LiveId" clId="{27BCBE94-2FDC-4096-BAFC-037757642896}" dt="2023-01-28T02:25:19.682" v="426" actId="1076"/>
          <ac:picMkLst>
            <pc:docMk/>
            <pc:sldMk cId="986101249" sldId="366"/>
            <ac:picMk id="13" creationId="{2918C2FA-FC0B-1F04-B150-BF10A0E0667C}"/>
          </ac:picMkLst>
        </pc:picChg>
        <pc:picChg chg="del mod">
          <ac:chgData name="Thúy Mai" userId="222f1c7e07c9bd7a" providerId="LiveId" clId="{27BCBE94-2FDC-4096-BAFC-037757642896}" dt="2023-01-28T02:25:35.825" v="431" actId="478"/>
          <ac:picMkLst>
            <pc:docMk/>
            <pc:sldMk cId="986101249" sldId="366"/>
            <ac:picMk id="18" creationId="{C8DDDA8D-EFCD-CD8C-EC13-35E4D930E0F8}"/>
          </ac:picMkLst>
        </pc:picChg>
      </pc:sldChg>
      <pc:sldChg chg="addSp delSp modSp add mod delAnim modAnim">
        <pc:chgData name="Thúy Mai" userId="222f1c7e07c9bd7a" providerId="LiveId" clId="{27BCBE94-2FDC-4096-BAFC-037757642896}" dt="2023-01-28T02:33:38" v="566" actId="20577"/>
        <pc:sldMkLst>
          <pc:docMk/>
          <pc:sldMk cId="1347035363" sldId="367"/>
        </pc:sldMkLst>
        <pc:spChg chg="add mod">
          <ac:chgData name="Thúy Mai" userId="222f1c7e07c9bd7a" providerId="LiveId" clId="{27BCBE94-2FDC-4096-BAFC-037757642896}" dt="2023-01-28T02:26:34.828" v="460" actId="1076"/>
          <ac:spMkLst>
            <pc:docMk/>
            <pc:sldMk cId="1347035363" sldId="367"/>
            <ac:spMk id="2" creationId="{C80CC903-E407-321B-4DB9-8B5D4805551A}"/>
          </ac:spMkLst>
        </pc:spChg>
        <pc:spChg chg="del">
          <ac:chgData name="Thúy Mai" userId="222f1c7e07c9bd7a" providerId="LiveId" clId="{27BCBE94-2FDC-4096-BAFC-037757642896}" dt="2023-01-28T02:25:45.125" v="432" actId="478"/>
          <ac:spMkLst>
            <pc:docMk/>
            <pc:sldMk cId="1347035363" sldId="367"/>
            <ac:spMk id="5" creationId="{86A08819-A211-5353-F85C-59ECC1183837}"/>
          </ac:spMkLst>
        </pc:spChg>
        <pc:spChg chg="del mod">
          <ac:chgData name="Thúy Mai" userId="222f1c7e07c9bd7a" providerId="LiveId" clId="{27BCBE94-2FDC-4096-BAFC-037757642896}" dt="2023-01-28T02:31:26.522" v="517" actId="478"/>
          <ac:spMkLst>
            <pc:docMk/>
            <pc:sldMk cId="1347035363" sldId="367"/>
            <ac:spMk id="7" creationId="{3B7860F5-AD16-49E2-DB52-09B494EBA1BE}"/>
          </ac:spMkLst>
        </pc:spChg>
        <pc:spChg chg="mod">
          <ac:chgData name="Thúy Mai" userId="222f1c7e07c9bd7a" providerId="LiveId" clId="{27BCBE94-2FDC-4096-BAFC-037757642896}" dt="2023-01-28T02:33:38" v="566" actId="20577"/>
          <ac:spMkLst>
            <pc:docMk/>
            <pc:sldMk cId="1347035363" sldId="367"/>
            <ac:spMk id="8" creationId="{04E4AAE9-2FAB-FA09-F9B8-C2F9ABDBB130}"/>
          </ac:spMkLst>
        </pc:spChg>
        <pc:spChg chg="mod">
          <ac:chgData name="Thúy Mai" userId="222f1c7e07c9bd7a" providerId="LiveId" clId="{27BCBE94-2FDC-4096-BAFC-037757642896}" dt="2023-01-28T02:30:17.855" v="468" actId="1076"/>
          <ac:spMkLst>
            <pc:docMk/>
            <pc:sldMk cId="1347035363" sldId="367"/>
            <ac:spMk id="12" creationId="{D4D9E0C2-BA89-A7BD-61CB-A10FF66382E4}"/>
          </ac:spMkLst>
        </pc:spChg>
        <pc:spChg chg="del">
          <ac:chgData name="Thúy Mai" userId="222f1c7e07c9bd7a" providerId="LiveId" clId="{27BCBE94-2FDC-4096-BAFC-037757642896}" dt="2023-01-28T02:30:03.502" v="464" actId="478"/>
          <ac:spMkLst>
            <pc:docMk/>
            <pc:sldMk cId="1347035363" sldId="367"/>
            <ac:spMk id="16" creationId="{3E79AF85-652E-CDCA-DEDD-310588EB9629}"/>
          </ac:spMkLst>
        </pc:spChg>
        <pc:picChg chg="add mod">
          <ac:chgData name="Thúy Mai" userId="222f1c7e07c9bd7a" providerId="LiveId" clId="{27BCBE94-2FDC-4096-BAFC-037757642896}" dt="2023-01-28T02:32:56.155" v="557" actId="1076"/>
          <ac:picMkLst>
            <pc:docMk/>
            <pc:sldMk cId="1347035363" sldId="367"/>
            <ac:picMk id="3" creationId="{B067BE36-9024-BE80-4B8D-B452CFEB1B9F}"/>
          </ac:picMkLst>
        </pc:picChg>
        <pc:picChg chg="del mod">
          <ac:chgData name="Thúy Mai" userId="222f1c7e07c9bd7a" providerId="LiveId" clId="{27BCBE94-2FDC-4096-BAFC-037757642896}" dt="2023-01-28T02:32:48.516" v="554" actId="478"/>
          <ac:picMkLst>
            <pc:docMk/>
            <pc:sldMk cId="1347035363" sldId="367"/>
            <ac:picMk id="18" creationId="{C8DDDA8D-EFCD-CD8C-EC13-35E4D930E0F8}"/>
          </ac:picMkLst>
        </pc:picChg>
      </pc:sldChg>
      <pc:sldChg chg="addSp delSp modSp add mod modAnim">
        <pc:chgData name="Thúy Mai" userId="222f1c7e07c9bd7a" providerId="LiveId" clId="{27BCBE94-2FDC-4096-BAFC-037757642896}" dt="2023-01-28T02:33:40.909" v="567" actId="20577"/>
        <pc:sldMkLst>
          <pc:docMk/>
          <pc:sldMk cId="2435711518" sldId="368"/>
        </pc:sldMkLst>
        <pc:spChg chg="mod">
          <ac:chgData name="Thúy Mai" userId="222f1c7e07c9bd7a" providerId="LiveId" clId="{27BCBE94-2FDC-4096-BAFC-037757642896}" dt="2023-01-28T02:30:29.013" v="490" actId="20577"/>
          <ac:spMkLst>
            <pc:docMk/>
            <pc:sldMk cId="2435711518" sldId="368"/>
            <ac:spMk id="2" creationId="{C80CC903-E407-321B-4DB9-8B5D4805551A}"/>
          </ac:spMkLst>
        </pc:spChg>
        <pc:spChg chg="add mod">
          <ac:chgData name="Thúy Mai" userId="222f1c7e07c9bd7a" providerId="LiveId" clId="{27BCBE94-2FDC-4096-BAFC-037757642896}" dt="2023-01-28T02:31:57.013" v="546" actId="1076"/>
          <ac:spMkLst>
            <pc:docMk/>
            <pc:sldMk cId="2435711518" sldId="368"/>
            <ac:spMk id="3" creationId="{4B8B1764-106D-ACC1-DC22-67EE5006E546}"/>
          </ac:spMkLst>
        </pc:spChg>
        <pc:spChg chg="add mod">
          <ac:chgData name="Thúy Mai" userId="222f1c7e07c9bd7a" providerId="LiveId" clId="{27BCBE94-2FDC-4096-BAFC-037757642896}" dt="2023-01-28T02:33:07.438" v="561" actId="1076"/>
          <ac:spMkLst>
            <pc:docMk/>
            <pc:sldMk cId="2435711518" sldId="368"/>
            <ac:spMk id="4" creationId="{F2D8517A-EBF3-ABF3-9194-52375B31E911}"/>
          </ac:spMkLst>
        </pc:spChg>
        <pc:spChg chg="add mod">
          <ac:chgData name="Thúy Mai" userId="222f1c7e07c9bd7a" providerId="LiveId" clId="{27BCBE94-2FDC-4096-BAFC-037757642896}" dt="2023-01-28T02:32:02.418" v="548" actId="1076"/>
          <ac:spMkLst>
            <pc:docMk/>
            <pc:sldMk cId="2435711518" sldId="368"/>
            <ac:spMk id="5" creationId="{FA9261EB-5F71-A505-4509-2E6735487521}"/>
          </ac:spMkLst>
        </pc:spChg>
        <pc:spChg chg="add del mod">
          <ac:chgData name="Thúy Mai" userId="222f1c7e07c9bd7a" providerId="LiveId" clId="{27BCBE94-2FDC-4096-BAFC-037757642896}" dt="2023-01-28T02:31:30.073" v="518" actId="478"/>
          <ac:spMkLst>
            <pc:docMk/>
            <pc:sldMk cId="2435711518" sldId="368"/>
            <ac:spMk id="7" creationId="{3B7860F5-AD16-49E2-DB52-09B494EBA1BE}"/>
          </ac:spMkLst>
        </pc:spChg>
        <pc:spChg chg="mod">
          <ac:chgData name="Thúy Mai" userId="222f1c7e07c9bd7a" providerId="LiveId" clId="{27BCBE94-2FDC-4096-BAFC-037757642896}" dt="2023-01-28T02:33:40.909" v="567" actId="20577"/>
          <ac:spMkLst>
            <pc:docMk/>
            <pc:sldMk cId="2435711518" sldId="368"/>
            <ac:spMk id="8" creationId="{04E4AAE9-2FAB-FA09-F9B8-C2F9ABDBB130}"/>
          </ac:spMkLst>
        </pc:spChg>
        <pc:spChg chg="mod">
          <ac:chgData name="Thúy Mai" userId="222f1c7e07c9bd7a" providerId="LiveId" clId="{27BCBE94-2FDC-4096-BAFC-037757642896}" dt="2023-01-28T02:31:54.145" v="545" actId="1076"/>
          <ac:spMkLst>
            <pc:docMk/>
            <pc:sldMk cId="2435711518" sldId="368"/>
            <ac:spMk id="12" creationId="{D4D9E0C2-BA89-A7BD-61CB-A10FF66382E4}"/>
          </ac:spMkLst>
        </pc:spChg>
        <pc:picChg chg="add mod">
          <ac:chgData name="Thúy Mai" userId="222f1c7e07c9bd7a" providerId="LiveId" clId="{27BCBE94-2FDC-4096-BAFC-037757642896}" dt="2023-01-28T02:33:02.942" v="560" actId="1076"/>
          <ac:picMkLst>
            <pc:docMk/>
            <pc:sldMk cId="2435711518" sldId="368"/>
            <ac:picMk id="9" creationId="{F0F37D3D-2E19-1763-7269-AE5D7B364B75}"/>
          </ac:picMkLst>
        </pc:picChg>
        <pc:picChg chg="del">
          <ac:chgData name="Thúy Mai" userId="222f1c7e07c9bd7a" providerId="LiveId" clId="{27BCBE94-2FDC-4096-BAFC-037757642896}" dt="2023-01-28T02:32:59.837" v="558" actId="478"/>
          <ac:picMkLst>
            <pc:docMk/>
            <pc:sldMk cId="2435711518" sldId="368"/>
            <ac:picMk id="18" creationId="{C8DDDA8D-EFCD-CD8C-EC13-35E4D930E0F8}"/>
          </ac:picMkLst>
        </pc:picChg>
      </pc:sldChg>
      <pc:sldChg chg="delSp modSp add del mod delAnim">
        <pc:chgData name="Thúy Mai" userId="222f1c7e07c9bd7a" providerId="LiveId" clId="{27BCBE94-2FDC-4096-BAFC-037757642896}" dt="2023-01-28T02:32:12.883" v="551" actId="47"/>
        <pc:sldMkLst>
          <pc:docMk/>
          <pc:sldMk cId="162152045" sldId="369"/>
        </pc:sldMkLst>
        <pc:spChg chg="del mod">
          <ac:chgData name="Thúy Mai" userId="222f1c7e07c9bd7a" providerId="LiveId" clId="{27BCBE94-2FDC-4096-BAFC-037757642896}" dt="2023-01-28T02:31:49.820" v="544" actId="21"/>
          <ac:spMkLst>
            <pc:docMk/>
            <pc:sldMk cId="162152045" sldId="369"/>
            <ac:spMk id="2" creationId="{C80CC903-E407-321B-4DB9-8B5D4805551A}"/>
          </ac:spMkLst>
        </pc:spChg>
        <pc:spChg chg="mod">
          <ac:chgData name="Thúy Mai" userId="222f1c7e07c9bd7a" providerId="LiveId" clId="{27BCBE94-2FDC-4096-BAFC-037757642896}" dt="2023-01-28T02:31:43.312" v="542" actId="21"/>
          <ac:spMkLst>
            <pc:docMk/>
            <pc:sldMk cId="162152045" sldId="369"/>
            <ac:spMk id="7" creationId="{3B7860F5-AD16-49E2-DB52-09B494EBA1BE}"/>
          </ac:spMkLst>
        </pc:spChg>
        <pc:spChg chg="del mod">
          <ac:chgData name="Thúy Mai" userId="222f1c7e07c9bd7a" providerId="LiveId" clId="{27BCBE94-2FDC-4096-BAFC-037757642896}" dt="2023-01-28T02:31:49.820" v="544" actId="21"/>
          <ac:spMkLst>
            <pc:docMk/>
            <pc:sldMk cId="162152045" sldId="369"/>
            <ac:spMk id="12" creationId="{D4D9E0C2-BA89-A7BD-61CB-A10FF66382E4}"/>
          </ac:spMkLst>
        </pc:spChg>
      </pc:sldChg>
      <pc:sldChg chg="addSp delSp modSp add mod delAnim">
        <pc:chgData name="Thúy Mai" userId="222f1c7e07c9bd7a" providerId="LiveId" clId="{27BCBE94-2FDC-4096-BAFC-037757642896}" dt="2023-01-28T02:34:41.938" v="606" actId="1076"/>
        <pc:sldMkLst>
          <pc:docMk/>
          <pc:sldMk cId="565948260" sldId="369"/>
        </pc:sldMkLst>
        <pc:spChg chg="del">
          <ac:chgData name="Thúy Mai" userId="222f1c7e07c9bd7a" providerId="LiveId" clId="{27BCBE94-2FDC-4096-BAFC-037757642896}" dt="2023-01-28T02:34:09.619" v="594" actId="478"/>
          <ac:spMkLst>
            <pc:docMk/>
            <pc:sldMk cId="565948260" sldId="369"/>
            <ac:spMk id="2" creationId="{C80CC903-E407-321B-4DB9-8B5D4805551A}"/>
          </ac:spMkLst>
        </pc:spChg>
        <pc:spChg chg="mod">
          <ac:chgData name="Thúy Mai" userId="222f1c7e07c9bd7a" providerId="LiveId" clId="{27BCBE94-2FDC-4096-BAFC-037757642896}" dt="2023-01-28T02:34:41.938" v="606" actId="1076"/>
          <ac:spMkLst>
            <pc:docMk/>
            <pc:sldMk cId="565948260" sldId="369"/>
            <ac:spMk id="3" creationId="{4B8B1764-106D-ACC1-DC22-67EE5006E546}"/>
          </ac:spMkLst>
        </pc:spChg>
        <pc:spChg chg="del">
          <ac:chgData name="Thúy Mai" userId="222f1c7e07c9bd7a" providerId="LiveId" clId="{27BCBE94-2FDC-4096-BAFC-037757642896}" dt="2023-01-28T02:34:30.224" v="602" actId="478"/>
          <ac:spMkLst>
            <pc:docMk/>
            <pc:sldMk cId="565948260" sldId="369"/>
            <ac:spMk id="4" creationId="{F2D8517A-EBF3-ABF3-9194-52375B31E911}"/>
          </ac:spMkLst>
        </pc:spChg>
        <pc:spChg chg="del">
          <ac:chgData name="Thúy Mai" userId="222f1c7e07c9bd7a" providerId="LiveId" clId="{27BCBE94-2FDC-4096-BAFC-037757642896}" dt="2023-01-28T02:34:30.224" v="602" actId="478"/>
          <ac:spMkLst>
            <pc:docMk/>
            <pc:sldMk cId="565948260" sldId="369"/>
            <ac:spMk id="5" creationId="{FA9261EB-5F71-A505-4509-2E6735487521}"/>
          </ac:spMkLst>
        </pc:spChg>
        <pc:spChg chg="mod">
          <ac:chgData name="Thúy Mai" userId="222f1c7e07c9bd7a" providerId="LiveId" clId="{27BCBE94-2FDC-4096-BAFC-037757642896}" dt="2023-01-28T02:34:01.851" v="592" actId="20577"/>
          <ac:spMkLst>
            <pc:docMk/>
            <pc:sldMk cId="565948260" sldId="369"/>
            <ac:spMk id="8" creationId="{04E4AAE9-2FAB-FA09-F9B8-C2F9ABDBB130}"/>
          </ac:spMkLst>
        </pc:spChg>
        <pc:spChg chg="add del mod">
          <ac:chgData name="Thúy Mai" userId="222f1c7e07c9bd7a" providerId="LiveId" clId="{27BCBE94-2FDC-4096-BAFC-037757642896}" dt="2023-01-28T02:34:22.196" v="601"/>
          <ac:spMkLst>
            <pc:docMk/>
            <pc:sldMk cId="565948260" sldId="369"/>
            <ac:spMk id="11" creationId="{9BD2128A-F4B8-74D5-94FC-0C4ACF0D8C75}"/>
          </ac:spMkLst>
        </pc:spChg>
        <pc:spChg chg="mod">
          <ac:chgData name="Thúy Mai" userId="222f1c7e07c9bd7a" providerId="LiveId" clId="{27BCBE94-2FDC-4096-BAFC-037757642896}" dt="2023-01-28T02:34:39.408" v="605" actId="1076"/>
          <ac:spMkLst>
            <pc:docMk/>
            <pc:sldMk cId="565948260" sldId="369"/>
            <ac:spMk id="12" creationId="{D4D9E0C2-BA89-A7BD-61CB-A10FF66382E4}"/>
          </ac:spMkLst>
        </pc:spChg>
        <pc:graphicFrameChg chg="add del mod">
          <ac:chgData name="Thúy Mai" userId="222f1c7e07c9bd7a" providerId="LiveId" clId="{27BCBE94-2FDC-4096-BAFC-037757642896}" dt="2023-01-28T02:33:51.301" v="571"/>
          <ac:graphicFrameMkLst>
            <pc:docMk/>
            <pc:sldMk cId="565948260" sldId="369"/>
            <ac:graphicFrameMk id="7" creationId="{BE9DD2C9-8CF2-106A-1973-E39891DC8B4B}"/>
          </ac:graphicFrameMkLst>
        </pc:graphicFrameChg>
        <pc:picChg chg="mod">
          <ac:chgData name="Thúy Mai" userId="222f1c7e07c9bd7a" providerId="LiveId" clId="{27BCBE94-2FDC-4096-BAFC-037757642896}" dt="2023-01-28T02:34:21.899" v="599" actId="1076"/>
          <ac:picMkLst>
            <pc:docMk/>
            <pc:sldMk cId="565948260" sldId="369"/>
            <ac:picMk id="6" creationId="{31DDA513-ACEE-9D04-DC8E-B6D8825DC913}"/>
          </ac:picMkLst>
        </pc:picChg>
      </pc:sldChg>
      <pc:sldChg chg="delSp new del mod">
        <pc:chgData name="Thúy Mai" userId="222f1c7e07c9bd7a" providerId="LiveId" clId="{27BCBE94-2FDC-4096-BAFC-037757642896}" dt="2023-01-28T02:45:43.833" v="944" actId="47"/>
        <pc:sldMkLst>
          <pc:docMk/>
          <pc:sldMk cId="3091711980" sldId="370"/>
        </pc:sldMkLst>
        <pc:spChg chg="del">
          <ac:chgData name="Thúy Mai" userId="222f1c7e07c9bd7a" providerId="LiveId" clId="{27BCBE94-2FDC-4096-BAFC-037757642896}" dt="2023-01-28T02:36:22.806" v="648" actId="478"/>
          <ac:spMkLst>
            <pc:docMk/>
            <pc:sldMk cId="3091711980" sldId="370"/>
            <ac:spMk id="2" creationId="{4D3B0182-06E4-04C1-E291-AD249EDC6756}"/>
          </ac:spMkLst>
        </pc:spChg>
        <pc:spChg chg="del">
          <ac:chgData name="Thúy Mai" userId="222f1c7e07c9bd7a" providerId="LiveId" clId="{27BCBE94-2FDC-4096-BAFC-037757642896}" dt="2023-01-28T02:36:22.806" v="648" actId="478"/>
          <ac:spMkLst>
            <pc:docMk/>
            <pc:sldMk cId="3091711980" sldId="370"/>
            <ac:spMk id="3" creationId="{31EA94D0-8B6B-AB4A-C0B0-BAFCC965D61E}"/>
          </ac:spMkLst>
        </pc:spChg>
      </pc:sldChg>
      <pc:sldChg chg="addSp delSp modSp add mod delAnim">
        <pc:chgData name="Thúy Mai" userId="222f1c7e07c9bd7a" providerId="LiveId" clId="{27BCBE94-2FDC-4096-BAFC-037757642896}" dt="2023-01-28T02:41:31.710" v="823" actId="478"/>
        <pc:sldMkLst>
          <pc:docMk/>
          <pc:sldMk cId="399058848" sldId="371"/>
        </pc:sldMkLst>
        <pc:spChg chg="mod">
          <ac:chgData name="Thúy Mai" userId="222f1c7e07c9bd7a" providerId="LiveId" clId="{27BCBE94-2FDC-4096-BAFC-037757642896}" dt="2023-01-28T02:41:30.265" v="822" actId="1076"/>
          <ac:spMkLst>
            <pc:docMk/>
            <pc:sldMk cId="399058848" sldId="371"/>
            <ac:spMk id="6" creationId="{8052C73C-3604-7C04-B394-C28C481B9B6F}"/>
          </ac:spMkLst>
        </pc:spChg>
        <pc:graphicFrameChg chg="add del mod">
          <ac:chgData name="Thúy Mai" userId="222f1c7e07c9bd7a" providerId="LiveId" clId="{27BCBE94-2FDC-4096-BAFC-037757642896}" dt="2023-01-28T02:37:36.320" v="753"/>
          <ac:graphicFrameMkLst>
            <pc:docMk/>
            <pc:sldMk cId="399058848" sldId="371"/>
            <ac:graphicFrameMk id="2" creationId="{AEE389BD-8284-C227-9021-B6B4F05EA799}"/>
          </ac:graphicFrameMkLst>
        </pc:graphicFrameChg>
        <pc:graphicFrameChg chg="add del mod">
          <ac:chgData name="Thúy Mai" userId="222f1c7e07c9bd7a" providerId="LiveId" clId="{27BCBE94-2FDC-4096-BAFC-037757642896}" dt="2023-01-28T02:37:54.505" v="763"/>
          <ac:graphicFrameMkLst>
            <pc:docMk/>
            <pc:sldMk cId="399058848" sldId="371"/>
            <ac:graphicFrameMk id="3" creationId="{95302B85-47BA-35D9-90C1-6292D08197A8}"/>
          </ac:graphicFrameMkLst>
        </pc:graphicFrameChg>
        <pc:graphicFrameChg chg="add mod modGraphic">
          <ac:chgData name="Thúy Mai" userId="222f1c7e07c9bd7a" providerId="LiveId" clId="{27BCBE94-2FDC-4096-BAFC-037757642896}" dt="2023-01-28T02:40:16.270" v="807" actId="1076"/>
          <ac:graphicFrameMkLst>
            <pc:docMk/>
            <pc:sldMk cId="399058848" sldId="371"/>
            <ac:graphicFrameMk id="4" creationId="{DC5A471B-C04C-3763-37E0-CFCF2FD54ED7}"/>
          </ac:graphicFrameMkLst>
        </pc:graphicFrameChg>
        <pc:graphicFrameChg chg="del">
          <ac:chgData name="Thúy Mai" userId="222f1c7e07c9bd7a" providerId="LiveId" clId="{27BCBE94-2FDC-4096-BAFC-037757642896}" dt="2023-01-28T02:37:28.136" v="750" actId="478"/>
          <ac:graphicFrameMkLst>
            <pc:docMk/>
            <pc:sldMk cId="399058848" sldId="371"/>
            <ac:graphicFrameMk id="8" creationId="{A2291EEC-4763-14B3-B517-75892933FF3C}"/>
          </ac:graphicFrameMkLst>
        </pc:graphicFrameChg>
        <pc:picChg chg="add del mod">
          <ac:chgData name="Thúy Mai" userId="222f1c7e07c9bd7a" providerId="LiveId" clId="{27BCBE94-2FDC-4096-BAFC-037757642896}" dt="2023-01-28T02:41:31.710" v="823" actId="478"/>
          <ac:picMkLst>
            <pc:docMk/>
            <pc:sldMk cId="399058848" sldId="371"/>
            <ac:picMk id="7" creationId="{06529DB7-61E7-0DA4-CAB7-371D38A0B60F}"/>
          </ac:picMkLst>
        </pc:picChg>
        <pc:picChg chg="del mod">
          <ac:chgData name="Thúy Mai" userId="222f1c7e07c9bd7a" providerId="LiveId" clId="{27BCBE94-2FDC-4096-BAFC-037757642896}" dt="2023-01-28T02:40:12.562" v="806" actId="478"/>
          <ac:picMkLst>
            <pc:docMk/>
            <pc:sldMk cId="399058848" sldId="371"/>
            <ac:picMk id="9" creationId="{B76DAA0F-1093-D8DB-AAEB-3E6DFD42151E}"/>
          </ac:picMkLst>
        </pc:picChg>
        <pc:picChg chg="add mod ord">
          <ac:chgData name="Thúy Mai" userId="222f1c7e07c9bd7a" providerId="LiveId" clId="{27BCBE94-2FDC-4096-BAFC-037757642896}" dt="2023-01-28T02:41:27.330" v="821" actId="167"/>
          <ac:picMkLst>
            <pc:docMk/>
            <pc:sldMk cId="399058848" sldId="371"/>
            <ac:picMk id="11" creationId="{6CB11497-306B-3013-6A1D-00D88576BEDF}"/>
          </ac:picMkLst>
        </pc:picChg>
      </pc:sldChg>
      <pc:sldChg chg="addSp delSp modSp add mod ord delAnim modAnim">
        <pc:chgData name="Thúy Mai" userId="222f1c7e07c9bd7a" providerId="LiveId" clId="{27BCBE94-2FDC-4096-BAFC-037757642896}" dt="2023-01-28T02:45:27.734" v="940" actId="1076"/>
        <pc:sldMkLst>
          <pc:docMk/>
          <pc:sldMk cId="629882244" sldId="372"/>
        </pc:sldMkLst>
        <pc:spChg chg="mod">
          <ac:chgData name="Thúy Mai" userId="222f1c7e07c9bd7a" providerId="LiveId" clId="{27BCBE94-2FDC-4096-BAFC-037757642896}" dt="2023-01-28T02:42:05.542" v="856" actId="1076"/>
          <ac:spMkLst>
            <pc:docMk/>
            <pc:sldMk cId="629882244" sldId="372"/>
            <ac:spMk id="4" creationId="{647176AE-A3F0-7160-957C-91C18721989B}"/>
          </ac:spMkLst>
        </pc:spChg>
        <pc:picChg chg="add del mod">
          <ac:chgData name="Thúy Mai" userId="222f1c7e07c9bd7a" providerId="LiveId" clId="{27BCBE94-2FDC-4096-BAFC-037757642896}" dt="2023-01-28T02:45:24.367" v="937" actId="478"/>
          <ac:picMkLst>
            <pc:docMk/>
            <pc:sldMk cId="629882244" sldId="372"/>
            <ac:picMk id="2" creationId="{150117F0-03B3-F5BC-A043-813864B27B31}"/>
          </ac:picMkLst>
        </pc:picChg>
        <pc:picChg chg="del">
          <ac:chgData name="Thúy Mai" userId="222f1c7e07c9bd7a" providerId="LiveId" clId="{27BCBE94-2FDC-4096-BAFC-037757642896}" dt="2023-01-28T02:41:53.811" v="851" actId="478"/>
          <ac:picMkLst>
            <pc:docMk/>
            <pc:sldMk cId="629882244" sldId="372"/>
            <ac:picMk id="3" creationId="{32D98010-35BB-3648-2E2C-81432159BCF6}"/>
          </ac:picMkLst>
        </pc:picChg>
        <pc:picChg chg="add mod">
          <ac:chgData name="Thúy Mai" userId="222f1c7e07c9bd7a" providerId="LiveId" clId="{27BCBE94-2FDC-4096-BAFC-037757642896}" dt="2023-01-28T02:45:27.734" v="940" actId="1076"/>
          <ac:picMkLst>
            <pc:docMk/>
            <pc:sldMk cId="629882244" sldId="372"/>
            <ac:picMk id="6" creationId="{AAC350CA-A387-C1BE-70CA-B69650305F20}"/>
          </ac:picMkLst>
        </pc:picChg>
      </pc:sldChg>
      <pc:sldChg chg="addSp delSp modSp add mod modAnim">
        <pc:chgData name="Thúy Mai" userId="222f1c7e07c9bd7a" providerId="LiveId" clId="{27BCBE94-2FDC-4096-BAFC-037757642896}" dt="2023-01-28T02:44:31.620" v="917"/>
        <pc:sldMkLst>
          <pc:docMk/>
          <pc:sldMk cId="2797268051" sldId="373"/>
        </pc:sldMkLst>
        <pc:spChg chg="mod">
          <ac:chgData name="Thúy Mai" userId="222f1c7e07c9bd7a" providerId="LiveId" clId="{27BCBE94-2FDC-4096-BAFC-037757642896}" dt="2023-01-28T02:42:40.593" v="877" actId="20577"/>
          <ac:spMkLst>
            <pc:docMk/>
            <pc:sldMk cId="2797268051" sldId="373"/>
            <ac:spMk id="4" creationId="{647176AE-A3F0-7160-957C-91C18721989B}"/>
          </ac:spMkLst>
        </pc:spChg>
        <pc:spChg chg="add del mod">
          <ac:chgData name="Thúy Mai" userId="222f1c7e07c9bd7a" providerId="LiveId" clId="{27BCBE94-2FDC-4096-BAFC-037757642896}" dt="2023-01-28T02:44:31.620" v="917"/>
          <ac:spMkLst>
            <pc:docMk/>
            <pc:sldMk cId="2797268051" sldId="373"/>
            <ac:spMk id="7" creationId="{2CB099CD-1234-4A0C-40B4-84219F8BB7C8}"/>
          </ac:spMkLst>
        </pc:spChg>
        <pc:spChg chg="add mod">
          <ac:chgData name="Thúy Mai" userId="222f1c7e07c9bd7a" providerId="LiveId" clId="{27BCBE94-2FDC-4096-BAFC-037757642896}" dt="2023-01-28T02:44:17.484" v="914" actId="1076"/>
          <ac:spMkLst>
            <pc:docMk/>
            <pc:sldMk cId="2797268051" sldId="373"/>
            <ac:spMk id="8" creationId="{BA2D314D-8192-DF4B-4072-2738A0BE74CF}"/>
          </ac:spMkLst>
        </pc:spChg>
        <pc:graphicFrameChg chg="add del mod">
          <ac:chgData name="Thúy Mai" userId="222f1c7e07c9bd7a" providerId="LiveId" clId="{27BCBE94-2FDC-4096-BAFC-037757642896}" dt="2023-01-28T02:43:38.185" v="882"/>
          <ac:graphicFrameMkLst>
            <pc:docMk/>
            <pc:sldMk cId="2797268051" sldId="373"/>
            <ac:graphicFrameMk id="3" creationId="{19AA2FA9-2DB9-E05A-4FD0-1F7545D55036}"/>
          </ac:graphicFrameMkLst>
        </pc:graphicFrameChg>
        <pc:picChg chg="mod">
          <ac:chgData name="Thúy Mai" userId="222f1c7e07c9bd7a" providerId="LiveId" clId="{27BCBE94-2FDC-4096-BAFC-037757642896}" dt="2023-01-28T02:44:18.987" v="915" actId="1076"/>
          <ac:picMkLst>
            <pc:docMk/>
            <pc:sldMk cId="2797268051" sldId="373"/>
            <ac:picMk id="2" creationId="{150117F0-03B3-F5BC-A043-813864B27B31}"/>
          </ac:picMkLst>
        </pc:picChg>
      </pc:sldChg>
      <pc:sldChg chg="addSp delSp modSp add mod delAnim">
        <pc:chgData name="Thúy Mai" userId="222f1c7e07c9bd7a" providerId="LiveId" clId="{27BCBE94-2FDC-4096-BAFC-037757642896}" dt="2023-01-28T02:45:20.941" v="936" actId="21"/>
        <pc:sldMkLst>
          <pc:docMk/>
          <pc:sldMk cId="1001896198" sldId="374"/>
        </pc:sldMkLst>
        <pc:spChg chg="del">
          <ac:chgData name="Thúy Mai" userId="222f1c7e07c9bd7a" providerId="LiveId" clId="{27BCBE94-2FDC-4096-BAFC-037757642896}" dt="2023-01-28T02:44:34.091" v="919" actId="478"/>
          <ac:spMkLst>
            <pc:docMk/>
            <pc:sldMk cId="1001896198" sldId="374"/>
            <ac:spMk id="4" creationId="{647176AE-A3F0-7160-957C-91C18721989B}"/>
          </ac:spMkLst>
        </pc:spChg>
        <pc:spChg chg="mod">
          <ac:chgData name="Thúy Mai" userId="222f1c7e07c9bd7a" providerId="LiveId" clId="{27BCBE94-2FDC-4096-BAFC-037757642896}" dt="2023-01-28T02:44:56.295" v="930" actId="1076"/>
          <ac:spMkLst>
            <pc:docMk/>
            <pc:sldMk cId="1001896198" sldId="374"/>
            <ac:spMk id="8" creationId="{BA2D314D-8192-DF4B-4072-2738A0BE74CF}"/>
          </ac:spMkLst>
        </pc:spChg>
        <pc:graphicFrameChg chg="add del mod">
          <ac:chgData name="Thúy Mai" userId="222f1c7e07c9bd7a" providerId="LiveId" clId="{27BCBE94-2FDC-4096-BAFC-037757642896}" dt="2023-01-28T02:44:36.811" v="922"/>
          <ac:graphicFrameMkLst>
            <pc:docMk/>
            <pc:sldMk cId="1001896198" sldId="374"/>
            <ac:graphicFrameMk id="3" creationId="{5C563F92-32A2-6A6A-241C-BCFBD81CEBF2}"/>
          </ac:graphicFrameMkLst>
        </pc:graphicFrameChg>
        <pc:picChg chg="del mod">
          <ac:chgData name="Thúy Mai" userId="222f1c7e07c9bd7a" providerId="LiveId" clId="{27BCBE94-2FDC-4096-BAFC-037757642896}" dt="2023-01-28T02:44:58.690" v="932" actId="478"/>
          <ac:picMkLst>
            <pc:docMk/>
            <pc:sldMk cId="1001896198" sldId="374"/>
            <ac:picMk id="2" creationId="{150117F0-03B3-F5BC-A043-813864B27B31}"/>
          </ac:picMkLst>
        </pc:picChg>
        <pc:picChg chg="add del mod">
          <ac:chgData name="Thúy Mai" userId="222f1c7e07c9bd7a" providerId="LiveId" clId="{27BCBE94-2FDC-4096-BAFC-037757642896}" dt="2023-01-28T02:45:20.941" v="936" actId="21"/>
          <ac:picMkLst>
            <pc:docMk/>
            <pc:sldMk cId="1001896198" sldId="374"/>
            <ac:picMk id="7" creationId="{3FC959B6-85EC-54FF-A3F2-84720E271AF4}"/>
          </ac:picMkLst>
        </pc:picChg>
        <pc:picChg chg="add mod">
          <ac:chgData name="Thúy Mai" userId="222f1c7e07c9bd7a" providerId="LiveId" clId="{27BCBE94-2FDC-4096-BAFC-037757642896}" dt="2023-01-28T02:45:19.870" v="935" actId="1076"/>
          <ac:picMkLst>
            <pc:docMk/>
            <pc:sldMk cId="1001896198" sldId="374"/>
            <ac:picMk id="10" creationId="{F124D8FD-D05C-B1E1-0BC4-2D14E70C36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867C89-468E-6F71-0D9B-B46138A8B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7A7C66-B786-4EF3-B31C-EB1FB6EDB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30D931-EC2B-982A-C0CE-CB4D5D8D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756591-4989-A6C3-71DC-34CCA39C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DCF843-1441-82BE-AC23-AFD8E2B2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4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927525-DA7B-C385-4454-578A0838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CDC586C-0480-EBAB-572A-09425F14A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CEFB3C-9E82-9DE1-8C15-E699B302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4189B8-F8CD-9E59-5D60-035B5129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B3C7EB-FE7D-3F41-E867-8667DA8B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CAE8916-8598-BE76-5D0E-9C9F3BD13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1A21160-F466-CA31-8E0C-80DBBEA69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E6175B-229E-79C7-9205-645BEE40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6EECE52-7B8F-66AA-9982-F0F4BB90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264B18-5F9B-0A27-8139-CB776BBC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726CB4-63D6-5814-30AF-32689BA9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576CAC0-692A-D383-EDA3-E35584681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D4B825-4ADF-8323-191C-A3058B17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61A641-86A8-40A4-FBC9-485C967C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0EE0C-94D2-3A9B-787E-18805169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DD3A88-1063-CE46-9A8C-61515AED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F24EBD2-4B1D-6539-6AAC-59380580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4088A8-13B4-7849-2C39-EAD9E76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D0D552-280B-0F8A-01FF-1428410C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69EA04-4DD3-ACBC-FFF0-A20C07EE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4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0DB973-DB2C-FC46-DB03-273CDCF4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7671B7-72CD-87CA-67D6-4CA948228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373966F-1F54-ECAE-AE26-EF91F63C3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EC178C7-3192-E212-2A2F-A6381E6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ACC221-9532-189F-1244-90704516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EF0AE71-863A-626C-2CBD-A3674809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E90890-E626-0EAE-FFA3-366B689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94B2C7-F2B5-61A4-1C02-1FA85808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0A841B0-1BA1-26AE-4A7C-3CDC45843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25FB730-44F9-E976-B099-EC219312D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191C424-9731-A04A-0716-E2AB3B2B4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CE4B04D-95F6-767A-5170-0A5D7A63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1865076-40D8-E70A-E648-04812508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F26F1A0-948D-D2F7-BC46-35915BD4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DFF015-90C5-863A-9471-DF2A0FBF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58F5BB3-015A-C63D-7B4F-43BC77BD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AA55CD5-4116-7200-3008-7048BB2D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E059B9C-53E7-9C0C-6FE2-93125665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9EB5A66-4A06-B135-145E-FDA80B6E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37BB4C0-430F-746B-DA38-5A78838B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656C7C4-9B5F-3BB8-FB95-4B838579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F2435C-8C1D-9326-819C-7CEE248C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7106CB-A723-6BD6-3C66-5F440901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546DD5D-8F0B-0DC5-4504-6B3E1718D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0A6C8D-6D17-F288-FB18-B453A374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0620707-585B-B584-AE5F-242A1374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B091C75-B047-E215-B839-35F131D4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7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F264A0-D11C-8554-8A48-3945955B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608C7AF-93A9-3868-0755-2932FA525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96EAA2-5ED2-46BB-C4E7-EF99279A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9B63131-B382-95A7-2D69-9C879B6A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E28F970-317F-1773-F901-CC45D305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5C9550-936B-BB80-1C6D-F41D8163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469996E-0532-113F-6945-081076FF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8E368A-A189-0336-28AA-B4461C2F4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F6C9BF1-F799-ABDB-C073-7801CEFEE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1E32-3C5C-4651-BF39-E9CBAE4A0ED2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330319-F296-B5B1-230B-30DD1AD9D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D31F94-68A7-0A13-6FEC-A4F350D5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24B9-B595-4E9A-84CB-12675AFE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nền Powerpoint (Papoi) đẹp chuyên nghiệp, cuốn hút">
            <a:extLst>
              <a:ext uri="{FF2B5EF4-FFF2-40B4-BE49-F238E27FC236}">
                <a16:creationId xmlns:a16="http://schemas.microsoft.com/office/drawing/2014/main" id="{EC76C873-21A5-CACB-BB35-0E2E1599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FC743C-1906-32DD-519F-F1F84B7B669C}"/>
              </a:ext>
            </a:extLst>
          </p:cNvPr>
          <p:cNvSpPr>
            <a:spLocks/>
          </p:cNvSpPr>
          <p:nvPr/>
        </p:nvSpPr>
        <p:spPr bwMode="auto">
          <a:xfrm>
            <a:off x="3865401" y="243015"/>
            <a:ext cx="4308216" cy="1333857"/>
          </a:xfrm>
          <a:prstGeom prst="ellipse">
            <a:avLst/>
          </a:prstGeom>
          <a:gradFill rotWithShape="1">
            <a:gsLst>
              <a:gs pos="0">
                <a:srgbClr val="FFAA4E"/>
              </a:gs>
              <a:gs pos="50000">
                <a:srgbClr val="FFA217"/>
              </a:gs>
              <a:gs pos="100000">
                <a:srgbClr val="E59107"/>
              </a:gs>
            </a:gsLst>
            <a:lin ang="5400000"/>
          </a:gradFill>
          <a:ln w="6350">
            <a:solidFill>
              <a:srgbClr val="FEA02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NÓI VÀ NGHE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C08BBF5-C7F5-D7EE-8096-C071D1C4AC9D}"/>
              </a:ext>
            </a:extLst>
          </p:cNvPr>
          <p:cNvSpPr txBox="1"/>
          <p:nvPr/>
        </p:nvSpPr>
        <p:spPr>
          <a:xfrm>
            <a:off x="1452854" y="2416942"/>
            <a:ext cx="9286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GIẢI THÍCH QUY TẮC HOẶC LUẬT LỆ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TRONG MỘT TRÒ CHƠI HAY HOẠT ĐỘNG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8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1DDA513-ACEE-9D04-DC8E-B6D8825D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4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E4AAE9-2FAB-FA09-F9B8-C2F9ABDBB130}"/>
              </a:ext>
            </a:extLst>
          </p:cNvPr>
          <p:cNvSpPr txBox="1"/>
          <p:nvPr/>
        </p:nvSpPr>
        <p:spPr>
          <a:xfrm>
            <a:off x="1396181" y="217608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effectLst/>
              <a:highlight>
                <a:srgbClr val="00A494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D9E0C2-BA89-A7BD-61CB-A10FF66382E4}"/>
              </a:ext>
            </a:extLst>
          </p:cNvPr>
          <p:cNvSpPr txBox="1"/>
          <p:nvPr/>
        </p:nvSpPr>
        <p:spPr>
          <a:xfrm>
            <a:off x="1500683" y="1635790"/>
            <a:ext cx="9343105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80CC903-E407-321B-4DB9-8B5D4805551A}"/>
              </a:ext>
            </a:extLst>
          </p:cNvPr>
          <p:cNvSpPr txBox="1"/>
          <p:nvPr/>
        </p:nvSpPr>
        <p:spPr>
          <a:xfrm>
            <a:off x="1500683" y="957477"/>
            <a:ext cx="629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2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endParaRPr lang="en-US" sz="28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8B1764-106D-ACC1-DC22-67EE5006E546}"/>
              </a:ext>
            </a:extLst>
          </p:cNvPr>
          <p:cNvSpPr txBox="1"/>
          <p:nvPr/>
        </p:nvSpPr>
        <p:spPr>
          <a:xfrm>
            <a:off x="1500683" y="2901196"/>
            <a:ext cx="9367613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2D8517A-EBF3-ABF3-9194-52375B31E911}"/>
              </a:ext>
            </a:extLst>
          </p:cNvPr>
          <p:cNvSpPr txBox="1"/>
          <p:nvPr/>
        </p:nvSpPr>
        <p:spPr>
          <a:xfrm>
            <a:off x="1670500" y="4569727"/>
            <a:ext cx="8466277" cy="1532334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A9261EB-5F71-A505-4509-2E6735487521}"/>
              </a:ext>
            </a:extLst>
          </p:cNvPr>
          <p:cNvSpPr txBox="1"/>
          <p:nvPr/>
        </p:nvSpPr>
        <p:spPr>
          <a:xfrm>
            <a:off x="1500683" y="3984952"/>
            <a:ext cx="629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2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28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0F37D3D-2E19-1763-7269-AE5D7B364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80" y="4735389"/>
            <a:ext cx="2519520" cy="19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1DDA513-ACEE-9D04-DC8E-B6D8825D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8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E4AAE9-2FAB-FA09-F9B8-C2F9ABDBB130}"/>
              </a:ext>
            </a:extLst>
          </p:cNvPr>
          <p:cNvSpPr txBox="1"/>
          <p:nvPr/>
        </p:nvSpPr>
        <p:spPr>
          <a:xfrm>
            <a:off x="1396181" y="217608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Sau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effectLst/>
              <a:highlight>
                <a:srgbClr val="00A494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D9E0C2-BA89-A7BD-61CB-A10FF66382E4}"/>
              </a:ext>
            </a:extLst>
          </p:cNvPr>
          <p:cNvSpPr txBox="1"/>
          <p:nvPr/>
        </p:nvSpPr>
        <p:spPr>
          <a:xfrm>
            <a:off x="2831777" y="1545351"/>
            <a:ext cx="6528445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mẫu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SHS tr.96,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8B1764-106D-ACC1-DC22-67EE5006E546}"/>
              </a:ext>
            </a:extLst>
          </p:cNvPr>
          <p:cNvSpPr txBox="1"/>
          <p:nvPr/>
        </p:nvSpPr>
        <p:spPr>
          <a:xfrm>
            <a:off x="2831777" y="3190637"/>
            <a:ext cx="6075774" cy="578882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0F37D3D-2E19-1763-7269-AE5D7B364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80" y="4735389"/>
            <a:ext cx="2519520" cy="19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4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052C73C-3604-7C04-B394-C28C481B9B6F}"/>
              </a:ext>
            </a:extLst>
          </p:cNvPr>
          <p:cNvSpPr txBox="1"/>
          <p:nvPr/>
        </p:nvSpPr>
        <p:spPr>
          <a:xfrm>
            <a:off x="3218361" y="689062"/>
            <a:ext cx="700931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 TỰ KIỂM TRA KĨ NĂNG NGHE</a:t>
            </a:r>
            <a:endParaRPr lang="en-US" sz="28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A2291EEC-4763-14B3-B517-75892933F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76420"/>
              </p:ext>
            </p:extLst>
          </p:nvPr>
        </p:nvGraphicFramePr>
        <p:xfrm>
          <a:off x="1005748" y="2376540"/>
          <a:ext cx="10567943" cy="3277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9246">
                  <a:extLst>
                    <a:ext uri="{9D8B030D-6E8A-4147-A177-3AD203B41FA5}">
                      <a16:colId xmlns:a16="http://schemas.microsoft.com/office/drawing/2014/main" val="2017625127"/>
                    </a:ext>
                  </a:extLst>
                </a:gridCol>
                <a:gridCol w="2638697">
                  <a:extLst>
                    <a:ext uri="{9D8B030D-6E8A-4147-A177-3AD203B41FA5}">
                      <a16:colId xmlns:a16="http://schemas.microsoft.com/office/drawing/2014/main" val="4027538189"/>
                    </a:ext>
                  </a:extLst>
                </a:gridCol>
              </a:tblGrid>
              <a:tr h="193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47776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273604"/>
                  </a:ext>
                </a:extLst>
              </a:tr>
              <a:tr h="439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95529"/>
                  </a:ext>
                </a:extLst>
              </a:tr>
              <a:tr h="288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túc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479234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B76DAA0F-1093-D8DB-AAEB-3E6DFD421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6" y="135575"/>
            <a:ext cx="1913784" cy="19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CB11497-306B-3013-6A1D-00D88576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0" y="-389108"/>
            <a:ext cx="2269124" cy="15127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052C73C-3604-7C04-B394-C28C481B9B6F}"/>
              </a:ext>
            </a:extLst>
          </p:cNvPr>
          <p:cNvSpPr txBox="1"/>
          <p:nvPr/>
        </p:nvSpPr>
        <p:spPr>
          <a:xfrm>
            <a:off x="3357154" y="78730"/>
            <a:ext cx="7009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ĐÁNH GIÁ BÀI NÓI </a:t>
            </a:r>
            <a:endParaRPr lang="en-US" sz="28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DC5A471B-C04C-3763-37E0-CFCF2FD5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28054"/>
              </p:ext>
            </p:extLst>
          </p:nvPr>
        </p:nvGraphicFramePr>
        <p:xfrm>
          <a:off x="335806" y="730013"/>
          <a:ext cx="11763711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28">
                  <a:extLst>
                    <a:ext uri="{9D8B030D-6E8A-4147-A177-3AD203B41FA5}">
                      <a16:colId xmlns:a16="http://schemas.microsoft.com/office/drawing/2014/main" val="477193048"/>
                    </a:ext>
                  </a:extLst>
                </a:gridCol>
                <a:gridCol w="7916092">
                  <a:extLst>
                    <a:ext uri="{9D8B030D-6E8A-4147-A177-3AD203B41FA5}">
                      <a16:colId xmlns:a16="http://schemas.microsoft.com/office/drawing/2014/main" val="3308693784"/>
                    </a:ext>
                  </a:extLst>
                </a:gridCol>
                <a:gridCol w="1561577">
                  <a:extLst>
                    <a:ext uri="{9D8B030D-6E8A-4147-A177-3AD203B41FA5}">
                      <a16:colId xmlns:a16="http://schemas.microsoft.com/office/drawing/2014/main" val="4271196434"/>
                    </a:ext>
                  </a:extLst>
                </a:gridCol>
                <a:gridCol w="683907">
                  <a:extLst>
                    <a:ext uri="{9D8B030D-6E8A-4147-A177-3AD203B41FA5}">
                      <a16:colId xmlns:a16="http://schemas.microsoft.com/office/drawing/2014/main" val="3720411615"/>
                    </a:ext>
                  </a:extLst>
                </a:gridCol>
                <a:gridCol w="683907">
                  <a:extLst>
                    <a:ext uri="{9D8B030D-6E8A-4147-A177-3AD203B41FA5}">
                      <a16:colId xmlns:a16="http://schemas.microsoft.com/office/drawing/2014/main" val="3733403332"/>
                    </a:ext>
                  </a:extLst>
                </a:gridCol>
              </a:tblGrid>
              <a:tr h="12988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9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Nội dung đánh giá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9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Mức độ đạt được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94739"/>
                  </a:ext>
                </a:extLst>
              </a:tr>
              <a:tr h="154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 dirty="0">
                          <a:effectLst/>
                          <a:latin typeface="+mj-lt"/>
                        </a:rPr>
                        <a:t>Chưa đạt</a:t>
                      </a:r>
                      <a:endParaRPr lang="en-US" sz="27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 dirty="0">
                          <a:effectLst/>
                          <a:latin typeface="+mj-lt"/>
                        </a:rPr>
                        <a:t>Đạt</a:t>
                      </a:r>
                      <a:endParaRPr lang="en-US" sz="27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 dirty="0">
                          <a:effectLst/>
                          <a:latin typeface="+mj-lt"/>
                        </a:rPr>
                        <a:t>Tốt</a:t>
                      </a:r>
                      <a:endParaRPr lang="en-US" sz="27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795947"/>
                  </a:ext>
                </a:extLst>
              </a:tr>
              <a:tr h="25977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Nội dung bài nói</a:t>
                      </a:r>
                      <a:endParaRPr lang="en-US" sz="27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Chọn được trò chơi hay hoạt động có quy tắc hoặc luật lệ thú vị để trình bày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 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147695"/>
                  </a:ext>
                </a:extLst>
              </a:tr>
              <a:tr h="389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Nêu sáng rõ những quy tắc hoặc luật lệ của trò chơi hay hoạt động và sự cần thiết của việc tuân thủ chúng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 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320743"/>
                  </a:ext>
                </a:extLst>
              </a:tr>
              <a:tr h="5195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Cách thể hiện</a:t>
                      </a:r>
                      <a:endParaRPr lang="en-US" sz="27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Nói có ngữ điệu phù hợp, biết nhấn giọng những chỗ cần thiết, biết nêu một số cầu hỏi gợi mở nhằm kích thích sự tò mò trước những ý quan trọng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 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7337"/>
                  </a:ext>
                </a:extLst>
              </a:tr>
              <a:tr h="389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Dùng từ ngữ chính xác, gây ấn tượng, biết sử dụng kết hợp phương tiện ngôn ngữ và phi ngôn ngữ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 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>
                          <a:effectLst/>
                          <a:latin typeface="+mj-lt"/>
                        </a:rPr>
                        <a:t> </a:t>
                      </a:r>
                      <a:endParaRPr lang="en-US" sz="27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202788"/>
                  </a:ext>
                </a:extLst>
              </a:tr>
              <a:tr h="519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Sự tương tác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Nắm bắt chính xác sự chú ý của người nghe để thực hiện những điều chỉnh cần thiết về nội dung nói và cách nói; giải đáp rõ ràng, nhã nhặn các thắc mắc cùa người nghe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 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 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+mj-lt"/>
                        </a:rPr>
                        <a:t> </a:t>
                      </a:r>
                      <a:endParaRPr lang="en-US" sz="27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" marR="5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57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5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57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4" name="Lưu đồ: Điểm Kết Thúc 3">
            <a:extLst>
              <a:ext uri="{FF2B5EF4-FFF2-40B4-BE49-F238E27FC236}">
                <a16:creationId xmlns:a16="http://schemas.microsoft.com/office/drawing/2014/main" id="{647176AE-A3F0-7160-957C-91C18721989B}"/>
              </a:ext>
            </a:extLst>
          </p:cNvPr>
          <p:cNvSpPr/>
          <p:nvPr/>
        </p:nvSpPr>
        <p:spPr>
          <a:xfrm>
            <a:off x="3955848" y="668512"/>
            <a:ext cx="4092078" cy="833717"/>
          </a:xfrm>
          <a:prstGeom prst="flowChartTerminator">
            <a:avLst/>
          </a:prstGeom>
          <a:gradFill>
            <a:gsLst>
              <a:gs pos="0">
                <a:srgbClr val="049B8C"/>
              </a:gs>
              <a:gs pos="100000">
                <a:srgbClr val="00D1B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odern Love" panose="04090805081005020601" pitchFamily="82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AC350CA-A387-C1BE-70CA-B6965030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12" y="1909655"/>
            <a:ext cx="4629014" cy="46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8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57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4" name="Lưu đồ: Điểm Kết Thúc 3">
            <a:extLst>
              <a:ext uri="{FF2B5EF4-FFF2-40B4-BE49-F238E27FC236}">
                <a16:creationId xmlns:a16="http://schemas.microsoft.com/office/drawing/2014/main" id="{647176AE-A3F0-7160-957C-91C18721989B}"/>
              </a:ext>
            </a:extLst>
          </p:cNvPr>
          <p:cNvSpPr/>
          <p:nvPr/>
        </p:nvSpPr>
        <p:spPr>
          <a:xfrm>
            <a:off x="3955848" y="668512"/>
            <a:ext cx="4092078" cy="833717"/>
          </a:xfrm>
          <a:prstGeom prst="flowChartTerminator">
            <a:avLst/>
          </a:prstGeom>
          <a:gradFill>
            <a:gsLst>
              <a:gs pos="0">
                <a:srgbClr val="049B8C"/>
              </a:gs>
              <a:gs pos="100000">
                <a:srgbClr val="00D1B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odern Love" panose="04090805081005020601" pitchFamily="82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150117F0-03B3-F5BC-A043-813864B27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48" y="2768561"/>
            <a:ext cx="3903852" cy="390385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A2D314D-8192-DF4B-4072-2738A0BE74CF}"/>
              </a:ext>
            </a:extLst>
          </p:cNvPr>
          <p:cNvSpPr txBox="1"/>
          <p:nvPr/>
        </p:nvSpPr>
        <p:spPr>
          <a:xfrm>
            <a:off x="1283769" y="2558761"/>
            <a:ext cx="7303684" cy="1532334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marL="11430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hôm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nay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</a:p>
          <a:p>
            <a:pPr marL="1143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6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57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A2D314D-8192-DF4B-4072-2738A0BE74CF}"/>
              </a:ext>
            </a:extLst>
          </p:cNvPr>
          <p:cNvSpPr txBox="1"/>
          <p:nvPr/>
        </p:nvSpPr>
        <p:spPr>
          <a:xfrm>
            <a:off x="1244580" y="1174098"/>
            <a:ext cx="7651225" cy="2485787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A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2800" dirty="0">
              <a:solidFill>
                <a:srgbClr val="00A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tr.97-100.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F124D8FD-D05C-B1E1-0BC4-2D14E70C3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15" y="2163023"/>
            <a:ext cx="47529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9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4" name="Lưu đồ: Điểm Kết Thúc 3">
            <a:extLst>
              <a:ext uri="{FF2B5EF4-FFF2-40B4-BE49-F238E27FC236}">
                <a16:creationId xmlns:a16="http://schemas.microsoft.com/office/drawing/2014/main" id="{647176AE-A3F0-7160-957C-91C18721989B}"/>
              </a:ext>
            </a:extLst>
          </p:cNvPr>
          <p:cNvSpPr/>
          <p:nvPr/>
        </p:nvSpPr>
        <p:spPr>
          <a:xfrm>
            <a:off x="3442534" y="936614"/>
            <a:ext cx="6337961" cy="839490"/>
          </a:xfrm>
          <a:prstGeom prst="flowChartTerminator">
            <a:avLst/>
          </a:prstGeom>
          <a:gradFill>
            <a:gsLst>
              <a:gs pos="0">
                <a:srgbClr val="049B8C"/>
              </a:gs>
              <a:gs pos="100000">
                <a:srgbClr val="00D1B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odern Love" panose="04090805081005020601" pitchFamily="82" charset="0"/>
                <a:cs typeface="Times New Roman" panose="02020603050405020304" pitchFamily="18" charset="0"/>
              </a:rPr>
              <a:t>CỦNG CỐ, MỞ RỘNG</a:t>
            </a:r>
          </a:p>
        </p:txBody>
      </p:sp>
      <p:pic>
        <p:nvPicPr>
          <p:cNvPr id="10" name="Picture 2" descr="Học Sinh Ôn Bài, Em Bé Đọc Sách - KhoThietKe.Net">
            <a:extLst>
              <a:ext uri="{FF2B5EF4-FFF2-40B4-BE49-F238E27FC236}">
                <a16:creationId xmlns:a16="http://schemas.microsoft.com/office/drawing/2014/main" id="{F1D6F4B5-A179-6663-2796-4CEC0632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35" y="2235601"/>
            <a:ext cx="5635620" cy="38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0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F4E8FC1A-F39A-7DE2-A26B-EC961F85452F}"/>
              </a:ext>
            </a:extLst>
          </p:cNvPr>
          <p:cNvSpPr/>
          <p:nvPr/>
        </p:nvSpPr>
        <p:spPr>
          <a:xfrm>
            <a:off x="1338303" y="274874"/>
            <a:ext cx="10363840" cy="1510384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tr.97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C77E44A-182F-4BD8-A568-B9384FCD9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27" y="5216435"/>
            <a:ext cx="1865848" cy="186584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2AE3C7C-2723-E614-AB1B-10319AD5DFCA}"/>
              </a:ext>
            </a:extLst>
          </p:cNvPr>
          <p:cNvSpPr txBox="1"/>
          <p:nvPr/>
        </p:nvSpPr>
        <p:spPr>
          <a:xfrm>
            <a:off x="1515630" y="1768802"/>
            <a:ext cx="103638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7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7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7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7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7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ý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ô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ô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ô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ùn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+….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9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F4E8FC1A-F39A-7DE2-A26B-EC961F85452F}"/>
              </a:ext>
            </a:extLst>
          </p:cNvPr>
          <p:cNvSpPr/>
          <p:nvPr/>
        </p:nvSpPr>
        <p:spPr>
          <a:xfrm>
            <a:off x="1338303" y="274874"/>
            <a:ext cx="10363840" cy="1510384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tr.97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C77E44A-182F-4BD8-A568-B9384FCD9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27" y="5216435"/>
            <a:ext cx="1865848" cy="1865848"/>
          </a:xfrm>
          <a:prstGeom prst="rect">
            <a:avLst/>
          </a:prstGeom>
        </p:spPr>
      </p:pic>
      <p:pic>
        <p:nvPicPr>
          <p:cNvPr id="4" name="Picture 16" descr="Soạn bài 9 Củng cố, mở rộng">
            <a:extLst>
              <a:ext uri="{FF2B5EF4-FFF2-40B4-BE49-F238E27FC236}">
                <a16:creationId xmlns:a16="http://schemas.microsoft.com/office/drawing/2014/main" id="{0991BBBF-013C-28DE-0312-665542318C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86" y="2060132"/>
            <a:ext cx="4724263" cy="459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D0128D3-F3A2-80FC-1220-118BCA727C11}"/>
              </a:ext>
            </a:extLst>
          </p:cNvPr>
          <p:cNvSpPr txBox="1"/>
          <p:nvPr/>
        </p:nvSpPr>
        <p:spPr>
          <a:xfrm>
            <a:off x="2437760" y="1928661"/>
            <a:ext cx="926438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khoa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AE2F0E2-036F-CB4E-6D6A-E8B9E34C1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" y="858570"/>
            <a:ext cx="4954555" cy="4898417"/>
          </a:xfrm>
          <a:prstGeom prst="rect">
            <a:avLst/>
          </a:prstGeom>
          <a:noFill/>
        </p:spPr>
      </p:pic>
      <p:pic>
        <p:nvPicPr>
          <p:cNvPr id="5" name="Picture 4" descr="Sinh viên được hỗ trợ kinh phí nghiên cứu khoa học từ 02/11/2021">
            <a:extLst>
              <a:ext uri="{FF2B5EF4-FFF2-40B4-BE49-F238E27FC236}">
                <a16:creationId xmlns:a16="http://schemas.microsoft.com/office/drawing/2014/main" id="{B634A3B3-8EE5-2D6F-BD3E-EF3BCE6F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04" y="858570"/>
            <a:ext cx="5022983" cy="5019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6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F4E8FC1A-F39A-7DE2-A26B-EC961F85452F}"/>
              </a:ext>
            </a:extLst>
          </p:cNvPr>
          <p:cNvSpPr/>
          <p:nvPr/>
        </p:nvSpPr>
        <p:spPr>
          <a:xfrm>
            <a:off x="1338303" y="274874"/>
            <a:ext cx="10363840" cy="1510384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tr.97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C77E44A-182F-4BD8-A568-B9384FCD9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27" y="5216435"/>
            <a:ext cx="1865848" cy="186584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2AE3C7C-2723-E614-AB1B-10319AD5DFCA}"/>
              </a:ext>
            </a:extLst>
          </p:cNvPr>
          <p:cNvSpPr txBox="1"/>
          <p:nvPr/>
        </p:nvSpPr>
        <p:spPr>
          <a:xfrm>
            <a:off x="1515630" y="1768802"/>
            <a:ext cx="101865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10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4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F4E8FC1A-F39A-7DE2-A26B-EC961F85452F}"/>
              </a:ext>
            </a:extLst>
          </p:cNvPr>
          <p:cNvSpPr/>
          <p:nvPr/>
        </p:nvSpPr>
        <p:spPr>
          <a:xfrm>
            <a:off x="1338303" y="274874"/>
            <a:ext cx="10363840" cy="1510384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tr.97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C77E44A-182F-4BD8-A568-B9384FCD9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27" y="5216435"/>
            <a:ext cx="1865848" cy="186584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2AE3C7C-2723-E614-AB1B-10319AD5DFCA}"/>
              </a:ext>
            </a:extLst>
          </p:cNvPr>
          <p:cNvSpPr txBox="1"/>
          <p:nvPr/>
        </p:nvSpPr>
        <p:spPr>
          <a:xfrm>
            <a:off x="1865848" y="1772806"/>
            <a:ext cx="95224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25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F4E8FC1A-F39A-7DE2-A26B-EC961F85452F}"/>
              </a:ext>
            </a:extLst>
          </p:cNvPr>
          <p:cNvSpPr/>
          <p:nvPr/>
        </p:nvSpPr>
        <p:spPr>
          <a:xfrm>
            <a:off x="1599560" y="470817"/>
            <a:ext cx="2809154" cy="715726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tr.97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D5AA9B3-7B94-24EB-FA1C-414A03FB8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3" y="1900918"/>
            <a:ext cx="3668486" cy="45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54EEDF">
                <a:alpha val="35000"/>
              </a:srgbClr>
            </a:gs>
            <a:gs pos="100000">
              <a:srgbClr val="00CCFF">
                <a:alpha val="67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 descr="Biết tin Quan Vũ tử trận, Lưu Bị nghiến răng nói 1 câu khiến Tôn Quyền sợ  tái mặt!">
            <a:extLst>
              <a:ext uri="{FF2B5EF4-FFF2-40B4-BE49-F238E27FC236}">
                <a16:creationId xmlns:a16="http://schemas.microsoft.com/office/drawing/2014/main" id="{FEEB681A-13D8-FA2D-BF61-3C866AEF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" t="-31351" r="49735" b="68745"/>
          <a:stretch>
            <a:fillRect/>
          </a:stretch>
        </p:blipFill>
        <p:spPr bwMode="auto">
          <a:xfrm>
            <a:off x="-170498" y="-2184400"/>
            <a:ext cx="6266498" cy="4306217"/>
          </a:xfrm>
          <a:custGeom>
            <a:avLst/>
            <a:gdLst>
              <a:gd name="connsiteX0" fmla="*/ 773304 w 6266498"/>
              <a:gd name="connsiteY0" fmla="*/ 0 h 4306217"/>
              <a:gd name="connsiteX1" fmla="*/ 5493194 w 6266498"/>
              <a:gd name="connsiteY1" fmla="*/ 0 h 4306217"/>
              <a:gd name="connsiteX2" fmla="*/ 6266498 w 6266498"/>
              <a:gd name="connsiteY2" fmla="*/ 773304 h 4306217"/>
              <a:gd name="connsiteX3" fmla="*/ 6266498 w 6266498"/>
              <a:gd name="connsiteY3" fmla="*/ 2156437 h 4306217"/>
              <a:gd name="connsiteX4" fmla="*/ 138194 w 6266498"/>
              <a:gd name="connsiteY4" fmla="*/ 2156437 h 4306217"/>
              <a:gd name="connsiteX5" fmla="*/ 138194 w 6266498"/>
              <a:gd name="connsiteY5" fmla="*/ 4306217 h 4306217"/>
              <a:gd name="connsiteX6" fmla="*/ 132068 w 6266498"/>
              <a:gd name="connsiteY6" fmla="*/ 4298792 h 4306217"/>
              <a:gd name="connsiteX7" fmla="*/ 0 w 6266498"/>
              <a:gd name="connsiteY7" fmla="*/ 3866430 h 4306217"/>
              <a:gd name="connsiteX8" fmla="*/ 0 w 6266498"/>
              <a:gd name="connsiteY8" fmla="*/ 773304 h 4306217"/>
              <a:gd name="connsiteX9" fmla="*/ 773304 w 6266498"/>
              <a:gd name="connsiteY9" fmla="*/ 0 h 430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6498" h="4306217">
                <a:moveTo>
                  <a:pt x="773304" y="0"/>
                </a:moveTo>
                <a:lnTo>
                  <a:pt x="5493194" y="0"/>
                </a:lnTo>
                <a:cubicBezTo>
                  <a:pt x="5920278" y="0"/>
                  <a:pt x="6266498" y="346220"/>
                  <a:pt x="6266498" y="773304"/>
                </a:cubicBezTo>
                <a:lnTo>
                  <a:pt x="6266498" y="2156437"/>
                </a:lnTo>
                <a:lnTo>
                  <a:pt x="138194" y="2156437"/>
                </a:lnTo>
                <a:lnTo>
                  <a:pt x="138194" y="4306217"/>
                </a:lnTo>
                <a:lnTo>
                  <a:pt x="132068" y="4298792"/>
                </a:lnTo>
                <a:cubicBezTo>
                  <a:pt x="48687" y="4175372"/>
                  <a:pt x="0" y="4026587"/>
                  <a:pt x="0" y="3866430"/>
                </a:cubicBezTo>
                <a:lnTo>
                  <a:pt x="0" y="773304"/>
                </a:lnTo>
                <a:cubicBezTo>
                  <a:pt x="0" y="346220"/>
                  <a:pt x="346220" y="0"/>
                  <a:pt x="7733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F067554-7B78-C5C5-1AF6-497157FD8430}"/>
              </a:ext>
            </a:extLst>
          </p:cNvPr>
          <p:cNvSpPr txBox="1"/>
          <p:nvPr/>
        </p:nvSpPr>
        <p:spPr>
          <a:xfrm>
            <a:off x="1888779" y="1681735"/>
            <a:ext cx="96252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</a:rPr>
              <a:t>VĂN BẢN 4. </a:t>
            </a:r>
          </a:p>
          <a:p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</a:rPr>
              <a:t>THÂN THIỆN VỚI MÔI TRƯỜNG</a:t>
            </a:r>
            <a:endParaRPr lang="en-US" sz="4000" dirty="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 algn="r"/>
            <a:r>
              <a:rPr lang="en-US" sz="3200" b="1" dirty="0">
                <a:solidFill>
                  <a:srgbClr val="FF0000"/>
                </a:solidFill>
                <a:latin typeface="Snap ITC" panose="04040A07060A02020202" pitchFamily="82" charset="0"/>
              </a:rPr>
              <a:t>    </a:t>
            </a:r>
            <a:r>
              <a:rPr lang="en-US" sz="3200" b="1" dirty="0">
                <a:latin typeface="Snap ITC" panose="04040A07060A02020202" pitchFamily="82" charset="0"/>
              </a:rPr>
              <a:t>                                        </a:t>
            </a:r>
          </a:p>
          <a:p>
            <a:pPr algn="r"/>
            <a:r>
              <a:rPr lang="en-US" sz="3200" b="1" dirty="0" err="1">
                <a:latin typeface="Snap ITC" panose="04040A07060A02020202" pitchFamily="82" charset="0"/>
              </a:rPr>
              <a:t>Nguyễn</a:t>
            </a:r>
            <a:r>
              <a:rPr lang="en-US" sz="3200" b="1" dirty="0">
                <a:latin typeface="Snap ITC" panose="04040A07060A02020202" pitchFamily="82" charset="0"/>
              </a:rPr>
              <a:t> </a:t>
            </a:r>
            <a:r>
              <a:rPr lang="en-US" sz="3200" b="1" dirty="0" err="1">
                <a:latin typeface="Snap ITC" panose="04040A07060A02020202" pitchFamily="82" charset="0"/>
              </a:rPr>
              <a:t>Hữu</a:t>
            </a:r>
            <a:r>
              <a:rPr lang="en-US" sz="3200" b="1" dirty="0">
                <a:latin typeface="Snap ITC" panose="04040A07060A02020202" pitchFamily="82" charset="0"/>
              </a:rPr>
              <a:t> </a:t>
            </a:r>
            <a:r>
              <a:rPr lang="en-US" sz="3200" b="1" dirty="0" err="1">
                <a:latin typeface="Snap ITC" panose="04040A07060A02020202" pitchFamily="82" charset="0"/>
              </a:rPr>
              <a:t>Quỳnh</a:t>
            </a:r>
            <a:r>
              <a:rPr lang="en-US" sz="3200" b="1" dirty="0">
                <a:latin typeface="Snap ITC" panose="04040A07060A02020202" pitchFamily="82" charset="0"/>
              </a:rPr>
              <a:t> </a:t>
            </a:r>
            <a:r>
              <a:rPr lang="en-US" sz="3200" b="1" dirty="0" err="1">
                <a:latin typeface="Snap ITC" panose="04040A07060A02020202" pitchFamily="82" charset="0"/>
              </a:rPr>
              <a:t>Hương</a:t>
            </a:r>
            <a:endParaRPr lang="en-US" sz="3200" dirty="0">
              <a:latin typeface="Snap ITC" panose="04040A07060A02020202" pitchFamily="82" charset="0"/>
            </a:endParaRPr>
          </a:p>
          <a:p>
            <a:r>
              <a:rPr lang="en-US" sz="3200" dirty="0">
                <a:latin typeface="Snap ITC" panose="04040A07060A02020202" pitchFamily="82" charset="0"/>
              </a:rPr>
              <a:t> 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077D9B7-B058-39F3-2AE1-BCC35391069A}"/>
              </a:ext>
            </a:extLst>
          </p:cNvPr>
          <p:cNvSpPr txBox="1"/>
          <p:nvPr/>
        </p:nvSpPr>
        <p:spPr>
          <a:xfrm>
            <a:off x="679539" y="499858"/>
            <a:ext cx="490497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ĐỌC</a:t>
            </a:r>
            <a:endParaRPr lang="en-US" sz="28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DB98DA-A4D1-47D2-BFFB-DB3088C86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466" y="3082119"/>
            <a:ext cx="3900611" cy="390061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509B0DD-9666-9496-CDC0-BF98EB283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0392" y="4057232"/>
            <a:ext cx="3151608" cy="28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8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3" y="0"/>
            <a:ext cx="12225493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8" name="Bong bóng Lời nói: Hình chữ nhật với Góc Tròn 17">
            <a:extLst>
              <a:ext uri="{FF2B5EF4-FFF2-40B4-BE49-F238E27FC236}">
                <a16:creationId xmlns:a16="http://schemas.microsoft.com/office/drawing/2014/main" id="{ECA7104A-17D3-EC39-3D11-552DAC264150}"/>
              </a:ext>
            </a:extLst>
          </p:cNvPr>
          <p:cNvSpPr/>
          <p:nvPr/>
        </p:nvSpPr>
        <p:spPr>
          <a:xfrm>
            <a:off x="3386218" y="390530"/>
            <a:ext cx="5125484" cy="766012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5864FF1-4215-4CD0-4A26-9822AC026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8232" y="0"/>
            <a:ext cx="1338943" cy="1338943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6948" y="1133960"/>
            <a:ext cx="5746622" cy="574662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470F1C5-0C09-55D7-8B3F-8015F07B2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70" y="5657036"/>
            <a:ext cx="1649118" cy="117276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A69D345-17AD-ED11-1849-484B2800D4AB}"/>
              </a:ext>
            </a:extLst>
          </p:cNvPr>
          <p:cNvSpPr txBox="1"/>
          <p:nvPr/>
        </p:nvSpPr>
        <p:spPr>
          <a:xfrm>
            <a:off x="3462955" y="1303439"/>
            <a:ext cx="6135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 HỌC 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 HÀNH ĐỌC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2402B3A6-2A56-4083-F277-9871B7A2A2F7}"/>
              </a:ext>
            </a:extLst>
          </p:cNvPr>
          <p:cNvGraphicFramePr>
            <a:graphicFrameLocks noGrp="1"/>
          </p:cNvGraphicFramePr>
          <p:nvPr/>
        </p:nvGraphicFramePr>
        <p:xfrm>
          <a:off x="2948870" y="2454755"/>
          <a:ext cx="8250357" cy="3014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9923">
                  <a:extLst>
                    <a:ext uri="{9D8B030D-6E8A-4147-A177-3AD203B41FA5}">
                      <a16:colId xmlns:a16="http://schemas.microsoft.com/office/drawing/2014/main" val="4281983950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val="3495792800"/>
                    </a:ext>
                  </a:extLst>
                </a:gridCol>
              </a:tblGrid>
              <a:tr h="22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55901"/>
                  </a:ext>
                </a:extLst>
              </a:tr>
              <a:tr h="2287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878384"/>
                  </a:ext>
                </a:extLst>
              </a:tr>
              <a:tr h="4537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525859"/>
                  </a:ext>
                </a:extLst>
              </a:tr>
              <a:tr h="4575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663814"/>
                  </a:ext>
                </a:extLst>
              </a:tr>
              <a:tr h="4575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ngẫm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8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8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45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88AD59-DD52-9BF9-A1F7-07F1FEFB8596}"/>
              </a:ext>
            </a:extLst>
          </p:cNvPr>
          <p:cNvSpPr txBox="1"/>
          <p:nvPr/>
        </p:nvSpPr>
        <p:spPr>
          <a:xfrm>
            <a:off x="4135779" y="1396303"/>
            <a:ext cx="3187837" cy="578882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nghị luận.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A8C5CBD-DDB4-FA2F-0553-A9AD45FC1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05" y="5029200"/>
            <a:ext cx="1684946" cy="16849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763B25-471D-1E8C-8554-93DF0D84A5B2}"/>
              </a:ext>
            </a:extLst>
          </p:cNvPr>
          <p:cNvSpPr txBox="1"/>
          <p:nvPr/>
        </p:nvSpPr>
        <p:spPr>
          <a:xfrm flipH="1">
            <a:off x="942569" y="1311391"/>
            <a:ext cx="2797092" cy="735747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1A5295B7-8A83-E2F7-49B4-0D7522A6B1E2}"/>
              </a:ext>
            </a:extLst>
          </p:cNvPr>
          <p:cNvCxnSpPr>
            <a:cxnSpLocks/>
            <a:stCxn id="6" idx="2"/>
            <a:endCxn id="12" idx="1"/>
          </p:cNvCxnSpPr>
          <p:nvPr/>
        </p:nvCxnSpPr>
        <p:spPr>
          <a:xfrm>
            <a:off x="3739661" y="1679265"/>
            <a:ext cx="396118" cy="647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9A84023-D140-DE31-252B-6D46019B5C45}"/>
              </a:ext>
            </a:extLst>
          </p:cNvPr>
          <p:cNvSpPr txBox="1"/>
          <p:nvPr/>
        </p:nvSpPr>
        <p:spPr>
          <a:xfrm flipH="1">
            <a:off x="955497" y="3278783"/>
            <a:ext cx="2159366" cy="735747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Nội dung: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D36FD2D-AC83-CDF5-225A-2515A5204194}"/>
              </a:ext>
            </a:extLst>
          </p:cNvPr>
          <p:cNvSpPr txBox="1"/>
          <p:nvPr/>
        </p:nvSpPr>
        <p:spPr>
          <a:xfrm>
            <a:off x="3935478" y="2591049"/>
            <a:ext cx="7690339" cy="1055608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Đường kết nối Mũi tên Thẳng 26">
            <a:extLst>
              <a:ext uri="{FF2B5EF4-FFF2-40B4-BE49-F238E27FC236}">
                <a16:creationId xmlns:a16="http://schemas.microsoft.com/office/drawing/2014/main" id="{D0213906-BD12-B8C5-A98D-94A3F535D90A}"/>
              </a:ext>
            </a:extLst>
          </p:cNvPr>
          <p:cNvCxnSpPr>
            <a:cxnSpLocks/>
            <a:stCxn id="25" idx="2"/>
            <a:endCxn id="26" idx="1"/>
          </p:cNvCxnSpPr>
          <p:nvPr/>
        </p:nvCxnSpPr>
        <p:spPr>
          <a:xfrm flipV="1">
            <a:off x="3114863" y="3118853"/>
            <a:ext cx="820615" cy="52780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211600C-64AB-BDDC-4199-8AD2046FE104}"/>
              </a:ext>
            </a:extLst>
          </p:cNvPr>
          <p:cNvSpPr txBox="1"/>
          <p:nvPr/>
        </p:nvSpPr>
        <p:spPr>
          <a:xfrm>
            <a:off x="3921288" y="3940339"/>
            <a:ext cx="7690339" cy="1055608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A72776F8-46B0-BAF0-1A58-865084ECD982}"/>
              </a:ext>
            </a:extLst>
          </p:cNvPr>
          <p:cNvCxnSpPr>
            <a:cxnSpLocks/>
            <a:stCxn id="25" idx="2"/>
            <a:endCxn id="31" idx="1"/>
          </p:cNvCxnSpPr>
          <p:nvPr/>
        </p:nvCxnSpPr>
        <p:spPr>
          <a:xfrm>
            <a:off x="3114863" y="3646657"/>
            <a:ext cx="806425" cy="82148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5" grpId="0" animBg="1"/>
      <p:bldP spid="26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A8C5CBD-DDB4-FA2F-0553-A9AD45FC1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05" y="5029200"/>
            <a:ext cx="1684946" cy="1684946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9A84023-D140-DE31-252B-6D46019B5C45}"/>
              </a:ext>
            </a:extLst>
          </p:cNvPr>
          <p:cNvSpPr txBox="1"/>
          <p:nvPr/>
        </p:nvSpPr>
        <p:spPr>
          <a:xfrm flipH="1">
            <a:off x="944210" y="3312644"/>
            <a:ext cx="2459332" cy="735747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D36FD2D-AC83-CDF5-225A-2515A5204194}"/>
              </a:ext>
            </a:extLst>
          </p:cNvPr>
          <p:cNvSpPr txBox="1"/>
          <p:nvPr/>
        </p:nvSpPr>
        <p:spPr>
          <a:xfrm>
            <a:off x="3988656" y="954835"/>
            <a:ext cx="7690339" cy="1055608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phần được phân chia cụ thể, các mục được đánh dấu (*) và in đậm.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Đường kết nối Mũi tên Thẳng 26">
            <a:extLst>
              <a:ext uri="{FF2B5EF4-FFF2-40B4-BE49-F238E27FC236}">
                <a16:creationId xmlns:a16="http://schemas.microsoft.com/office/drawing/2014/main" id="{D0213906-BD12-B8C5-A98D-94A3F535D90A}"/>
              </a:ext>
            </a:extLst>
          </p:cNvPr>
          <p:cNvCxnSpPr>
            <a:cxnSpLocks/>
            <a:stCxn id="25" idx="2"/>
            <a:endCxn id="26" idx="1"/>
          </p:cNvCxnSpPr>
          <p:nvPr/>
        </p:nvCxnSpPr>
        <p:spPr>
          <a:xfrm flipV="1">
            <a:off x="3403542" y="1482639"/>
            <a:ext cx="585114" cy="219787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211600C-64AB-BDDC-4199-8AD2046FE104}"/>
              </a:ext>
            </a:extLst>
          </p:cNvPr>
          <p:cNvSpPr txBox="1"/>
          <p:nvPr/>
        </p:nvSpPr>
        <p:spPr>
          <a:xfrm>
            <a:off x="3988656" y="2461462"/>
            <a:ext cx="4724357" cy="578882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A72776F8-46B0-BAF0-1A58-865084ECD982}"/>
              </a:ext>
            </a:extLst>
          </p:cNvPr>
          <p:cNvCxnSpPr>
            <a:cxnSpLocks/>
            <a:stCxn id="25" idx="2"/>
            <a:endCxn id="31" idx="1"/>
          </p:cNvCxnSpPr>
          <p:nvPr/>
        </p:nvCxnSpPr>
        <p:spPr>
          <a:xfrm flipV="1">
            <a:off x="3403542" y="2750903"/>
            <a:ext cx="585114" cy="92961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575D8D-488D-4D3B-9031-6AF5CAB2D830}"/>
              </a:ext>
            </a:extLst>
          </p:cNvPr>
          <p:cNvSpPr txBox="1"/>
          <p:nvPr/>
        </p:nvSpPr>
        <p:spPr>
          <a:xfrm>
            <a:off x="3988656" y="3606157"/>
            <a:ext cx="6096487" cy="578882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6271BDEC-EB29-3915-4E61-AADA3FD68E27}"/>
              </a:ext>
            </a:extLst>
          </p:cNvPr>
          <p:cNvCxnSpPr>
            <a:cxnSpLocks/>
            <a:stCxn id="25" idx="2"/>
            <a:endCxn id="13" idx="1"/>
          </p:cNvCxnSpPr>
          <p:nvPr/>
        </p:nvCxnSpPr>
        <p:spPr>
          <a:xfrm>
            <a:off x="3403542" y="3680518"/>
            <a:ext cx="585114" cy="21508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0F007D1-1DBC-7656-1E01-A22975973603}"/>
              </a:ext>
            </a:extLst>
          </p:cNvPr>
          <p:cNvSpPr txBox="1"/>
          <p:nvPr/>
        </p:nvSpPr>
        <p:spPr>
          <a:xfrm>
            <a:off x="3988656" y="4725145"/>
            <a:ext cx="6096487" cy="1055608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0021679-0E5E-B2A0-A850-4BB34EF00EC3}"/>
              </a:ext>
            </a:extLst>
          </p:cNvPr>
          <p:cNvCxnSpPr>
            <a:cxnSpLocks/>
            <a:stCxn id="25" idx="2"/>
            <a:endCxn id="18" idx="1"/>
          </p:cNvCxnSpPr>
          <p:nvPr/>
        </p:nvCxnSpPr>
        <p:spPr>
          <a:xfrm>
            <a:off x="3403542" y="3680518"/>
            <a:ext cx="585114" cy="157243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1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836110" y="266206"/>
            <a:ext cx="999765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A8C5CBD-DDB4-FA2F-0553-A9AD45FC1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05" y="5029200"/>
            <a:ext cx="1684946" cy="1684946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D36FD2D-AC83-CDF5-225A-2515A5204194}"/>
              </a:ext>
            </a:extLst>
          </p:cNvPr>
          <p:cNvSpPr txBox="1"/>
          <p:nvPr/>
        </p:nvSpPr>
        <p:spPr>
          <a:xfrm>
            <a:off x="836110" y="1237035"/>
            <a:ext cx="10658488" cy="578882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211600C-64AB-BDDC-4199-8AD2046FE104}"/>
              </a:ext>
            </a:extLst>
          </p:cNvPr>
          <p:cNvSpPr txBox="1"/>
          <p:nvPr/>
        </p:nvSpPr>
        <p:spPr>
          <a:xfrm>
            <a:off x="1243239" y="3090330"/>
            <a:ext cx="7788367" cy="1055608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131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0%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1/4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5000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100%…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575D8D-488D-4D3B-9031-6AF5CAB2D830}"/>
              </a:ext>
            </a:extLst>
          </p:cNvPr>
          <p:cNvSpPr txBox="1"/>
          <p:nvPr/>
        </p:nvSpPr>
        <p:spPr>
          <a:xfrm>
            <a:off x="1243239" y="4571689"/>
            <a:ext cx="8971269" cy="1055608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375"/>
              </a:spcAft>
            </a:pP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BAF5E13-51DD-B0EF-9EB9-B1E0448E6B35}"/>
              </a:ext>
            </a:extLst>
          </p:cNvPr>
          <p:cNvSpPr txBox="1"/>
          <p:nvPr/>
        </p:nvSpPr>
        <p:spPr>
          <a:xfrm>
            <a:off x="836110" y="2051334"/>
            <a:ext cx="999765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6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1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841677" y="162056"/>
            <a:ext cx="1120579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tin do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highlight>
                <a:srgbClr val="00B05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D36FD2D-AC83-CDF5-225A-2515A5204194}"/>
              </a:ext>
            </a:extLst>
          </p:cNvPr>
          <p:cNvSpPr txBox="1"/>
          <p:nvPr/>
        </p:nvSpPr>
        <p:spPr>
          <a:xfrm>
            <a:off x="971810" y="1075974"/>
            <a:ext cx="10658488" cy="1055608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  <a:tab pos="3797935" algn="l"/>
              </a:tabLst>
            </a:pPr>
            <a:r>
              <a:rPr lang="vi-VN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Văn bản đã đem đến những thông tin bổ ích cho người đọc về những sản phẩm được gắn mác “thân thiện với môi trường”.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211600C-64AB-BDDC-4199-8AD2046FE104}"/>
              </a:ext>
            </a:extLst>
          </p:cNvPr>
          <p:cNvSpPr txBox="1"/>
          <p:nvPr/>
        </p:nvSpPr>
        <p:spPr>
          <a:xfrm>
            <a:off x="971810" y="2485787"/>
            <a:ext cx="10574922" cy="2962513"/>
          </a:xfrm>
          <a:prstGeom prst="roundRect">
            <a:avLst/>
          </a:prstGeom>
          <a:noFill/>
          <a:ln w="57150">
            <a:solidFill>
              <a:srgbClr val="4EA3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A8C5CBD-DDB4-FA2F-0553-A9AD45FC1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05" y="5029200"/>
            <a:ext cx="1684946" cy="16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117ABBD-561C-9F2E-50BC-B00A9F60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F2437F-2DA9-3484-7E54-AF456F7A7484}"/>
              </a:ext>
            </a:extLst>
          </p:cNvPr>
          <p:cNvSpPr txBox="1"/>
          <p:nvPr/>
        </p:nvSpPr>
        <p:spPr>
          <a:xfrm>
            <a:off x="1901687" y="742122"/>
            <a:ext cx="8647044" cy="200906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28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SHS tr.100;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10. Trang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7C61F39-3ACC-F229-291F-6BC459CA8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02" y="3344517"/>
            <a:ext cx="2646293" cy="26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4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4" name="Lưu đồ: Điểm Kết Thúc 3">
            <a:extLst>
              <a:ext uri="{FF2B5EF4-FFF2-40B4-BE49-F238E27FC236}">
                <a16:creationId xmlns:a16="http://schemas.microsoft.com/office/drawing/2014/main" id="{647176AE-A3F0-7160-957C-91C18721989B}"/>
              </a:ext>
            </a:extLst>
          </p:cNvPr>
          <p:cNvSpPr/>
          <p:nvPr/>
        </p:nvSpPr>
        <p:spPr>
          <a:xfrm>
            <a:off x="4857135" y="337105"/>
            <a:ext cx="3519948" cy="658761"/>
          </a:xfrm>
          <a:prstGeom prst="flowChartTerminator">
            <a:avLst/>
          </a:prstGeom>
          <a:gradFill>
            <a:gsLst>
              <a:gs pos="0">
                <a:srgbClr val="049B8C"/>
              </a:gs>
              <a:gs pos="100000">
                <a:srgbClr val="00D1B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odern Love" panose="04090805081005020601" pitchFamily="82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F4E8FC1A-F39A-7DE2-A26B-EC961F85452F}"/>
              </a:ext>
            </a:extLst>
          </p:cNvPr>
          <p:cNvSpPr/>
          <p:nvPr/>
        </p:nvSpPr>
        <p:spPr>
          <a:xfrm>
            <a:off x="3469064" y="1168925"/>
            <a:ext cx="7758260" cy="4317476"/>
          </a:xfrm>
          <a:prstGeom prst="cloudCallout">
            <a:avLst>
              <a:gd name="adj1" fmla="val -59962"/>
              <a:gd name="adj2" fmla="val 6078"/>
            </a:avLst>
          </a:prstGeom>
          <a:noFill/>
          <a:ln w="38100">
            <a:solidFill>
              <a:srgbClr val="04B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739E9BE-8EA0-B13F-544A-BD2E1F9B2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989" y="2575201"/>
            <a:ext cx="3233930" cy="444096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DDA3D7C-23C3-3B1F-B512-2A25CDD2B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33" y="3962399"/>
            <a:ext cx="3380255" cy="33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F645B720-0789-503E-D5AC-EE548CB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57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4" name="Lưu đồ: Điểm Kết Thúc 3">
            <a:extLst>
              <a:ext uri="{FF2B5EF4-FFF2-40B4-BE49-F238E27FC236}">
                <a16:creationId xmlns:a16="http://schemas.microsoft.com/office/drawing/2014/main" id="{647176AE-A3F0-7160-957C-91C18721989B}"/>
              </a:ext>
            </a:extLst>
          </p:cNvPr>
          <p:cNvSpPr/>
          <p:nvPr/>
        </p:nvSpPr>
        <p:spPr>
          <a:xfrm>
            <a:off x="2569979" y="537883"/>
            <a:ext cx="7787148" cy="726141"/>
          </a:xfrm>
          <a:prstGeom prst="flowChartTerminator">
            <a:avLst/>
          </a:prstGeom>
          <a:gradFill>
            <a:gsLst>
              <a:gs pos="0">
                <a:srgbClr val="049B8C"/>
              </a:gs>
              <a:gs pos="100000">
                <a:srgbClr val="00D1B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odern Love" panose="04090805081005020601" pitchFamily="82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2D98010-35BB-3648-2E2C-81432159B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03" y="155761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1DDA513-ACEE-9D04-DC8E-B6D8825D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4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E4AAE9-2FAB-FA09-F9B8-C2F9ABDBB130}"/>
              </a:ext>
            </a:extLst>
          </p:cNvPr>
          <p:cNvSpPr txBox="1"/>
          <p:nvPr/>
        </p:nvSpPr>
        <p:spPr>
          <a:xfrm>
            <a:off x="1396181" y="217608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effectLst/>
              <a:highlight>
                <a:srgbClr val="00A494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D9E0C2-BA89-A7BD-61CB-A10FF66382E4}"/>
              </a:ext>
            </a:extLst>
          </p:cNvPr>
          <p:cNvSpPr txBox="1"/>
          <p:nvPr/>
        </p:nvSpPr>
        <p:spPr>
          <a:xfrm>
            <a:off x="1828800" y="2165805"/>
            <a:ext cx="8957187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8831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nói: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E79AF85-652E-CDCA-DEDD-310588EB9629}"/>
              </a:ext>
            </a:extLst>
          </p:cNvPr>
          <p:cNvSpPr txBox="1"/>
          <p:nvPr/>
        </p:nvSpPr>
        <p:spPr>
          <a:xfrm>
            <a:off x="1828800" y="3712169"/>
            <a:ext cx="8957187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9276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nghe: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DDDA8D-EFCD-CD8C-EC13-35E4D930E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28" y="4345152"/>
            <a:ext cx="2752557" cy="2752557"/>
          </a:xfrm>
          <a:prstGeom prst="rect">
            <a:avLst/>
          </a:prstGeom>
        </p:spPr>
      </p:pic>
      <p:sp>
        <p:nvSpPr>
          <p:cNvPr id="5" name="Hình chữ nhật: Góc Chéo Tròn 4">
            <a:extLst>
              <a:ext uri="{FF2B5EF4-FFF2-40B4-BE49-F238E27FC236}">
                <a16:creationId xmlns:a16="http://schemas.microsoft.com/office/drawing/2014/main" id="{86A08819-A211-5353-F85C-59ECC1183837}"/>
              </a:ext>
            </a:extLst>
          </p:cNvPr>
          <p:cNvSpPr/>
          <p:nvPr/>
        </p:nvSpPr>
        <p:spPr>
          <a:xfrm>
            <a:off x="1750142" y="1021098"/>
            <a:ext cx="5617029" cy="64633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4EEDF"/>
              </a:gs>
              <a:gs pos="46864">
                <a:srgbClr val="10D7C3">
                  <a:alpha val="77000"/>
                </a:srgbClr>
              </a:gs>
              <a:gs pos="58000">
                <a:srgbClr val="00D1B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1DDA513-ACEE-9D04-DC8E-B6D8825D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8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E4AAE9-2FAB-FA09-F9B8-C2F9ABDBB130}"/>
              </a:ext>
            </a:extLst>
          </p:cNvPr>
          <p:cNvSpPr txBox="1"/>
          <p:nvPr/>
        </p:nvSpPr>
        <p:spPr>
          <a:xfrm>
            <a:off x="1396181" y="217608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effectLst/>
              <a:highlight>
                <a:srgbClr val="00A494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D9E0C2-BA89-A7BD-61CB-A10FF66382E4}"/>
              </a:ext>
            </a:extLst>
          </p:cNvPr>
          <p:cNvSpPr txBox="1"/>
          <p:nvPr/>
        </p:nvSpPr>
        <p:spPr>
          <a:xfrm>
            <a:off x="1828801" y="2443495"/>
            <a:ext cx="8957187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E79AF85-652E-CDCA-DEDD-310588EB9629}"/>
              </a:ext>
            </a:extLst>
          </p:cNvPr>
          <p:cNvSpPr txBox="1"/>
          <p:nvPr/>
        </p:nvSpPr>
        <p:spPr>
          <a:xfrm>
            <a:off x="1828801" y="3643348"/>
            <a:ext cx="6492240" cy="578882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DDDA8D-EFCD-CD8C-EC13-35E4D930E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47" y="4390365"/>
            <a:ext cx="2752557" cy="2752557"/>
          </a:xfrm>
          <a:prstGeom prst="rect">
            <a:avLst/>
          </a:prstGeom>
        </p:spPr>
      </p:pic>
      <p:sp>
        <p:nvSpPr>
          <p:cNvPr id="5" name="Hình chữ nhật: Góc Chéo Tròn 4">
            <a:extLst>
              <a:ext uri="{FF2B5EF4-FFF2-40B4-BE49-F238E27FC236}">
                <a16:creationId xmlns:a16="http://schemas.microsoft.com/office/drawing/2014/main" id="{86A08819-A211-5353-F85C-59ECC1183837}"/>
              </a:ext>
            </a:extLst>
          </p:cNvPr>
          <p:cNvSpPr/>
          <p:nvPr/>
        </p:nvSpPr>
        <p:spPr>
          <a:xfrm>
            <a:off x="1737359" y="1392560"/>
            <a:ext cx="9653451" cy="880566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4EEDF"/>
              </a:gs>
              <a:gs pos="46864">
                <a:srgbClr val="10D7C3">
                  <a:alpha val="77000"/>
                </a:srgbClr>
              </a:gs>
              <a:gs pos="58000">
                <a:srgbClr val="00D1B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492760" algn="l"/>
              </a:tabLst>
            </a:pP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08F27A7-1589-8750-8C36-156FB1806CDD}"/>
              </a:ext>
            </a:extLst>
          </p:cNvPr>
          <p:cNvSpPr txBox="1"/>
          <p:nvPr/>
        </p:nvSpPr>
        <p:spPr>
          <a:xfrm>
            <a:off x="1396181" y="813477"/>
            <a:ext cx="629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92760" algn="l"/>
              </a:tabLst>
            </a:pPr>
            <a:r>
              <a:rPr lang="en-US" sz="3200" b="1" dirty="0">
                <a:solidFill>
                  <a:srgbClr val="00A4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srgbClr val="00A4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nội dung nói</a:t>
            </a:r>
            <a:r>
              <a:rPr lang="en-US" sz="3200" b="1" dirty="0">
                <a:solidFill>
                  <a:srgbClr val="00A4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A4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76849FA-50DA-38C2-A46E-392F43618445}"/>
              </a:ext>
            </a:extLst>
          </p:cNvPr>
          <p:cNvSpPr txBox="1"/>
          <p:nvPr/>
        </p:nvSpPr>
        <p:spPr>
          <a:xfrm>
            <a:off x="1758804" y="4348613"/>
            <a:ext cx="8957187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D64D4E-D10E-862F-1EF1-96A4F51A5C3E}"/>
              </a:ext>
            </a:extLst>
          </p:cNvPr>
          <p:cNvSpPr txBox="1"/>
          <p:nvPr/>
        </p:nvSpPr>
        <p:spPr>
          <a:xfrm>
            <a:off x="1410671" y="5548425"/>
            <a:ext cx="9653451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6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5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1DDA513-ACEE-9D04-DC8E-B6D8825D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8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E4AAE9-2FAB-FA09-F9B8-C2F9ABDBB130}"/>
              </a:ext>
            </a:extLst>
          </p:cNvPr>
          <p:cNvSpPr txBox="1"/>
          <p:nvPr/>
        </p:nvSpPr>
        <p:spPr>
          <a:xfrm>
            <a:off x="1396181" y="217608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effectLst/>
              <a:highlight>
                <a:srgbClr val="00A494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D9E0C2-BA89-A7BD-61CB-A10FF66382E4}"/>
              </a:ext>
            </a:extLst>
          </p:cNvPr>
          <p:cNvSpPr txBox="1"/>
          <p:nvPr/>
        </p:nvSpPr>
        <p:spPr>
          <a:xfrm>
            <a:off x="1775004" y="1667832"/>
            <a:ext cx="8957187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DDDA8D-EFCD-CD8C-EC13-35E4D930E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31" y="4348613"/>
            <a:ext cx="2752557" cy="275255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08F27A7-1589-8750-8C36-156FB1806CDD}"/>
              </a:ext>
            </a:extLst>
          </p:cNvPr>
          <p:cNvSpPr txBox="1"/>
          <p:nvPr/>
        </p:nvSpPr>
        <p:spPr>
          <a:xfrm>
            <a:off x="1513746" y="817943"/>
            <a:ext cx="629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76849FA-50DA-38C2-A46E-392F43618445}"/>
              </a:ext>
            </a:extLst>
          </p:cNvPr>
          <p:cNvSpPr txBox="1"/>
          <p:nvPr/>
        </p:nvSpPr>
        <p:spPr>
          <a:xfrm>
            <a:off x="1828800" y="3182734"/>
            <a:ext cx="8957187" cy="1055608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5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1DDA513-ACEE-9D04-DC8E-B6D8825D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4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E4AAE9-2FAB-FA09-F9B8-C2F9ABDBB130}"/>
              </a:ext>
            </a:extLst>
          </p:cNvPr>
          <p:cNvSpPr txBox="1"/>
          <p:nvPr/>
        </p:nvSpPr>
        <p:spPr>
          <a:xfrm>
            <a:off x="1396181" y="217608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effectLst/>
              <a:highlight>
                <a:srgbClr val="00A494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9790E7A1-5CF2-727C-684D-4C9CF0DFBD2B}"/>
              </a:ext>
            </a:extLst>
          </p:cNvPr>
          <p:cNvSpPr/>
          <p:nvPr/>
        </p:nvSpPr>
        <p:spPr>
          <a:xfrm>
            <a:off x="2137837" y="1491849"/>
            <a:ext cx="6492240" cy="1088472"/>
          </a:xfrm>
          <a:prstGeom prst="wedgeRoundRectCallout">
            <a:avLst/>
          </a:prstGeom>
          <a:noFill/>
          <a:ln w="38100">
            <a:solidFill>
              <a:srgbClr val="04B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9921924-D6DC-CAB5-C00C-EFEF6FC81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872" y="2463904"/>
            <a:ext cx="3233930" cy="4440960"/>
          </a:xfrm>
          <a:prstGeom prst="rect">
            <a:avLst/>
          </a:prstGeom>
        </p:spPr>
      </p:pic>
      <p:pic>
        <p:nvPicPr>
          <p:cNvPr id="13" name="Picture 2" descr="3 Em Bé Học Bài, Đọc Sách - KhoThietKe.Net">
            <a:extLst>
              <a:ext uri="{FF2B5EF4-FFF2-40B4-BE49-F238E27FC236}">
                <a16:creationId xmlns:a16="http://schemas.microsoft.com/office/drawing/2014/main" id="{2918C2FA-FC0B-1F04-B150-BF10A0E0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58" y="4652302"/>
            <a:ext cx="2256181" cy="19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FE927B2-6000-A5DF-24CB-65232A0E7958}"/>
              </a:ext>
            </a:extLst>
          </p:cNvPr>
          <p:cNvSpPr txBox="1"/>
          <p:nvPr/>
        </p:nvSpPr>
        <p:spPr>
          <a:xfrm>
            <a:off x="3144440" y="298246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Bảng 14">
            <a:extLst>
              <a:ext uri="{FF2B5EF4-FFF2-40B4-BE49-F238E27FC236}">
                <a16:creationId xmlns:a16="http://schemas.microsoft.com/office/drawing/2014/main" id="{2743C03A-6EB6-E726-9267-F4251EB96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8914"/>
              </p:ext>
            </p:extLst>
          </p:nvPr>
        </p:nvGraphicFramePr>
        <p:xfrm>
          <a:off x="3755702" y="4233480"/>
          <a:ext cx="4893068" cy="1767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408">
                  <a:extLst>
                    <a:ext uri="{9D8B030D-6E8A-4147-A177-3AD203B41FA5}">
                      <a16:colId xmlns:a16="http://schemas.microsoft.com/office/drawing/2014/main" val="335552634"/>
                    </a:ext>
                  </a:extLst>
                </a:gridCol>
                <a:gridCol w="2626660">
                  <a:extLst>
                    <a:ext uri="{9D8B030D-6E8A-4147-A177-3AD203B41FA5}">
                      <a16:colId xmlns:a16="http://schemas.microsoft.com/office/drawing/2014/main" val="92334400"/>
                    </a:ext>
                  </a:extLst>
                </a:gridCol>
              </a:tblGrid>
              <a:tr h="441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93423"/>
                  </a:ext>
                </a:extLst>
              </a:tr>
              <a:tr h="44182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297683"/>
                  </a:ext>
                </a:extLst>
              </a:tr>
              <a:tr h="44182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 khai: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63763"/>
                  </a:ext>
                </a:extLst>
              </a:tr>
              <a:tr h="44182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B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6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1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1DDA513-ACEE-9D04-DC8E-B6D8825D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4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E4AAE9-2FAB-FA09-F9B8-C2F9ABDBB130}"/>
              </a:ext>
            </a:extLst>
          </p:cNvPr>
          <p:cNvSpPr txBox="1"/>
          <p:nvPr/>
        </p:nvSpPr>
        <p:spPr>
          <a:xfrm>
            <a:off x="1396181" y="217608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A494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effectLst/>
              <a:highlight>
                <a:srgbClr val="00A494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D9E0C2-BA89-A7BD-61CB-A10FF66382E4}"/>
              </a:ext>
            </a:extLst>
          </p:cNvPr>
          <p:cNvSpPr txBox="1"/>
          <p:nvPr/>
        </p:nvSpPr>
        <p:spPr>
          <a:xfrm>
            <a:off x="1643532" y="2009506"/>
            <a:ext cx="9407645" cy="3013959"/>
          </a:xfrm>
          <a:prstGeom prst="roundRect">
            <a:avLst/>
          </a:prstGeom>
          <a:noFill/>
          <a:ln w="38100">
            <a:solidFill>
              <a:srgbClr val="00A49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80CC903-E407-321B-4DB9-8B5D4805551A}"/>
              </a:ext>
            </a:extLst>
          </p:cNvPr>
          <p:cNvSpPr txBox="1"/>
          <p:nvPr/>
        </p:nvSpPr>
        <p:spPr>
          <a:xfrm>
            <a:off x="1500683" y="957477"/>
            <a:ext cx="629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en-US" sz="28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067BE36-9024-BE80-4B8D-B452CFEB1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98" y="4735389"/>
            <a:ext cx="2519520" cy="19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2163</Words>
  <Application>Microsoft Office PowerPoint</Application>
  <PresentationFormat>Màn hình rộng</PresentationFormat>
  <Paragraphs>160</Paragraphs>
  <Slides>29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Modern Love</vt:lpstr>
      <vt:lpstr>Snap ITC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Thúy Mai</cp:lastModifiedBy>
  <cp:revision>3</cp:revision>
  <dcterms:created xsi:type="dcterms:W3CDTF">2023-01-27T14:04:07Z</dcterms:created>
  <dcterms:modified xsi:type="dcterms:W3CDTF">2023-01-28T03:29:34Z</dcterms:modified>
</cp:coreProperties>
</file>