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ACD-90EB-4A25-A3F5-F4A92ABD57C1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E12B-EF19-43FC-AF80-990CE0791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132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ACD-90EB-4A25-A3F5-F4A92ABD57C1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E12B-EF19-43FC-AF80-990CE0791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75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ACD-90EB-4A25-A3F5-F4A92ABD57C1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E12B-EF19-43FC-AF80-990CE0791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99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ACD-90EB-4A25-A3F5-F4A92ABD57C1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E12B-EF19-43FC-AF80-990CE0791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88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ACD-90EB-4A25-A3F5-F4A92ABD57C1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E12B-EF19-43FC-AF80-990CE0791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63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ACD-90EB-4A25-A3F5-F4A92ABD57C1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E12B-EF19-43FC-AF80-990CE0791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2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ACD-90EB-4A25-A3F5-F4A92ABD57C1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E12B-EF19-43FC-AF80-990CE0791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42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ACD-90EB-4A25-A3F5-F4A92ABD57C1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E12B-EF19-43FC-AF80-990CE0791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1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ACD-90EB-4A25-A3F5-F4A92ABD57C1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E12B-EF19-43FC-AF80-990CE0791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71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ACD-90EB-4A25-A3F5-F4A92ABD57C1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E12B-EF19-43FC-AF80-990CE0791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652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6AACD-90EB-4A25-A3F5-F4A92ABD57C1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3E12B-EF19-43FC-AF80-990CE0791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28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6AACD-90EB-4A25-A3F5-F4A92ABD57C1}" type="datetimeFigureOut">
              <a:rPr lang="en-US" smtClean="0"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3E12B-EF19-43FC-AF80-990CE07918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902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rved Down Ribbon 3"/>
          <p:cNvSpPr/>
          <p:nvPr/>
        </p:nvSpPr>
        <p:spPr>
          <a:xfrm>
            <a:off x="0" y="0"/>
            <a:ext cx="9144000" cy="3312368"/>
          </a:xfrm>
          <a:prstGeom prst="ellipseRibbon">
            <a:avLst>
              <a:gd name="adj1" fmla="val 25000"/>
              <a:gd name="adj2" fmla="val 66129"/>
              <a:gd name="adj3" fmla="val 125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  <a:p>
            <a:pPr algn="ctr"/>
            <a:r>
              <a:rPr lang="en-US" sz="4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lang="en-US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endParaRPr lang="en-US" sz="40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SỦN</a:t>
            </a:r>
            <a:endParaRPr 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5" y="3717032"/>
            <a:ext cx="5976664" cy="2876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880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>
            <a:off x="2915816" y="116632"/>
            <a:ext cx="2736304" cy="648072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lowchart: Stored Data 4"/>
          <p:cNvSpPr/>
          <p:nvPr/>
        </p:nvSpPr>
        <p:spPr>
          <a:xfrm>
            <a:off x="179512" y="1628800"/>
            <a:ext cx="2592288" cy="4032448"/>
          </a:xfrm>
          <a:prstGeom prst="flowChartOnlineStorag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(1945-2013),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Flowchart: Stored Data 5"/>
          <p:cNvSpPr/>
          <p:nvPr/>
        </p:nvSpPr>
        <p:spPr>
          <a:xfrm>
            <a:off x="2987824" y="1412775"/>
            <a:ext cx="2929727" cy="4824537"/>
          </a:xfrm>
          <a:prstGeom prst="flowChartOnlineStorag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Flowchart: Stored Data 6"/>
          <p:cNvSpPr/>
          <p:nvPr/>
        </p:nvSpPr>
        <p:spPr>
          <a:xfrm>
            <a:off x="5940152" y="1275563"/>
            <a:ext cx="3203848" cy="5184576"/>
          </a:xfrm>
          <a:prstGeom prst="flowChartOnlineStorag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(1989);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(1990);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sz="3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cưới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(1992)…</a:t>
            </a:r>
          </a:p>
        </p:txBody>
      </p:sp>
    </p:spTree>
    <p:extLst>
      <p:ext uri="{BB962C8B-B14F-4D97-AF65-F5344CB8AC3E}">
        <p14:creationId xmlns:p14="http://schemas.microsoft.com/office/powerpoint/2010/main" val="1611843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>
            <a:off x="2339752" y="116632"/>
            <a:ext cx="3168352" cy="648072"/>
          </a:xfrm>
          <a:prstGeom prst="fram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3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755576" y="1062500"/>
            <a:ext cx="3426110" cy="3599085"/>
          </a:xfrm>
          <a:prstGeom prst="wedgeEllipse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4716016" y="773812"/>
            <a:ext cx="3960440" cy="4176464"/>
          </a:xfrm>
          <a:prstGeom prst="cloud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2.Tóm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32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>
            <a:off x="2339752" y="116632"/>
            <a:ext cx="3168352" cy="648072"/>
          </a:xfrm>
          <a:prstGeom prst="fram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3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395536" y="1074878"/>
            <a:ext cx="4536504" cy="4896544"/>
          </a:xfrm>
          <a:prstGeom prst="flowChartPunchedTap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xứ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Ngân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NXB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2013,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tr.55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-56)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108" y="1340768"/>
            <a:ext cx="3397371" cy="4630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733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>
            <a:off x="2339752" y="116632"/>
            <a:ext cx="3168352" cy="648072"/>
          </a:xfrm>
          <a:prstGeom prst="fram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3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lowchart: Stored Data 4"/>
          <p:cNvSpPr/>
          <p:nvPr/>
        </p:nvSpPr>
        <p:spPr>
          <a:xfrm>
            <a:off x="251520" y="1052736"/>
            <a:ext cx="5112568" cy="5616624"/>
          </a:xfrm>
          <a:prstGeom prst="flowChartOnlineStorag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 thơ 5 chữ,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say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đắm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vần điệu nhạc điệu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dồi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dào</a:t>
            </a:r>
            <a:r>
              <a:rPr lang="vi-VN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hình tượng đẹp, trong sáng; cảm xúc dào dạt, bâng khuâng, mênh mang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điệp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vi-VN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052736"/>
            <a:ext cx="3528392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692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>
            <a:off x="2339752" y="116632"/>
            <a:ext cx="3168352" cy="648072"/>
          </a:xfrm>
          <a:prstGeom prst="fram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3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Donut 4"/>
          <p:cNvSpPr/>
          <p:nvPr/>
        </p:nvSpPr>
        <p:spPr>
          <a:xfrm>
            <a:off x="323528" y="1052736"/>
            <a:ext cx="8462226" cy="5544616"/>
          </a:xfrm>
          <a:prstGeom prst="donut">
            <a:avLst>
              <a:gd name="adj" fmla="val 728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dung:</a:t>
            </a:r>
            <a:endParaRPr lang="en-US" sz="3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quyến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rũ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Qua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7423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4320480" cy="30243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573016"/>
            <a:ext cx="4032448" cy="30963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33254"/>
            <a:ext cx="4032448" cy="29517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573016"/>
            <a:ext cx="4320480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81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1187624" y="332656"/>
            <a:ext cx="6048672" cy="864096"/>
          </a:xfrm>
          <a:prstGeom prst="flowChartTerminato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lowchart: Stored Data 4"/>
          <p:cNvSpPr/>
          <p:nvPr/>
        </p:nvSpPr>
        <p:spPr>
          <a:xfrm>
            <a:off x="539552" y="1844824"/>
            <a:ext cx="7704856" cy="1872208"/>
          </a:xfrm>
          <a:prstGeom prst="flowChartOnlineStorag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3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miền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221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289</Words>
  <Application>Microsoft Office PowerPoint</Application>
  <PresentationFormat>On-screen Show (4:3)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TBC</cp:lastModifiedBy>
  <cp:revision>7</cp:revision>
  <dcterms:created xsi:type="dcterms:W3CDTF">2022-08-18T14:31:22Z</dcterms:created>
  <dcterms:modified xsi:type="dcterms:W3CDTF">2022-09-28T08:50:30Z</dcterms:modified>
</cp:coreProperties>
</file>