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56.gi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1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3.png"/><Relationship Id="rId20" Type="http://schemas.openxmlformats.org/officeDocument/2006/relationships/image" Target="../media/image67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24" Type="http://schemas.openxmlformats.org/officeDocument/2006/relationships/slide" Target="slide19.xml"/><Relationship Id="rId32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gif"/><Relationship Id="rId14" Type="http://schemas.openxmlformats.org/officeDocument/2006/relationships/image" Target="../media/image61.png"/><Relationship Id="rId22" Type="http://schemas.openxmlformats.org/officeDocument/2006/relationships/image" Target="../media/image68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18.svg"/><Relationship Id="rId8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4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4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  <a:endParaRPr lang="en-US" sz="8000" b="1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tr15).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  <a:endParaRPr lang="fr-FR" sz="4000" dirty="0" smtClean="0"/>
          </a:p>
          <a:p>
            <a:pPr algn="just">
              <a:lnSpc>
                <a:spcPct val="150000"/>
              </a:lnSpc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+2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−1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−4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=?</m:t>
                    </m:r>
                  </m:oMath>
                </a14:m>
                <a:endParaRPr lang="en-US" sz="4800" noProof="1" smtClean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4"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4516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-37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4516621"/>
              </a:xfrm>
              <a:prstGeom prst="rect">
                <a:avLst/>
              </a:prstGeom>
              <a:blipFill>
                <a:blip r:embed="rId7"/>
                <a:stretch>
                  <a:fillRect l="-4707" b="-3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tr14, 15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  <a:blipFill rotWithShape="0">
                <a:blip r:embed="rId11"/>
                <a:stretch>
                  <a:fillRect l="-207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  <a:blipFill rotWithShape="0">
                <a:blip r:embed="rId12"/>
                <a:stretch>
                  <a:fillRect l="-1847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948</Words>
  <Application>Microsoft Office PowerPoint</Application>
  <PresentationFormat>Custom</PresentationFormat>
  <Paragraphs>181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Cambria Math</vt:lpstr>
      <vt:lpstr>Arial</vt:lpstr>
      <vt:lpstr>Times New Roman</vt:lpstr>
      <vt:lpstr>Calibri Light</vt:lpstr>
      <vt:lpstr>Wingdings</vt:lpstr>
      <vt:lpstr>Calibri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User</dc:creator>
  <cp:lastModifiedBy>admin</cp:lastModifiedBy>
  <cp:revision>30</cp:revision>
  <dcterms:created xsi:type="dcterms:W3CDTF">2006-08-16T00:00:00Z</dcterms:created>
  <dcterms:modified xsi:type="dcterms:W3CDTF">2023-09-18T16:39:28Z</dcterms:modified>
  <dc:identifier>DAFD8QqN0sk</dc:identifier>
</cp:coreProperties>
</file>