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6.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7.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79" r:id="rId4"/>
    <p:sldMasterId id="2147483685" r:id="rId5"/>
    <p:sldMasterId id="2147483691" r:id="rId6"/>
    <p:sldMasterId id="2147483697" r:id="rId7"/>
    <p:sldMasterId id="2147483703" r:id="rId8"/>
  </p:sldMasterIdLst>
  <p:notesMasterIdLst>
    <p:notesMasterId r:id="rId33"/>
  </p:notesMasterIdLst>
  <p:sldIdLst>
    <p:sldId id="284" r:id="rId9"/>
    <p:sldId id="259" r:id="rId10"/>
    <p:sldId id="409" r:id="rId11"/>
    <p:sldId id="989" r:id="rId12"/>
    <p:sldId id="280" r:id="rId13"/>
    <p:sldId id="268" r:id="rId14"/>
    <p:sldId id="995" r:id="rId15"/>
    <p:sldId id="993" r:id="rId16"/>
    <p:sldId id="267" r:id="rId17"/>
    <p:sldId id="992" r:id="rId18"/>
    <p:sldId id="1009" r:id="rId19"/>
    <p:sldId id="994" r:id="rId20"/>
    <p:sldId id="998" r:id="rId21"/>
    <p:sldId id="279" r:id="rId22"/>
    <p:sldId id="1000" r:id="rId23"/>
    <p:sldId id="999" r:id="rId24"/>
    <p:sldId id="1002" r:id="rId25"/>
    <p:sldId id="1007" r:id="rId26"/>
    <p:sldId id="1006" r:id="rId27"/>
    <p:sldId id="1004" r:id="rId28"/>
    <p:sldId id="1008" r:id="rId29"/>
    <p:sldId id="1003" r:id="rId30"/>
    <p:sldId id="1010" r:id="rId31"/>
    <p:sldId id="101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F4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3" d="100"/>
          <a:sy n="73" d="100"/>
        </p:scale>
        <p:origin x="58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6E4FF6-10C3-466F-AF0C-A26ED4F9AFA0}" type="datetimeFigureOut">
              <a:rPr lang="en-US" smtClean="0"/>
              <a:t>8/6/2023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12E6F4-11D3-40E8-832C-5B4545DF69E1}" type="slidenum">
              <a:rPr lang="en-US" smtClean="0"/>
              <a:t>‹#›</a:t>
            </a:fld>
            <a:endParaRPr lang="en-US"/>
          </a:p>
        </p:txBody>
      </p:sp>
    </p:spTree>
    <p:extLst>
      <p:ext uri="{BB962C8B-B14F-4D97-AF65-F5344CB8AC3E}">
        <p14:creationId xmlns:p14="http://schemas.microsoft.com/office/powerpoint/2010/main" val="1279699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3BE0A2-1FB6-4023-8560-54A5D1AF4E4B}" type="datetimeFigureOut">
              <a:rPr lang="en-US" smtClean="0"/>
              <a:t>8/6/2023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91758-6470-4B99-BCB9-552974A258E0}" type="slidenum">
              <a:rPr lang="en-US" smtClean="0"/>
              <a:t>‹#›</a:t>
            </a:fld>
            <a:endParaRPr lang="en-US"/>
          </a:p>
        </p:txBody>
      </p:sp>
    </p:spTree>
    <p:extLst>
      <p:ext uri="{BB962C8B-B14F-4D97-AF65-F5344CB8AC3E}">
        <p14:creationId xmlns:p14="http://schemas.microsoft.com/office/powerpoint/2010/main" val="2069149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3BE0A2-1FB6-4023-8560-54A5D1AF4E4B}" type="datetimeFigureOut">
              <a:rPr lang="en-US" smtClean="0"/>
              <a:t>8/6/2023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91758-6470-4B99-BCB9-552974A258E0}" type="slidenum">
              <a:rPr lang="en-US" smtClean="0"/>
              <a:t>‹#›</a:t>
            </a:fld>
            <a:endParaRPr lang="en-US"/>
          </a:p>
        </p:txBody>
      </p:sp>
    </p:spTree>
    <p:extLst>
      <p:ext uri="{BB962C8B-B14F-4D97-AF65-F5344CB8AC3E}">
        <p14:creationId xmlns:p14="http://schemas.microsoft.com/office/powerpoint/2010/main" val="2756030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3BE0A2-1FB6-4023-8560-54A5D1AF4E4B}" type="datetimeFigureOut">
              <a:rPr lang="en-US" smtClean="0"/>
              <a:t>8/6/2023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91758-6470-4B99-BCB9-552974A258E0}" type="slidenum">
              <a:rPr lang="en-US" smtClean="0"/>
              <a:t>‹#›</a:t>
            </a:fld>
            <a:endParaRPr lang="en-US"/>
          </a:p>
        </p:txBody>
      </p:sp>
    </p:spTree>
    <p:extLst>
      <p:ext uri="{BB962C8B-B14F-4D97-AF65-F5344CB8AC3E}">
        <p14:creationId xmlns:p14="http://schemas.microsoft.com/office/powerpoint/2010/main" val="1367051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2598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6AC258"/>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bg object 17"/>
          <p:cNvSpPr/>
          <p:nvPr/>
        </p:nvSpPr>
        <p:spPr>
          <a:xfrm>
            <a:off x="11307529" y="8"/>
            <a:ext cx="884767" cy="2268643"/>
          </a:xfrm>
          <a:custGeom>
            <a:avLst/>
            <a:gdLst/>
            <a:ahLst/>
            <a:cxnLst/>
            <a:rect l="l" t="t" r="r" b="b"/>
            <a:pathLst>
              <a:path w="1327150" h="3402965">
                <a:moveTo>
                  <a:pt x="1326692" y="591667"/>
                </a:moveTo>
                <a:lnTo>
                  <a:pt x="697928" y="591667"/>
                </a:lnTo>
                <a:lnTo>
                  <a:pt x="697928" y="0"/>
                </a:lnTo>
                <a:lnTo>
                  <a:pt x="659155" y="0"/>
                </a:lnTo>
                <a:lnTo>
                  <a:pt x="659155" y="591667"/>
                </a:lnTo>
                <a:lnTo>
                  <a:pt x="0" y="591667"/>
                </a:lnTo>
                <a:lnTo>
                  <a:pt x="0" y="630440"/>
                </a:lnTo>
                <a:lnTo>
                  <a:pt x="659155" y="630440"/>
                </a:lnTo>
                <a:lnTo>
                  <a:pt x="659155" y="3402546"/>
                </a:lnTo>
                <a:lnTo>
                  <a:pt x="697928" y="3402546"/>
                </a:lnTo>
                <a:lnTo>
                  <a:pt x="697928" y="2724061"/>
                </a:lnTo>
                <a:lnTo>
                  <a:pt x="1326692" y="2724061"/>
                </a:lnTo>
                <a:lnTo>
                  <a:pt x="1326692" y="2685288"/>
                </a:lnTo>
                <a:lnTo>
                  <a:pt x="697928" y="2685288"/>
                </a:lnTo>
                <a:lnTo>
                  <a:pt x="697928" y="2026183"/>
                </a:lnTo>
                <a:lnTo>
                  <a:pt x="1326692" y="2026183"/>
                </a:lnTo>
                <a:lnTo>
                  <a:pt x="1326692" y="1987410"/>
                </a:lnTo>
                <a:lnTo>
                  <a:pt x="697928" y="1987410"/>
                </a:lnTo>
                <a:lnTo>
                  <a:pt x="697928" y="1328305"/>
                </a:lnTo>
                <a:lnTo>
                  <a:pt x="1326692" y="1328305"/>
                </a:lnTo>
                <a:lnTo>
                  <a:pt x="1326692" y="1289545"/>
                </a:lnTo>
                <a:lnTo>
                  <a:pt x="697928" y="1289545"/>
                </a:lnTo>
                <a:lnTo>
                  <a:pt x="697928" y="630440"/>
                </a:lnTo>
                <a:lnTo>
                  <a:pt x="1326692" y="630440"/>
                </a:lnTo>
                <a:lnTo>
                  <a:pt x="1326692" y="591667"/>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bg object 18"/>
          <p:cNvSpPr/>
          <p:nvPr/>
        </p:nvSpPr>
        <p:spPr>
          <a:xfrm>
            <a:off x="11307533"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bg object 19"/>
          <p:cNvSpPr/>
          <p:nvPr/>
        </p:nvSpPr>
        <p:spPr>
          <a:xfrm>
            <a:off x="11307533" y="132494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bg object 20"/>
          <p:cNvSpPr/>
          <p:nvPr/>
        </p:nvSpPr>
        <p:spPr>
          <a:xfrm>
            <a:off x="11307533" y="17901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bg object 21"/>
          <p:cNvSpPr/>
          <p:nvPr/>
        </p:nvSpPr>
        <p:spPr>
          <a:xfrm>
            <a:off x="11281682" y="1"/>
            <a:ext cx="26247" cy="2268643"/>
          </a:xfrm>
          <a:custGeom>
            <a:avLst/>
            <a:gdLst/>
            <a:ahLst/>
            <a:cxnLst/>
            <a:rect l="l" t="t" r="r" b="b"/>
            <a:pathLst>
              <a:path w="39369" h="3402965">
                <a:moveTo>
                  <a:pt x="0" y="3402557"/>
                </a:moveTo>
                <a:lnTo>
                  <a:pt x="0" y="0"/>
                </a:lnTo>
                <a:lnTo>
                  <a:pt x="38773" y="0"/>
                </a:lnTo>
                <a:lnTo>
                  <a:pt x="38773" y="3402557"/>
                </a:lnTo>
                <a:lnTo>
                  <a:pt x="0" y="3402557"/>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bg object 22"/>
          <p:cNvSpPr/>
          <p:nvPr/>
        </p:nvSpPr>
        <p:spPr>
          <a:xfrm>
            <a:off x="10842245"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bg object 23"/>
          <p:cNvSpPr/>
          <p:nvPr/>
        </p:nvSpPr>
        <p:spPr>
          <a:xfrm>
            <a:off x="10842245"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bg object 24"/>
          <p:cNvSpPr/>
          <p:nvPr/>
        </p:nvSpPr>
        <p:spPr>
          <a:xfrm>
            <a:off x="10842245" y="132494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bg object 25"/>
          <p:cNvSpPr/>
          <p:nvPr/>
        </p:nvSpPr>
        <p:spPr>
          <a:xfrm>
            <a:off x="10888029" y="1790197"/>
            <a:ext cx="393700" cy="26247"/>
          </a:xfrm>
          <a:custGeom>
            <a:avLst/>
            <a:gdLst/>
            <a:ahLst/>
            <a:cxnLst/>
            <a:rect l="l" t="t" r="r" b="b"/>
            <a:pathLst>
              <a:path w="590550" h="39369">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bg object 26"/>
          <p:cNvSpPr/>
          <p:nvPr/>
        </p:nvSpPr>
        <p:spPr>
          <a:xfrm>
            <a:off x="10376950" y="7"/>
            <a:ext cx="465667" cy="1384300"/>
          </a:xfrm>
          <a:custGeom>
            <a:avLst/>
            <a:gdLst/>
            <a:ahLst/>
            <a:cxnLst/>
            <a:rect l="l" t="t" r="r" b="b"/>
            <a:pathLst>
              <a:path w="698500" h="2076450">
                <a:moveTo>
                  <a:pt x="697941" y="0"/>
                </a:moveTo>
                <a:lnTo>
                  <a:pt x="659168" y="0"/>
                </a:lnTo>
                <a:lnTo>
                  <a:pt x="659168" y="591667"/>
                </a:lnTo>
                <a:lnTo>
                  <a:pt x="0" y="591667"/>
                </a:lnTo>
                <a:lnTo>
                  <a:pt x="0" y="630440"/>
                </a:lnTo>
                <a:lnTo>
                  <a:pt x="659168" y="630440"/>
                </a:lnTo>
                <a:lnTo>
                  <a:pt x="659168" y="1289545"/>
                </a:lnTo>
                <a:lnTo>
                  <a:pt x="0" y="1289545"/>
                </a:lnTo>
                <a:lnTo>
                  <a:pt x="0" y="1328305"/>
                </a:lnTo>
                <a:lnTo>
                  <a:pt x="659168" y="1328305"/>
                </a:lnTo>
                <a:lnTo>
                  <a:pt x="659168" y="1987410"/>
                </a:lnTo>
                <a:lnTo>
                  <a:pt x="621258" y="1987410"/>
                </a:lnTo>
                <a:lnTo>
                  <a:pt x="621258" y="2026183"/>
                </a:lnTo>
                <a:lnTo>
                  <a:pt x="659168" y="2026183"/>
                </a:lnTo>
                <a:lnTo>
                  <a:pt x="659168" y="2075840"/>
                </a:lnTo>
                <a:lnTo>
                  <a:pt x="697941" y="2075840"/>
                </a:lnTo>
                <a:lnTo>
                  <a:pt x="697941"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7" name="bg object 27"/>
          <p:cNvSpPr/>
          <p:nvPr/>
        </p:nvSpPr>
        <p:spPr>
          <a:xfrm>
            <a:off x="10791126" y="1790197"/>
            <a:ext cx="18627" cy="26247"/>
          </a:xfrm>
          <a:custGeom>
            <a:avLst/>
            <a:gdLst/>
            <a:ahLst/>
            <a:cxnLst/>
            <a:rect l="l" t="t" r="r" b="b"/>
            <a:pathLst>
              <a:path w="27940" h="39369">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bg object 28"/>
          <p:cNvSpPr/>
          <p:nvPr/>
        </p:nvSpPr>
        <p:spPr>
          <a:xfrm>
            <a:off x="10351109" y="0"/>
            <a:ext cx="26247" cy="1287357"/>
          </a:xfrm>
          <a:custGeom>
            <a:avLst/>
            <a:gdLst/>
            <a:ahLst/>
            <a:cxnLst/>
            <a:rect l="l" t="t" r="r" b="b"/>
            <a:pathLst>
              <a:path w="39369"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9" name="bg object 29"/>
          <p:cNvSpPr/>
          <p:nvPr/>
        </p:nvSpPr>
        <p:spPr>
          <a:xfrm>
            <a:off x="9898747" y="394447"/>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0" name="bg object 30"/>
          <p:cNvSpPr/>
          <p:nvPr/>
        </p:nvSpPr>
        <p:spPr>
          <a:xfrm>
            <a:off x="9898747" y="859697"/>
            <a:ext cx="452543" cy="26247"/>
          </a:xfrm>
          <a:custGeom>
            <a:avLst/>
            <a:gdLst/>
            <a:ahLst/>
            <a:cxnLst/>
            <a:rect l="l" t="t" r="r" b="b"/>
            <a:pathLst>
              <a:path w="678815"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bg object 31"/>
          <p:cNvSpPr/>
          <p:nvPr/>
        </p:nvSpPr>
        <p:spPr>
          <a:xfrm>
            <a:off x="9872896" y="0"/>
            <a:ext cx="26247" cy="1287357"/>
          </a:xfrm>
          <a:custGeom>
            <a:avLst/>
            <a:gdLst/>
            <a:ahLst/>
            <a:cxnLst/>
            <a:rect l="l" t="t" r="r" b="b"/>
            <a:pathLst>
              <a:path w="39369" h="1931035">
                <a:moveTo>
                  <a:pt x="0" y="1930578"/>
                </a:moveTo>
                <a:lnTo>
                  <a:pt x="38772" y="1930578"/>
                </a:lnTo>
                <a:lnTo>
                  <a:pt x="38772"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2" name="bg object 32"/>
          <p:cNvSpPr/>
          <p:nvPr/>
        </p:nvSpPr>
        <p:spPr>
          <a:xfrm>
            <a:off x="9433459"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3" name="bg object 33"/>
          <p:cNvSpPr/>
          <p:nvPr/>
        </p:nvSpPr>
        <p:spPr>
          <a:xfrm>
            <a:off x="9433459"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bg object 34"/>
          <p:cNvSpPr/>
          <p:nvPr/>
        </p:nvSpPr>
        <p:spPr>
          <a:xfrm>
            <a:off x="9407609" y="0"/>
            <a:ext cx="26247" cy="1287357"/>
          </a:xfrm>
          <a:custGeom>
            <a:avLst/>
            <a:gdLst/>
            <a:ahLst/>
            <a:cxnLst/>
            <a:rect l="l" t="t" r="r" b="b"/>
            <a:pathLst>
              <a:path w="39369"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5" name="bg object 35"/>
          <p:cNvSpPr/>
          <p:nvPr/>
        </p:nvSpPr>
        <p:spPr>
          <a:xfrm>
            <a:off x="8968172"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bg object 36"/>
          <p:cNvSpPr/>
          <p:nvPr/>
        </p:nvSpPr>
        <p:spPr>
          <a:xfrm>
            <a:off x="8968172"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7" name="bg object 37"/>
          <p:cNvSpPr/>
          <p:nvPr/>
        </p:nvSpPr>
        <p:spPr>
          <a:xfrm>
            <a:off x="8942322" y="0"/>
            <a:ext cx="26247" cy="1287357"/>
          </a:xfrm>
          <a:custGeom>
            <a:avLst/>
            <a:gdLst/>
            <a:ahLst/>
            <a:cxnLst/>
            <a:rect l="l" t="t" r="r" b="b"/>
            <a:pathLst>
              <a:path w="39369"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8" name="bg object 38"/>
          <p:cNvSpPr/>
          <p:nvPr/>
        </p:nvSpPr>
        <p:spPr>
          <a:xfrm>
            <a:off x="8502885"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9" name="bg object 39"/>
          <p:cNvSpPr/>
          <p:nvPr/>
        </p:nvSpPr>
        <p:spPr>
          <a:xfrm>
            <a:off x="8502885"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0" name="bg object 40"/>
          <p:cNvSpPr/>
          <p:nvPr/>
        </p:nvSpPr>
        <p:spPr>
          <a:xfrm>
            <a:off x="8477035"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1" name="bg object 41"/>
          <p:cNvSpPr/>
          <p:nvPr/>
        </p:nvSpPr>
        <p:spPr>
          <a:xfrm>
            <a:off x="8037598"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2" name="bg object 42"/>
          <p:cNvSpPr/>
          <p:nvPr/>
        </p:nvSpPr>
        <p:spPr>
          <a:xfrm>
            <a:off x="8037598"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3" name="bg object 43"/>
          <p:cNvSpPr/>
          <p:nvPr/>
        </p:nvSpPr>
        <p:spPr>
          <a:xfrm>
            <a:off x="8011749"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4" name="bg object 44"/>
          <p:cNvSpPr/>
          <p:nvPr/>
        </p:nvSpPr>
        <p:spPr>
          <a:xfrm>
            <a:off x="7559387" y="394447"/>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5" name="bg object 45"/>
          <p:cNvSpPr/>
          <p:nvPr/>
        </p:nvSpPr>
        <p:spPr>
          <a:xfrm>
            <a:off x="7559387" y="859697"/>
            <a:ext cx="452543" cy="26247"/>
          </a:xfrm>
          <a:custGeom>
            <a:avLst/>
            <a:gdLst/>
            <a:ahLst/>
            <a:cxnLst/>
            <a:rect l="l" t="t" r="r" b="b"/>
            <a:pathLst>
              <a:path w="678815"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6" name="bg object 46"/>
          <p:cNvSpPr/>
          <p:nvPr/>
        </p:nvSpPr>
        <p:spPr>
          <a:xfrm>
            <a:off x="7533536"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7" name="bg object 47"/>
          <p:cNvSpPr/>
          <p:nvPr/>
        </p:nvSpPr>
        <p:spPr>
          <a:xfrm>
            <a:off x="7094099"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8" name="bg object 48"/>
          <p:cNvSpPr/>
          <p:nvPr/>
        </p:nvSpPr>
        <p:spPr>
          <a:xfrm>
            <a:off x="7094099"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9" name="bg object 49"/>
          <p:cNvSpPr/>
          <p:nvPr/>
        </p:nvSpPr>
        <p:spPr>
          <a:xfrm>
            <a:off x="7068249"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0" name="bg object 50"/>
          <p:cNvSpPr/>
          <p:nvPr/>
        </p:nvSpPr>
        <p:spPr>
          <a:xfrm>
            <a:off x="6628812"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1" name="bg object 51"/>
          <p:cNvSpPr/>
          <p:nvPr/>
        </p:nvSpPr>
        <p:spPr>
          <a:xfrm>
            <a:off x="6628812"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2" name="bg object 52"/>
          <p:cNvSpPr/>
          <p:nvPr/>
        </p:nvSpPr>
        <p:spPr>
          <a:xfrm>
            <a:off x="6602962"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3" name="bg object 53"/>
          <p:cNvSpPr/>
          <p:nvPr/>
        </p:nvSpPr>
        <p:spPr>
          <a:xfrm>
            <a:off x="6163525"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4" name="bg object 54"/>
          <p:cNvSpPr/>
          <p:nvPr/>
        </p:nvSpPr>
        <p:spPr>
          <a:xfrm>
            <a:off x="6163525"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5" name="bg object 55"/>
          <p:cNvSpPr/>
          <p:nvPr/>
        </p:nvSpPr>
        <p:spPr>
          <a:xfrm>
            <a:off x="6137675"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6" name="bg object 56"/>
          <p:cNvSpPr/>
          <p:nvPr/>
        </p:nvSpPr>
        <p:spPr>
          <a:xfrm>
            <a:off x="5698238"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7" name="bg object 57"/>
          <p:cNvSpPr/>
          <p:nvPr/>
        </p:nvSpPr>
        <p:spPr>
          <a:xfrm>
            <a:off x="5698238"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8" name="bg object 58"/>
          <p:cNvSpPr/>
          <p:nvPr/>
        </p:nvSpPr>
        <p:spPr>
          <a:xfrm>
            <a:off x="5672388"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9" name="bg object 59"/>
          <p:cNvSpPr/>
          <p:nvPr/>
        </p:nvSpPr>
        <p:spPr>
          <a:xfrm>
            <a:off x="5220027" y="394447"/>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0" name="bg object 60"/>
          <p:cNvSpPr/>
          <p:nvPr/>
        </p:nvSpPr>
        <p:spPr>
          <a:xfrm>
            <a:off x="5220027" y="859697"/>
            <a:ext cx="452543" cy="26247"/>
          </a:xfrm>
          <a:custGeom>
            <a:avLst/>
            <a:gdLst/>
            <a:ahLst/>
            <a:cxnLst/>
            <a:rect l="l" t="t" r="r" b="b"/>
            <a:pathLst>
              <a:path w="678815"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1" name="bg object 61"/>
          <p:cNvSpPr/>
          <p:nvPr/>
        </p:nvSpPr>
        <p:spPr>
          <a:xfrm>
            <a:off x="5194175"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2" name="bg object 62"/>
          <p:cNvSpPr/>
          <p:nvPr/>
        </p:nvSpPr>
        <p:spPr>
          <a:xfrm>
            <a:off x="4754739"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3" name="bg object 63"/>
          <p:cNvSpPr/>
          <p:nvPr/>
        </p:nvSpPr>
        <p:spPr>
          <a:xfrm>
            <a:off x="4754739"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4" name="bg object 64"/>
          <p:cNvSpPr/>
          <p:nvPr/>
        </p:nvSpPr>
        <p:spPr>
          <a:xfrm>
            <a:off x="4728888"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5" name="bg object 65"/>
          <p:cNvSpPr/>
          <p:nvPr/>
        </p:nvSpPr>
        <p:spPr>
          <a:xfrm>
            <a:off x="4289451"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6" name="bg object 66"/>
          <p:cNvSpPr/>
          <p:nvPr/>
        </p:nvSpPr>
        <p:spPr>
          <a:xfrm>
            <a:off x="4289451"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7" name="bg object 67"/>
          <p:cNvSpPr/>
          <p:nvPr/>
        </p:nvSpPr>
        <p:spPr>
          <a:xfrm>
            <a:off x="4263601"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8" name="bg object 68"/>
          <p:cNvSpPr/>
          <p:nvPr/>
        </p:nvSpPr>
        <p:spPr>
          <a:xfrm>
            <a:off x="3824165"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9" name="bg object 69"/>
          <p:cNvSpPr/>
          <p:nvPr/>
        </p:nvSpPr>
        <p:spPr>
          <a:xfrm>
            <a:off x="3824165"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0" name="bg object 70"/>
          <p:cNvSpPr/>
          <p:nvPr/>
        </p:nvSpPr>
        <p:spPr>
          <a:xfrm>
            <a:off x="3798315"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1" name="bg object 71"/>
          <p:cNvSpPr/>
          <p:nvPr/>
        </p:nvSpPr>
        <p:spPr>
          <a:xfrm>
            <a:off x="3358877"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2" name="bg object 72"/>
          <p:cNvSpPr/>
          <p:nvPr/>
        </p:nvSpPr>
        <p:spPr>
          <a:xfrm>
            <a:off x="3358877"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3" name="bg object 73"/>
          <p:cNvSpPr/>
          <p:nvPr/>
        </p:nvSpPr>
        <p:spPr>
          <a:xfrm>
            <a:off x="3333027"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4" name="bg object 74"/>
          <p:cNvSpPr/>
          <p:nvPr/>
        </p:nvSpPr>
        <p:spPr>
          <a:xfrm>
            <a:off x="2880666" y="394447"/>
            <a:ext cx="452543" cy="26247"/>
          </a:xfrm>
          <a:custGeom>
            <a:avLst/>
            <a:gdLst/>
            <a:ahLst/>
            <a:cxnLst/>
            <a:rect l="l" t="t" r="r" b="b"/>
            <a:pathLst>
              <a:path w="678814"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5" name="bg object 75"/>
          <p:cNvSpPr/>
          <p:nvPr/>
        </p:nvSpPr>
        <p:spPr>
          <a:xfrm>
            <a:off x="2880666" y="859697"/>
            <a:ext cx="452543" cy="26247"/>
          </a:xfrm>
          <a:custGeom>
            <a:avLst/>
            <a:gdLst/>
            <a:ahLst/>
            <a:cxnLst/>
            <a:rect l="l" t="t" r="r" b="b"/>
            <a:pathLst>
              <a:path w="678814"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6" name="bg object 76"/>
          <p:cNvSpPr/>
          <p:nvPr/>
        </p:nvSpPr>
        <p:spPr>
          <a:xfrm>
            <a:off x="2854815" y="0"/>
            <a:ext cx="26247" cy="1287357"/>
          </a:xfrm>
          <a:custGeom>
            <a:avLst/>
            <a:gdLst/>
            <a:ahLst/>
            <a:cxnLst/>
            <a:rect l="l" t="t" r="r" b="b"/>
            <a:pathLst>
              <a:path w="39370" h="1931035">
                <a:moveTo>
                  <a:pt x="0" y="1930578"/>
                </a:moveTo>
                <a:lnTo>
                  <a:pt x="38764" y="1930578"/>
                </a:lnTo>
                <a:lnTo>
                  <a:pt x="38764"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7" name="bg object 77"/>
          <p:cNvSpPr/>
          <p:nvPr/>
        </p:nvSpPr>
        <p:spPr>
          <a:xfrm>
            <a:off x="2415378"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8" name="bg object 78"/>
          <p:cNvSpPr/>
          <p:nvPr/>
        </p:nvSpPr>
        <p:spPr>
          <a:xfrm>
            <a:off x="2415378"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9" name="bg object 79"/>
          <p:cNvSpPr/>
          <p:nvPr/>
        </p:nvSpPr>
        <p:spPr>
          <a:xfrm>
            <a:off x="2389528"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0" name="bg object 80"/>
          <p:cNvSpPr/>
          <p:nvPr/>
        </p:nvSpPr>
        <p:spPr>
          <a:xfrm>
            <a:off x="1950091"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1" name="bg object 81"/>
          <p:cNvSpPr/>
          <p:nvPr/>
        </p:nvSpPr>
        <p:spPr>
          <a:xfrm>
            <a:off x="1950091"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2" name="bg object 82"/>
          <p:cNvSpPr/>
          <p:nvPr/>
        </p:nvSpPr>
        <p:spPr>
          <a:xfrm>
            <a:off x="1924241" y="0"/>
            <a:ext cx="26247" cy="1287357"/>
          </a:xfrm>
          <a:custGeom>
            <a:avLst/>
            <a:gdLst/>
            <a:ahLst/>
            <a:cxnLst/>
            <a:rect l="l" t="t" r="r" b="b"/>
            <a:pathLst>
              <a:path w="39369"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3" name="bg object 83"/>
          <p:cNvSpPr/>
          <p:nvPr/>
        </p:nvSpPr>
        <p:spPr>
          <a:xfrm>
            <a:off x="1484804"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4" name="bg object 84"/>
          <p:cNvSpPr/>
          <p:nvPr/>
        </p:nvSpPr>
        <p:spPr>
          <a:xfrm>
            <a:off x="1484804"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5" name="bg object 85"/>
          <p:cNvSpPr/>
          <p:nvPr/>
        </p:nvSpPr>
        <p:spPr>
          <a:xfrm>
            <a:off x="1458954" y="0"/>
            <a:ext cx="26247" cy="1287357"/>
          </a:xfrm>
          <a:custGeom>
            <a:avLst/>
            <a:gdLst/>
            <a:ahLst/>
            <a:cxnLst/>
            <a:rect l="l" t="t" r="r" b="b"/>
            <a:pathLst>
              <a:path w="39369"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6" name="bg object 86"/>
          <p:cNvSpPr/>
          <p:nvPr/>
        </p:nvSpPr>
        <p:spPr>
          <a:xfrm>
            <a:off x="1019517"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7" name="bg object 87"/>
          <p:cNvSpPr/>
          <p:nvPr/>
        </p:nvSpPr>
        <p:spPr>
          <a:xfrm>
            <a:off x="1019517"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8" name="bg object 88"/>
          <p:cNvSpPr/>
          <p:nvPr/>
        </p:nvSpPr>
        <p:spPr>
          <a:xfrm>
            <a:off x="1019517" y="1324947"/>
            <a:ext cx="285327" cy="26247"/>
          </a:xfrm>
          <a:custGeom>
            <a:avLst/>
            <a:gdLst/>
            <a:ahLst/>
            <a:cxnLst/>
            <a:rect l="l" t="t" r="r" b="b"/>
            <a:pathLst>
              <a:path w="427989" h="39369">
                <a:moveTo>
                  <a:pt x="0" y="38770"/>
                </a:moveTo>
                <a:lnTo>
                  <a:pt x="427476" y="38770"/>
                </a:lnTo>
                <a:lnTo>
                  <a:pt x="427476"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9" name="bg object 89"/>
          <p:cNvSpPr/>
          <p:nvPr/>
        </p:nvSpPr>
        <p:spPr>
          <a:xfrm>
            <a:off x="993665" y="8"/>
            <a:ext cx="311150" cy="2268643"/>
          </a:xfrm>
          <a:custGeom>
            <a:avLst/>
            <a:gdLst/>
            <a:ahLst/>
            <a:cxnLst/>
            <a:rect l="l" t="t" r="r" b="b"/>
            <a:pathLst>
              <a:path w="466725" h="3402965">
                <a:moveTo>
                  <a:pt x="466242" y="2685288"/>
                </a:moveTo>
                <a:lnTo>
                  <a:pt x="38773" y="2685288"/>
                </a:lnTo>
                <a:lnTo>
                  <a:pt x="38773" y="0"/>
                </a:lnTo>
                <a:lnTo>
                  <a:pt x="0" y="0"/>
                </a:lnTo>
                <a:lnTo>
                  <a:pt x="0" y="3402546"/>
                </a:lnTo>
                <a:lnTo>
                  <a:pt x="38773" y="3402546"/>
                </a:lnTo>
                <a:lnTo>
                  <a:pt x="38773" y="2724061"/>
                </a:lnTo>
                <a:lnTo>
                  <a:pt x="466242" y="2724061"/>
                </a:lnTo>
                <a:lnTo>
                  <a:pt x="466242" y="268528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0" name="bg object 90"/>
          <p:cNvSpPr/>
          <p:nvPr/>
        </p:nvSpPr>
        <p:spPr>
          <a:xfrm>
            <a:off x="541305" y="394447"/>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1" name="bg object 91"/>
          <p:cNvSpPr/>
          <p:nvPr/>
        </p:nvSpPr>
        <p:spPr>
          <a:xfrm>
            <a:off x="541305" y="859697"/>
            <a:ext cx="452543" cy="26247"/>
          </a:xfrm>
          <a:custGeom>
            <a:avLst/>
            <a:gdLst/>
            <a:ahLst/>
            <a:cxnLst/>
            <a:rect l="l" t="t" r="r" b="b"/>
            <a:pathLst>
              <a:path w="678815"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2" name="bg object 92"/>
          <p:cNvSpPr/>
          <p:nvPr/>
        </p:nvSpPr>
        <p:spPr>
          <a:xfrm>
            <a:off x="541305" y="1324947"/>
            <a:ext cx="452543" cy="26247"/>
          </a:xfrm>
          <a:custGeom>
            <a:avLst/>
            <a:gdLst/>
            <a:ahLst/>
            <a:cxnLst/>
            <a:rect l="l" t="t" r="r" b="b"/>
            <a:pathLst>
              <a:path w="678815"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3" name="bg object 93"/>
          <p:cNvSpPr/>
          <p:nvPr/>
        </p:nvSpPr>
        <p:spPr>
          <a:xfrm>
            <a:off x="515442" y="8"/>
            <a:ext cx="478367" cy="2268643"/>
          </a:xfrm>
          <a:custGeom>
            <a:avLst/>
            <a:gdLst/>
            <a:ahLst/>
            <a:cxnLst/>
            <a:rect l="l" t="t" r="r" b="b"/>
            <a:pathLst>
              <a:path w="717550" h="3402965">
                <a:moveTo>
                  <a:pt x="38773" y="0"/>
                </a:moveTo>
                <a:lnTo>
                  <a:pt x="0" y="0"/>
                </a:lnTo>
                <a:lnTo>
                  <a:pt x="0" y="3402546"/>
                </a:lnTo>
                <a:lnTo>
                  <a:pt x="38773" y="3402546"/>
                </a:lnTo>
                <a:lnTo>
                  <a:pt x="38773" y="0"/>
                </a:lnTo>
                <a:close/>
              </a:path>
              <a:path w="717550" h="3402965">
                <a:moveTo>
                  <a:pt x="717334" y="2685288"/>
                </a:moveTo>
                <a:lnTo>
                  <a:pt x="38785" y="2685288"/>
                </a:lnTo>
                <a:lnTo>
                  <a:pt x="38785" y="2724061"/>
                </a:lnTo>
                <a:lnTo>
                  <a:pt x="717334" y="2724061"/>
                </a:lnTo>
                <a:lnTo>
                  <a:pt x="717334" y="268528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4" name="bg object 94"/>
          <p:cNvSpPr/>
          <p:nvPr/>
        </p:nvSpPr>
        <p:spPr>
          <a:xfrm>
            <a:off x="76012"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5" name="bg object 95"/>
          <p:cNvSpPr/>
          <p:nvPr/>
        </p:nvSpPr>
        <p:spPr>
          <a:xfrm>
            <a:off x="76012"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6" name="bg object 96"/>
          <p:cNvSpPr/>
          <p:nvPr/>
        </p:nvSpPr>
        <p:spPr>
          <a:xfrm>
            <a:off x="76012" y="132494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7" name="bg object 97"/>
          <p:cNvSpPr/>
          <p:nvPr/>
        </p:nvSpPr>
        <p:spPr>
          <a:xfrm>
            <a:off x="50156" y="8"/>
            <a:ext cx="465667" cy="2268643"/>
          </a:xfrm>
          <a:custGeom>
            <a:avLst/>
            <a:gdLst/>
            <a:ahLst/>
            <a:cxnLst/>
            <a:rect l="l" t="t" r="r" b="b"/>
            <a:pathLst>
              <a:path w="698500" h="3402965">
                <a:moveTo>
                  <a:pt x="697928" y="2685288"/>
                </a:moveTo>
                <a:lnTo>
                  <a:pt x="38773" y="2685288"/>
                </a:lnTo>
                <a:lnTo>
                  <a:pt x="38773" y="0"/>
                </a:lnTo>
                <a:lnTo>
                  <a:pt x="0" y="0"/>
                </a:lnTo>
                <a:lnTo>
                  <a:pt x="0" y="3402546"/>
                </a:lnTo>
                <a:lnTo>
                  <a:pt x="38773" y="3402546"/>
                </a:lnTo>
                <a:lnTo>
                  <a:pt x="38773" y="2724061"/>
                </a:lnTo>
                <a:lnTo>
                  <a:pt x="697928" y="2724061"/>
                </a:lnTo>
                <a:lnTo>
                  <a:pt x="697928" y="268528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8" name="bg object 98"/>
          <p:cNvSpPr/>
          <p:nvPr/>
        </p:nvSpPr>
        <p:spPr>
          <a:xfrm>
            <a:off x="0" y="394447"/>
            <a:ext cx="50377" cy="26247"/>
          </a:xfrm>
          <a:custGeom>
            <a:avLst/>
            <a:gdLst/>
            <a:ahLst/>
            <a:cxnLst/>
            <a:rect l="l" t="t" r="r" b="b"/>
            <a:pathLst>
              <a:path w="75565" h="39370">
                <a:moveTo>
                  <a:pt x="0" y="38770"/>
                </a:moveTo>
                <a:lnTo>
                  <a:pt x="0" y="0"/>
                </a:lnTo>
                <a:lnTo>
                  <a:pt x="75243" y="0"/>
                </a:lnTo>
                <a:lnTo>
                  <a:pt x="752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9" name="bg object 99"/>
          <p:cNvSpPr/>
          <p:nvPr/>
        </p:nvSpPr>
        <p:spPr>
          <a:xfrm>
            <a:off x="0" y="859697"/>
            <a:ext cx="50377" cy="26247"/>
          </a:xfrm>
          <a:custGeom>
            <a:avLst/>
            <a:gdLst/>
            <a:ahLst/>
            <a:cxnLst/>
            <a:rect l="l" t="t" r="r" b="b"/>
            <a:pathLst>
              <a:path w="75565" h="39369">
                <a:moveTo>
                  <a:pt x="0" y="38770"/>
                </a:moveTo>
                <a:lnTo>
                  <a:pt x="0" y="0"/>
                </a:lnTo>
                <a:lnTo>
                  <a:pt x="75243" y="0"/>
                </a:lnTo>
                <a:lnTo>
                  <a:pt x="752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0" name="bg object 100"/>
          <p:cNvSpPr/>
          <p:nvPr/>
        </p:nvSpPr>
        <p:spPr>
          <a:xfrm>
            <a:off x="0" y="1324947"/>
            <a:ext cx="50377" cy="26247"/>
          </a:xfrm>
          <a:custGeom>
            <a:avLst/>
            <a:gdLst/>
            <a:ahLst/>
            <a:cxnLst/>
            <a:rect l="l" t="t" r="r" b="b"/>
            <a:pathLst>
              <a:path w="75565" h="39369">
                <a:moveTo>
                  <a:pt x="0" y="38770"/>
                </a:moveTo>
                <a:lnTo>
                  <a:pt x="0" y="0"/>
                </a:lnTo>
                <a:lnTo>
                  <a:pt x="75243" y="0"/>
                </a:lnTo>
                <a:lnTo>
                  <a:pt x="752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1" name="bg object 101"/>
          <p:cNvSpPr/>
          <p:nvPr/>
        </p:nvSpPr>
        <p:spPr>
          <a:xfrm>
            <a:off x="0" y="1790197"/>
            <a:ext cx="50377" cy="26247"/>
          </a:xfrm>
          <a:custGeom>
            <a:avLst/>
            <a:gdLst/>
            <a:ahLst/>
            <a:cxnLst/>
            <a:rect l="l" t="t" r="r" b="b"/>
            <a:pathLst>
              <a:path w="75565" h="39369">
                <a:moveTo>
                  <a:pt x="0" y="38770"/>
                </a:moveTo>
                <a:lnTo>
                  <a:pt x="0" y="0"/>
                </a:lnTo>
                <a:lnTo>
                  <a:pt x="75243" y="0"/>
                </a:lnTo>
                <a:lnTo>
                  <a:pt x="752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2" name="bg object 102"/>
          <p:cNvSpPr/>
          <p:nvPr/>
        </p:nvSpPr>
        <p:spPr>
          <a:xfrm>
            <a:off x="11772422" y="2268382"/>
            <a:ext cx="420370" cy="26247"/>
          </a:xfrm>
          <a:custGeom>
            <a:avLst/>
            <a:gdLst/>
            <a:ahLst/>
            <a:cxnLst/>
            <a:rect l="l" t="t" r="r" b="b"/>
            <a:pathLst>
              <a:path w="630555" h="39370">
                <a:moveTo>
                  <a:pt x="629944" y="0"/>
                </a:moveTo>
                <a:lnTo>
                  <a:pt x="629944" y="38770"/>
                </a:lnTo>
                <a:lnTo>
                  <a:pt x="0" y="38770"/>
                </a:lnTo>
                <a:lnTo>
                  <a:pt x="0" y="0"/>
                </a:lnTo>
                <a:lnTo>
                  <a:pt x="629944"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3" name="bg object 103"/>
          <p:cNvSpPr/>
          <p:nvPr/>
        </p:nvSpPr>
        <p:spPr>
          <a:xfrm>
            <a:off x="11747020" y="2268382"/>
            <a:ext cx="25400" cy="2339340"/>
          </a:xfrm>
          <a:custGeom>
            <a:avLst/>
            <a:gdLst/>
            <a:ahLst/>
            <a:cxnLst/>
            <a:rect l="l" t="t" r="r" b="b"/>
            <a:pathLst>
              <a:path w="38100" h="3509009">
                <a:moveTo>
                  <a:pt x="38101" y="0"/>
                </a:moveTo>
                <a:lnTo>
                  <a:pt x="38101" y="3508763"/>
                </a:lnTo>
                <a:lnTo>
                  <a:pt x="0" y="3508763"/>
                </a:lnTo>
                <a:lnTo>
                  <a:pt x="0" y="0"/>
                </a:lnTo>
                <a:lnTo>
                  <a:pt x="38101"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4" name="bg object 104"/>
          <p:cNvSpPr/>
          <p:nvPr/>
        </p:nvSpPr>
        <p:spPr>
          <a:xfrm>
            <a:off x="10888023" y="2268389"/>
            <a:ext cx="859367" cy="2339340"/>
          </a:xfrm>
          <a:custGeom>
            <a:avLst/>
            <a:gdLst/>
            <a:ahLst/>
            <a:cxnLst/>
            <a:rect l="l" t="t" r="r" b="b"/>
            <a:pathLst>
              <a:path w="1289050" h="3509009">
                <a:moveTo>
                  <a:pt x="1288491" y="0"/>
                </a:moveTo>
                <a:lnTo>
                  <a:pt x="629335" y="0"/>
                </a:lnTo>
                <a:lnTo>
                  <a:pt x="589965" y="0"/>
                </a:lnTo>
                <a:lnTo>
                  <a:pt x="0" y="0"/>
                </a:lnTo>
                <a:lnTo>
                  <a:pt x="0" y="38773"/>
                </a:lnTo>
                <a:lnTo>
                  <a:pt x="589965" y="38773"/>
                </a:lnTo>
                <a:lnTo>
                  <a:pt x="589965" y="3508756"/>
                </a:lnTo>
                <a:lnTo>
                  <a:pt x="629335" y="3508756"/>
                </a:lnTo>
                <a:lnTo>
                  <a:pt x="629335" y="38773"/>
                </a:lnTo>
                <a:lnTo>
                  <a:pt x="1288491" y="38773"/>
                </a:lnTo>
                <a:lnTo>
                  <a:pt x="1288491"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5" name="bg object 105"/>
          <p:cNvSpPr/>
          <p:nvPr/>
        </p:nvSpPr>
        <p:spPr>
          <a:xfrm>
            <a:off x="10791126" y="2268382"/>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6" name="bg object 106"/>
          <p:cNvSpPr/>
          <p:nvPr/>
        </p:nvSpPr>
        <p:spPr>
          <a:xfrm>
            <a:off x="11772820" y="2733633"/>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7" name="bg object 107"/>
          <p:cNvSpPr/>
          <p:nvPr/>
        </p:nvSpPr>
        <p:spPr>
          <a:xfrm>
            <a:off x="11772820" y="3198883"/>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8" name="bg object 108"/>
          <p:cNvSpPr/>
          <p:nvPr/>
        </p:nvSpPr>
        <p:spPr>
          <a:xfrm>
            <a:off x="11772820" y="3664133"/>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9" name="bg object 109"/>
          <p:cNvSpPr/>
          <p:nvPr/>
        </p:nvSpPr>
        <p:spPr>
          <a:xfrm>
            <a:off x="11772820" y="4129383"/>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0" name="bg object 110"/>
          <p:cNvSpPr/>
          <p:nvPr/>
        </p:nvSpPr>
        <p:spPr>
          <a:xfrm>
            <a:off x="11307533" y="2733633"/>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1" name="bg object 111"/>
          <p:cNvSpPr/>
          <p:nvPr/>
        </p:nvSpPr>
        <p:spPr>
          <a:xfrm>
            <a:off x="11307533" y="3198883"/>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2" name="bg object 112"/>
          <p:cNvSpPr/>
          <p:nvPr/>
        </p:nvSpPr>
        <p:spPr>
          <a:xfrm>
            <a:off x="11307533" y="3664133"/>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3" name="bg object 113"/>
          <p:cNvSpPr/>
          <p:nvPr/>
        </p:nvSpPr>
        <p:spPr>
          <a:xfrm>
            <a:off x="11307533" y="4129383"/>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4" name="bg object 114"/>
          <p:cNvSpPr/>
          <p:nvPr/>
        </p:nvSpPr>
        <p:spPr>
          <a:xfrm>
            <a:off x="10888029" y="2733633"/>
            <a:ext cx="393700" cy="26247"/>
          </a:xfrm>
          <a:custGeom>
            <a:avLst/>
            <a:gdLst/>
            <a:ahLst/>
            <a:cxnLst/>
            <a:rect l="l" t="t" r="r" b="b"/>
            <a:pathLst>
              <a:path w="590550" h="39370">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5" name="bg object 115"/>
          <p:cNvSpPr/>
          <p:nvPr/>
        </p:nvSpPr>
        <p:spPr>
          <a:xfrm>
            <a:off x="10888029" y="3198883"/>
            <a:ext cx="393700" cy="26247"/>
          </a:xfrm>
          <a:custGeom>
            <a:avLst/>
            <a:gdLst/>
            <a:ahLst/>
            <a:cxnLst/>
            <a:rect l="l" t="t" r="r" b="b"/>
            <a:pathLst>
              <a:path w="590550" h="39370">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6" name="bg object 116"/>
          <p:cNvSpPr/>
          <p:nvPr/>
        </p:nvSpPr>
        <p:spPr>
          <a:xfrm>
            <a:off x="10888029" y="3664133"/>
            <a:ext cx="393700" cy="26247"/>
          </a:xfrm>
          <a:custGeom>
            <a:avLst/>
            <a:gdLst/>
            <a:ahLst/>
            <a:cxnLst/>
            <a:rect l="l" t="t" r="r" b="b"/>
            <a:pathLst>
              <a:path w="590550" h="39370">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7" name="bg object 117"/>
          <p:cNvSpPr/>
          <p:nvPr/>
        </p:nvSpPr>
        <p:spPr>
          <a:xfrm>
            <a:off x="10888029" y="4129383"/>
            <a:ext cx="393700" cy="26247"/>
          </a:xfrm>
          <a:custGeom>
            <a:avLst/>
            <a:gdLst/>
            <a:ahLst/>
            <a:cxnLst/>
            <a:rect l="l" t="t" r="r" b="b"/>
            <a:pathLst>
              <a:path w="590550" h="39370">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8" name="bg object 118"/>
          <p:cNvSpPr/>
          <p:nvPr/>
        </p:nvSpPr>
        <p:spPr>
          <a:xfrm>
            <a:off x="10791126" y="2733633"/>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9" name="bg object 119"/>
          <p:cNvSpPr/>
          <p:nvPr/>
        </p:nvSpPr>
        <p:spPr>
          <a:xfrm>
            <a:off x="10791126" y="3198883"/>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0" name="bg object 120"/>
          <p:cNvSpPr/>
          <p:nvPr/>
        </p:nvSpPr>
        <p:spPr>
          <a:xfrm>
            <a:off x="10791126" y="3664133"/>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1" name="bg object 121"/>
          <p:cNvSpPr/>
          <p:nvPr/>
        </p:nvSpPr>
        <p:spPr>
          <a:xfrm>
            <a:off x="10791126" y="4129383"/>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2" name="bg object 122"/>
          <p:cNvSpPr/>
          <p:nvPr/>
        </p:nvSpPr>
        <p:spPr>
          <a:xfrm>
            <a:off x="0" y="2268389"/>
            <a:ext cx="1304713" cy="2339340"/>
          </a:xfrm>
          <a:custGeom>
            <a:avLst/>
            <a:gdLst/>
            <a:ahLst/>
            <a:cxnLst/>
            <a:rect l="l" t="t" r="r" b="b"/>
            <a:pathLst>
              <a:path w="1957070" h="3509009">
                <a:moveTo>
                  <a:pt x="75234" y="2791498"/>
                </a:moveTo>
                <a:lnTo>
                  <a:pt x="0" y="2791498"/>
                </a:lnTo>
                <a:lnTo>
                  <a:pt x="0" y="2830271"/>
                </a:lnTo>
                <a:lnTo>
                  <a:pt x="75234" y="2830271"/>
                </a:lnTo>
                <a:lnTo>
                  <a:pt x="75234" y="2791498"/>
                </a:lnTo>
                <a:close/>
              </a:path>
              <a:path w="1957070" h="3509009">
                <a:moveTo>
                  <a:pt x="75234" y="2093620"/>
                </a:moveTo>
                <a:lnTo>
                  <a:pt x="0" y="2093620"/>
                </a:lnTo>
                <a:lnTo>
                  <a:pt x="0" y="2132393"/>
                </a:lnTo>
                <a:lnTo>
                  <a:pt x="75234" y="2132393"/>
                </a:lnTo>
                <a:lnTo>
                  <a:pt x="75234" y="2093620"/>
                </a:lnTo>
                <a:close/>
              </a:path>
              <a:path w="1957070" h="3509009">
                <a:moveTo>
                  <a:pt x="75234" y="1395742"/>
                </a:moveTo>
                <a:lnTo>
                  <a:pt x="0" y="1395742"/>
                </a:lnTo>
                <a:lnTo>
                  <a:pt x="0" y="1434515"/>
                </a:lnTo>
                <a:lnTo>
                  <a:pt x="75234" y="1434515"/>
                </a:lnTo>
                <a:lnTo>
                  <a:pt x="75234" y="1395742"/>
                </a:lnTo>
                <a:close/>
              </a:path>
              <a:path w="1957070" h="3509009">
                <a:moveTo>
                  <a:pt x="75234" y="697877"/>
                </a:moveTo>
                <a:lnTo>
                  <a:pt x="0" y="697877"/>
                </a:lnTo>
                <a:lnTo>
                  <a:pt x="0" y="736638"/>
                </a:lnTo>
                <a:lnTo>
                  <a:pt x="75234" y="736638"/>
                </a:lnTo>
                <a:lnTo>
                  <a:pt x="75234" y="697877"/>
                </a:lnTo>
                <a:close/>
              </a:path>
              <a:path w="1957070" h="3509009">
                <a:moveTo>
                  <a:pt x="1956739" y="0"/>
                </a:moveTo>
                <a:lnTo>
                  <a:pt x="1529422" y="0"/>
                </a:lnTo>
                <a:lnTo>
                  <a:pt x="1490052" y="0"/>
                </a:lnTo>
                <a:lnTo>
                  <a:pt x="811847" y="0"/>
                </a:lnTo>
                <a:lnTo>
                  <a:pt x="811847" y="19380"/>
                </a:lnTo>
                <a:lnTo>
                  <a:pt x="792886" y="19380"/>
                </a:lnTo>
                <a:lnTo>
                  <a:pt x="792886" y="0"/>
                </a:lnTo>
                <a:lnTo>
                  <a:pt x="772566" y="0"/>
                </a:lnTo>
                <a:lnTo>
                  <a:pt x="113411" y="0"/>
                </a:lnTo>
                <a:lnTo>
                  <a:pt x="75311" y="0"/>
                </a:lnTo>
                <a:lnTo>
                  <a:pt x="381" y="0"/>
                </a:lnTo>
                <a:lnTo>
                  <a:pt x="381" y="38773"/>
                </a:lnTo>
                <a:lnTo>
                  <a:pt x="75311" y="38773"/>
                </a:lnTo>
                <a:lnTo>
                  <a:pt x="75311" y="3508756"/>
                </a:lnTo>
                <a:lnTo>
                  <a:pt x="113411" y="3508756"/>
                </a:lnTo>
                <a:lnTo>
                  <a:pt x="113411" y="38773"/>
                </a:lnTo>
                <a:lnTo>
                  <a:pt x="772566" y="38773"/>
                </a:lnTo>
                <a:lnTo>
                  <a:pt x="772566" y="697877"/>
                </a:lnTo>
                <a:lnTo>
                  <a:pt x="114007" y="697877"/>
                </a:lnTo>
                <a:lnTo>
                  <a:pt x="114007" y="736638"/>
                </a:lnTo>
                <a:lnTo>
                  <a:pt x="772566" y="736638"/>
                </a:lnTo>
                <a:lnTo>
                  <a:pt x="772566" y="1395742"/>
                </a:lnTo>
                <a:lnTo>
                  <a:pt x="114007" y="1395742"/>
                </a:lnTo>
                <a:lnTo>
                  <a:pt x="114007" y="1434515"/>
                </a:lnTo>
                <a:lnTo>
                  <a:pt x="772566" y="1434515"/>
                </a:lnTo>
                <a:lnTo>
                  <a:pt x="772566" y="2093620"/>
                </a:lnTo>
                <a:lnTo>
                  <a:pt x="114007" y="2093620"/>
                </a:lnTo>
                <a:lnTo>
                  <a:pt x="114007" y="2132393"/>
                </a:lnTo>
                <a:lnTo>
                  <a:pt x="772566" y="2132393"/>
                </a:lnTo>
                <a:lnTo>
                  <a:pt x="772566" y="2791498"/>
                </a:lnTo>
                <a:lnTo>
                  <a:pt x="114007" y="2791498"/>
                </a:lnTo>
                <a:lnTo>
                  <a:pt x="114007" y="2830271"/>
                </a:lnTo>
                <a:lnTo>
                  <a:pt x="772566" y="2830271"/>
                </a:lnTo>
                <a:lnTo>
                  <a:pt x="772566" y="3508756"/>
                </a:lnTo>
                <a:lnTo>
                  <a:pt x="792886" y="3508756"/>
                </a:lnTo>
                <a:lnTo>
                  <a:pt x="811936" y="3508756"/>
                </a:lnTo>
                <a:lnTo>
                  <a:pt x="811936" y="38773"/>
                </a:lnTo>
                <a:lnTo>
                  <a:pt x="1490052" y="38773"/>
                </a:lnTo>
                <a:lnTo>
                  <a:pt x="1490052" y="697877"/>
                </a:lnTo>
                <a:lnTo>
                  <a:pt x="811949" y="697877"/>
                </a:lnTo>
                <a:lnTo>
                  <a:pt x="811949" y="736638"/>
                </a:lnTo>
                <a:lnTo>
                  <a:pt x="1490052" y="736638"/>
                </a:lnTo>
                <a:lnTo>
                  <a:pt x="1490052" y="1395742"/>
                </a:lnTo>
                <a:lnTo>
                  <a:pt x="811949" y="1395742"/>
                </a:lnTo>
                <a:lnTo>
                  <a:pt x="811949" y="1434515"/>
                </a:lnTo>
                <a:lnTo>
                  <a:pt x="1490052" y="1434515"/>
                </a:lnTo>
                <a:lnTo>
                  <a:pt x="1490052" y="2093620"/>
                </a:lnTo>
                <a:lnTo>
                  <a:pt x="811949" y="2093620"/>
                </a:lnTo>
                <a:lnTo>
                  <a:pt x="811949" y="2132393"/>
                </a:lnTo>
                <a:lnTo>
                  <a:pt x="1490052" y="2132393"/>
                </a:lnTo>
                <a:lnTo>
                  <a:pt x="1490052" y="2791498"/>
                </a:lnTo>
                <a:lnTo>
                  <a:pt x="811949" y="2791498"/>
                </a:lnTo>
                <a:lnTo>
                  <a:pt x="811949" y="2830271"/>
                </a:lnTo>
                <a:lnTo>
                  <a:pt x="1490052" y="2830271"/>
                </a:lnTo>
                <a:lnTo>
                  <a:pt x="1490052" y="3508756"/>
                </a:lnTo>
                <a:lnTo>
                  <a:pt x="1529422" y="3508756"/>
                </a:lnTo>
                <a:lnTo>
                  <a:pt x="1529422" y="2830271"/>
                </a:lnTo>
                <a:lnTo>
                  <a:pt x="1956739" y="2830271"/>
                </a:lnTo>
                <a:lnTo>
                  <a:pt x="1956739" y="2791498"/>
                </a:lnTo>
                <a:lnTo>
                  <a:pt x="1529422" y="2791498"/>
                </a:lnTo>
                <a:lnTo>
                  <a:pt x="1529422" y="2132393"/>
                </a:lnTo>
                <a:lnTo>
                  <a:pt x="1956739" y="2132393"/>
                </a:lnTo>
                <a:lnTo>
                  <a:pt x="1956739" y="2093620"/>
                </a:lnTo>
                <a:lnTo>
                  <a:pt x="1529422" y="2093620"/>
                </a:lnTo>
                <a:lnTo>
                  <a:pt x="1529422" y="1434515"/>
                </a:lnTo>
                <a:lnTo>
                  <a:pt x="1956739" y="1434515"/>
                </a:lnTo>
                <a:lnTo>
                  <a:pt x="1956739" y="1395742"/>
                </a:lnTo>
                <a:lnTo>
                  <a:pt x="1529422" y="1395742"/>
                </a:lnTo>
                <a:lnTo>
                  <a:pt x="1529422" y="736638"/>
                </a:lnTo>
                <a:lnTo>
                  <a:pt x="1956739" y="736638"/>
                </a:lnTo>
                <a:lnTo>
                  <a:pt x="1956739" y="697877"/>
                </a:lnTo>
                <a:lnTo>
                  <a:pt x="1529422" y="697877"/>
                </a:lnTo>
                <a:lnTo>
                  <a:pt x="1529422" y="38773"/>
                </a:lnTo>
                <a:lnTo>
                  <a:pt x="1956739" y="38773"/>
                </a:lnTo>
                <a:lnTo>
                  <a:pt x="1956739"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3" name="bg object 123"/>
          <p:cNvSpPr/>
          <p:nvPr/>
        </p:nvSpPr>
        <p:spPr>
          <a:xfrm>
            <a:off x="11772422" y="4607560"/>
            <a:ext cx="420370" cy="26247"/>
          </a:xfrm>
          <a:custGeom>
            <a:avLst/>
            <a:gdLst/>
            <a:ahLst/>
            <a:cxnLst/>
            <a:rect l="l" t="t" r="r" b="b"/>
            <a:pathLst>
              <a:path w="630555" h="39370">
                <a:moveTo>
                  <a:pt x="629944" y="0"/>
                </a:moveTo>
                <a:lnTo>
                  <a:pt x="629944" y="38770"/>
                </a:lnTo>
                <a:lnTo>
                  <a:pt x="0" y="38770"/>
                </a:lnTo>
                <a:lnTo>
                  <a:pt x="0" y="0"/>
                </a:lnTo>
                <a:lnTo>
                  <a:pt x="629944"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4" name="bg object 124"/>
          <p:cNvSpPr/>
          <p:nvPr/>
        </p:nvSpPr>
        <p:spPr>
          <a:xfrm>
            <a:off x="11747020" y="4607560"/>
            <a:ext cx="25400" cy="2250440"/>
          </a:xfrm>
          <a:custGeom>
            <a:avLst/>
            <a:gdLst/>
            <a:ahLst/>
            <a:cxnLst/>
            <a:rect l="l" t="t" r="r" b="b"/>
            <a:pathLst>
              <a:path w="38100" h="3375659">
                <a:moveTo>
                  <a:pt x="38101" y="0"/>
                </a:moveTo>
                <a:lnTo>
                  <a:pt x="38101" y="3375659"/>
                </a:lnTo>
                <a:lnTo>
                  <a:pt x="0" y="3375659"/>
                </a:lnTo>
                <a:lnTo>
                  <a:pt x="0" y="0"/>
                </a:lnTo>
                <a:lnTo>
                  <a:pt x="38101"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5" name="bg object 125"/>
          <p:cNvSpPr/>
          <p:nvPr/>
        </p:nvSpPr>
        <p:spPr>
          <a:xfrm>
            <a:off x="10888023" y="4607559"/>
            <a:ext cx="859367" cy="2250440"/>
          </a:xfrm>
          <a:custGeom>
            <a:avLst/>
            <a:gdLst/>
            <a:ahLst/>
            <a:cxnLst/>
            <a:rect l="l" t="t" r="r" b="b"/>
            <a:pathLst>
              <a:path w="1289050" h="3375659">
                <a:moveTo>
                  <a:pt x="1288491" y="0"/>
                </a:moveTo>
                <a:lnTo>
                  <a:pt x="629335" y="0"/>
                </a:lnTo>
                <a:lnTo>
                  <a:pt x="589965" y="0"/>
                </a:lnTo>
                <a:lnTo>
                  <a:pt x="0" y="0"/>
                </a:lnTo>
                <a:lnTo>
                  <a:pt x="0" y="38773"/>
                </a:lnTo>
                <a:lnTo>
                  <a:pt x="589965" y="38773"/>
                </a:lnTo>
                <a:lnTo>
                  <a:pt x="589965" y="3375660"/>
                </a:lnTo>
                <a:lnTo>
                  <a:pt x="629335" y="3375660"/>
                </a:lnTo>
                <a:lnTo>
                  <a:pt x="629335" y="38773"/>
                </a:lnTo>
                <a:lnTo>
                  <a:pt x="1288491" y="38773"/>
                </a:lnTo>
                <a:lnTo>
                  <a:pt x="1288491"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6" name="bg object 126"/>
          <p:cNvSpPr/>
          <p:nvPr/>
        </p:nvSpPr>
        <p:spPr>
          <a:xfrm>
            <a:off x="10816496"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7" name="bg object 127"/>
          <p:cNvSpPr/>
          <p:nvPr/>
        </p:nvSpPr>
        <p:spPr>
          <a:xfrm>
            <a:off x="10791126" y="4607560"/>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8" name="bg object 128"/>
          <p:cNvSpPr/>
          <p:nvPr/>
        </p:nvSpPr>
        <p:spPr>
          <a:xfrm>
            <a:off x="10350812" y="5384205"/>
            <a:ext cx="26247" cy="1474047"/>
          </a:xfrm>
          <a:custGeom>
            <a:avLst/>
            <a:gdLst/>
            <a:ahLst/>
            <a:cxnLst/>
            <a:rect l="l" t="t" r="r" b="b"/>
            <a:pathLst>
              <a:path w="39369"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9" name="bg object 129"/>
          <p:cNvSpPr/>
          <p:nvPr/>
        </p:nvSpPr>
        <p:spPr>
          <a:xfrm>
            <a:off x="10350812" y="5287509"/>
            <a:ext cx="26247" cy="18203"/>
          </a:xfrm>
          <a:custGeom>
            <a:avLst/>
            <a:gdLst/>
            <a:ahLst/>
            <a:cxnLst/>
            <a:rect l="l" t="t" r="r" b="b"/>
            <a:pathLst>
              <a:path w="39369"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0" name="bg object 130"/>
          <p:cNvSpPr/>
          <p:nvPr/>
        </p:nvSpPr>
        <p:spPr>
          <a:xfrm>
            <a:off x="11772820" y="5072810"/>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1" name="bg object 131"/>
          <p:cNvSpPr/>
          <p:nvPr/>
        </p:nvSpPr>
        <p:spPr>
          <a:xfrm>
            <a:off x="11772820" y="5538060"/>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2" name="bg object 132"/>
          <p:cNvSpPr/>
          <p:nvPr/>
        </p:nvSpPr>
        <p:spPr>
          <a:xfrm>
            <a:off x="11772820" y="6003311"/>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3" name="bg object 133"/>
          <p:cNvSpPr/>
          <p:nvPr/>
        </p:nvSpPr>
        <p:spPr>
          <a:xfrm>
            <a:off x="11772820" y="6468561"/>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4" name="bg object 134"/>
          <p:cNvSpPr/>
          <p:nvPr/>
        </p:nvSpPr>
        <p:spPr>
          <a:xfrm>
            <a:off x="11307533" y="507281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5" name="bg object 135"/>
          <p:cNvSpPr/>
          <p:nvPr/>
        </p:nvSpPr>
        <p:spPr>
          <a:xfrm>
            <a:off x="11307533"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6" name="bg object 136"/>
          <p:cNvSpPr/>
          <p:nvPr/>
        </p:nvSpPr>
        <p:spPr>
          <a:xfrm>
            <a:off x="11307533"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7" name="bg object 137"/>
          <p:cNvSpPr/>
          <p:nvPr/>
        </p:nvSpPr>
        <p:spPr>
          <a:xfrm>
            <a:off x="11307533"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8" name="bg object 138"/>
          <p:cNvSpPr/>
          <p:nvPr/>
        </p:nvSpPr>
        <p:spPr>
          <a:xfrm>
            <a:off x="10888029" y="5072810"/>
            <a:ext cx="393700" cy="26247"/>
          </a:xfrm>
          <a:custGeom>
            <a:avLst/>
            <a:gdLst/>
            <a:ahLst/>
            <a:cxnLst/>
            <a:rect l="l" t="t" r="r" b="b"/>
            <a:pathLst>
              <a:path w="590550" h="39370">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9" name="bg object 139"/>
          <p:cNvSpPr/>
          <p:nvPr/>
        </p:nvSpPr>
        <p:spPr>
          <a:xfrm>
            <a:off x="10842245"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0" name="bg object 140"/>
          <p:cNvSpPr/>
          <p:nvPr/>
        </p:nvSpPr>
        <p:spPr>
          <a:xfrm>
            <a:off x="10842245"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1" name="bg object 141"/>
          <p:cNvSpPr/>
          <p:nvPr/>
        </p:nvSpPr>
        <p:spPr>
          <a:xfrm>
            <a:off x="10842245"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2" name="bg object 142"/>
          <p:cNvSpPr/>
          <p:nvPr/>
        </p:nvSpPr>
        <p:spPr>
          <a:xfrm>
            <a:off x="10791126" y="5072810"/>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3" name="bg object 143"/>
          <p:cNvSpPr/>
          <p:nvPr/>
        </p:nvSpPr>
        <p:spPr>
          <a:xfrm>
            <a:off x="10376959"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4" name="bg object 144"/>
          <p:cNvSpPr/>
          <p:nvPr/>
        </p:nvSpPr>
        <p:spPr>
          <a:xfrm>
            <a:off x="10376959"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5" name="bg object 145"/>
          <p:cNvSpPr/>
          <p:nvPr/>
        </p:nvSpPr>
        <p:spPr>
          <a:xfrm>
            <a:off x="10376959"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6" name="bg object 146"/>
          <p:cNvSpPr/>
          <p:nvPr/>
        </p:nvSpPr>
        <p:spPr>
          <a:xfrm>
            <a:off x="9898747" y="5538060"/>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7" name="bg object 147"/>
          <p:cNvSpPr/>
          <p:nvPr/>
        </p:nvSpPr>
        <p:spPr>
          <a:xfrm>
            <a:off x="9898747" y="6003311"/>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8" name="bg object 148"/>
          <p:cNvSpPr/>
          <p:nvPr/>
        </p:nvSpPr>
        <p:spPr>
          <a:xfrm>
            <a:off x="9886045" y="5384207"/>
            <a:ext cx="465243" cy="1474047"/>
          </a:xfrm>
          <a:custGeom>
            <a:avLst/>
            <a:gdLst/>
            <a:ahLst/>
            <a:cxnLst/>
            <a:rect l="l" t="t" r="r" b="b"/>
            <a:pathLst>
              <a:path w="697865" h="2211070">
                <a:moveTo>
                  <a:pt x="697585" y="1626539"/>
                </a:moveTo>
                <a:lnTo>
                  <a:pt x="19050" y="1626539"/>
                </a:lnTo>
                <a:lnTo>
                  <a:pt x="19050" y="0"/>
                </a:lnTo>
                <a:lnTo>
                  <a:pt x="0" y="0"/>
                </a:lnTo>
                <a:lnTo>
                  <a:pt x="0" y="2210689"/>
                </a:lnTo>
                <a:lnTo>
                  <a:pt x="19050" y="2210689"/>
                </a:lnTo>
                <a:lnTo>
                  <a:pt x="19050" y="1665312"/>
                </a:lnTo>
                <a:lnTo>
                  <a:pt x="697585" y="1665312"/>
                </a:lnTo>
                <a:lnTo>
                  <a:pt x="697585" y="1626539"/>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9" name="bg object 149"/>
          <p:cNvSpPr/>
          <p:nvPr/>
        </p:nvSpPr>
        <p:spPr>
          <a:xfrm>
            <a:off x="9886045" y="5287509"/>
            <a:ext cx="12700" cy="18203"/>
          </a:xfrm>
          <a:custGeom>
            <a:avLst/>
            <a:gdLst/>
            <a:ahLst/>
            <a:cxnLst/>
            <a:rect l="l" t="t" r="r" b="b"/>
            <a:pathLst>
              <a:path w="19050" h="27304">
                <a:moveTo>
                  <a:pt x="0" y="26966"/>
                </a:moveTo>
                <a:lnTo>
                  <a:pt x="19050" y="26966"/>
                </a:lnTo>
                <a:lnTo>
                  <a:pt x="1905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0" name="bg object 150"/>
          <p:cNvSpPr/>
          <p:nvPr/>
        </p:nvSpPr>
        <p:spPr>
          <a:xfrm>
            <a:off x="9872498" y="5384205"/>
            <a:ext cx="13547" cy="1474047"/>
          </a:xfrm>
          <a:custGeom>
            <a:avLst/>
            <a:gdLst/>
            <a:ahLst/>
            <a:cxnLst/>
            <a:rect l="l" t="t" r="r" b="b"/>
            <a:pathLst>
              <a:path w="20319" h="2211070">
                <a:moveTo>
                  <a:pt x="0" y="2210691"/>
                </a:moveTo>
                <a:lnTo>
                  <a:pt x="20320" y="2210691"/>
                </a:lnTo>
                <a:lnTo>
                  <a:pt x="20320"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1" name="bg object 151"/>
          <p:cNvSpPr/>
          <p:nvPr/>
        </p:nvSpPr>
        <p:spPr>
          <a:xfrm>
            <a:off x="9872498" y="5287509"/>
            <a:ext cx="13547" cy="18203"/>
          </a:xfrm>
          <a:custGeom>
            <a:avLst/>
            <a:gdLst/>
            <a:ahLst/>
            <a:cxnLst/>
            <a:rect l="l" t="t" r="r" b="b"/>
            <a:pathLst>
              <a:path w="20319" h="27304">
                <a:moveTo>
                  <a:pt x="0" y="26966"/>
                </a:moveTo>
                <a:lnTo>
                  <a:pt x="20320" y="26966"/>
                </a:lnTo>
                <a:lnTo>
                  <a:pt x="2032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2" name="bg object 152"/>
          <p:cNvSpPr/>
          <p:nvPr/>
        </p:nvSpPr>
        <p:spPr>
          <a:xfrm>
            <a:off x="9407659"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3" name="bg object 153"/>
          <p:cNvSpPr/>
          <p:nvPr/>
        </p:nvSpPr>
        <p:spPr>
          <a:xfrm>
            <a:off x="9407659"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4" name="bg object 154"/>
          <p:cNvSpPr/>
          <p:nvPr/>
        </p:nvSpPr>
        <p:spPr>
          <a:xfrm>
            <a:off x="8941975" y="5384205"/>
            <a:ext cx="26247" cy="1474047"/>
          </a:xfrm>
          <a:custGeom>
            <a:avLst/>
            <a:gdLst/>
            <a:ahLst/>
            <a:cxnLst/>
            <a:rect l="l" t="t" r="r" b="b"/>
            <a:pathLst>
              <a:path w="39369"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5" name="bg object 155"/>
          <p:cNvSpPr/>
          <p:nvPr/>
        </p:nvSpPr>
        <p:spPr>
          <a:xfrm>
            <a:off x="8941975" y="5287509"/>
            <a:ext cx="26247" cy="18203"/>
          </a:xfrm>
          <a:custGeom>
            <a:avLst/>
            <a:gdLst/>
            <a:ahLst/>
            <a:cxnLst/>
            <a:rect l="l" t="t" r="r" b="b"/>
            <a:pathLst>
              <a:path w="39369"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6" name="bg object 156"/>
          <p:cNvSpPr/>
          <p:nvPr/>
        </p:nvSpPr>
        <p:spPr>
          <a:xfrm>
            <a:off x="8477136"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7" name="bg object 157"/>
          <p:cNvSpPr/>
          <p:nvPr/>
        </p:nvSpPr>
        <p:spPr>
          <a:xfrm>
            <a:off x="8477136"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8" name="bg object 158"/>
          <p:cNvSpPr/>
          <p:nvPr/>
        </p:nvSpPr>
        <p:spPr>
          <a:xfrm>
            <a:off x="8011451" y="5384205"/>
            <a:ext cx="26247" cy="1474047"/>
          </a:xfrm>
          <a:custGeom>
            <a:avLst/>
            <a:gdLst/>
            <a:ahLst/>
            <a:cxnLst/>
            <a:rect l="l" t="t" r="r" b="b"/>
            <a:pathLst>
              <a:path w="39370"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9" name="bg object 159"/>
          <p:cNvSpPr/>
          <p:nvPr/>
        </p:nvSpPr>
        <p:spPr>
          <a:xfrm>
            <a:off x="8011451" y="5287509"/>
            <a:ext cx="26247" cy="18203"/>
          </a:xfrm>
          <a:custGeom>
            <a:avLst/>
            <a:gdLst/>
            <a:ahLst/>
            <a:cxnLst/>
            <a:rect l="l" t="t" r="r" b="b"/>
            <a:pathLst>
              <a:path w="39370"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0" name="bg object 160"/>
          <p:cNvSpPr/>
          <p:nvPr/>
        </p:nvSpPr>
        <p:spPr>
          <a:xfrm>
            <a:off x="9433459"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1" name="bg object 161"/>
          <p:cNvSpPr/>
          <p:nvPr/>
        </p:nvSpPr>
        <p:spPr>
          <a:xfrm>
            <a:off x="9433459"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2" name="bg object 162"/>
          <p:cNvSpPr/>
          <p:nvPr/>
        </p:nvSpPr>
        <p:spPr>
          <a:xfrm>
            <a:off x="9433459"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3" name="bg object 163"/>
          <p:cNvSpPr/>
          <p:nvPr/>
        </p:nvSpPr>
        <p:spPr>
          <a:xfrm>
            <a:off x="8968172"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4" name="bg object 164"/>
          <p:cNvSpPr/>
          <p:nvPr/>
        </p:nvSpPr>
        <p:spPr>
          <a:xfrm>
            <a:off x="8968172"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5" name="bg object 165"/>
          <p:cNvSpPr/>
          <p:nvPr/>
        </p:nvSpPr>
        <p:spPr>
          <a:xfrm>
            <a:off x="8968172"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6" name="bg object 166"/>
          <p:cNvSpPr/>
          <p:nvPr/>
        </p:nvSpPr>
        <p:spPr>
          <a:xfrm>
            <a:off x="8502885"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7" name="bg object 167"/>
          <p:cNvSpPr/>
          <p:nvPr/>
        </p:nvSpPr>
        <p:spPr>
          <a:xfrm>
            <a:off x="8502885"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8" name="bg object 168"/>
          <p:cNvSpPr/>
          <p:nvPr/>
        </p:nvSpPr>
        <p:spPr>
          <a:xfrm>
            <a:off x="8502885"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9" name="bg object 169"/>
          <p:cNvSpPr/>
          <p:nvPr/>
        </p:nvSpPr>
        <p:spPr>
          <a:xfrm>
            <a:off x="8037598"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0" name="bg object 170"/>
          <p:cNvSpPr/>
          <p:nvPr/>
        </p:nvSpPr>
        <p:spPr>
          <a:xfrm>
            <a:off x="8037598"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1" name="bg object 171"/>
          <p:cNvSpPr/>
          <p:nvPr/>
        </p:nvSpPr>
        <p:spPr>
          <a:xfrm>
            <a:off x="8037598"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2" name="bg object 172"/>
          <p:cNvSpPr/>
          <p:nvPr/>
        </p:nvSpPr>
        <p:spPr>
          <a:xfrm>
            <a:off x="7559387" y="5538060"/>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3" name="bg object 173"/>
          <p:cNvSpPr/>
          <p:nvPr/>
        </p:nvSpPr>
        <p:spPr>
          <a:xfrm>
            <a:off x="7559387" y="6003311"/>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4" name="bg object 174"/>
          <p:cNvSpPr/>
          <p:nvPr/>
        </p:nvSpPr>
        <p:spPr>
          <a:xfrm>
            <a:off x="7546679" y="5384207"/>
            <a:ext cx="465243" cy="1474047"/>
          </a:xfrm>
          <a:custGeom>
            <a:avLst/>
            <a:gdLst/>
            <a:ahLst/>
            <a:cxnLst/>
            <a:rect l="l" t="t" r="r" b="b"/>
            <a:pathLst>
              <a:path w="697865" h="2211070">
                <a:moveTo>
                  <a:pt x="697598" y="1626539"/>
                </a:moveTo>
                <a:lnTo>
                  <a:pt x="19050" y="1626539"/>
                </a:lnTo>
                <a:lnTo>
                  <a:pt x="19050" y="0"/>
                </a:lnTo>
                <a:lnTo>
                  <a:pt x="0" y="0"/>
                </a:lnTo>
                <a:lnTo>
                  <a:pt x="0" y="2210689"/>
                </a:lnTo>
                <a:lnTo>
                  <a:pt x="19050" y="2210689"/>
                </a:lnTo>
                <a:lnTo>
                  <a:pt x="19050" y="1665312"/>
                </a:lnTo>
                <a:lnTo>
                  <a:pt x="697598" y="1665312"/>
                </a:lnTo>
                <a:lnTo>
                  <a:pt x="697598" y="1626539"/>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5" name="bg object 175"/>
          <p:cNvSpPr/>
          <p:nvPr/>
        </p:nvSpPr>
        <p:spPr>
          <a:xfrm>
            <a:off x="7546685" y="5287509"/>
            <a:ext cx="12700" cy="18203"/>
          </a:xfrm>
          <a:custGeom>
            <a:avLst/>
            <a:gdLst/>
            <a:ahLst/>
            <a:cxnLst/>
            <a:rect l="l" t="t" r="r" b="b"/>
            <a:pathLst>
              <a:path w="19050" h="27304">
                <a:moveTo>
                  <a:pt x="0" y="26966"/>
                </a:moveTo>
                <a:lnTo>
                  <a:pt x="19050" y="26966"/>
                </a:lnTo>
                <a:lnTo>
                  <a:pt x="1905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6" name="bg object 176"/>
          <p:cNvSpPr/>
          <p:nvPr/>
        </p:nvSpPr>
        <p:spPr>
          <a:xfrm>
            <a:off x="7533137" y="5384205"/>
            <a:ext cx="13547" cy="1474047"/>
          </a:xfrm>
          <a:custGeom>
            <a:avLst/>
            <a:gdLst/>
            <a:ahLst/>
            <a:cxnLst/>
            <a:rect l="l" t="t" r="r" b="b"/>
            <a:pathLst>
              <a:path w="20320" h="2211070">
                <a:moveTo>
                  <a:pt x="0" y="2210691"/>
                </a:moveTo>
                <a:lnTo>
                  <a:pt x="20320" y="2210691"/>
                </a:lnTo>
                <a:lnTo>
                  <a:pt x="20320"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7" name="bg object 177"/>
          <p:cNvSpPr/>
          <p:nvPr/>
        </p:nvSpPr>
        <p:spPr>
          <a:xfrm>
            <a:off x="7533137" y="5287509"/>
            <a:ext cx="13547" cy="18203"/>
          </a:xfrm>
          <a:custGeom>
            <a:avLst/>
            <a:gdLst/>
            <a:ahLst/>
            <a:cxnLst/>
            <a:rect l="l" t="t" r="r" b="b"/>
            <a:pathLst>
              <a:path w="20320" h="27304">
                <a:moveTo>
                  <a:pt x="0" y="26966"/>
                </a:moveTo>
                <a:lnTo>
                  <a:pt x="20320" y="26966"/>
                </a:lnTo>
                <a:lnTo>
                  <a:pt x="2032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8" name="bg object 178"/>
          <p:cNvSpPr/>
          <p:nvPr/>
        </p:nvSpPr>
        <p:spPr>
          <a:xfrm>
            <a:off x="7068299"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9" name="bg object 179"/>
          <p:cNvSpPr/>
          <p:nvPr/>
        </p:nvSpPr>
        <p:spPr>
          <a:xfrm>
            <a:off x="7068299"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0" name="bg object 180"/>
          <p:cNvSpPr/>
          <p:nvPr/>
        </p:nvSpPr>
        <p:spPr>
          <a:xfrm>
            <a:off x="6602614" y="5384205"/>
            <a:ext cx="26247" cy="1474047"/>
          </a:xfrm>
          <a:custGeom>
            <a:avLst/>
            <a:gdLst/>
            <a:ahLst/>
            <a:cxnLst/>
            <a:rect l="l" t="t" r="r" b="b"/>
            <a:pathLst>
              <a:path w="39370"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1" name="bg object 181"/>
          <p:cNvSpPr/>
          <p:nvPr/>
        </p:nvSpPr>
        <p:spPr>
          <a:xfrm>
            <a:off x="6602614" y="5287509"/>
            <a:ext cx="26247" cy="18203"/>
          </a:xfrm>
          <a:custGeom>
            <a:avLst/>
            <a:gdLst/>
            <a:ahLst/>
            <a:cxnLst/>
            <a:rect l="l" t="t" r="r" b="b"/>
            <a:pathLst>
              <a:path w="39370"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2" name="bg object 182"/>
          <p:cNvSpPr/>
          <p:nvPr/>
        </p:nvSpPr>
        <p:spPr>
          <a:xfrm>
            <a:off x="6137776"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3" name="bg object 183"/>
          <p:cNvSpPr/>
          <p:nvPr/>
        </p:nvSpPr>
        <p:spPr>
          <a:xfrm>
            <a:off x="6137776"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4" name="bg object 184"/>
          <p:cNvSpPr/>
          <p:nvPr/>
        </p:nvSpPr>
        <p:spPr>
          <a:xfrm>
            <a:off x="5672091" y="5384205"/>
            <a:ext cx="26247" cy="1474047"/>
          </a:xfrm>
          <a:custGeom>
            <a:avLst/>
            <a:gdLst/>
            <a:ahLst/>
            <a:cxnLst/>
            <a:rect l="l" t="t" r="r" b="b"/>
            <a:pathLst>
              <a:path w="39370"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5" name="bg object 185"/>
          <p:cNvSpPr/>
          <p:nvPr/>
        </p:nvSpPr>
        <p:spPr>
          <a:xfrm>
            <a:off x="5672091" y="5287509"/>
            <a:ext cx="26247" cy="18203"/>
          </a:xfrm>
          <a:custGeom>
            <a:avLst/>
            <a:gdLst/>
            <a:ahLst/>
            <a:cxnLst/>
            <a:rect l="l" t="t" r="r" b="b"/>
            <a:pathLst>
              <a:path w="39370"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6" name="bg object 186"/>
          <p:cNvSpPr/>
          <p:nvPr/>
        </p:nvSpPr>
        <p:spPr>
          <a:xfrm>
            <a:off x="7094099"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7" name="bg object 187"/>
          <p:cNvSpPr/>
          <p:nvPr/>
        </p:nvSpPr>
        <p:spPr>
          <a:xfrm>
            <a:off x="7094099"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8" name="bg object 188"/>
          <p:cNvSpPr/>
          <p:nvPr/>
        </p:nvSpPr>
        <p:spPr>
          <a:xfrm>
            <a:off x="7094099"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9" name="bg object 189"/>
          <p:cNvSpPr/>
          <p:nvPr/>
        </p:nvSpPr>
        <p:spPr>
          <a:xfrm>
            <a:off x="6628812"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0" name="bg object 190"/>
          <p:cNvSpPr/>
          <p:nvPr/>
        </p:nvSpPr>
        <p:spPr>
          <a:xfrm>
            <a:off x="6628812"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1" name="bg object 191"/>
          <p:cNvSpPr/>
          <p:nvPr/>
        </p:nvSpPr>
        <p:spPr>
          <a:xfrm>
            <a:off x="6628812"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2" name="bg object 192"/>
          <p:cNvSpPr/>
          <p:nvPr/>
        </p:nvSpPr>
        <p:spPr>
          <a:xfrm>
            <a:off x="6163525"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3" name="bg object 193"/>
          <p:cNvSpPr/>
          <p:nvPr/>
        </p:nvSpPr>
        <p:spPr>
          <a:xfrm>
            <a:off x="6163525"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4" name="bg object 194"/>
          <p:cNvSpPr/>
          <p:nvPr/>
        </p:nvSpPr>
        <p:spPr>
          <a:xfrm>
            <a:off x="6163525"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5" name="bg object 195"/>
          <p:cNvSpPr/>
          <p:nvPr/>
        </p:nvSpPr>
        <p:spPr>
          <a:xfrm>
            <a:off x="5698238"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6" name="bg object 196"/>
          <p:cNvSpPr/>
          <p:nvPr/>
        </p:nvSpPr>
        <p:spPr>
          <a:xfrm>
            <a:off x="5698238"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7" name="bg object 197"/>
          <p:cNvSpPr/>
          <p:nvPr/>
        </p:nvSpPr>
        <p:spPr>
          <a:xfrm>
            <a:off x="5698238"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8" name="bg object 198"/>
          <p:cNvSpPr/>
          <p:nvPr/>
        </p:nvSpPr>
        <p:spPr>
          <a:xfrm>
            <a:off x="5220027" y="5538060"/>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9" name="bg object 199"/>
          <p:cNvSpPr/>
          <p:nvPr/>
        </p:nvSpPr>
        <p:spPr>
          <a:xfrm>
            <a:off x="5220027" y="6003311"/>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0" name="bg object 200"/>
          <p:cNvSpPr/>
          <p:nvPr/>
        </p:nvSpPr>
        <p:spPr>
          <a:xfrm>
            <a:off x="5207322" y="5384207"/>
            <a:ext cx="465243" cy="1474047"/>
          </a:xfrm>
          <a:custGeom>
            <a:avLst/>
            <a:gdLst/>
            <a:ahLst/>
            <a:cxnLst/>
            <a:rect l="l" t="t" r="r" b="b"/>
            <a:pathLst>
              <a:path w="697865" h="2211070">
                <a:moveTo>
                  <a:pt x="697598" y="1626539"/>
                </a:moveTo>
                <a:lnTo>
                  <a:pt x="19050" y="1626539"/>
                </a:lnTo>
                <a:lnTo>
                  <a:pt x="19050" y="0"/>
                </a:lnTo>
                <a:lnTo>
                  <a:pt x="0" y="0"/>
                </a:lnTo>
                <a:lnTo>
                  <a:pt x="0" y="2210689"/>
                </a:lnTo>
                <a:lnTo>
                  <a:pt x="19050" y="2210689"/>
                </a:lnTo>
                <a:lnTo>
                  <a:pt x="19050" y="1665312"/>
                </a:lnTo>
                <a:lnTo>
                  <a:pt x="697598" y="1665312"/>
                </a:lnTo>
                <a:lnTo>
                  <a:pt x="697598" y="1626539"/>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1" name="bg object 201"/>
          <p:cNvSpPr/>
          <p:nvPr/>
        </p:nvSpPr>
        <p:spPr>
          <a:xfrm>
            <a:off x="5207324" y="5287509"/>
            <a:ext cx="12700" cy="18203"/>
          </a:xfrm>
          <a:custGeom>
            <a:avLst/>
            <a:gdLst/>
            <a:ahLst/>
            <a:cxnLst/>
            <a:rect l="l" t="t" r="r" b="b"/>
            <a:pathLst>
              <a:path w="19050" h="27304">
                <a:moveTo>
                  <a:pt x="0" y="26966"/>
                </a:moveTo>
                <a:lnTo>
                  <a:pt x="19050" y="26966"/>
                </a:lnTo>
                <a:lnTo>
                  <a:pt x="1905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2" name="bg object 202"/>
          <p:cNvSpPr/>
          <p:nvPr/>
        </p:nvSpPr>
        <p:spPr>
          <a:xfrm>
            <a:off x="5193777" y="5384205"/>
            <a:ext cx="13547" cy="1474047"/>
          </a:xfrm>
          <a:custGeom>
            <a:avLst/>
            <a:gdLst/>
            <a:ahLst/>
            <a:cxnLst/>
            <a:rect l="l" t="t" r="r" b="b"/>
            <a:pathLst>
              <a:path w="20320" h="2211070">
                <a:moveTo>
                  <a:pt x="0" y="2210691"/>
                </a:moveTo>
                <a:lnTo>
                  <a:pt x="20320" y="2210691"/>
                </a:lnTo>
                <a:lnTo>
                  <a:pt x="20320"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3" name="bg object 203"/>
          <p:cNvSpPr/>
          <p:nvPr/>
        </p:nvSpPr>
        <p:spPr>
          <a:xfrm>
            <a:off x="5193777" y="5287509"/>
            <a:ext cx="13547" cy="18203"/>
          </a:xfrm>
          <a:custGeom>
            <a:avLst/>
            <a:gdLst/>
            <a:ahLst/>
            <a:cxnLst/>
            <a:rect l="l" t="t" r="r" b="b"/>
            <a:pathLst>
              <a:path w="20320" h="27304">
                <a:moveTo>
                  <a:pt x="0" y="26966"/>
                </a:moveTo>
                <a:lnTo>
                  <a:pt x="20320" y="26966"/>
                </a:lnTo>
                <a:lnTo>
                  <a:pt x="2032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4" name="bg object 204"/>
          <p:cNvSpPr/>
          <p:nvPr/>
        </p:nvSpPr>
        <p:spPr>
          <a:xfrm>
            <a:off x="4728939"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5" name="bg object 205"/>
          <p:cNvSpPr/>
          <p:nvPr/>
        </p:nvSpPr>
        <p:spPr>
          <a:xfrm>
            <a:off x="4728939"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6" name="bg object 206"/>
          <p:cNvSpPr/>
          <p:nvPr/>
        </p:nvSpPr>
        <p:spPr>
          <a:xfrm>
            <a:off x="4263254" y="5384205"/>
            <a:ext cx="26247" cy="1474047"/>
          </a:xfrm>
          <a:custGeom>
            <a:avLst/>
            <a:gdLst/>
            <a:ahLst/>
            <a:cxnLst/>
            <a:rect l="l" t="t" r="r" b="b"/>
            <a:pathLst>
              <a:path w="39370"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7" name="bg object 207"/>
          <p:cNvSpPr/>
          <p:nvPr/>
        </p:nvSpPr>
        <p:spPr>
          <a:xfrm>
            <a:off x="4263254" y="5287509"/>
            <a:ext cx="26247" cy="18203"/>
          </a:xfrm>
          <a:custGeom>
            <a:avLst/>
            <a:gdLst/>
            <a:ahLst/>
            <a:cxnLst/>
            <a:rect l="l" t="t" r="r" b="b"/>
            <a:pathLst>
              <a:path w="39370"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8" name="bg object 208"/>
          <p:cNvSpPr/>
          <p:nvPr/>
        </p:nvSpPr>
        <p:spPr>
          <a:xfrm>
            <a:off x="3798415"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9" name="bg object 209"/>
          <p:cNvSpPr/>
          <p:nvPr/>
        </p:nvSpPr>
        <p:spPr>
          <a:xfrm>
            <a:off x="3798415"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0" name="bg object 210"/>
          <p:cNvSpPr/>
          <p:nvPr/>
        </p:nvSpPr>
        <p:spPr>
          <a:xfrm>
            <a:off x="3332731" y="5384205"/>
            <a:ext cx="26247" cy="1474047"/>
          </a:xfrm>
          <a:custGeom>
            <a:avLst/>
            <a:gdLst/>
            <a:ahLst/>
            <a:cxnLst/>
            <a:rect l="l" t="t" r="r" b="b"/>
            <a:pathLst>
              <a:path w="39370"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1" name="bg object 211"/>
          <p:cNvSpPr/>
          <p:nvPr/>
        </p:nvSpPr>
        <p:spPr>
          <a:xfrm>
            <a:off x="3332731" y="5287509"/>
            <a:ext cx="26247" cy="18203"/>
          </a:xfrm>
          <a:custGeom>
            <a:avLst/>
            <a:gdLst/>
            <a:ahLst/>
            <a:cxnLst/>
            <a:rect l="l" t="t" r="r" b="b"/>
            <a:pathLst>
              <a:path w="39370"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2" name="bg object 212"/>
          <p:cNvSpPr/>
          <p:nvPr/>
        </p:nvSpPr>
        <p:spPr>
          <a:xfrm>
            <a:off x="4754739"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3" name="bg object 213"/>
          <p:cNvSpPr/>
          <p:nvPr/>
        </p:nvSpPr>
        <p:spPr>
          <a:xfrm>
            <a:off x="4754739"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4" name="bg object 214"/>
          <p:cNvSpPr/>
          <p:nvPr/>
        </p:nvSpPr>
        <p:spPr>
          <a:xfrm>
            <a:off x="4754739"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5" name="bg object 215"/>
          <p:cNvSpPr/>
          <p:nvPr/>
        </p:nvSpPr>
        <p:spPr>
          <a:xfrm>
            <a:off x="4289451"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6" name="bg object 216"/>
          <p:cNvSpPr/>
          <p:nvPr/>
        </p:nvSpPr>
        <p:spPr>
          <a:xfrm>
            <a:off x="4289451"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7" name="bg object 217"/>
          <p:cNvSpPr/>
          <p:nvPr/>
        </p:nvSpPr>
        <p:spPr>
          <a:xfrm>
            <a:off x="4289451"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8" name="bg object 218"/>
          <p:cNvSpPr/>
          <p:nvPr/>
        </p:nvSpPr>
        <p:spPr>
          <a:xfrm>
            <a:off x="3824165"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9" name="bg object 219"/>
          <p:cNvSpPr/>
          <p:nvPr/>
        </p:nvSpPr>
        <p:spPr>
          <a:xfrm>
            <a:off x="3824165"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0" name="bg object 220"/>
          <p:cNvSpPr/>
          <p:nvPr/>
        </p:nvSpPr>
        <p:spPr>
          <a:xfrm>
            <a:off x="3824165"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1" name="bg object 221"/>
          <p:cNvSpPr/>
          <p:nvPr/>
        </p:nvSpPr>
        <p:spPr>
          <a:xfrm>
            <a:off x="3358877"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2" name="bg object 222"/>
          <p:cNvSpPr/>
          <p:nvPr/>
        </p:nvSpPr>
        <p:spPr>
          <a:xfrm>
            <a:off x="3358877"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3" name="bg object 223"/>
          <p:cNvSpPr/>
          <p:nvPr/>
        </p:nvSpPr>
        <p:spPr>
          <a:xfrm>
            <a:off x="3358877"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4" name="bg object 224"/>
          <p:cNvSpPr/>
          <p:nvPr/>
        </p:nvSpPr>
        <p:spPr>
          <a:xfrm>
            <a:off x="2880666" y="5538060"/>
            <a:ext cx="452543" cy="26247"/>
          </a:xfrm>
          <a:custGeom>
            <a:avLst/>
            <a:gdLst/>
            <a:ahLst/>
            <a:cxnLst/>
            <a:rect l="l" t="t" r="r" b="b"/>
            <a:pathLst>
              <a:path w="678814"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5" name="bg object 225"/>
          <p:cNvSpPr/>
          <p:nvPr/>
        </p:nvSpPr>
        <p:spPr>
          <a:xfrm>
            <a:off x="2880666" y="6003311"/>
            <a:ext cx="452543" cy="26247"/>
          </a:xfrm>
          <a:custGeom>
            <a:avLst/>
            <a:gdLst/>
            <a:ahLst/>
            <a:cxnLst/>
            <a:rect l="l" t="t" r="r" b="b"/>
            <a:pathLst>
              <a:path w="678814"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6" name="bg object 226"/>
          <p:cNvSpPr/>
          <p:nvPr/>
        </p:nvSpPr>
        <p:spPr>
          <a:xfrm>
            <a:off x="2867957" y="5384207"/>
            <a:ext cx="465243" cy="1474047"/>
          </a:xfrm>
          <a:custGeom>
            <a:avLst/>
            <a:gdLst/>
            <a:ahLst/>
            <a:cxnLst/>
            <a:rect l="l" t="t" r="r" b="b"/>
            <a:pathLst>
              <a:path w="697864" h="2211070">
                <a:moveTo>
                  <a:pt x="697598" y="1626539"/>
                </a:moveTo>
                <a:lnTo>
                  <a:pt x="19062" y="1626539"/>
                </a:lnTo>
                <a:lnTo>
                  <a:pt x="19062" y="0"/>
                </a:lnTo>
                <a:lnTo>
                  <a:pt x="0" y="0"/>
                </a:lnTo>
                <a:lnTo>
                  <a:pt x="0" y="2210689"/>
                </a:lnTo>
                <a:lnTo>
                  <a:pt x="19062" y="2210689"/>
                </a:lnTo>
                <a:lnTo>
                  <a:pt x="19062" y="1665312"/>
                </a:lnTo>
                <a:lnTo>
                  <a:pt x="697598" y="1665312"/>
                </a:lnTo>
                <a:lnTo>
                  <a:pt x="697598" y="1626539"/>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7" name="bg object 227"/>
          <p:cNvSpPr/>
          <p:nvPr/>
        </p:nvSpPr>
        <p:spPr>
          <a:xfrm>
            <a:off x="2867964" y="5287509"/>
            <a:ext cx="12700" cy="18203"/>
          </a:xfrm>
          <a:custGeom>
            <a:avLst/>
            <a:gdLst/>
            <a:ahLst/>
            <a:cxnLst/>
            <a:rect l="l" t="t" r="r" b="b"/>
            <a:pathLst>
              <a:path w="19050" h="27304">
                <a:moveTo>
                  <a:pt x="0" y="26966"/>
                </a:moveTo>
                <a:lnTo>
                  <a:pt x="19050" y="26966"/>
                </a:lnTo>
                <a:lnTo>
                  <a:pt x="1905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8" name="bg object 228"/>
          <p:cNvSpPr/>
          <p:nvPr/>
        </p:nvSpPr>
        <p:spPr>
          <a:xfrm>
            <a:off x="2854417" y="5384205"/>
            <a:ext cx="13547" cy="1474047"/>
          </a:xfrm>
          <a:custGeom>
            <a:avLst/>
            <a:gdLst/>
            <a:ahLst/>
            <a:cxnLst/>
            <a:rect l="l" t="t" r="r" b="b"/>
            <a:pathLst>
              <a:path w="20320" h="2211070">
                <a:moveTo>
                  <a:pt x="0" y="2210691"/>
                </a:moveTo>
                <a:lnTo>
                  <a:pt x="20320" y="2210691"/>
                </a:lnTo>
                <a:lnTo>
                  <a:pt x="20320"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9" name="bg object 229"/>
          <p:cNvSpPr/>
          <p:nvPr/>
        </p:nvSpPr>
        <p:spPr>
          <a:xfrm>
            <a:off x="2854417" y="5287509"/>
            <a:ext cx="13547" cy="18203"/>
          </a:xfrm>
          <a:custGeom>
            <a:avLst/>
            <a:gdLst/>
            <a:ahLst/>
            <a:cxnLst/>
            <a:rect l="l" t="t" r="r" b="b"/>
            <a:pathLst>
              <a:path w="20320" h="27304">
                <a:moveTo>
                  <a:pt x="0" y="26966"/>
                </a:moveTo>
                <a:lnTo>
                  <a:pt x="20320" y="26966"/>
                </a:lnTo>
                <a:lnTo>
                  <a:pt x="2032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0" name="bg object 230"/>
          <p:cNvSpPr/>
          <p:nvPr/>
        </p:nvSpPr>
        <p:spPr>
          <a:xfrm>
            <a:off x="2389579"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1" name="bg object 231"/>
          <p:cNvSpPr/>
          <p:nvPr/>
        </p:nvSpPr>
        <p:spPr>
          <a:xfrm>
            <a:off x="2389579"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2" name="bg object 232"/>
          <p:cNvSpPr/>
          <p:nvPr/>
        </p:nvSpPr>
        <p:spPr>
          <a:xfrm>
            <a:off x="1923893" y="5384205"/>
            <a:ext cx="26247" cy="1474047"/>
          </a:xfrm>
          <a:custGeom>
            <a:avLst/>
            <a:gdLst/>
            <a:ahLst/>
            <a:cxnLst/>
            <a:rect l="l" t="t" r="r" b="b"/>
            <a:pathLst>
              <a:path w="39369"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3" name="bg object 233"/>
          <p:cNvSpPr/>
          <p:nvPr/>
        </p:nvSpPr>
        <p:spPr>
          <a:xfrm>
            <a:off x="1923893" y="5287509"/>
            <a:ext cx="26247" cy="18203"/>
          </a:xfrm>
          <a:custGeom>
            <a:avLst/>
            <a:gdLst/>
            <a:ahLst/>
            <a:cxnLst/>
            <a:rect l="l" t="t" r="r" b="b"/>
            <a:pathLst>
              <a:path w="39369"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4" name="bg object 234"/>
          <p:cNvSpPr/>
          <p:nvPr/>
        </p:nvSpPr>
        <p:spPr>
          <a:xfrm>
            <a:off x="1459055"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5" name="bg object 235"/>
          <p:cNvSpPr/>
          <p:nvPr/>
        </p:nvSpPr>
        <p:spPr>
          <a:xfrm>
            <a:off x="1459055"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6" name="bg object 236"/>
          <p:cNvSpPr/>
          <p:nvPr/>
        </p:nvSpPr>
        <p:spPr>
          <a:xfrm>
            <a:off x="541232" y="4607559"/>
            <a:ext cx="763270" cy="2250440"/>
          </a:xfrm>
          <a:custGeom>
            <a:avLst/>
            <a:gdLst/>
            <a:ahLst/>
            <a:cxnLst/>
            <a:rect l="l" t="t" r="r" b="b"/>
            <a:pathLst>
              <a:path w="1144905" h="3375659">
                <a:moveTo>
                  <a:pt x="1144892" y="0"/>
                </a:moveTo>
                <a:lnTo>
                  <a:pt x="717575" y="0"/>
                </a:lnTo>
                <a:lnTo>
                  <a:pt x="678205" y="0"/>
                </a:lnTo>
                <a:lnTo>
                  <a:pt x="0" y="0"/>
                </a:lnTo>
                <a:lnTo>
                  <a:pt x="0" y="38773"/>
                </a:lnTo>
                <a:lnTo>
                  <a:pt x="678205" y="38773"/>
                </a:lnTo>
                <a:lnTo>
                  <a:pt x="678205" y="3375660"/>
                </a:lnTo>
                <a:lnTo>
                  <a:pt x="717575" y="3375660"/>
                </a:lnTo>
                <a:lnTo>
                  <a:pt x="717575" y="38773"/>
                </a:lnTo>
                <a:lnTo>
                  <a:pt x="1144892" y="38773"/>
                </a:lnTo>
                <a:lnTo>
                  <a:pt x="1144892"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7" name="bg object 237"/>
          <p:cNvSpPr/>
          <p:nvPr/>
        </p:nvSpPr>
        <p:spPr>
          <a:xfrm>
            <a:off x="2415378"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8" name="bg object 238"/>
          <p:cNvSpPr/>
          <p:nvPr/>
        </p:nvSpPr>
        <p:spPr>
          <a:xfrm>
            <a:off x="2415378"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9" name="bg object 239"/>
          <p:cNvSpPr/>
          <p:nvPr/>
        </p:nvSpPr>
        <p:spPr>
          <a:xfrm>
            <a:off x="2415378"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0" name="bg object 240"/>
          <p:cNvSpPr/>
          <p:nvPr/>
        </p:nvSpPr>
        <p:spPr>
          <a:xfrm>
            <a:off x="1950091"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1" name="bg object 241"/>
          <p:cNvSpPr/>
          <p:nvPr/>
        </p:nvSpPr>
        <p:spPr>
          <a:xfrm>
            <a:off x="1950091"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2" name="bg object 242"/>
          <p:cNvSpPr/>
          <p:nvPr/>
        </p:nvSpPr>
        <p:spPr>
          <a:xfrm>
            <a:off x="1950091"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3" name="bg object 243"/>
          <p:cNvSpPr/>
          <p:nvPr/>
        </p:nvSpPr>
        <p:spPr>
          <a:xfrm>
            <a:off x="1484804"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4" name="bg object 244"/>
          <p:cNvSpPr/>
          <p:nvPr/>
        </p:nvSpPr>
        <p:spPr>
          <a:xfrm>
            <a:off x="1484804"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5" name="bg object 245"/>
          <p:cNvSpPr/>
          <p:nvPr/>
        </p:nvSpPr>
        <p:spPr>
          <a:xfrm>
            <a:off x="1484804"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6" name="bg object 246"/>
          <p:cNvSpPr/>
          <p:nvPr/>
        </p:nvSpPr>
        <p:spPr>
          <a:xfrm>
            <a:off x="1019517" y="5072810"/>
            <a:ext cx="285327" cy="26247"/>
          </a:xfrm>
          <a:custGeom>
            <a:avLst/>
            <a:gdLst/>
            <a:ahLst/>
            <a:cxnLst/>
            <a:rect l="l" t="t" r="r" b="b"/>
            <a:pathLst>
              <a:path w="427989" h="39370">
                <a:moveTo>
                  <a:pt x="0" y="38770"/>
                </a:moveTo>
                <a:lnTo>
                  <a:pt x="427476" y="38770"/>
                </a:lnTo>
                <a:lnTo>
                  <a:pt x="427476"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7" name="bg object 247"/>
          <p:cNvSpPr/>
          <p:nvPr/>
        </p:nvSpPr>
        <p:spPr>
          <a:xfrm>
            <a:off x="1019517"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8" name="bg object 248"/>
          <p:cNvSpPr/>
          <p:nvPr/>
        </p:nvSpPr>
        <p:spPr>
          <a:xfrm>
            <a:off x="1019517"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9" name="bg object 249"/>
          <p:cNvSpPr/>
          <p:nvPr/>
        </p:nvSpPr>
        <p:spPr>
          <a:xfrm>
            <a:off x="1019517"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0" name="bg object 250"/>
          <p:cNvSpPr/>
          <p:nvPr/>
        </p:nvSpPr>
        <p:spPr>
          <a:xfrm>
            <a:off x="541305" y="5072810"/>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1" name="bg object 251"/>
          <p:cNvSpPr/>
          <p:nvPr/>
        </p:nvSpPr>
        <p:spPr>
          <a:xfrm>
            <a:off x="541305" y="5538060"/>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2" name="bg object 252"/>
          <p:cNvSpPr/>
          <p:nvPr/>
        </p:nvSpPr>
        <p:spPr>
          <a:xfrm>
            <a:off x="541305" y="6003311"/>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3" name="bg object 253"/>
          <p:cNvSpPr/>
          <p:nvPr/>
        </p:nvSpPr>
        <p:spPr>
          <a:xfrm>
            <a:off x="0" y="4607559"/>
            <a:ext cx="993987" cy="2250440"/>
          </a:xfrm>
          <a:custGeom>
            <a:avLst/>
            <a:gdLst/>
            <a:ahLst/>
            <a:cxnLst/>
            <a:rect l="l" t="t" r="r" b="b"/>
            <a:pathLst>
              <a:path w="1490980" h="3375659">
                <a:moveTo>
                  <a:pt x="75234" y="2791510"/>
                </a:moveTo>
                <a:lnTo>
                  <a:pt x="0" y="2791510"/>
                </a:lnTo>
                <a:lnTo>
                  <a:pt x="0" y="2830284"/>
                </a:lnTo>
                <a:lnTo>
                  <a:pt x="75234" y="2830284"/>
                </a:lnTo>
                <a:lnTo>
                  <a:pt x="75234" y="2791510"/>
                </a:lnTo>
                <a:close/>
              </a:path>
              <a:path w="1490980" h="3375659">
                <a:moveTo>
                  <a:pt x="75234" y="2093633"/>
                </a:moveTo>
                <a:lnTo>
                  <a:pt x="0" y="2093633"/>
                </a:lnTo>
                <a:lnTo>
                  <a:pt x="0" y="2132406"/>
                </a:lnTo>
                <a:lnTo>
                  <a:pt x="75234" y="2132406"/>
                </a:lnTo>
                <a:lnTo>
                  <a:pt x="75234" y="2093633"/>
                </a:lnTo>
                <a:close/>
              </a:path>
              <a:path w="1490980" h="3375659">
                <a:moveTo>
                  <a:pt x="75234" y="1395755"/>
                </a:moveTo>
                <a:lnTo>
                  <a:pt x="0" y="1395755"/>
                </a:lnTo>
                <a:lnTo>
                  <a:pt x="0" y="1434528"/>
                </a:lnTo>
                <a:lnTo>
                  <a:pt x="75234" y="1434528"/>
                </a:lnTo>
                <a:lnTo>
                  <a:pt x="75234" y="1395755"/>
                </a:lnTo>
                <a:close/>
              </a:path>
              <a:path w="1490980" h="3375659">
                <a:moveTo>
                  <a:pt x="75234" y="697877"/>
                </a:moveTo>
                <a:lnTo>
                  <a:pt x="0" y="697877"/>
                </a:lnTo>
                <a:lnTo>
                  <a:pt x="0" y="736650"/>
                </a:lnTo>
                <a:lnTo>
                  <a:pt x="75234" y="736650"/>
                </a:lnTo>
                <a:lnTo>
                  <a:pt x="75234" y="697877"/>
                </a:lnTo>
                <a:close/>
              </a:path>
              <a:path w="1490980" h="3375659">
                <a:moveTo>
                  <a:pt x="811936" y="19392"/>
                </a:moveTo>
                <a:lnTo>
                  <a:pt x="792886" y="19392"/>
                </a:lnTo>
                <a:lnTo>
                  <a:pt x="792886" y="0"/>
                </a:lnTo>
                <a:lnTo>
                  <a:pt x="772566" y="0"/>
                </a:lnTo>
                <a:lnTo>
                  <a:pt x="113411" y="0"/>
                </a:lnTo>
                <a:lnTo>
                  <a:pt x="75311" y="0"/>
                </a:lnTo>
                <a:lnTo>
                  <a:pt x="381" y="0"/>
                </a:lnTo>
                <a:lnTo>
                  <a:pt x="381" y="38773"/>
                </a:lnTo>
                <a:lnTo>
                  <a:pt x="75311" y="38773"/>
                </a:lnTo>
                <a:lnTo>
                  <a:pt x="75311" y="3375660"/>
                </a:lnTo>
                <a:lnTo>
                  <a:pt x="113411" y="3375660"/>
                </a:lnTo>
                <a:lnTo>
                  <a:pt x="113411" y="38773"/>
                </a:lnTo>
                <a:lnTo>
                  <a:pt x="772566" y="38773"/>
                </a:lnTo>
                <a:lnTo>
                  <a:pt x="772566" y="697877"/>
                </a:lnTo>
                <a:lnTo>
                  <a:pt x="114007" y="697877"/>
                </a:lnTo>
                <a:lnTo>
                  <a:pt x="114007" y="736650"/>
                </a:lnTo>
                <a:lnTo>
                  <a:pt x="772566" y="736650"/>
                </a:lnTo>
                <a:lnTo>
                  <a:pt x="772566" y="1395755"/>
                </a:lnTo>
                <a:lnTo>
                  <a:pt x="114007" y="1395755"/>
                </a:lnTo>
                <a:lnTo>
                  <a:pt x="114007" y="1434528"/>
                </a:lnTo>
                <a:lnTo>
                  <a:pt x="772566" y="1434528"/>
                </a:lnTo>
                <a:lnTo>
                  <a:pt x="772566" y="2093633"/>
                </a:lnTo>
                <a:lnTo>
                  <a:pt x="114007" y="2093633"/>
                </a:lnTo>
                <a:lnTo>
                  <a:pt x="114007" y="2132406"/>
                </a:lnTo>
                <a:lnTo>
                  <a:pt x="772566" y="2132406"/>
                </a:lnTo>
                <a:lnTo>
                  <a:pt x="772566" y="2791510"/>
                </a:lnTo>
                <a:lnTo>
                  <a:pt x="114007" y="2791510"/>
                </a:lnTo>
                <a:lnTo>
                  <a:pt x="114007" y="2830284"/>
                </a:lnTo>
                <a:lnTo>
                  <a:pt x="772566" y="2830284"/>
                </a:lnTo>
                <a:lnTo>
                  <a:pt x="772566" y="3375660"/>
                </a:lnTo>
                <a:lnTo>
                  <a:pt x="792886" y="3375660"/>
                </a:lnTo>
                <a:lnTo>
                  <a:pt x="811936" y="3375660"/>
                </a:lnTo>
                <a:lnTo>
                  <a:pt x="811936" y="19392"/>
                </a:lnTo>
                <a:close/>
              </a:path>
              <a:path w="1490980" h="3375659">
                <a:moveTo>
                  <a:pt x="1490497" y="2791510"/>
                </a:moveTo>
                <a:lnTo>
                  <a:pt x="811949" y="2791510"/>
                </a:lnTo>
                <a:lnTo>
                  <a:pt x="811949" y="2830284"/>
                </a:lnTo>
                <a:lnTo>
                  <a:pt x="1490497" y="2830284"/>
                </a:lnTo>
                <a:lnTo>
                  <a:pt x="1490497" y="279151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4" name="bg object 254"/>
          <p:cNvSpPr/>
          <p:nvPr/>
        </p:nvSpPr>
        <p:spPr>
          <a:xfrm>
            <a:off x="1401403" y="1383901"/>
            <a:ext cx="9486900" cy="4000500"/>
          </a:xfrm>
          <a:custGeom>
            <a:avLst/>
            <a:gdLst/>
            <a:ahLst/>
            <a:cxnLst/>
            <a:rect l="l" t="t" r="r" b="b"/>
            <a:pathLst>
              <a:path w="14230350" h="6000750">
                <a:moveTo>
                  <a:pt x="14229931" y="0"/>
                </a:moveTo>
                <a:lnTo>
                  <a:pt x="14111999" y="0"/>
                </a:lnTo>
                <a:lnTo>
                  <a:pt x="14111999" y="5882386"/>
                </a:lnTo>
                <a:lnTo>
                  <a:pt x="0" y="5882386"/>
                </a:lnTo>
                <a:lnTo>
                  <a:pt x="0" y="6000458"/>
                </a:lnTo>
                <a:lnTo>
                  <a:pt x="14229931" y="6000458"/>
                </a:lnTo>
                <a:lnTo>
                  <a:pt x="14229931" y="5882386"/>
                </a:lnTo>
                <a:lnTo>
                  <a:pt x="14229931" y="0"/>
                </a:lnTo>
                <a:close/>
              </a:path>
            </a:pathLst>
          </a:custGeom>
          <a:solidFill>
            <a:srgbClr val="F58633"/>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5" name="bg object 255"/>
          <p:cNvSpPr/>
          <p:nvPr/>
        </p:nvSpPr>
        <p:spPr>
          <a:xfrm>
            <a:off x="1383115" y="1365275"/>
            <a:ext cx="9523307" cy="4037753"/>
          </a:xfrm>
          <a:custGeom>
            <a:avLst/>
            <a:gdLst/>
            <a:ahLst/>
            <a:cxnLst/>
            <a:rect l="l" t="t" r="r" b="b"/>
            <a:pathLst>
              <a:path w="14284960" h="6056630">
                <a:moveTo>
                  <a:pt x="14284795" y="0"/>
                </a:moveTo>
                <a:lnTo>
                  <a:pt x="14139431" y="0"/>
                </a:lnTo>
                <a:lnTo>
                  <a:pt x="14139431" y="27940"/>
                </a:lnTo>
                <a:lnTo>
                  <a:pt x="14257363" y="27940"/>
                </a:lnTo>
                <a:lnTo>
                  <a:pt x="14257363" y="5910326"/>
                </a:lnTo>
                <a:lnTo>
                  <a:pt x="14257363" y="6028398"/>
                </a:lnTo>
                <a:lnTo>
                  <a:pt x="27432" y="6028398"/>
                </a:lnTo>
                <a:lnTo>
                  <a:pt x="27432" y="5910326"/>
                </a:lnTo>
                <a:lnTo>
                  <a:pt x="0" y="5910326"/>
                </a:lnTo>
                <a:lnTo>
                  <a:pt x="0" y="6028398"/>
                </a:lnTo>
                <a:lnTo>
                  <a:pt x="0" y="6056338"/>
                </a:lnTo>
                <a:lnTo>
                  <a:pt x="14284795" y="6056338"/>
                </a:lnTo>
                <a:lnTo>
                  <a:pt x="14284795" y="6028398"/>
                </a:lnTo>
                <a:lnTo>
                  <a:pt x="14284795" y="5910326"/>
                </a:lnTo>
                <a:lnTo>
                  <a:pt x="14284795" y="27940"/>
                </a:lnTo>
                <a:lnTo>
                  <a:pt x="14284795" y="0"/>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6" name="bg object 256"/>
          <p:cNvSpPr/>
          <p:nvPr/>
        </p:nvSpPr>
        <p:spPr>
          <a:xfrm>
            <a:off x="1304501" y="1696880"/>
            <a:ext cx="9486900" cy="3590713"/>
          </a:xfrm>
          <a:custGeom>
            <a:avLst/>
            <a:gdLst/>
            <a:ahLst/>
            <a:cxnLst/>
            <a:rect l="l" t="t" r="r" b="b"/>
            <a:pathLst>
              <a:path w="14230350" h="5386070">
                <a:moveTo>
                  <a:pt x="0" y="5385942"/>
                </a:moveTo>
                <a:lnTo>
                  <a:pt x="14229937" y="5385942"/>
                </a:lnTo>
                <a:lnTo>
                  <a:pt x="14229937" y="0"/>
                </a:lnTo>
                <a:lnTo>
                  <a:pt x="0" y="0"/>
                </a:lnTo>
                <a:lnTo>
                  <a:pt x="0" y="5385942"/>
                </a:lnTo>
                <a:close/>
              </a:path>
            </a:pathLst>
          </a:custGeom>
          <a:solidFill>
            <a:srgbClr val="FFFFFF"/>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7" name="bg object 257"/>
          <p:cNvSpPr/>
          <p:nvPr/>
        </p:nvSpPr>
        <p:spPr>
          <a:xfrm>
            <a:off x="1286217" y="1268778"/>
            <a:ext cx="9523307" cy="10160"/>
          </a:xfrm>
          <a:custGeom>
            <a:avLst/>
            <a:gdLst/>
            <a:ahLst/>
            <a:cxnLst/>
            <a:rect l="l" t="t" r="r" b="b"/>
            <a:pathLst>
              <a:path w="14284960" h="15239">
                <a:moveTo>
                  <a:pt x="0" y="15070"/>
                </a:moveTo>
                <a:lnTo>
                  <a:pt x="14284788" y="15070"/>
                </a:lnTo>
                <a:lnTo>
                  <a:pt x="14284788" y="0"/>
                </a:lnTo>
                <a:lnTo>
                  <a:pt x="0" y="0"/>
                </a:lnTo>
                <a:lnTo>
                  <a:pt x="0" y="15070"/>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8" name="bg object 258"/>
          <p:cNvSpPr/>
          <p:nvPr/>
        </p:nvSpPr>
        <p:spPr>
          <a:xfrm>
            <a:off x="1286213" y="1287060"/>
            <a:ext cx="9523307" cy="4018703"/>
          </a:xfrm>
          <a:custGeom>
            <a:avLst/>
            <a:gdLst/>
            <a:ahLst/>
            <a:cxnLst/>
            <a:rect l="l" t="t" r="r" b="b"/>
            <a:pathLst>
              <a:path w="14284960" h="6028055">
                <a:moveTo>
                  <a:pt x="14284782" y="6000978"/>
                </a:moveTo>
                <a:lnTo>
                  <a:pt x="27419" y="6000978"/>
                </a:lnTo>
                <a:lnTo>
                  <a:pt x="27419" y="520"/>
                </a:lnTo>
                <a:lnTo>
                  <a:pt x="0" y="520"/>
                </a:lnTo>
                <a:lnTo>
                  <a:pt x="0" y="6000978"/>
                </a:lnTo>
                <a:lnTo>
                  <a:pt x="0" y="6027648"/>
                </a:lnTo>
                <a:lnTo>
                  <a:pt x="14284782" y="6027648"/>
                </a:lnTo>
                <a:lnTo>
                  <a:pt x="14284782" y="6000978"/>
                </a:lnTo>
                <a:close/>
              </a:path>
              <a:path w="14284960" h="6028055">
                <a:moveTo>
                  <a:pt x="14284782" y="0"/>
                </a:moveTo>
                <a:lnTo>
                  <a:pt x="14257363" y="0"/>
                </a:lnTo>
                <a:lnTo>
                  <a:pt x="14257363" y="6000674"/>
                </a:lnTo>
                <a:lnTo>
                  <a:pt x="14284782" y="6000674"/>
                </a:lnTo>
                <a:lnTo>
                  <a:pt x="14284782" y="0"/>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9" name="bg object 259"/>
          <p:cNvSpPr/>
          <p:nvPr/>
        </p:nvSpPr>
        <p:spPr>
          <a:xfrm>
            <a:off x="1297128" y="1278826"/>
            <a:ext cx="9503410" cy="418253"/>
          </a:xfrm>
          <a:custGeom>
            <a:avLst/>
            <a:gdLst/>
            <a:ahLst/>
            <a:cxnLst/>
            <a:rect l="l" t="t" r="r" b="b"/>
            <a:pathLst>
              <a:path w="14255115" h="627380">
                <a:moveTo>
                  <a:pt x="14254532" y="627081"/>
                </a:moveTo>
                <a:lnTo>
                  <a:pt x="0" y="627081"/>
                </a:lnTo>
                <a:lnTo>
                  <a:pt x="0" y="0"/>
                </a:lnTo>
                <a:lnTo>
                  <a:pt x="14254532" y="0"/>
                </a:lnTo>
                <a:lnTo>
                  <a:pt x="14254532" y="627081"/>
                </a:lnTo>
                <a:close/>
              </a:path>
            </a:pathLst>
          </a:custGeom>
          <a:solidFill>
            <a:srgbClr val="FFCC29"/>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0" name="bg object 260"/>
          <p:cNvSpPr/>
          <p:nvPr/>
        </p:nvSpPr>
        <p:spPr>
          <a:xfrm>
            <a:off x="1287077" y="1268778"/>
            <a:ext cx="20320" cy="438150"/>
          </a:xfrm>
          <a:custGeom>
            <a:avLst/>
            <a:gdLst/>
            <a:ahLst/>
            <a:cxnLst/>
            <a:rect l="l" t="t" r="r" b="b"/>
            <a:pathLst>
              <a:path w="30480" h="657225">
                <a:moveTo>
                  <a:pt x="30154" y="657223"/>
                </a:moveTo>
                <a:lnTo>
                  <a:pt x="0" y="657223"/>
                </a:lnTo>
                <a:lnTo>
                  <a:pt x="0" y="0"/>
                </a:lnTo>
                <a:lnTo>
                  <a:pt x="30154" y="0"/>
                </a:lnTo>
                <a:lnTo>
                  <a:pt x="30154" y="657223"/>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1" name="bg object 261"/>
          <p:cNvSpPr/>
          <p:nvPr/>
        </p:nvSpPr>
        <p:spPr>
          <a:xfrm>
            <a:off x="1307180" y="1268778"/>
            <a:ext cx="9483090" cy="20320"/>
          </a:xfrm>
          <a:custGeom>
            <a:avLst/>
            <a:gdLst/>
            <a:ahLst/>
            <a:cxnLst/>
            <a:rect l="l" t="t" r="r" b="b"/>
            <a:pathLst>
              <a:path w="14224635" h="30480">
                <a:moveTo>
                  <a:pt x="14224378" y="30141"/>
                </a:moveTo>
                <a:lnTo>
                  <a:pt x="0" y="30141"/>
                </a:lnTo>
                <a:lnTo>
                  <a:pt x="0" y="0"/>
                </a:lnTo>
                <a:lnTo>
                  <a:pt x="14224378" y="0"/>
                </a:lnTo>
                <a:lnTo>
                  <a:pt x="14224378" y="30141"/>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2" name="bg object 262"/>
          <p:cNvSpPr/>
          <p:nvPr/>
        </p:nvSpPr>
        <p:spPr>
          <a:xfrm>
            <a:off x="10790099" y="1268778"/>
            <a:ext cx="20320" cy="438150"/>
          </a:xfrm>
          <a:custGeom>
            <a:avLst/>
            <a:gdLst/>
            <a:ahLst/>
            <a:cxnLst/>
            <a:rect l="l" t="t" r="r" b="b"/>
            <a:pathLst>
              <a:path w="30480" h="657225">
                <a:moveTo>
                  <a:pt x="30154" y="657223"/>
                </a:moveTo>
                <a:lnTo>
                  <a:pt x="0" y="657223"/>
                </a:lnTo>
                <a:lnTo>
                  <a:pt x="0" y="0"/>
                </a:lnTo>
                <a:lnTo>
                  <a:pt x="30154" y="0"/>
                </a:lnTo>
                <a:lnTo>
                  <a:pt x="30154" y="657223"/>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3" name="bg object 263"/>
          <p:cNvSpPr/>
          <p:nvPr/>
        </p:nvSpPr>
        <p:spPr>
          <a:xfrm>
            <a:off x="1307180" y="1686833"/>
            <a:ext cx="9483090" cy="20320"/>
          </a:xfrm>
          <a:custGeom>
            <a:avLst/>
            <a:gdLst/>
            <a:ahLst/>
            <a:cxnLst/>
            <a:rect l="l" t="t" r="r" b="b"/>
            <a:pathLst>
              <a:path w="14224635" h="30480">
                <a:moveTo>
                  <a:pt x="14224378" y="30141"/>
                </a:moveTo>
                <a:lnTo>
                  <a:pt x="0" y="30141"/>
                </a:lnTo>
                <a:lnTo>
                  <a:pt x="0" y="0"/>
                </a:lnTo>
                <a:lnTo>
                  <a:pt x="14224378" y="0"/>
                </a:lnTo>
                <a:lnTo>
                  <a:pt x="14224378" y="30141"/>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4" name="bg object 264"/>
          <p:cNvSpPr/>
          <p:nvPr/>
        </p:nvSpPr>
        <p:spPr>
          <a:xfrm>
            <a:off x="1406790" y="1361439"/>
            <a:ext cx="254000" cy="254000"/>
          </a:xfrm>
          <a:custGeom>
            <a:avLst/>
            <a:gdLst/>
            <a:ahLst/>
            <a:cxnLst/>
            <a:rect l="l" t="t" r="r" b="b"/>
            <a:pathLst>
              <a:path w="381000" h="381000">
                <a:moveTo>
                  <a:pt x="190499" y="380999"/>
                </a:moveTo>
                <a:lnTo>
                  <a:pt x="146820" y="375968"/>
                </a:lnTo>
                <a:lnTo>
                  <a:pt x="106722" y="361637"/>
                </a:lnTo>
                <a:lnTo>
                  <a:pt x="71352" y="339149"/>
                </a:lnTo>
                <a:lnTo>
                  <a:pt x="41850" y="309647"/>
                </a:lnTo>
                <a:lnTo>
                  <a:pt x="19362" y="274277"/>
                </a:lnTo>
                <a:lnTo>
                  <a:pt x="5031" y="234179"/>
                </a:lnTo>
                <a:lnTo>
                  <a:pt x="0" y="190499"/>
                </a:lnTo>
                <a:lnTo>
                  <a:pt x="5031" y="146820"/>
                </a:lnTo>
                <a:lnTo>
                  <a:pt x="19362" y="106722"/>
                </a:lnTo>
                <a:lnTo>
                  <a:pt x="41850" y="71352"/>
                </a:lnTo>
                <a:lnTo>
                  <a:pt x="71352" y="41850"/>
                </a:lnTo>
                <a:lnTo>
                  <a:pt x="106722" y="19362"/>
                </a:lnTo>
                <a:lnTo>
                  <a:pt x="146820" y="5031"/>
                </a:lnTo>
                <a:lnTo>
                  <a:pt x="190499" y="0"/>
                </a:lnTo>
                <a:lnTo>
                  <a:pt x="234179" y="5031"/>
                </a:lnTo>
                <a:lnTo>
                  <a:pt x="274277" y="19362"/>
                </a:lnTo>
                <a:lnTo>
                  <a:pt x="309647" y="41850"/>
                </a:lnTo>
                <a:lnTo>
                  <a:pt x="339149" y="71352"/>
                </a:lnTo>
                <a:lnTo>
                  <a:pt x="361637" y="106722"/>
                </a:lnTo>
                <a:lnTo>
                  <a:pt x="375968" y="146820"/>
                </a:lnTo>
                <a:lnTo>
                  <a:pt x="380999" y="190499"/>
                </a:lnTo>
                <a:lnTo>
                  <a:pt x="375968" y="234179"/>
                </a:lnTo>
                <a:lnTo>
                  <a:pt x="361637" y="274277"/>
                </a:lnTo>
                <a:lnTo>
                  <a:pt x="339149" y="309647"/>
                </a:lnTo>
                <a:lnTo>
                  <a:pt x="309647" y="339149"/>
                </a:lnTo>
                <a:lnTo>
                  <a:pt x="274277" y="361637"/>
                </a:lnTo>
                <a:lnTo>
                  <a:pt x="234179" y="375968"/>
                </a:lnTo>
                <a:lnTo>
                  <a:pt x="190499" y="380999"/>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5" name="bg object 265"/>
          <p:cNvSpPr/>
          <p:nvPr/>
        </p:nvSpPr>
        <p:spPr>
          <a:xfrm>
            <a:off x="1424021" y="1378671"/>
            <a:ext cx="215900" cy="215900"/>
          </a:xfrm>
          <a:custGeom>
            <a:avLst/>
            <a:gdLst/>
            <a:ahLst/>
            <a:cxnLst/>
            <a:rect l="l" t="t" r="r" b="b"/>
            <a:pathLst>
              <a:path w="323850" h="323850">
                <a:moveTo>
                  <a:pt x="161924" y="323849"/>
                </a:moveTo>
                <a:lnTo>
                  <a:pt x="118878" y="318065"/>
                </a:lnTo>
                <a:lnTo>
                  <a:pt x="80198" y="301742"/>
                </a:lnTo>
                <a:lnTo>
                  <a:pt x="47426" y="276423"/>
                </a:lnTo>
                <a:lnTo>
                  <a:pt x="22107" y="243651"/>
                </a:lnTo>
                <a:lnTo>
                  <a:pt x="5784" y="204971"/>
                </a:lnTo>
                <a:lnTo>
                  <a:pt x="0" y="161924"/>
                </a:lnTo>
                <a:lnTo>
                  <a:pt x="5784" y="118878"/>
                </a:lnTo>
                <a:lnTo>
                  <a:pt x="22107" y="80198"/>
                </a:lnTo>
                <a:lnTo>
                  <a:pt x="47426" y="47426"/>
                </a:lnTo>
                <a:lnTo>
                  <a:pt x="80198" y="22107"/>
                </a:lnTo>
                <a:lnTo>
                  <a:pt x="118878" y="5784"/>
                </a:lnTo>
                <a:lnTo>
                  <a:pt x="161924" y="0"/>
                </a:lnTo>
                <a:lnTo>
                  <a:pt x="204971" y="5784"/>
                </a:lnTo>
                <a:lnTo>
                  <a:pt x="243651" y="22107"/>
                </a:lnTo>
                <a:lnTo>
                  <a:pt x="276423" y="47426"/>
                </a:lnTo>
                <a:lnTo>
                  <a:pt x="301742" y="80198"/>
                </a:lnTo>
                <a:lnTo>
                  <a:pt x="318065" y="118878"/>
                </a:lnTo>
                <a:lnTo>
                  <a:pt x="323849" y="161924"/>
                </a:lnTo>
                <a:lnTo>
                  <a:pt x="318065" y="204971"/>
                </a:lnTo>
                <a:lnTo>
                  <a:pt x="301742" y="243651"/>
                </a:lnTo>
                <a:lnTo>
                  <a:pt x="276423" y="276423"/>
                </a:lnTo>
                <a:lnTo>
                  <a:pt x="243651" y="301742"/>
                </a:lnTo>
                <a:lnTo>
                  <a:pt x="204971" y="318065"/>
                </a:lnTo>
                <a:lnTo>
                  <a:pt x="161924" y="323849"/>
                </a:lnTo>
                <a:close/>
              </a:path>
            </a:pathLst>
          </a:custGeom>
          <a:solidFill>
            <a:srgbClr val="FFBFCB"/>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6" name="bg object 266"/>
          <p:cNvSpPr/>
          <p:nvPr/>
        </p:nvSpPr>
        <p:spPr>
          <a:xfrm>
            <a:off x="1753703" y="1361439"/>
            <a:ext cx="254000" cy="254000"/>
          </a:xfrm>
          <a:custGeom>
            <a:avLst/>
            <a:gdLst/>
            <a:ahLst/>
            <a:cxnLst/>
            <a:rect l="l" t="t" r="r" b="b"/>
            <a:pathLst>
              <a:path w="381000" h="381000">
                <a:moveTo>
                  <a:pt x="190499" y="380999"/>
                </a:moveTo>
                <a:lnTo>
                  <a:pt x="146820" y="375968"/>
                </a:lnTo>
                <a:lnTo>
                  <a:pt x="106722" y="361637"/>
                </a:lnTo>
                <a:lnTo>
                  <a:pt x="71352" y="339149"/>
                </a:lnTo>
                <a:lnTo>
                  <a:pt x="41850" y="309647"/>
                </a:lnTo>
                <a:lnTo>
                  <a:pt x="19362" y="274277"/>
                </a:lnTo>
                <a:lnTo>
                  <a:pt x="5031" y="234179"/>
                </a:lnTo>
                <a:lnTo>
                  <a:pt x="0" y="190499"/>
                </a:lnTo>
                <a:lnTo>
                  <a:pt x="5031" y="146820"/>
                </a:lnTo>
                <a:lnTo>
                  <a:pt x="19362" y="106722"/>
                </a:lnTo>
                <a:lnTo>
                  <a:pt x="41850" y="71352"/>
                </a:lnTo>
                <a:lnTo>
                  <a:pt x="71352" y="41850"/>
                </a:lnTo>
                <a:lnTo>
                  <a:pt x="106722" y="19362"/>
                </a:lnTo>
                <a:lnTo>
                  <a:pt x="146820" y="5031"/>
                </a:lnTo>
                <a:lnTo>
                  <a:pt x="190499" y="0"/>
                </a:lnTo>
                <a:lnTo>
                  <a:pt x="234179" y="5031"/>
                </a:lnTo>
                <a:lnTo>
                  <a:pt x="274277" y="19362"/>
                </a:lnTo>
                <a:lnTo>
                  <a:pt x="309647" y="41850"/>
                </a:lnTo>
                <a:lnTo>
                  <a:pt x="339149" y="71352"/>
                </a:lnTo>
                <a:lnTo>
                  <a:pt x="361637" y="106722"/>
                </a:lnTo>
                <a:lnTo>
                  <a:pt x="375968" y="146820"/>
                </a:lnTo>
                <a:lnTo>
                  <a:pt x="380999" y="190499"/>
                </a:lnTo>
                <a:lnTo>
                  <a:pt x="375968" y="234179"/>
                </a:lnTo>
                <a:lnTo>
                  <a:pt x="361637" y="274277"/>
                </a:lnTo>
                <a:lnTo>
                  <a:pt x="339149" y="309647"/>
                </a:lnTo>
                <a:lnTo>
                  <a:pt x="309647" y="339149"/>
                </a:lnTo>
                <a:lnTo>
                  <a:pt x="274277" y="361637"/>
                </a:lnTo>
                <a:lnTo>
                  <a:pt x="234179" y="375968"/>
                </a:lnTo>
                <a:lnTo>
                  <a:pt x="190499" y="380999"/>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7" name="bg object 267"/>
          <p:cNvSpPr/>
          <p:nvPr/>
        </p:nvSpPr>
        <p:spPr>
          <a:xfrm>
            <a:off x="1770933" y="1378671"/>
            <a:ext cx="215900" cy="215900"/>
          </a:xfrm>
          <a:custGeom>
            <a:avLst/>
            <a:gdLst/>
            <a:ahLst/>
            <a:cxnLst/>
            <a:rect l="l" t="t" r="r" b="b"/>
            <a:pathLst>
              <a:path w="323850" h="323850">
                <a:moveTo>
                  <a:pt x="161924" y="323849"/>
                </a:moveTo>
                <a:lnTo>
                  <a:pt x="118878" y="318065"/>
                </a:lnTo>
                <a:lnTo>
                  <a:pt x="80198" y="301742"/>
                </a:lnTo>
                <a:lnTo>
                  <a:pt x="47426" y="276423"/>
                </a:lnTo>
                <a:lnTo>
                  <a:pt x="22107" y="243651"/>
                </a:lnTo>
                <a:lnTo>
                  <a:pt x="5784" y="204971"/>
                </a:lnTo>
                <a:lnTo>
                  <a:pt x="0" y="161924"/>
                </a:lnTo>
                <a:lnTo>
                  <a:pt x="5784" y="118878"/>
                </a:lnTo>
                <a:lnTo>
                  <a:pt x="22107" y="80198"/>
                </a:lnTo>
                <a:lnTo>
                  <a:pt x="47426" y="47426"/>
                </a:lnTo>
                <a:lnTo>
                  <a:pt x="80198" y="22107"/>
                </a:lnTo>
                <a:lnTo>
                  <a:pt x="118878" y="5784"/>
                </a:lnTo>
                <a:lnTo>
                  <a:pt x="161924" y="0"/>
                </a:lnTo>
                <a:lnTo>
                  <a:pt x="204971" y="5784"/>
                </a:lnTo>
                <a:lnTo>
                  <a:pt x="243651" y="22107"/>
                </a:lnTo>
                <a:lnTo>
                  <a:pt x="276423" y="47426"/>
                </a:lnTo>
                <a:lnTo>
                  <a:pt x="301742" y="80198"/>
                </a:lnTo>
                <a:lnTo>
                  <a:pt x="318065" y="118878"/>
                </a:lnTo>
                <a:lnTo>
                  <a:pt x="323849" y="161924"/>
                </a:lnTo>
                <a:lnTo>
                  <a:pt x="318065" y="204971"/>
                </a:lnTo>
                <a:lnTo>
                  <a:pt x="301742" y="243651"/>
                </a:lnTo>
                <a:lnTo>
                  <a:pt x="276423" y="276423"/>
                </a:lnTo>
                <a:lnTo>
                  <a:pt x="243651" y="301742"/>
                </a:lnTo>
                <a:lnTo>
                  <a:pt x="204971" y="318065"/>
                </a:lnTo>
                <a:lnTo>
                  <a:pt x="161924" y="323849"/>
                </a:lnTo>
                <a:close/>
              </a:path>
            </a:pathLst>
          </a:custGeom>
          <a:solidFill>
            <a:srgbClr val="FFF66A"/>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8" name="bg object 268"/>
          <p:cNvSpPr/>
          <p:nvPr/>
        </p:nvSpPr>
        <p:spPr>
          <a:xfrm>
            <a:off x="2100620" y="1361439"/>
            <a:ext cx="254000" cy="254000"/>
          </a:xfrm>
          <a:custGeom>
            <a:avLst/>
            <a:gdLst/>
            <a:ahLst/>
            <a:cxnLst/>
            <a:rect l="l" t="t" r="r" b="b"/>
            <a:pathLst>
              <a:path w="381000" h="381000">
                <a:moveTo>
                  <a:pt x="190499" y="380999"/>
                </a:moveTo>
                <a:lnTo>
                  <a:pt x="146820" y="375968"/>
                </a:lnTo>
                <a:lnTo>
                  <a:pt x="106722" y="361637"/>
                </a:lnTo>
                <a:lnTo>
                  <a:pt x="71352" y="339149"/>
                </a:lnTo>
                <a:lnTo>
                  <a:pt x="41850" y="309647"/>
                </a:lnTo>
                <a:lnTo>
                  <a:pt x="19362" y="274277"/>
                </a:lnTo>
                <a:lnTo>
                  <a:pt x="5031" y="234179"/>
                </a:lnTo>
                <a:lnTo>
                  <a:pt x="0" y="190499"/>
                </a:lnTo>
                <a:lnTo>
                  <a:pt x="5031" y="146820"/>
                </a:lnTo>
                <a:lnTo>
                  <a:pt x="19362" y="106722"/>
                </a:lnTo>
                <a:lnTo>
                  <a:pt x="41850" y="71352"/>
                </a:lnTo>
                <a:lnTo>
                  <a:pt x="71352" y="41850"/>
                </a:lnTo>
                <a:lnTo>
                  <a:pt x="106722" y="19362"/>
                </a:lnTo>
                <a:lnTo>
                  <a:pt x="146820" y="5031"/>
                </a:lnTo>
                <a:lnTo>
                  <a:pt x="190499" y="0"/>
                </a:lnTo>
                <a:lnTo>
                  <a:pt x="234179" y="5031"/>
                </a:lnTo>
                <a:lnTo>
                  <a:pt x="274277" y="19362"/>
                </a:lnTo>
                <a:lnTo>
                  <a:pt x="309647" y="41850"/>
                </a:lnTo>
                <a:lnTo>
                  <a:pt x="339149" y="71352"/>
                </a:lnTo>
                <a:lnTo>
                  <a:pt x="361637" y="106722"/>
                </a:lnTo>
                <a:lnTo>
                  <a:pt x="375968" y="146820"/>
                </a:lnTo>
                <a:lnTo>
                  <a:pt x="380999" y="190499"/>
                </a:lnTo>
                <a:lnTo>
                  <a:pt x="375968" y="234179"/>
                </a:lnTo>
                <a:lnTo>
                  <a:pt x="361637" y="274277"/>
                </a:lnTo>
                <a:lnTo>
                  <a:pt x="339149" y="309647"/>
                </a:lnTo>
                <a:lnTo>
                  <a:pt x="309647" y="339149"/>
                </a:lnTo>
                <a:lnTo>
                  <a:pt x="274277" y="361637"/>
                </a:lnTo>
                <a:lnTo>
                  <a:pt x="234179" y="375968"/>
                </a:lnTo>
                <a:lnTo>
                  <a:pt x="190499" y="380999"/>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9" name="bg object 269"/>
          <p:cNvSpPr/>
          <p:nvPr/>
        </p:nvSpPr>
        <p:spPr>
          <a:xfrm>
            <a:off x="2117851" y="1378671"/>
            <a:ext cx="215900" cy="215900"/>
          </a:xfrm>
          <a:custGeom>
            <a:avLst/>
            <a:gdLst/>
            <a:ahLst/>
            <a:cxnLst/>
            <a:rect l="l" t="t" r="r" b="b"/>
            <a:pathLst>
              <a:path w="323850" h="323850">
                <a:moveTo>
                  <a:pt x="161924" y="323849"/>
                </a:moveTo>
                <a:lnTo>
                  <a:pt x="118878" y="318065"/>
                </a:lnTo>
                <a:lnTo>
                  <a:pt x="80198" y="301742"/>
                </a:lnTo>
                <a:lnTo>
                  <a:pt x="47426" y="276423"/>
                </a:lnTo>
                <a:lnTo>
                  <a:pt x="22107" y="243651"/>
                </a:lnTo>
                <a:lnTo>
                  <a:pt x="5784" y="204971"/>
                </a:lnTo>
                <a:lnTo>
                  <a:pt x="0" y="161924"/>
                </a:lnTo>
                <a:lnTo>
                  <a:pt x="5784" y="118878"/>
                </a:lnTo>
                <a:lnTo>
                  <a:pt x="22107" y="80198"/>
                </a:lnTo>
                <a:lnTo>
                  <a:pt x="47426" y="47426"/>
                </a:lnTo>
                <a:lnTo>
                  <a:pt x="80198" y="22107"/>
                </a:lnTo>
                <a:lnTo>
                  <a:pt x="118878" y="5784"/>
                </a:lnTo>
                <a:lnTo>
                  <a:pt x="161924" y="0"/>
                </a:lnTo>
                <a:lnTo>
                  <a:pt x="204971" y="5784"/>
                </a:lnTo>
                <a:lnTo>
                  <a:pt x="243651" y="22107"/>
                </a:lnTo>
                <a:lnTo>
                  <a:pt x="276423" y="47426"/>
                </a:lnTo>
                <a:lnTo>
                  <a:pt x="301742" y="80198"/>
                </a:lnTo>
                <a:lnTo>
                  <a:pt x="318065" y="118878"/>
                </a:lnTo>
                <a:lnTo>
                  <a:pt x="323849" y="161924"/>
                </a:lnTo>
                <a:lnTo>
                  <a:pt x="318065" y="204971"/>
                </a:lnTo>
                <a:lnTo>
                  <a:pt x="301742" y="243651"/>
                </a:lnTo>
                <a:lnTo>
                  <a:pt x="276423" y="276423"/>
                </a:lnTo>
                <a:lnTo>
                  <a:pt x="243651" y="301742"/>
                </a:lnTo>
                <a:lnTo>
                  <a:pt x="204971" y="318065"/>
                </a:lnTo>
                <a:lnTo>
                  <a:pt x="161924" y="323849"/>
                </a:lnTo>
                <a:close/>
              </a:path>
            </a:pathLst>
          </a:custGeom>
          <a:solidFill>
            <a:srgbClr val="6AC258"/>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ctrTitle"/>
          </p:nvPr>
        </p:nvSpPr>
        <p:spPr>
          <a:xfrm>
            <a:off x="1798729" y="2278432"/>
            <a:ext cx="8594542" cy="1661993"/>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2429721" y="3585568"/>
            <a:ext cx="7332559" cy="146193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8/6/2023</a:t>
            </a:fld>
            <a:endParaRPr lang="en-US" sz="120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3248864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FFCC29"/>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bg object 17"/>
          <p:cNvSpPr/>
          <p:nvPr/>
        </p:nvSpPr>
        <p:spPr>
          <a:xfrm>
            <a:off x="11307529" y="8"/>
            <a:ext cx="884767" cy="2268643"/>
          </a:xfrm>
          <a:custGeom>
            <a:avLst/>
            <a:gdLst/>
            <a:ahLst/>
            <a:cxnLst/>
            <a:rect l="l" t="t" r="r" b="b"/>
            <a:pathLst>
              <a:path w="1327150" h="3402965">
                <a:moveTo>
                  <a:pt x="1326692" y="591667"/>
                </a:moveTo>
                <a:lnTo>
                  <a:pt x="697928" y="591667"/>
                </a:lnTo>
                <a:lnTo>
                  <a:pt x="697928" y="0"/>
                </a:lnTo>
                <a:lnTo>
                  <a:pt x="659155" y="0"/>
                </a:lnTo>
                <a:lnTo>
                  <a:pt x="659155" y="591667"/>
                </a:lnTo>
                <a:lnTo>
                  <a:pt x="0" y="591667"/>
                </a:lnTo>
                <a:lnTo>
                  <a:pt x="0" y="630440"/>
                </a:lnTo>
                <a:lnTo>
                  <a:pt x="659155" y="630440"/>
                </a:lnTo>
                <a:lnTo>
                  <a:pt x="659155" y="3402546"/>
                </a:lnTo>
                <a:lnTo>
                  <a:pt x="697928" y="3402546"/>
                </a:lnTo>
                <a:lnTo>
                  <a:pt x="697928" y="2724061"/>
                </a:lnTo>
                <a:lnTo>
                  <a:pt x="1326692" y="2724061"/>
                </a:lnTo>
                <a:lnTo>
                  <a:pt x="1326692" y="2685288"/>
                </a:lnTo>
                <a:lnTo>
                  <a:pt x="697928" y="2685288"/>
                </a:lnTo>
                <a:lnTo>
                  <a:pt x="697928" y="2026183"/>
                </a:lnTo>
                <a:lnTo>
                  <a:pt x="1326692" y="2026183"/>
                </a:lnTo>
                <a:lnTo>
                  <a:pt x="1326692" y="1987410"/>
                </a:lnTo>
                <a:lnTo>
                  <a:pt x="697928" y="1987410"/>
                </a:lnTo>
                <a:lnTo>
                  <a:pt x="697928" y="1328305"/>
                </a:lnTo>
                <a:lnTo>
                  <a:pt x="1326692" y="1328305"/>
                </a:lnTo>
                <a:lnTo>
                  <a:pt x="1326692" y="1289545"/>
                </a:lnTo>
                <a:lnTo>
                  <a:pt x="697928" y="1289545"/>
                </a:lnTo>
                <a:lnTo>
                  <a:pt x="697928" y="630440"/>
                </a:lnTo>
                <a:lnTo>
                  <a:pt x="1326692" y="630440"/>
                </a:lnTo>
                <a:lnTo>
                  <a:pt x="1326692" y="591667"/>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bg object 18"/>
          <p:cNvSpPr/>
          <p:nvPr/>
        </p:nvSpPr>
        <p:spPr>
          <a:xfrm>
            <a:off x="11391020" y="859697"/>
            <a:ext cx="18627" cy="26247"/>
          </a:xfrm>
          <a:custGeom>
            <a:avLst/>
            <a:gdLst/>
            <a:ahLst/>
            <a:cxnLst/>
            <a:rect l="l" t="t" r="r" b="b"/>
            <a:pathLst>
              <a:path w="27940" h="39369">
                <a:moveTo>
                  <a:pt x="0" y="38770"/>
                </a:moveTo>
                <a:lnTo>
                  <a:pt x="27424" y="38770"/>
                </a:lnTo>
                <a:lnTo>
                  <a:pt x="27424"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1939297" y="1303368"/>
            <a:ext cx="8313406" cy="1107996"/>
          </a:xfrm>
        </p:spPr>
        <p:txBody>
          <a:bodyPr lIns="0" tIns="0" rIns="0" bIns="0"/>
          <a:lstStyle>
            <a:lvl1pPr>
              <a:defRPr sz="7200" b="1" i="0">
                <a:solidFill>
                  <a:srgbClr val="2A252E"/>
                </a:solidFill>
                <a:latin typeface="Courier New"/>
                <a:cs typeface="Courier New"/>
              </a:defRPr>
            </a:lvl1pPr>
          </a:lstStyle>
          <a:p>
            <a:endParaRPr/>
          </a:p>
        </p:txBody>
      </p:sp>
      <p:sp>
        <p:nvSpPr>
          <p:cNvPr id="3" name="Holder 3"/>
          <p:cNvSpPr>
            <a:spLocks noGrp="1"/>
          </p:cNvSpPr>
          <p:nvPr>
            <p:ph type="body" idx="1"/>
          </p:nvPr>
        </p:nvSpPr>
        <p:spPr>
          <a:xfrm>
            <a:off x="2050540" y="1775216"/>
            <a:ext cx="8090921" cy="974754"/>
          </a:xfrm>
        </p:spPr>
        <p:txBody>
          <a:bodyPr lIns="0" tIns="0" rIns="0" bIns="0"/>
          <a:lstStyle>
            <a:lvl1pPr>
              <a:defRPr sz="6334" b="1" i="0">
                <a:solidFill>
                  <a:srgbClr val="2A252E"/>
                </a:solidFill>
                <a:latin typeface="Courier New"/>
                <a:cs typeface="Courier New"/>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8/6/2023</a:t>
            </a:fld>
            <a:endParaRPr lang="en-US" sz="120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20078924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F58633"/>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bg object 17"/>
          <p:cNvSpPr/>
          <p:nvPr/>
        </p:nvSpPr>
        <p:spPr>
          <a:xfrm>
            <a:off x="11307529" y="8"/>
            <a:ext cx="884767" cy="2268643"/>
          </a:xfrm>
          <a:custGeom>
            <a:avLst/>
            <a:gdLst/>
            <a:ahLst/>
            <a:cxnLst/>
            <a:rect l="l" t="t" r="r" b="b"/>
            <a:pathLst>
              <a:path w="1327150" h="3402965">
                <a:moveTo>
                  <a:pt x="1326692" y="591667"/>
                </a:moveTo>
                <a:lnTo>
                  <a:pt x="697928" y="591667"/>
                </a:lnTo>
                <a:lnTo>
                  <a:pt x="697928" y="0"/>
                </a:lnTo>
                <a:lnTo>
                  <a:pt x="659155" y="0"/>
                </a:lnTo>
                <a:lnTo>
                  <a:pt x="659155" y="591667"/>
                </a:lnTo>
                <a:lnTo>
                  <a:pt x="0" y="591667"/>
                </a:lnTo>
                <a:lnTo>
                  <a:pt x="0" y="630440"/>
                </a:lnTo>
                <a:lnTo>
                  <a:pt x="659155" y="630440"/>
                </a:lnTo>
                <a:lnTo>
                  <a:pt x="659155" y="3402558"/>
                </a:lnTo>
                <a:lnTo>
                  <a:pt x="697928" y="3402558"/>
                </a:lnTo>
                <a:lnTo>
                  <a:pt x="697928" y="2724061"/>
                </a:lnTo>
                <a:lnTo>
                  <a:pt x="1326692" y="2724061"/>
                </a:lnTo>
                <a:lnTo>
                  <a:pt x="1326692" y="2685288"/>
                </a:lnTo>
                <a:lnTo>
                  <a:pt x="697928" y="2685288"/>
                </a:lnTo>
                <a:lnTo>
                  <a:pt x="697928" y="2026183"/>
                </a:lnTo>
                <a:lnTo>
                  <a:pt x="1326692" y="2026183"/>
                </a:lnTo>
                <a:lnTo>
                  <a:pt x="1326692" y="1987423"/>
                </a:lnTo>
                <a:lnTo>
                  <a:pt x="697928" y="1987423"/>
                </a:lnTo>
                <a:lnTo>
                  <a:pt x="697928" y="1328305"/>
                </a:lnTo>
                <a:lnTo>
                  <a:pt x="1326692" y="1328305"/>
                </a:lnTo>
                <a:lnTo>
                  <a:pt x="1326692" y="1289545"/>
                </a:lnTo>
                <a:lnTo>
                  <a:pt x="697928" y="1289545"/>
                </a:lnTo>
                <a:lnTo>
                  <a:pt x="697928" y="630440"/>
                </a:lnTo>
                <a:lnTo>
                  <a:pt x="1326692" y="630440"/>
                </a:lnTo>
                <a:lnTo>
                  <a:pt x="1326692" y="591667"/>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1939297" y="1303368"/>
            <a:ext cx="8313406" cy="1107996"/>
          </a:xfrm>
        </p:spPr>
        <p:txBody>
          <a:bodyPr lIns="0" tIns="0" rIns="0" bIns="0"/>
          <a:lstStyle>
            <a:lvl1pPr>
              <a:defRPr sz="7200" b="1" i="0">
                <a:solidFill>
                  <a:srgbClr val="2A252E"/>
                </a:solidFill>
                <a:latin typeface="Courier New"/>
                <a:cs typeface="Courier New"/>
              </a:defRPr>
            </a:lvl1pPr>
          </a:lstStyle>
          <a:p>
            <a:endParaRPr/>
          </a:p>
        </p:txBody>
      </p:sp>
      <p:sp>
        <p:nvSpPr>
          <p:cNvPr id="3" name="Holder 3"/>
          <p:cNvSpPr>
            <a:spLocks noGrp="1"/>
          </p:cNvSpPr>
          <p:nvPr>
            <p:ph sz="half" idx="2"/>
          </p:nvPr>
        </p:nvSpPr>
        <p:spPr>
          <a:xfrm>
            <a:off x="609600" y="1577340"/>
            <a:ext cx="5303520" cy="146193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146193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8/6/2023</a:t>
            </a:fld>
            <a:endParaRPr lang="en-US" sz="1200">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22400184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939297" y="1303368"/>
            <a:ext cx="8313406" cy="1107996"/>
          </a:xfrm>
        </p:spPr>
        <p:txBody>
          <a:bodyPr lIns="0" tIns="0" rIns="0" bIns="0"/>
          <a:lstStyle>
            <a:lvl1pPr>
              <a:defRPr sz="7200" b="1" i="0">
                <a:solidFill>
                  <a:srgbClr val="2A252E"/>
                </a:solidFill>
                <a:latin typeface="Courier New"/>
                <a:cs typeface="Courier New"/>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8/6/2023</a:t>
            </a:fld>
            <a:endParaRPr lang="en-US" sz="1200">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30010236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8/6/2023</a:t>
            </a:fld>
            <a:endParaRPr lang="en-US" sz="1200">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40048904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6AC258"/>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bg object 17"/>
          <p:cNvSpPr/>
          <p:nvPr/>
        </p:nvSpPr>
        <p:spPr>
          <a:xfrm>
            <a:off x="11307529" y="8"/>
            <a:ext cx="884767" cy="2268643"/>
          </a:xfrm>
          <a:custGeom>
            <a:avLst/>
            <a:gdLst/>
            <a:ahLst/>
            <a:cxnLst/>
            <a:rect l="l" t="t" r="r" b="b"/>
            <a:pathLst>
              <a:path w="1327150" h="3402965">
                <a:moveTo>
                  <a:pt x="1326692" y="591667"/>
                </a:moveTo>
                <a:lnTo>
                  <a:pt x="697928" y="591667"/>
                </a:lnTo>
                <a:lnTo>
                  <a:pt x="697928" y="0"/>
                </a:lnTo>
                <a:lnTo>
                  <a:pt x="659155" y="0"/>
                </a:lnTo>
                <a:lnTo>
                  <a:pt x="659155" y="591667"/>
                </a:lnTo>
                <a:lnTo>
                  <a:pt x="0" y="591667"/>
                </a:lnTo>
                <a:lnTo>
                  <a:pt x="0" y="630440"/>
                </a:lnTo>
                <a:lnTo>
                  <a:pt x="659155" y="630440"/>
                </a:lnTo>
                <a:lnTo>
                  <a:pt x="659155" y="3402546"/>
                </a:lnTo>
                <a:lnTo>
                  <a:pt x="697928" y="3402546"/>
                </a:lnTo>
                <a:lnTo>
                  <a:pt x="697928" y="2724061"/>
                </a:lnTo>
                <a:lnTo>
                  <a:pt x="1326692" y="2724061"/>
                </a:lnTo>
                <a:lnTo>
                  <a:pt x="1326692" y="2685288"/>
                </a:lnTo>
                <a:lnTo>
                  <a:pt x="697928" y="2685288"/>
                </a:lnTo>
                <a:lnTo>
                  <a:pt x="697928" y="2026183"/>
                </a:lnTo>
                <a:lnTo>
                  <a:pt x="1326692" y="2026183"/>
                </a:lnTo>
                <a:lnTo>
                  <a:pt x="1326692" y="1987410"/>
                </a:lnTo>
                <a:lnTo>
                  <a:pt x="697928" y="1987410"/>
                </a:lnTo>
                <a:lnTo>
                  <a:pt x="697928" y="1328305"/>
                </a:lnTo>
                <a:lnTo>
                  <a:pt x="1326692" y="1328305"/>
                </a:lnTo>
                <a:lnTo>
                  <a:pt x="1326692" y="1289545"/>
                </a:lnTo>
                <a:lnTo>
                  <a:pt x="697928" y="1289545"/>
                </a:lnTo>
                <a:lnTo>
                  <a:pt x="697928" y="630440"/>
                </a:lnTo>
                <a:lnTo>
                  <a:pt x="1326692" y="630440"/>
                </a:lnTo>
                <a:lnTo>
                  <a:pt x="1326692" y="591667"/>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bg object 18"/>
          <p:cNvSpPr/>
          <p:nvPr/>
        </p:nvSpPr>
        <p:spPr>
          <a:xfrm>
            <a:off x="11307533"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bg object 19"/>
          <p:cNvSpPr/>
          <p:nvPr/>
        </p:nvSpPr>
        <p:spPr>
          <a:xfrm>
            <a:off x="11307533" y="132494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bg object 20"/>
          <p:cNvSpPr/>
          <p:nvPr/>
        </p:nvSpPr>
        <p:spPr>
          <a:xfrm>
            <a:off x="11307533" y="17901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bg object 21"/>
          <p:cNvSpPr/>
          <p:nvPr/>
        </p:nvSpPr>
        <p:spPr>
          <a:xfrm>
            <a:off x="11281682" y="1"/>
            <a:ext cx="26247" cy="2268643"/>
          </a:xfrm>
          <a:custGeom>
            <a:avLst/>
            <a:gdLst/>
            <a:ahLst/>
            <a:cxnLst/>
            <a:rect l="l" t="t" r="r" b="b"/>
            <a:pathLst>
              <a:path w="39369" h="3402965">
                <a:moveTo>
                  <a:pt x="0" y="3402557"/>
                </a:moveTo>
                <a:lnTo>
                  <a:pt x="0" y="0"/>
                </a:lnTo>
                <a:lnTo>
                  <a:pt x="38773" y="0"/>
                </a:lnTo>
                <a:lnTo>
                  <a:pt x="38773" y="3402557"/>
                </a:lnTo>
                <a:lnTo>
                  <a:pt x="0" y="3402557"/>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bg object 22"/>
          <p:cNvSpPr/>
          <p:nvPr/>
        </p:nvSpPr>
        <p:spPr>
          <a:xfrm>
            <a:off x="10842245"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bg object 23"/>
          <p:cNvSpPr/>
          <p:nvPr/>
        </p:nvSpPr>
        <p:spPr>
          <a:xfrm>
            <a:off x="10842245"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bg object 24"/>
          <p:cNvSpPr/>
          <p:nvPr/>
        </p:nvSpPr>
        <p:spPr>
          <a:xfrm>
            <a:off x="10842245" y="132494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bg object 25"/>
          <p:cNvSpPr/>
          <p:nvPr/>
        </p:nvSpPr>
        <p:spPr>
          <a:xfrm>
            <a:off x="10888029" y="1790197"/>
            <a:ext cx="393700" cy="26247"/>
          </a:xfrm>
          <a:custGeom>
            <a:avLst/>
            <a:gdLst/>
            <a:ahLst/>
            <a:cxnLst/>
            <a:rect l="l" t="t" r="r" b="b"/>
            <a:pathLst>
              <a:path w="590550" h="39369">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bg object 26"/>
          <p:cNvSpPr/>
          <p:nvPr/>
        </p:nvSpPr>
        <p:spPr>
          <a:xfrm>
            <a:off x="10376950" y="7"/>
            <a:ext cx="465667" cy="1384300"/>
          </a:xfrm>
          <a:custGeom>
            <a:avLst/>
            <a:gdLst/>
            <a:ahLst/>
            <a:cxnLst/>
            <a:rect l="l" t="t" r="r" b="b"/>
            <a:pathLst>
              <a:path w="698500" h="2076450">
                <a:moveTo>
                  <a:pt x="697941" y="0"/>
                </a:moveTo>
                <a:lnTo>
                  <a:pt x="659168" y="0"/>
                </a:lnTo>
                <a:lnTo>
                  <a:pt x="659168" y="591667"/>
                </a:lnTo>
                <a:lnTo>
                  <a:pt x="0" y="591667"/>
                </a:lnTo>
                <a:lnTo>
                  <a:pt x="0" y="630440"/>
                </a:lnTo>
                <a:lnTo>
                  <a:pt x="659168" y="630440"/>
                </a:lnTo>
                <a:lnTo>
                  <a:pt x="659168" y="1289545"/>
                </a:lnTo>
                <a:lnTo>
                  <a:pt x="0" y="1289545"/>
                </a:lnTo>
                <a:lnTo>
                  <a:pt x="0" y="1328305"/>
                </a:lnTo>
                <a:lnTo>
                  <a:pt x="659168" y="1328305"/>
                </a:lnTo>
                <a:lnTo>
                  <a:pt x="659168" y="1987410"/>
                </a:lnTo>
                <a:lnTo>
                  <a:pt x="621258" y="1987410"/>
                </a:lnTo>
                <a:lnTo>
                  <a:pt x="621258" y="2026183"/>
                </a:lnTo>
                <a:lnTo>
                  <a:pt x="659168" y="2026183"/>
                </a:lnTo>
                <a:lnTo>
                  <a:pt x="659168" y="2075840"/>
                </a:lnTo>
                <a:lnTo>
                  <a:pt x="697941" y="2075840"/>
                </a:lnTo>
                <a:lnTo>
                  <a:pt x="697941"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7" name="bg object 27"/>
          <p:cNvSpPr/>
          <p:nvPr/>
        </p:nvSpPr>
        <p:spPr>
          <a:xfrm>
            <a:off x="10791126" y="1790197"/>
            <a:ext cx="18627" cy="26247"/>
          </a:xfrm>
          <a:custGeom>
            <a:avLst/>
            <a:gdLst/>
            <a:ahLst/>
            <a:cxnLst/>
            <a:rect l="l" t="t" r="r" b="b"/>
            <a:pathLst>
              <a:path w="27940" h="39369">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bg object 28"/>
          <p:cNvSpPr/>
          <p:nvPr/>
        </p:nvSpPr>
        <p:spPr>
          <a:xfrm>
            <a:off x="10351109" y="0"/>
            <a:ext cx="26247" cy="1287357"/>
          </a:xfrm>
          <a:custGeom>
            <a:avLst/>
            <a:gdLst/>
            <a:ahLst/>
            <a:cxnLst/>
            <a:rect l="l" t="t" r="r" b="b"/>
            <a:pathLst>
              <a:path w="39369"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9" name="bg object 29"/>
          <p:cNvSpPr/>
          <p:nvPr/>
        </p:nvSpPr>
        <p:spPr>
          <a:xfrm>
            <a:off x="9898747" y="394447"/>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0" name="bg object 30"/>
          <p:cNvSpPr/>
          <p:nvPr/>
        </p:nvSpPr>
        <p:spPr>
          <a:xfrm>
            <a:off x="9898747" y="859697"/>
            <a:ext cx="452543" cy="26247"/>
          </a:xfrm>
          <a:custGeom>
            <a:avLst/>
            <a:gdLst/>
            <a:ahLst/>
            <a:cxnLst/>
            <a:rect l="l" t="t" r="r" b="b"/>
            <a:pathLst>
              <a:path w="678815"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bg object 31"/>
          <p:cNvSpPr/>
          <p:nvPr/>
        </p:nvSpPr>
        <p:spPr>
          <a:xfrm>
            <a:off x="9872896" y="0"/>
            <a:ext cx="26247" cy="1287357"/>
          </a:xfrm>
          <a:custGeom>
            <a:avLst/>
            <a:gdLst/>
            <a:ahLst/>
            <a:cxnLst/>
            <a:rect l="l" t="t" r="r" b="b"/>
            <a:pathLst>
              <a:path w="39369" h="1931035">
                <a:moveTo>
                  <a:pt x="0" y="1930578"/>
                </a:moveTo>
                <a:lnTo>
                  <a:pt x="38772" y="1930578"/>
                </a:lnTo>
                <a:lnTo>
                  <a:pt x="38772"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2" name="bg object 32"/>
          <p:cNvSpPr/>
          <p:nvPr/>
        </p:nvSpPr>
        <p:spPr>
          <a:xfrm>
            <a:off x="9433459"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3" name="bg object 33"/>
          <p:cNvSpPr/>
          <p:nvPr/>
        </p:nvSpPr>
        <p:spPr>
          <a:xfrm>
            <a:off x="9433459"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bg object 34"/>
          <p:cNvSpPr/>
          <p:nvPr/>
        </p:nvSpPr>
        <p:spPr>
          <a:xfrm>
            <a:off x="9407609" y="0"/>
            <a:ext cx="26247" cy="1287357"/>
          </a:xfrm>
          <a:custGeom>
            <a:avLst/>
            <a:gdLst/>
            <a:ahLst/>
            <a:cxnLst/>
            <a:rect l="l" t="t" r="r" b="b"/>
            <a:pathLst>
              <a:path w="39369"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5" name="bg object 35"/>
          <p:cNvSpPr/>
          <p:nvPr/>
        </p:nvSpPr>
        <p:spPr>
          <a:xfrm>
            <a:off x="8968172"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bg object 36"/>
          <p:cNvSpPr/>
          <p:nvPr/>
        </p:nvSpPr>
        <p:spPr>
          <a:xfrm>
            <a:off x="8968172"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7" name="bg object 37"/>
          <p:cNvSpPr/>
          <p:nvPr/>
        </p:nvSpPr>
        <p:spPr>
          <a:xfrm>
            <a:off x="8942322" y="0"/>
            <a:ext cx="26247" cy="1287357"/>
          </a:xfrm>
          <a:custGeom>
            <a:avLst/>
            <a:gdLst/>
            <a:ahLst/>
            <a:cxnLst/>
            <a:rect l="l" t="t" r="r" b="b"/>
            <a:pathLst>
              <a:path w="39369"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8" name="bg object 38"/>
          <p:cNvSpPr/>
          <p:nvPr/>
        </p:nvSpPr>
        <p:spPr>
          <a:xfrm>
            <a:off x="8502885"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9" name="bg object 39"/>
          <p:cNvSpPr/>
          <p:nvPr/>
        </p:nvSpPr>
        <p:spPr>
          <a:xfrm>
            <a:off x="8502885"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0" name="bg object 40"/>
          <p:cNvSpPr/>
          <p:nvPr/>
        </p:nvSpPr>
        <p:spPr>
          <a:xfrm>
            <a:off x="8477035"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1" name="bg object 41"/>
          <p:cNvSpPr/>
          <p:nvPr/>
        </p:nvSpPr>
        <p:spPr>
          <a:xfrm>
            <a:off x="8037598"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2" name="bg object 42"/>
          <p:cNvSpPr/>
          <p:nvPr/>
        </p:nvSpPr>
        <p:spPr>
          <a:xfrm>
            <a:off x="8037598"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3" name="bg object 43"/>
          <p:cNvSpPr/>
          <p:nvPr/>
        </p:nvSpPr>
        <p:spPr>
          <a:xfrm>
            <a:off x="8011749"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4" name="bg object 44"/>
          <p:cNvSpPr/>
          <p:nvPr/>
        </p:nvSpPr>
        <p:spPr>
          <a:xfrm>
            <a:off x="7559387" y="394447"/>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5" name="bg object 45"/>
          <p:cNvSpPr/>
          <p:nvPr/>
        </p:nvSpPr>
        <p:spPr>
          <a:xfrm>
            <a:off x="7559387" y="859697"/>
            <a:ext cx="452543" cy="26247"/>
          </a:xfrm>
          <a:custGeom>
            <a:avLst/>
            <a:gdLst/>
            <a:ahLst/>
            <a:cxnLst/>
            <a:rect l="l" t="t" r="r" b="b"/>
            <a:pathLst>
              <a:path w="678815"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6" name="bg object 46"/>
          <p:cNvSpPr/>
          <p:nvPr/>
        </p:nvSpPr>
        <p:spPr>
          <a:xfrm>
            <a:off x="7533536"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7" name="bg object 47"/>
          <p:cNvSpPr/>
          <p:nvPr/>
        </p:nvSpPr>
        <p:spPr>
          <a:xfrm>
            <a:off x="7094099"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8" name="bg object 48"/>
          <p:cNvSpPr/>
          <p:nvPr/>
        </p:nvSpPr>
        <p:spPr>
          <a:xfrm>
            <a:off x="7094099"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9" name="bg object 49"/>
          <p:cNvSpPr/>
          <p:nvPr/>
        </p:nvSpPr>
        <p:spPr>
          <a:xfrm>
            <a:off x="7068249"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0" name="bg object 50"/>
          <p:cNvSpPr/>
          <p:nvPr/>
        </p:nvSpPr>
        <p:spPr>
          <a:xfrm>
            <a:off x="6628812"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1" name="bg object 51"/>
          <p:cNvSpPr/>
          <p:nvPr/>
        </p:nvSpPr>
        <p:spPr>
          <a:xfrm>
            <a:off x="6628812"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2" name="bg object 52"/>
          <p:cNvSpPr/>
          <p:nvPr/>
        </p:nvSpPr>
        <p:spPr>
          <a:xfrm>
            <a:off x="6602962"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3" name="bg object 53"/>
          <p:cNvSpPr/>
          <p:nvPr/>
        </p:nvSpPr>
        <p:spPr>
          <a:xfrm>
            <a:off x="6163525"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4" name="bg object 54"/>
          <p:cNvSpPr/>
          <p:nvPr/>
        </p:nvSpPr>
        <p:spPr>
          <a:xfrm>
            <a:off x="6163525"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5" name="bg object 55"/>
          <p:cNvSpPr/>
          <p:nvPr/>
        </p:nvSpPr>
        <p:spPr>
          <a:xfrm>
            <a:off x="6137675"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6" name="bg object 56"/>
          <p:cNvSpPr/>
          <p:nvPr/>
        </p:nvSpPr>
        <p:spPr>
          <a:xfrm>
            <a:off x="5698238"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7" name="bg object 57"/>
          <p:cNvSpPr/>
          <p:nvPr/>
        </p:nvSpPr>
        <p:spPr>
          <a:xfrm>
            <a:off x="5698238"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8" name="bg object 58"/>
          <p:cNvSpPr/>
          <p:nvPr/>
        </p:nvSpPr>
        <p:spPr>
          <a:xfrm>
            <a:off x="5672388"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9" name="bg object 59"/>
          <p:cNvSpPr/>
          <p:nvPr/>
        </p:nvSpPr>
        <p:spPr>
          <a:xfrm>
            <a:off x="5220027" y="394447"/>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0" name="bg object 60"/>
          <p:cNvSpPr/>
          <p:nvPr/>
        </p:nvSpPr>
        <p:spPr>
          <a:xfrm>
            <a:off x="5220027" y="859697"/>
            <a:ext cx="452543" cy="26247"/>
          </a:xfrm>
          <a:custGeom>
            <a:avLst/>
            <a:gdLst/>
            <a:ahLst/>
            <a:cxnLst/>
            <a:rect l="l" t="t" r="r" b="b"/>
            <a:pathLst>
              <a:path w="678815"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1" name="bg object 61"/>
          <p:cNvSpPr/>
          <p:nvPr/>
        </p:nvSpPr>
        <p:spPr>
          <a:xfrm>
            <a:off x="5194175"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2" name="bg object 62"/>
          <p:cNvSpPr/>
          <p:nvPr/>
        </p:nvSpPr>
        <p:spPr>
          <a:xfrm>
            <a:off x="4754739"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3" name="bg object 63"/>
          <p:cNvSpPr/>
          <p:nvPr/>
        </p:nvSpPr>
        <p:spPr>
          <a:xfrm>
            <a:off x="4754739"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4" name="bg object 64"/>
          <p:cNvSpPr/>
          <p:nvPr/>
        </p:nvSpPr>
        <p:spPr>
          <a:xfrm>
            <a:off x="4728888"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5" name="bg object 65"/>
          <p:cNvSpPr/>
          <p:nvPr/>
        </p:nvSpPr>
        <p:spPr>
          <a:xfrm>
            <a:off x="4289451"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6" name="bg object 66"/>
          <p:cNvSpPr/>
          <p:nvPr/>
        </p:nvSpPr>
        <p:spPr>
          <a:xfrm>
            <a:off x="4289451"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7" name="bg object 67"/>
          <p:cNvSpPr/>
          <p:nvPr/>
        </p:nvSpPr>
        <p:spPr>
          <a:xfrm>
            <a:off x="4263601"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8" name="bg object 68"/>
          <p:cNvSpPr/>
          <p:nvPr/>
        </p:nvSpPr>
        <p:spPr>
          <a:xfrm>
            <a:off x="3824165"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9" name="bg object 69"/>
          <p:cNvSpPr/>
          <p:nvPr/>
        </p:nvSpPr>
        <p:spPr>
          <a:xfrm>
            <a:off x="3824165"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0" name="bg object 70"/>
          <p:cNvSpPr/>
          <p:nvPr/>
        </p:nvSpPr>
        <p:spPr>
          <a:xfrm>
            <a:off x="3798315"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1" name="bg object 71"/>
          <p:cNvSpPr/>
          <p:nvPr/>
        </p:nvSpPr>
        <p:spPr>
          <a:xfrm>
            <a:off x="3358877"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2" name="bg object 72"/>
          <p:cNvSpPr/>
          <p:nvPr/>
        </p:nvSpPr>
        <p:spPr>
          <a:xfrm>
            <a:off x="3358877"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3" name="bg object 73"/>
          <p:cNvSpPr/>
          <p:nvPr/>
        </p:nvSpPr>
        <p:spPr>
          <a:xfrm>
            <a:off x="3333027"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4" name="bg object 74"/>
          <p:cNvSpPr/>
          <p:nvPr/>
        </p:nvSpPr>
        <p:spPr>
          <a:xfrm>
            <a:off x="2880666" y="394447"/>
            <a:ext cx="452543" cy="26247"/>
          </a:xfrm>
          <a:custGeom>
            <a:avLst/>
            <a:gdLst/>
            <a:ahLst/>
            <a:cxnLst/>
            <a:rect l="l" t="t" r="r" b="b"/>
            <a:pathLst>
              <a:path w="678814"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5" name="bg object 75"/>
          <p:cNvSpPr/>
          <p:nvPr/>
        </p:nvSpPr>
        <p:spPr>
          <a:xfrm>
            <a:off x="2880666" y="859697"/>
            <a:ext cx="452543" cy="26247"/>
          </a:xfrm>
          <a:custGeom>
            <a:avLst/>
            <a:gdLst/>
            <a:ahLst/>
            <a:cxnLst/>
            <a:rect l="l" t="t" r="r" b="b"/>
            <a:pathLst>
              <a:path w="678814"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6" name="bg object 76"/>
          <p:cNvSpPr/>
          <p:nvPr/>
        </p:nvSpPr>
        <p:spPr>
          <a:xfrm>
            <a:off x="2854815" y="0"/>
            <a:ext cx="26247" cy="1287357"/>
          </a:xfrm>
          <a:custGeom>
            <a:avLst/>
            <a:gdLst/>
            <a:ahLst/>
            <a:cxnLst/>
            <a:rect l="l" t="t" r="r" b="b"/>
            <a:pathLst>
              <a:path w="39370" h="1931035">
                <a:moveTo>
                  <a:pt x="0" y="1930578"/>
                </a:moveTo>
                <a:lnTo>
                  <a:pt x="38764" y="1930578"/>
                </a:lnTo>
                <a:lnTo>
                  <a:pt x="38764"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7" name="bg object 77"/>
          <p:cNvSpPr/>
          <p:nvPr/>
        </p:nvSpPr>
        <p:spPr>
          <a:xfrm>
            <a:off x="2415378"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8" name="bg object 78"/>
          <p:cNvSpPr/>
          <p:nvPr/>
        </p:nvSpPr>
        <p:spPr>
          <a:xfrm>
            <a:off x="2415378"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9" name="bg object 79"/>
          <p:cNvSpPr/>
          <p:nvPr/>
        </p:nvSpPr>
        <p:spPr>
          <a:xfrm>
            <a:off x="2389528"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0" name="bg object 80"/>
          <p:cNvSpPr/>
          <p:nvPr/>
        </p:nvSpPr>
        <p:spPr>
          <a:xfrm>
            <a:off x="1950091"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1" name="bg object 81"/>
          <p:cNvSpPr/>
          <p:nvPr/>
        </p:nvSpPr>
        <p:spPr>
          <a:xfrm>
            <a:off x="1950091"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2" name="bg object 82"/>
          <p:cNvSpPr/>
          <p:nvPr/>
        </p:nvSpPr>
        <p:spPr>
          <a:xfrm>
            <a:off x="1924241" y="0"/>
            <a:ext cx="26247" cy="1287357"/>
          </a:xfrm>
          <a:custGeom>
            <a:avLst/>
            <a:gdLst/>
            <a:ahLst/>
            <a:cxnLst/>
            <a:rect l="l" t="t" r="r" b="b"/>
            <a:pathLst>
              <a:path w="39369"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3" name="bg object 83"/>
          <p:cNvSpPr/>
          <p:nvPr/>
        </p:nvSpPr>
        <p:spPr>
          <a:xfrm>
            <a:off x="1484804"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4" name="bg object 84"/>
          <p:cNvSpPr/>
          <p:nvPr/>
        </p:nvSpPr>
        <p:spPr>
          <a:xfrm>
            <a:off x="1484804"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5" name="bg object 85"/>
          <p:cNvSpPr/>
          <p:nvPr/>
        </p:nvSpPr>
        <p:spPr>
          <a:xfrm>
            <a:off x="1458954" y="0"/>
            <a:ext cx="26247" cy="1287357"/>
          </a:xfrm>
          <a:custGeom>
            <a:avLst/>
            <a:gdLst/>
            <a:ahLst/>
            <a:cxnLst/>
            <a:rect l="l" t="t" r="r" b="b"/>
            <a:pathLst>
              <a:path w="39369"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6" name="bg object 86"/>
          <p:cNvSpPr/>
          <p:nvPr/>
        </p:nvSpPr>
        <p:spPr>
          <a:xfrm>
            <a:off x="1019517"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7" name="bg object 87"/>
          <p:cNvSpPr/>
          <p:nvPr/>
        </p:nvSpPr>
        <p:spPr>
          <a:xfrm>
            <a:off x="1019517"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8" name="bg object 88"/>
          <p:cNvSpPr/>
          <p:nvPr/>
        </p:nvSpPr>
        <p:spPr>
          <a:xfrm>
            <a:off x="1019517" y="1324947"/>
            <a:ext cx="285327" cy="26247"/>
          </a:xfrm>
          <a:custGeom>
            <a:avLst/>
            <a:gdLst/>
            <a:ahLst/>
            <a:cxnLst/>
            <a:rect l="l" t="t" r="r" b="b"/>
            <a:pathLst>
              <a:path w="427989" h="39369">
                <a:moveTo>
                  <a:pt x="0" y="38770"/>
                </a:moveTo>
                <a:lnTo>
                  <a:pt x="427476" y="38770"/>
                </a:lnTo>
                <a:lnTo>
                  <a:pt x="427476"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9" name="bg object 89"/>
          <p:cNvSpPr/>
          <p:nvPr/>
        </p:nvSpPr>
        <p:spPr>
          <a:xfrm>
            <a:off x="993665" y="8"/>
            <a:ext cx="311150" cy="2268643"/>
          </a:xfrm>
          <a:custGeom>
            <a:avLst/>
            <a:gdLst/>
            <a:ahLst/>
            <a:cxnLst/>
            <a:rect l="l" t="t" r="r" b="b"/>
            <a:pathLst>
              <a:path w="466725" h="3402965">
                <a:moveTo>
                  <a:pt x="466242" y="2685288"/>
                </a:moveTo>
                <a:lnTo>
                  <a:pt x="38773" y="2685288"/>
                </a:lnTo>
                <a:lnTo>
                  <a:pt x="38773" y="0"/>
                </a:lnTo>
                <a:lnTo>
                  <a:pt x="0" y="0"/>
                </a:lnTo>
                <a:lnTo>
                  <a:pt x="0" y="3402546"/>
                </a:lnTo>
                <a:lnTo>
                  <a:pt x="38773" y="3402546"/>
                </a:lnTo>
                <a:lnTo>
                  <a:pt x="38773" y="2724061"/>
                </a:lnTo>
                <a:lnTo>
                  <a:pt x="466242" y="2724061"/>
                </a:lnTo>
                <a:lnTo>
                  <a:pt x="466242" y="268528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0" name="bg object 90"/>
          <p:cNvSpPr/>
          <p:nvPr/>
        </p:nvSpPr>
        <p:spPr>
          <a:xfrm>
            <a:off x="541305" y="394447"/>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1" name="bg object 91"/>
          <p:cNvSpPr/>
          <p:nvPr/>
        </p:nvSpPr>
        <p:spPr>
          <a:xfrm>
            <a:off x="541305" y="859697"/>
            <a:ext cx="452543" cy="26247"/>
          </a:xfrm>
          <a:custGeom>
            <a:avLst/>
            <a:gdLst/>
            <a:ahLst/>
            <a:cxnLst/>
            <a:rect l="l" t="t" r="r" b="b"/>
            <a:pathLst>
              <a:path w="678815"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2" name="bg object 92"/>
          <p:cNvSpPr/>
          <p:nvPr/>
        </p:nvSpPr>
        <p:spPr>
          <a:xfrm>
            <a:off x="541305" y="1324947"/>
            <a:ext cx="452543" cy="26247"/>
          </a:xfrm>
          <a:custGeom>
            <a:avLst/>
            <a:gdLst/>
            <a:ahLst/>
            <a:cxnLst/>
            <a:rect l="l" t="t" r="r" b="b"/>
            <a:pathLst>
              <a:path w="678815"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3" name="bg object 93"/>
          <p:cNvSpPr/>
          <p:nvPr/>
        </p:nvSpPr>
        <p:spPr>
          <a:xfrm>
            <a:off x="515442" y="8"/>
            <a:ext cx="478367" cy="2268643"/>
          </a:xfrm>
          <a:custGeom>
            <a:avLst/>
            <a:gdLst/>
            <a:ahLst/>
            <a:cxnLst/>
            <a:rect l="l" t="t" r="r" b="b"/>
            <a:pathLst>
              <a:path w="717550" h="3402965">
                <a:moveTo>
                  <a:pt x="38773" y="0"/>
                </a:moveTo>
                <a:lnTo>
                  <a:pt x="0" y="0"/>
                </a:lnTo>
                <a:lnTo>
                  <a:pt x="0" y="3402546"/>
                </a:lnTo>
                <a:lnTo>
                  <a:pt x="38773" y="3402546"/>
                </a:lnTo>
                <a:lnTo>
                  <a:pt x="38773" y="0"/>
                </a:lnTo>
                <a:close/>
              </a:path>
              <a:path w="717550" h="3402965">
                <a:moveTo>
                  <a:pt x="717334" y="2685288"/>
                </a:moveTo>
                <a:lnTo>
                  <a:pt x="38785" y="2685288"/>
                </a:lnTo>
                <a:lnTo>
                  <a:pt x="38785" y="2724061"/>
                </a:lnTo>
                <a:lnTo>
                  <a:pt x="717334" y="2724061"/>
                </a:lnTo>
                <a:lnTo>
                  <a:pt x="717334" y="268528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4" name="bg object 94"/>
          <p:cNvSpPr/>
          <p:nvPr/>
        </p:nvSpPr>
        <p:spPr>
          <a:xfrm>
            <a:off x="76012"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5" name="bg object 95"/>
          <p:cNvSpPr/>
          <p:nvPr/>
        </p:nvSpPr>
        <p:spPr>
          <a:xfrm>
            <a:off x="76012"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6" name="bg object 96"/>
          <p:cNvSpPr/>
          <p:nvPr/>
        </p:nvSpPr>
        <p:spPr>
          <a:xfrm>
            <a:off x="76012" y="132494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7" name="bg object 97"/>
          <p:cNvSpPr/>
          <p:nvPr/>
        </p:nvSpPr>
        <p:spPr>
          <a:xfrm>
            <a:off x="50156" y="8"/>
            <a:ext cx="465667" cy="2268643"/>
          </a:xfrm>
          <a:custGeom>
            <a:avLst/>
            <a:gdLst/>
            <a:ahLst/>
            <a:cxnLst/>
            <a:rect l="l" t="t" r="r" b="b"/>
            <a:pathLst>
              <a:path w="698500" h="3402965">
                <a:moveTo>
                  <a:pt x="697928" y="2685288"/>
                </a:moveTo>
                <a:lnTo>
                  <a:pt x="38773" y="2685288"/>
                </a:lnTo>
                <a:lnTo>
                  <a:pt x="38773" y="0"/>
                </a:lnTo>
                <a:lnTo>
                  <a:pt x="0" y="0"/>
                </a:lnTo>
                <a:lnTo>
                  <a:pt x="0" y="3402546"/>
                </a:lnTo>
                <a:lnTo>
                  <a:pt x="38773" y="3402546"/>
                </a:lnTo>
                <a:lnTo>
                  <a:pt x="38773" y="2724061"/>
                </a:lnTo>
                <a:lnTo>
                  <a:pt x="697928" y="2724061"/>
                </a:lnTo>
                <a:lnTo>
                  <a:pt x="697928" y="268528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8" name="bg object 98"/>
          <p:cNvSpPr/>
          <p:nvPr/>
        </p:nvSpPr>
        <p:spPr>
          <a:xfrm>
            <a:off x="0" y="394447"/>
            <a:ext cx="50377" cy="26247"/>
          </a:xfrm>
          <a:custGeom>
            <a:avLst/>
            <a:gdLst/>
            <a:ahLst/>
            <a:cxnLst/>
            <a:rect l="l" t="t" r="r" b="b"/>
            <a:pathLst>
              <a:path w="75565" h="39370">
                <a:moveTo>
                  <a:pt x="0" y="38770"/>
                </a:moveTo>
                <a:lnTo>
                  <a:pt x="0" y="0"/>
                </a:lnTo>
                <a:lnTo>
                  <a:pt x="75243" y="0"/>
                </a:lnTo>
                <a:lnTo>
                  <a:pt x="752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9" name="bg object 99"/>
          <p:cNvSpPr/>
          <p:nvPr/>
        </p:nvSpPr>
        <p:spPr>
          <a:xfrm>
            <a:off x="0" y="859697"/>
            <a:ext cx="50377" cy="26247"/>
          </a:xfrm>
          <a:custGeom>
            <a:avLst/>
            <a:gdLst/>
            <a:ahLst/>
            <a:cxnLst/>
            <a:rect l="l" t="t" r="r" b="b"/>
            <a:pathLst>
              <a:path w="75565" h="39369">
                <a:moveTo>
                  <a:pt x="0" y="38770"/>
                </a:moveTo>
                <a:lnTo>
                  <a:pt x="0" y="0"/>
                </a:lnTo>
                <a:lnTo>
                  <a:pt x="75243" y="0"/>
                </a:lnTo>
                <a:lnTo>
                  <a:pt x="752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0" name="bg object 100"/>
          <p:cNvSpPr/>
          <p:nvPr/>
        </p:nvSpPr>
        <p:spPr>
          <a:xfrm>
            <a:off x="0" y="1324947"/>
            <a:ext cx="50377" cy="26247"/>
          </a:xfrm>
          <a:custGeom>
            <a:avLst/>
            <a:gdLst/>
            <a:ahLst/>
            <a:cxnLst/>
            <a:rect l="l" t="t" r="r" b="b"/>
            <a:pathLst>
              <a:path w="75565" h="39369">
                <a:moveTo>
                  <a:pt x="0" y="38770"/>
                </a:moveTo>
                <a:lnTo>
                  <a:pt x="0" y="0"/>
                </a:lnTo>
                <a:lnTo>
                  <a:pt x="75243" y="0"/>
                </a:lnTo>
                <a:lnTo>
                  <a:pt x="752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1" name="bg object 101"/>
          <p:cNvSpPr/>
          <p:nvPr/>
        </p:nvSpPr>
        <p:spPr>
          <a:xfrm>
            <a:off x="0" y="1790197"/>
            <a:ext cx="50377" cy="26247"/>
          </a:xfrm>
          <a:custGeom>
            <a:avLst/>
            <a:gdLst/>
            <a:ahLst/>
            <a:cxnLst/>
            <a:rect l="l" t="t" r="r" b="b"/>
            <a:pathLst>
              <a:path w="75565" h="39369">
                <a:moveTo>
                  <a:pt x="0" y="38770"/>
                </a:moveTo>
                <a:lnTo>
                  <a:pt x="0" y="0"/>
                </a:lnTo>
                <a:lnTo>
                  <a:pt x="75243" y="0"/>
                </a:lnTo>
                <a:lnTo>
                  <a:pt x="752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2" name="bg object 102"/>
          <p:cNvSpPr/>
          <p:nvPr/>
        </p:nvSpPr>
        <p:spPr>
          <a:xfrm>
            <a:off x="11772422" y="2268382"/>
            <a:ext cx="420370" cy="26247"/>
          </a:xfrm>
          <a:custGeom>
            <a:avLst/>
            <a:gdLst/>
            <a:ahLst/>
            <a:cxnLst/>
            <a:rect l="l" t="t" r="r" b="b"/>
            <a:pathLst>
              <a:path w="630555" h="39370">
                <a:moveTo>
                  <a:pt x="629944" y="0"/>
                </a:moveTo>
                <a:lnTo>
                  <a:pt x="629944" y="38770"/>
                </a:lnTo>
                <a:lnTo>
                  <a:pt x="0" y="38770"/>
                </a:lnTo>
                <a:lnTo>
                  <a:pt x="0" y="0"/>
                </a:lnTo>
                <a:lnTo>
                  <a:pt x="629944"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3" name="bg object 103"/>
          <p:cNvSpPr/>
          <p:nvPr/>
        </p:nvSpPr>
        <p:spPr>
          <a:xfrm>
            <a:off x="11747020" y="2268382"/>
            <a:ext cx="25400" cy="2339340"/>
          </a:xfrm>
          <a:custGeom>
            <a:avLst/>
            <a:gdLst/>
            <a:ahLst/>
            <a:cxnLst/>
            <a:rect l="l" t="t" r="r" b="b"/>
            <a:pathLst>
              <a:path w="38100" h="3509009">
                <a:moveTo>
                  <a:pt x="38101" y="0"/>
                </a:moveTo>
                <a:lnTo>
                  <a:pt x="38101" y="3508763"/>
                </a:lnTo>
                <a:lnTo>
                  <a:pt x="0" y="3508763"/>
                </a:lnTo>
                <a:lnTo>
                  <a:pt x="0" y="0"/>
                </a:lnTo>
                <a:lnTo>
                  <a:pt x="38101"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4" name="bg object 104"/>
          <p:cNvSpPr/>
          <p:nvPr/>
        </p:nvSpPr>
        <p:spPr>
          <a:xfrm>
            <a:off x="10888023" y="2268389"/>
            <a:ext cx="859367" cy="2339340"/>
          </a:xfrm>
          <a:custGeom>
            <a:avLst/>
            <a:gdLst/>
            <a:ahLst/>
            <a:cxnLst/>
            <a:rect l="l" t="t" r="r" b="b"/>
            <a:pathLst>
              <a:path w="1289050" h="3509009">
                <a:moveTo>
                  <a:pt x="1288491" y="0"/>
                </a:moveTo>
                <a:lnTo>
                  <a:pt x="629335" y="0"/>
                </a:lnTo>
                <a:lnTo>
                  <a:pt x="589965" y="0"/>
                </a:lnTo>
                <a:lnTo>
                  <a:pt x="0" y="0"/>
                </a:lnTo>
                <a:lnTo>
                  <a:pt x="0" y="38773"/>
                </a:lnTo>
                <a:lnTo>
                  <a:pt x="589965" y="38773"/>
                </a:lnTo>
                <a:lnTo>
                  <a:pt x="589965" y="3508756"/>
                </a:lnTo>
                <a:lnTo>
                  <a:pt x="629335" y="3508756"/>
                </a:lnTo>
                <a:lnTo>
                  <a:pt x="629335" y="38773"/>
                </a:lnTo>
                <a:lnTo>
                  <a:pt x="1288491" y="38773"/>
                </a:lnTo>
                <a:lnTo>
                  <a:pt x="1288491"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5" name="bg object 105"/>
          <p:cNvSpPr/>
          <p:nvPr/>
        </p:nvSpPr>
        <p:spPr>
          <a:xfrm>
            <a:off x="10791126" y="2268382"/>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6" name="bg object 106"/>
          <p:cNvSpPr/>
          <p:nvPr/>
        </p:nvSpPr>
        <p:spPr>
          <a:xfrm>
            <a:off x="11772820" y="2733633"/>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7" name="bg object 107"/>
          <p:cNvSpPr/>
          <p:nvPr/>
        </p:nvSpPr>
        <p:spPr>
          <a:xfrm>
            <a:off x="11772820" y="3198883"/>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8" name="bg object 108"/>
          <p:cNvSpPr/>
          <p:nvPr/>
        </p:nvSpPr>
        <p:spPr>
          <a:xfrm>
            <a:off x="11772820" y="3664133"/>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9" name="bg object 109"/>
          <p:cNvSpPr/>
          <p:nvPr/>
        </p:nvSpPr>
        <p:spPr>
          <a:xfrm>
            <a:off x="11772820" y="4129383"/>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0" name="bg object 110"/>
          <p:cNvSpPr/>
          <p:nvPr/>
        </p:nvSpPr>
        <p:spPr>
          <a:xfrm>
            <a:off x="11307533" y="2733633"/>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1" name="bg object 111"/>
          <p:cNvSpPr/>
          <p:nvPr/>
        </p:nvSpPr>
        <p:spPr>
          <a:xfrm>
            <a:off x="11307533" y="3198883"/>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2" name="bg object 112"/>
          <p:cNvSpPr/>
          <p:nvPr/>
        </p:nvSpPr>
        <p:spPr>
          <a:xfrm>
            <a:off x="11307533" y="3664133"/>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3" name="bg object 113"/>
          <p:cNvSpPr/>
          <p:nvPr/>
        </p:nvSpPr>
        <p:spPr>
          <a:xfrm>
            <a:off x="11307533" y="4129383"/>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4" name="bg object 114"/>
          <p:cNvSpPr/>
          <p:nvPr/>
        </p:nvSpPr>
        <p:spPr>
          <a:xfrm>
            <a:off x="10888029" y="2733633"/>
            <a:ext cx="393700" cy="26247"/>
          </a:xfrm>
          <a:custGeom>
            <a:avLst/>
            <a:gdLst/>
            <a:ahLst/>
            <a:cxnLst/>
            <a:rect l="l" t="t" r="r" b="b"/>
            <a:pathLst>
              <a:path w="590550" h="39370">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5" name="bg object 115"/>
          <p:cNvSpPr/>
          <p:nvPr/>
        </p:nvSpPr>
        <p:spPr>
          <a:xfrm>
            <a:off x="10888029" y="3198883"/>
            <a:ext cx="393700" cy="26247"/>
          </a:xfrm>
          <a:custGeom>
            <a:avLst/>
            <a:gdLst/>
            <a:ahLst/>
            <a:cxnLst/>
            <a:rect l="l" t="t" r="r" b="b"/>
            <a:pathLst>
              <a:path w="590550" h="39370">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6" name="bg object 116"/>
          <p:cNvSpPr/>
          <p:nvPr/>
        </p:nvSpPr>
        <p:spPr>
          <a:xfrm>
            <a:off x="10888029" y="3664133"/>
            <a:ext cx="393700" cy="26247"/>
          </a:xfrm>
          <a:custGeom>
            <a:avLst/>
            <a:gdLst/>
            <a:ahLst/>
            <a:cxnLst/>
            <a:rect l="l" t="t" r="r" b="b"/>
            <a:pathLst>
              <a:path w="590550" h="39370">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7" name="bg object 117"/>
          <p:cNvSpPr/>
          <p:nvPr/>
        </p:nvSpPr>
        <p:spPr>
          <a:xfrm>
            <a:off x="10888029" y="4129383"/>
            <a:ext cx="393700" cy="26247"/>
          </a:xfrm>
          <a:custGeom>
            <a:avLst/>
            <a:gdLst/>
            <a:ahLst/>
            <a:cxnLst/>
            <a:rect l="l" t="t" r="r" b="b"/>
            <a:pathLst>
              <a:path w="590550" h="39370">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8" name="bg object 118"/>
          <p:cNvSpPr/>
          <p:nvPr/>
        </p:nvSpPr>
        <p:spPr>
          <a:xfrm>
            <a:off x="10791126" y="2733633"/>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9" name="bg object 119"/>
          <p:cNvSpPr/>
          <p:nvPr/>
        </p:nvSpPr>
        <p:spPr>
          <a:xfrm>
            <a:off x="10791126" y="3198883"/>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0" name="bg object 120"/>
          <p:cNvSpPr/>
          <p:nvPr/>
        </p:nvSpPr>
        <p:spPr>
          <a:xfrm>
            <a:off x="10791126" y="3664133"/>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1" name="bg object 121"/>
          <p:cNvSpPr/>
          <p:nvPr/>
        </p:nvSpPr>
        <p:spPr>
          <a:xfrm>
            <a:off x="10791126" y="4129383"/>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2" name="bg object 122"/>
          <p:cNvSpPr/>
          <p:nvPr/>
        </p:nvSpPr>
        <p:spPr>
          <a:xfrm>
            <a:off x="0" y="2268389"/>
            <a:ext cx="1304713" cy="2339340"/>
          </a:xfrm>
          <a:custGeom>
            <a:avLst/>
            <a:gdLst/>
            <a:ahLst/>
            <a:cxnLst/>
            <a:rect l="l" t="t" r="r" b="b"/>
            <a:pathLst>
              <a:path w="1957070" h="3509009">
                <a:moveTo>
                  <a:pt x="75234" y="2791498"/>
                </a:moveTo>
                <a:lnTo>
                  <a:pt x="0" y="2791498"/>
                </a:lnTo>
                <a:lnTo>
                  <a:pt x="0" y="2830271"/>
                </a:lnTo>
                <a:lnTo>
                  <a:pt x="75234" y="2830271"/>
                </a:lnTo>
                <a:lnTo>
                  <a:pt x="75234" y="2791498"/>
                </a:lnTo>
                <a:close/>
              </a:path>
              <a:path w="1957070" h="3509009">
                <a:moveTo>
                  <a:pt x="75234" y="2093620"/>
                </a:moveTo>
                <a:lnTo>
                  <a:pt x="0" y="2093620"/>
                </a:lnTo>
                <a:lnTo>
                  <a:pt x="0" y="2132393"/>
                </a:lnTo>
                <a:lnTo>
                  <a:pt x="75234" y="2132393"/>
                </a:lnTo>
                <a:lnTo>
                  <a:pt x="75234" y="2093620"/>
                </a:lnTo>
                <a:close/>
              </a:path>
              <a:path w="1957070" h="3509009">
                <a:moveTo>
                  <a:pt x="75234" y="1395742"/>
                </a:moveTo>
                <a:lnTo>
                  <a:pt x="0" y="1395742"/>
                </a:lnTo>
                <a:lnTo>
                  <a:pt x="0" y="1434515"/>
                </a:lnTo>
                <a:lnTo>
                  <a:pt x="75234" y="1434515"/>
                </a:lnTo>
                <a:lnTo>
                  <a:pt x="75234" y="1395742"/>
                </a:lnTo>
                <a:close/>
              </a:path>
              <a:path w="1957070" h="3509009">
                <a:moveTo>
                  <a:pt x="75234" y="697877"/>
                </a:moveTo>
                <a:lnTo>
                  <a:pt x="0" y="697877"/>
                </a:lnTo>
                <a:lnTo>
                  <a:pt x="0" y="736638"/>
                </a:lnTo>
                <a:lnTo>
                  <a:pt x="75234" y="736638"/>
                </a:lnTo>
                <a:lnTo>
                  <a:pt x="75234" y="697877"/>
                </a:lnTo>
                <a:close/>
              </a:path>
              <a:path w="1957070" h="3509009">
                <a:moveTo>
                  <a:pt x="1956739" y="0"/>
                </a:moveTo>
                <a:lnTo>
                  <a:pt x="1529422" y="0"/>
                </a:lnTo>
                <a:lnTo>
                  <a:pt x="1490052" y="0"/>
                </a:lnTo>
                <a:lnTo>
                  <a:pt x="811847" y="0"/>
                </a:lnTo>
                <a:lnTo>
                  <a:pt x="811847" y="19380"/>
                </a:lnTo>
                <a:lnTo>
                  <a:pt x="792886" y="19380"/>
                </a:lnTo>
                <a:lnTo>
                  <a:pt x="792886" y="0"/>
                </a:lnTo>
                <a:lnTo>
                  <a:pt x="772566" y="0"/>
                </a:lnTo>
                <a:lnTo>
                  <a:pt x="113411" y="0"/>
                </a:lnTo>
                <a:lnTo>
                  <a:pt x="75311" y="0"/>
                </a:lnTo>
                <a:lnTo>
                  <a:pt x="381" y="0"/>
                </a:lnTo>
                <a:lnTo>
                  <a:pt x="381" y="38773"/>
                </a:lnTo>
                <a:lnTo>
                  <a:pt x="75311" y="38773"/>
                </a:lnTo>
                <a:lnTo>
                  <a:pt x="75311" y="3508756"/>
                </a:lnTo>
                <a:lnTo>
                  <a:pt x="113411" y="3508756"/>
                </a:lnTo>
                <a:lnTo>
                  <a:pt x="113411" y="38773"/>
                </a:lnTo>
                <a:lnTo>
                  <a:pt x="772566" y="38773"/>
                </a:lnTo>
                <a:lnTo>
                  <a:pt x="772566" y="697877"/>
                </a:lnTo>
                <a:lnTo>
                  <a:pt x="114007" y="697877"/>
                </a:lnTo>
                <a:lnTo>
                  <a:pt x="114007" y="736638"/>
                </a:lnTo>
                <a:lnTo>
                  <a:pt x="772566" y="736638"/>
                </a:lnTo>
                <a:lnTo>
                  <a:pt x="772566" y="1395742"/>
                </a:lnTo>
                <a:lnTo>
                  <a:pt x="114007" y="1395742"/>
                </a:lnTo>
                <a:lnTo>
                  <a:pt x="114007" y="1434515"/>
                </a:lnTo>
                <a:lnTo>
                  <a:pt x="772566" y="1434515"/>
                </a:lnTo>
                <a:lnTo>
                  <a:pt x="772566" y="2093620"/>
                </a:lnTo>
                <a:lnTo>
                  <a:pt x="114007" y="2093620"/>
                </a:lnTo>
                <a:lnTo>
                  <a:pt x="114007" y="2132393"/>
                </a:lnTo>
                <a:lnTo>
                  <a:pt x="772566" y="2132393"/>
                </a:lnTo>
                <a:lnTo>
                  <a:pt x="772566" y="2791498"/>
                </a:lnTo>
                <a:lnTo>
                  <a:pt x="114007" y="2791498"/>
                </a:lnTo>
                <a:lnTo>
                  <a:pt x="114007" y="2830271"/>
                </a:lnTo>
                <a:lnTo>
                  <a:pt x="772566" y="2830271"/>
                </a:lnTo>
                <a:lnTo>
                  <a:pt x="772566" y="3508756"/>
                </a:lnTo>
                <a:lnTo>
                  <a:pt x="792886" y="3508756"/>
                </a:lnTo>
                <a:lnTo>
                  <a:pt x="811936" y="3508756"/>
                </a:lnTo>
                <a:lnTo>
                  <a:pt x="811936" y="38773"/>
                </a:lnTo>
                <a:lnTo>
                  <a:pt x="1490052" y="38773"/>
                </a:lnTo>
                <a:lnTo>
                  <a:pt x="1490052" y="697877"/>
                </a:lnTo>
                <a:lnTo>
                  <a:pt x="811949" y="697877"/>
                </a:lnTo>
                <a:lnTo>
                  <a:pt x="811949" y="736638"/>
                </a:lnTo>
                <a:lnTo>
                  <a:pt x="1490052" y="736638"/>
                </a:lnTo>
                <a:lnTo>
                  <a:pt x="1490052" y="1395742"/>
                </a:lnTo>
                <a:lnTo>
                  <a:pt x="811949" y="1395742"/>
                </a:lnTo>
                <a:lnTo>
                  <a:pt x="811949" y="1434515"/>
                </a:lnTo>
                <a:lnTo>
                  <a:pt x="1490052" y="1434515"/>
                </a:lnTo>
                <a:lnTo>
                  <a:pt x="1490052" y="2093620"/>
                </a:lnTo>
                <a:lnTo>
                  <a:pt x="811949" y="2093620"/>
                </a:lnTo>
                <a:lnTo>
                  <a:pt x="811949" y="2132393"/>
                </a:lnTo>
                <a:lnTo>
                  <a:pt x="1490052" y="2132393"/>
                </a:lnTo>
                <a:lnTo>
                  <a:pt x="1490052" y="2791498"/>
                </a:lnTo>
                <a:lnTo>
                  <a:pt x="811949" y="2791498"/>
                </a:lnTo>
                <a:lnTo>
                  <a:pt x="811949" y="2830271"/>
                </a:lnTo>
                <a:lnTo>
                  <a:pt x="1490052" y="2830271"/>
                </a:lnTo>
                <a:lnTo>
                  <a:pt x="1490052" y="3508756"/>
                </a:lnTo>
                <a:lnTo>
                  <a:pt x="1529422" y="3508756"/>
                </a:lnTo>
                <a:lnTo>
                  <a:pt x="1529422" y="2830271"/>
                </a:lnTo>
                <a:lnTo>
                  <a:pt x="1956739" y="2830271"/>
                </a:lnTo>
                <a:lnTo>
                  <a:pt x="1956739" y="2791498"/>
                </a:lnTo>
                <a:lnTo>
                  <a:pt x="1529422" y="2791498"/>
                </a:lnTo>
                <a:lnTo>
                  <a:pt x="1529422" y="2132393"/>
                </a:lnTo>
                <a:lnTo>
                  <a:pt x="1956739" y="2132393"/>
                </a:lnTo>
                <a:lnTo>
                  <a:pt x="1956739" y="2093620"/>
                </a:lnTo>
                <a:lnTo>
                  <a:pt x="1529422" y="2093620"/>
                </a:lnTo>
                <a:lnTo>
                  <a:pt x="1529422" y="1434515"/>
                </a:lnTo>
                <a:lnTo>
                  <a:pt x="1956739" y="1434515"/>
                </a:lnTo>
                <a:lnTo>
                  <a:pt x="1956739" y="1395742"/>
                </a:lnTo>
                <a:lnTo>
                  <a:pt x="1529422" y="1395742"/>
                </a:lnTo>
                <a:lnTo>
                  <a:pt x="1529422" y="736638"/>
                </a:lnTo>
                <a:lnTo>
                  <a:pt x="1956739" y="736638"/>
                </a:lnTo>
                <a:lnTo>
                  <a:pt x="1956739" y="697877"/>
                </a:lnTo>
                <a:lnTo>
                  <a:pt x="1529422" y="697877"/>
                </a:lnTo>
                <a:lnTo>
                  <a:pt x="1529422" y="38773"/>
                </a:lnTo>
                <a:lnTo>
                  <a:pt x="1956739" y="38773"/>
                </a:lnTo>
                <a:lnTo>
                  <a:pt x="1956739"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3" name="bg object 123"/>
          <p:cNvSpPr/>
          <p:nvPr/>
        </p:nvSpPr>
        <p:spPr>
          <a:xfrm>
            <a:off x="11772422" y="4607560"/>
            <a:ext cx="420370" cy="26247"/>
          </a:xfrm>
          <a:custGeom>
            <a:avLst/>
            <a:gdLst/>
            <a:ahLst/>
            <a:cxnLst/>
            <a:rect l="l" t="t" r="r" b="b"/>
            <a:pathLst>
              <a:path w="630555" h="39370">
                <a:moveTo>
                  <a:pt x="629944" y="0"/>
                </a:moveTo>
                <a:lnTo>
                  <a:pt x="629944" y="38770"/>
                </a:lnTo>
                <a:lnTo>
                  <a:pt x="0" y="38770"/>
                </a:lnTo>
                <a:lnTo>
                  <a:pt x="0" y="0"/>
                </a:lnTo>
                <a:lnTo>
                  <a:pt x="629944"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4" name="bg object 124"/>
          <p:cNvSpPr/>
          <p:nvPr/>
        </p:nvSpPr>
        <p:spPr>
          <a:xfrm>
            <a:off x="11747020" y="4607560"/>
            <a:ext cx="25400" cy="2250440"/>
          </a:xfrm>
          <a:custGeom>
            <a:avLst/>
            <a:gdLst/>
            <a:ahLst/>
            <a:cxnLst/>
            <a:rect l="l" t="t" r="r" b="b"/>
            <a:pathLst>
              <a:path w="38100" h="3375659">
                <a:moveTo>
                  <a:pt x="38101" y="0"/>
                </a:moveTo>
                <a:lnTo>
                  <a:pt x="38101" y="3375659"/>
                </a:lnTo>
                <a:lnTo>
                  <a:pt x="0" y="3375659"/>
                </a:lnTo>
                <a:lnTo>
                  <a:pt x="0" y="0"/>
                </a:lnTo>
                <a:lnTo>
                  <a:pt x="38101"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5" name="bg object 125"/>
          <p:cNvSpPr/>
          <p:nvPr/>
        </p:nvSpPr>
        <p:spPr>
          <a:xfrm>
            <a:off x="10888023" y="4607559"/>
            <a:ext cx="859367" cy="2250440"/>
          </a:xfrm>
          <a:custGeom>
            <a:avLst/>
            <a:gdLst/>
            <a:ahLst/>
            <a:cxnLst/>
            <a:rect l="l" t="t" r="r" b="b"/>
            <a:pathLst>
              <a:path w="1289050" h="3375659">
                <a:moveTo>
                  <a:pt x="1288491" y="0"/>
                </a:moveTo>
                <a:lnTo>
                  <a:pt x="629335" y="0"/>
                </a:lnTo>
                <a:lnTo>
                  <a:pt x="589965" y="0"/>
                </a:lnTo>
                <a:lnTo>
                  <a:pt x="0" y="0"/>
                </a:lnTo>
                <a:lnTo>
                  <a:pt x="0" y="38773"/>
                </a:lnTo>
                <a:lnTo>
                  <a:pt x="589965" y="38773"/>
                </a:lnTo>
                <a:lnTo>
                  <a:pt x="589965" y="3375660"/>
                </a:lnTo>
                <a:lnTo>
                  <a:pt x="629335" y="3375660"/>
                </a:lnTo>
                <a:lnTo>
                  <a:pt x="629335" y="38773"/>
                </a:lnTo>
                <a:lnTo>
                  <a:pt x="1288491" y="38773"/>
                </a:lnTo>
                <a:lnTo>
                  <a:pt x="1288491"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6" name="bg object 126"/>
          <p:cNvSpPr/>
          <p:nvPr/>
        </p:nvSpPr>
        <p:spPr>
          <a:xfrm>
            <a:off x="10816496"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7" name="bg object 127"/>
          <p:cNvSpPr/>
          <p:nvPr/>
        </p:nvSpPr>
        <p:spPr>
          <a:xfrm>
            <a:off x="10791126" y="4607560"/>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8" name="bg object 128"/>
          <p:cNvSpPr/>
          <p:nvPr/>
        </p:nvSpPr>
        <p:spPr>
          <a:xfrm>
            <a:off x="10350812" y="5384205"/>
            <a:ext cx="26247" cy="1474047"/>
          </a:xfrm>
          <a:custGeom>
            <a:avLst/>
            <a:gdLst/>
            <a:ahLst/>
            <a:cxnLst/>
            <a:rect l="l" t="t" r="r" b="b"/>
            <a:pathLst>
              <a:path w="39369"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9" name="bg object 129"/>
          <p:cNvSpPr/>
          <p:nvPr/>
        </p:nvSpPr>
        <p:spPr>
          <a:xfrm>
            <a:off x="10350812" y="5287509"/>
            <a:ext cx="26247" cy="18203"/>
          </a:xfrm>
          <a:custGeom>
            <a:avLst/>
            <a:gdLst/>
            <a:ahLst/>
            <a:cxnLst/>
            <a:rect l="l" t="t" r="r" b="b"/>
            <a:pathLst>
              <a:path w="39369"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0" name="bg object 130"/>
          <p:cNvSpPr/>
          <p:nvPr/>
        </p:nvSpPr>
        <p:spPr>
          <a:xfrm>
            <a:off x="11772820" y="5072810"/>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1" name="bg object 131"/>
          <p:cNvSpPr/>
          <p:nvPr/>
        </p:nvSpPr>
        <p:spPr>
          <a:xfrm>
            <a:off x="11772820" y="5538060"/>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2" name="bg object 132"/>
          <p:cNvSpPr/>
          <p:nvPr/>
        </p:nvSpPr>
        <p:spPr>
          <a:xfrm>
            <a:off x="11772820" y="6003311"/>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3" name="bg object 133"/>
          <p:cNvSpPr/>
          <p:nvPr/>
        </p:nvSpPr>
        <p:spPr>
          <a:xfrm>
            <a:off x="11772820" y="6468561"/>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4" name="bg object 134"/>
          <p:cNvSpPr/>
          <p:nvPr/>
        </p:nvSpPr>
        <p:spPr>
          <a:xfrm>
            <a:off x="11307533" y="507281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5" name="bg object 135"/>
          <p:cNvSpPr/>
          <p:nvPr/>
        </p:nvSpPr>
        <p:spPr>
          <a:xfrm>
            <a:off x="11307533"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6" name="bg object 136"/>
          <p:cNvSpPr/>
          <p:nvPr/>
        </p:nvSpPr>
        <p:spPr>
          <a:xfrm>
            <a:off x="11307533"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7" name="bg object 137"/>
          <p:cNvSpPr/>
          <p:nvPr/>
        </p:nvSpPr>
        <p:spPr>
          <a:xfrm>
            <a:off x="11307533"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8" name="bg object 138"/>
          <p:cNvSpPr/>
          <p:nvPr/>
        </p:nvSpPr>
        <p:spPr>
          <a:xfrm>
            <a:off x="10888029" y="5072810"/>
            <a:ext cx="393700" cy="26247"/>
          </a:xfrm>
          <a:custGeom>
            <a:avLst/>
            <a:gdLst/>
            <a:ahLst/>
            <a:cxnLst/>
            <a:rect l="l" t="t" r="r" b="b"/>
            <a:pathLst>
              <a:path w="590550" h="39370">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9" name="bg object 139"/>
          <p:cNvSpPr/>
          <p:nvPr/>
        </p:nvSpPr>
        <p:spPr>
          <a:xfrm>
            <a:off x="10842245"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0" name="bg object 140"/>
          <p:cNvSpPr/>
          <p:nvPr/>
        </p:nvSpPr>
        <p:spPr>
          <a:xfrm>
            <a:off x="10842245"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1" name="bg object 141"/>
          <p:cNvSpPr/>
          <p:nvPr/>
        </p:nvSpPr>
        <p:spPr>
          <a:xfrm>
            <a:off x="10842245"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2" name="bg object 142"/>
          <p:cNvSpPr/>
          <p:nvPr/>
        </p:nvSpPr>
        <p:spPr>
          <a:xfrm>
            <a:off x="10791126" y="5072810"/>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3" name="bg object 143"/>
          <p:cNvSpPr/>
          <p:nvPr/>
        </p:nvSpPr>
        <p:spPr>
          <a:xfrm>
            <a:off x="10376959"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4" name="bg object 144"/>
          <p:cNvSpPr/>
          <p:nvPr/>
        </p:nvSpPr>
        <p:spPr>
          <a:xfrm>
            <a:off x="10376959"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5" name="bg object 145"/>
          <p:cNvSpPr/>
          <p:nvPr/>
        </p:nvSpPr>
        <p:spPr>
          <a:xfrm>
            <a:off x="10376959"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6" name="bg object 146"/>
          <p:cNvSpPr/>
          <p:nvPr/>
        </p:nvSpPr>
        <p:spPr>
          <a:xfrm>
            <a:off x="9898747" y="5538060"/>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7" name="bg object 147"/>
          <p:cNvSpPr/>
          <p:nvPr/>
        </p:nvSpPr>
        <p:spPr>
          <a:xfrm>
            <a:off x="9898747" y="6003311"/>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8" name="bg object 148"/>
          <p:cNvSpPr/>
          <p:nvPr/>
        </p:nvSpPr>
        <p:spPr>
          <a:xfrm>
            <a:off x="9886045" y="5384207"/>
            <a:ext cx="465243" cy="1474047"/>
          </a:xfrm>
          <a:custGeom>
            <a:avLst/>
            <a:gdLst/>
            <a:ahLst/>
            <a:cxnLst/>
            <a:rect l="l" t="t" r="r" b="b"/>
            <a:pathLst>
              <a:path w="697865" h="2211070">
                <a:moveTo>
                  <a:pt x="697585" y="1626539"/>
                </a:moveTo>
                <a:lnTo>
                  <a:pt x="19050" y="1626539"/>
                </a:lnTo>
                <a:lnTo>
                  <a:pt x="19050" y="0"/>
                </a:lnTo>
                <a:lnTo>
                  <a:pt x="0" y="0"/>
                </a:lnTo>
                <a:lnTo>
                  <a:pt x="0" y="2210689"/>
                </a:lnTo>
                <a:lnTo>
                  <a:pt x="19050" y="2210689"/>
                </a:lnTo>
                <a:lnTo>
                  <a:pt x="19050" y="1665312"/>
                </a:lnTo>
                <a:lnTo>
                  <a:pt x="697585" y="1665312"/>
                </a:lnTo>
                <a:lnTo>
                  <a:pt x="697585" y="1626539"/>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9" name="bg object 149"/>
          <p:cNvSpPr/>
          <p:nvPr/>
        </p:nvSpPr>
        <p:spPr>
          <a:xfrm>
            <a:off x="9886045" y="5287509"/>
            <a:ext cx="12700" cy="18203"/>
          </a:xfrm>
          <a:custGeom>
            <a:avLst/>
            <a:gdLst/>
            <a:ahLst/>
            <a:cxnLst/>
            <a:rect l="l" t="t" r="r" b="b"/>
            <a:pathLst>
              <a:path w="19050" h="27304">
                <a:moveTo>
                  <a:pt x="0" y="26966"/>
                </a:moveTo>
                <a:lnTo>
                  <a:pt x="19050" y="26966"/>
                </a:lnTo>
                <a:lnTo>
                  <a:pt x="1905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0" name="bg object 150"/>
          <p:cNvSpPr/>
          <p:nvPr/>
        </p:nvSpPr>
        <p:spPr>
          <a:xfrm>
            <a:off x="9872498" y="5384205"/>
            <a:ext cx="13547" cy="1474047"/>
          </a:xfrm>
          <a:custGeom>
            <a:avLst/>
            <a:gdLst/>
            <a:ahLst/>
            <a:cxnLst/>
            <a:rect l="l" t="t" r="r" b="b"/>
            <a:pathLst>
              <a:path w="20319" h="2211070">
                <a:moveTo>
                  <a:pt x="0" y="2210691"/>
                </a:moveTo>
                <a:lnTo>
                  <a:pt x="20320" y="2210691"/>
                </a:lnTo>
                <a:lnTo>
                  <a:pt x="20320"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1" name="bg object 151"/>
          <p:cNvSpPr/>
          <p:nvPr/>
        </p:nvSpPr>
        <p:spPr>
          <a:xfrm>
            <a:off x="9872498" y="5287509"/>
            <a:ext cx="13547" cy="18203"/>
          </a:xfrm>
          <a:custGeom>
            <a:avLst/>
            <a:gdLst/>
            <a:ahLst/>
            <a:cxnLst/>
            <a:rect l="l" t="t" r="r" b="b"/>
            <a:pathLst>
              <a:path w="20319" h="27304">
                <a:moveTo>
                  <a:pt x="0" y="26966"/>
                </a:moveTo>
                <a:lnTo>
                  <a:pt x="20320" y="26966"/>
                </a:lnTo>
                <a:lnTo>
                  <a:pt x="2032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2" name="bg object 152"/>
          <p:cNvSpPr/>
          <p:nvPr/>
        </p:nvSpPr>
        <p:spPr>
          <a:xfrm>
            <a:off x="9407659"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3" name="bg object 153"/>
          <p:cNvSpPr/>
          <p:nvPr/>
        </p:nvSpPr>
        <p:spPr>
          <a:xfrm>
            <a:off x="9407659"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4" name="bg object 154"/>
          <p:cNvSpPr/>
          <p:nvPr/>
        </p:nvSpPr>
        <p:spPr>
          <a:xfrm>
            <a:off x="8941975" y="5384205"/>
            <a:ext cx="26247" cy="1474047"/>
          </a:xfrm>
          <a:custGeom>
            <a:avLst/>
            <a:gdLst/>
            <a:ahLst/>
            <a:cxnLst/>
            <a:rect l="l" t="t" r="r" b="b"/>
            <a:pathLst>
              <a:path w="39369"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5" name="bg object 155"/>
          <p:cNvSpPr/>
          <p:nvPr/>
        </p:nvSpPr>
        <p:spPr>
          <a:xfrm>
            <a:off x="8941975" y="5287509"/>
            <a:ext cx="26247" cy="18203"/>
          </a:xfrm>
          <a:custGeom>
            <a:avLst/>
            <a:gdLst/>
            <a:ahLst/>
            <a:cxnLst/>
            <a:rect l="l" t="t" r="r" b="b"/>
            <a:pathLst>
              <a:path w="39369"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6" name="bg object 156"/>
          <p:cNvSpPr/>
          <p:nvPr/>
        </p:nvSpPr>
        <p:spPr>
          <a:xfrm>
            <a:off x="8477136"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7" name="bg object 157"/>
          <p:cNvSpPr/>
          <p:nvPr/>
        </p:nvSpPr>
        <p:spPr>
          <a:xfrm>
            <a:off x="8477136"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8" name="bg object 158"/>
          <p:cNvSpPr/>
          <p:nvPr/>
        </p:nvSpPr>
        <p:spPr>
          <a:xfrm>
            <a:off x="8011451" y="5384205"/>
            <a:ext cx="26247" cy="1474047"/>
          </a:xfrm>
          <a:custGeom>
            <a:avLst/>
            <a:gdLst/>
            <a:ahLst/>
            <a:cxnLst/>
            <a:rect l="l" t="t" r="r" b="b"/>
            <a:pathLst>
              <a:path w="39370"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9" name="bg object 159"/>
          <p:cNvSpPr/>
          <p:nvPr/>
        </p:nvSpPr>
        <p:spPr>
          <a:xfrm>
            <a:off x="8011451" y="5287509"/>
            <a:ext cx="26247" cy="18203"/>
          </a:xfrm>
          <a:custGeom>
            <a:avLst/>
            <a:gdLst/>
            <a:ahLst/>
            <a:cxnLst/>
            <a:rect l="l" t="t" r="r" b="b"/>
            <a:pathLst>
              <a:path w="39370"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0" name="bg object 160"/>
          <p:cNvSpPr/>
          <p:nvPr/>
        </p:nvSpPr>
        <p:spPr>
          <a:xfrm>
            <a:off x="9433459"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1" name="bg object 161"/>
          <p:cNvSpPr/>
          <p:nvPr/>
        </p:nvSpPr>
        <p:spPr>
          <a:xfrm>
            <a:off x="9433459"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2" name="bg object 162"/>
          <p:cNvSpPr/>
          <p:nvPr/>
        </p:nvSpPr>
        <p:spPr>
          <a:xfrm>
            <a:off x="9433459"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3" name="bg object 163"/>
          <p:cNvSpPr/>
          <p:nvPr/>
        </p:nvSpPr>
        <p:spPr>
          <a:xfrm>
            <a:off x="8968172"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4" name="bg object 164"/>
          <p:cNvSpPr/>
          <p:nvPr/>
        </p:nvSpPr>
        <p:spPr>
          <a:xfrm>
            <a:off x="8968172"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5" name="bg object 165"/>
          <p:cNvSpPr/>
          <p:nvPr/>
        </p:nvSpPr>
        <p:spPr>
          <a:xfrm>
            <a:off x="8968172"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6" name="bg object 166"/>
          <p:cNvSpPr/>
          <p:nvPr/>
        </p:nvSpPr>
        <p:spPr>
          <a:xfrm>
            <a:off x="8502885"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7" name="bg object 167"/>
          <p:cNvSpPr/>
          <p:nvPr/>
        </p:nvSpPr>
        <p:spPr>
          <a:xfrm>
            <a:off x="8502885"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8" name="bg object 168"/>
          <p:cNvSpPr/>
          <p:nvPr/>
        </p:nvSpPr>
        <p:spPr>
          <a:xfrm>
            <a:off x="8502885"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9" name="bg object 169"/>
          <p:cNvSpPr/>
          <p:nvPr/>
        </p:nvSpPr>
        <p:spPr>
          <a:xfrm>
            <a:off x="8037598"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0" name="bg object 170"/>
          <p:cNvSpPr/>
          <p:nvPr/>
        </p:nvSpPr>
        <p:spPr>
          <a:xfrm>
            <a:off x="8037598"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1" name="bg object 171"/>
          <p:cNvSpPr/>
          <p:nvPr/>
        </p:nvSpPr>
        <p:spPr>
          <a:xfrm>
            <a:off x="8037598"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2" name="bg object 172"/>
          <p:cNvSpPr/>
          <p:nvPr/>
        </p:nvSpPr>
        <p:spPr>
          <a:xfrm>
            <a:off x="7559387" y="5538060"/>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3" name="bg object 173"/>
          <p:cNvSpPr/>
          <p:nvPr/>
        </p:nvSpPr>
        <p:spPr>
          <a:xfrm>
            <a:off x="7559387" y="6003311"/>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4" name="bg object 174"/>
          <p:cNvSpPr/>
          <p:nvPr/>
        </p:nvSpPr>
        <p:spPr>
          <a:xfrm>
            <a:off x="7546679" y="5384207"/>
            <a:ext cx="465243" cy="1474047"/>
          </a:xfrm>
          <a:custGeom>
            <a:avLst/>
            <a:gdLst/>
            <a:ahLst/>
            <a:cxnLst/>
            <a:rect l="l" t="t" r="r" b="b"/>
            <a:pathLst>
              <a:path w="697865" h="2211070">
                <a:moveTo>
                  <a:pt x="697598" y="1626539"/>
                </a:moveTo>
                <a:lnTo>
                  <a:pt x="19050" y="1626539"/>
                </a:lnTo>
                <a:lnTo>
                  <a:pt x="19050" y="0"/>
                </a:lnTo>
                <a:lnTo>
                  <a:pt x="0" y="0"/>
                </a:lnTo>
                <a:lnTo>
                  <a:pt x="0" y="2210689"/>
                </a:lnTo>
                <a:lnTo>
                  <a:pt x="19050" y="2210689"/>
                </a:lnTo>
                <a:lnTo>
                  <a:pt x="19050" y="1665312"/>
                </a:lnTo>
                <a:lnTo>
                  <a:pt x="697598" y="1665312"/>
                </a:lnTo>
                <a:lnTo>
                  <a:pt x="697598" y="1626539"/>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5" name="bg object 175"/>
          <p:cNvSpPr/>
          <p:nvPr/>
        </p:nvSpPr>
        <p:spPr>
          <a:xfrm>
            <a:off x="7546685" y="5287509"/>
            <a:ext cx="12700" cy="18203"/>
          </a:xfrm>
          <a:custGeom>
            <a:avLst/>
            <a:gdLst/>
            <a:ahLst/>
            <a:cxnLst/>
            <a:rect l="l" t="t" r="r" b="b"/>
            <a:pathLst>
              <a:path w="19050" h="27304">
                <a:moveTo>
                  <a:pt x="0" y="26966"/>
                </a:moveTo>
                <a:lnTo>
                  <a:pt x="19050" y="26966"/>
                </a:lnTo>
                <a:lnTo>
                  <a:pt x="1905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6" name="bg object 176"/>
          <p:cNvSpPr/>
          <p:nvPr/>
        </p:nvSpPr>
        <p:spPr>
          <a:xfrm>
            <a:off x="7533137" y="5384205"/>
            <a:ext cx="13547" cy="1474047"/>
          </a:xfrm>
          <a:custGeom>
            <a:avLst/>
            <a:gdLst/>
            <a:ahLst/>
            <a:cxnLst/>
            <a:rect l="l" t="t" r="r" b="b"/>
            <a:pathLst>
              <a:path w="20320" h="2211070">
                <a:moveTo>
                  <a:pt x="0" y="2210691"/>
                </a:moveTo>
                <a:lnTo>
                  <a:pt x="20320" y="2210691"/>
                </a:lnTo>
                <a:lnTo>
                  <a:pt x="20320"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7" name="bg object 177"/>
          <p:cNvSpPr/>
          <p:nvPr/>
        </p:nvSpPr>
        <p:spPr>
          <a:xfrm>
            <a:off x="7533137" y="5287509"/>
            <a:ext cx="13547" cy="18203"/>
          </a:xfrm>
          <a:custGeom>
            <a:avLst/>
            <a:gdLst/>
            <a:ahLst/>
            <a:cxnLst/>
            <a:rect l="l" t="t" r="r" b="b"/>
            <a:pathLst>
              <a:path w="20320" h="27304">
                <a:moveTo>
                  <a:pt x="0" y="26966"/>
                </a:moveTo>
                <a:lnTo>
                  <a:pt x="20320" y="26966"/>
                </a:lnTo>
                <a:lnTo>
                  <a:pt x="2032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8" name="bg object 178"/>
          <p:cNvSpPr/>
          <p:nvPr/>
        </p:nvSpPr>
        <p:spPr>
          <a:xfrm>
            <a:off x="7068299"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9" name="bg object 179"/>
          <p:cNvSpPr/>
          <p:nvPr/>
        </p:nvSpPr>
        <p:spPr>
          <a:xfrm>
            <a:off x="7068299"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0" name="bg object 180"/>
          <p:cNvSpPr/>
          <p:nvPr/>
        </p:nvSpPr>
        <p:spPr>
          <a:xfrm>
            <a:off x="6602614" y="5384205"/>
            <a:ext cx="26247" cy="1474047"/>
          </a:xfrm>
          <a:custGeom>
            <a:avLst/>
            <a:gdLst/>
            <a:ahLst/>
            <a:cxnLst/>
            <a:rect l="l" t="t" r="r" b="b"/>
            <a:pathLst>
              <a:path w="39370"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1" name="bg object 181"/>
          <p:cNvSpPr/>
          <p:nvPr/>
        </p:nvSpPr>
        <p:spPr>
          <a:xfrm>
            <a:off x="6602614" y="5287509"/>
            <a:ext cx="26247" cy="18203"/>
          </a:xfrm>
          <a:custGeom>
            <a:avLst/>
            <a:gdLst/>
            <a:ahLst/>
            <a:cxnLst/>
            <a:rect l="l" t="t" r="r" b="b"/>
            <a:pathLst>
              <a:path w="39370"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2" name="bg object 182"/>
          <p:cNvSpPr/>
          <p:nvPr/>
        </p:nvSpPr>
        <p:spPr>
          <a:xfrm>
            <a:off x="6137776"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3" name="bg object 183"/>
          <p:cNvSpPr/>
          <p:nvPr/>
        </p:nvSpPr>
        <p:spPr>
          <a:xfrm>
            <a:off x="6137776"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4" name="bg object 184"/>
          <p:cNvSpPr/>
          <p:nvPr/>
        </p:nvSpPr>
        <p:spPr>
          <a:xfrm>
            <a:off x="5672091" y="5384205"/>
            <a:ext cx="26247" cy="1474047"/>
          </a:xfrm>
          <a:custGeom>
            <a:avLst/>
            <a:gdLst/>
            <a:ahLst/>
            <a:cxnLst/>
            <a:rect l="l" t="t" r="r" b="b"/>
            <a:pathLst>
              <a:path w="39370"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5" name="bg object 185"/>
          <p:cNvSpPr/>
          <p:nvPr/>
        </p:nvSpPr>
        <p:spPr>
          <a:xfrm>
            <a:off x="5672091" y="5287509"/>
            <a:ext cx="26247" cy="18203"/>
          </a:xfrm>
          <a:custGeom>
            <a:avLst/>
            <a:gdLst/>
            <a:ahLst/>
            <a:cxnLst/>
            <a:rect l="l" t="t" r="r" b="b"/>
            <a:pathLst>
              <a:path w="39370"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6" name="bg object 186"/>
          <p:cNvSpPr/>
          <p:nvPr/>
        </p:nvSpPr>
        <p:spPr>
          <a:xfrm>
            <a:off x="7094099"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7" name="bg object 187"/>
          <p:cNvSpPr/>
          <p:nvPr/>
        </p:nvSpPr>
        <p:spPr>
          <a:xfrm>
            <a:off x="7094099"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8" name="bg object 188"/>
          <p:cNvSpPr/>
          <p:nvPr/>
        </p:nvSpPr>
        <p:spPr>
          <a:xfrm>
            <a:off x="7094099"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9" name="bg object 189"/>
          <p:cNvSpPr/>
          <p:nvPr/>
        </p:nvSpPr>
        <p:spPr>
          <a:xfrm>
            <a:off x="6628812"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0" name="bg object 190"/>
          <p:cNvSpPr/>
          <p:nvPr/>
        </p:nvSpPr>
        <p:spPr>
          <a:xfrm>
            <a:off x="6628812"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1" name="bg object 191"/>
          <p:cNvSpPr/>
          <p:nvPr/>
        </p:nvSpPr>
        <p:spPr>
          <a:xfrm>
            <a:off x="6628812"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2" name="bg object 192"/>
          <p:cNvSpPr/>
          <p:nvPr/>
        </p:nvSpPr>
        <p:spPr>
          <a:xfrm>
            <a:off x="6163525"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3" name="bg object 193"/>
          <p:cNvSpPr/>
          <p:nvPr/>
        </p:nvSpPr>
        <p:spPr>
          <a:xfrm>
            <a:off x="6163525"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4" name="bg object 194"/>
          <p:cNvSpPr/>
          <p:nvPr/>
        </p:nvSpPr>
        <p:spPr>
          <a:xfrm>
            <a:off x="6163525"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5" name="bg object 195"/>
          <p:cNvSpPr/>
          <p:nvPr/>
        </p:nvSpPr>
        <p:spPr>
          <a:xfrm>
            <a:off x="5698238"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6" name="bg object 196"/>
          <p:cNvSpPr/>
          <p:nvPr/>
        </p:nvSpPr>
        <p:spPr>
          <a:xfrm>
            <a:off x="5698238"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7" name="bg object 197"/>
          <p:cNvSpPr/>
          <p:nvPr/>
        </p:nvSpPr>
        <p:spPr>
          <a:xfrm>
            <a:off x="5698238"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8" name="bg object 198"/>
          <p:cNvSpPr/>
          <p:nvPr/>
        </p:nvSpPr>
        <p:spPr>
          <a:xfrm>
            <a:off x="5220027" y="5538060"/>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9" name="bg object 199"/>
          <p:cNvSpPr/>
          <p:nvPr/>
        </p:nvSpPr>
        <p:spPr>
          <a:xfrm>
            <a:off x="5220027" y="6003311"/>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0" name="bg object 200"/>
          <p:cNvSpPr/>
          <p:nvPr/>
        </p:nvSpPr>
        <p:spPr>
          <a:xfrm>
            <a:off x="5207322" y="5384207"/>
            <a:ext cx="465243" cy="1474047"/>
          </a:xfrm>
          <a:custGeom>
            <a:avLst/>
            <a:gdLst/>
            <a:ahLst/>
            <a:cxnLst/>
            <a:rect l="l" t="t" r="r" b="b"/>
            <a:pathLst>
              <a:path w="697865" h="2211070">
                <a:moveTo>
                  <a:pt x="697598" y="1626539"/>
                </a:moveTo>
                <a:lnTo>
                  <a:pt x="19050" y="1626539"/>
                </a:lnTo>
                <a:lnTo>
                  <a:pt x="19050" y="0"/>
                </a:lnTo>
                <a:lnTo>
                  <a:pt x="0" y="0"/>
                </a:lnTo>
                <a:lnTo>
                  <a:pt x="0" y="2210689"/>
                </a:lnTo>
                <a:lnTo>
                  <a:pt x="19050" y="2210689"/>
                </a:lnTo>
                <a:lnTo>
                  <a:pt x="19050" y="1665312"/>
                </a:lnTo>
                <a:lnTo>
                  <a:pt x="697598" y="1665312"/>
                </a:lnTo>
                <a:lnTo>
                  <a:pt x="697598" y="1626539"/>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1" name="bg object 201"/>
          <p:cNvSpPr/>
          <p:nvPr/>
        </p:nvSpPr>
        <p:spPr>
          <a:xfrm>
            <a:off x="5207324" y="5287509"/>
            <a:ext cx="12700" cy="18203"/>
          </a:xfrm>
          <a:custGeom>
            <a:avLst/>
            <a:gdLst/>
            <a:ahLst/>
            <a:cxnLst/>
            <a:rect l="l" t="t" r="r" b="b"/>
            <a:pathLst>
              <a:path w="19050" h="27304">
                <a:moveTo>
                  <a:pt x="0" y="26966"/>
                </a:moveTo>
                <a:lnTo>
                  <a:pt x="19050" y="26966"/>
                </a:lnTo>
                <a:lnTo>
                  <a:pt x="1905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2" name="bg object 202"/>
          <p:cNvSpPr/>
          <p:nvPr/>
        </p:nvSpPr>
        <p:spPr>
          <a:xfrm>
            <a:off x="5193777" y="5384205"/>
            <a:ext cx="13547" cy="1474047"/>
          </a:xfrm>
          <a:custGeom>
            <a:avLst/>
            <a:gdLst/>
            <a:ahLst/>
            <a:cxnLst/>
            <a:rect l="l" t="t" r="r" b="b"/>
            <a:pathLst>
              <a:path w="20320" h="2211070">
                <a:moveTo>
                  <a:pt x="0" y="2210691"/>
                </a:moveTo>
                <a:lnTo>
                  <a:pt x="20320" y="2210691"/>
                </a:lnTo>
                <a:lnTo>
                  <a:pt x="20320"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3" name="bg object 203"/>
          <p:cNvSpPr/>
          <p:nvPr/>
        </p:nvSpPr>
        <p:spPr>
          <a:xfrm>
            <a:off x="5193777" y="5287509"/>
            <a:ext cx="13547" cy="18203"/>
          </a:xfrm>
          <a:custGeom>
            <a:avLst/>
            <a:gdLst/>
            <a:ahLst/>
            <a:cxnLst/>
            <a:rect l="l" t="t" r="r" b="b"/>
            <a:pathLst>
              <a:path w="20320" h="27304">
                <a:moveTo>
                  <a:pt x="0" y="26966"/>
                </a:moveTo>
                <a:lnTo>
                  <a:pt x="20320" y="26966"/>
                </a:lnTo>
                <a:lnTo>
                  <a:pt x="2032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4" name="bg object 204"/>
          <p:cNvSpPr/>
          <p:nvPr/>
        </p:nvSpPr>
        <p:spPr>
          <a:xfrm>
            <a:off x="4728939"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5" name="bg object 205"/>
          <p:cNvSpPr/>
          <p:nvPr/>
        </p:nvSpPr>
        <p:spPr>
          <a:xfrm>
            <a:off x="4728939"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6" name="bg object 206"/>
          <p:cNvSpPr/>
          <p:nvPr/>
        </p:nvSpPr>
        <p:spPr>
          <a:xfrm>
            <a:off x="4263254" y="5384205"/>
            <a:ext cx="26247" cy="1474047"/>
          </a:xfrm>
          <a:custGeom>
            <a:avLst/>
            <a:gdLst/>
            <a:ahLst/>
            <a:cxnLst/>
            <a:rect l="l" t="t" r="r" b="b"/>
            <a:pathLst>
              <a:path w="39370"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7" name="bg object 207"/>
          <p:cNvSpPr/>
          <p:nvPr/>
        </p:nvSpPr>
        <p:spPr>
          <a:xfrm>
            <a:off x="4263254" y="5287509"/>
            <a:ext cx="26247" cy="18203"/>
          </a:xfrm>
          <a:custGeom>
            <a:avLst/>
            <a:gdLst/>
            <a:ahLst/>
            <a:cxnLst/>
            <a:rect l="l" t="t" r="r" b="b"/>
            <a:pathLst>
              <a:path w="39370"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8" name="bg object 208"/>
          <p:cNvSpPr/>
          <p:nvPr/>
        </p:nvSpPr>
        <p:spPr>
          <a:xfrm>
            <a:off x="3798415"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9" name="bg object 209"/>
          <p:cNvSpPr/>
          <p:nvPr/>
        </p:nvSpPr>
        <p:spPr>
          <a:xfrm>
            <a:off x="3798415"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0" name="bg object 210"/>
          <p:cNvSpPr/>
          <p:nvPr/>
        </p:nvSpPr>
        <p:spPr>
          <a:xfrm>
            <a:off x="3332731" y="5384205"/>
            <a:ext cx="26247" cy="1474047"/>
          </a:xfrm>
          <a:custGeom>
            <a:avLst/>
            <a:gdLst/>
            <a:ahLst/>
            <a:cxnLst/>
            <a:rect l="l" t="t" r="r" b="b"/>
            <a:pathLst>
              <a:path w="39370"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1" name="bg object 211"/>
          <p:cNvSpPr/>
          <p:nvPr/>
        </p:nvSpPr>
        <p:spPr>
          <a:xfrm>
            <a:off x="3332731" y="5287509"/>
            <a:ext cx="26247" cy="18203"/>
          </a:xfrm>
          <a:custGeom>
            <a:avLst/>
            <a:gdLst/>
            <a:ahLst/>
            <a:cxnLst/>
            <a:rect l="l" t="t" r="r" b="b"/>
            <a:pathLst>
              <a:path w="39370"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2" name="bg object 212"/>
          <p:cNvSpPr/>
          <p:nvPr/>
        </p:nvSpPr>
        <p:spPr>
          <a:xfrm>
            <a:off x="4754739"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3" name="bg object 213"/>
          <p:cNvSpPr/>
          <p:nvPr/>
        </p:nvSpPr>
        <p:spPr>
          <a:xfrm>
            <a:off x="4754739"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4" name="bg object 214"/>
          <p:cNvSpPr/>
          <p:nvPr/>
        </p:nvSpPr>
        <p:spPr>
          <a:xfrm>
            <a:off x="4754739"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5" name="bg object 215"/>
          <p:cNvSpPr/>
          <p:nvPr/>
        </p:nvSpPr>
        <p:spPr>
          <a:xfrm>
            <a:off x="4289451"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6" name="bg object 216"/>
          <p:cNvSpPr/>
          <p:nvPr/>
        </p:nvSpPr>
        <p:spPr>
          <a:xfrm>
            <a:off x="4289451"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7" name="bg object 217"/>
          <p:cNvSpPr/>
          <p:nvPr/>
        </p:nvSpPr>
        <p:spPr>
          <a:xfrm>
            <a:off x="4289451"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8" name="bg object 218"/>
          <p:cNvSpPr/>
          <p:nvPr/>
        </p:nvSpPr>
        <p:spPr>
          <a:xfrm>
            <a:off x="3824165"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9" name="bg object 219"/>
          <p:cNvSpPr/>
          <p:nvPr/>
        </p:nvSpPr>
        <p:spPr>
          <a:xfrm>
            <a:off x="3824165"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0" name="bg object 220"/>
          <p:cNvSpPr/>
          <p:nvPr/>
        </p:nvSpPr>
        <p:spPr>
          <a:xfrm>
            <a:off x="3824165"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1" name="bg object 221"/>
          <p:cNvSpPr/>
          <p:nvPr/>
        </p:nvSpPr>
        <p:spPr>
          <a:xfrm>
            <a:off x="3358877"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2" name="bg object 222"/>
          <p:cNvSpPr/>
          <p:nvPr/>
        </p:nvSpPr>
        <p:spPr>
          <a:xfrm>
            <a:off x="3358877"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3" name="bg object 223"/>
          <p:cNvSpPr/>
          <p:nvPr/>
        </p:nvSpPr>
        <p:spPr>
          <a:xfrm>
            <a:off x="3358877"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4" name="bg object 224"/>
          <p:cNvSpPr/>
          <p:nvPr/>
        </p:nvSpPr>
        <p:spPr>
          <a:xfrm>
            <a:off x="2880666" y="5538060"/>
            <a:ext cx="452543" cy="26247"/>
          </a:xfrm>
          <a:custGeom>
            <a:avLst/>
            <a:gdLst/>
            <a:ahLst/>
            <a:cxnLst/>
            <a:rect l="l" t="t" r="r" b="b"/>
            <a:pathLst>
              <a:path w="678814"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5" name="bg object 225"/>
          <p:cNvSpPr/>
          <p:nvPr/>
        </p:nvSpPr>
        <p:spPr>
          <a:xfrm>
            <a:off x="2880666" y="6003311"/>
            <a:ext cx="452543" cy="26247"/>
          </a:xfrm>
          <a:custGeom>
            <a:avLst/>
            <a:gdLst/>
            <a:ahLst/>
            <a:cxnLst/>
            <a:rect l="l" t="t" r="r" b="b"/>
            <a:pathLst>
              <a:path w="678814"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6" name="bg object 226"/>
          <p:cNvSpPr/>
          <p:nvPr/>
        </p:nvSpPr>
        <p:spPr>
          <a:xfrm>
            <a:off x="2867957" y="5384207"/>
            <a:ext cx="465243" cy="1474047"/>
          </a:xfrm>
          <a:custGeom>
            <a:avLst/>
            <a:gdLst/>
            <a:ahLst/>
            <a:cxnLst/>
            <a:rect l="l" t="t" r="r" b="b"/>
            <a:pathLst>
              <a:path w="697864" h="2211070">
                <a:moveTo>
                  <a:pt x="697598" y="1626539"/>
                </a:moveTo>
                <a:lnTo>
                  <a:pt x="19062" y="1626539"/>
                </a:lnTo>
                <a:lnTo>
                  <a:pt x="19062" y="0"/>
                </a:lnTo>
                <a:lnTo>
                  <a:pt x="0" y="0"/>
                </a:lnTo>
                <a:lnTo>
                  <a:pt x="0" y="2210689"/>
                </a:lnTo>
                <a:lnTo>
                  <a:pt x="19062" y="2210689"/>
                </a:lnTo>
                <a:lnTo>
                  <a:pt x="19062" y="1665312"/>
                </a:lnTo>
                <a:lnTo>
                  <a:pt x="697598" y="1665312"/>
                </a:lnTo>
                <a:lnTo>
                  <a:pt x="697598" y="1626539"/>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7" name="bg object 227"/>
          <p:cNvSpPr/>
          <p:nvPr/>
        </p:nvSpPr>
        <p:spPr>
          <a:xfrm>
            <a:off x="2867964" y="5287509"/>
            <a:ext cx="12700" cy="18203"/>
          </a:xfrm>
          <a:custGeom>
            <a:avLst/>
            <a:gdLst/>
            <a:ahLst/>
            <a:cxnLst/>
            <a:rect l="l" t="t" r="r" b="b"/>
            <a:pathLst>
              <a:path w="19050" h="27304">
                <a:moveTo>
                  <a:pt x="0" y="26966"/>
                </a:moveTo>
                <a:lnTo>
                  <a:pt x="19050" y="26966"/>
                </a:lnTo>
                <a:lnTo>
                  <a:pt x="1905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8" name="bg object 228"/>
          <p:cNvSpPr/>
          <p:nvPr/>
        </p:nvSpPr>
        <p:spPr>
          <a:xfrm>
            <a:off x="2854417" y="5384205"/>
            <a:ext cx="13547" cy="1474047"/>
          </a:xfrm>
          <a:custGeom>
            <a:avLst/>
            <a:gdLst/>
            <a:ahLst/>
            <a:cxnLst/>
            <a:rect l="l" t="t" r="r" b="b"/>
            <a:pathLst>
              <a:path w="20320" h="2211070">
                <a:moveTo>
                  <a:pt x="0" y="2210691"/>
                </a:moveTo>
                <a:lnTo>
                  <a:pt x="20320" y="2210691"/>
                </a:lnTo>
                <a:lnTo>
                  <a:pt x="20320"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9" name="bg object 229"/>
          <p:cNvSpPr/>
          <p:nvPr/>
        </p:nvSpPr>
        <p:spPr>
          <a:xfrm>
            <a:off x="2854417" y="5287509"/>
            <a:ext cx="13547" cy="18203"/>
          </a:xfrm>
          <a:custGeom>
            <a:avLst/>
            <a:gdLst/>
            <a:ahLst/>
            <a:cxnLst/>
            <a:rect l="l" t="t" r="r" b="b"/>
            <a:pathLst>
              <a:path w="20320" h="27304">
                <a:moveTo>
                  <a:pt x="0" y="26966"/>
                </a:moveTo>
                <a:lnTo>
                  <a:pt x="20320" y="26966"/>
                </a:lnTo>
                <a:lnTo>
                  <a:pt x="2032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0" name="bg object 230"/>
          <p:cNvSpPr/>
          <p:nvPr/>
        </p:nvSpPr>
        <p:spPr>
          <a:xfrm>
            <a:off x="2389579"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1" name="bg object 231"/>
          <p:cNvSpPr/>
          <p:nvPr/>
        </p:nvSpPr>
        <p:spPr>
          <a:xfrm>
            <a:off x="2389579"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2" name="bg object 232"/>
          <p:cNvSpPr/>
          <p:nvPr/>
        </p:nvSpPr>
        <p:spPr>
          <a:xfrm>
            <a:off x="1923893" y="5384205"/>
            <a:ext cx="26247" cy="1474047"/>
          </a:xfrm>
          <a:custGeom>
            <a:avLst/>
            <a:gdLst/>
            <a:ahLst/>
            <a:cxnLst/>
            <a:rect l="l" t="t" r="r" b="b"/>
            <a:pathLst>
              <a:path w="39369"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3" name="bg object 233"/>
          <p:cNvSpPr/>
          <p:nvPr/>
        </p:nvSpPr>
        <p:spPr>
          <a:xfrm>
            <a:off x="1923893" y="5287509"/>
            <a:ext cx="26247" cy="18203"/>
          </a:xfrm>
          <a:custGeom>
            <a:avLst/>
            <a:gdLst/>
            <a:ahLst/>
            <a:cxnLst/>
            <a:rect l="l" t="t" r="r" b="b"/>
            <a:pathLst>
              <a:path w="39369"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4" name="bg object 234"/>
          <p:cNvSpPr/>
          <p:nvPr/>
        </p:nvSpPr>
        <p:spPr>
          <a:xfrm>
            <a:off x="1459055"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5" name="bg object 235"/>
          <p:cNvSpPr/>
          <p:nvPr/>
        </p:nvSpPr>
        <p:spPr>
          <a:xfrm>
            <a:off x="1459055"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6" name="bg object 236"/>
          <p:cNvSpPr/>
          <p:nvPr/>
        </p:nvSpPr>
        <p:spPr>
          <a:xfrm>
            <a:off x="541232" y="4607559"/>
            <a:ext cx="763270" cy="2250440"/>
          </a:xfrm>
          <a:custGeom>
            <a:avLst/>
            <a:gdLst/>
            <a:ahLst/>
            <a:cxnLst/>
            <a:rect l="l" t="t" r="r" b="b"/>
            <a:pathLst>
              <a:path w="1144905" h="3375659">
                <a:moveTo>
                  <a:pt x="1144892" y="0"/>
                </a:moveTo>
                <a:lnTo>
                  <a:pt x="717575" y="0"/>
                </a:lnTo>
                <a:lnTo>
                  <a:pt x="678205" y="0"/>
                </a:lnTo>
                <a:lnTo>
                  <a:pt x="0" y="0"/>
                </a:lnTo>
                <a:lnTo>
                  <a:pt x="0" y="38773"/>
                </a:lnTo>
                <a:lnTo>
                  <a:pt x="678205" y="38773"/>
                </a:lnTo>
                <a:lnTo>
                  <a:pt x="678205" y="3375660"/>
                </a:lnTo>
                <a:lnTo>
                  <a:pt x="717575" y="3375660"/>
                </a:lnTo>
                <a:lnTo>
                  <a:pt x="717575" y="38773"/>
                </a:lnTo>
                <a:lnTo>
                  <a:pt x="1144892" y="38773"/>
                </a:lnTo>
                <a:lnTo>
                  <a:pt x="1144892"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7" name="bg object 237"/>
          <p:cNvSpPr/>
          <p:nvPr/>
        </p:nvSpPr>
        <p:spPr>
          <a:xfrm>
            <a:off x="2415378"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8" name="bg object 238"/>
          <p:cNvSpPr/>
          <p:nvPr/>
        </p:nvSpPr>
        <p:spPr>
          <a:xfrm>
            <a:off x="2415378"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9" name="bg object 239"/>
          <p:cNvSpPr/>
          <p:nvPr/>
        </p:nvSpPr>
        <p:spPr>
          <a:xfrm>
            <a:off x="2415378"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0" name="bg object 240"/>
          <p:cNvSpPr/>
          <p:nvPr/>
        </p:nvSpPr>
        <p:spPr>
          <a:xfrm>
            <a:off x="1950091"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1" name="bg object 241"/>
          <p:cNvSpPr/>
          <p:nvPr/>
        </p:nvSpPr>
        <p:spPr>
          <a:xfrm>
            <a:off x="1950091"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2" name="bg object 242"/>
          <p:cNvSpPr/>
          <p:nvPr/>
        </p:nvSpPr>
        <p:spPr>
          <a:xfrm>
            <a:off x="1950091"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3" name="bg object 243"/>
          <p:cNvSpPr/>
          <p:nvPr/>
        </p:nvSpPr>
        <p:spPr>
          <a:xfrm>
            <a:off x="1484804"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4" name="bg object 244"/>
          <p:cNvSpPr/>
          <p:nvPr/>
        </p:nvSpPr>
        <p:spPr>
          <a:xfrm>
            <a:off x="1484804"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5" name="bg object 245"/>
          <p:cNvSpPr/>
          <p:nvPr/>
        </p:nvSpPr>
        <p:spPr>
          <a:xfrm>
            <a:off x="1484804"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6" name="bg object 246"/>
          <p:cNvSpPr/>
          <p:nvPr/>
        </p:nvSpPr>
        <p:spPr>
          <a:xfrm>
            <a:off x="1019517" y="5072810"/>
            <a:ext cx="285327" cy="26247"/>
          </a:xfrm>
          <a:custGeom>
            <a:avLst/>
            <a:gdLst/>
            <a:ahLst/>
            <a:cxnLst/>
            <a:rect l="l" t="t" r="r" b="b"/>
            <a:pathLst>
              <a:path w="427989" h="39370">
                <a:moveTo>
                  <a:pt x="0" y="38770"/>
                </a:moveTo>
                <a:lnTo>
                  <a:pt x="427476" y="38770"/>
                </a:lnTo>
                <a:lnTo>
                  <a:pt x="427476"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7" name="bg object 247"/>
          <p:cNvSpPr/>
          <p:nvPr/>
        </p:nvSpPr>
        <p:spPr>
          <a:xfrm>
            <a:off x="1019517"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8" name="bg object 248"/>
          <p:cNvSpPr/>
          <p:nvPr/>
        </p:nvSpPr>
        <p:spPr>
          <a:xfrm>
            <a:off x="1019517"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9" name="bg object 249"/>
          <p:cNvSpPr/>
          <p:nvPr/>
        </p:nvSpPr>
        <p:spPr>
          <a:xfrm>
            <a:off x="1019517"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0" name="bg object 250"/>
          <p:cNvSpPr/>
          <p:nvPr/>
        </p:nvSpPr>
        <p:spPr>
          <a:xfrm>
            <a:off x="541305" y="5072810"/>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1" name="bg object 251"/>
          <p:cNvSpPr/>
          <p:nvPr/>
        </p:nvSpPr>
        <p:spPr>
          <a:xfrm>
            <a:off x="541305" y="5538060"/>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2" name="bg object 252"/>
          <p:cNvSpPr/>
          <p:nvPr/>
        </p:nvSpPr>
        <p:spPr>
          <a:xfrm>
            <a:off x="541305" y="6003311"/>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3" name="bg object 253"/>
          <p:cNvSpPr/>
          <p:nvPr/>
        </p:nvSpPr>
        <p:spPr>
          <a:xfrm>
            <a:off x="0" y="4607559"/>
            <a:ext cx="993987" cy="2250440"/>
          </a:xfrm>
          <a:custGeom>
            <a:avLst/>
            <a:gdLst/>
            <a:ahLst/>
            <a:cxnLst/>
            <a:rect l="l" t="t" r="r" b="b"/>
            <a:pathLst>
              <a:path w="1490980" h="3375659">
                <a:moveTo>
                  <a:pt x="75234" y="2791510"/>
                </a:moveTo>
                <a:lnTo>
                  <a:pt x="0" y="2791510"/>
                </a:lnTo>
                <a:lnTo>
                  <a:pt x="0" y="2830284"/>
                </a:lnTo>
                <a:lnTo>
                  <a:pt x="75234" y="2830284"/>
                </a:lnTo>
                <a:lnTo>
                  <a:pt x="75234" y="2791510"/>
                </a:lnTo>
                <a:close/>
              </a:path>
              <a:path w="1490980" h="3375659">
                <a:moveTo>
                  <a:pt x="75234" y="2093633"/>
                </a:moveTo>
                <a:lnTo>
                  <a:pt x="0" y="2093633"/>
                </a:lnTo>
                <a:lnTo>
                  <a:pt x="0" y="2132406"/>
                </a:lnTo>
                <a:lnTo>
                  <a:pt x="75234" y="2132406"/>
                </a:lnTo>
                <a:lnTo>
                  <a:pt x="75234" y="2093633"/>
                </a:lnTo>
                <a:close/>
              </a:path>
              <a:path w="1490980" h="3375659">
                <a:moveTo>
                  <a:pt x="75234" y="1395755"/>
                </a:moveTo>
                <a:lnTo>
                  <a:pt x="0" y="1395755"/>
                </a:lnTo>
                <a:lnTo>
                  <a:pt x="0" y="1434528"/>
                </a:lnTo>
                <a:lnTo>
                  <a:pt x="75234" y="1434528"/>
                </a:lnTo>
                <a:lnTo>
                  <a:pt x="75234" y="1395755"/>
                </a:lnTo>
                <a:close/>
              </a:path>
              <a:path w="1490980" h="3375659">
                <a:moveTo>
                  <a:pt x="75234" y="697877"/>
                </a:moveTo>
                <a:lnTo>
                  <a:pt x="0" y="697877"/>
                </a:lnTo>
                <a:lnTo>
                  <a:pt x="0" y="736650"/>
                </a:lnTo>
                <a:lnTo>
                  <a:pt x="75234" y="736650"/>
                </a:lnTo>
                <a:lnTo>
                  <a:pt x="75234" y="697877"/>
                </a:lnTo>
                <a:close/>
              </a:path>
              <a:path w="1490980" h="3375659">
                <a:moveTo>
                  <a:pt x="811936" y="19392"/>
                </a:moveTo>
                <a:lnTo>
                  <a:pt x="792886" y="19392"/>
                </a:lnTo>
                <a:lnTo>
                  <a:pt x="792886" y="0"/>
                </a:lnTo>
                <a:lnTo>
                  <a:pt x="772566" y="0"/>
                </a:lnTo>
                <a:lnTo>
                  <a:pt x="113411" y="0"/>
                </a:lnTo>
                <a:lnTo>
                  <a:pt x="75311" y="0"/>
                </a:lnTo>
                <a:lnTo>
                  <a:pt x="381" y="0"/>
                </a:lnTo>
                <a:lnTo>
                  <a:pt x="381" y="38773"/>
                </a:lnTo>
                <a:lnTo>
                  <a:pt x="75311" y="38773"/>
                </a:lnTo>
                <a:lnTo>
                  <a:pt x="75311" y="3375660"/>
                </a:lnTo>
                <a:lnTo>
                  <a:pt x="113411" y="3375660"/>
                </a:lnTo>
                <a:lnTo>
                  <a:pt x="113411" y="38773"/>
                </a:lnTo>
                <a:lnTo>
                  <a:pt x="772566" y="38773"/>
                </a:lnTo>
                <a:lnTo>
                  <a:pt x="772566" y="697877"/>
                </a:lnTo>
                <a:lnTo>
                  <a:pt x="114007" y="697877"/>
                </a:lnTo>
                <a:lnTo>
                  <a:pt x="114007" y="736650"/>
                </a:lnTo>
                <a:lnTo>
                  <a:pt x="772566" y="736650"/>
                </a:lnTo>
                <a:lnTo>
                  <a:pt x="772566" y="1395755"/>
                </a:lnTo>
                <a:lnTo>
                  <a:pt x="114007" y="1395755"/>
                </a:lnTo>
                <a:lnTo>
                  <a:pt x="114007" y="1434528"/>
                </a:lnTo>
                <a:lnTo>
                  <a:pt x="772566" y="1434528"/>
                </a:lnTo>
                <a:lnTo>
                  <a:pt x="772566" y="2093633"/>
                </a:lnTo>
                <a:lnTo>
                  <a:pt x="114007" y="2093633"/>
                </a:lnTo>
                <a:lnTo>
                  <a:pt x="114007" y="2132406"/>
                </a:lnTo>
                <a:lnTo>
                  <a:pt x="772566" y="2132406"/>
                </a:lnTo>
                <a:lnTo>
                  <a:pt x="772566" y="2791510"/>
                </a:lnTo>
                <a:lnTo>
                  <a:pt x="114007" y="2791510"/>
                </a:lnTo>
                <a:lnTo>
                  <a:pt x="114007" y="2830284"/>
                </a:lnTo>
                <a:lnTo>
                  <a:pt x="772566" y="2830284"/>
                </a:lnTo>
                <a:lnTo>
                  <a:pt x="772566" y="3375660"/>
                </a:lnTo>
                <a:lnTo>
                  <a:pt x="792886" y="3375660"/>
                </a:lnTo>
                <a:lnTo>
                  <a:pt x="811936" y="3375660"/>
                </a:lnTo>
                <a:lnTo>
                  <a:pt x="811936" y="19392"/>
                </a:lnTo>
                <a:close/>
              </a:path>
              <a:path w="1490980" h="3375659">
                <a:moveTo>
                  <a:pt x="1490497" y="2791510"/>
                </a:moveTo>
                <a:lnTo>
                  <a:pt x="811949" y="2791510"/>
                </a:lnTo>
                <a:lnTo>
                  <a:pt x="811949" y="2830284"/>
                </a:lnTo>
                <a:lnTo>
                  <a:pt x="1490497" y="2830284"/>
                </a:lnTo>
                <a:lnTo>
                  <a:pt x="1490497" y="279151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4" name="bg object 254"/>
          <p:cNvSpPr/>
          <p:nvPr/>
        </p:nvSpPr>
        <p:spPr>
          <a:xfrm>
            <a:off x="1401403" y="1383901"/>
            <a:ext cx="9486900" cy="4000500"/>
          </a:xfrm>
          <a:custGeom>
            <a:avLst/>
            <a:gdLst/>
            <a:ahLst/>
            <a:cxnLst/>
            <a:rect l="l" t="t" r="r" b="b"/>
            <a:pathLst>
              <a:path w="14230350" h="6000750">
                <a:moveTo>
                  <a:pt x="14229931" y="0"/>
                </a:moveTo>
                <a:lnTo>
                  <a:pt x="14111999" y="0"/>
                </a:lnTo>
                <a:lnTo>
                  <a:pt x="14111999" y="5882386"/>
                </a:lnTo>
                <a:lnTo>
                  <a:pt x="0" y="5882386"/>
                </a:lnTo>
                <a:lnTo>
                  <a:pt x="0" y="6000458"/>
                </a:lnTo>
                <a:lnTo>
                  <a:pt x="14229931" y="6000458"/>
                </a:lnTo>
                <a:lnTo>
                  <a:pt x="14229931" y="5882386"/>
                </a:lnTo>
                <a:lnTo>
                  <a:pt x="14229931" y="0"/>
                </a:lnTo>
                <a:close/>
              </a:path>
            </a:pathLst>
          </a:custGeom>
          <a:solidFill>
            <a:srgbClr val="F58633"/>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5" name="bg object 255"/>
          <p:cNvSpPr/>
          <p:nvPr/>
        </p:nvSpPr>
        <p:spPr>
          <a:xfrm>
            <a:off x="1383115" y="1365275"/>
            <a:ext cx="9523307" cy="4037753"/>
          </a:xfrm>
          <a:custGeom>
            <a:avLst/>
            <a:gdLst/>
            <a:ahLst/>
            <a:cxnLst/>
            <a:rect l="l" t="t" r="r" b="b"/>
            <a:pathLst>
              <a:path w="14284960" h="6056630">
                <a:moveTo>
                  <a:pt x="14284795" y="0"/>
                </a:moveTo>
                <a:lnTo>
                  <a:pt x="14139431" y="0"/>
                </a:lnTo>
                <a:lnTo>
                  <a:pt x="14139431" y="27940"/>
                </a:lnTo>
                <a:lnTo>
                  <a:pt x="14257363" y="27940"/>
                </a:lnTo>
                <a:lnTo>
                  <a:pt x="14257363" y="5910326"/>
                </a:lnTo>
                <a:lnTo>
                  <a:pt x="14257363" y="6028398"/>
                </a:lnTo>
                <a:lnTo>
                  <a:pt x="27432" y="6028398"/>
                </a:lnTo>
                <a:lnTo>
                  <a:pt x="27432" y="5910326"/>
                </a:lnTo>
                <a:lnTo>
                  <a:pt x="0" y="5910326"/>
                </a:lnTo>
                <a:lnTo>
                  <a:pt x="0" y="6028398"/>
                </a:lnTo>
                <a:lnTo>
                  <a:pt x="0" y="6056338"/>
                </a:lnTo>
                <a:lnTo>
                  <a:pt x="14284795" y="6056338"/>
                </a:lnTo>
                <a:lnTo>
                  <a:pt x="14284795" y="6028398"/>
                </a:lnTo>
                <a:lnTo>
                  <a:pt x="14284795" y="5910326"/>
                </a:lnTo>
                <a:lnTo>
                  <a:pt x="14284795" y="27940"/>
                </a:lnTo>
                <a:lnTo>
                  <a:pt x="14284795" y="0"/>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6" name="bg object 256"/>
          <p:cNvSpPr/>
          <p:nvPr/>
        </p:nvSpPr>
        <p:spPr>
          <a:xfrm>
            <a:off x="1304501" y="1696880"/>
            <a:ext cx="9486900" cy="3590713"/>
          </a:xfrm>
          <a:custGeom>
            <a:avLst/>
            <a:gdLst/>
            <a:ahLst/>
            <a:cxnLst/>
            <a:rect l="l" t="t" r="r" b="b"/>
            <a:pathLst>
              <a:path w="14230350" h="5386070">
                <a:moveTo>
                  <a:pt x="0" y="5385942"/>
                </a:moveTo>
                <a:lnTo>
                  <a:pt x="14229937" y="5385942"/>
                </a:lnTo>
                <a:lnTo>
                  <a:pt x="14229937" y="0"/>
                </a:lnTo>
                <a:lnTo>
                  <a:pt x="0" y="0"/>
                </a:lnTo>
                <a:lnTo>
                  <a:pt x="0" y="5385942"/>
                </a:lnTo>
                <a:close/>
              </a:path>
            </a:pathLst>
          </a:custGeom>
          <a:solidFill>
            <a:srgbClr val="FFFFFF"/>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7" name="bg object 257"/>
          <p:cNvSpPr/>
          <p:nvPr/>
        </p:nvSpPr>
        <p:spPr>
          <a:xfrm>
            <a:off x="1286217" y="1268778"/>
            <a:ext cx="9523307" cy="10160"/>
          </a:xfrm>
          <a:custGeom>
            <a:avLst/>
            <a:gdLst/>
            <a:ahLst/>
            <a:cxnLst/>
            <a:rect l="l" t="t" r="r" b="b"/>
            <a:pathLst>
              <a:path w="14284960" h="15239">
                <a:moveTo>
                  <a:pt x="0" y="15070"/>
                </a:moveTo>
                <a:lnTo>
                  <a:pt x="14284788" y="15070"/>
                </a:lnTo>
                <a:lnTo>
                  <a:pt x="14284788" y="0"/>
                </a:lnTo>
                <a:lnTo>
                  <a:pt x="0" y="0"/>
                </a:lnTo>
                <a:lnTo>
                  <a:pt x="0" y="15070"/>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8" name="bg object 258"/>
          <p:cNvSpPr/>
          <p:nvPr/>
        </p:nvSpPr>
        <p:spPr>
          <a:xfrm>
            <a:off x="1286213" y="1287060"/>
            <a:ext cx="9523307" cy="4018703"/>
          </a:xfrm>
          <a:custGeom>
            <a:avLst/>
            <a:gdLst/>
            <a:ahLst/>
            <a:cxnLst/>
            <a:rect l="l" t="t" r="r" b="b"/>
            <a:pathLst>
              <a:path w="14284960" h="6028055">
                <a:moveTo>
                  <a:pt x="14284782" y="6000978"/>
                </a:moveTo>
                <a:lnTo>
                  <a:pt x="27419" y="6000978"/>
                </a:lnTo>
                <a:lnTo>
                  <a:pt x="27419" y="520"/>
                </a:lnTo>
                <a:lnTo>
                  <a:pt x="0" y="520"/>
                </a:lnTo>
                <a:lnTo>
                  <a:pt x="0" y="6000978"/>
                </a:lnTo>
                <a:lnTo>
                  <a:pt x="0" y="6027648"/>
                </a:lnTo>
                <a:lnTo>
                  <a:pt x="14284782" y="6027648"/>
                </a:lnTo>
                <a:lnTo>
                  <a:pt x="14284782" y="6000978"/>
                </a:lnTo>
                <a:close/>
              </a:path>
              <a:path w="14284960" h="6028055">
                <a:moveTo>
                  <a:pt x="14284782" y="0"/>
                </a:moveTo>
                <a:lnTo>
                  <a:pt x="14257363" y="0"/>
                </a:lnTo>
                <a:lnTo>
                  <a:pt x="14257363" y="6000674"/>
                </a:lnTo>
                <a:lnTo>
                  <a:pt x="14284782" y="6000674"/>
                </a:lnTo>
                <a:lnTo>
                  <a:pt x="14284782" y="0"/>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9" name="bg object 259"/>
          <p:cNvSpPr/>
          <p:nvPr/>
        </p:nvSpPr>
        <p:spPr>
          <a:xfrm>
            <a:off x="1297128" y="1278826"/>
            <a:ext cx="9503410" cy="418253"/>
          </a:xfrm>
          <a:custGeom>
            <a:avLst/>
            <a:gdLst/>
            <a:ahLst/>
            <a:cxnLst/>
            <a:rect l="l" t="t" r="r" b="b"/>
            <a:pathLst>
              <a:path w="14255115" h="627380">
                <a:moveTo>
                  <a:pt x="14254532" y="627081"/>
                </a:moveTo>
                <a:lnTo>
                  <a:pt x="0" y="627081"/>
                </a:lnTo>
                <a:lnTo>
                  <a:pt x="0" y="0"/>
                </a:lnTo>
                <a:lnTo>
                  <a:pt x="14254532" y="0"/>
                </a:lnTo>
                <a:lnTo>
                  <a:pt x="14254532" y="627081"/>
                </a:lnTo>
                <a:close/>
              </a:path>
            </a:pathLst>
          </a:custGeom>
          <a:solidFill>
            <a:srgbClr val="FFCC29"/>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0" name="bg object 260"/>
          <p:cNvSpPr/>
          <p:nvPr/>
        </p:nvSpPr>
        <p:spPr>
          <a:xfrm>
            <a:off x="1287077" y="1268778"/>
            <a:ext cx="20320" cy="438150"/>
          </a:xfrm>
          <a:custGeom>
            <a:avLst/>
            <a:gdLst/>
            <a:ahLst/>
            <a:cxnLst/>
            <a:rect l="l" t="t" r="r" b="b"/>
            <a:pathLst>
              <a:path w="30480" h="657225">
                <a:moveTo>
                  <a:pt x="30154" y="657223"/>
                </a:moveTo>
                <a:lnTo>
                  <a:pt x="0" y="657223"/>
                </a:lnTo>
                <a:lnTo>
                  <a:pt x="0" y="0"/>
                </a:lnTo>
                <a:lnTo>
                  <a:pt x="30154" y="0"/>
                </a:lnTo>
                <a:lnTo>
                  <a:pt x="30154" y="657223"/>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1" name="bg object 261"/>
          <p:cNvSpPr/>
          <p:nvPr/>
        </p:nvSpPr>
        <p:spPr>
          <a:xfrm>
            <a:off x="1307180" y="1268778"/>
            <a:ext cx="9483090" cy="20320"/>
          </a:xfrm>
          <a:custGeom>
            <a:avLst/>
            <a:gdLst/>
            <a:ahLst/>
            <a:cxnLst/>
            <a:rect l="l" t="t" r="r" b="b"/>
            <a:pathLst>
              <a:path w="14224635" h="30480">
                <a:moveTo>
                  <a:pt x="14224378" y="30141"/>
                </a:moveTo>
                <a:lnTo>
                  <a:pt x="0" y="30141"/>
                </a:lnTo>
                <a:lnTo>
                  <a:pt x="0" y="0"/>
                </a:lnTo>
                <a:lnTo>
                  <a:pt x="14224378" y="0"/>
                </a:lnTo>
                <a:lnTo>
                  <a:pt x="14224378" y="30141"/>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2" name="bg object 262"/>
          <p:cNvSpPr/>
          <p:nvPr/>
        </p:nvSpPr>
        <p:spPr>
          <a:xfrm>
            <a:off x="10790099" y="1268778"/>
            <a:ext cx="20320" cy="438150"/>
          </a:xfrm>
          <a:custGeom>
            <a:avLst/>
            <a:gdLst/>
            <a:ahLst/>
            <a:cxnLst/>
            <a:rect l="l" t="t" r="r" b="b"/>
            <a:pathLst>
              <a:path w="30480" h="657225">
                <a:moveTo>
                  <a:pt x="30154" y="657223"/>
                </a:moveTo>
                <a:lnTo>
                  <a:pt x="0" y="657223"/>
                </a:lnTo>
                <a:lnTo>
                  <a:pt x="0" y="0"/>
                </a:lnTo>
                <a:lnTo>
                  <a:pt x="30154" y="0"/>
                </a:lnTo>
                <a:lnTo>
                  <a:pt x="30154" y="657223"/>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3" name="bg object 263"/>
          <p:cNvSpPr/>
          <p:nvPr/>
        </p:nvSpPr>
        <p:spPr>
          <a:xfrm>
            <a:off x="1307180" y="1686833"/>
            <a:ext cx="9483090" cy="20320"/>
          </a:xfrm>
          <a:custGeom>
            <a:avLst/>
            <a:gdLst/>
            <a:ahLst/>
            <a:cxnLst/>
            <a:rect l="l" t="t" r="r" b="b"/>
            <a:pathLst>
              <a:path w="14224635" h="30480">
                <a:moveTo>
                  <a:pt x="14224378" y="30141"/>
                </a:moveTo>
                <a:lnTo>
                  <a:pt x="0" y="30141"/>
                </a:lnTo>
                <a:lnTo>
                  <a:pt x="0" y="0"/>
                </a:lnTo>
                <a:lnTo>
                  <a:pt x="14224378" y="0"/>
                </a:lnTo>
                <a:lnTo>
                  <a:pt x="14224378" y="30141"/>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4" name="bg object 264"/>
          <p:cNvSpPr/>
          <p:nvPr/>
        </p:nvSpPr>
        <p:spPr>
          <a:xfrm>
            <a:off x="1406790" y="1361439"/>
            <a:ext cx="254000" cy="254000"/>
          </a:xfrm>
          <a:custGeom>
            <a:avLst/>
            <a:gdLst/>
            <a:ahLst/>
            <a:cxnLst/>
            <a:rect l="l" t="t" r="r" b="b"/>
            <a:pathLst>
              <a:path w="381000" h="381000">
                <a:moveTo>
                  <a:pt x="190499" y="380999"/>
                </a:moveTo>
                <a:lnTo>
                  <a:pt x="146820" y="375968"/>
                </a:lnTo>
                <a:lnTo>
                  <a:pt x="106722" y="361637"/>
                </a:lnTo>
                <a:lnTo>
                  <a:pt x="71352" y="339149"/>
                </a:lnTo>
                <a:lnTo>
                  <a:pt x="41850" y="309647"/>
                </a:lnTo>
                <a:lnTo>
                  <a:pt x="19362" y="274277"/>
                </a:lnTo>
                <a:lnTo>
                  <a:pt x="5031" y="234179"/>
                </a:lnTo>
                <a:lnTo>
                  <a:pt x="0" y="190499"/>
                </a:lnTo>
                <a:lnTo>
                  <a:pt x="5031" y="146820"/>
                </a:lnTo>
                <a:lnTo>
                  <a:pt x="19362" y="106722"/>
                </a:lnTo>
                <a:lnTo>
                  <a:pt x="41850" y="71352"/>
                </a:lnTo>
                <a:lnTo>
                  <a:pt x="71352" y="41850"/>
                </a:lnTo>
                <a:lnTo>
                  <a:pt x="106722" y="19362"/>
                </a:lnTo>
                <a:lnTo>
                  <a:pt x="146820" y="5031"/>
                </a:lnTo>
                <a:lnTo>
                  <a:pt x="190499" y="0"/>
                </a:lnTo>
                <a:lnTo>
                  <a:pt x="234179" y="5031"/>
                </a:lnTo>
                <a:lnTo>
                  <a:pt x="274277" y="19362"/>
                </a:lnTo>
                <a:lnTo>
                  <a:pt x="309647" y="41850"/>
                </a:lnTo>
                <a:lnTo>
                  <a:pt x="339149" y="71352"/>
                </a:lnTo>
                <a:lnTo>
                  <a:pt x="361637" y="106722"/>
                </a:lnTo>
                <a:lnTo>
                  <a:pt x="375968" y="146820"/>
                </a:lnTo>
                <a:lnTo>
                  <a:pt x="380999" y="190499"/>
                </a:lnTo>
                <a:lnTo>
                  <a:pt x="375968" y="234179"/>
                </a:lnTo>
                <a:lnTo>
                  <a:pt x="361637" y="274277"/>
                </a:lnTo>
                <a:lnTo>
                  <a:pt x="339149" y="309647"/>
                </a:lnTo>
                <a:lnTo>
                  <a:pt x="309647" y="339149"/>
                </a:lnTo>
                <a:lnTo>
                  <a:pt x="274277" y="361637"/>
                </a:lnTo>
                <a:lnTo>
                  <a:pt x="234179" y="375968"/>
                </a:lnTo>
                <a:lnTo>
                  <a:pt x="190499" y="380999"/>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5" name="bg object 265"/>
          <p:cNvSpPr/>
          <p:nvPr/>
        </p:nvSpPr>
        <p:spPr>
          <a:xfrm>
            <a:off x="1424021" y="1378671"/>
            <a:ext cx="215900" cy="215900"/>
          </a:xfrm>
          <a:custGeom>
            <a:avLst/>
            <a:gdLst/>
            <a:ahLst/>
            <a:cxnLst/>
            <a:rect l="l" t="t" r="r" b="b"/>
            <a:pathLst>
              <a:path w="323850" h="323850">
                <a:moveTo>
                  <a:pt x="161924" y="323849"/>
                </a:moveTo>
                <a:lnTo>
                  <a:pt x="118878" y="318065"/>
                </a:lnTo>
                <a:lnTo>
                  <a:pt x="80198" y="301742"/>
                </a:lnTo>
                <a:lnTo>
                  <a:pt x="47426" y="276423"/>
                </a:lnTo>
                <a:lnTo>
                  <a:pt x="22107" y="243651"/>
                </a:lnTo>
                <a:lnTo>
                  <a:pt x="5784" y="204971"/>
                </a:lnTo>
                <a:lnTo>
                  <a:pt x="0" y="161924"/>
                </a:lnTo>
                <a:lnTo>
                  <a:pt x="5784" y="118878"/>
                </a:lnTo>
                <a:lnTo>
                  <a:pt x="22107" y="80198"/>
                </a:lnTo>
                <a:lnTo>
                  <a:pt x="47426" y="47426"/>
                </a:lnTo>
                <a:lnTo>
                  <a:pt x="80198" y="22107"/>
                </a:lnTo>
                <a:lnTo>
                  <a:pt x="118878" y="5784"/>
                </a:lnTo>
                <a:lnTo>
                  <a:pt x="161924" y="0"/>
                </a:lnTo>
                <a:lnTo>
                  <a:pt x="204971" y="5784"/>
                </a:lnTo>
                <a:lnTo>
                  <a:pt x="243651" y="22107"/>
                </a:lnTo>
                <a:lnTo>
                  <a:pt x="276423" y="47426"/>
                </a:lnTo>
                <a:lnTo>
                  <a:pt x="301742" y="80198"/>
                </a:lnTo>
                <a:lnTo>
                  <a:pt x="318065" y="118878"/>
                </a:lnTo>
                <a:lnTo>
                  <a:pt x="323849" y="161924"/>
                </a:lnTo>
                <a:lnTo>
                  <a:pt x="318065" y="204971"/>
                </a:lnTo>
                <a:lnTo>
                  <a:pt x="301742" y="243651"/>
                </a:lnTo>
                <a:lnTo>
                  <a:pt x="276423" y="276423"/>
                </a:lnTo>
                <a:lnTo>
                  <a:pt x="243651" y="301742"/>
                </a:lnTo>
                <a:lnTo>
                  <a:pt x="204971" y="318065"/>
                </a:lnTo>
                <a:lnTo>
                  <a:pt x="161924" y="323849"/>
                </a:lnTo>
                <a:close/>
              </a:path>
            </a:pathLst>
          </a:custGeom>
          <a:solidFill>
            <a:srgbClr val="FFBFCB"/>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6" name="bg object 266"/>
          <p:cNvSpPr/>
          <p:nvPr/>
        </p:nvSpPr>
        <p:spPr>
          <a:xfrm>
            <a:off x="1753703" y="1361439"/>
            <a:ext cx="254000" cy="254000"/>
          </a:xfrm>
          <a:custGeom>
            <a:avLst/>
            <a:gdLst/>
            <a:ahLst/>
            <a:cxnLst/>
            <a:rect l="l" t="t" r="r" b="b"/>
            <a:pathLst>
              <a:path w="381000" h="381000">
                <a:moveTo>
                  <a:pt x="190499" y="380999"/>
                </a:moveTo>
                <a:lnTo>
                  <a:pt x="146820" y="375968"/>
                </a:lnTo>
                <a:lnTo>
                  <a:pt x="106722" y="361637"/>
                </a:lnTo>
                <a:lnTo>
                  <a:pt x="71352" y="339149"/>
                </a:lnTo>
                <a:lnTo>
                  <a:pt x="41850" y="309647"/>
                </a:lnTo>
                <a:lnTo>
                  <a:pt x="19362" y="274277"/>
                </a:lnTo>
                <a:lnTo>
                  <a:pt x="5031" y="234179"/>
                </a:lnTo>
                <a:lnTo>
                  <a:pt x="0" y="190499"/>
                </a:lnTo>
                <a:lnTo>
                  <a:pt x="5031" y="146820"/>
                </a:lnTo>
                <a:lnTo>
                  <a:pt x="19362" y="106722"/>
                </a:lnTo>
                <a:lnTo>
                  <a:pt x="41850" y="71352"/>
                </a:lnTo>
                <a:lnTo>
                  <a:pt x="71352" y="41850"/>
                </a:lnTo>
                <a:lnTo>
                  <a:pt x="106722" y="19362"/>
                </a:lnTo>
                <a:lnTo>
                  <a:pt x="146820" y="5031"/>
                </a:lnTo>
                <a:lnTo>
                  <a:pt x="190499" y="0"/>
                </a:lnTo>
                <a:lnTo>
                  <a:pt x="234179" y="5031"/>
                </a:lnTo>
                <a:lnTo>
                  <a:pt x="274277" y="19362"/>
                </a:lnTo>
                <a:lnTo>
                  <a:pt x="309647" y="41850"/>
                </a:lnTo>
                <a:lnTo>
                  <a:pt x="339149" y="71352"/>
                </a:lnTo>
                <a:lnTo>
                  <a:pt x="361637" y="106722"/>
                </a:lnTo>
                <a:lnTo>
                  <a:pt x="375968" y="146820"/>
                </a:lnTo>
                <a:lnTo>
                  <a:pt x="380999" y="190499"/>
                </a:lnTo>
                <a:lnTo>
                  <a:pt x="375968" y="234179"/>
                </a:lnTo>
                <a:lnTo>
                  <a:pt x="361637" y="274277"/>
                </a:lnTo>
                <a:lnTo>
                  <a:pt x="339149" y="309647"/>
                </a:lnTo>
                <a:lnTo>
                  <a:pt x="309647" y="339149"/>
                </a:lnTo>
                <a:lnTo>
                  <a:pt x="274277" y="361637"/>
                </a:lnTo>
                <a:lnTo>
                  <a:pt x="234179" y="375968"/>
                </a:lnTo>
                <a:lnTo>
                  <a:pt x="190499" y="380999"/>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7" name="bg object 267"/>
          <p:cNvSpPr/>
          <p:nvPr/>
        </p:nvSpPr>
        <p:spPr>
          <a:xfrm>
            <a:off x="1770933" y="1378671"/>
            <a:ext cx="215900" cy="215900"/>
          </a:xfrm>
          <a:custGeom>
            <a:avLst/>
            <a:gdLst/>
            <a:ahLst/>
            <a:cxnLst/>
            <a:rect l="l" t="t" r="r" b="b"/>
            <a:pathLst>
              <a:path w="323850" h="323850">
                <a:moveTo>
                  <a:pt x="161924" y="323849"/>
                </a:moveTo>
                <a:lnTo>
                  <a:pt x="118878" y="318065"/>
                </a:lnTo>
                <a:lnTo>
                  <a:pt x="80198" y="301742"/>
                </a:lnTo>
                <a:lnTo>
                  <a:pt x="47426" y="276423"/>
                </a:lnTo>
                <a:lnTo>
                  <a:pt x="22107" y="243651"/>
                </a:lnTo>
                <a:lnTo>
                  <a:pt x="5784" y="204971"/>
                </a:lnTo>
                <a:lnTo>
                  <a:pt x="0" y="161924"/>
                </a:lnTo>
                <a:lnTo>
                  <a:pt x="5784" y="118878"/>
                </a:lnTo>
                <a:lnTo>
                  <a:pt x="22107" y="80198"/>
                </a:lnTo>
                <a:lnTo>
                  <a:pt x="47426" y="47426"/>
                </a:lnTo>
                <a:lnTo>
                  <a:pt x="80198" y="22107"/>
                </a:lnTo>
                <a:lnTo>
                  <a:pt x="118878" y="5784"/>
                </a:lnTo>
                <a:lnTo>
                  <a:pt x="161924" y="0"/>
                </a:lnTo>
                <a:lnTo>
                  <a:pt x="204971" y="5784"/>
                </a:lnTo>
                <a:lnTo>
                  <a:pt x="243651" y="22107"/>
                </a:lnTo>
                <a:lnTo>
                  <a:pt x="276423" y="47426"/>
                </a:lnTo>
                <a:lnTo>
                  <a:pt x="301742" y="80198"/>
                </a:lnTo>
                <a:lnTo>
                  <a:pt x="318065" y="118878"/>
                </a:lnTo>
                <a:lnTo>
                  <a:pt x="323849" y="161924"/>
                </a:lnTo>
                <a:lnTo>
                  <a:pt x="318065" y="204971"/>
                </a:lnTo>
                <a:lnTo>
                  <a:pt x="301742" y="243651"/>
                </a:lnTo>
                <a:lnTo>
                  <a:pt x="276423" y="276423"/>
                </a:lnTo>
                <a:lnTo>
                  <a:pt x="243651" y="301742"/>
                </a:lnTo>
                <a:lnTo>
                  <a:pt x="204971" y="318065"/>
                </a:lnTo>
                <a:lnTo>
                  <a:pt x="161924" y="323849"/>
                </a:lnTo>
                <a:close/>
              </a:path>
            </a:pathLst>
          </a:custGeom>
          <a:solidFill>
            <a:srgbClr val="FFF66A"/>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8" name="bg object 268"/>
          <p:cNvSpPr/>
          <p:nvPr/>
        </p:nvSpPr>
        <p:spPr>
          <a:xfrm>
            <a:off x="2100620" y="1361439"/>
            <a:ext cx="254000" cy="254000"/>
          </a:xfrm>
          <a:custGeom>
            <a:avLst/>
            <a:gdLst/>
            <a:ahLst/>
            <a:cxnLst/>
            <a:rect l="l" t="t" r="r" b="b"/>
            <a:pathLst>
              <a:path w="381000" h="381000">
                <a:moveTo>
                  <a:pt x="190499" y="380999"/>
                </a:moveTo>
                <a:lnTo>
                  <a:pt x="146820" y="375968"/>
                </a:lnTo>
                <a:lnTo>
                  <a:pt x="106722" y="361637"/>
                </a:lnTo>
                <a:lnTo>
                  <a:pt x="71352" y="339149"/>
                </a:lnTo>
                <a:lnTo>
                  <a:pt x="41850" y="309647"/>
                </a:lnTo>
                <a:lnTo>
                  <a:pt x="19362" y="274277"/>
                </a:lnTo>
                <a:lnTo>
                  <a:pt x="5031" y="234179"/>
                </a:lnTo>
                <a:lnTo>
                  <a:pt x="0" y="190499"/>
                </a:lnTo>
                <a:lnTo>
                  <a:pt x="5031" y="146820"/>
                </a:lnTo>
                <a:lnTo>
                  <a:pt x="19362" y="106722"/>
                </a:lnTo>
                <a:lnTo>
                  <a:pt x="41850" y="71352"/>
                </a:lnTo>
                <a:lnTo>
                  <a:pt x="71352" y="41850"/>
                </a:lnTo>
                <a:lnTo>
                  <a:pt x="106722" y="19362"/>
                </a:lnTo>
                <a:lnTo>
                  <a:pt x="146820" y="5031"/>
                </a:lnTo>
                <a:lnTo>
                  <a:pt x="190499" y="0"/>
                </a:lnTo>
                <a:lnTo>
                  <a:pt x="234179" y="5031"/>
                </a:lnTo>
                <a:lnTo>
                  <a:pt x="274277" y="19362"/>
                </a:lnTo>
                <a:lnTo>
                  <a:pt x="309647" y="41850"/>
                </a:lnTo>
                <a:lnTo>
                  <a:pt x="339149" y="71352"/>
                </a:lnTo>
                <a:lnTo>
                  <a:pt x="361637" y="106722"/>
                </a:lnTo>
                <a:lnTo>
                  <a:pt x="375968" y="146820"/>
                </a:lnTo>
                <a:lnTo>
                  <a:pt x="380999" y="190499"/>
                </a:lnTo>
                <a:lnTo>
                  <a:pt x="375968" y="234179"/>
                </a:lnTo>
                <a:lnTo>
                  <a:pt x="361637" y="274277"/>
                </a:lnTo>
                <a:lnTo>
                  <a:pt x="339149" y="309647"/>
                </a:lnTo>
                <a:lnTo>
                  <a:pt x="309647" y="339149"/>
                </a:lnTo>
                <a:lnTo>
                  <a:pt x="274277" y="361637"/>
                </a:lnTo>
                <a:lnTo>
                  <a:pt x="234179" y="375968"/>
                </a:lnTo>
                <a:lnTo>
                  <a:pt x="190499" y="380999"/>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9" name="bg object 269"/>
          <p:cNvSpPr/>
          <p:nvPr/>
        </p:nvSpPr>
        <p:spPr>
          <a:xfrm>
            <a:off x="2117851" y="1378671"/>
            <a:ext cx="215900" cy="215900"/>
          </a:xfrm>
          <a:custGeom>
            <a:avLst/>
            <a:gdLst/>
            <a:ahLst/>
            <a:cxnLst/>
            <a:rect l="l" t="t" r="r" b="b"/>
            <a:pathLst>
              <a:path w="323850" h="323850">
                <a:moveTo>
                  <a:pt x="161924" y="323849"/>
                </a:moveTo>
                <a:lnTo>
                  <a:pt x="118878" y="318065"/>
                </a:lnTo>
                <a:lnTo>
                  <a:pt x="80198" y="301742"/>
                </a:lnTo>
                <a:lnTo>
                  <a:pt x="47426" y="276423"/>
                </a:lnTo>
                <a:lnTo>
                  <a:pt x="22107" y="243651"/>
                </a:lnTo>
                <a:lnTo>
                  <a:pt x="5784" y="204971"/>
                </a:lnTo>
                <a:lnTo>
                  <a:pt x="0" y="161924"/>
                </a:lnTo>
                <a:lnTo>
                  <a:pt x="5784" y="118878"/>
                </a:lnTo>
                <a:lnTo>
                  <a:pt x="22107" y="80198"/>
                </a:lnTo>
                <a:lnTo>
                  <a:pt x="47426" y="47426"/>
                </a:lnTo>
                <a:lnTo>
                  <a:pt x="80198" y="22107"/>
                </a:lnTo>
                <a:lnTo>
                  <a:pt x="118878" y="5784"/>
                </a:lnTo>
                <a:lnTo>
                  <a:pt x="161924" y="0"/>
                </a:lnTo>
                <a:lnTo>
                  <a:pt x="204971" y="5784"/>
                </a:lnTo>
                <a:lnTo>
                  <a:pt x="243651" y="22107"/>
                </a:lnTo>
                <a:lnTo>
                  <a:pt x="276423" y="47426"/>
                </a:lnTo>
                <a:lnTo>
                  <a:pt x="301742" y="80198"/>
                </a:lnTo>
                <a:lnTo>
                  <a:pt x="318065" y="118878"/>
                </a:lnTo>
                <a:lnTo>
                  <a:pt x="323849" y="161924"/>
                </a:lnTo>
                <a:lnTo>
                  <a:pt x="318065" y="204971"/>
                </a:lnTo>
                <a:lnTo>
                  <a:pt x="301742" y="243651"/>
                </a:lnTo>
                <a:lnTo>
                  <a:pt x="276423" y="276423"/>
                </a:lnTo>
                <a:lnTo>
                  <a:pt x="243651" y="301742"/>
                </a:lnTo>
                <a:lnTo>
                  <a:pt x="204971" y="318065"/>
                </a:lnTo>
                <a:lnTo>
                  <a:pt x="161924" y="323849"/>
                </a:lnTo>
                <a:close/>
              </a:path>
            </a:pathLst>
          </a:custGeom>
          <a:solidFill>
            <a:srgbClr val="6AC258"/>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ctrTitle"/>
          </p:nvPr>
        </p:nvSpPr>
        <p:spPr>
          <a:xfrm>
            <a:off x="1798729" y="2278432"/>
            <a:ext cx="8594542" cy="1661993"/>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2429721" y="3585568"/>
            <a:ext cx="7332559" cy="146193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8/6/2023</a:t>
            </a:fld>
            <a:endParaRPr lang="en-US" sz="120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1138769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FFCC29"/>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bg object 17"/>
          <p:cNvSpPr/>
          <p:nvPr/>
        </p:nvSpPr>
        <p:spPr>
          <a:xfrm>
            <a:off x="11307529" y="8"/>
            <a:ext cx="884767" cy="2268643"/>
          </a:xfrm>
          <a:custGeom>
            <a:avLst/>
            <a:gdLst/>
            <a:ahLst/>
            <a:cxnLst/>
            <a:rect l="l" t="t" r="r" b="b"/>
            <a:pathLst>
              <a:path w="1327150" h="3402965">
                <a:moveTo>
                  <a:pt x="1326692" y="591667"/>
                </a:moveTo>
                <a:lnTo>
                  <a:pt x="697928" y="591667"/>
                </a:lnTo>
                <a:lnTo>
                  <a:pt x="697928" y="0"/>
                </a:lnTo>
                <a:lnTo>
                  <a:pt x="659155" y="0"/>
                </a:lnTo>
                <a:lnTo>
                  <a:pt x="659155" y="591667"/>
                </a:lnTo>
                <a:lnTo>
                  <a:pt x="0" y="591667"/>
                </a:lnTo>
                <a:lnTo>
                  <a:pt x="0" y="630440"/>
                </a:lnTo>
                <a:lnTo>
                  <a:pt x="659155" y="630440"/>
                </a:lnTo>
                <a:lnTo>
                  <a:pt x="659155" y="3402546"/>
                </a:lnTo>
                <a:lnTo>
                  <a:pt x="697928" y="3402546"/>
                </a:lnTo>
                <a:lnTo>
                  <a:pt x="697928" y="2724061"/>
                </a:lnTo>
                <a:lnTo>
                  <a:pt x="1326692" y="2724061"/>
                </a:lnTo>
                <a:lnTo>
                  <a:pt x="1326692" y="2685288"/>
                </a:lnTo>
                <a:lnTo>
                  <a:pt x="697928" y="2685288"/>
                </a:lnTo>
                <a:lnTo>
                  <a:pt x="697928" y="2026183"/>
                </a:lnTo>
                <a:lnTo>
                  <a:pt x="1326692" y="2026183"/>
                </a:lnTo>
                <a:lnTo>
                  <a:pt x="1326692" y="1987410"/>
                </a:lnTo>
                <a:lnTo>
                  <a:pt x="697928" y="1987410"/>
                </a:lnTo>
                <a:lnTo>
                  <a:pt x="697928" y="1328305"/>
                </a:lnTo>
                <a:lnTo>
                  <a:pt x="1326692" y="1328305"/>
                </a:lnTo>
                <a:lnTo>
                  <a:pt x="1326692" y="1289545"/>
                </a:lnTo>
                <a:lnTo>
                  <a:pt x="697928" y="1289545"/>
                </a:lnTo>
                <a:lnTo>
                  <a:pt x="697928" y="630440"/>
                </a:lnTo>
                <a:lnTo>
                  <a:pt x="1326692" y="630440"/>
                </a:lnTo>
                <a:lnTo>
                  <a:pt x="1326692" y="591667"/>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bg object 18"/>
          <p:cNvSpPr/>
          <p:nvPr/>
        </p:nvSpPr>
        <p:spPr>
          <a:xfrm>
            <a:off x="11391020" y="859697"/>
            <a:ext cx="18627" cy="26247"/>
          </a:xfrm>
          <a:custGeom>
            <a:avLst/>
            <a:gdLst/>
            <a:ahLst/>
            <a:cxnLst/>
            <a:rect l="l" t="t" r="r" b="b"/>
            <a:pathLst>
              <a:path w="27940" h="39369">
                <a:moveTo>
                  <a:pt x="0" y="38770"/>
                </a:moveTo>
                <a:lnTo>
                  <a:pt x="27424" y="38770"/>
                </a:lnTo>
                <a:lnTo>
                  <a:pt x="27424"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1939297" y="1303368"/>
            <a:ext cx="8313406" cy="1107996"/>
          </a:xfrm>
        </p:spPr>
        <p:txBody>
          <a:bodyPr lIns="0" tIns="0" rIns="0" bIns="0"/>
          <a:lstStyle>
            <a:lvl1pPr>
              <a:defRPr sz="7200" b="1" i="0">
                <a:solidFill>
                  <a:srgbClr val="2A252E"/>
                </a:solidFill>
                <a:latin typeface="Courier New"/>
                <a:cs typeface="Courier New"/>
              </a:defRPr>
            </a:lvl1pPr>
          </a:lstStyle>
          <a:p>
            <a:endParaRPr/>
          </a:p>
        </p:txBody>
      </p:sp>
      <p:sp>
        <p:nvSpPr>
          <p:cNvPr id="3" name="Holder 3"/>
          <p:cNvSpPr>
            <a:spLocks noGrp="1"/>
          </p:cNvSpPr>
          <p:nvPr>
            <p:ph type="body" idx="1"/>
          </p:nvPr>
        </p:nvSpPr>
        <p:spPr>
          <a:xfrm>
            <a:off x="2050540" y="1775216"/>
            <a:ext cx="8090921" cy="974754"/>
          </a:xfrm>
        </p:spPr>
        <p:txBody>
          <a:bodyPr lIns="0" tIns="0" rIns="0" bIns="0"/>
          <a:lstStyle>
            <a:lvl1pPr>
              <a:defRPr sz="6334" b="1" i="0">
                <a:solidFill>
                  <a:srgbClr val="2A252E"/>
                </a:solidFill>
                <a:latin typeface="Courier New"/>
                <a:cs typeface="Courier New"/>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8/6/2023</a:t>
            </a:fld>
            <a:endParaRPr lang="en-US" sz="120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1923792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3BE0A2-1FB6-4023-8560-54A5D1AF4E4B}" type="datetimeFigureOut">
              <a:rPr lang="en-US" smtClean="0"/>
              <a:t>8/6/2023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91758-6470-4B99-BCB9-552974A258E0}" type="slidenum">
              <a:rPr lang="en-US" smtClean="0"/>
              <a:t>‹#›</a:t>
            </a:fld>
            <a:endParaRPr lang="en-US"/>
          </a:p>
        </p:txBody>
      </p:sp>
      <p:pic>
        <p:nvPicPr>
          <p:cNvPr id="8" name="Picture 7">
            <a:extLst>
              <a:ext uri="{FF2B5EF4-FFF2-40B4-BE49-F238E27FC236}">
                <a16:creationId xmlns:a16="http://schemas.microsoft.com/office/drawing/2014/main" id="{392923FE-DCC2-D28C-1ABC-42861F2E3F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60032"/>
          </a:xfrm>
          <a:prstGeom prst="rect">
            <a:avLst/>
          </a:prstGeom>
        </p:spPr>
      </p:pic>
      <p:sp>
        <p:nvSpPr>
          <p:cNvPr id="9" name="Rectangle 8">
            <a:extLst>
              <a:ext uri="{FF2B5EF4-FFF2-40B4-BE49-F238E27FC236}">
                <a16:creationId xmlns:a16="http://schemas.microsoft.com/office/drawing/2014/main" id="{D70A3B2E-2C8A-98EB-6D00-A54DFA31437C}"/>
              </a:ext>
            </a:extLst>
          </p:cNvPr>
          <p:cNvSpPr/>
          <p:nvPr userDrawn="1"/>
        </p:nvSpPr>
        <p:spPr>
          <a:xfrm>
            <a:off x="0" y="0"/>
            <a:ext cx="12192000" cy="6259286"/>
          </a:xfrm>
          <a:prstGeom prst="rect">
            <a:avLst/>
          </a:prstGeom>
          <a:solidFill>
            <a:schemeClr val="bg1">
              <a:alpha val="32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42548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F58633"/>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bg object 17"/>
          <p:cNvSpPr/>
          <p:nvPr/>
        </p:nvSpPr>
        <p:spPr>
          <a:xfrm>
            <a:off x="11307529" y="8"/>
            <a:ext cx="884767" cy="2268643"/>
          </a:xfrm>
          <a:custGeom>
            <a:avLst/>
            <a:gdLst/>
            <a:ahLst/>
            <a:cxnLst/>
            <a:rect l="l" t="t" r="r" b="b"/>
            <a:pathLst>
              <a:path w="1327150" h="3402965">
                <a:moveTo>
                  <a:pt x="1326692" y="591667"/>
                </a:moveTo>
                <a:lnTo>
                  <a:pt x="697928" y="591667"/>
                </a:lnTo>
                <a:lnTo>
                  <a:pt x="697928" y="0"/>
                </a:lnTo>
                <a:lnTo>
                  <a:pt x="659155" y="0"/>
                </a:lnTo>
                <a:lnTo>
                  <a:pt x="659155" y="591667"/>
                </a:lnTo>
                <a:lnTo>
                  <a:pt x="0" y="591667"/>
                </a:lnTo>
                <a:lnTo>
                  <a:pt x="0" y="630440"/>
                </a:lnTo>
                <a:lnTo>
                  <a:pt x="659155" y="630440"/>
                </a:lnTo>
                <a:lnTo>
                  <a:pt x="659155" y="3402558"/>
                </a:lnTo>
                <a:lnTo>
                  <a:pt x="697928" y="3402558"/>
                </a:lnTo>
                <a:lnTo>
                  <a:pt x="697928" y="2724061"/>
                </a:lnTo>
                <a:lnTo>
                  <a:pt x="1326692" y="2724061"/>
                </a:lnTo>
                <a:lnTo>
                  <a:pt x="1326692" y="2685288"/>
                </a:lnTo>
                <a:lnTo>
                  <a:pt x="697928" y="2685288"/>
                </a:lnTo>
                <a:lnTo>
                  <a:pt x="697928" y="2026183"/>
                </a:lnTo>
                <a:lnTo>
                  <a:pt x="1326692" y="2026183"/>
                </a:lnTo>
                <a:lnTo>
                  <a:pt x="1326692" y="1987423"/>
                </a:lnTo>
                <a:lnTo>
                  <a:pt x="697928" y="1987423"/>
                </a:lnTo>
                <a:lnTo>
                  <a:pt x="697928" y="1328305"/>
                </a:lnTo>
                <a:lnTo>
                  <a:pt x="1326692" y="1328305"/>
                </a:lnTo>
                <a:lnTo>
                  <a:pt x="1326692" y="1289545"/>
                </a:lnTo>
                <a:lnTo>
                  <a:pt x="697928" y="1289545"/>
                </a:lnTo>
                <a:lnTo>
                  <a:pt x="697928" y="630440"/>
                </a:lnTo>
                <a:lnTo>
                  <a:pt x="1326692" y="630440"/>
                </a:lnTo>
                <a:lnTo>
                  <a:pt x="1326692" y="591667"/>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1939297" y="1303368"/>
            <a:ext cx="8313406" cy="1107996"/>
          </a:xfrm>
        </p:spPr>
        <p:txBody>
          <a:bodyPr lIns="0" tIns="0" rIns="0" bIns="0"/>
          <a:lstStyle>
            <a:lvl1pPr>
              <a:defRPr sz="7200" b="1" i="0">
                <a:solidFill>
                  <a:srgbClr val="2A252E"/>
                </a:solidFill>
                <a:latin typeface="Courier New"/>
                <a:cs typeface="Courier New"/>
              </a:defRPr>
            </a:lvl1pPr>
          </a:lstStyle>
          <a:p>
            <a:endParaRPr/>
          </a:p>
        </p:txBody>
      </p:sp>
      <p:sp>
        <p:nvSpPr>
          <p:cNvPr id="3" name="Holder 3"/>
          <p:cNvSpPr>
            <a:spLocks noGrp="1"/>
          </p:cNvSpPr>
          <p:nvPr>
            <p:ph sz="half" idx="2"/>
          </p:nvPr>
        </p:nvSpPr>
        <p:spPr>
          <a:xfrm>
            <a:off x="609600" y="1577340"/>
            <a:ext cx="5303520" cy="146193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146193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8/6/2023</a:t>
            </a:fld>
            <a:endParaRPr lang="en-US" sz="1200">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2373273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939297" y="1303368"/>
            <a:ext cx="8313406" cy="1107996"/>
          </a:xfrm>
        </p:spPr>
        <p:txBody>
          <a:bodyPr lIns="0" tIns="0" rIns="0" bIns="0"/>
          <a:lstStyle>
            <a:lvl1pPr>
              <a:defRPr sz="7200" b="1" i="0">
                <a:solidFill>
                  <a:srgbClr val="2A252E"/>
                </a:solidFill>
                <a:latin typeface="Courier New"/>
                <a:cs typeface="Courier New"/>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8/6/2023</a:t>
            </a:fld>
            <a:endParaRPr lang="en-US" sz="1200">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18234564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8/6/2023</a:t>
            </a:fld>
            <a:endParaRPr lang="en-US" sz="1200">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33970644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6AC258"/>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bg object 17"/>
          <p:cNvSpPr/>
          <p:nvPr/>
        </p:nvSpPr>
        <p:spPr>
          <a:xfrm>
            <a:off x="11307529" y="8"/>
            <a:ext cx="884767" cy="2268643"/>
          </a:xfrm>
          <a:custGeom>
            <a:avLst/>
            <a:gdLst/>
            <a:ahLst/>
            <a:cxnLst/>
            <a:rect l="l" t="t" r="r" b="b"/>
            <a:pathLst>
              <a:path w="1327150" h="3402965">
                <a:moveTo>
                  <a:pt x="1326692" y="591667"/>
                </a:moveTo>
                <a:lnTo>
                  <a:pt x="697928" y="591667"/>
                </a:lnTo>
                <a:lnTo>
                  <a:pt x="697928" y="0"/>
                </a:lnTo>
                <a:lnTo>
                  <a:pt x="659155" y="0"/>
                </a:lnTo>
                <a:lnTo>
                  <a:pt x="659155" y="591667"/>
                </a:lnTo>
                <a:lnTo>
                  <a:pt x="0" y="591667"/>
                </a:lnTo>
                <a:lnTo>
                  <a:pt x="0" y="630440"/>
                </a:lnTo>
                <a:lnTo>
                  <a:pt x="659155" y="630440"/>
                </a:lnTo>
                <a:lnTo>
                  <a:pt x="659155" y="3402546"/>
                </a:lnTo>
                <a:lnTo>
                  <a:pt x="697928" y="3402546"/>
                </a:lnTo>
                <a:lnTo>
                  <a:pt x="697928" y="2724061"/>
                </a:lnTo>
                <a:lnTo>
                  <a:pt x="1326692" y="2724061"/>
                </a:lnTo>
                <a:lnTo>
                  <a:pt x="1326692" y="2685288"/>
                </a:lnTo>
                <a:lnTo>
                  <a:pt x="697928" y="2685288"/>
                </a:lnTo>
                <a:lnTo>
                  <a:pt x="697928" y="2026183"/>
                </a:lnTo>
                <a:lnTo>
                  <a:pt x="1326692" y="2026183"/>
                </a:lnTo>
                <a:lnTo>
                  <a:pt x="1326692" y="1987410"/>
                </a:lnTo>
                <a:lnTo>
                  <a:pt x="697928" y="1987410"/>
                </a:lnTo>
                <a:lnTo>
                  <a:pt x="697928" y="1328305"/>
                </a:lnTo>
                <a:lnTo>
                  <a:pt x="1326692" y="1328305"/>
                </a:lnTo>
                <a:lnTo>
                  <a:pt x="1326692" y="1289545"/>
                </a:lnTo>
                <a:lnTo>
                  <a:pt x="697928" y="1289545"/>
                </a:lnTo>
                <a:lnTo>
                  <a:pt x="697928" y="630440"/>
                </a:lnTo>
                <a:lnTo>
                  <a:pt x="1326692" y="630440"/>
                </a:lnTo>
                <a:lnTo>
                  <a:pt x="1326692" y="591667"/>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bg object 18"/>
          <p:cNvSpPr/>
          <p:nvPr/>
        </p:nvSpPr>
        <p:spPr>
          <a:xfrm>
            <a:off x="11307533"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bg object 19"/>
          <p:cNvSpPr/>
          <p:nvPr/>
        </p:nvSpPr>
        <p:spPr>
          <a:xfrm>
            <a:off x="11307533" y="132494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bg object 20"/>
          <p:cNvSpPr/>
          <p:nvPr/>
        </p:nvSpPr>
        <p:spPr>
          <a:xfrm>
            <a:off x="11307533" y="17901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bg object 21"/>
          <p:cNvSpPr/>
          <p:nvPr/>
        </p:nvSpPr>
        <p:spPr>
          <a:xfrm>
            <a:off x="11281682" y="1"/>
            <a:ext cx="26247" cy="2268643"/>
          </a:xfrm>
          <a:custGeom>
            <a:avLst/>
            <a:gdLst/>
            <a:ahLst/>
            <a:cxnLst/>
            <a:rect l="l" t="t" r="r" b="b"/>
            <a:pathLst>
              <a:path w="39369" h="3402965">
                <a:moveTo>
                  <a:pt x="0" y="3402557"/>
                </a:moveTo>
                <a:lnTo>
                  <a:pt x="0" y="0"/>
                </a:lnTo>
                <a:lnTo>
                  <a:pt x="38773" y="0"/>
                </a:lnTo>
                <a:lnTo>
                  <a:pt x="38773" y="3402557"/>
                </a:lnTo>
                <a:lnTo>
                  <a:pt x="0" y="3402557"/>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bg object 22"/>
          <p:cNvSpPr/>
          <p:nvPr/>
        </p:nvSpPr>
        <p:spPr>
          <a:xfrm>
            <a:off x="10842245"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bg object 23"/>
          <p:cNvSpPr/>
          <p:nvPr/>
        </p:nvSpPr>
        <p:spPr>
          <a:xfrm>
            <a:off x="10842245"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bg object 24"/>
          <p:cNvSpPr/>
          <p:nvPr/>
        </p:nvSpPr>
        <p:spPr>
          <a:xfrm>
            <a:off x="10842245" y="132494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bg object 25"/>
          <p:cNvSpPr/>
          <p:nvPr/>
        </p:nvSpPr>
        <p:spPr>
          <a:xfrm>
            <a:off x="10888029" y="1790197"/>
            <a:ext cx="393700" cy="26247"/>
          </a:xfrm>
          <a:custGeom>
            <a:avLst/>
            <a:gdLst/>
            <a:ahLst/>
            <a:cxnLst/>
            <a:rect l="l" t="t" r="r" b="b"/>
            <a:pathLst>
              <a:path w="590550" h="39369">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bg object 26"/>
          <p:cNvSpPr/>
          <p:nvPr/>
        </p:nvSpPr>
        <p:spPr>
          <a:xfrm>
            <a:off x="10376950" y="7"/>
            <a:ext cx="465667" cy="1384300"/>
          </a:xfrm>
          <a:custGeom>
            <a:avLst/>
            <a:gdLst/>
            <a:ahLst/>
            <a:cxnLst/>
            <a:rect l="l" t="t" r="r" b="b"/>
            <a:pathLst>
              <a:path w="698500" h="2076450">
                <a:moveTo>
                  <a:pt x="697941" y="0"/>
                </a:moveTo>
                <a:lnTo>
                  <a:pt x="659168" y="0"/>
                </a:lnTo>
                <a:lnTo>
                  <a:pt x="659168" y="591667"/>
                </a:lnTo>
                <a:lnTo>
                  <a:pt x="0" y="591667"/>
                </a:lnTo>
                <a:lnTo>
                  <a:pt x="0" y="630440"/>
                </a:lnTo>
                <a:lnTo>
                  <a:pt x="659168" y="630440"/>
                </a:lnTo>
                <a:lnTo>
                  <a:pt x="659168" y="1289545"/>
                </a:lnTo>
                <a:lnTo>
                  <a:pt x="0" y="1289545"/>
                </a:lnTo>
                <a:lnTo>
                  <a:pt x="0" y="1328305"/>
                </a:lnTo>
                <a:lnTo>
                  <a:pt x="659168" y="1328305"/>
                </a:lnTo>
                <a:lnTo>
                  <a:pt x="659168" y="1987410"/>
                </a:lnTo>
                <a:lnTo>
                  <a:pt x="621258" y="1987410"/>
                </a:lnTo>
                <a:lnTo>
                  <a:pt x="621258" y="2026183"/>
                </a:lnTo>
                <a:lnTo>
                  <a:pt x="659168" y="2026183"/>
                </a:lnTo>
                <a:lnTo>
                  <a:pt x="659168" y="2075840"/>
                </a:lnTo>
                <a:lnTo>
                  <a:pt x="697941" y="2075840"/>
                </a:lnTo>
                <a:lnTo>
                  <a:pt x="697941"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7" name="bg object 27"/>
          <p:cNvSpPr/>
          <p:nvPr/>
        </p:nvSpPr>
        <p:spPr>
          <a:xfrm>
            <a:off x="10791126" y="1790197"/>
            <a:ext cx="18627" cy="26247"/>
          </a:xfrm>
          <a:custGeom>
            <a:avLst/>
            <a:gdLst/>
            <a:ahLst/>
            <a:cxnLst/>
            <a:rect l="l" t="t" r="r" b="b"/>
            <a:pathLst>
              <a:path w="27940" h="39369">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bg object 28"/>
          <p:cNvSpPr/>
          <p:nvPr/>
        </p:nvSpPr>
        <p:spPr>
          <a:xfrm>
            <a:off x="10351109" y="0"/>
            <a:ext cx="26247" cy="1287357"/>
          </a:xfrm>
          <a:custGeom>
            <a:avLst/>
            <a:gdLst/>
            <a:ahLst/>
            <a:cxnLst/>
            <a:rect l="l" t="t" r="r" b="b"/>
            <a:pathLst>
              <a:path w="39369"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9" name="bg object 29"/>
          <p:cNvSpPr/>
          <p:nvPr/>
        </p:nvSpPr>
        <p:spPr>
          <a:xfrm>
            <a:off x="9898747" y="394447"/>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0" name="bg object 30"/>
          <p:cNvSpPr/>
          <p:nvPr/>
        </p:nvSpPr>
        <p:spPr>
          <a:xfrm>
            <a:off x="9898747" y="859697"/>
            <a:ext cx="452543" cy="26247"/>
          </a:xfrm>
          <a:custGeom>
            <a:avLst/>
            <a:gdLst/>
            <a:ahLst/>
            <a:cxnLst/>
            <a:rect l="l" t="t" r="r" b="b"/>
            <a:pathLst>
              <a:path w="678815"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bg object 31"/>
          <p:cNvSpPr/>
          <p:nvPr/>
        </p:nvSpPr>
        <p:spPr>
          <a:xfrm>
            <a:off x="9872896" y="0"/>
            <a:ext cx="26247" cy="1287357"/>
          </a:xfrm>
          <a:custGeom>
            <a:avLst/>
            <a:gdLst/>
            <a:ahLst/>
            <a:cxnLst/>
            <a:rect l="l" t="t" r="r" b="b"/>
            <a:pathLst>
              <a:path w="39369" h="1931035">
                <a:moveTo>
                  <a:pt x="0" y="1930578"/>
                </a:moveTo>
                <a:lnTo>
                  <a:pt x="38772" y="1930578"/>
                </a:lnTo>
                <a:lnTo>
                  <a:pt x="38772"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2" name="bg object 32"/>
          <p:cNvSpPr/>
          <p:nvPr/>
        </p:nvSpPr>
        <p:spPr>
          <a:xfrm>
            <a:off x="9433459"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3" name="bg object 33"/>
          <p:cNvSpPr/>
          <p:nvPr/>
        </p:nvSpPr>
        <p:spPr>
          <a:xfrm>
            <a:off x="9433459"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bg object 34"/>
          <p:cNvSpPr/>
          <p:nvPr/>
        </p:nvSpPr>
        <p:spPr>
          <a:xfrm>
            <a:off x="9407609" y="0"/>
            <a:ext cx="26247" cy="1287357"/>
          </a:xfrm>
          <a:custGeom>
            <a:avLst/>
            <a:gdLst/>
            <a:ahLst/>
            <a:cxnLst/>
            <a:rect l="l" t="t" r="r" b="b"/>
            <a:pathLst>
              <a:path w="39369"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5" name="bg object 35"/>
          <p:cNvSpPr/>
          <p:nvPr/>
        </p:nvSpPr>
        <p:spPr>
          <a:xfrm>
            <a:off x="8968172"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bg object 36"/>
          <p:cNvSpPr/>
          <p:nvPr/>
        </p:nvSpPr>
        <p:spPr>
          <a:xfrm>
            <a:off x="8968172"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7" name="bg object 37"/>
          <p:cNvSpPr/>
          <p:nvPr/>
        </p:nvSpPr>
        <p:spPr>
          <a:xfrm>
            <a:off x="8942322" y="0"/>
            <a:ext cx="26247" cy="1287357"/>
          </a:xfrm>
          <a:custGeom>
            <a:avLst/>
            <a:gdLst/>
            <a:ahLst/>
            <a:cxnLst/>
            <a:rect l="l" t="t" r="r" b="b"/>
            <a:pathLst>
              <a:path w="39369"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8" name="bg object 38"/>
          <p:cNvSpPr/>
          <p:nvPr/>
        </p:nvSpPr>
        <p:spPr>
          <a:xfrm>
            <a:off x="8502885"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9" name="bg object 39"/>
          <p:cNvSpPr/>
          <p:nvPr/>
        </p:nvSpPr>
        <p:spPr>
          <a:xfrm>
            <a:off x="8502885"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0" name="bg object 40"/>
          <p:cNvSpPr/>
          <p:nvPr/>
        </p:nvSpPr>
        <p:spPr>
          <a:xfrm>
            <a:off x="8477035"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1" name="bg object 41"/>
          <p:cNvSpPr/>
          <p:nvPr/>
        </p:nvSpPr>
        <p:spPr>
          <a:xfrm>
            <a:off x="8037598"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2" name="bg object 42"/>
          <p:cNvSpPr/>
          <p:nvPr/>
        </p:nvSpPr>
        <p:spPr>
          <a:xfrm>
            <a:off x="8037598"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3" name="bg object 43"/>
          <p:cNvSpPr/>
          <p:nvPr/>
        </p:nvSpPr>
        <p:spPr>
          <a:xfrm>
            <a:off x="8011749"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4" name="bg object 44"/>
          <p:cNvSpPr/>
          <p:nvPr/>
        </p:nvSpPr>
        <p:spPr>
          <a:xfrm>
            <a:off x="7559387" y="394447"/>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5" name="bg object 45"/>
          <p:cNvSpPr/>
          <p:nvPr/>
        </p:nvSpPr>
        <p:spPr>
          <a:xfrm>
            <a:off x="7559387" y="859697"/>
            <a:ext cx="452543" cy="26247"/>
          </a:xfrm>
          <a:custGeom>
            <a:avLst/>
            <a:gdLst/>
            <a:ahLst/>
            <a:cxnLst/>
            <a:rect l="l" t="t" r="r" b="b"/>
            <a:pathLst>
              <a:path w="678815"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6" name="bg object 46"/>
          <p:cNvSpPr/>
          <p:nvPr/>
        </p:nvSpPr>
        <p:spPr>
          <a:xfrm>
            <a:off x="7533536"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7" name="bg object 47"/>
          <p:cNvSpPr/>
          <p:nvPr/>
        </p:nvSpPr>
        <p:spPr>
          <a:xfrm>
            <a:off x="7094099"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8" name="bg object 48"/>
          <p:cNvSpPr/>
          <p:nvPr/>
        </p:nvSpPr>
        <p:spPr>
          <a:xfrm>
            <a:off x="7094099"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9" name="bg object 49"/>
          <p:cNvSpPr/>
          <p:nvPr/>
        </p:nvSpPr>
        <p:spPr>
          <a:xfrm>
            <a:off x="7068249"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0" name="bg object 50"/>
          <p:cNvSpPr/>
          <p:nvPr/>
        </p:nvSpPr>
        <p:spPr>
          <a:xfrm>
            <a:off x="6628812"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1" name="bg object 51"/>
          <p:cNvSpPr/>
          <p:nvPr/>
        </p:nvSpPr>
        <p:spPr>
          <a:xfrm>
            <a:off x="6628812"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2" name="bg object 52"/>
          <p:cNvSpPr/>
          <p:nvPr/>
        </p:nvSpPr>
        <p:spPr>
          <a:xfrm>
            <a:off x="6602962"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3" name="bg object 53"/>
          <p:cNvSpPr/>
          <p:nvPr/>
        </p:nvSpPr>
        <p:spPr>
          <a:xfrm>
            <a:off x="6163525"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4" name="bg object 54"/>
          <p:cNvSpPr/>
          <p:nvPr/>
        </p:nvSpPr>
        <p:spPr>
          <a:xfrm>
            <a:off x="6163525"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5" name="bg object 55"/>
          <p:cNvSpPr/>
          <p:nvPr/>
        </p:nvSpPr>
        <p:spPr>
          <a:xfrm>
            <a:off x="6137675"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6" name="bg object 56"/>
          <p:cNvSpPr/>
          <p:nvPr/>
        </p:nvSpPr>
        <p:spPr>
          <a:xfrm>
            <a:off x="5698238"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7" name="bg object 57"/>
          <p:cNvSpPr/>
          <p:nvPr/>
        </p:nvSpPr>
        <p:spPr>
          <a:xfrm>
            <a:off x="5698238"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8" name="bg object 58"/>
          <p:cNvSpPr/>
          <p:nvPr/>
        </p:nvSpPr>
        <p:spPr>
          <a:xfrm>
            <a:off x="5672388"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9" name="bg object 59"/>
          <p:cNvSpPr/>
          <p:nvPr/>
        </p:nvSpPr>
        <p:spPr>
          <a:xfrm>
            <a:off x="5220027" y="394447"/>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0" name="bg object 60"/>
          <p:cNvSpPr/>
          <p:nvPr/>
        </p:nvSpPr>
        <p:spPr>
          <a:xfrm>
            <a:off x="5220027" y="859697"/>
            <a:ext cx="452543" cy="26247"/>
          </a:xfrm>
          <a:custGeom>
            <a:avLst/>
            <a:gdLst/>
            <a:ahLst/>
            <a:cxnLst/>
            <a:rect l="l" t="t" r="r" b="b"/>
            <a:pathLst>
              <a:path w="678815"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1" name="bg object 61"/>
          <p:cNvSpPr/>
          <p:nvPr/>
        </p:nvSpPr>
        <p:spPr>
          <a:xfrm>
            <a:off x="5194175"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2" name="bg object 62"/>
          <p:cNvSpPr/>
          <p:nvPr/>
        </p:nvSpPr>
        <p:spPr>
          <a:xfrm>
            <a:off x="4754739"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3" name="bg object 63"/>
          <p:cNvSpPr/>
          <p:nvPr/>
        </p:nvSpPr>
        <p:spPr>
          <a:xfrm>
            <a:off x="4754739"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4" name="bg object 64"/>
          <p:cNvSpPr/>
          <p:nvPr/>
        </p:nvSpPr>
        <p:spPr>
          <a:xfrm>
            <a:off x="4728888"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5" name="bg object 65"/>
          <p:cNvSpPr/>
          <p:nvPr/>
        </p:nvSpPr>
        <p:spPr>
          <a:xfrm>
            <a:off x="4289451"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6" name="bg object 66"/>
          <p:cNvSpPr/>
          <p:nvPr/>
        </p:nvSpPr>
        <p:spPr>
          <a:xfrm>
            <a:off x="4289451"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7" name="bg object 67"/>
          <p:cNvSpPr/>
          <p:nvPr/>
        </p:nvSpPr>
        <p:spPr>
          <a:xfrm>
            <a:off x="4263601"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8" name="bg object 68"/>
          <p:cNvSpPr/>
          <p:nvPr/>
        </p:nvSpPr>
        <p:spPr>
          <a:xfrm>
            <a:off x="3824165"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9" name="bg object 69"/>
          <p:cNvSpPr/>
          <p:nvPr/>
        </p:nvSpPr>
        <p:spPr>
          <a:xfrm>
            <a:off x="3824165"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0" name="bg object 70"/>
          <p:cNvSpPr/>
          <p:nvPr/>
        </p:nvSpPr>
        <p:spPr>
          <a:xfrm>
            <a:off x="3798315"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1" name="bg object 71"/>
          <p:cNvSpPr/>
          <p:nvPr/>
        </p:nvSpPr>
        <p:spPr>
          <a:xfrm>
            <a:off x="3358877"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2" name="bg object 72"/>
          <p:cNvSpPr/>
          <p:nvPr/>
        </p:nvSpPr>
        <p:spPr>
          <a:xfrm>
            <a:off x="3358877"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3" name="bg object 73"/>
          <p:cNvSpPr/>
          <p:nvPr/>
        </p:nvSpPr>
        <p:spPr>
          <a:xfrm>
            <a:off x="3333027"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4" name="bg object 74"/>
          <p:cNvSpPr/>
          <p:nvPr/>
        </p:nvSpPr>
        <p:spPr>
          <a:xfrm>
            <a:off x="2880666" y="394447"/>
            <a:ext cx="452543" cy="26247"/>
          </a:xfrm>
          <a:custGeom>
            <a:avLst/>
            <a:gdLst/>
            <a:ahLst/>
            <a:cxnLst/>
            <a:rect l="l" t="t" r="r" b="b"/>
            <a:pathLst>
              <a:path w="678814"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5" name="bg object 75"/>
          <p:cNvSpPr/>
          <p:nvPr/>
        </p:nvSpPr>
        <p:spPr>
          <a:xfrm>
            <a:off x="2880666" y="859697"/>
            <a:ext cx="452543" cy="26247"/>
          </a:xfrm>
          <a:custGeom>
            <a:avLst/>
            <a:gdLst/>
            <a:ahLst/>
            <a:cxnLst/>
            <a:rect l="l" t="t" r="r" b="b"/>
            <a:pathLst>
              <a:path w="678814"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6" name="bg object 76"/>
          <p:cNvSpPr/>
          <p:nvPr/>
        </p:nvSpPr>
        <p:spPr>
          <a:xfrm>
            <a:off x="2854815" y="0"/>
            <a:ext cx="26247" cy="1287357"/>
          </a:xfrm>
          <a:custGeom>
            <a:avLst/>
            <a:gdLst/>
            <a:ahLst/>
            <a:cxnLst/>
            <a:rect l="l" t="t" r="r" b="b"/>
            <a:pathLst>
              <a:path w="39370" h="1931035">
                <a:moveTo>
                  <a:pt x="0" y="1930578"/>
                </a:moveTo>
                <a:lnTo>
                  <a:pt x="38764" y="1930578"/>
                </a:lnTo>
                <a:lnTo>
                  <a:pt x="38764"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7" name="bg object 77"/>
          <p:cNvSpPr/>
          <p:nvPr/>
        </p:nvSpPr>
        <p:spPr>
          <a:xfrm>
            <a:off x="2415378"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8" name="bg object 78"/>
          <p:cNvSpPr/>
          <p:nvPr/>
        </p:nvSpPr>
        <p:spPr>
          <a:xfrm>
            <a:off x="2415378"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9" name="bg object 79"/>
          <p:cNvSpPr/>
          <p:nvPr/>
        </p:nvSpPr>
        <p:spPr>
          <a:xfrm>
            <a:off x="2389528"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0" name="bg object 80"/>
          <p:cNvSpPr/>
          <p:nvPr/>
        </p:nvSpPr>
        <p:spPr>
          <a:xfrm>
            <a:off x="1950091"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1" name="bg object 81"/>
          <p:cNvSpPr/>
          <p:nvPr/>
        </p:nvSpPr>
        <p:spPr>
          <a:xfrm>
            <a:off x="1950091"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2" name="bg object 82"/>
          <p:cNvSpPr/>
          <p:nvPr/>
        </p:nvSpPr>
        <p:spPr>
          <a:xfrm>
            <a:off x="1924241" y="0"/>
            <a:ext cx="26247" cy="1287357"/>
          </a:xfrm>
          <a:custGeom>
            <a:avLst/>
            <a:gdLst/>
            <a:ahLst/>
            <a:cxnLst/>
            <a:rect l="l" t="t" r="r" b="b"/>
            <a:pathLst>
              <a:path w="39369"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3" name="bg object 83"/>
          <p:cNvSpPr/>
          <p:nvPr/>
        </p:nvSpPr>
        <p:spPr>
          <a:xfrm>
            <a:off x="1484804"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4" name="bg object 84"/>
          <p:cNvSpPr/>
          <p:nvPr/>
        </p:nvSpPr>
        <p:spPr>
          <a:xfrm>
            <a:off x="1484804"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5" name="bg object 85"/>
          <p:cNvSpPr/>
          <p:nvPr/>
        </p:nvSpPr>
        <p:spPr>
          <a:xfrm>
            <a:off x="1458954" y="0"/>
            <a:ext cx="26247" cy="1287357"/>
          </a:xfrm>
          <a:custGeom>
            <a:avLst/>
            <a:gdLst/>
            <a:ahLst/>
            <a:cxnLst/>
            <a:rect l="l" t="t" r="r" b="b"/>
            <a:pathLst>
              <a:path w="39369"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6" name="bg object 86"/>
          <p:cNvSpPr/>
          <p:nvPr/>
        </p:nvSpPr>
        <p:spPr>
          <a:xfrm>
            <a:off x="1019517"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7" name="bg object 87"/>
          <p:cNvSpPr/>
          <p:nvPr/>
        </p:nvSpPr>
        <p:spPr>
          <a:xfrm>
            <a:off x="1019517"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8" name="bg object 88"/>
          <p:cNvSpPr/>
          <p:nvPr/>
        </p:nvSpPr>
        <p:spPr>
          <a:xfrm>
            <a:off x="1019517" y="1324947"/>
            <a:ext cx="285327" cy="26247"/>
          </a:xfrm>
          <a:custGeom>
            <a:avLst/>
            <a:gdLst/>
            <a:ahLst/>
            <a:cxnLst/>
            <a:rect l="l" t="t" r="r" b="b"/>
            <a:pathLst>
              <a:path w="427989" h="39369">
                <a:moveTo>
                  <a:pt x="0" y="38770"/>
                </a:moveTo>
                <a:lnTo>
                  <a:pt x="427476" y="38770"/>
                </a:lnTo>
                <a:lnTo>
                  <a:pt x="427476"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9" name="bg object 89"/>
          <p:cNvSpPr/>
          <p:nvPr/>
        </p:nvSpPr>
        <p:spPr>
          <a:xfrm>
            <a:off x="993665" y="8"/>
            <a:ext cx="311150" cy="2268643"/>
          </a:xfrm>
          <a:custGeom>
            <a:avLst/>
            <a:gdLst/>
            <a:ahLst/>
            <a:cxnLst/>
            <a:rect l="l" t="t" r="r" b="b"/>
            <a:pathLst>
              <a:path w="466725" h="3402965">
                <a:moveTo>
                  <a:pt x="466242" y="2685288"/>
                </a:moveTo>
                <a:lnTo>
                  <a:pt x="38773" y="2685288"/>
                </a:lnTo>
                <a:lnTo>
                  <a:pt x="38773" y="0"/>
                </a:lnTo>
                <a:lnTo>
                  <a:pt x="0" y="0"/>
                </a:lnTo>
                <a:lnTo>
                  <a:pt x="0" y="3402546"/>
                </a:lnTo>
                <a:lnTo>
                  <a:pt x="38773" y="3402546"/>
                </a:lnTo>
                <a:lnTo>
                  <a:pt x="38773" y="2724061"/>
                </a:lnTo>
                <a:lnTo>
                  <a:pt x="466242" y="2724061"/>
                </a:lnTo>
                <a:lnTo>
                  <a:pt x="466242" y="268528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0" name="bg object 90"/>
          <p:cNvSpPr/>
          <p:nvPr/>
        </p:nvSpPr>
        <p:spPr>
          <a:xfrm>
            <a:off x="541305" y="394447"/>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1" name="bg object 91"/>
          <p:cNvSpPr/>
          <p:nvPr/>
        </p:nvSpPr>
        <p:spPr>
          <a:xfrm>
            <a:off x="541305" y="859697"/>
            <a:ext cx="452543" cy="26247"/>
          </a:xfrm>
          <a:custGeom>
            <a:avLst/>
            <a:gdLst/>
            <a:ahLst/>
            <a:cxnLst/>
            <a:rect l="l" t="t" r="r" b="b"/>
            <a:pathLst>
              <a:path w="678815"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2" name="bg object 92"/>
          <p:cNvSpPr/>
          <p:nvPr/>
        </p:nvSpPr>
        <p:spPr>
          <a:xfrm>
            <a:off x="541305" y="1324947"/>
            <a:ext cx="452543" cy="26247"/>
          </a:xfrm>
          <a:custGeom>
            <a:avLst/>
            <a:gdLst/>
            <a:ahLst/>
            <a:cxnLst/>
            <a:rect l="l" t="t" r="r" b="b"/>
            <a:pathLst>
              <a:path w="678815"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3" name="bg object 93"/>
          <p:cNvSpPr/>
          <p:nvPr/>
        </p:nvSpPr>
        <p:spPr>
          <a:xfrm>
            <a:off x="515442" y="8"/>
            <a:ext cx="478367" cy="2268643"/>
          </a:xfrm>
          <a:custGeom>
            <a:avLst/>
            <a:gdLst/>
            <a:ahLst/>
            <a:cxnLst/>
            <a:rect l="l" t="t" r="r" b="b"/>
            <a:pathLst>
              <a:path w="717550" h="3402965">
                <a:moveTo>
                  <a:pt x="38773" y="0"/>
                </a:moveTo>
                <a:lnTo>
                  <a:pt x="0" y="0"/>
                </a:lnTo>
                <a:lnTo>
                  <a:pt x="0" y="3402546"/>
                </a:lnTo>
                <a:lnTo>
                  <a:pt x="38773" y="3402546"/>
                </a:lnTo>
                <a:lnTo>
                  <a:pt x="38773" y="0"/>
                </a:lnTo>
                <a:close/>
              </a:path>
              <a:path w="717550" h="3402965">
                <a:moveTo>
                  <a:pt x="717334" y="2685288"/>
                </a:moveTo>
                <a:lnTo>
                  <a:pt x="38785" y="2685288"/>
                </a:lnTo>
                <a:lnTo>
                  <a:pt x="38785" y="2724061"/>
                </a:lnTo>
                <a:lnTo>
                  <a:pt x="717334" y="2724061"/>
                </a:lnTo>
                <a:lnTo>
                  <a:pt x="717334" y="268528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4" name="bg object 94"/>
          <p:cNvSpPr/>
          <p:nvPr/>
        </p:nvSpPr>
        <p:spPr>
          <a:xfrm>
            <a:off x="76012"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5" name="bg object 95"/>
          <p:cNvSpPr/>
          <p:nvPr/>
        </p:nvSpPr>
        <p:spPr>
          <a:xfrm>
            <a:off x="76012"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6" name="bg object 96"/>
          <p:cNvSpPr/>
          <p:nvPr/>
        </p:nvSpPr>
        <p:spPr>
          <a:xfrm>
            <a:off x="76012" y="132494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7" name="bg object 97"/>
          <p:cNvSpPr/>
          <p:nvPr/>
        </p:nvSpPr>
        <p:spPr>
          <a:xfrm>
            <a:off x="50156" y="8"/>
            <a:ext cx="465667" cy="2268643"/>
          </a:xfrm>
          <a:custGeom>
            <a:avLst/>
            <a:gdLst/>
            <a:ahLst/>
            <a:cxnLst/>
            <a:rect l="l" t="t" r="r" b="b"/>
            <a:pathLst>
              <a:path w="698500" h="3402965">
                <a:moveTo>
                  <a:pt x="697928" y="2685288"/>
                </a:moveTo>
                <a:lnTo>
                  <a:pt x="38773" y="2685288"/>
                </a:lnTo>
                <a:lnTo>
                  <a:pt x="38773" y="0"/>
                </a:lnTo>
                <a:lnTo>
                  <a:pt x="0" y="0"/>
                </a:lnTo>
                <a:lnTo>
                  <a:pt x="0" y="3402546"/>
                </a:lnTo>
                <a:lnTo>
                  <a:pt x="38773" y="3402546"/>
                </a:lnTo>
                <a:lnTo>
                  <a:pt x="38773" y="2724061"/>
                </a:lnTo>
                <a:lnTo>
                  <a:pt x="697928" y="2724061"/>
                </a:lnTo>
                <a:lnTo>
                  <a:pt x="697928" y="268528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8" name="bg object 98"/>
          <p:cNvSpPr/>
          <p:nvPr/>
        </p:nvSpPr>
        <p:spPr>
          <a:xfrm>
            <a:off x="0" y="394447"/>
            <a:ext cx="50377" cy="26247"/>
          </a:xfrm>
          <a:custGeom>
            <a:avLst/>
            <a:gdLst/>
            <a:ahLst/>
            <a:cxnLst/>
            <a:rect l="l" t="t" r="r" b="b"/>
            <a:pathLst>
              <a:path w="75565" h="39370">
                <a:moveTo>
                  <a:pt x="0" y="38770"/>
                </a:moveTo>
                <a:lnTo>
                  <a:pt x="0" y="0"/>
                </a:lnTo>
                <a:lnTo>
                  <a:pt x="75243" y="0"/>
                </a:lnTo>
                <a:lnTo>
                  <a:pt x="752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9" name="bg object 99"/>
          <p:cNvSpPr/>
          <p:nvPr/>
        </p:nvSpPr>
        <p:spPr>
          <a:xfrm>
            <a:off x="0" y="859697"/>
            <a:ext cx="50377" cy="26247"/>
          </a:xfrm>
          <a:custGeom>
            <a:avLst/>
            <a:gdLst/>
            <a:ahLst/>
            <a:cxnLst/>
            <a:rect l="l" t="t" r="r" b="b"/>
            <a:pathLst>
              <a:path w="75565" h="39369">
                <a:moveTo>
                  <a:pt x="0" y="38770"/>
                </a:moveTo>
                <a:lnTo>
                  <a:pt x="0" y="0"/>
                </a:lnTo>
                <a:lnTo>
                  <a:pt x="75243" y="0"/>
                </a:lnTo>
                <a:lnTo>
                  <a:pt x="752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0" name="bg object 100"/>
          <p:cNvSpPr/>
          <p:nvPr/>
        </p:nvSpPr>
        <p:spPr>
          <a:xfrm>
            <a:off x="0" y="1324947"/>
            <a:ext cx="50377" cy="26247"/>
          </a:xfrm>
          <a:custGeom>
            <a:avLst/>
            <a:gdLst/>
            <a:ahLst/>
            <a:cxnLst/>
            <a:rect l="l" t="t" r="r" b="b"/>
            <a:pathLst>
              <a:path w="75565" h="39369">
                <a:moveTo>
                  <a:pt x="0" y="38770"/>
                </a:moveTo>
                <a:lnTo>
                  <a:pt x="0" y="0"/>
                </a:lnTo>
                <a:lnTo>
                  <a:pt x="75243" y="0"/>
                </a:lnTo>
                <a:lnTo>
                  <a:pt x="752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1" name="bg object 101"/>
          <p:cNvSpPr/>
          <p:nvPr/>
        </p:nvSpPr>
        <p:spPr>
          <a:xfrm>
            <a:off x="0" y="1790197"/>
            <a:ext cx="50377" cy="26247"/>
          </a:xfrm>
          <a:custGeom>
            <a:avLst/>
            <a:gdLst/>
            <a:ahLst/>
            <a:cxnLst/>
            <a:rect l="l" t="t" r="r" b="b"/>
            <a:pathLst>
              <a:path w="75565" h="39369">
                <a:moveTo>
                  <a:pt x="0" y="38770"/>
                </a:moveTo>
                <a:lnTo>
                  <a:pt x="0" y="0"/>
                </a:lnTo>
                <a:lnTo>
                  <a:pt x="75243" y="0"/>
                </a:lnTo>
                <a:lnTo>
                  <a:pt x="752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2" name="bg object 102"/>
          <p:cNvSpPr/>
          <p:nvPr/>
        </p:nvSpPr>
        <p:spPr>
          <a:xfrm>
            <a:off x="11772422" y="2268382"/>
            <a:ext cx="420370" cy="26247"/>
          </a:xfrm>
          <a:custGeom>
            <a:avLst/>
            <a:gdLst/>
            <a:ahLst/>
            <a:cxnLst/>
            <a:rect l="l" t="t" r="r" b="b"/>
            <a:pathLst>
              <a:path w="630555" h="39370">
                <a:moveTo>
                  <a:pt x="629944" y="0"/>
                </a:moveTo>
                <a:lnTo>
                  <a:pt x="629944" y="38770"/>
                </a:lnTo>
                <a:lnTo>
                  <a:pt x="0" y="38770"/>
                </a:lnTo>
                <a:lnTo>
                  <a:pt x="0" y="0"/>
                </a:lnTo>
                <a:lnTo>
                  <a:pt x="629944"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3" name="bg object 103"/>
          <p:cNvSpPr/>
          <p:nvPr/>
        </p:nvSpPr>
        <p:spPr>
          <a:xfrm>
            <a:off x="11747020" y="2268382"/>
            <a:ext cx="25400" cy="2339340"/>
          </a:xfrm>
          <a:custGeom>
            <a:avLst/>
            <a:gdLst/>
            <a:ahLst/>
            <a:cxnLst/>
            <a:rect l="l" t="t" r="r" b="b"/>
            <a:pathLst>
              <a:path w="38100" h="3509009">
                <a:moveTo>
                  <a:pt x="38101" y="0"/>
                </a:moveTo>
                <a:lnTo>
                  <a:pt x="38101" y="3508763"/>
                </a:lnTo>
                <a:lnTo>
                  <a:pt x="0" y="3508763"/>
                </a:lnTo>
                <a:lnTo>
                  <a:pt x="0" y="0"/>
                </a:lnTo>
                <a:lnTo>
                  <a:pt x="38101"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4" name="bg object 104"/>
          <p:cNvSpPr/>
          <p:nvPr/>
        </p:nvSpPr>
        <p:spPr>
          <a:xfrm>
            <a:off x="10888023" y="2268389"/>
            <a:ext cx="859367" cy="2339340"/>
          </a:xfrm>
          <a:custGeom>
            <a:avLst/>
            <a:gdLst/>
            <a:ahLst/>
            <a:cxnLst/>
            <a:rect l="l" t="t" r="r" b="b"/>
            <a:pathLst>
              <a:path w="1289050" h="3509009">
                <a:moveTo>
                  <a:pt x="1288491" y="0"/>
                </a:moveTo>
                <a:lnTo>
                  <a:pt x="629335" y="0"/>
                </a:lnTo>
                <a:lnTo>
                  <a:pt x="589965" y="0"/>
                </a:lnTo>
                <a:lnTo>
                  <a:pt x="0" y="0"/>
                </a:lnTo>
                <a:lnTo>
                  <a:pt x="0" y="38773"/>
                </a:lnTo>
                <a:lnTo>
                  <a:pt x="589965" y="38773"/>
                </a:lnTo>
                <a:lnTo>
                  <a:pt x="589965" y="3508756"/>
                </a:lnTo>
                <a:lnTo>
                  <a:pt x="629335" y="3508756"/>
                </a:lnTo>
                <a:lnTo>
                  <a:pt x="629335" y="38773"/>
                </a:lnTo>
                <a:lnTo>
                  <a:pt x="1288491" y="38773"/>
                </a:lnTo>
                <a:lnTo>
                  <a:pt x="1288491"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5" name="bg object 105"/>
          <p:cNvSpPr/>
          <p:nvPr/>
        </p:nvSpPr>
        <p:spPr>
          <a:xfrm>
            <a:off x="10791126" y="2268382"/>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6" name="bg object 106"/>
          <p:cNvSpPr/>
          <p:nvPr/>
        </p:nvSpPr>
        <p:spPr>
          <a:xfrm>
            <a:off x="11772820" y="2733633"/>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7" name="bg object 107"/>
          <p:cNvSpPr/>
          <p:nvPr/>
        </p:nvSpPr>
        <p:spPr>
          <a:xfrm>
            <a:off x="11772820" y="3198883"/>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8" name="bg object 108"/>
          <p:cNvSpPr/>
          <p:nvPr/>
        </p:nvSpPr>
        <p:spPr>
          <a:xfrm>
            <a:off x="11772820" y="3664133"/>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9" name="bg object 109"/>
          <p:cNvSpPr/>
          <p:nvPr/>
        </p:nvSpPr>
        <p:spPr>
          <a:xfrm>
            <a:off x="11772820" y="4129383"/>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0" name="bg object 110"/>
          <p:cNvSpPr/>
          <p:nvPr/>
        </p:nvSpPr>
        <p:spPr>
          <a:xfrm>
            <a:off x="11307533" y="2733633"/>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1" name="bg object 111"/>
          <p:cNvSpPr/>
          <p:nvPr/>
        </p:nvSpPr>
        <p:spPr>
          <a:xfrm>
            <a:off x="11307533" y="3198883"/>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2" name="bg object 112"/>
          <p:cNvSpPr/>
          <p:nvPr/>
        </p:nvSpPr>
        <p:spPr>
          <a:xfrm>
            <a:off x="11307533" y="3664133"/>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3" name="bg object 113"/>
          <p:cNvSpPr/>
          <p:nvPr/>
        </p:nvSpPr>
        <p:spPr>
          <a:xfrm>
            <a:off x="11307533" y="4129383"/>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4" name="bg object 114"/>
          <p:cNvSpPr/>
          <p:nvPr/>
        </p:nvSpPr>
        <p:spPr>
          <a:xfrm>
            <a:off x="10888029" y="2733633"/>
            <a:ext cx="393700" cy="26247"/>
          </a:xfrm>
          <a:custGeom>
            <a:avLst/>
            <a:gdLst/>
            <a:ahLst/>
            <a:cxnLst/>
            <a:rect l="l" t="t" r="r" b="b"/>
            <a:pathLst>
              <a:path w="590550" h="39370">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5" name="bg object 115"/>
          <p:cNvSpPr/>
          <p:nvPr/>
        </p:nvSpPr>
        <p:spPr>
          <a:xfrm>
            <a:off x="10888029" y="3198883"/>
            <a:ext cx="393700" cy="26247"/>
          </a:xfrm>
          <a:custGeom>
            <a:avLst/>
            <a:gdLst/>
            <a:ahLst/>
            <a:cxnLst/>
            <a:rect l="l" t="t" r="r" b="b"/>
            <a:pathLst>
              <a:path w="590550" h="39370">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6" name="bg object 116"/>
          <p:cNvSpPr/>
          <p:nvPr/>
        </p:nvSpPr>
        <p:spPr>
          <a:xfrm>
            <a:off x="10888029" y="3664133"/>
            <a:ext cx="393700" cy="26247"/>
          </a:xfrm>
          <a:custGeom>
            <a:avLst/>
            <a:gdLst/>
            <a:ahLst/>
            <a:cxnLst/>
            <a:rect l="l" t="t" r="r" b="b"/>
            <a:pathLst>
              <a:path w="590550" h="39370">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7" name="bg object 117"/>
          <p:cNvSpPr/>
          <p:nvPr/>
        </p:nvSpPr>
        <p:spPr>
          <a:xfrm>
            <a:off x="10888029" y="4129383"/>
            <a:ext cx="393700" cy="26247"/>
          </a:xfrm>
          <a:custGeom>
            <a:avLst/>
            <a:gdLst/>
            <a:ahLst/>
            <a:cxnLst/>
            <a:rect l="l" t="t" r="r" b="b"/>
            <a:pathLst>
              <a:path w="590550" h="39370">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8" name="bg object 118"/>
          <p:cNvSpPr/>
          <p:nvPr/>
        </p:nvSpPr>
        <p:spPr>
          <a:xfrm>
            <a:off x="10791126" y="2733633"/>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9" name="bg object 119"/>
          <p:cNvSpPr/>
          <p:nvPr/>
        </p:nvSpPr>
        <p:spPr>
          <a:xfrm>
            <a:off x="10791126" y="3198883"/>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0" name="bg object 120"/>
          <p:cNvSpPr/>
          <p:nvPr/>
        </p:nvSpPr>
        <p:spPr>
          <a:xfrm>
            <a:off x="10791126" y="3664133"/>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1" name="bg object 121"/>
          <p:cNvSpPr/>
          <p:nvPr/>
        </p:nvSpPr>
        <p:spPr>
          <a:xfrm>
            <a:off x="10791126" y="4129383"/>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2" name="bg object 122"/>
          <p:cNvSpPr/>
          <p:nvPr/>
        </p:nvSpPr>
        <p:spPr>
          <a:xfrm>
            <a:off x="0" y="2268389"/>
            <a:ext cx="1304713" cy="2339340"/>
          </a:xfrm>
          <a:custGeom>
            <a:avLst/>
            <a:gdLst/>
            <a:ahLst/>
            <a:cxnLst/>
            <a:rect l="l" t="t" r="r" b="b"/>
            <a:pathLst>
              <a:path w="1957070" h="3509009">
                <a:moveTo>
                  <a:pt x="75234" y="2791498"/>
                </a:moveTo>
                <a:lnTo>
                  <a:pt x="0" y="2791498"/>
                </a:lnTo>
                <a:lnTo>
                  <a:pt x="0" y="2830271"/>
                </a:lnTo>
                <a:lnTo>
                  <a:pt x="75234" y="2830271"/>
                </a:lnTo>
                <a:lnTo>
                  <a:pt x="75234" y="2791498"/>
                </a:lnTo>
                <a:close/>
              </a:path>
              <a:path w="1957070" h="3509009">
                <a:moveTo>
                  <a:pt x="75234" y="2093620"/>
                </a:moveTo>
                <a:lnTo>
                  <a:pt x="0" y="2093620"/>
                </a:lnTo>
                <a:lnTo>
                  <a:pt x="0" y="2132393"/>
                </a:lnTo>
                <a:lnTo>
                  <a:pt x="75234" y="2132393"/>
                </a:lnTo>
                <a:lnTo>
                  <a:pt x="75234" y="2093620"/>
                </a:lnTo>
                <a:close/>
              </a:path>
              <a:path w="1957070" h="3509009">
                <a:moveTo>
                  <a:pt x="75234" y="1395742"/>
                </a:moveTo>
                <a:lnTo>
                  <a:pt x="0" y="1395742"/>
                </a:lnTo>
                <a:lnTo>
                  <a:pt x="0" y="1434515"/>
                </a:lnTo>
                <a:lnTo>
                  <a:pt x="75234" y="1434515"/>
                </a:lnTo>
                <a:lnTo>
                  <a:pt x="75234" y="1395742"/>
                </a:lnTo>
                <a:close/>
              </a:path>
              <a:path w="1957070" h="3509009">
                <a:moveTo>
                  <a:pt x="75234" y="697877"/>
                </a:moveTo>
                <a:lnTo>
                  <a:pt x="0" y="697877"/>
                </a:lnTo>
                <a:lnTo>
                  <a:pt x="0" y="736638"/>
                </a:lnTo>
                <a:lnTo>
                  <a:pt x="75234" y="736638"/>
                </a:lnTo>
                <a:lnTo>
                  <a:pt x="75234" y="697877"/>
                </a:lnTo>
                <a:close/>
              </a:path>
              <a:path w="1957070" h="3509009">
                <a:moveTo>
                  <a:pt x="1956739" y="0"/>
                </a:moveTo>
                <a:lnTo>
                  <a:pt x="1529422" y="0"/>
                </a:lnTo>
                <a:lnTo>
                  <a:pt x="1490052" y="0"/>
                </a:lnTo>
                <a:lnTo>
                  <a:pt x="811847" y="0"/>
                </a:lnTo>
                <a:lnTo>
                  <a:pt x="811847" y="19380"/>
                </a:lnTo>
                <a:lnTo>
                  <a:pt x="792886" y="19380"/>
                </a:lnTo>
                <a:lnTo>
                  <a:pt x="792886" y="0"/>
                </a:lnTo>
                <a:lnTo>
                  <a:pt x="772566" y="0"/>
                </a:lnTo>
                <a:lnTo>
                  <a:pt x="113411" y="0"/>
                </a:lnTo>
                <a:lnTo>
                  <a:pt x="75311" y="0"/>
                </a:lnTo>
                <a:lnTo>
                  <a:pt x="381" y="0"/>
                </a:lnTo>
                <a:lnTo>
                  <a:pt x="381" y="38773"/>
                </a:lnTo>
                <a:lnTo>
                  <a:pt x="75311" y="38773"/>
                </a:lnTo>
                <a:lnTo>
                  <a:pt x="75311" y="3508756"/>
                </a:lnTo>
                <a:lnTo>
                  <a:pt x="113411" y="3508756"/>
                </a:lnTo>
                <a:lnTo>
                  <a:pt x="113411" y="38773"/>
                </a:lnTo>
                <a:lnTo>
                  <a:pt x="772566" y="38773"/>
                </a:lnTo>
                <a:lnTo>
                  <a:pt x="772566" y="697877"/>
                </a:lnTo>
                <a:lnTo>
                  <a:pt x="114007" y="697877"/>
                </a:lnTo>
                <a:lnTo>
                  <a:pt x="114007" y="736638"/>
                </a:lnTo>
                <a:lnTo>
                  <a:pt x="772566" y="736638"/>
                </a:lnTo>
                <a:lnTo>
                  <a:pt x="772566" y="1395742"/>
                </a:lnTo>
                <a:lnTo>
                  <a:pt x="114007" y="1395742"/>
                </a:lnTo>
                <a:lnTo>
                  <a:pt x="114007" y="1434515"/>
                </a:lnTo>
                <a:lnTo>
                  <a:pt x="772566" y="1434515"/>
                </a:lnTo>
                <a:lnTo>
                  <a:pt x="772566" y="2093620"/>
                </a:lnTo>
                <a:lnTo>
                  <a:pt x="114007" y="2093620"/>
                </a:lnTo>
                <a:lnTo>
                  <a:pt x="114007" y="2132393"/>
                </a:lnTo>
                <a:lnTo>
                  <a:pt x="772566" y="2132393"/>
                </a:lnTo>
                <a:lnTo>
                  <a:pt x="772566" y="2791498"/>
                </a:lnTo>
                <a:lnTo>
                  <a:pt x="114007" y="2791498"/>
                </a:lnTo>
                <a:lnTo>
                  <a:pt x="114007" y="2830271"/>
                </a:lnTo>
                <a:lnTo>
                  <a:pt x="772566" y="2830271"/>
                </a:lnTo>
                <a:lnTo>
                  <a:pt x="772566" y="3508756"/>
                </a:lnTo>
                <a:lnTo>
                  <a:pt x="792886" y="3508756"/>
                </a:lnTo>
                <a:lnTo>
                  <a:pt x="811936" y="3508756"/>
                </a:lnTo>
                <a:lnTo>
                  <a:pt x="811936" y="38773"/>
                </a:lnTo>
                <a:lnTo>
                  <a:pt x="1490052" y="38773"/>
                </a:lnTo>
                <a:lnTo>
                  <a:pt x="1490052" y="697877"/>
                </a:lnTo>
                <a:lnTo>
                  <a:pt x="811949" y="697877"/>
                </a:lnTo>
                <a:lnTo>
                  <a:pt x="811949" y="736638"/>
                </a:lnTo>
                <a:lnTo>
                  <a:pt x="1490052" y="736638"/>
                </a:lnTo>
                <a:lnTo>
                  <a:pt x="1490052" y="1395742"/>
                </a:lnTo>
                <a:lnTo>
                  <a:pt x="811949" y="1395742"/>
                </a:lnTo>
                <a:lnTo>
                  <a:pt x="811949" y="1434515"/>
                </a:lnTo>
                <a:lnTo>
                  <a:pt x="1490052" y="1434515"/>
                </a:lnTo>
                <a:lnTo>
                  <a:pt x="1490052" y="2093620"/>
                </a:lnTo>
                <a:lnTo>
                  <a:pt x="811949" y="2093620"/>
                </a:lnTo>
                <a:lnTo>
                  <a:pt x="811949" y="2132393"/>
                </a:lnTo>
                <a:lnTo>
                  <a:pt x="1490052" y="2132393"/>
                </a:lnTo>
                <a:lnTo>
                  <a:pt x="1490052" y="2791498"/>
                </a:lnTo>
                <a:lnTo>
                  <a:pt x="811949" y="2791498"/>
                </a:lnTo>
                <a:lnTo>
                  <a:pt x="811949" y="2830271"/>
                </a:lnTo>
                <a:lnTo>
                  <a:pt x="1490052" y="2830271"/>
                </a:lnTo>
                <a:lnTo>
                  <a:pt x="1490052" y="3508756"/>
                </a:lnTo>
                <a:lnTo>
                  <a:pt x="1529422" y="3508756"/>
                </a:lnTo>
                <a:lnTo>
                  <a:pt x="1529422" y="2830271"/>
                </a:lnTo>
                <a:lnTo>
                  <a:pt x="1956739" y="2830271"/>
                </a:lnTo>
                <a:lnTo>
                  <a:pt x="1956739" y="2791498"/>
                </a:lnTo>
                <a:lnTo>
                  <a:pt x="1529422" y="2791498"/>
                </a:lnTo>
                <a:lnTo>
                  <a:pt x="1529422" y="2132393"/>
                </a:lnTo>
                <a:lnTo>
                  <a:pt x="1956739" y="2132393"/>
                </a:lnTo>
                <a:lnTo>
                  <a:pt x="1956739" y="2093620"/>
                </a:lnTo>
                <a:lnTo>
                  <a:pt x="1529422" y="2093620"/>
                </a:lnTo>
                <a:lnTo>
                  <a:pt x="1529422" y="1434515"/>
                </a:lnTo>
                <a:lnTo>
                  <a:pt x="1956739" y="1434515"/>
                </a:lnTo>
                <a:lnTo>
                  <a:pt x="1956739" y="1395742"/>
                </a:lnTo>
                <a:lnTo>
                  <a:pt x="1529422" y="1395742"/>
                </a:lnTo>
                <a:lnTo>
                  <a:pt x="1529422" y="736638"/>
                </a:lnTo>
                <a:lnTo>
                  <a:pt x="1956739" y="736638"/>
                </a:lnTo>
                <a:lnTo>
                  <a:pt x="1956739" y="697877"/>
                </a:lnTo>
                <a:lnTo>
                  <a:pt x="1529422" y="697877"/>
                </a:lnTo>
                <a:lnTo>
                  <a:pt x="1529422" y="38773"/>
                </a:lnTo>
                <a:lnTo>
                  <a:pt x="1956739" y="38773"/>
                </a:lnTo>
                <a:lnTo>
                  <a:pt x="1956739"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3" name="bg object 123"/>
          <p:cNvSpPr/>
          <p:nvPr/>
        </p:nvSpPr>
        <p:spPr>
          <a:xfrm>
            <a:off x="11772422" y="4607560"/>
            <a:ext cx="420370" cy="26247"/>
          </a:xfrm>
          <a:custGeom>
            <a:avLst/>
            <a:gdLst/>
            <a:ahLst/>
            <a:cxnLst/>
            <a:rect l="l" t="t" r="r" b="b"/>
            <a:pathLst>
              <a:path w="630555" h="39370">
                <a:moveTo>
                  <a:pt x="629944" y="0"/>
                </a:moveTo>
                <a:lnTo>
                  <a:pt x="629944" y="38770"/>
                </a:lnTo>
                <a:lnTo>
                  <a:pt x="0" y="38770"/>
                </a:lnTo>
                <a:lnTo>
                  <a:pt x="0" y="0"/>
                </a:lnTo>
                <a:lnTo>
                  <a:pt x="629944"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4" name="bg object 124"/>
          <p:cNvSpPr/>
          <p:nvPr/>
        </p:nvSpPr>
        <p:spPr>
          <a:xfrm>
            <a:off x="11747020" y="4607560"/>
            <a:ext cx="25400" cy="2250440"/>
          </a:xfrm>
          <a:custGeom>
            <a:avLst/>
            <a:gdLst/>
            <a:ahLst/>
            <a:cxnLst/>
            <a:rect l="l" t="t" r="r" b="b"/>
            <a:pathLst>
              <a:path w="38100" h="3375659">
                <a:moveTo>
                  <a:pt x="38101" y="0"/>
                </a:moveTo>
                <a:lnTo>
                  <a:pt x="38101" y="3375659"/>
                </a:lnTo>
                <a:lnTo>
                  <a:pt x="0" y="3375659"/>
                </a:lnTo>
                <a:lnTo>
                  <a:pt x="0" y="0"/>
                </a:lnTo>
                <a:lnTo>
                  <a:pt x="38101"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5" name="bg object 125"/>
          <p:cNvSpPr/>
          <p:nvPr/>
        </p:nvSpPr>
        <p:spPr>
          <a:xfrm>
            <a:off x="10888023" y="4607559"/>
            <a:ext cx="859367" cy="2250440"/>
          </a:xfrm>
          <a:custGeom>
            <a:avLst/>
            <a:gdLst/>
            <a:ahLst/>
            <a:cxnLst/>
            <a:rect l="l" t="t" r="r" b="b"/>
            <a:pathLst>
              <a:path w="1289050" h="3375659">
                <a:moveTo>
                  <a:pt x="1288491" y="0"/>
                </a:moveTo>
                <a:lnTo>
                  <a:pt x="629335" y="0"/>
                </a:lnTo>
                <a:lnTo>
                  <a:pt x="589965" y="0"/>
                </a:lnTo>
                <a:lnTo>
                  <a:pt x="0" y="0"/>
                </a:lnTo>
                <a:lnTo>
                  <a:pt x="0" y="38773"/>
                </a:lnTo>
                <a:lnTo>
                  <a:pt x="589965" y="38773"/>
                </a:lnTo>
                <a:lnTo>
                  <a:pt x="589965" y="3375660"/>
                </a:lnTo>
                <a:lnTo>
                  <a:pt x="629335" y="3375660"/>
                </a:lnTo>
                <a:lnTo>
                  <a:pt x="629335" y="38773"/>
                </a:lnTo>
                <a:lnTo>
                  <a:pt x="1288491" y="38773"/>
                </a:lnTo>
                <a:lnTo>
                  <a:pt x="1288491"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6" name="bg object 126"/>
          <p:cNvSpPr/>
          <p:nvPr/>
        </p:nvSpPr>
        <p:spPr>
          <a:xfrm>
            <a:off x="10816496"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7" name="bg object 127"/>
          <p:cNvSpPr/>
          <p:nvPr/>
        </p:nvSpPr>
        <p:spPr>
          <a:xfrm>
            <a:off x="10791126" y="4607560"/>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8" name="bg object 128"/>
          <p:cNvSpPr/>
          <p:nvPr/>
        </p:nvSpPr>
        <p:spPr>
          <a:xfrm>
            <a:off x="10350812" y="5384205"/>
            <a:ext cx="26247" cy="1474047"/>
          </a:xfrm>
          <a:custGeom>
            <a:avLst/>
            <a:gdLst/>
            <a:ahLst/>
            <a:cxnLst/>
            <a:rect l="l" t="t" r="r" b="b"/>
            <a:pathLst>
              <a:path w="39369"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9" name="bg object 129"/>
          <p:cNvSpPr/>
          <p:nvPr/>
        </p:nvSpPr>
        <p:spPr>
          <a:xfrm>
            <a:off x="10350812" y="5287509"/>
            <a:ext cx="26247" cy="18203"/>
          </a:xfrm>
          <a:custGeom>
            <a:avLst/>
            <a:gdLst/>
            <a:ahLst/>
            <a:cxnLst/>
            <a:rect l="l" t="t" r="r" b="b"/>
            <a:pathLst>
              <a:path w="39369"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0" name="bg object 130"/>
          <p:cNvSpPr/>
          <p:nvPr/>
        </p:nvSpPr>
        <p:spPr>
          <a:xfrm>
            <a:off x="11772820" y="5072810"/>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1" name="bg object 131"/>
          <p:cNvSpPr/>
          <p:nvPr/>
        </p:nvSpPr>
        <p:spPr>
          <a:xfrm>
            <a:off x="11772820" y="5538060"/>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2" name="bg object 132"/>
          <p:cNvSpPr/>
          <p:nvPr/>
        </p:nvSpPr>
        <p:spPr>
          <a:xfrm>
            <a:off x="11772820" y="6003311"/>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3" name="bg object 133"/>
          <p:cNvSpPr/>
          <p:nvPr/>
        </p:nvSpPr>
        <p:spPr>
          <a:xfrm>
            <a:off x="11772820" y="6468561"/>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4" name="bg object 134"/>
          <p:cNvSpPr/>
          <p:nvPr/>
        </p:nvSpPr>
        <p:spPr>
          <a:xfrm>
            <a:off x="11307533" y="507281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5" name="bg object 135"/>
          <p:cNvSpPr/>
          <p:nvPr/>
        </p:nvSpPr>
        <p:spPr>
          <a:xfrm>
            <a:off x="11307533"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6" name="bg object 136"/>
          <p:cNvSpPr/>
          <p:nvPr/>
        </p:nvSpPr>
        <p:spPr>
          <a:xfrm>
            <a:off x="11307533"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7" name="bg object 137"/>
          <p:cNvSpPr/>
          <p:nvPr/>
        </p:nvSpPr>
        <p:spPr>
          <a:xfrm>
            <a:off x="11307533"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8" name="bg object 138"/>
          <p:cNvSpPr/>
          <p:nvPr/>
        </p:nvSpPr>
        <p:spPr>
          <a:xfrm>
            <a:off x="10888029" y="5072810"/>
            <a:ext cx="393700" cy="26247"/>
          </a:xfrm>
          <a:custGeom>
            <a:avLst/>
            <a:gdLst/>
            <a:ahLst/>
            <a:cxnLst/>
            <a:rect l="l" t="t" r="r" b="b"/>
            <a:pathLst>
              <a:path w="590550" h="39370">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9" name="bg object 139"/>
          <p:cNvSpPr/>
          <p:nvPr/>
        </p:nvSpPr>
        <p:spPr>
          <a:xfrm>
            <a:off x="10842245"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0" name="bg object 140"/>
          <p:cNvSpPr/>
          <p:nvPr/>
        </p:nvSpPr>
        <p:spPr>
          <a:xfrm>
            <a:off x="10842245"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1" name="bg object 141"/>
          <p:cNvSpPr/>
          <p:nvPr/>
        </p:nvSpPr>
        <p:spPr>
          <a:xfrm>
            <a:off x="10842245"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2" name="bg object 142"/>
          <p:cNvSpPr/>
          <p:nvPr/>
        </p:nvSpPr>
        <p:spPr>
          <a:xfrm>
            <a:off x="10791126" y="5072810"/>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3" name="bg object 143"/>
          <p:cNvSpPr/>
          <p:nvPr/>
        </p:nvSpPr>
        <p:spPr>
          <a:xfrm>
            <a:off x="10376959"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4" name="bg object 144"/>
          <p:cNvSpPr/>
          <p:nvPr/>
        </p:nvSpPr>
        <p:spPr>
          <a:xfrm>
            <a:off x="10376959"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5" name="bg object 145"/>
          <p:cNvSpPr/>
          <p:nvPr/>
        </p:nvSpPr>
        <p:spPr>
          <a:xfrm>
            <a:off x="10376959"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6" name="bg object 146"/>
          <p:cNvSpPr/>
          <p:nvPr/>
        </p:nvSpPr>
        <p:spPr>
          <a:xfrm>
            <a:off x="9898747" y="5538060"/>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7" name="bg object 147"/>
          <p:cNvSpPr/>
          <p:nvPr/>
        </p:nvSpPr>
        <p:spPr>
          <a:xfrm>
            <a:off x="9898747" y="6003311"/>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8" name="bg object 148"/>
          <p:cNvSpPr/>
          <p:nvPr/>
        </p:nvSpPr>
        <p:spPr>
          <a:xfrm>
            <a:off x="9886045" y="5384207"/>
            <a:ext cx="465243" cy="1474047"/>
          </a:xfrm>
          <a:custGeom>
            <a:avLst/>
            <a:gdLst/>
            <a:ahLst/>
            <a:cxnLst/>
            <a:rect l="l" t="t" r="r" b="b"/>
            <a:pathLst>
              <a:path w="697865" h="2211070">
                <a:moveTo>
                  <a:pt x="697585" y="1626539"/>
                </a:moveTo>
                <a:lnTo>
                  <a:pt x="19050" y="1626539"/>
                </a:lnTo>
                <a:lnTo>
                  <a:pt x="19050" y="0"/>
                </a:lnTo>
                <a:lnTo>
                  <a:pt x="0" y="0"/>
                </a:lnTo>
                <a:lnTo>
                  <a:pt x="0" y="2210689"/>
                </a:lnTo>
                <a:lnTo>
                  <a:pt x="19050" y="2210689"/>
                </a:lnTo>
                <a:lnTo>
                  <a:pt x="19050" y="1665312"/>
                </a:lnTo>
                <a:lnTo>
                  <a:pt x="697585" y="1665312"/>
                </a:lnTo>
                <a:lnTo>
                  <a:pt x="697585" y="1626539"/>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9" name="bg object 149"/>
          <p:cNvSpPr/>
          <p:nvPr/>
        </p:nvSpPr>
        <p:spPr>
          <a:xfrm>
            <a:off x="9886045" y="5287509"/>
            <a:ext cx="12700" cy="18203"/>
          </a:xfrm>
          <a:custGeom>
            <a:avLst/>
            <a:gdLst/>
            <a:ahLst/>
            <a:cxnLst/>
            <a:rect l="l" t="t" r="r" b="b"/>
            <a:pathLst>
              <a:path w="19050" h="27304">
                <a:moveTo>
                  <a:pt x="0" y="26966"/>
                </a:moveTo>
                <a:lnTo>
                  <a:pt x="19050" y="26966"/>
                </a:lnTo>
                <a:lnTo>
                  <a:pt x="1905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0" name="bg object 150"/>
          <p:cNvSpPr/>
          <p:nvPr/>
        </p:nvSpPr>
        <p:spPr>
          <a:xfrm>
            <a:off x="9872498" y="5384205"/>
            <a:ext cx="13547" cy="1474047"/>
          </a:xfrm>
          <a:custGeom>
            <a:avLst/>
            <a:gdLst/>
            <a:ahLst/>
            <a:cxnLst/>
            <a:rect l="l" t="t" r="r" b="b"/>
            <a:pathLst>
              <a:path w="20319" h="2211070">
                <a:moveTo>
                  <a:pt x="0" y="2210691"/>
                </a:moveTo>
                <a:lnTo>
                  <a:pt x="20320" y="2210691"/>
                </a:lnTo>
                <a:lnTo>
                  <a:pt x="20320"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1" name="bg object 151"/>
          <p:cNvSpPr/>
          <p:nvPr/>
        </p:nvSpPr>
        <p:spPr>
          <a:xfrm>
            <a:off x="9872498" y="5287509"/>
            <a:ext cx="13547" cy="18203"/>
          </a:xfrm>
          <a:custGeom>
            <a:avLst/>
            <a:gdLst/>
            <a:ahLst/>
            <a:cxnLst/>
            <a:rect l="l" t="t" r="r" b="b"/>
            <a:pathLst>
              <a:path w="20319" h="27304">
                <a:moveTo>
                  <a:pt x="0" y="26966"/>
                </a:moveTo>
                <a:lnTo>
                  <a:pt x="20320" y="26966"/>
                </a:lnTo>
                <a:lnTo>
                  <a:pt x="2032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2" name="bg object 152"/>
          <p:cNvSpPr/>
          <p:nvPr/>
        </p:nvSpPr>
        <p:spPr>
          <a:xfrm>
            <a:off x="9407659"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3" name="bg object 153"/>
          <p:cNvSpPr/>
          <p:nvPr/>
        </p:nvSpPr>
        <p:spPr>
          <a:xfrm>
            <a:off x="9407659"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4" name="bg object 154"/>
          <p:cNvSpPr/>
          <p:nvPr/>
        </p:nvSpPr>
        <p:spPr>
          <a:xfrm>
            <a:off x="8941975" y="5384205"/>
            <a:ext cx="26247" cy="1474047"/>
          </a:xfrm>
          <a:custGeom>
            <a:avLst/>
            <a:gdLst/>
            <a:ahLst/>
            <a:cxnLst/>
            <a:rect l="l" t="t" r="r" b="b"/>
            <a:pathLst>
              <a:path w="39369"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5" name="bg object 155"/>
          <p:cNvSpPr/>
          <p:nvPr/>
        </p:nvSpPr>
        <p:spPr>
          <a:xfrm>
            <a:off x="8941975" y="5287509"/>
            <a:ext cx="26247" cy="18203"/>
          </a:xfrm>
          <a:custGeom>
            <a:avLst/>
            <a:gdLst/>
            <a:ahLst/>
            <a:cxnLst/>
            <a:rect l="l" t="t" r="r" b="b"/>
            <a:pathLst>
              <a:path w="39369"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6" name="bg object 156"/>
          <p:cNvSpPr/>
          <p:nvPr/>
        </p:nvSpPr>
        <p:spPr>
          <a:xfrm>
            <a:off x="8477136"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7" name="bg object 157"/>
          <p:cNvSpPr/>
          <p:nvPr/>
        </p:nvSpPr>
        <p:spPr>
          <a:xfrm>
            <a:off x="8477136"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8" name="bg object 158"/>
          <p:cNvSpPr/>
          <p:nvPr/>
        </p:nvSpPr>
        <p:spPr>
          <a:xfrm>
            <a:off x="8011451" y="5384205"/>
            <a:ext cx="26247" cy="1474047"/>
          </a:xfrm>
          <a:custGeom>
            <a:avLst/>
            <a:gdLst/>
            <a:ahLst/>
            <a:cxnLst/>
            <a:rect l="l" t="t" r="r" b="b"/>
            <a:pathLst>
              <a:path w="39370"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9" name="bg object 159"/>
          <p:cNvSpPr/>
          <p:nvPr/>
        </p:nvSpPr>
        <p:spPr>
          <a:xfrm>
            <a:off x="8011451" y="5287509"/>
            <a:ext cx="26247" cy="18203"/>
          </a:xfrm>
          <a:custGeom>
            <a:avLst/>
            <a:gdLst/>
            <a:ahLst/>
            <a:cxnLst/>
            <a:rect l="l" t="t" r="r" b="b"/>
            <a:pathLst>
              <a:path w="39370"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0" name="bg object 160"/>
          <p:cNvSpPr/>
          <p:nvPr/>
        </p:nvSpPr>
        <p:spPr>
          <a:xfrm>
            <a:off x="9433459"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1" name="bg object 161"/>
          <p:cNvSpPr/>
          <p:nvPr/>
        </p:nvSpPr>
        <p:spPr>
          <a:xfrm>
            <a:off x="9433459"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2" name="bg object 162"/>
          <p:cNvSpPr/>
          <p:nvPr/>
        </p:nvSpPr>
        <p:spPr>
          <a:xfrm>
            <a:off x="9433459"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3" name="bg object 163"/>
          <p:cNvSpPr/>
          <p:nvPr/>
        </p:nvSpPr>
        <p:spPr>
          <a:xfrm>
            <a:off x="8968172"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4" name="bg object 164"/>
          <p:cNvSpPr/>
          <p:nvPr/>
        </p:nvSpPr>
        <p:spPr>
          <a:xfrm>
            <a:off x="8968172"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5" name="bg object 165"/>
          <p:cNvSpPr/>
          <p:nvPr/>
        </p:nvSpPr>
        <p:spPr>
          <a:xfrm>
            <a:off x="8968172"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6" name="bg object 166"/>
          <p:cNvSpPr/>
          <p:nvPr/>
        </p:nvSpPr>
        <p:spPr>
          <a:xfrm>
            <a:off x="8502885"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7" name="bg object 167"/>
          <p:cNvSpPr/>
          <p:nvPr/>
        </p:nvSpPr>
        <p:spPr>
          <a:xfrm>
            <a:off x="8502885"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8" name="bg object 168"/>
          <p:cNvSpPr/>
          <p:nvPr/>
        </p:nvSpPr>
        <p:spPr>
          <a:xfrm>
            <a:off x="8502885"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9" name="bg object 169"/>
          <p:cNvSpPr/>
          <p:nvPr/>
        </p:nvSpPr>
        <p:spPr>
          <a:xfrm>
            <a:off x="8037598"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0" name="bg object 170"/>
          <p:cNvSpPr/>
          <p:nvPr/>
        </p:nvSpPr>
        <p:spPr>
          <a:xfrm>
            <a:off x="8037598"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1" name="bg object 171"/>
          <p:cNvSpPr/>
          <p:nvPr/>
        </p:nvSpPr>
        <p:spPr>
          <a:xfrm>
            <a:off x="8037598"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2" name="bg object 172"/>
          <p:cNvSpPr/>
          <p:nvPr/>
        </p:nvSpPr>
        <p:spPr>
          <a:xfrm>
            <a:off x="7559387" y="5538060"/>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3" name="bg object 173"/>
          <p:cNvSpPr/>
          <p:nvPr/>
        </p:nvSpPr>
        <p:spPr>
          <a:xfrm>
            <a:off x="7559387" y="6003311"/>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4" name="bg object 174"/>
          <p:cNvSpPr/>
          <p:nvPr/>
        </p:nvSpPr>
        <p:spPr>
          <a:xfrm>
            <a:off x="7546679" y="5384207"/>
            <a:ext cx="465243" cy="1474047"/>
          </a:xfrm>
          <a:custGeom>
            <a:avLst/>
            <a:gdLst/>
            <a:ahLst/>
            <a:cxnLst/>
            <a:rect l="l" t="t" r="r" b="b"/>
            <a:pathLst>
              <a:path w="697865" h="2211070">
                <a:moveTo>
                  <a:pt x="697598" y="1626539"/>
                </a:moveTo>
                <a:lnTo>
                  <a:pt x="19050" y="1626539"/>
                </a:lnTo>
                <a:lnTo>
                  <a:pt x="19050" y="0"/>
                </a:lnTo>
                <a:lnTo>
                  <a:pt x="0" y="0"/>
                </a:lnTo>
                <a:lnTo>
                  <a:pt x="0" y="2210689"/>
                </a:lnTo>
                <a:lnTo>
                  <a:pt x="19050" y="2210689"/>
                </a:lnTo>
                <a:lnTo>
                  <a:pt x="19050" y="1665312"/>
                </a:lnTo>
                <a:lnTo>
                  <a:pt x="697598" y="1665312"/>
                </a:lnTo>
                <a:lnTo>
                  <a:pt x="697598" y="1626539"/>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5" name="bg object 175"/>
          <p:cNvSpPr/>
          <p:nvPr/>
        </p:nvSpPr>
        <p:spPr>
          <a:xfrm>
            <a:off x="7546685" y="5287509"/>
            <a:ext cx="12700" cy="18203"/>
          </a:xfrm>
          <a:custGeom>
            <a:avLst/>
            <a:gdLst/>
            <a:ahLst/>
            <a:cxnLst/>
            <a:rect l="l" t="t" r="r" b="b"/>
            <a:pathLst>
              <a:path w="19050" h="27304">
                <a:moveTo>
                  <a:pt x="0" y="26966"/>
                </a:moveTo>
                <a:lnTo>
                  <a:pt x="19050" y="26966"/>
                </a:lnTo>
                <a:lnTo>
                  <a:pt x="1905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6" name="bg object 176"/>
          <p:cNvSpPr/>
          <p:nvPr/>
        </p:nvSpPr>
        <p:spPr>
          <a:xfrm>
            <a:off x="7533137" y="5384205"/>
            <a:ext cx="13547" cy="1474047"/>
          </a:xfrm>
          <a:custGeom>
            <a:avLst/>
            <a:gdLst/>
            <a:ahLst/>
            <a:cxnLst/>
            <a:rect l="l" t="t" r="r" b="b"/>
            <a:pathLst>
              <a:path w="20320" h="2211070">
                <a:moveTo>
                  <a:pt x="0" y="2210691"/>
                </a:moveTo>
                <a:lnTo>
                  <a:pt x="20320" y="2210691"/>
                </a:lnTo>
                <a:lnTo>
                  <a:pt x="20320"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7" name="bg object 177"/>
          <p:cNvSpPr/>
          <p:nvPr/>
        </p:nvSpPr>
        <p:spPr>
          <a:xfrm>
            <a:off x="7533137" y="5287509"/>
            <a:ext cx="13547" cy="18203"/>
          </a:xfrm>
          <a:custGeom>
            <a:avLst/>
            <a:gdLst/>
            <a:ahLst/>
            <a:cxnLst/>
            <a:rect l="l" t="t" r="r" b="b"/>
            <a:pathLst>
              <a:path w="20320" h="27304">
                <a:moveTo>
                  <a:pt x="0" y="26966"/>
                </a:moveTo>
                <a:lnTo>
                  <a:pt x="20320" y="26966"/>
                </a:lnTo>
                <a:lnTo>
                  <a:pt x="2032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8" name="bg object 178"/>
          <p:cNvSpPr/>
          <p:nvPr/>
        </p:nvSpPr>
        <p:spPr>
          <a:xfrm>
            <a:off x="7068299"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9" name="bg object 179"/>
          <p:cNvSpPr/>
          <p:nvPr/>
        </p:nvSpPr>
        <p:spPr>
          <a:xfrm>
            <a:off x="7068299"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0" name="bg object 180"/>
          <p:cNvSpPr/>
          <p:nvPr/>
        </p:nvSpPr>
        <p:spPr>
          <a:xfrm>
            <a:off x="6602614" y="5384205"/>
            <a:ext cx="26247" cy="1474047"/>
          </a:xfrm>
          <a:custGeom>
            <a:avLst/>
            <a:gdLst/>
            <a:ahLst/>
            <a:cxnLst/>
            <a:rect l="l" t="t" r="r" b="b"/>
            <a:pathLst>
              <a:path w="39370"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1" name="bg object 181"/>
          <p:cNvSpPr/>
          <p:nvPr/>
        </p:nvSpPr>
        <p:spPr>
          <a:xfrm>
            <a:off x="6602614" y="5287509"/>
            <a:ext cx="26247" cy="18203"/>
          </a:xfrm>
          <a:custGeom>
            <a:avLst/>
            <a:gdLst/>
            <a:ahLst/>
            <a:cxnLst/>
            <a:rect l="l" t="t" r="r" b="b"/>
            <a:pathLst>
              <a:path w="39370"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2" name="bg object 182"/>
          <p:cNvSpPr/>
          <p:nvPr/>
        </p:nvSpPr>
        <p:spPr>
          <a:xfrm>
            <a:off x="6137776"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3" name="bg object 183"/>
          <p:cNvSpPr/>
          <p:nvPr/>
        </p:nvSpPr>
        <p:spPr>
          <a:xfrm>
            <a:off x="6137776"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4" name="bg object 184"/>
          <p:cNvSpPr/>
          <p:nvPr/>
        </p:nvSpPr>
        <p:spPr>
          <a:xfrm>
            <a:off x="5672091" y="5384205"/>
            <a:ext cx="26247" cy="1474047"/>
          </a:xfrm>
          <a:custGeom>
            <a:avLst/>
            <a:gdLst/>
            <a:ahLst/>
            <a:cxnLst/>
            <a:rect l="l" t="t" r="r" b="b"/>
            <a:pathLst>
              <a:path w="39370"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5" name="bg object 185"/>
          <p:cNvSpPr/>
          <p:nvPr/>
        </p:nvSpPr>
        <p:spPr>
          <a:xfrm>
            <a:off x="5672091" y="5287509"/>
            <a:ext cx="26247" cy="18203"/>
          </a:xfrm>
          <a:custGeom>
            <a:avLst/>
            <a:gdLst/>
            <a:ahLst/>
            <a:cxnLst/>
            <a:rect l="l" t="t" r="r" b="b"/>
            <a:pathLst>
              <a:path w="39370"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6" name="bg object 186"/>
          <p:cNvSpPr/>
          <p:nvPr/>
        </p:nvSpPr>
        <p:spPr>
          <a:xfrm>
            <a:off x="7094099"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7" name="bg object 187"/>
          <p:cNvSpPr/>
          <p:nvPr/>
        </p:nvSpPr>
        <p:spPr>
          <a:xfrm>
            <a:off x="7094099"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8" name="bg object 188"/>
          <p:cNvSpPr/>
          <p:nvPr/>
        </p:nvSpPr>
        <p:spPr>
          <a:xfrm>
            <a:off x="7094099"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9" name="bg object 189"/>
          <p:cNvSpPr/>
          <p:nvPr/>
        </p:nvSpPr>
        <p:spPr>
          <a:xfrm>
            <a:off x="6628812"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0" name="bg object 190"/>
          <p:cNvSpPr/>
          <p:nvPr/>
        </p:nvSpPr>
        <p:spPr>
          <a:xfrm>
            <a:off x="6628812"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1" name="bg object 191"/>
          <p:cNvSpPr/>
          <p:nvPr/>
        </p:nvSpPr>
        <p:spPr>
          <a:xfrm>
            <a:off x="6628812"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2" name="bg object 192"/>
          <p:cNvSpPr/>
          <p:nvPr/>
        </p:nvSpPr>
        <p:spPr>
          <a:xfrm>
            <a:off x="6163525"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3" name="bg object 193"/>
          <p:cNvSpPr/>
          <p:nvPr/>
        </p:nvSpPr>
        <p:spPr>
          <a:xfrm>
            <a:off x="6163525"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4" name="bg object 194"/>
          <p:cNvSpPr/>
          <p:nvPr/>
        </p:nvSpPr>
        <p:spPr>
          <a:xfrm>
            <a:off x="6163525"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5" name="bg object 195"/>
          <p:cNvSpPr/>
          <p:nvPr/>
        </p:nvSpPr>
        <p:spPr>
          <a:xfrm>
            <a:off x="5698238"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6" name="bg object 196"/>
          <p:cNvSpPr/>
          <p:nvPr/>
        </p:nvSpPr>
        <p:spPr>
          <a:xfrm>
            <a:off x="5698238"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7" name="bg object 197"/>
          <p:cNvSpPr/>
          <p:nvPr/>
        </p:nvSpPr>
        <p:spPr>
          <a:xfrm>
            <a:off x="5698238"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8" name="bg object 198"/>
          <p:cNvSpPr/>
          <p:nvPr/>
        </p:nvSpPr>
        <p:spPr>
          <a:xfrm>
            <a:off x="5220027" y="5538060"/>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9" name="bg object 199"/>
          <p:cNvSpPr/>
          <p:nvPr/>
        </p:nvSpPr>
        <p:spPr>
          <a:xfrm>
            <a:off x="5220027" y="6003311"/>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0" name="bg object 200"/>
          <p:cNvSpPr/>
          <p:nvPr/>
        </p:nvSpPr>
        <p:spPr>
          <a:xfrm>
            <a:off x="5207322" y="5384207"/>
            <a:ext cx="465243" cy="1474047"/>
          </a:xfrm>
          <a:custGeom>
            <a:avLst/>
            <a:gdLst/>
            <a:ahLst/>
            <a:cxnLst/>
            <a:rect l="l" t="t" r="r" b="b"/>
            <a:pathLst>
              <a:path w="697865" h="2211070">
                <a:moveTo>
                  <a:pt x="697598" y="1626539"/>
                </a:moveTo>
                <a:lnTo>
                  <a:pt x="19050" y="1626539"/>
                </a:lnTo>
                <a:lnTo>
                  <a:pt x="19050" y="0"/>
                </a:lnTo>
                <a:lnTo>
                  <a:pt x="0" y="0"/>
                </a:lnTo>
                <a:lnTo>
                  <a:pt x="0" y="2210689"/>
                </a:lnTo>
                <a:lnTo>
                  <a:pt x="19050" y="2210689"/>
                </a:lnTo>
                <a:lnTo>
                  <a:pt x="19050" y="1665312"/>
                </a:lnTo>
                <a:lnTo>
                  <a:pt x="697598" y="1665312"/>
                </a:lnTo>
                <a:lnTo>
                  <a:pt x="697598" y="1626539"/>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1" name="bg object 201"/>
          <p:cNvSpPr/>
          <p:nvPr/>
        </p:nvSpPr>
        <p:spPr>
          <a:xfrm>
            <a:off x="5207324" y="5287509"/>
            <a:ext cx="12700" cy="18203"/>
          </a:xfrm>
          <a:custGeom>
            <a:avLst/>
            <a:gdLst/>
            <a:ahLst/>
            <a:cxnLst/>
            <a:rect l="l" t="t" r="r" b="b"/>
            <a:pathLst>
              <a:path w="19050" h="27304">
                <a:moveTo>
                  <a:pt x="0" y="26966"/>
                </a:moveTo>
                <a:lnTo>
                  <a:pt x="19050" y="26966"/>
                </a:lnTo>
                <a:lnTo>
                  <a:pt x="1905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2" name="bg object 202"/>
          <p:cNvSpPr/>
          <p:nvPr/>
        </p:nvSpPr>
        <p:spPr>
          <a:xfrm>
            <a:off x="5193777" y="5384205"/>
            <a:ext cx="13547" cy="1474047"/>
          </a:xfrm>
          <a:custGeom>
            <a:avLst/>
            <a:gdLst/>
            <a:ahLst/>
            <a:cxnLst/>
            <a:rect l="l" t="t" r="r" b="b"/>
            <a:pathLst>
              <a:path w="20320" h="2211070">
                <a:moveTo>
                  <a:pt x="0" y="2210691"/>
                </a:moveTo>
                <a:lnTo>
                  <a:pt x="20320" y="2210691"/>
                </a:lnTo>
                <a:lnTo>
                  <a:pt x="20320"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3" name="bg object 203"/>
          <p:cNvSpPr/>
          <p:nvPr/>
        </p:nvSpPr>
        <p:spPr>
          <a:xfrm>
            <a:off x="5193777" y="5287509"/>
            <a:ext cx="13547" cy="18203"/>
          </a:xfrm>
          <a:custGeom>
            <a:avLst/>
            <a:gdLst/>
            <a:ahLst/>
            <a:cxnLst/>
            <a:rect l="l" t="t" r="r" b="b"/>
            <a:pathLst>
              <a:path w="20320" h="27304">
                <a:moveTo>
                  <a:pt x="0" y="26966"/>
                </a:moveTo>
                <a:lnTo>
                  <a:pt x="20320" y="26966"/>
                </a:lnTo>
                <a:lnTo>
                  <a:pt x="2032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4" name="bg object 204"/>
          <p:cNvSpPr/>
          <p:nvPr/>
        </p:nvSpPr>
        <p:spPr>
          <a:xfrm>
            <a:off x="4728939"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5" name="bg object 205"/>
          <p:cNvSpPr/>
          <p:nvPr/>
        </p:nvSpPr>
        <p:spPr>
          <a:xfrm>
            <a:off x="4728939"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6" name="bg object 206"/>
          <p:cNvSpPr/>
          <p:nvPr/>
        </p:nvSpPr>
        <p:spPr>
          <a:xfrm>
            <a:off x="4263254" y="5384205"/>
            <a:ext cx="26247" cy="1474047"/>
          </a:xfrm>
          <a:custGeom>
            <a:avLst/>
            <a:gdLst/>
            <a:ahLst/>
            <a:cxnLst/>
            <a:rect l="l" t="t" r="r" b="b"/>
            <a:pathLst>
              <a:path w="39370"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7" name="bg object 207"/>
          <p:cNvSpPr/>
          <p:nvPr/>
        </p:nvSpPr>
        <p:spPr>
          <a:xfrm>
            <a:off x="4263254" y="5287509"/>
            <a:ext cx="26247" cy="18203"/>
          </a:xfrm>
          <a:custGeom>
            <a:avLst/>
            <a:gdLst/>
            <a:ahLst/>
            <a:cxnLst/>
            <a:rect l="l" t="t" r="r" b="b"/>
            <a:pathLst>
              <a:path w="39370"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8" name="bg object 208"/>
          <p:cNvSpPr/>
          <p:nvPr/>
        </p:nvSpPr>
        <p:spPr>
          <a:xfrm>
            <a:off x="3798415"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9" name="bg object 209"/>
          <p:cNvSpPr/>
          <p:nvPr/>
        </p:nvSpPr>
        <p:spPr>
          <a:xfrm>
            <a:off x="3798415"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0" name="bg object 210"/>
          <p:cNvSpPr/>
          <p:nvPr/>
        </p:nvSpPr>
        <p:spPr>
          <a:xfrm>
            <a:off x="3332731" y="5384205"/>
            <a:ext cx="26247" cy="1474047"/>
          </a:xfrm>
          <a:custGeom>
            <a:avLst/>
            <a:gdLst/>
            <a:ahLst/>
            <a:cxnLst/>
            <a:rect l="l" t="t" r="r" b="b"/>
            <a:pathLst>
              <a:path w="39370"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1" name="bg object 211"/>
          <p:cNvSpPr/>
          <p:nvPr/>
        </p:nvSpPr>
        <p:spPr>
          <a:xfrm>
            <a:off x="3332731" y="5287509"/>
            <a:ext cx="26247" cy="18203"/>
          </a:xfrm>
          <a:custGeom>
            <a:avLst/>
            <a:gdLst/>
            <a:ahLst/>
            <a:cxnLst/>
            <a:rect l="l" t="t" r="r" b="b"/>
            <a:pathLst>
              <a:path w="39370"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2" name="bg object 212"/>
          <p:cNvSpPr/>
          <p:nvPr/>
        </p:nvSpPr>
        <p:spPr>
          <a:xfrm>
            <a:off x="4754739"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3" name="bg object 213"/>
          <p:cNvSpPr/>
          <p:nvPr/>
        </p:nvSpPr>
        <p:spPr>
          <a:xfrm>
            <a:off x="4754739"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4" name="bg object 214"/>
          <p:cNvSpPr/>
          <p:nvPr/>
        </p:nvSpPr>
        <p:spPr>
          <a:xfrm>
            <a:off x="4754739"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5" name="bg object 215"/>
          <p:cNvSpPr/>
          <p:nvPr/>
        </p:nvSpPr>
        <p:spPr>
          <a:xfrm>
            <a:off x="4289451"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6" name="bg object 216"/>
          <p:cNvSpPr/>
          <p:nvPr/>
        </p:nvSpPr>
        <p:spPr>
          <a:xfrm>
            <a:off x="4289451"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7" name="bg object 217"/>
          <p:cNvSpPr/>
          <p:nvPr/>
        </p:nvSpPr>
        <p:spPr>
          <a:xfrm>
            <a:off x="4289451"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8" name="bg object 218"/>
          <p:cNvSpPr/>
          <p:nvPr/>
        </p:nvSpPr>
        <p:spPr>
          <a:xfrm>
            <a:off x="3824165"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9" name="bg object 219"/>
          <p:cNvSpPr/>
          <p:nvPr/>
        </p:nvSpPr>
        <p:spPr>
          <a:xfrm>
            <a:off x="3824165"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0" name="bg object 220"/>
          <p:cNvSpPr/>
          <p:nvPr/>
        </p:nvSpPr>
        <p:spPr>
          <a:xfrm>
            <a:off x="3824165"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1" name="bg object 221"/>
          <p:cNvSpPr/>
          <p:nvPr/>
        </p:nvSpPr>
        <p:spPr>
          <a:xfrm>
            <a:off x="3358877"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2" name="bg object 222"/>
          <p:cNvSpPr/>
          <p:nvPr/>
        </p:nvSpPr>
        <p:spPr>
          <a:xfrm>
            <a:off x="3358877"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3" name="bg object 223"/>
          <p:cNvSpPr/>
          <p:nvPr/>
        </p:nvSpPr>
        <p:spPr>
          <a:xfrm>
            <a:off x="3358877"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4" name="bg object 224"/>
          <p:cNvSpPr/>
          <p:nvPr/>
        </p:nvSpPr>
        <p:spPr>
          <a:xfrm>
            <a:off x="2880666" y="5538060"/>
            <a:ext cx="452543" cy="26247"/>
          </a:xfrm>
          <a:custGeom>
            <a:avLst/>
            <a:gdLst/>
            <a:ahLst/>
            <a:cxnLst/>
            <a:rect l="l" t="t" r="r" b="b"/>
            <a:pathLst>
              <a:path w="678814"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5" name="bg object 225"/>
          <p:cNvSpPr/>
          <p:nvPr/>
        </p:nvSpPr>
        <p:spPr>
          <a:xfrm>
            <a:off x="2880666" y="6003311"/>
            <a:ext cx="452543" cy="26247"/>
          </a:xfrm>
          <a:custGeom>
            <a:avLst/>
            <a:gdLst/>
            <a:ahLst/>
            <a:cxnLst/>
            <a:rect l="l" t="t" r="r" b="b"/>
            <a:pathLst>
              <a:path w="678814"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6" name="bg object 226"/>
          <p:cNvSpPr/>
          <p:nvPr/>
        </p:nvSpPr>
        <p:spPr>
          <a:xfrm>
            <a:off x="2867957" y="5384207"/>
            <a:ext cx="465243" cy="1474047"/>
          </a:xfrm>
          <a:custGeom>
            <a:avLst/>
            <a:gdLst/>
            <a:ahLst/>
            <a:cxnLst/>
            <a:rect l="l" t="t" r="r" b="b"/>
            <a:pathLst>
              <a:path w="697864" h="2211070">
                <a:moveTo>
                  <a:pt x="697598" y="1626539"/>
                </a:moveTo>
                <a:lnTo>
                  <a:pt x="19062" y="1626539"/>
                </a:lnTo>
                <a:lnTo>
                  <a:pt x="19062" y="0"/>
                </a:lnTo>
                <a:lnTo>
                  <a:pt x="0" y="0"/>
                </a:lnTo>
                <a:lnTo>
                  <a:pt x="0" y="2210689"/>
                </a:lnTo>
                <a:lnTo>
                  <a:pt x="19062" y="2210689"/>
                </a:lnTo>
                <a:lnTo>
                  <a:pt x="19062" y="1665312"/>
                </a:lnTo>
                <a:lnTo>
                  <a:pt x="697598" y="1665312"/>
                </a:lnTo>
                <a:lnTo>
                  <a:pt x="697598" y="1626539"/>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7" name="bg object 227"/>
          <p:cNvSpPr/>
          <p:nvPr/>
        </p:nvSpPr>
        <p:spPr>
          <a:xfrm>
            <a:off x="2867964" y="5287509"/>
            <a:ext cx="12700" cy="18203"/>
          </a:xfrm>
          <a:custGeom>
            <a:avLst/>
            <a:gdLst/>
            <a:ahLst/>
            <a:cxnLst/>
            <a:rect l="l" t="t" r="r" b="b"/>
            <a:pathLst>
              <a:path w="19050" h="27304">
                <a:moveTo>
                  <a:pt x="0" y="26966"/>
                </a:moveTo>
                <a:lnTo>
                  <a:pt x="19050" y="26966"/>
                </a:lnTo>
                <a:lnTo>
                  <a:pt x="1905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8" name="bg object 228"/>
          <p:cNvSpPr/>
          <p:nvPr/>
        </p:nvSpPr>
        <p:spPr>
          <a:xfrm>
            <a:off x="2854417" y="5384205"/>
            <a:ext cx="13547" cy="1474047"/>
          </a:xfrm>
          <a:custGeom>
            <a:avLst/>
            <a:gdLst/>
            <a:ahLst/>
            <a:cxnLst/>
            <a:rect l="l" t="t" r="r" b="b"/>
            <a:pathLst>
              <a:path w="20320" h="2211070">
                <a:moveTo>
                  <a:pt x="0" y="2210691"/>
                </a:moveTo>
                <a:lnTo>
                  <a:pt x="20320" y="2210691"/>
                </a:lnTo>
                <a:lnTo>
                  <a:pt x="20320"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9" name="bg object 229"/>
          <p:cNvSpPr/>
          <p:nvPr/>
        </p:nvSpPr>
        <p:spPr>
          <a:xfrm>
            <a:off x="2854417" y="5287509"/>
            <a:ext cx="13547" cy="18203"/>
          </a:xfrm>
          <a:custGeom>
            <a:avLst/>
            <a:gdLst/>
            <a:ahLst/>
            <a:cxnLst/>
            <a:rect l="l" t="t" r="r" b="b"/>
            <a:pathLst>
              <a:path w="20320" h="27304">
                <a:moveTo>
                  <a:pt x="0" y="26966"/>
                </a:moveTo>
                <a:lnTo>
                  <a:pt x="20320" y="26966"/>
                </a:lnTo>
                <a:lnTo>
                  <a:pt x="2032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0" name="bg object 230"/>
          <p:cNvSpPr/>
          <p:nvPr/>
        </p:nvSpPr>
        <p:spPr>
          <a:xfrm>
            <a:off x="2389579"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1" name="bg object 231"/>
          <p:cNvSpPr/>
          <p:nvPr/>
        </p:nvSpPr>
        <p:spPr>
          <a:xfrm>
            <a:off x="2389579"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2" name="bg object 232"/>
          <p:cNvSpPr/>
          <p:nvPr/>
        </p:nvSpPr>
        <p:spPr>
          <a:xfrm>
            <a:off x="1923893" y="5384205"/>
            <a:ext cx="26247" cy="1474047"/>
          </a:xfrm>
          <a:custGeom>
            <a:avLst/>
            <a:gdLst/>
            <a:ahLst/>
            <a:cxnLst/>
            <a:rect l="l" t="t" r="r" b="b"/>
            <a:pathLst>
              <a:path w="39369"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3" name="bg object 233"/>
          <p:cNvSpPr/>
          <p:nvPr/>
        </p:nvSpPr>
        <p:spPr>
          <a:xfrm>
            <a:off x="1923893" y="5287509"/>
            <a:ext cx="26247" cy="18203"/>
          </a:xfrm>
          <a:custGeom>
            <a:avLst/>
            <a:gdLst/>
            <a:ahLst/>
            <a:cxnLst/>
            <a:rect l="l" t="t" r="r" b="b"/>
            <a:pathLst>
              <a:path w="39369"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4" name="bg object 234"/>
          <p:cNvSpPr/>
          <p:nvPr/>
        </p:nvSpPr>
        <p:spPr>
          <a:xfrm>
            <a:off x="1459055"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5" name="bg object 235"/>
          <p:cNvSpPr/>
          <p:nvPr/>
        </p:nvSpPr>
        <p:spPr>
          <a:xfrm>
            <a:off x="1459055"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6" name="bg object 236"/>
          <p:cNvSpPr/>
          <p:nvPr/>
        </p:nvSpPr>
        <p:spPr>
          <a:xfrm>
            <a:off x="541232" y="4607559"/>
            <a:ext cx="763270" cy="2250440"/>
          </a:xfrm>
          <a:custGeom>
            <a:avLst/>
            <a:gdLst/>
            <a:ahLst/>
            <a:cxnLst/>
            <a:rect l="l" t="t" r="r" b="b"/>
            <a:pathLst>
              <a:path w="1144905" h="3375659">
                <a:moveTo>
                  <a:pt x="1144892" y="0"/>
                </a:moveTo>
                <a:lnTo>
                  <a:pt x="717575" y="0"/>
                </a:lnTo>
                <a:lnTo>
                  <a:pt x="678205" y="0"/>
                </a:lnTo>
                <a:lnTo>
                  <a:pt x="0" y="0"/>
                </a:lnTo>
                <a:lnTo>
                  <a:pt x="0" y="38773"/>
                </a:lnTo>
                <a:lnTo>
                  <a:pt x="678205" y="38773"/>
                </a:lnTo>
                <a:lnTo>
                  <a:pt x="678205" y="3375660"/>
                </a:lnTo>
                <a:lnTo>
                  <a:pt x="717575" y="3375660"/>
                </a:lnTo>
                <a:lnTo>
                  <a:pt x="717575" y="38773"/>
                </a:lnTo>
                <a:lnTo>
                  <a:pt x="1144892" y="38773"/>
                </a:lnTo>
                <a:lnTo>
                  <a:pt x="1144892"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7" name="bg object 237"/>
          <p:cNvSpPr/>
          <p:nvPr/>
        </p:nvSpPr>
        <p:spPr>
          <a:xfrm>
            <a:off x="2415378"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8" name="bg object 238"/>
          <p:cNvSpPr/>
          <p:nvPr/>
        </p:nvSpPr>
        <p:spPr>
          <a:xfrm>
            <a:off x="2415378"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9" name="bg object 239"/>
          <p:cNvSpPr/>
          <p:nvPr/>
        </p:nvSpPr>
        <p:spPr>
          <a:xfrm>
            <a:off x="2415378"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0" name="bg object 240"/>
          <p:cNvSpPr/>
          <p:nvPr/>
        </p:nvSpPr>
        <p:spPr>
          <a:xfrm>
            <a:off x="1950091"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1" name="bg object 241"/>
          <p:cNvSpPr/>
          <p:nvPr/>
        </p:nvSpPr>
        <p:spPr>
          <a:xfrm>
            <a:off x="1950091"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2" name="bg object 242"/>
          <p:cNvSpPr/>
          <p:nvPr/>
        </p:nvSpPr>
        <p:spPr>
          <a:xfrm>
            <a:off x="1950091"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3" name="bg object 243"/>
          <p:cNvSpPr/>
          <p:nvPr/>
        </p:nvSpPr>
        <p:spPr>
          <a:xfrm>
            <a:off x="1484804"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4" name="bg object 244"/>
          <p:cNvSpPr/>
          <p:nvPr/>
        </p:nvSpPr>
        <p:spPr>
          <a:xfrm>
            <a:off x="1484804"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5" name="bg object 245"/>
          <p:cNvSpPr/>
          <p:nvPr/>
        </p:nvSpPr>
        <p:spPr>
          <a:xfrm>
            <a:off x="1484804"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6" name="bg object 246"/>
          <p:cNvSpPr/>
          <p:nvPr/>
        </p:nvSpPr>
        <p:spPr>
          <a:xfrm>
            <a:off x="1019517" y="5072810"/>
            <a:ext cx="285327" cy="26247"/>
          </a:xfrm>
          <a:custGeom>
            <a:avLst/>
            <a:gdLst/>
            <a:ahLst/>
            <a:cxnLst/>
            <a:rect l="l" t="t" r="r" b="b"/>
            <a:pathLst>
              <a:path w="427989" h="39370">
                <a:moveTo>
                  <a:pt x="0" y="38770"/>
                </a:moveTo>
                <a:lnTo>
                  <a:pt x="427476" y="38770"/>
                </a:lnTo>
                <a:lnTo>
                  <a:pt x="427476"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7" name="bg object 247"/>
          <p:cNvSpPr/>
          <p:nvPr/>
        </p:nvSpPr>
        <p:spPr>
          <a:xfrm>
            <a:off x="1019517"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8" name="bg object 248"/>
          <p:cNvSpPr/>
          <p:nvPr/>
        </p:nvSpPr>
        <p:spPr>
          <a:xfrm>
            <a:off x="1019517"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9" name="bg object 249"/>
          <p:cNvSpPr/>
          <p:nvPr/>
        </p:nvSpPr>
        <p:spPr>
          <a:xfrm>
            <a:off x="1019517"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0" name="bg object 250"/>
          <p:cNvSpPr/>
          <p:nvPr/>
        </p:nvSpPr>
        <p:spPr>
          <a:xfrm>
            <a:off x="541305" y="5072810"/>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1" name="bg object 251"/>
          <p:cNvSpPr/>
          <p:nvPr/>
        </p:nvSpPr>
        <p:spPr>
          <a:xfrm>
            <a:off x="541305" y="5538060"/>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2" name="bg object 252"/>
          <p:cNvSpPr/>
          <p:nvPr/>
        </p:nvSpPr>
        <p:spPr>
          <a:xfrm>
            <a:off x="541305" y="6003311"/>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3" name="bg object 253"/>
          <p:cNvSpPr/>
          <p:nvPr/>
        </p:nvSpPr>
        <p:spPr>
          <a:xfrm>
            <a:off x="0" y="4607559"/>
            <a:ext cx="993987" cy="2250440"/>
          </a:xfrm>
          <a:custGeom>
            <a:avLst/>
            <a:gdLst/>
            <a:ahLst/>
            <a:cxnLst/>
            <a:rect l="l" t="t" r="r" b="b"/>
            <a:pathLst>
              <a:path w="1490980" h="3375659">
                <a:moveTo>
                  <a:pt x="75234" y="2791510"/>
                </a:moveTo>
                <a:lnTo>
                  <a:pt x="0" y="2791510"/>
                </a:lnTo>
                <a:lnTo>
                  <a:pt x="0" y="2830284"/>
                </a:lnTo>
                <a:lnTo>
                  <a:pt x="75234" y="2830284"/>
                </a:lnTo>
                <a:lnTo>
                  <a:pt x="75234" y="2791510"/>
                </a:lnTo>
                <a:close/>
              </a:path>
              <a:path w="1490980" h="3375659">
                <a:moveTo>
                  <a:pt x="75234" y="2093633"/>
                </a:moveTo>
                <a:lnTo>
                  <a:pt x="0" y="2093633"/>
                </a:lnTo>
                <a:lnTo>
                  <a:pt x="0" y="2132406"/>
                </a:lnTo>
                <a:lnTo>
                  <a:pt x="75234" y="2132406"/>
                </a:lnTo>
                <a:lnTo>
                  <a:pt x="75234" y="2093633"/>
                </a:lnTo>
                <a:close/>
              </a:path>
              <a:path w="1490980" h="3375659">
                <a:moveTo>
                  <a:pt x="75234" y="1395755"/>
                </a:moveTo>
                <a:lnTo>
                  <a:pt x="0" y="1395755"/>
                </a:lnTo>
                <a:lnTo>
                  <a:pt x="0" y="1434528"/>
                </a:lnTo>
                <a:lnTo>
                  <a:pt x="75234" y="1434528"/>
                </a:lnTo>
                <a:lnTo>
                  <a:pt x="75234" y="1395755"/>
                </a:lnTo>
                <a:close/>
              </a:path>
              <a:path w="1490980" h="3375659">
                <a:moveTo>
                  <a:pt x="75234" y="697877"/>
                </a:moveTo>
                <a:lnTo>
                  <a:pt x="0" y="697877"/>
                </a:lnTo>
                <a:lnTo>
                  <a:pt x="0" y="736650"/>
                </a:lnTo>
                <a:lnTo>
                  <a:pt x="75234" y="736650"/>
                </a:lnTo>
                <a:lnTo>
                  <a:pt x="75234" y="697877"/>
                </a:lnTo>
                <a:close/>
              </a:path>
              <a:path w="1490980" h="3375659">
                <a:moveTo>
                  <a:pt x="811936" y="19392"/>
                </a:moveTo>
                <a:lnTo>
                  <a:pt x="792886" y="19392"/>
                </a:lnTo>
                <a:lnTo>
                  <a:pt x="792886" y="0"/>
                </a:lnTo>
                <a:lnTo>
                  <a:pt x="772566" y="0"/>
                </a:lnTo>
                <a:lnTo>
                  <a:pt x="113411" y="0"/>
                </a:lnTo>
                <a:lnTo>
                  <a:pt x="75311" y="0"/>
                </a:lnTo>
                <a:lnTo>
                  <a:pt x="381" y="0"/>
                </a:lnTo>
                <a:lnTo>
                  <a:pt x="381" y="38773"/>
                </a:lnTo>
                <a:lnTo>
                  <a:pt x="75311" y="38773"/>
                </a:lnTo>
                <a:lnTo>
                  <a:pt x="75311" y="3375660"/>
                </a:lnTo>
                <a:lnTo>
                  <a:pt x="113411" y="3375660"/>
                </a:lnTo>
                <a:lnTo>
                  <a:pt x="113411" y="38773"/>
                </a:lnTo>
                <a:lnTo>
                  <a:pt x="772566" y="38773"/>
                </a:lnTo>
                <a:lnTo>
                  <a:pt x="772566" y="697877"/>
                </a:lnTo>
                <a:lnTo>
                  <a:pt x="114007" y="697877"/>
                </a:lnTo>
                <a:lnTo>
                  <a:pt x="114007" y="736650"/>
                </a:lnTo>
                <a:lnTo>
                  <a:pt x="772566" y="736650"/>
                </a:lnTo>
                <a:lnTo>
                  <a:pt x="772566" y="1395755"/>
                </a:lnTo>
                <a:lnTo>
                  <a:pt x="114007" y="1395755"/>
                </a:lnTo>
                <a:lnTo>
                  <a:pt x="114007" y="1434528"/>
                </a:lnTo>
                <a:lnTo>
                  <a:pt x="772566" y="1434528"/>
                </a:lnTo>
                <a:lnTo>
                  <a:pt x="772566" y="2093633"/>
                </a:lnTo>
                <a:lnTo>
                  <a:pt x="114007" y="2093633"/>
                </a:lnTo>
                <a:lnTo>
                  <a:pt x="114007" y="2132406"/>
                </a:lnTo>
                <a:lnTo>
                  <a:pt x="772566" y="2132406"/>
                </a:lnTo>
                <a:lnTo>
                  <a:pt x="772566" y="2791510"/>
                </a:lnTo>
                <a:lnTo>
                  <a:pt x="114007" y="2791510"/>
                </a:lnTo>
                <a:lnTo>
                  <a:pt x="114007" y="2830284"/>
                </a:lnTo>
                <a:lnTo>
                  <a:pt x="772566" y="2830284"/>
                </a:lnTo>
                <a:lnTo>
                  <a:pt x="772566" y="3375660"/>
                </a:lnTo>
                <a:lnTo>
                  <a:pt x="792886" y="3375660"/>
                </a:lnTo>
                <a:lnTo>
                  <a:pt x="811936" y="3375660"/>
                </a:lnTo>
                <a:lnTo>
                  <a:pt x="811936" y="19392"/>
                </a:lnTo>
                <a:close/>
              </a:path>
              <a:path w="1490980" h="3375659">
                <a:moveTo>
                  <a:pt x="1490497" y="2791510"/>
                </a:moveTo>
                <a:lnTo>
                  <a:pt x="811949" y="2791510"/>
                </a:lnTo>
                <a:lnTo>
                  <a:pt x="811949" y="2830284"/>
                </a:lnTo>
                <a:lnTo>
                  <a:pt x="1490497" y="2830284"/>
                </a:lnTo>
                <a:lnTo>
                  <a:pt x="1490497" y="279151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4" name="bg object 254"/>
          <p:cNvSpPr/>
          <p:nvPr/>
        </p:nvSpPr>
        <p:spPr>
          <a:xfrm>
            <a:off x="1401403" y="1383901"/>
            <a:ext cx="9486900" cy="4000500"/>
          </a:xfrm>
          <a:custGeom>
            <a:avLst/>
            <a:gdLst/>
            <a:ahLst/>
            <a:cxnLst/>
            <a:rect l="l" t="t" r="r" b="b"/>
            <a:pathLst>
              <a:path w="14230350" h="6000750">
                <a:moveTo>
                  <a:pt x="14229931" y="0"/>
                </a:moveTo>
                <a:lnTo>
                  <a:pt x="14111999" y="0"/>
                </a:lnTo>
                <a:lnTo>
                  <a:pt x="14111999" y="5882386"/>
                </a:lnTo>
                <a:lnTo>
                  <a:pt x="0" y="5882386"/>
                </a:lnTo>
                <a:lnTo>
                  <a:pt x="0" y="6000458"/>
                </a:lnTo>
                <a:lnTo>
                  <a:pt x="14229931" y="6000458"/>
                </a:lnTo>
                <a:lnTo>
                  <a:pt x="14229931" y="5882386"/>
                </a:lnTo>
                <a:lnTo>
                  <a:pt x="14229931" y="0"/>
                </a:lnTo>
                <a:close/>
              </a:path>
            </a:pathLst>
          </a:custGeom>
          <a:solidFill>
            <a:srgbClr val="F58633"/>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5" name="bg object 255"/>
          <p:cNvSpPr/>
          <p:nvPr/>
        </p:nvSpPr>
        <p:spPr>
          <a:xfrm>
            <a:off x="1383115" y="1365275"/>
            <a:ext cx="9523307" cy="4037753"/>
          </a:xfrm>
          <a:custGeom>
            <a:avLst/>
            <a:gdLst/>
            <a:ahLst/>
            <a:cxnLst/>
            <a:rect l="l" t="t" r="r" b="b"/>
            <a:pathLst>
              <a:path w="14284960" h="6056630">
                <a:moveTo>
                  <a:pt x="14284795" y="0"/>
                </a:moveTo>
                <a:lnTo>
                  <a:pt x="14139431" y="0"/>
                </a:lnTo>
                <a:lnTo>
                  <a:pt x="14139431" y="27940"/>
                </a:lnTo>
                <a:lnTo>
                  <a:pt x="14257363" y="27940"/>
                </a:lnTo>
                <a:lnTo>
                  <a:pt x="14257363" y="5910326"/>
                </a:lnTo>
                <a:lnTo>
                  <a:pt x="14257363" y="6028398"/>
                </a:lnTo>
                <a:lnTo>
                  <a:pt x="27432" y="6028398"/>
                </a:lnTo>
                <a:lnTo>
                  <a:pt x="27432" y="5910326"/>
                </a:lnTo>
                <a:lnTo>
                  <a:pt x="0" y="5910326"/>
                </a:lnTo>
                <a:lnTo>
                  <a:pt x="0" y="6028398"/>
                </a:lnTo>
                <a:lnTo>
                  <a:pt x="0" y="6056338"/>
                </a:lnTo>
                <a:lnTo>
                  <a:pt x="14284795" y="6056338"/>
                </a:lnTo>
                <a:lnTo>
                  <a:pt x="14284795" y="6028398"/>
                </a:lnTo>
                <a:lnTo>
                  <a:pt x="14284795" y="5910326"/>
                </a:lnTo>
                <a:lnTo>
                  <a:pt x="14284795" y="27940"/>
                </a:lnTo>
                <a:lnTo>
                  <a:pt x="14284795" y="0"/>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6" name="bg object 256"/>
          <p:cNvSpPr/>
          <p:nvPr/>
        </p:nvSpPr>
        <p:spPr>
          <a:xfrm>
            <a:off x="1304501" y="1696880"/>
            <a:ext cx="9486900" cy="3590713"/>
          </a:xfrm>
          <a:custGeom>
            <a:avLst/>
            <a:gdLst/>
            <a:ahLst/>
            <a:cxnLst/>
            <a:rect l="l" t="t" r="r" b="b"/>
            <a:pathLst>
              <a:path w="14230350" h="5386070">
                <a:moveTo>
                  <a:pt x="0" y="5385942"/>
                </a:moveTo>
                <a:lnTo>
                  <a:pt x="14229937" y="5385942"/>
                </a:lnTo>
                <a:lnTo>
                  <a:pt x="14229937" y="0"/>
                </a:lnTo>
                <a:lnTo>
                  <a:pt x="0" y="0"/>
                </a:lnTo>
                <a:lnTo>
                  <a:pt x="0" y="5385942"/>
                </a:lnTo>
                <a:close/>
              </a:path>
            </a:pathLst>
          </a:custGeom>
          <a:solidFill>
            <a:srgbClr val="FFFFFF"/>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7" name="bg object 257"/>
          <p:cNvSpPr/>
          <p:nvPr/>
        </p:nvSpPr>
        <p:spPr>
          <a:xfrm>
            <a:off x="1286217" y="1268778"/>
            <a:ext cx="9523307" cy="10160"/>
          </a:xfrm>
          <a:custGeom>
            <a:avLst/>
            <a:gdLst/>
            <a:ahLst/>
            <a:cxnLst/>
            <a:rect l="l" t="t" r="r" b="b"/>
            <a:pathLst>
              <a:path w="14284960" h="15239">
                <a:moveTo>
                  <a:pt x="0" y="15070"/>
                </a:moveTo>
                <a:lnTo>
                  <a:pt x="14284788" y="15070"/>
                </a:lnTo>
                <a:lnTo>
                  <a:pt x="14284788" y="0"/>
                </a:lnTo>
                <a:lnTo>
                  <a:pt x="0" y="0"/>
                </a:lnTo>
                <a:lnTo>
                  <a:pt x="0" y="15070"/>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8" name="bg object 258"/>
          <p:cNvSpPr/>
          <p:nvPr/>
        </p:nvSpPr>
        <p:spPr>
          <a:xfrm>
            <a:off x="1286213" y="1287060"/>
            <a:ext cx="9523307" cy="4018703"/>
          </a:xfrm>
          <a:custGeom>
            <a:avLst/>
            <a:gdLst/>
            <a:ahLst/>
            <a:cxnLst/>
            <a:rect l="l" t="t" r="r" b="b"/>
            <a:pathLst>
              <a:path w="14284960" h="6028055">
                <a:moveTo>
                  <a:pt x="14284782" y="6000978"/>
                </a:moveTo>
                <a:lnTo>
                  <a:pt x="27419" y="6000978"/>
                </a:lnTo>
                <a:lnTo>
                  <a:pt x="27419" y="520"/>
                </a:lnTo>
                <a:lnTo>
                  <a:pt x="0" y="520"/>
                </a:lnTo>
                <a:lnTo>
                  <a:pt x="0" y="6000978"/>
                </a:lnTo>
                <a:lnTo>
                  <a:pt x="0" y="6027648"/>
                </a:lnTo>
                <a:lnTo>
                  <a:pt x="14284782" y="6027648"/>
                </a:lnTo>
                <a:lnTo>
                  <a:pt x="14284782" y="6000978"/>
                </a:lnTo>
                <a:close/>
              </a:path>
              <a:path w="14284960" h="6028055">
                <a:moveTo>
                  <a:pt x="14284782" y="0"/>
                </a:moveTo>
                <a:lnTo>
                  <a:pt x="14257363" y="0"/>
                </a:lnTo>
                <a:lnTo>
                  <a:pt x="14257363" y="6000674"/>
                </a:lnTo>
                <a:lnTo>
                  <a:pt x="14284782" y="6000674"/>
                </a:lnTo>
                <a:lnTo>
                  <a:pt x="14284782" y="0"/>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9" name="bg object 259"/>
          <p:cNvSpPr/>
          <p:nvPr/>
        </p:nvSpPr>
        <p:spPr>
          <a:xfrm>
            <a:off x="1297128" y="1278826"/>
            <a:ext cx="9503410" cy="418253"/>
          </a:xfrm>
          <a:custGeom>
            <a:avLst/>
            <a:gdLst/>
            <a:ahLst/>
            <a:cxnLst/>
            <a:rect l="l" t="t" r="r" b="b"/>
            <a:pathLst>
              <a:path w="14255115" h="627380">
                <a:moveTo>
                  <a:pt x="14254532" y="627081"/>
                </a:moveTo>
                <a:lnTo>
                  <a:pt x="0" y="627081"/>
                </a:lnTo>
                <a:lnTo>
                  <a:pt x="0" y="0"/>
                </a:lnTo>
                <a:lnTo>
                  <a:pt x="14254532" y="0"/>
                </a:lnTo>
                <a:lnTo>
                  <a:pt x="14254532" y="627081"/>
                </a:lnTo>
                <a:close/>
              </a:path>
            </a:pathLst>
          </a:custGeom>
          <a:solidFill>
            <a:srgbClr val="FFCC29"/>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0" name="bg object 260"/>
          <p:cNvSpPr/>
          <p:nvPr/>
        </p:nvSpPr>
        <p:spPr>
          <a:xfrm>
            <a:off x="1287077" y="1268778"/>
            <a:ext cx="20320" cy="438150"/>
          </a:xfrm>
          <a:custGeom>
            <a:avLst/>
            <a:gdLst/>
            <a:ahLst/>
            <a:cxnLst/>
            <a:rect l="l" t="t" r="r" b="b"/>
            <a:pathLst>
              <a:path w="30480" h="657225">
                <a:moveTo>
                  <a:pt x="30154" y="657223"/>
                </a:moveTo>
                <a:lnTo>
                  <a:pt x="0" y="657223"/>
                </a:lnTo>
                <a:lnTo>
                  <a:pt x="0" y="0"/>
                </a:lnTo>
                <a:lnTo>
                  <a:pt x="30154" y="0"/>
                </a:lnTo>
                <a:lnTo>
                  <a:pt x="30154" y="657223"/>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1" name="bg object 261"/>
          <p:cNvSpPr/>
          <p:nvPr/>
        </p:nvSpPr>
        <p:spPr>
          <a:xfrm>
            <a:off x="1307180" y="1268778"/>
            <a:ext cx="9483090" cy="20320"/>
          </a:xfrm>
          <a:custGeom>
            <a:avLst/>
            <a:gdLst/>
            <a:ahLst/>
            <a:cxnLst/>
            <a:rect l="l" t="t" r="r" b="b"/>
            <a:pathLst>
              <a:path w="14224635" h="30480">
                <a:moveTo>
                  <a:pt x="14224378" y="30141"/>
                </a:moveTo>
                <a:lnTo>
                  <a:pt x="0" y="30141"/>
                </a:lnTo>
                <a:lnTo>
                  <a:pt x="0" y="0"/>
                </a:lnTo>
                <a:lnTo>
                  <a:pt x="14224378" y="0"/>
                </a:lnTo>
                <a:lnTo>
                  <a:pt x="14224378" y="30141"/>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2" name="bg object 262"/>
          <p:cNvSpPr/>
          <p:nvPr/>
        </p:nvSpPr>
        <p:spPr>
          <a:xfrm>
            <a:off x="10790099" y="1268778"/>
            <a:ext cx="20320" cy="438150"/>
          </a:xfrm>
          <a:custGeom>
            <a:avLst/>
            <a:gdLst/>
            <a:ahLst/>
            <a:cxnLst/>
            <a:rect l="l" t="t" r="r" b="b"/>
            <a:pathLst>
              <a:path w="30480" h="657225">
                <a:moveTo>
                  <a:pt x="30154" y="657223"/>
                </a:moveTo>
                <a:lnTo>
                  <a:pt x="0" y="657223"/>
                </a:lnTo>
                <a:lnTo>
                  <a:pt x="0" y="0"/>
                </a:lnTo>
                <a:lnTo>
                  <a:pt x="30154" y="0"/>
                </a:lnTo>
                <a:lnTo>
                  <a:pt x="30154" y="657223"/>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3" name="bg object 263"/>
          <p:cNvSpPr/>
          <p:nvPr/>
        </p:nvSpPr>
        <p:spPr>
          <a:xfrm>
            <a:off x="1307180" y="1686833"/>
            <a:ext cx="9483090" cy="20320"/>
          </a:xfrm>
          <a:custGeom>
            <a:avLst/>
            <a:gdLst/>
            <a:ahLst/>
            <a:cxnLst/>
            <a:rect l="l" t="t" r="r" b="b"/>
            <a:pathLst>
              <a:path w="14224635" h="30480">
                <a:moveTo>
                  <a:pt x="14224378" y="30141"/>
                </a:moveTo>
                <a:lnTo>
                  <a:pt x="0" y="30141"/>
                </a:lnTo>
                <a:lnTo>
                  <a:pt x="0" y="0"/>
                </a:lnTo>
                <a:lnTo>
                  <a:pt x="14224378" y="0"/>
                </a:lnTo>
                <a:lnTo>
                  <a:pt x="14224378" y="30141"/>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4" name="bg object 264"/>
          <p:cNvSpPr/>
          <p:nvPr/>
        </p:nvSpPr>
        <p:spPr>
          <a:xfrm>
            <a:off x="1406790" y="1361439"/>
            <a:ext cx="254000" cy="254000"/>
          </a:xfrm>
          <a:custGeom>
            <a:avLst/>
            <a:gdLst/>
            <a:ahLst/>
            <a:cxnLst/>
            <a:rect l="l" t="t" r="r" b="b"/>
            <a:pathLst>
              <a:path w="381000" h="381000">
                <a:moveTo>
                  <a:pt x="190499" y="380999"/>
                </a:moveTo>
                <a:lnTo>
                  <a:pt x="146820" y="375968"/>
                </a:lnTo>
                <a:lnTo>
                  <a:pt x="106722" y="361637"/>
                </a:lnTo>
                <a:lnTo>
                  <a:pt x="71352" y="339149"/>
                </a:lnTo>
                <a:lnTo>
                  <a:pt x="41850" y="309647"/>
                </a:lnTo>
                <a:lnTo>
                  <a:pt x="19362" y="274277"/>
                </a:lnTo>
                <a:lnTo>
                  <a:pt x="5031" y="234179"/>
                </a:lnTo>
                <a:lnTo>
                  <a:pt x="0" y="190499"/>
                </a:lnTo>
                <a:lnTo>
                  <a:pt x="5031" y="146820"/>
                </a:lnTo>
                <a:lnTo>
                  <a:pt x="19362" y="106722"/>
                </a:lnTo>
                <a:lnTo>
                  <a:pt x="41850" y="71352"/>
                </a:lnTo>
                <a:lnTo>
                  <a:pt x="71352" y="41850"/>
                </a:lnTo>
                <a:lnTo>
                  <a:pt x="106722" y="19362"/>
                </a:lnTo>
                <a:lnTo>
                  <a:pt x="146820" y="5031"/>
                </a:lnTo>
                <a:lnTo>
                  <a:pt x="190499" y="0"/>
                </a:lnTo>
                <a:lnTo>
                  <a:pt x="234179" y="5031"/>
                </a:lnTo>
                <a:lnTo>
                  <a:pt x="274277" y="19362"/>
                </a:lnTo>
                <a:lnTo>
                  <a:pt x="309647" y="41850"/>
                </a:lnTo>
                <a:lnTo>
                  <a:pt x="339149" y="71352"/>
                </a:lnTo>
                <a:lnTo>
                  <a:pt x="361637" y="106722"/>
                </a:lnTo>
                <a:lnTo>
                  <a:pt x="375968" y="146820"/>
                </a:lnTo>
                <a:lnTo>
                  <a:pt x="380999" y="190499"/>
                </a:lnTo>
                <a:lnTo>
                  <a:pt x="375968" y="234179"/>
                </a:lnTo>
                <a:lnTo>
                  <a:pt x="361637" y="274277"/>
                </a:lnTo>
                <a:lnTo>
                  <a:pt x="339149" y="309647"/>
                </a:lnTo>
                <a:lnTo>
                  <a:pt x="309647" y="339149"/>
                </a:lnTo>
                <a:lnTo>
                  <a:pt x="274277" y="361637"/>
                </a:lnTo>
                <a:lnTo>
                  <a:pt x="234179" y="375968"/>
                </a:lnTo>
                <a:lnTo>
                  <a:pt x="190499" y="380999"/>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5" name="bg object 265"/>
          <p:cNvSpPr/>
          <p:nvPr/>
        </p:nvSpPr>
        <p:spPr>
          <a:xfrm>
            <a:off x="1424021" y="1378671"/>
            <a:ext cx="215900" cy="215900"/>
          </a:xfrm>
          <a:custGeom>
            <a:avLst/>
            <a:gdLst/>
            <a:ahLst/>
            <a:cxnLst/>
            <a:rect l="l" t="t" r="r" b="b"/>
            <a:pathLst>
              <a:path w="323850" h="323850">
                <a:moveTo>
                  <a:pt x="161924" y="323849"/>
                </a:moveTo>
                <a:lnTo>
                  <a:pt x="118878" y="318065"/>
                </a:lnTo>
                <a:lnTo>
                  <a:pt x="80198" y="301742"/>
                </a:lnTo>
                <a:lnTo>
                  <a:pt x="47426" y="276423"/>
                </a:lnTo>
                <a:lnTo>
                  <a:pt x="22107" y="243651"/>
                </a:lnTo>
                <a:lnTo>
                  <a:pt x="5784" y="204971"/>
                </a:lnTo>
                <a:lnTo>
                  <a:pt x="0" y="161924"/>
                </a:lnTo>
                <a:lnTo>
                  <a:pt x="5784" y="118878"/>
                </a:lnTo>
                <a:lnTo>
                  <a:pt x="22107" y="80198"/>
                </a:lnTo>
                <a:lnTo>
                  <a:pt x="47426" y="47426"/>
                </a:lnTo>
                <a:lnTo>
                  <a:pt x="80198" y="22107"/>
                </a:lnTo>
                <a:lnTo>
                  <a:pt x="118878" y="5784"/>
                </a:lnTo>
                <a:lnTo>
                  <a:pt x="161924" y="0"/>
                </a:lnTo>
                <a:lnTo>
                  <a:pt x="204971" y="5784"/>
                </a:lnTo>
                <a:lnTo>
                  <a:pt x="243651" y="22107"/>
                </a:lnTo>
                <a:lnTo>
                  <a:pt x="276423" y="47426"/>
                </a:lnTo>
                <a:lnTo>
                  <a:pt x="301742" y="80198"/>
                </a:lnTo>
                <a:lnTo>
                  <a:pt x="318065" y="118878"/>
                </a:lnTo>
                <a:lnTo>
                  <a:pt x="323849" y="161924"/>
                </a:lnTo>
                <a:lnTo>
                  <a:pt x="318065" y="204971"/>
                </a:lnTo>
                <a:lnTo>
                  <a:pt x="301742" y="243651"/>
                </a:lnTo>
                <a:lnTo>
                  <a:pt x="276423" y="276423"/>
                </a:lnTo>
                <a:lnTo>
                  <a:pt x="243651" y="301742"/>
                </a:lnTo>
                <a:lnTo>
                  <a:pt x="204971" y="318065"/>
                </a:lnTo>
                <a:lnTo>
                  <a:pt x="161924" y="323849"/>
                </a:lnTo>
                <a:close/>
              </a:path>
            </a:pathLst>
          </a:custGeom>
          <a:solidFill>
            <a:srgbClr val="FFBFCB"/>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6" name="bg object 266"/>
          <p:cNvSpPr/>
          <p:nvPr/>
        </p:nvSpPr>
        <p:spPr>
          <a:xfrm>
            <a:off x="1753703" y="1361439"/>
            <a:ext cx="254000" cy="254000"/>
          </a:xfrm>
          <a:custGeom>
            <a:avLst/>
            <a:gdLst/>
            <a:ahLst/>
            <a:cxnLst/>
            <a:rect l="l" t="t" r="r" b="b"/>
            <a:pathLst>
              <a:path w="381000" h="381000">
                <a:moveTo>
                  <a:pt x="190499" y="380999"/>
                </a:moveTo>
                <a:lnTo>
                  <a:pt x="146820" y="375968"/>
                </a:lnTo>
                <a:lnTo>
                  <a:pt x="106722" y="361637"/>
                </a:lnTo>
                <a:lnTo>
                  <a:pt x="71352" y="339149"/>
                </a:lnTo>
                <a:lnTo>
                  <a:pt x="41850" y="309647"/>
                </a:lnTo>
                <a:lnTo>
                  <a:pt x="19362" y="274277"/>
                </a:lnTo>
                <a:lnTo>
                  <a:pt x="5031" y="234179"/>
                </a:lnTo>
                <a:lnTo>
                  <a:pt x="0" y="190499"/>
                </a:lnTo>
                <a:lnTo>
                  <a:pt x="5031" y="146820"/>
                </a:lnTo>
                <a:lnTo>
                  <a:pt x="19362" y="106722"/>
                </a:lnTo>
                <a:lnTo>
                  <a:pt x="41850" y="71352"/>
                </a:lnTo>
                <a:lnTo>
                  <a:pt x="71352" y="41850"/>
                </a:lnTo>
                <a:lnTo>
                  <a:pt x="106722" y="19362"/>
                </a:lnTo>
                <a:lnTo>
                  <a:pt x="146820" y="5031"/>
                </a:lnTo>
                <a:lnTo>
                  <a:pt x="190499" y="0"/>
                </a:lnTo>
                <a:lnTo>
                  <a:pt x="234179" y="5031"/>
                </a:lnTo>
                <a:lnTo>
                  <a:pt x="274277" y="19362"/>
                </a:lnTo>
                <a:lnTo>
                  <a:pt x="309647" y="41850"/>
                </a:lnTo>
                <a:lnTo>
                  <a:pt x="339149" y="71352"/>
                </a:lnTo>
                <a:lnTo>
                  <a:pt x="361637" y="106722"/>
                </a:lnTo>
                <a:lnTo>
                  <a:pt x="375968" y="146820"/>
                </a:lnTo>
                <a:lnTo>
                  <a:pt x="380999" y="190499"/>
                </a:lnTo>
                <a:lnTo>
                  <a:pt x="375968" y="234179"/>
                </a:lnTo>
                <a:lnTo>
                  <a:pt x="361637" y="274277"/>
                </a:lnTo>
                <a:lnTo>
                  <a:pt x="339149" y="309647"/>
                </a:lnTo>
                <a:lnTo>
                  <a:pt x="309647" y="339149"/>
                </a:lnTo>
                <a:lnTo>
                  <a:pt x="274277" y="361637"/>
                </a:lnTo>
                <a:lnTo>
                  <a:pt x="234179" y="375968"/>
                </a:lnTo>
                <a:lnTo>
                  <a:pt x="190499" y="380999"/>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7" name="bg object 267"/>
          <p:cNvSpPr/>
          <p:nvPr/>
        </p:nvSpPr>
        <p:spPr>
          <a:xfrm>
            <a:off x="1770933" y="1378671"/>
            <a:ext cx="215900" cy="215900"/>
          </a:xfrm>
          <a:custGeom>
            <a:avLst/>
            <a:gdLst/>
            <a:ahLst/>
            <a:cxnLst/>
            <a:rect l="l" t="t" r="r" b="b"/>
            <a:pathLst>
              <a:path w="323850" h="323850">
                <a:moveTo>
                  <a:pt x="161924" y="323849"/>
                </a:moveTo>
                <a:lnTo>
                  <a:pt x="118878" y="318065"/>
                </a:lnTo>
                <a:lnTo>
                  <a:pt x="80198" y="301742"/>
                </a:lnTo>
                <a:lnTo>
                  <a:pt x="47426" y="276423"/>
                </a:lnTo>
                <a:lnTo>
                  <a:pt x="22107" y="243651"/>
                </a:lnTo>
                <a:lnTo>
                  <a:pt x="5784" y="204971"/>
                </a:lnTo>
                <a:lnTo>
                  <a:pt x="0" y="161924"/>
                </a:lnTo>
                <a:lnTo>
                  <a:pt x="5784" y="118878"/>
                </a:lnTo>
                <a:lnTo>
                  <a:pt x="22107" y="80198"/>
                </a:lnTo>
                <a:lnTo>
                  <a:pt x="47426" y="47426"/>
                </a:lnTo>
                <a:lnTo>
                  <a:pt x="80198" y="22107"/>
                </a:lnTo>
                <a:lnTo>
                  <a:pt x="118878" y="5784"/>
                </a:lnTo>
                <a:lnTo>
                  <a:pt x="161924" y="0"/>
                </a:lnTo>
                <a:lnTo>
                  <a:pt x="204971" y="5784"/>
                </a:lnTo>
                <a:lnTo>
                  <a:pt x="243651" y="22107"/>
                </a:lnTo>
                <a:lnTo>
                  <a:pt x="276423" y="47426"/>
                </a:lnTo>
                <a:lnTo>
                  <a:pt x="301742" y="80198"/>
                </a:lnTo>
                <a:lnTo>
                  <a:pt x="318065" y="118878"/>
                </a:lnTo>
                <a:lnTo>
                  <a:pt x="323849" y="161924"/>
                </a:lnTo>
                <a:lnTo>
                  <a:pt x="318065" y="204971"/>
                </a:lnTo>
                <a:lnTo>
                  <a:pt x="301742" y="243651"/>
                </a:lnTo>
                <a:lnTo>
                  <a:pt x="276423" y="276423"/>
                </a:lnTo>
                <a:lnTo>
                  <a:pt x="243651" y="301742"/>
                </a:lnTo>
                <a:lnTo>
                  <a:pt x="204971" y="318065"/>
                </a:lnTo>
                <a:lnTo>
                  <a:pt x="161924" y="323849"/>
                </a:lnTo>
                <a:close/>
              </a:path>
            </a:pathLst>
          </a:custGeom>
          <a:solidFill>
            <a:srgbClr val="FFF66A"/>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8" name="bg object 268"/>
          <p:cNvSpPr/>
          <p:nvPr/>
        </p:nvSpPr>
        <p:spPr>
          <a:xfrm>
            <a:off x="2100620" y="1361439"/>
            <a:ext cx="254000" cy="254000"/>
          </a:xfrm>
          <a:custGeom>
            <a:avLst/>
            <a:gdLst/>
            <a:ahLst/>
            <a:cxnLst/>
            <a:rect l="l" t="t" r="r" b="b"/>
            <a:pathLst>
              <a:path w="381000" h="381000">
                <a:moveTo>
                  <a:pt x="190499" y="380999"/>
                </a:moveTo>
                <a:lnTo>
                  <a:pt x="146820" y="375968"/>
                </a:lnTo>
                <a:lnTo>
                  <a:pt x="106722" y="361637"/>
                </a:lnTo>
                <a:lnTo>
                  <a:pt x="71352" y="339149"/>
                </a:lnTo>
                <a:lnTo>
                  <a:pt x="41850" y="309647"/>
                </a:lnTo>
                <a:lnTo>
                  <a:pt x="19362" y="274277"/>
                </a:lnTo>
                <a:lnTo>
                  <a:pt x="5031" y="234179"/>
                </a:lnTo>
                <a:lnTo>
                  <a:pt x="0" y="190499"/>
                </a:lnTo>
                <a:lnTo>
                  <a:pt x="5031" y="146820"/>
                </a:lnTo>
                <a:lnTo>
                  <a:pt x="19362" y="106722"/>
                </a:lnTo>
                <a:lnTo>
                  <a:pt x="41850" y="71352"/>
                </a:lnTo>
                <a:lnTo>
                  <a:pt x="71352" y="41850"/>
                </a:lnTo>
                <a:lnTo>
                  <a:pt x="106722" y="19362"/>
                </a:lnTo>
                <a:lnTo>
                  <a:pt x="146820" y="5031"/>
                </a:lnTo>
                <a:lnTo>
                  <a:pt x="190499" y="0"/>
                </a:lnTo>
                <a:lnTo>
                  <a:pt x="234179" y="5031"/>
                </a:lnTo>
                <a:lnTo>
                  <a:pt x="274277" y="19362"/>
                </a:lnTo>
                <a:lnTo>
                  <a:pt x="309647" y="41850"/>
                </a:lnTo>
                <a:lnTo>
                  <a:pt x="339149" y="71352"/>
                </a:lnTo>
                <a:lnTo>
                  <a:pt x="361637" y="106722"/>
                </a:lnTo>
                <a:lnTo>
                  <a:pt x="375968" y="146820"/>
                </a:lnTo>
                <a:lnTo>
                  <a:pt x="380999" y="190499"/>
                </a:lnTo>
                <a:lnTo>
                  <a:pt x="375968" y="234179"/>
                </a:lnTo>
                <a:lnTo>
                  <a:pt x="361637" y="274277"/>
                </a:lnTo>
                <a:lnTo>
                  <a:pt x="339149" y="309647"/>
                </a:lnTo>
                <a:lnTo>
                  <a:pt x="309647" y="339149"/>
                </a:lnTo>
                <a:lnTo>
                  <a:pt x="274277" y="361637"/>
                </a:lnTo>
                <a:lnTo>
                  <a:pt x="234179" y="375968"/>
                </a:lnTo>
                <a:lnTo>
                  <a:pt x="190499" y="380999"/>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9" name="bg object 269"/>
          <p:cNvSpPr/>
          <p:nvPr/>
        </p:nvSpPr>
        <p:spPr>
          <a:xfrm>
            <a:off x="2117851" y="1378671"/>
            <a:ext cx="215900" cy="215900"/>
          </a:xfrm>
          <a:custGeom>
            <a:avLst/>
            <a:gdLst/>
            <a:ahLst/>
            <a:cxnLst/>
            <a:rect l="l" t="t" r="r" b="b"/>
            <a:pathLst>
              <a:path w="323850" h="323850">
                <a:moveTo>
                  <a:pt x="161924" y="323849"/>
                </a:moveTo>
                <a:lnTo>
                  <a:pt x="118878" y="318065"/>
                </a:lnTo>
                <a:lnTo>
                  <a:pt x="80198" y="301742"/>
                </a:lnTo>
                <a:lnTo>
                  <a:pt x="47426" y="276423"/>
                </a:lnTo>
                <a:lnTo>
                  <a:pt x="22107" y="243651"/>
                </a:lnTo>
                <a:lnTo>
                  <a:pt x="5784" y="204971"/>
                </a:lnTo>
                <a:lnTo>
                  <a:pt x="0" y="161924"/>
                </a:lnTo>
                <a:lnTo>
                  <a:pt x="5784" y="118878"/>
                </a:lnTo>
                <a:lnTo>
                  <a:pt x="22107" y="80198"/>
                </a:lnTo>
                <a:lnTo>
                  <a:pt x="47426" y="47426"/>
                </a:lnTo>
                <a:lnTo>
                  <a:pt x="80198" y="22107"/>
                </a:lnTo>
                <a:lnTo>
                  <a:pt x="118878" y="5784"/>
                </a:lnTo>
                <a:lnTo>
                  <a:pt x="161924" y="0"/>
                </a:lnTo>
                <a:lnTo>
                  <a:pt x="204971" y="5784"/>
                </a:lnTo>
                <a:lnTo>
                  <a:pt x="243651" y="22107"/>
                </a:lnTo>
                <a:lnTo>
                  <a:pt x="276423" y="47426"/>
                </a:lnTo>
                <a:lnTo>
                  <a:pt x="301742" y="80198"/>
                </a:lnTo>
                <a:lnTo>
                  <a:pt x="318065" y="118878"/>
                </a:lnTo>
                <a:lnTo>
                  <a:pt x="323849" y="161924"/>
                </a:lnTo>
                <a:lnTo>
                  <a:pt x="318065" y="204971"/>
                </a:lnTo>
                <a:lnTo>
                  <a:pt x="301742" y="243651"/>
                </a:lnTo>
                <a:lnTo>
                  <a:pt x="276423" y="276423"/>
                </a:lnTo>
                <a:lnTo>
                  <a:pt x="243651" y="301742"/>
                </a:lnTo>
                <a:lnTo>
                  <a:pt x="204971" y="318065"/>
                </a:lnTo>
                <a:lnTo>
                  <a:pt x="161924" y="323849"/>
                </a:lnTo>
                <a:close/>
              </a:path>
            </a:pathLst>
          </a:custGeom>
          <a:solidFill>
            <a:srgbClr val="6AC258"/>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ctrTitle"/>
          </p:nvPr>
        </p:nvSpPr>
        <p:spPr>
          <a:xfrm>
            <a:off x="1798729" y="2278432"/>
            <a:ext cx="8594542" cy="1661993"/>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2429721" y="3585568"/>
            <a:ext cx="7332559" cy="146193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8/6/2023</a:t>
            </a:fld>
            <a:endParaRPr lang="en-US" sz="120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41588143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FFCC29"/>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bg object 17"/>
          <p:cNvSpPr/>
          <p:nvPr/>
        </p:nvSpPr>
        <p:spPr>
          <a:xfrm>
            <a:off x="11307529" y="8"/>
            <a:ext cx="884767" cy="2268643"/>
          </a:xfrm>
          <a:custGeom>
            <a:avLst/>
            <a:gdLst/>
            <a:ahLst/>
            <a:cxnLst/>
            <a:rect l="l" t="t" r="r" b="b"/>
            <a:pathLst>
              <a:path w="1327150" h="3402965">
                <a:moveTo>
                  <a:pt x="1326692" y="591667"/>
                </a:moveTo>
                <a:lnTo>
                  <a:pt x="697928" y="591667"/>
                </a:lnTo>
                <a:lnTo>
                  <a:pt x="697928" y="0"/>
                </a:lnTo>
                <a:lnTo>
                  <a:pt x="659155" y="0"/>
                </a:lnTo>
                <a:lnTo>
                  <a:pt x="659155" y="591667"/>
                </a:lnTo>
                <a:lnTo>
                  <a:pt x="0" y="591667"/>
                </a:lnTo>
                <a:lnTo>
                  <a:pt x="0" y="630440"/>
                </a:lnTo>
                <a:lnTo>
                  <a:pt x="659155" y="630440"/>
                </a:lnTo>
                <a:lnTo>
                  <a:pt x="659155" y="3402546"/>
                </a:lnTo>
                <a:lnTo>
                  <a:pt x="697928" y="3402546"/>
                </a:lnTo>
                <a:lnTo>
                  <a:pt x="697928" y="2724061"/>
                </a:lnTo>
                <a:lnTo>
                  <a:pt x="1326692" y="2724061"/>
                </a:lnTo>
                <a:lnTo>
                  <a:pt x="1326692" y="2685288"/>
                </a:lnTo>
                <a:lnTo>
                  <a:pt x="697928" y="2685288"/>
                </a:lnTo>
                <a:lnTo>
                  <a:pt x="697928" y="2026183"/>
                </a:lnTo>
                <a:lnTo>
                  <a:pt x="1326692" y="2026183"/>
                </a:lnTo>
                <a:lnTo>
                  <a:pt x="1326692" y="1987410"/>
                </a:lnTo>
                <a:lnTo>
                  <a:pt x="697928" y="1987410"/>
                </a:lnTo>
                <a:lnTo>
                  <a:pt x="697928" y="1328305"/>
                </a:lnTo>
                <a:lnTo>
                  <a:pt x="1326692" y="1328305"/>
                </a:lnTo>
                <a:lnTo>
                  <a:pt x="1326692" y="1289545"/>
                </a:lnTo>
                <a:lnTo>
                  <a:pt x="697928" y="1289545"/>
                </a:lnTo>
                <a:lnTo>
                  <a:pt x="697928" y="630440"/>
                </a:lnTo>
                <a:lnTo>
                  <a:pt x="1326692" y="630440"/>
                </a:lnTo>
                <a:lnTo>
                  <a:pt x="1326692" y="591667"/>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bg object 18"/>
          <p:cNvSpPr/>
          <p:nvPr/>
        </p:nvSpPr>
        <p:spPr>
          <a:xfrm>
            <a:off x="11391020" y="859697"/>
            <a:ext cx="18627" cy="26247"/>
          </a:xfrm>
          <a:custGeom>
            <a:avLst/>
            <a:gdLst/>
            <a:ahLst/>
            <a:cxnLst/>
            <a:rect l="l" t="t" r="r" b="b"/>
            <a:pathLst>
              <a:path w="27940" h="39369">
                <a:moveTo>
                  <a:pt x="0" y="38770"/>
                </a:moveTo>
                <a:lnTo>
                  <a:pt x="27424" y="38770"/>
                </a:lnTo>
                <a:lnTo>
                  <a:pt x="27424"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1939297" y="1303368"/>
            <a:ext cx="8313406" cy="1107996"/>
          </a:xfrm>
        </p:spPr>
        <p:txBody>
          <a:bodyPr lIns="0" tIns="0" rIns="0" bIns="0"/>
          <a:lstStyle>
            <a:lvl1pPr>
              <a:defRPr sz="7200" b="1" i="0">
                <a:solidFill>
                  <a:srgbClr val="2A252E"/>
                </a:solidFill>
                <a:latin typeface="Courier New"/>
                <a:cs typeface="Courier New"/>
              </a:defRPr>
            </a:lvl1pPr>
          </a:lstStyle>
          <a:p>
            <a:endParaRPr/>
          </a:p>
        </p:txBody>
      </p:sp>
      <p:sp>
        <p:nvSpPr>
          <p:cNvPr id="3" name="Holder 3"/>
          <p:cNvSpPr>
            <a:spLocks noGrp="1"/>
          </p:cNvSpPr>
          <p:nvPr>
            <p:ph type="body" idx="1"/>
          </p:nvPr>
        </p:nvSpPr>
        <p:spPr>
          <a:xfrm>
            <a:off x="2050540" y="1775216"/>
            <a:ext cx="8090921" cy="974754"/>
          </a:xfrm>
        </p:spPr>
        <p:txBody>
          <a:bodyPr lIns="0" tIns="0" rIns="0" bIns="0"/>
          <a:lstStyle>
            <a:lvl1pPr>
              <a:defRPr sz="6334" b="1" i="0">
                <a:solidFill>
                  <a:srgbClr val="2A252E"/>
                </a:solidFill>
                <a:latin typeface="Courier New"/>
                <a:cs typeface="Courier New"/>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8/6/2023</a:t>
            </a:fld>
            <a:endParaRPr lang="en-US" sz="120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32760995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F58633"/>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bg object 17"/>
          <p:cNvSpPr/>
          <p:nvPr/>
        </p:nvSpPr>
        <p:spPr>
          <a:xfrm>
            <a:off x="11307529" y="8"/>
            <a:ext cx="884767" cy="2268643"/>
          </a:xfrm>
          <a:custGeom>
            <a:avLst/>
            <a:gdLst/>
            <a:ahLst/>
            <a:cxnLst/>
            <a:rect l="l" t="t" r="r" b="b"/>
            <a:pathLst>
              <a:path w="1327150" h="3402965">
                <a:moveTo>
                  <a:pt x="1326692" y="591667"/>
                </a:moveTo>
                <a:lnTo>
                  <a:pt x="697928" y="591667"/>
                </a:lnTo>
                <a:lnTo>
                  <a:pt x="697928" y="0"/>
                </a:lnTo>
                <a:lnTo>
                  <a:pt x="659155" y="0"/>
                </a:lnTo>
                <a:lnTo>
                  <a:pt x="659155" y="591667"/>
                </a:lnTo>
                <a:lnTo>
                  <a:pt x="0" y="591667"/>
                </a:lnTo>
                <a:lnTo>
                  <a:pt x="0" y="630440"/>
                </a:lnTo>
                <a:lnTo>
                  <a:pt x="659155" y="630440"/>
                </a:lnTo>
                <a:lnTo>
                  <a:pt x="659155" y="3402558"/>
                </a:lnTo>
                <a:lnTo>
                  <a:pt x="697928" y="3402558"/>
                </a:lnTo>
                <a:lnTo>
                  <a:pt x="697928" y="2724061"/>
                </a:lnTo>
                <a:lnTo>
                  <a:pt x="1326692" y="2724061"/>
                </a:lnTo>
                <a:lnTo>
                  <a:pt x="1326692" y="2685288"/>
                </a:lnTo>
                <a:lnTo>
                  <a:pt x="697928" y="2685288"/>
                </a:lnTo>
                <a:lnTo>
                  <a:pt x="697928" y="2026183"/>
                </a:lnTo>
                <a:lnTo>
                  <a:pt x="1326692" y="2026183"/>
                </a:lnTo>
                <a:lnTo>
                  <a:pt x="1326692" y="1987423"/>
                </a:lnTo>
                <a:lnTo>
                  <a:pt x="697928" y="1987423"/>
                </a:lnTo>
                <a:lnTo>
                  <a:pt x="697928" y="1328305"/>
                </a:lnTo>
                <a:lnTo>
                  <a:pt x="1326692" y="1328305"/>
                </a:lnTo>
                <a:lnTo>
                  <a:pt x="1326692" y="1289545"/>
                </a:lnTo>
                <a:lnTo>
                  <a:pt x="697928" y="1289545"/>
                </a:lnTo>
                <a:lnTo>
                  <a:pt x="697928" y="630440"/>
                </a:lnTo>
                <a:lnTo>
                  <a:pt x="1326692" y="630440"/>
                </a:lnTo>
                <a:lnTo>
                  <a:pt x="1326692" y="591667"/>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1939297" y="1303368"/>
            <a:ext cx="8313406" cy="1107996"/>
          </a:xfrm>
        </p:spPr>
        <p:txBody>
          <a:bodyPr lIns="0" tIns="0" rIns="0" bIns="0"/>
          <a:lstStyle>
            <a:lvl1pPr>
              <a:defRPr sz="7200" b="1" i="0">
                <a:solidFill>
                  <a:srgbClr val="2A252E"/>
                </a:solidFill>
                <a:latin typeface="Courier New"/>
                <a:cs typeface="Courier New"/>
              </a:defRPr>
            </a:lvl1pPr>
          </a:lstStyle>
          <a:p>
            <a:endParaRPr/>
          </a:p>
        </p:txBody>
      </p:sp>
      <p:sp>
        <p:nvSpPr>
          <p:cNvPr id="3" name="Holder 3"/>
          <p:cNvSpPr>
            <a:spLocks noGrp="1"/>
          </p:cNvSpPr>
          <p:nvPr>
            <p:ph sz="half" idx="2"/>
          </p:nvPr>
        </p:nvSpPr>
        <p:spPr>
          <a:xfrm>
            <a:off x="609600" y="1577340"/>
            <a:ext cx="5303520" cy="146193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146193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8/6/2023</a:t>
            </a:fld>
            <a:endParaRPr lang="en-US" sz="1200">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37303407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939297" y="1303368"/>
            <a:ext cx="8313406" cy="1107996"/>
          </a:xfrm>
        </p:spPr>
        <p:txBody>
          <a:bodyPr lIns="0" tIns="0" rIns="0" bIns="0"/>
          <a:lstStyle>
            <a:lvl1pPr>
              <a:defRPr sz="7200" b="1" i="0">
                <a:solidFill>
                  <a:srgbClr val="2A252E"/>
                </a:solidFill>
                <a:latin typeface="Courier New"/>
                <a:cs typeface="Courier New"/>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8/6/2023</a:t>
            </a:fld>
            <a:endParaRPr lang="en-US" sz="1200">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27912821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8/6/2023</a:t>
            </a:fld>
            <a:endParaRPr lang="en-US" sz="1200">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10758630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6AC258"/>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bg object 17"/>
          <p:cNvSpPr/>
          <p:nvPr/>
        </p:nvSpPr>
        <p:spPr>
          <a:xfrm>
            <a:off x="11307529" y="8"/>
            <a:ext cx="884767" cy="2268643"/>
          </a:xfrm>
          <a:custGeom>
            <a:avLst/>
            <a:gdLst/>
            <a:ahLst/>
            <a:cxnLst/>
            <a:rect l="l" t="t" r="r" b="b"/>
            <a:pathLst>
              <a:path w="1327150" h="3402965">
                <a:moveTo>
                  <a:pt x="1326692" y="591667"/>
                </a:moveTo>
                <a:lnTo>
                  <a:pt x="697928" y="591667"/>
                </a:lnTo>
                <a:lnTo>
                  <a:pt x="697928" y="0"/>
                </a:lnTo>
                <a:lnTo>
                  <a:pt x="659155" y="0"/>
                </a:lnTo>
                <a:lnTo>
                  <a:pt x="659155" y="591667"/>
                </a:lnTo>
                <a:lnTo>
                  <a:pt x="0" y="591667"/>
                </a:lnTo>
                <a:lnTo>
                  <a:pt x="0" y="630440"/>
                </a:lnTo>
                <a:lnTo>
                  <a:pt x="659155" y="630440"/>
                </a:lnTo>
                <a:lnTo>
                  <a:pt x="659155" y="3402546"/>
                </a:lnTo>
                <a:lnTo>
                  <a:pt x="697928" y="3402546"/>
                </a:lnTo>
                <a:lnTo>
                  <a:pt x="697928" y="2724061"/>
                </a:lnTo>
                <a:lnTo>
                  <a:pt x="1326692" y="2724061"/>
                </a:lnTo>
                <a:lnTo>
                  <a:pt x="1326692" y="2685288"/>
                </a:lnTo>
                <a:lnTo>
                  <a:pt x="697928" y="2685288"/>
                </a:lnTo>
                <a:lnTo>
                  <a:pt x="697928" y="2026183"/>
                </a:lnTo>
                <a:lnTo>
                  <a:pt x="1326692" y="2026183"/>
                </a:lnTo>
                <a:lnTo>
                  <a:pt x="1326692" y="1987410"/>
                </a:lnTo>
                <a:lnTo>
                  <a:pt x="697928" y="1987410"/>
                </a:lnTo>
                <a:lnTo>
                  <a:pt x="697928" y="1328305"/>
                </a:lnTo>
                <a:lnTo>
                  <a:pt x="1326692" y="1328305"/>
                </a:lnTo>
                <a:lnTo>
                  <a:pt x="1326692" y="1289545"/>
                </a:lnTo>
                <a:lnTo>
                  <a:pt x="697928" y="1289545"/>
                </a:lnTo>
                <a:lnTo>
                  <a:pt x="697928" y="630440"/>
                </a:lnTo>
                <a:lnTo>
                  <a:pt x="1326692" y="630440"/>
                </a:lnTo>
                <a:lnTo>
                  <a:pt x="1326692" y="591667"/>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bg object 18"/>
          <p:cNvSpPr/>
          <p:nvPr/>
        </p:nvSpPr>
        <p:spPr>
          <a:xfrm>
            <a:off x="11307533"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bg object 19"/>
          <p:cNvSpPr/>
          <p:nvPr/>
        </p:nvSpPr>
        <p:spPr>
          <a:xfrm>
            <a:off x="11307533" y="132494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bg object 20"/>
          <p:cNvSpPr/>
          <p:nvPr/>
        </p:nvSpPr>
        <p:spPr>
          <a:xfrm>
            <a:off x="11307533" y="17901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bg object 21"/>
          <p:cNvSpPr/>
          <p:nvPr/>
        </p:nvSpPr>
        <p:spPr>
          <a:xfrm>
            <a:off x="11281682" y="1"/>
            <a:ext cx="26247" cy="2268643"/>
          </a:xfrm>
          <a:custGeom>
            <a:avLst/>
            <a:gdLst/>
            <a:ahLst/>
            <a:cxnLst/>
            <a:rect l="l" t="t" r="r" b="b"/>
            <a:pathLst>
              <a:path w="39369" h="3402965">
                <a:moveTo>
                  <a:pt x="0" y="3402557"/>
                </a:moveTo>
                <a:lnTo>
                  <a:pt x="0" y="0"/>
                </a:lnTo>
                <a:lnTo>
                  <a:pt x="38773" y="0"/>
                </a:lnTo>
                <a:lnTo>
                  <a:pt x="38773" y="3402557"/>
                </a:lnTo>
                <a:lnTo>
                  <a:pt x="0" y="3402557"/>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bg object 22"/>
          <p:cNvSpPr/>
          <p:nvPr/>
        </p:nvSpPr>
        <p:spPr>
          <a:xfrm>
            <a:off x="10842245"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bg object 23"/>
          <p:cNvSpPr/>
          <p:nvPr/>
        </p:nvSpPr>
        <p:spPr>
          <a:xfrm>
            <a:off x="10842245"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bg object 24"/>
          <p:cNvSpPr/>
          <p:nvPr/>
        </p:nvSpPr>
        <p:spPr>
          <a:xfrm>
            <a:off x="10842245" y="132494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bg object 25"/>
          <p:cNvSpPr/>
          <p:nvPr/>
        </p:nvSpPr>
        <p:spPr>
          <a:xfrm>
            <a:off x="10888029" y="1790197"/>
            <a:ext cx="393700" cy="26247"/>
          </a:xfrm>
          <a:custGeom>
            <a:avLst/>
            <a:gdLst/>
            <a:ahLst/>
            <a:cxnLst/>
            <a:rect l="l" t="t" r="r" b="b"/>
            <a:pathLst>
              <a:path w="590550" h="39369">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bg object 26"/>
          <p:cNvSpPr/>
          <p:nvPr/>
        </p:nvSpPr>
        <p:spPr>
          <a:xfrm>
            <a:off x="10376950" y="7"/>
            <a:ext cx="465667" cy="1384300"/>
          </a:xfrm>
          <a:custGeom>
            <a:avLst/>
            <a:gdLst/>
            <a:ahLst/>
            <a:cxnLst/>
            <a:rect l="l" t="t" r="r" b="b"/>
            <a:pathLst>
              <a:path w="698500" h="2076450">
                <a:moveTo>
                  <a:pt x="697941" y="0"/>
                </a:moveTo>
                <a:lnTo>
                  <a:pt x="659168" y="0"/>
                </a:lnTo>
                <a:lnTo>
                  <a:pt x="659168" y="591667"/>
                </a:lnTo>
                <a:lnTo>
                  <a:pt x="0" y="591667"/>
                </a:lnTo>
                <a:lnTo>
                  <a:pt x="0" y="630440"/>
                </a:lnTo>
                <a:lnTo>
                  <a:pt x="659168" y="630440"/>
                </a:lnTo>
                <a:lnTo>
                  <a:pt x="659168" y="1289545"/>
                </a:lnTo>
                <a:lnTo>
                  <a:pt x="0" y="1289545"/>
                </a:lnTo>
                <a:lnTo>
                  <a:pt x="0" y="1328305"/>
                </a:lnTo>
                <a:lnTo>
                  <a:pt x="659168" y="1328305"/>
                </a:lnTo>
                <a:lnTo>
                  <a:pt x="659168" y="1987410"/>
                </a:lnTo>
                <a:lnTo>
                  <a:pt x="621258" y="1987410"/>
                </a:lnTo>
                <a:lnTo>
                  <a:pt x="621258" y="2026183"/>
                </a:lnTo>
                <a:lnTo>
                  <a:pt x="659168" y="2026183"/>
                </a:lnTo>
                <a:lnTo>
                  <a:pt x="659168" y="2075840"/>
                </a:lnTo>
                <a:lnTo>
                  <a:pt x="697941" y="2075840"/>
                </a:lnTo>
                <a:lnTo>
                  <a:pt x="697941"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7" name="bg object 27"/>
          <p:cNvSpPr/>
          <p:nvPr/>
        </p:nvSpPr>
        <p:spPr>
          <a:xfrm>
            <a:off x="10791126" y="1790197"/>
            <a:ext cx="18627" cy="26247"/>
          </a:xfrm>
          <a:custGeom>
            <a:avLst/>
            <a:gdLst/>
            <a:ahLst/>
            <a:cxnLst/>
            <a:rect l="l" t="t" r="r" b="b"/>
            <a:pathLst>
              <a:path w="27940" h="39369">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bg object 28"/>
          <p:cNvSpPr/>
          <p:nvPr/>
        </p:nvSpPr>
        <p:spPr>
          <a:xfrm>
            <a:off x="10351109" y="0"/>
            <a:ext cx="26247" cy="1287357"/>
          </a:xfrm>
          <a:custGeom>
            <a:avLst/>
            <a:gdLst/>
            <a:ahLst/>
            <a:cxnLst/>
            <a:rect l="l" t="t" r="r" b="b"/>
            <a:pathLst>
              <a:path w="39369"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9" name="bg object 29"/>
          <p:cNvSpPr/>
          <p:nvPr/>
        </p:nvSpPr>
        <p:spPr>
          <a:xfrm>
            <a:off x="9898747" y="394447"/>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0" name="bg object 30"/>
          <p:cNvSpPr/>
          <p:nvPr/>
        </p:nvSpPr>
        <p:spPr>
          <a:xfrm>
            <a:off x="9898747" y="859697"/>
            <a:ext cx="452543" cy="26247"/>
          </a:xfrm>
          <a:custGeom>
            <a:avLst/>
            <a:gdLst/>
            <a:ahLst/>
            <a:cxnLst/>
            <a:rect l="l" t="t" r="r" b="b"/>
            <a:pathLst>
              <a:path w="678815"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bg object 31"/>
          <p:cNvSpPr/>
          <p:nvPr/>
        </p:nvSpPr>
        <p:spPr>
          <a:xfrm>
            <a:off x="9872896" y="0"/>
            <a:ext cx="26247" cy="1287357"/>
          </a:xfrm>
          <a:custGeom>
            <a:avLst/>
            <a:gdLst/>
            <a:ahLst/>
            <a:cxnLst/>
            <a:rect l="l" t="t" r="r" b="b"/>
            <a:pathLst>
              <a:path w="39369" h="1931035">
                <a:moveTo>
                  <a:pt x="0" y="1930578"/>
                </a:moveTo>
                <a:lnTo>
                  <a:pt x="38772" y="1930578"/>
                </a:lnTo>
                <a:lnTo>
                  <a:pt x="38772"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2" name="bg object 32"/>
          <p:cNvSpPr/>
          <p:nvPr/>
        </p:nvSpPr>
        <p:spPr>
          <a:xfrm>
            <a:off x="9433459"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3" name="bg object 33"/>
          <p:cNvSpPr/>
          <p:nvPr/>
        </p:nvSpPr>
        <p:spPr>
          <a:xfrm>
            <a:off x="9433459"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bg object 34"/>
          <p:cNvSpPr/>
          <p:nvPr/>
        </p:nvSpPr>
        <p:spPr>
          <a:xfrm>
            <a:off x="9407609" y="0"/>
            <a:ext cx="26247" cy="1287357"/>
          </a:xfrm>
          <a:custGeom>
            <a:avLst/>
            <a:gdLst/>
            <a:ahLst/>
            <a:cxnLst/>
            <a:rect l="l" t="t" r="r" b="b"/>
            <a:pathLst>
              <a:path w="39369"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5" name="bg object 35"/>
          <p:cNvSpPr/>
          <p:nvPr/>
        </p:nvSpPr>
        <p:spPr>
          <a:xfrm>
            <a:off x="8968172"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bg object 36"/>
          <p:cNvSpPr/>
          <p:nvPr/>
        </p:nvSpPr>
        <p:spPr>
          <a:xfrm>
            <a:off x="8968172"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7" name="bg object 37"/>
          <p:cNvSpPr/>
          <p:nvPr/>
        </p:nvSpPr>
        <p:spPr>
          <a:xfrm>
            <a:off x="8942322" y="0"/>
            <a:ext cx="26247" cy="1287357"/>
          </a:xfrm>
          <a:custGeom>
            <a:avLst/>
            <a:gdLst/>
            <a:ahLst/>
            <a:cxnLst/>
            <a:rect l="l" t="t" r="r" b="b"/>
            <a:pathLst>
              <a:path w="39369"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8" name="bg object 38"/>
          <p:cNvSpPr/>
          <p:nvPr/>
        </p:nvSpPr>
        <p:spPr>
          <a:xfrm>
            <a:off x="8502885"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9" name="bg object 39"/>
          <p:cNvSpPr/>
          <p:nvPr/>
        </p:nvSpPr>
        <p:spPr>
          <a:xfrm>
            <a:off x="8502885"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0" name="bg object 40"/>
          <p:cNvSpPr/>
          <p:nvPr/>
        </p:nvSpPr>
        <p:spPr>
          <a:xfrm>
            <a:off x="8477035"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1" name="bg object 41"/>
          <p:cNvSpPr/>
          <p:nvPr/>
        </p:nvSpPr>
        <p:spPr>
          <a:xfrm>
            <a:off x="8037598"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2" name="bg object 42"/>
          <p:cNvSpPr/>
          <p:nvPr/>
        </p:nvSpPr>
        <p:spPr>
          <a:xfrm>
            <a:off x="8037598"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3" name="bg object 43"/>
          <p:cNvSpPr/>
          <p:nvPr/>
        </p:nvSpPr>
        <p:spPr>
          <a:xfrm>
            <a:off x="8011749"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4" name="bg object 44"/>
          <p:cNvSpPr/>
          <p:nvPr/>
        </p:nvSpPr>
        <p:spPr>
          <a:xfrm>
            <a:off x="7559387" y="394447"/>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5" name="bg object 45"/>
          <p:cNvSpPr/>
          <p:nvPr/>
        </p:nvSpPr>
        <p:spPr>
          <a:xfrm>
            <a:off x="7559387" y="859697"/>
            <a:ext cx="452543" cy="26247"/>
          </a:xfrm>
          <a:custGeom>
            <a:avLst/>
            <a:gdLst/>
            <a:ahLst/>
            <a:cxnLst/>
            <a:rect l="l" t="t" r="r" b="b"/>
            <a:pathLst>
              <a:path w="678815"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6" name="bg object 46"/>
          <p:cNvSpPr/>
          <p:nvPr/>
        </p:nvSpPr>
        <p:spPr>
          <a:xfrm>
            <a:off x="7533536"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7" name="bg object 47"/>
          <p:cNvSpPr/>
          <p:nvPr/>
        </p:nvSpPr>
        <p:spPr>
          <a:xfrm>
            <a:off x="7094099"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8" name="bg object 48"/>
          <p:cNvSpPr/>
          <p:nvPr/>
        </p:nvSpPr>
        <p:spPr>
          <a:xfrm>
            <a:off x="7094099"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9" name="bg object 49"/>
          <p:cNvSpPr/>
          <p:nvPr/>
        </p:nvSpPr>
        <p:spPr>
          <a:xfrm>
            <a:off x="7068249"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0" name="bg object 50"/>
          <p:cNvSpPr/>
          <p:nvPr/>
        </p:nvSpPr>
        <p:spPr>
          <a:xfrm>
            <a:off x="6628812"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1" name="bg object 51"/>
          <p:cNvSpPr/>
          <p:nvPr/>
        </p:nvSpPr>
        <p:spPr>
          <a:xfrm>
            <a:off x="6628812"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2" name="bg object 52"/>
          <p:cNvSpPr/>
          <p:nvPr/>
        </p:nvSpPr>
        <p:spPr>
          <a:xfrm>
            <a:off x="6602962"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3" name="bg object 53"/>
          <p:cNvSpPr/>
          <p:nvPr/>
        </p:nvSpPr>
        <p:spPr>
          <a:xfrm>
            <a:off x="6163525"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4" name="bg object 54"/>
          <p:cNvSpPr/>
          <p:nvPr/>
        </p:nvSpPr>
        <p:spPr>
          <a:xfrm>
            <a:off x="6163525"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5" name="bg object 55"/>
          <p:cNvSpPr/>
          <p:nvPr/>
        </p:nvSpPr>
        <p:spPr>
          <a:xfrm>
            <a:off x="6137675"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6" name="bg object 56"/>
          <p:cNvSpPr/>
          <p:nvPr/>
        </p:nvSpPr>
        <p:spPr>
          <a:xfrm>
            <a:off x="5698238"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7" name="bg object 57"/>
          <p:cNvSpPr/>
          <p:nvPr/>
        </p:nvSpPr>
        <p:spPr>
          <a:xfrm>
            <a:off x="5698238"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8" name="bg object 58"/>
          <p:cNvSpPr/>
          <p:nvPr/>
        </p:nvSpPr>
        <p:spPr>
          <a:xfrm>
            <a:off x="5672388"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9" name="bg object 59"/>
          <p:cNvSpPr/>
          <p:nvPr/>
        </p:nvSpPr>
        <p:spPr>
          <a:xfrm>
            <a:off x="5220027" y="394447"/>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0" name="bg object 60"/>
          <p:cNvSpPr/>
          <p:nvPr/>
        </p:nvSpPr>
        <p:spPr>
          <a:xfrm>
            <a:off x="5220027" y="859697"/>
            <a:ext cx="452543" cy="26247"/>
          </a:xfrm>
          <a:custGeom>
            <a:avLst/>
            <a:gdLst/>
            <a:ahLst/>
            <a:cxnLst/>
            <a:rect l="l" t="t" r="r" b="b"/>
            <a:pathLst>
              <a:path w="678815"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1" name="bg object 61"/>
          <p:cNvSpPr/>
          <p:nvPr/>
        </p:nvSpPr>
        <p:spPr>
          <a:xfrm>
            <a:off x="5194175"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2" name="bg object 62"/>
          <p:cNvSpPr/>
          <p:nvPr/>
        </p:nvSpPr>
        <p:spPr>
          <a:xfrm>
            <a:off x="4754739"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3" name="bg object 63"/>
          <p:cNvSpPr/>
          <p:nvPr/>
        </p:nvSpPr>
        <p:spPr>
          <a:xfrm>
            <a:off x="4754739"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4" name="bg object 64"/>
          <p:cNvSpPr/>
          <p:nvPr/>
        </p:nvSpPr>
        <p:spPr>
          <a:xfrm>
            <a:off x="4728888"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5" name="bg object 65"/>
          <p:cNvSpPr/>
          <p:nvPr/>
        </p:nvSpPr>
        <p:spPr>
          <a:xfrm>
            <a:off x="4289451"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6" name="bg object 66"/>
          <p:cNvSpPr/>
          <p:nvPr/>
        </p:nvSpPr>
        <p:spPr>
          <a:xfrm>
            <a:off x="4289451"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7" name="bg object 67"/>
          <p:cNvSpPr/>
          <p:nvPr/>
        </p:nvSpPr>
        <p:spPr>
          <a:xfrm>
            <a:off x="4263601"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8" name="bg object 68"/>
          <p:cNvSpPr/>
          <p:nvPr/>
        </p:nvSpPr>
        <p:spPr>
          <a:xfrm>
            <a:off x="3824165"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9" name="bg object 69"/>
          <p:cNvSpPr/>
          <p:nvPr/>
        </p:nvSpPr>
        <p:spPr>
          <a:xfrm>
            <a:off x="3824165"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0" name="bg object 70"/>
          <p:cNvSpPr/>
          <p:nvPr/>
        </p:nvSpPr>
        <p:spPr>
          <a:xfrm>
            <a:off x="3798315"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1" name="bg object 71"/>
          <p:cNvSpPr/>
          <p:nvPr/>
        </p:nvSpPr>
        <p:spPr>
          <a:xfrm>
            <a:off x="3358877"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2" name="bg object 72"/>
          <p:cNvSpPr/>
          <p:nvPr/>
        </p:nvSpPr>
        <p:spPr>
          <a:xfrm>
            <a:off x="3358877"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3" name="bg object 73"/>
          <p:cNvSpPr/>
          <p:nvPr/>
        </p:nvSpPr>
        <p:spPr>
          <a:xfrm>
            <a:off x="3333027"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4" name="bg object 74"/>
          <p:cNvSpPr/>
          <p:nvPr/>
        </p:nvSpPr>
        <p:spPr>
          <a:xfrm>
            <a:off x="2880666" y="394447"/>
            <a:ext cx="452543" cy="26247"/>
          </a:xfrm>
          <a:custGeom>
            <a:avLst/>
            <a:gdLst/>
            <a:ahLst/>
            <a:cxnLst/>
            <a:rect l="l" t="t" r="r" b="b"/>
            <a:pathLst>
              <a:path w="678814"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5" name="bg object 75"/>
          <p:cNvSpPr/>
          <p:nvPr/>
        </p:nvSpPr>
        <p:spPr>
          <a:xfrm>
            <a:off x="2880666" y="859697"/>
            <a:ext cx="452543" cy="26247"/>
          </a:xfrm>
          <a:custGeom>
            <a:avLst/>
            <a:gdLst/>
            <a:ahLst/>
            <a:cxnLst/>
            <a:rect l="l" t="t" r="r" b="b"/>
            <a:pathLst>
              <a:path w="678814"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6" name="bg object 76"/>
          <p:cNvSpPr/>
          <p:nvPr/>
        </p:nvSpPr>
        <p:spPr>
          <a:xfrm>
            <a:off x="2854815" y="0"/>
            <a:ext cx="26247" cy="1287357"/>
          </a:xfrm>
          <a:custGeom>
            <a:avLst/>
            <a:gdLst/>
            <a:ahLst/>
            <a:cxnLst/>
            <a:rect l="l" t="t" r="r" b="b"/>
            <a:pathLst>
              <a:path w="39370" h="1931035">
                <a:moveTo>
                  <a:pt x="0" y="1930578"/>
                </a:moveTo>
                <a:lnTo>
                  <a:pt x="38764" y="1930578"/>
                </a:lnTo>
                <a:lnTo>
                  <a:pt x="38764"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7" name="bg object 77"/>
          <p:cNvSpPr/>
          <p:nvPr/>
        </p:nvSpPr>
        <p:spPr>
          <a:xfrm>
            <a:off x="2415378"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8" name="bg object 78"/>
          <p:cNvSpPr/>
          <p:nvPr/>
        </p:nvSpPr>
        <p:spPr>
          <a:xfrm>
            <a:off x="2415378"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9" name="bg object 79"/>
          <p:cNvSpPr/>
          <p:nvPr/>
        </p:nvSpPr>
        <p:spPr>
          <a:xfrm>
            <a:off x="2389528"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0" name="bg object 80"/>
          <p:cNvSpPr/>
          <p:nvPr/>
        </p:nvSpPr>
        <p:spPr>
          <a:xfrm>
            <a:off x="1950091"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1" name="bg object 81"/>
          <p:cNvSpPr/>
          <p:nvPr/>
        </p:nvSpPr>
        <p:spPr>
          <a:xfrm>
            <a:off x="1950091"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2" name="bg object 82"/>
          <p:cNvSpPr/>
          <p:nvPr/>
        </p:nvSpPr>
        <p:spPr>
          <a:xfrm>
            <a:off x="1924241" y="0"/>
            <a:ext cx="26247" cy="1287357"/>
          </a:xfrm>
          <a:custGeom>
            <a:avLst/>
            <a:gdLst/>
            <a:ahLst/>
            <a:cxnLst/>
            <a:rect l="l" t="t" r="r" b="b"/>
            <a:pathLst>
              <a:path w="39369"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3" name="bg object 83"/>
          <p:cNvSpPr/>
          <p:nvPr/>
        </p:nvSpPr>
        <p:spPr>
          <a:xfrm>
            <a:off x="1484804"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4" name="bg object 84"/>
          <p:cNvSpPr/>
          <p:nvPr/>
        </p:nvSpPr>
        <p:spPr>
          <a:xfrm>
            <a:off x="1484804"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5" name="bg object 85"/>
          <p:cNvSpPr/>
          <p:nvPr/>
        </p:nvSpPr>
        <p:spPr>
          <a:xfrm>
            <a:off x="1458954" y="0"/>
            <a:ext cx="26247" cy="1287357"/>
          </a:xfrm>
          <a:custGeom>
            <a:avLst/>
            <a:gdLst/>
            <a:ahLst/>
            <a:cxnLst/>
            <a:rect l="l" t="t" r="r" b="b"/>
            <a:pathLst>
              <a:path w="39369"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6" name="bg object 86"/>
          <p:cNvSpPr/>
          <p:nvPr/>
        </p:nvSpPr>
        <p:spPr>
          <a:xfrm>
            <a:off x="1019517"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7" name="bg object 87"/>
          <p:cNvSpPr/>
          <p:nvPr/>
        </p:nvSpPr>
        <p:spPr>
          <a:xfrm>
            <a:off x="1019517"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8" name="bg object 88"/>
          <p:cNvSpPr/>
          <p:nvPr/>
        </p:nvSpPr>
        <p:spPr>
          <a:xfrm>
            <a:off x="1019517" y="1324947"/>
            <a:ext cx="285327" cy="26247"/>
          </a:xfrm>
          <a:custGeom>
            <a:avLst/>
            <a:gdLst/>
            <a:ahLst/>
            <a:cxnLst/>
            <a:rect l="l" t="t" r="r" b="b"/>
            <a:pathLst>
              <a:path w="427989" h="39369">
                <a:moveTo>
                  <a:pt x="0" y="38770"/>
                </a:moveTo>
                <a:lnTo>
                  <a:pt x="427476" y="38770"/>
                </a:lnTo>
                <a:lnTo>
                  <a:pt x="427476"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9" name="bg object 89"/>
          <p:cNvSpPr/>
          <p:nvPr/>
        </p:nvSpPr>
        <p:spPr>
          <a:xfrm>
            <a:off x="993665" y="8"/>
            <a:ext cx="311150" cy="2268643"/>
          </a:xfrm>
          <a:custGeom>
            <a:avLst/>
            <a:gdLst/>
            <a:ahLst/>
            <a:cxnLst/>
            <a:rect l="l" t="t" r="r" b="b"/>
            <a:pathLst>
              <a:path w="466725" h="3402965">
                <a:moveTo>
                  <a:pt x="466242" y="2685288"/>
                </a:moveTo>
                <a:lnTo>
                  <a:pt x="38773" y="2685288"/>
                </a:lnTo>
                <a:lnTo>
                  <a:pt x="38773" y="0"/>
                </a:lnTo>
                <a:lnTo>
                  <a:pt x="0" y="0"/>
                </a:lnTo>
                <a:lnTo>
                  <a:pt x="0" y="3402546"/>
                </a:lnTo>
                <a:lnTo>
                  <a:pt x="38773" y="3402546"/>
                </a:lnTo>
                <a:lnTo>
                  <a:pt x="38773" y="2724061"/>
                </a:lnTo>
                <a:lnTo>
                  <a:pt x="466242" y="2724061"/>
                </a:lnTo>
                <a:lnTo>
                  <a:pt x="466242" y="268528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0" name="bg object 90"/>
          <p:cNvSpPr/>
          <p:nvPr/>
        </p:nvSpPr>
        <p:spPr>
          <a:xfrm>
            <a:off x="541305" y="394447"/>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1" name="bg object 91"/>
          <p:cNvSpPr/>
          <p:nvPr/>
        </p:nvSpPr>
        <p:spPr>
          <a:xfrm>
            <a:off x="541305" y="859697"/>
            <a:ext cx="452543" cy="26247"/>
          </a:xfrm>
          <a:custGeom>
            <a:avLst/>
            <a:gdLst/>
            <a:ahLst/>
            <a:cxnLst/>
            <a:rect l="l" t="t" r="r" b="b"/>
            <a:pathLst>
              <a:path w="678815"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2" name="bg object 92"/>
          <p:cNvSpPr/>
          <p:nvPr/>
        </p:nvSpPr>
        <p:spPr>
          <a:xfrm>
            <a:off x="541305" y="1324947"/>
            <a:ext cx="452543" cy="26247"/>
          </a:xfrm>
          <a:custGeom>
            <a:avLst/>
            <a:gdLst/>
            <a:ahLst/>
            <a:cxnLst/>
            <a:rect l="l" t="t" r="r" b="b"/>
            <a:pathLst>
              <a:path w="678815"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3" name="bg object 93"/>
          <p:cNvSpPr/>
          <p:nvPr/>
        </p:nvSpPr>
        <p:spPr>
          <a:xfrm>
            <a:off x="515442" y="8"/>
            <a:ext cx="478367" cy="2268643"/>
          </a:xfrm>
          <a:custGeom>
            <a:avLst/>
            <a:gdLst/>
            <a:ahLst/>
            <a:cxnLst/>
            <a:rect l="l" t="t" r="r" b="b"/>
            <a:pathLst>
              <a:path w="717550" h="3402965">
                <a:moveTo>
                  <a:pt x="38773" y="0"/>
                </a:moveTo>
                <a:lnTo>
                  <a:pt x="0" y="0"/>
                </a:lnTo>
                <a:lnTo>
                  <a:pt x="0" y="3402546"/>
                </a:lnTo>
                <a:lnTo>
                  <a:pt x="38773" y="3402546"/>
                </a:lnTo>
                <a:lnTo>
                  <a:pt x="38773" y="0"/>
                </a:lnTo>
                <a:close/>
              </a:path>
              <a:path w="717550" h="3402965">
                <a:moveTo>
                  <a:pt x="717334" y="2685288"/>
                </a:moveTo>
                <a:lnTo>
                  <a:pt x="38785" y="2685288"/>
                </a:lnTo>
                <a:lnTo>
                  <a:pt x="38785" y="2724061"/>
                </a:lnTo>
                <a:lnTo>
                  <a:pt x="717334" y="2724061"/>
                </a:lnTo>
                <a:lnTo>
                  <a:pt x="717334" y="268528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4" name="bg object 94"/>
          <p:cNvSpPr/>
          <p:nvPr/>
        </p:nvSpPr>
        <p:spPr>
          <a:xfrm>
            <a:off x="76012"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5" name="bg object 95"/>
          <p:cNvSpPr/>
          <p:nvPr/>
        </p:nvSpPr>
        <p:spPr>
          <a:xfrm>
            <a:off x="76012"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6" name="bg object 96"/>
          <p:cNvSpPr/>
          <p:nvPr/>
        </p:nvSpPr>
        <p:spPr>
          <a:xfrm>
            <a:off x="76012" y="132494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7" name="bg object 97"/>
          <p:cNvSpPr/>
          <p:nvPr/>
        </p:nvSpPr>
        <p:spPr>
          <a:xfrm>
            <a:off x="50156" y="8"/>
            <a:ext cx="465667" cy="2268643"/>
          </a:xfrm>
          <a:custGeom>
            <a:avLst/>
            <a:gdLst/>
            <a:ahLst/>
            <a:cxnLst/>
            <a:rect l="l" t="t" r="r" b="b"/>
            <a:pathLst>
              <a:path w="698500" h="3402965">
                <a:moveTo>
                  <a:pt x="697928" y="2685288"/>
                </a:moveTo>
                <a:lnTo>
                  <a:pt x="38773" y="2685288"/>
                </a:lnTo>
                <a:lnTo>
                  <a:pt x="38773" y="0"/>
                </a:lnTo>
                <a:lnTo>
                  <a:pt x="0" y="0"/>
                </a:lnTo>
                <a:lnTo>
                  <a:pt x="0" y="3402546"/>
                </a:lnTo>
                <a:lnTo>
                  <a:pt x="38773" y="3402546"/>
                </a:lnTo>
                <a:lnTo>
                  <a:pt x="38773" y="2724061"/>
                </a:lnTo>
                <a:lnTo>
                  <a:pt x="697928" y="2724061"/>
                </a:lnTo>
                <a:lnTo>
                  <a:pt x="697928" y="268528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8" name="bg object 98"/>
          <p:cNvSpPr/>
          <p:nvPr/>
        </p:nvSpPr>
        <p:spPr>
          <a:xfrm>
            <a:off x="0" y="394447"/>
            <a:ext cx="50377" cy="26247"/>
          </a:xfrm>
          <a:custGeom>
            <a:avLst/>
            <a:gdLst/>
            <a:ahLst/>
            <a:cxnLst/>
            <a:rect l="l" t="t" r="r" b="b"/>
            <a:pathLst>
              <a:path w="75565" h="39370">
                <a:moveTo>
                  <a:pt x="0" y="38770"/>
                </a:moveTo>
                <a:lnTo>
                  <a:pt x="0" y="0"/>
                </a:lnTo>
                <a:lnTo>
                  <a:pt x="75243" y="0"/>
                </a:lnTo>
                <a:lnTo>
                  <a:pt x="752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9" name="bg object 99"/>
          <p:cNvSpPr/>
          <p:nvPr/>
        </p:nvSpPr>
        <p:spPr>
          <a:xfrm>
            <a:off x="0" y="859697"/>
            <a:ext cx="50377" cy="26247"/>
          </a:xfrm>
          <a:custGeom>
            <a:avLst/>
            <a:gdLst/>
            <a:ahLst/>
            <a:cxnLst/>
            <a:rect l="l" t="t" r="r" b="b"/>
            <a:pathLst>
              <a:path w="75565" h="39369">
                <a:moveTo>
                  <a:pt x="0" y="38770"/>
                </a:moveTo>
                <a:lnTo>
                  <a:pt x="0" y="0"/>
                </a:lnTo>
                <a:lnTo>
                  <a:pt x="75243" y="0"/>
                </a:lnTo>
                <a:lnTo>
                  <a:pt x="752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0" name="bg object 100"/>
          <p:cNvSpPr/>
          <p:nvPr/>
        </p:nvSpPr>
        <p:spPr>
          <a:xfrm>
            <a:off x="0" y="1324947"/>
            <a:ext cx="50377" cy="26247"/>
          </a:xfrm>
          <a:custGeom>
            <a:avLst/>
            <a:gdLst/>
            <a:ahLst/>
            <a:cxnLst/>
            <a:rect l="l" t="t" r="r" b="b"/>
            <a:pathLst>
              <a:path w="75565" h="39369">
                <a:moveTo>
                  <a:pt x="0" y="38770"/>
                </a:moveTo>
                <a:lnTo>
                  <a:pt x="0" y="0"/>
                </a:lnTo>
                <a:lnTo>
                  <a:pt x="75243" y="0"/>
                </a:lnTo>
                <a:lnTo>
                  <a:pt x="752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1" name="bg object 101"/>
          <p:cNvSpPr/>
          <p:nvPr/>
        </p:nvSpPr>
        <p:spPr>
          <a:xfrm>
            <a:off x="0" y="1790197"/>
            <a:ext cx="50377" cy="26247"/>
          </a:xfrm>
          <a:custGeom>
            <a:avLst/>
            <a:gdLst/>
            <a:ahLst/>
            <a:cxnLst/>
            <a:rect l="l" t="t" r="r" b="b"/>
            <a:pathLst>
              <a:path w="75565" h="39369">
                <a:moveTo>
                  <a:pt x="0" y="38770"/>
                </a:moveTo>
                <a:lnTo>
                  <a:pt x="0" y="0"/>
                </a:lnTo>
                <a:lnTo>
                  <a:pt x="75243" y="0"/>
                </a:lnTo>
                <a:lnTo>
                  <a:pt x="752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2" name="bg object 102"/>
          <p:cNvSpPr/>
          <p:nvPr/>
        </p:nvSpPr>
        <p:spPr>
          <a:xfrm>
            <a:off x="11772422" y="2268382"/>
            <a:ext cx="420370" cy="26247"/>
          </a:xfrm>
          <a:custGeom>
            <a:avLst/>
            <a:gdLst/>
            <a:ahLst/>
            <a:cxnLst/>
            <a:rect l="l" t="t" r="r" b="b"/>
            <a:pathLst>
              <a:path w="630555" h="39370">
                <a:moveTo>
                  <a:pt x="629944" y="0"/>
                </a:moveTo>
                <a:lnTo>
                  <a:pt x="629944" y="38770"/>
                </a:lnTo>
                <a:lnTo>
                  <a:pt x="0" y="38770"/>
                </a:lnTo>
                <a:lnTo>
                  <a:pt x="0" y="0"/>
                </a:lnTo>
                <a:lnTo>
                  <a:pt x="629944"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3" name="bg object 103"/>
          <p:cNvSpPr/>
          <p:nvPr/>
        </p:nvSpPr>
        <p:spPr>
          <a:xfrm>
            <a:off x="11747020" y="2268382"/>
            <a:ext cx="25400" cy="2339340"/>
          </a:xfrm>
          <a:custGeom>
            <a:avLst/>
            <a:gdLst/>
            <a:ahLst/>
            <a:cxnLst/>
            <a:rect l="l" t="t" r="r" b="b"/>
            <a:pathLst>
              <a:path w="38100" h="3509009">
                <a:moveTo>
                  <a:pt x="38101" y="0"/>
                </a:moveTo>
                <a:lnTo>
                  <a:pt x="38101" y="3508763"/>
                </a:lnTo>
                <a:lnTo>
                  <a:pt x="0" y="3508763"/>
                </a:lnTo>
                <a:lnTo>
                  <a:pt x="0" y="0"/>
                </a:lnTo>
                <a:lnTo>
                  <a:pt x="38101"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4" name="bg object 104"/>
          <p:cNvSpPr/>
          <p:nvPr/>
        </p:nvSpPr>
        <p:spPr>
          <a:xfrm>
            <a:off x="10888023" y="2268389"/>
            <a:ext cx="859367" cy="2339340"/>
          </a:xfrm>
          <a:custGeom>
            <a:avLst/>
            <a:gdLst/>
            <a:ahLst/>
            <a:cxnLst/>
            <a:rect l="l" t="t" r="r" b="b"/>
            <a:pathLst>
              <a:path w="1289050" h="3509009">
                <a:moveTo>
                  <a:pt x="1288491" y="0"/>
                </a:moveTo>
                <a:lnTo>
                  <a:pt x="629335" y="0"/>
                </a:lnTo>
                <a:lnTo>
                  <a:pt x="589965" y="0"/>
                </a:lnTo>
                <a:lnTo>
                  <a:pt x="0" y="0"/>
                </a:lnTo>
                <a:lnTo>
                  <a:pt x="0" y="38773"/>
                </a:lnTo>
                <a:lnTo>
                  <a:pt x="589965" y="38773"/>
                </a:lnTo>
                <a:lnTo>
                  <a:pt x="589965" y="3508756"/>
                </a:lnTo>
                <a:lnTo>
                  <a:pt x="629335" y="3508756"/>
                </a:lnTo>
                <a:lnTo>
                  <a:pt x="629335" y="38773"/>
                </a:lnTo>
                <a:lnTo>
                  <a:pt x="1288491" y="38773"/>
                </a:lnTo>
                <a:lnTo>
                  <a:pt x="1288491"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5" name="bg object 105"/>
          <p:cNvSpPr/>
          <p:nvPr/>
        </p:nvSpPr>
        <p:spPr>
          <a:xfrm>
            <a:off x="10791126" y="2268382"/>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6" name="bg object 106"/>
          <p:cNvSpPr/>
          <p:nvPr/>
        </p:nvSpPr>
        <p:spPr>
          <a:xfrm>
            <a:off x="11772820" y="2733633"/>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7" name="bg object 107"/>
          <p:cNvSpPr/>
          <p:nvPr/>
        </p:nvSpPr>
        <p:spPr>
          <a:xfrm>
            <a:off x="11772820" y="3198883"/>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8" name="bg object 108"/>
          <p:cNvSpPr/>
          <p:nvPr/>
        </p:nvSpPr>
        <p:spPr>
          <a:xfrm>
            <a:off x="11772820" y="3664133"/>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9" name="bg object 109"/>
          <p:cNvSpPr/>
          <p:nvPr/>
        </p:nvSpPr>
        <p:spPr>
          <a:xfrm>
            <a:off x="11772820" y="4129383"/>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0" name="bg object 110"/>
          <p:cNvSpPr/>
          <p:nvPr/>
        </p:nvSpPr>
        <p:spPr>
          <a:xfrm>
            <a:off x="11307533" y="2733633"/>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1" name="bg object 111"/>
          <p:cNvSpPr/>
          <p:nvPr/>
        </p:nvSpPr>
        <p:spPr>
          <a:xfrm>
            <a:off x="11307533" y="3198883"/>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2" name="bg object 112"/>
          <p:cNvSpPr/>
          <p:nvPr/>
        </p:nvSpPr>
        <p:spPr>
          <a:xfrm>
            <a:off x="11307533" y="3664133"/>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3" name="bg object 113"/>
          <p:cNvSpPr/>
          <p:nvPr/>
        </p:nvSpPr>
        <p:spPr>
          <a:xfrm>
            <a:off x="11307533" y="4129383"/>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4" name="bg object 114"/>
          <p:cNvSpPr/>
          <p:nvPr/>
        </p:nvSpPr>
        <p:spPr>
          <a:xfrm>
            <a:off x="10888029" y="2733633"/>
            <a:ext cx="393700" cy="26247"/>
          </a:xfrm>
          <a:custGeom>
            <a:avLst/>
            <a:gdLst/>
            <a:ahLst/>
            <a:cxnLst/>
            <a:rect l="l" t="t" r="r" b="b"/>
            <a:pathLst>
              <a:path w="590550" h="39370">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5" name="bg object 115"/>
          <p:cNvSpPr/>
          <p:nvPr/>
        </p:nvSpPr>
        <p:spPr>
          <a:xfrm>
            <a:off x="10888029" y="3198883"/>
            <a:ext cx="393700" cy="26247"/>
          </a:xfrm>
          <a:custGeom>
            <a:avLst/>
            <a:gdLst/>
            <a:ahLst/>
            <a:cxnLst/>
            <a:rect l="l" t="t" r="r" b="b"/>
            <a:pathLst>
              <a:path w="590550" h="39370">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6" name="bg object 116"/>
          <p:cNvSpPr/>
          <p:nvPr/>
        </p:nvSpPr>
        <p:spPr>
          <a:xfrm>
            <a:off x="10888029" y="3664133"/>
            <a:ext cx="393700" cy="26247"/>
          </a:xfrm>
          <a:custGeom>
            <a:avLst/>
            <a:gdLst/>
            <a:ahLst/>
            <a:cxnLst/>
            <a:rect l="l" t="t" r="r" b="b"/>
            <a:pathLst>
              <a:path w="590550" h="39370">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7" name="bg object 117"/>
          <p:cNvSpPr/>
          <p:nvPr/>
        </p:nvSpPr>
        <p:spPr>
          <a:xfrm>
            <a:off x="10888029" y="4129383"/>
            <a:ext cx="393700" cy="26247"/>
          </a:xfrm>
          <a:custGeom>
            <a:avLst/>
            <a:gdLst/>
            <a:ahLst/>
            <a:cxnLst/>
            <a:rect l="l" t="t" r="r" b="b"/>
            <a:pathLst>
              <a:path w="590550" h="39370">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8" name="bg object 118"/>
          <p:cNvSpPr/>
          <p:nvPr/>
        </p:nvSpPr>
        <p:spPr>
          <a:xfrm>
            <a:off x="10791126" y="2733633"/>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9" name="bg object 119"/>
          <p:cNvSpPr/>
          <p:nvPr/>
        </p:nvSpPr>
        <p:spPr>
          <a:xfrm>
            <a:off x="10791126" y="3198883"/>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0" name="bg object 120"/>
          <p:cNvSpPr/>
          <p:nvPr/>
        </p:nvSpPr>
        <p:spPr>
          <a:xfrm>
            <a:off x="10791126" y="3664133"/>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1" name="bg object 121"/>
          <p:cNvSpPr/>
          <p:nvPr/>
        </p:nvSpPr>
        <p:spPr>
          <a:xfrm>
            <a:off x="10791126" y="4129383"/>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2" name="bg object 122"/>
          <p:cNvSpPr/>
          <p:nvPr/>
        </p:nvSpPr>
        <p:spPr>
          <a:xfrm>
            <a:off x="0" y="2268389"/>
            <a:ext cx="1304713" cy="2339340"/>
          </a:xfrm>
          <a:custGeom>
            <a:avLst/>
            <a:gdLst/>
            <a:ahLst/>
            <a:cxnLst/>
            <a:rect l="l" t="t" r="r" b="b"/>
            <a:pathLst>
              <a:path w="1957070" h="3509009">
                <a:moveTo>
                  <a:pt x="75234" y="2791498"/>
                </a:moveTo>
                <a:lnTo>
                  <a:pt x="0" y="2791498"/>
                </a:lnTo>
                <a:lnTo>
                  <a:pt x="0" y="2830271"/>
                </a:lnTo>
                <a:lnTo>
                  <a:pt x="75234" y="2830271"/>
                </a:lnTo>
                <a:lnTo>
                  <a:pt x="75234" y="2791498"/>
                </a:lnTo>
                <a:close/>
              </a:path>
              <a:path w="1957070" h="3509009">
                <a:moveTo>
                  <a:pt x="75234" y="2093620"/>
                </a:moveTo>
                <a:lnTo>
                  <a:pt x="0" y="2093620"/>
                </a:lnTo>
                <a:lnTo>
                  <a:pt x="0" y="2132393"/>
                </a:lnTo>
                <a:lnTo>
                  <a:pt x="75234" y="2132393"/>
                </a:lnTo>
                <a:lnTo>
                  <a:pt x="75234" y="2093620"/>
                </a:lnTo>
                <a:close/>
              </a:path>
              <a:path w="1957070" h="3509009">
                <a:moveTo>
                  <a:pt x="75234" y="1395742"/>
                </a:moveTo>
                <a:lnTo>
                  <a:pt x="0" y="1395742"/>
                </a:lnTo>
                <a:lnTo>
                  <a:pt x="0" y="1434515"/>
                </a:lnTo>
                <a:lnTo>
                  <a:pt x="75234" y="1434515"/>
                </a:lnTo>
                <a:lnTo>
                  <a:pt x="75234" y="1395742"/>
                </a:lnTo>
                <a:close/>
              </a:path>
              <a:path w="1957070" h="3509009">
                <a:moveTo>
                  <a:pt x="75234" y="697877"/>
                </a:moveTo>
                <a:lnTo>
                  <a:pt x="0" y="697877"/>
                </a:lnTo>
                <a:lnTo>
                  <a:pt x="0" y="736638"/>
                </a:lnTo>
                <a:lnTo>
                  <a:pt x="75234" y="736638"/>
                </a:lnTo>
                <a:lnTo>
                  <a:pt x="75234" y="697877"/>
                </a:lnTo>
                <a:close/>
              </a:path>
              <a:path w="1957070" h="3509009">
                <a:moveTo>
                  <a:pt x="1956739" y="0"/>
                </a:moveTo>
                <a:lnTo>
                  <a:pt x="1529422" y="0"/>
                </a:lnTo>
                <a:lnTo>
                  <a:pt x="1490052" y="0"/>
                </a:lnTo>
                <a:lnTo>
                  <a:pt x="811847" y="0"/>
                </a:lnTo>
                <a:lnTo>
                  <a:pt x="811847" y="19380"/>
                </a:lnTo>
                <a:lnTo>
                  <a:pt x="792886" y="19380"/>
                </a:lnTo>
                <a:lnTo>
                  <a:pt x="792886" y="0"/>
                </a:lnTo>
                <a:lnTo>
                  <a:pt x="772566" y="0"/>
                </a:lnTo>
                <a:lnTo>
                  <a:pt x="113411" y="0"/>
                </a:lnTo>
                <a:lnTo>
                  <a:pt x="75311" y="0"/>
                </a:lnTo>
                <a:lnTo>
                  <a:pt x="381" y="0"/>
                </a:lnTo>
                <a:lnTo>
                  <a:pt x="381" y="38773"/>
                </a:lnTo>
                <a:lnTo>
                  <a:pt x="75311" y="38773"/>
                </a:lnTo>
                <a:lnTo>
                  <a:pt x="75311" y="3508756"/>
                </a:lnTo>
                <a:lnTo>
                  <a:pt x="113411" y="3508756"/>
                </a:lnTo>
                <a:lnTo>
                  <a:pt x="113411" y="38773"/>
                </a:lnTo>
                <a:lnTo>
                  <a:pt x="772566" y="38773"/>
                </a:lnTo>
                <a:lnTo>
                  <a:pt x="772566" y="697877"/>
                </a:lnTo>
                <a:lnTo>
                  <a:pt x="114007" y="697877"/>
                </a:lnTo>
                <a:lnTo>
                  <a:pt x="114007" y="736638"/>
                </a:lnTo>
                <a:lnTo>
                  <a:pt x="772566" y="736638"/>
                </a:lnTo>
                <a:lnTo>
                  <a:pt x="772566" y="1395742"/>
                </a:lnTo>
                <a:lnTo>
                  <a:pt x="114007" y="1395742"/>
                </a:lnTo>
                <a:lnTo>
                  <a:pt x="114007" y="1434515"/>
                </a:lnTo>
                <a:lnTo>
                  <a:pt x="772566" y="1434515"/>
                </a:lnTo>
                <a:lnTo>
                  <a:pt x="772566" y="2093620"/>
                </a:lnTo>
                <a:lnTo>
                  <a:pt x="114007" y="2093620"/>
                </a:lnTo>
                <a:lnTo>
                  <a:pt x="114007" y="2132393"/>
                </a:lnTo>
                <a:lnTo>
                  <a:pt x="772566" y="2132393"/>
                </a:lnTo>
                <a:lnTo>
                  <a:pt x="772566" y="2791498"/>
                </a:lnTo>
                <a:lnTo>
                  <a:pt x="114007" y="2791498"/>
                </a:lnTo>
                <a:lnTo>
                  <a:pt x="114007" y="2830271"/>
                </a:lnTo>
                <a:lnTo>
                  <a:pt x="772566" y="2830271"/>
                </a:lnTo>
                <a:lnTo>
                  <a:pt x="772566" y="3508756"/>
                </a:lnTo>
                <a:lnTo>
                  <a:pt x="792886" y="3508756"/>
                </a:lnTo>
                <a:lnTo>
                  <a:pt x="811936" y="3508756"/>
                </a:lnTo>
                <a:lnTo>
                  <a:pt x="811936" y="38773"/>
                </a:lnTo>
                <a:lnTo>
                  <a:pt x="1490052" y="38773"/>
                </a:lnTo>
                <a:lnTo>
                  <a:pt x="1490052" y="697877"/>
                </a:lnTo>
                <a:lnTo>
                  <a:pt x="811949" y="697877"/>
                </a:lnTo>
                <a:lnTo>
                  <a:pt x="811949" y="736638"/>
                </a:lnTo>
                <a:lnTo>
                  <a:pt x="1490052" y="736638"/>
                </a:lnTo>
                <a:lnTo>
                  <a:pt x="1490052" y="1395742"/>
                </a:lnTo>
                <a:lnTo>
                  <a:pt x="811949" y="1395742"/>
                </a:lnTo>
                <a:lnTo>
                  <a:pt x="811949" y="1434515"/>
                </a:lnTo>
                <a:lnTo>
                  <a:pt x="1490052" y="1434515"/>
                </a:lnTo>
                <a:lnTo>
                  <a:pt x="1490052" y="2093620"/>
                </a:lnTo>
                <a:lnTo>
                  <a:pt x="811949" y="2093620"/>
                </a:lnTo>
                <a:lnTo>
                  <a:pt x="811949" y="2132393"/>
                </a:lnTo>
                <a:lnTo>
                  <a:pt x="1490052" y="2132393"/>
                </a:lnTo>
                <a:lnTo>
                  <a:pt x="1490052" y="2791498"/>
                </a:lnTo>
                <a:lnTo>
                  <a:pt x="811949" y="2791498"/>
                </a:lnTo>
                <a:lnTo>
                  <a:pt x="811949" y="2830271"/>
                </a:lnTo>
                <a:lnTo>
                  <a:pt x="1490052" y="2830271"/>
                </a:lnTo>
                <a:lnTo>
                  <a:pt x="1490052" y="3508756"/>
                </a:lnTo>
                <a:lnTo>
                  <a:pt x="1529422" y="3508756"/>
                </a:lnTo>
                <a:lnTo>
                  <a:pt x="1529422" y="2830271"/>
                </a:lnTo>
                <a:lnTo>
                  <a:pt x="1956739" y="2830271"/>
                </a:lnTo>
                <a:lnTo>
                  <a:pt x="1956739" y="2791498"/>
                </a:lnTo>
                <a:lnTo>
                  <a:pt x="1529422" y="2791498"/>
                </a:lnTo>
                <a:lnTo>
                  <a:pt x="1529422" y="2132393"/>
                </a:lnTo>
                <a:lnTo>
                  <a:pt x="1956739" y="2132393"/>
                </a:lnTo>
                <a:lnTo>
                  <a:pt x="1956739" y="2093620"/>
                </a:lnTo>
                <a:lnTo>
                  <a:pt x="1529422" y="2093620"/>
                </a:lnTo>
                <a:lnTo>
                  <a:pt x="1529422" y="1434515"/>
                </a:lnTo>
                <a:lnTo>
                  <a:pt x="1956739" y="1434515"/>
                </a:lnTo>
                <a:lnTo>
                  <a:pt x="1956739" y="1395742"/>
                </a:lnTo>
                <a:lnTo>
                  <a:pt x="1529422" y="1395742"/>
                </a:lnTo>
                <a:lnTo>
                  <a:pt x="1529422" y="736638"/>
                </a:lnTo>
                <a:lnTo>
                  <a:pt x="1956739" y="736638"/>
                </a:lnTo>
                <a:lnTo>
                  <a:pt x="1956739" y="697877"/>
                </a:lnTo>
                <a:lnTo>
                  <a:pt x="1529422" y="697877"/>
                </a:lnTo>
                <a:lnTo>
                  <a:pt x="1529422" y="38773"/>
                </a:lnTo>
                <a:lnTo>
                  <a:pt x="1956739" y="38773"/>
                </a:lnTo>
                <a:lnTo>
                  <a:pt x="1956739"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3" name="bg object 123"/>
          <p:cNvSpPr/>
          <p:nvPr/>
        </p:nvSpPr>
        <p:spPr>
          <a:xfrm>
            <a:off x="11772422" y="4607560"/>
            <a:ext cx="420370" cy="26247"/>
          </a:xfrm>
          <a:custGeom>
            <a:avLst/>
            <a:gdLst/>
            <a:ahLst/>
            <a:cxnLst/>
            <a:rect l="l" t="t" r="r" b="b"/>
            <a:pathLst>
              <a:path w="630555" h="39370">
                <a:moveTo>
                  <a:pt x="629944" y="0"/>
                </a:moveTo>
                <a:lnTo>
                  <a:pt x="629944" y="38770"/>
                </a:lnTo>
                <a:lnTo>
                  <a:pt x="0" y="38770"/>
                </a:lnTo>
                <a:lnTo>
                  <a:pt x="0" y="0"/>
                </a:lnTo>
                <a:lnTo>
                  <a:pt x="629944"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4" name="bg object 124"/>
          <p:cNvSpPr/>
          <p:nvPr/>
        </p:nvSpPr>
        <p:spPr>
          <a:xfrm>
            <a:off x="11747020" y="4607560"/>
            <a:ext cx="25400" cy="2250440"/>
          </a:xfrm>
          <a:custGeom>
            <a:avLst/>
            <a:gdLst/>
            <a:ahLst/>
            <a:cxnLst/>
            <a:rect l="l" t="t" r="r" b="b"/>
            <a:pathLst>
              <a:path w="38100" h="3375659">
                <a:moveTo>
                  <a:pt x="38101" y="0"/>
                </a:moveTo>
                <a:lnTo>
                  <a:pt x="38101" y="3375659"/>
                </a:lnTo>
                <a:lnTo>
                  <a:pt x="0" y="3375659"/>
                </a:lnTo>
                <a:lnTo>
                  <a:pt x="0" y="0"/>
                </a:lnTo>
                <a:lnTo>
                  <a:pt x="38101"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5" name="bg object 125"/>
          <p:cNvSpPr/>
          <p:nvPr/>
        </p:nvSpPr>
        <p:spPr>
          <a:xfrm>
            <a:off x="10888023" y="4607559"/>
            <a:ext cx="859367" cy="2250440"/>
          </a:xfrm>
          <a:custGeom>
            <a:avLst/>
            <a:gdLst/>
            <a:ahLst/>
            <a:cxnLst/>
            <a:rect l="l" t="t" r="r" b="b"/>
            <a:pathLst>
              <a:path w="1289050" h="3375659">
                <a:moveTo>
                  <a:pt x="1288491" y="0"/>
                </a:moveTo>
                <a:lnTo>
                  <a:pt x="629335" y="0"/>
                </a:lnTo>
                <a:lnTo>
                  <a:pt x="589965" y="0"/>
                </a:lnTo>
                <a:lnTo>
                  <a:pt x="0" y="0"/>
                </a:lnTo>
                <a:lnTo>
                  <a:pt x="0" y="38773"/>
                </a:lnTo>
                <a:lnTo>
                  <a:pt x="589965" y="38773"/>
                </a:lnTo>
                <a:lnTo>
                  <a:pt x="589965" y="3375660"/>
                </a:lnTo>
                <a:lnTo>
                  <a:pt x="629335" y="3375660"/>
                </a:lnTo>
                <a:lnTo>
                  <a:pt x="629335" y="38773"/>
                </a:lnTo>
                <a:lnTo>
                  <a:pt x="1288491" y="38773"/>
                </a:lnTo>
                <a:lnTo>
                  <a:pt x="1288491"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6" name="bg object 126"/>
          <p:cNvSpPr/>
          <p:nvPr/>
        </p:nvSpPr>
        <p:spPr>
          <a:xfrm>
            <a:off x="10816496"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7" name="bg object 127"/>
          <p:cNvSpPr/>
          <p:nvPr/>
        </p:nvSpPr>
        <p:spPr>
          <a:xfrm>
            <a:off x="10791126" y="4607560"/>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8" name="bg object 128"/>
          <p:cNvSpPr/>
          <p:nvPr/>
        </p:nvSpPr>
        <p:spPr>
          <a:xfrm>
            <a:off x="10350812" y="5384205"/>
            <a:ext cx="26247" cy="1474047"/>
          </a:xfrm>
          <a:custGeom>
            <a:avLst/>
            <a:gdLst/>
            <a:ahLst/>
            <a:cxnLst/>
            <a:rect l="l" t="t" r="r" b="b"/>
            <a:pathLst>
              <a:path w="39369"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9" name="bg object 129"/>
          <p:cNvSpPr/>
          <p:nvPr/>
        </p:nvSpPr>
        <p:spPr>
          <a:xfrm>
            <a:off x="10350812" y="5287509"/>
            <a:ext cx="26247" cy="18203"/>
          </a:xfrm>
          <a:custGeom>
            <a:avLst/>
            <a:gdLst/>
            <a:ahLst/>
            <a:cxnLst/>
            <a:rect l="l" t="t" r="r" b="b"/>
            <a:pathLst>
              <a:path w="39369"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0" name="bg object 130"/>
          <p:cNvSpPr/>
          <p:nvPr/>
        </p:nvSpPr>
        <p:spPr>
          <a:xfrm>
            <a:off x="11772820" y="5072810"/>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1" name="bg object 131"/>
          <p:cNvSpPr/>
          <p:nvPr/>
        </p:nvSpPr>
        <p:spPr>
          <a:xfrm>
            <a:off x="11772820" y="5538060"/>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2" name="bg object 132"/>
          <p:cNvSpPr/>
          <p:nvPr/>
        </p:nvSpPr>
        <p:spPr>
          <a:xfrm>
            <a:off x="11772820" y="6003311"/>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3" name="bg object 133"/>
          <p:cNvSpPr/>
          <p:nvPr/>
        </p:nvSpPr>
        <p:spPr>
          <a:xfrm>
            <a:off x="11772820" y="6468561"/>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4" name="bg object 134"/>
          <p:cNvSpPr/>
          <p:nvPr/>
        </p:nvSpPr>
        <p:spPr>
          <a:xfrm>
            <a:off x="11307533" y="507281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5" name="bg object 135"/>
          <p:cNvSpPr/>
          <p:nvPr/>
        </p:nvSpPr>
        <p:spPr>
          <a:xfrm>
            <a:off x="11307533"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6" name="bg object 136"/>
          <p:cNvSpPr/>
          <p:nvPr/>
        </p:nvSpPr>
        <p:spPr>
          <a:xfrm>
            <a:off x="11307533"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7" name="bg object 137"/>
          <p:cNvSpPr/>
          <p:nvPr/>
        </p:nvSpPr>
        <p:spPr>
          <a:xfrm>
            <a:off x="11307533"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8" name="bg object 138"/>
          <p:cNvSpPr/>
          <p:nvPr/>
        </p:nvSpPr>
        <p:spPr>
          <a:xfrm>
            <a:off x="10888029" y="5072810"/>
            <a:ext cx="393700" cy="26247"/>
          </a:xfrm>
          <a:custGeom>
            <a:avLst/>
            <a:gdLst/>
            <a:ahLst/>
            <a:cxnLst/>
            <a:rect l="l" t="t" r="r" b="b"/>
            <a:pathLst>
              <a:path w="590550" h="39370">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9" name="bg object 139"/>
          <p:cNvSpPr/>
          <p:nvPr/>
        </p:nvSpPr>
        <p:spPr>
          <a:xfrm>
            <a:off x="10842245"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0" name="bg object 140"/>
          <p:cNvSpPr/>
          <p:nvPr/>
        </p:nvSpPr>
        <p:spPr>
          <a:xfrm>
            <a:off x="10842245"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1" name="bg object 141"/>
          <p:cNvSpPr/>
          <p:nvPr/>
        </p:nvSpPr>
        <p:spPr>
          <a:xfrm>
            <a:off x="10842245"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2" name="bg object 142"/>
          <p:cNvSpPr/>
          <p:nvPr/>
        </p:nvSpPr>
        <p:spPr>
          <a:xfrm>
            <a:off x="10791126" y="5072810"/>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3" name="bg object 143"/>
          <p:cNvSpPr/>
          <p:nvPr/>
        </p:nvSpPr>
        <p:spPr>
          <a:xfrm>
            <a:off x="10376959"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4" name="bg object 144"/>
          <p:cNvSpPr/>
          <p:nvPr/>
        </p:nvSpPr>
        <p:spPr>
          <a:xfrm>
            <a:off x="10376959"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5" name="bg object 145"/>
          <p:cNvSpPr/>
          <p:nvPr/>
        </p:nvSpPr>
        <p:spPr>
          <a:xfrm>
            <a:off x="10376959"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6" name="bg object 146"/>
          <p:cNvSpPr/>
          <p:nvPr/>
        </p:nvSpPr>
        <p:spPr>
          <a:xfrm>
            <a:off x="9898747" y="5538060"/>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7" name="bg object 147"/>
          <p:cNvSpPr/>
          <p:nvPr/>
        </p:nvSpPr>
        <p:spPr>
          <a:xfrm>
            <a:off x="9898747" y="6003311"/>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8" name="bg object 148"/>
          <p:cNvSpPr/>
          <p:nvPr/>
        </p:nvSpPr>
        <p:spPr>
          <a:xfrm>
            <a:off x="9886045" y="5384207"/>
            <a:ext cx="465243" cy="1474047"/>
          </a:xfrm>
          <a:custGeom>
            <a:avLst/>
            <a:gdLst/>
            <a:ahLst/>
            <a:cxnLst/>
            <a:rect l="l" t="t" r="r" b="b"/>
            <a:pathLst>
              <a:path w="697865" h="2211070">
                <a:moveTo>
                  <a:pt x="697585" y="1626539"/>
                </a:moveTo>
                <a:lnTo>
                  <a:pt x="19050" y="1626539"/>
                </a:lnTo>
                <a:lnTo>
                  <a:pt x="19050" y="0"/>
                </a:lnTo>
                <a:lnTo>
                  <a:pt x="0" y="0"/>
                </a:lnTo>
                <a:lnTo>
                  <a:pt x="0" y="2210689"/>
                </a:lnTo>
                <a:lnTo>
                  <a:pt x="19050" y="2210689"/>
                </a:lnTo>
                <a:lnTo>
                  <a:pt x="19050" y="1665312"/>
                </a:lnTo>
                <a:lnTo>
                  <a:pt x="697585" y="1665312"/>
                </a:lnTo>
                <a:lnTo>
                  <a:pt x="697585" y="1626539"/>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9" name="bg object 149"/>
          <p:cNvSpPr/>
          <p:nvPr/>
        </p:nvSpPr>
        <p:spPr>
          <a:xfrm>
            <a:off x="9886045" y="5287509"/>
            <a:ext cx="12700" cy="18203"/>
          </a:xfrm>
          <a:custGeom>
            <a:avLst/>
            <a:gdLst/>
            <a:ahLst/>
            <a:cxnLst/>
            <a:rect l="l" t="t" r="r" b="b"/>
            <a:pathLst>
              <a:path w="19050" h="27304">
                <a:moveTo>
                  <a:pt x="0" y="26966"/>
                </a:moveTo>
                <a:lnTo>
                  <a:pt x="19050" y="26966"/>
                </a:lnTo>
                <a:lnTo>
                  <a:pt x="1905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0" name="bg object 150"/>
          <p:cNvSpPr/>
          <p:nvPr/>
        </p:nvSpPr>
        <p:spPr>
          <a:xfrm>
            <a:off x="9872498" y="5384205"/>
            <a:ext cx="13547" cy="1474047"/>
          </a:xfrm>
          <a:custGeom>
            <a:avLst/>
            <a:gdLst/>
            <a:ahLst/>
            <a:cxnLst/>
            <a:rect l="l" t="t" r="r" b="b"/>
            <a:pathLst>
              <a:path w="20319" h="2211070">
                <a:moveTo>
                  <a:pt x="0" y="2210691"/>
                </a:moveTo>
                <a:lnTo>
                  <a:pt x="20320" y="2210691"/>
                </a:lnTo>
                <a:lnTo>
                  <a:pt x="20320"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1" name="bg object 151"/>
          <p:cNvSpPr/>
          <p:nvPr/>
        </p:nvSpPr>
        <p:spPr>
          <a:xfrm>
            <a:off x="9872498" y="5287509"/>
            <a:ext cx="13547" cy="18203"/>
          </a:xfrm>
          <a:custGeom>
            <a:avLst/>
            <a:gdLst/>
            <a:ahLst/>
            <a:cxnLst/>
            <a:rect l="l" t="t" r="r" b="b"/>
            <a:pathLst>
              <a:path w="20319" h="27304">
                <a:moveTo>
                  <a:pt x="0" y="26966"/>
                </a:moveTo>
                <a:lnTo>
                  <a:pt x="20320" y="26966"/>
                </a:lnTo>
                <a:lnTo>
                  <a:pt x="2032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2" name="bg object 152"/>
          <p:cNvSpPr/>
          <p:nvPr/>
        </p:nvSpPr>
        <p:spPr>
          <a:xfrm>
            <a:off x="9407659"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3" name="bg object 153"/>
          <p:cNvSpPr/>
          <p:nvPr/>
        </p:nvSpPr>
        <p:spPr>
          <a:xfrm>
            <a:off x="9407659"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4" name="bg object 154"/>
          <p:cNvSpPr/>
          <p:nvPr/>
        </p:nvSpPr>
        <p:spPr>
          <a:xfrm>
            <a:off x="8941975" y="5384205"/>
            <a:ext cx="26247" cy="1474047"/>
          </a:xfrm>
          <a:custGeom>
            <a:avLst/>
            <a:gdLst/>
            <a:ahLst/>
            <a:cxnLst/>
            <a:rect l="l" t="t" r="r" b="b"/>
            <a:pathLst>
              <a:path w="39369"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5" name="bg object 155"/>
          <p:cNvSpPr/>
          <p:nvPr/>
        </p:nvSpPr>
        <p:spPr>
          <a:xfrm>
            <a:off x="8941975" y="5287509"/>
            <a:ext cx="26247" cy="18203"/>
          </a:xfrm>
          <a:custGeom>
            <a:avLst/>
            <a:gdLst/>
            <a:ahLst/>
            <a:cxnLst/>
            <a:rect l="l" t="t" r="r" b="b"/>
            <a:pathLst>
              <a:path w="39369"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6" name="bg object 156"/>
          <p:cNvSpPr/>
          <p:nvPr/>
        </p:nvSpPr>
        <p:spPr>
          <a:xfrm>
            <a:off x="8477136"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7" name="bg object 157"/>
          <p:cNvSpPr/>
          <p:nvPr/>
        </p:nvSpPr>
        <p:spPr>
          <a:xfrm>
            <a:off x="8477136"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8" name="bg object 158"/>
          <p:cNvSpPr/>
          <p:nvPr/>
        </p:nvSpPr>
        <p:spPr>
          <a:xfrm>
            <a:off x="8011451" y="5384205"/>
            <a:ext cx="26247" cy="1474047"/>
          </a:xfrm>
          <a:custGeom>
            <a:avLst/>
            <a:gdLst/>
            <a:ahLst/>
            <a:cxnLst/>
            <a:rect l="l" t="t" r="r" b="b"/>
            <a:pathLst>
              <a:path w="39370"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9" name="bg object 159"/>
          <p:cNvSpPr/>
          <p:nvPr/>
        </p:nvSpPr>
        <p:spPr>
          <a:xfrm>
            <a:off x="8011451" y="5287509"/>
            <a:ext cx="26247" cy="18203"/>
          </a:xfrm>
          <a:custGeom>
            <a:avLst/>
            <a:gdLst/>
            <a:ahLst/>
            <a:cxnLst/>
            <a:rect l="l" t="t" r="r" b="b"/>
            <a:pathLst>
              <a:path w="39370"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0" name="bg object 160"/>
          <p:cNvSpPr/>
          <p:nvPr/>
        </p:nvSpPr>
        <p:spPr>
          <a:xfrm>
            <a:off x="9433459"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1" name="bg object 161"/>
          <p:cNvSpPr/>
          <p:nvPr/>
        </p:nvSpPr>
        <p:spPr>
          <a:xfrm>
            <a:off x="9433459"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2" name="bg object 162"/>
          <p:cNvSpPr/>
          <p:nvPr/>
        </p:nvSpPr>
        <p:spPr>
          <a:xfrm>
            <a:off x="9433459"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3" name="bg object 163"/>
          <p:cNvSpPr/>
          <p:nvPr/>
        </p:nvSpPr>
        <p:spPr>
          <a:xfrm>
            <a:off x="8968172"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4" name="bg object 164"/>
          <p:cNvSpPr/>
          <p:nvPr/>
        </p:nvSpPr>
        <p:spPr>
          <a:xfrm>
            <a:off x="8968172"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5" name="bg object 165"/>
          <p:cNvSpPr/>
          <p:nvPr/>
        </p:nvSpPr>
        <p:spPr>
          <a:xfrm>
            <a:off x="8968172"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6" name="bg object 166"/>
          <p:cNvSpPr/>
          <p:nvPr/>
        </p:nvSpPr>
        <p:spPr>
          <a:xfrm>
            <a:off x="8502885"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7" name="bg object 167"/>
          <p:cNvSpPr/>
          <p:nvPr/>
        </p:nvSpPr>
        <p:spPr>
          <a:xfrm>
            <a:off x="8502885"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8" name="bg object 168"/>
          <p:cNvSpPr/>
          <p:nvPr/>
        </p:nvSpPr>
        <p:spPr>
          <a:xfrm>
            <a:off x="8502885"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9" name="bg object 169"/>
          <p:cNvSpPr/>
          <p:nvPr/>
        </p:nvSpPr>
        <p:spPr>
          <a:xfrm>
            <a:off x="8037598"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0" name="bg object 170"/>
          <p:cNvSpPr/>
          <p:nvPr/>
        </p:nvSpPr>
        <p:spPr>
          <a:xfrm>
            <a:off x="8037598"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1" name="bg object 171"/>
          <p:cNvSpPr/>
          <p:nvPr/>
        </p:nvSpPr>
        <p:spPr>
          <a:xfrm>
            <a:off x="8037598"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2" name="bg object 172"/>
          <p:cNvSpPr/>
          <p:nvPr/>
        </p:nvSpPr>
        <p:spPr>
          <a:xfrm>
            <a:off x="7559387" y="5538060"/>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3" name="bg object 173"/>
          <p:cNvSpPr/>
          <p:nvPr/>
        </p:nvSpPr>
        <p:spPr>
          <a:xfrm>
            <a:off x="7559387" y="6003311"/>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4" name="bg object 174"/>
          <p:cNvSpPr/>
          <p:nvPr/>
        </p:nvSpPr>
        <p:spPr>
          <a:xfrm>
            <a:off x="7546679" y="5384207"/>
            <a:ext cx="465243" cy="1474047"/>
          </a:xfrm>
          <a:custGeom>
            <a:avLst/>
            <a:gdLst/>
            <a:ahLst/>
            <a:cxnLst/>
            <a:rect l="l" t="t" r="r" b="b"/>
            <a:pathLst>
              <a:path w="697865" h="2211070">
                <a:moveTo>
                  <a:pt x="697598" y="1626539"/>
                </a:moveTo>
                <a:lnTo>
                  <a:pt x="19050" y="1626539"/>
                </a:lnTo>
                <a:lnTo>
                  <a:pt x="19050" y="0"/>
                </a:lnTo>
                <a:lnTo>
                  <a:pt x="0" y="0"/>
                </a:lnTo>
                <a:lnTo>
                  <a:pt x="0" y="2210689"/>
                </a:lnTo>
                <a:lnTo>
                  <a:pt x="19050" y="2210689"/>
                </a:lnTo>
                <a:lnTo>
                  <a:pt x="19050" y="1665312"/>
                </a:lnTo>
                <a:lnTo>
                  <a:pt x="697598" y="1665312"/>
                </a:lnTo>
                <a:lnTo>
                  <a:pt x="697598" y="1626539"/>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5" name="bg object 175"/>
          <p:cNvSpPr/>
          <p:nvPr/>
        </p:nvSpPr>
        <p:spPr>
          <a:xfrm>
            <a:off x="7546685" y="5287509"/>
            <a:ext cx="12700" cy="18203"/>
          </a:xfrm>
          <a:custGeom>
            <a:avLst/>
            <a:gdLst/>
            <a:ahLst/>
            <a:cxnLst/>
            <a:rect l="l" t="t" r="r" b="b"/>
            <a:pathLst>
              <a:path w="19050" h="27304">
                <a:moveTo>
                  <a:pt x="0" y="26966"/>
                </a:moveTo>
                <a:lnTo>
                  <a:pt x="19050" y="26966"/>
                </a:lnTo>
                <a:lnTo>
                  <a:pt x="1905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6" name="bg object 176"/>
          <p:cNvSpPr/>
          <p:nvPr/>
        </p:nvSpPr>
        <p:spPr>
          <a:xfrm>
            <a:off x="7533137" y="5384205"/>
            <a:ext cx="13547" cy="1474047"/>
          </a:xfrm>
          <a:custGeom>
            <a:avLst/>
            <a:gdLst/>
            <a:ahLst/>
            <a:cxnLst/>
            <a:rect l="l" t="t" r="r" b="b"/>
            <a:pathLst>
              <a:path w="20320" h="2211070">
                <a:moveTo>
                  <a:pt x="0" y="2210691"/>
                </a:moveTo>
                <a:lnTo>
                  <a:pt x="20320" y="2210691"/>
                </a:lnTo>
                <a:lnTo>
                  <a:pt x="20320"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7" name="bg object 177"/>
          <p:cNvSpPr/>
          <p:nvPr/>
        </p:nvSpPr>
        <p:spPr>
          <a:xfrm>
            <a:off x="7533137" y="5287509"/>
            <a:ext cx="13547" cy="18203"/>
          </a:xfrm>
          <a:custGeom>
            <a:avLst/>
            <a:gdLst/>
            <a:ahLst/>
            <a:cxnLst/>
            <a:rect l="l" t="t" r="r" b="b"/>
            <a:pathLst>
              <a:path w="20320" h="27304">
                <a:moveTo>
                  <a:pt x="0" y="26966"/>
                </a:moveTo>
                <a:lnTo>
                  <a:pt x="20320" y="26966"/>
                </a:lnTo>
                <a:lnTo>
                  <a:pt x="2032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8" name="bg object 178"/>
          <p:cNvSpPr/>
          <p:nvPr/>
        </p:nvSpPr>
        <p:spPr>
          <a:xfrm>
            <a:off x="7068299"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9" name="bg object 179"/>
          <p:cNvSpPr/>
          <p:nvPr/>
        </p:nvSpPr>
        <p:spPr>
          <a:xfrm>
            <a:off x="7068299"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0" name="bg object 180"/>
          <p:cNvSpPr/>
          <p:nvPr/>
        </p:nvSpPr>
        <p:spPr>
          <a:xfrm>
            <a:off x="6602614" y="5384205"/>
            <a:ext cx="26247" cy="1474047"/>
          </a:xfrm>
          <a:custGeom>
            <a:avLst/>
            <a:gdLst/>
            <a:ahLst/>
            <a:cxnLst/>
            <a:rect l="l" t="t" r="r" b="b"/>
            <a:pathLst>
              <a:path w="39370"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1" name="bg object 181"/>
          <p:cNvSpPr/>
          <p:nvPr/>
        </p:nvSpPr>
        <p:spPr>
          <a:xfrm>
            <a:off x="6602614" y="5287509"/>
            <a:ext cx="26247" cy="18203"/>
          </a:xfrm>
          <a:custGeom>
            <a:avLst/>
            <a:gdLst/>
            <a:ahLst/>
            <a:cxnLst/>
            <a:rect l="l" t="t" r="r" b="b"/>
            <a:pathLst>
              <a:path w="39370"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2" name="bg object 182"/>
          <p:cNvSpPr/>
          <p:nvPr/>
        </p:nvSpPr>
        <p:spPr>
          <a:xfrm>
            <a:off x="6137776"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3" name="bg object 183"/>
          <p:cNvSpPr/>
          <p:nvPr/>
        </p:nvSpPr>
        <p:spPr>
          <a:xfrm>
            <a:off x="6137776"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4" name="bg object 184"/>
          <p:cNvSpPr/>
          <p:nvPr/>
        </p:nvSpPr>
        <p:spPr>
          <a:xfrm>
            <a:off x="5672091" y="5384205"/>
            <a:ext cx="26247" cy="1474047"/>
          </a:xfrm>
          <a:custGeom>
            <a:avLst/>
            <a:gdLst/>
            <a:ahLst/>
            <a:cxnLst/>
            <a:rect l="l" t="t" r="r" b="b"/>
            <a:pathLst>
              <a:path w="39370"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5" name="bg object 185"/>
          <p:cNvSpPr/>
          <p:nvPr/>
        </p:nvSpPr>
        <p:spPr>
          <a:xfrm>
            <a:off x="5672091" y="5287509"/>
            <a:ext cx="26247" cy="18203"/>
          </a:xfrm>
          <a:custGeom>
            <a:avLst/>
            <a:gdLst/>
            <a:ahLst/>
            <a:cxnLst/>
            <a:rect l="l" t="t" r="r" b="b"/>
            <a:pathLst>
              <a:path w="39370"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6" name="bg object 186"/>
          <p:cNvSpPr/>
          <p:nvPr/>
        </p:nvSpPr>
        <p:spPr>
          <a:xfrm>
            <a:off x="7094099"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7" name="bg object 187"/>
          <p:cNvSpPr/>
          <p:nvPr/>
        </p:nvSpPr>
        <p:spPr>
          <a:xfrm>
            <a:off x="7094099"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8" name="bg object 188"/>
          <p:cNvSpPr/>
          <p:nvPr/>
        </p:nvSpPr>
        <p:spPr>
          <a:xfrm>
            <a:off x="7094099"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9" name="bg object 189"/>
          <p:cNvSpPr/>
          <p:nvPr/>
        </p:nvSpPr>
        <p:spPr>
          <a:xfrm>
            <a:off x="6628812"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0" name="bg object 190"/>
          <p:cNvSpPr/>
          <p:nvPr/>
        </p:nvSpPr>
        <p:spPr>
          <a:xfrm>
            <a:off x="6628812"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1" name="bg object 191"/>
          <p:cNvSpPr/>
          <p:nvPr/>
        </p:nvSpPr>
        <p:spPr>
          <a:xfrm>
            <a:off x="6628812"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2" name="bg object 192"/>
          <p:cNvSpPr/>
          <p:nvPr/>
        </p:nvSpPr>
        <p:spPr>
          <a:xfrm>
            <a:off x="6163525"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3" name="bg object 193"/>
          <p:cNvSpPr/>
          <p:nvPr/>
        </p:nvSpPr>
        <p:spPr>
          <a:xfrm>
            <a:off x="6163525"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4" name="bg object 194"/>
          <p:cNvSpPr/>
          <p:nvPr/>
        </p:nvSpPr>
        <p:spPr>
          <a:xfrm>
            <a:off x="6163525"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5" name="bg object 195"/>
          <p:cNvSpPr/>
          <p:nvPr/>
        </p:nvSpPr>
        <p:spPr>
          <a:xfrm>
            <a:off x="5698238"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6" name="bg object 196"/>
          <p:cNvSpPr/>
          <p:nvPr/>
        </p:nvSpPr>
        <p:spPr>
          <a:xfrm>
            <a:off x="5698238"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7" name="bg object 197"/>
          <p:cNvSpPr/>
          <p:nvPr/>
        </p:nvSpPr>
        <p:spPr>
          <a:xfrm>
            <a:off x="5698238"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8" name="bg object 198"/>
          <p:cNvSpPr/>
          <p:nvPr/>
        </p:nvSpPr>
        <p:spPr>
          <a:xfrm>
            <a:off x="5220027" y="5538060"/>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9" name="bg object 199"/>
          <p:cNvSpPr/>
          <p:nvPr/>
        </p:nvSpPr>
        <p:spPr>
          <a:xfrm>
            <a:off x="5220027" y="6003311"/>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0" name="bg object 200"/>
          <p:cNvSpPr/>
          <p:nvPr/>
        </p:nvSpPr>
        <p:spPr>
          <a:xfrm>
            <a:off x="5207322" y="5384207"/>
            <a:ext cx="465243" cy="1474047"/>
          </a:xfrm>
          <a:custGeom>
            <a:avLst/>
            <a:gdLst/>
            <a:ahLst/>
            <a:cxnLst/>
            <a:rect l="l" t="t" r="r" b="b"/>
            <a:pathLst>
              <a:path w="697865" h="2211070">
                <a:moveTo>
                  <a:pt x="697598" y="1626539"/>
                </a:moveTo>
                <a:lnTo>
                  <a:pt x="19050" y="1626539"/>
                </a:lnTo>
                <a:lnTo>
                  <a:pt x="19050" y="0"/>
                </a:lnTo>
                <a:lnTo>
                  <a:pt x="0" y="0"/>
                </a:lnTo>
                <a:lnTo>
                  <a:pt x="0" y="2210689"/>
                </a:lnTo>
                <a:lnTo>
                  <a:pt x="19050" y="2210689"/>
                </a:lnTo>
                <a:lnTo>
                  <a:pt x="19050" y="1665312"/>
                </a:lnTo>
                <a:lnTo>
                  <a:pt x="697598" y="1665312"/>
                </a:lnTo>
                <a:lnTo>
                  <a:pt x="697598" y="1626539"/>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1" name="bg object 201"/>
          <p:cNvSpPr/>
          <p:nvPr/>
        </p:nvSpPr>
        <p:spPr>
          <a:xfrm>
            <a:off x="5207324" y="5287509"/>
            <a:ext cx="12700" cy="18203"/>
          </a:xfrm>
          <a:custGeom>
            <a:avLst/>
            <a:gdLst/>
            <a:ahLst/>
            <a:cxnLst/>
            <a:rect l="l" t="t" r="r" b="b"/>
            <a:pathLst>
              <a:path w="19050" h="27304">
                <a:moveTo>
                  <a:pt x="0" y="26966"/>
                </a:moveTo>
                <a:lnTo>
                  <a:pt x="19050" y="26966"/>
                </a:lnTo>
                <a:lnTo>
                  <a:pt x="1905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2" name="bg object 202"/>
          <p:cNvSpPr/>
          <p:nvPr/>
        </p:nvSpPr>
        <p:spPr>
          <a:xfrm>
            <a:off x="5193777" y="5384205"/>
            <a:ext cx="13547" cy="1474047"/>
          </a:xfrm>
          <a:custGeom>
            <a:avLst/>
            <a:gdLst/>
            <a:ahLst/>
            <a:cxnLst/>
            <a:rect l="l" t="t" r="r" b="b"/>
            <a:pathLst>
              <a:path w="20320" h="2211070">
                <a:moveTo>
                  <a:pt x="0" y="2210691"/>
                </a:moveTo>
                <a:lnTo>
                  <a:pt x="20320" y="2210691"/>
                </a:lnTo>
                <a:lnTo>
                  <a:pt x="20320"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3" name="bg object 203"/>
          <p:cNvSpPr/>
          <p:nvPr/>
        </p:nvSpPr>
        <p:spPr>
          <a:xfrm>
            <a:off x="5193777" y="5287509"/>
            <a:ext cx="13547" cy="18203"/>
          </a:xfrm>
          <a:custGeom>
            <a:avLst/>
            <a:gdLst/>
            <a:ahLst/>
            <a:cxnLst/>
            <a:rect l="l" t="t" r="r" b="b"/>
            <a:pathLst>
              <a:path w="20320" h="27304">
                <a:moveTo>
                  <a:pt x="0" y="26966"/>
                </a:moveTo>
                <a:lnTo>
                  <a:pt x="20320" y="26966"/>
                </a:lnTo>
                <a:lnTo>
                  <a:pt x="2032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4" name="bg object 204"/>
          <p:cNvSpPr/>
          <p:nvPr/>
        </p:nvSpPr>
        <p:spPr>
          <a:xfrm>
            <a:off x="4728939"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5" name="bg object 205"/>
          <p:cNvSpPr/>
          <p:nvPr/>
        </p:nvSpPr>
        <p:spPr>
          <a:xfrm>
            <a:off x="4728939"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6" name="bg object 206"/>
          <p:cNvSpPr/>
          <p:nvPr/>
        </p:nvSpPr>
        <p:spPr>
          <a:xfrm>
            <a:off x="4263254" y="5384205"/>
            <a:ext cx="26247" cy="1474047"/>
          </a:xfrm>
          <a:custGeom>
            <a:avLst/>
            <a:gdLst/>
            <a:ahLst/>
            <a:cxnLst/>
            <a:rect l="l" t="t" r="r" b="b"/>
            <a:pathLst>
              <a:path w="39370"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7" name="bg object 207"/>
          <p:cNvSpPr/>
          <p:nvPr/>
        </p:nvSpPr>
        <p:spPr>
          <a:xfrm>
            <a:off x="4263254" y="5287509"/>
            <a:ext cx="26247" cy="18203"/>
          </a:xfrm>
          <a:custGeom>
            <a:avLst/>
            <a:gdLst/>
            <a:ahLst/>
            <a:cxnLst/>
            <a:rect l="l" t="t" r="r" b="b"/>
            <a:pathLst>
              <a:path w="39370"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8" name="bg object 208"/>
          <p:cNvSpPr/>
          <p:nvPr/>
        </p:nvSpPr>
        <p:spPr>
          <a:xfrm>
            <a:off x="3798415"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9" name="bg object 209"/>
          <p:cNvSpPr/>
          <p:nvPr/>
        </p:nvSpPr>
        <p:spPr>
          <a:xfrm>
            <a:off x="3798415"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0" name="bg object 210"/>
          <p:cNvSpPr/>
          <p:nvPr/>
        </p:nvSpPr>
        <p:spPr>
          <a:xfrm>
            <a:off x="3332731" y="5384205"/>
            <a:ext cx="26247" cy="1474047"/>
          </a:xfrm>
          <a:custGeom>
            <a:avLst/>
            <a:gdLst/>
            <a:ahLst/>
            <a:cxnLst/>
            <a:rect l="l" t="t" r="r" b="b"/>
            <a:pathLst>
              <a:path w="39370"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1" name="bg object 211"/>
          <p:cNvSpPr/>
          <p:nvPr/>
        </p:nvSpPr>
        <p:spPr>
          <a:xfrm>
            <a:off x="3332731" y="5287509"/>
            <a:ext cx="26247" cy="18203"/>
          </a:xfrm>
          <a:custGeom>
            <a:avLst/>
            <a:gdLst/>
            <a:ahLst/>
            <a:cxnLst/>
            <a:rect l="l" t="t" r="r" b="b"/>
            <a:pathLst>
              <a:path w="39370"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2" name="bg object 212"/>
          <p:cNvSpPr/>
          <p:nvPr/>
        </p:nvSpPr>
        <p:spPr>
          <a:xfrm>
            <a:off x="4754739"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3" name="bg object 213"/>
          <p:cNvSpPr/>
          <p:nvPr/>
        </p:nvSpPr>
        <p:spPr>
          <a:xfrm>
            <a:off x="4754739"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4" name="bg object 214"/>
          <p:cNvSpPr/>
          <p:nvPr/>
        </p:nvSpPr>
        <p:spPr>
          <a:xfrm>
            <a:off x="4754739"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5" name="bg object 215"/>
          <p:cNvSpPr/>
          <p:nvPr/>
        </p:nvSpPr>
        <p:spPr>
          <a:xfrm>
            <a:off x="4289451"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6" name="bg object 216"/>
          <p:cNvSpPr/>
          <p:nvPr/>
        </p:nvSpPr>
        <p:spPr>
          <a:xfrm>
            <a:off x="4289451"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7" name="bg object 217"/>
          <p:cNvSpPr/>
          <p:nvPr/>
        </p:nvSpPr>
        <p:spPr>
          <a:xfrm>
            <a:off x="4289451"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8" name="bg object 218"/>
          <p:cNvSpPr/>
          <p:nvPr/>
        </p:nvSpPr>
        <p:spPr>
          <a:xfrm>
            <a:off x="3824165"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9" name="bg object 219"/>
          <p:cNvSpPr/>
          <p:nvPr/>
        </p:nvSpPr>
        <p:spPr>
          <a:xfrm>
            <a:off x="3824165"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0" name="bg object 220"/>
          <p:cNvSpPr/>
          <p:nvPr/>
        </p:nvSpPr>
        <p:spPr>
          <a:xfrm>
            <a:off x="3824165"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1" name="bg object 221"/>
          <p:cNvSpPr/>
          <p:nvPr/>
        </p:nvSpPr>
        <p:spPr>
          <a:xfrm>
            <a:off x="3358877"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2" name="bg object 222"/>
          <p:cNvSpPr/>
          <p:nvPr/>
        </p:nvSpPr>
        <p:spPr>
          <a:xfrm>
            <a:off x="3358877"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3" name="bg object 223"/>
          <p:cNvSpPr/>
          <p:nvPr/>
        </p:nvSpPr>
        <p:spPr>
          <a:xfrm>
            <a:off x="3358877"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4" name="bg object 224"/>
          <p:cNvSpPr/>
          <p:nvPr/>
        </p:nvSpPr>
        <p:spPr>
          <a:xfrm>
            <a:off x="2880666" y="5538060"/>
            <a:ext cx="452543" cy="26247"/>
          </a:xfrm>
          <a:custGeom>
            <a:avLst/>
            <a:gdLst/>
            <a:ahLst/>
            <a:cxnLst/>
            <a:rect l="l" t="t" r="r" b="b"/>
            <a:pathLst>
              <a:path w="678814"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5" name="bg object 225"/>
          <p:cNvSpPr/>
          <p:nvPr/>
        </p:nvSpPr>
        <p:spPr>
          <a:xfrm>
            <a:off x="2880666" y="6003311"/>
            <a:ext cx="452543" cy="26247"/>
          </a:xfrm>
          <a:custGeom>
            <a:avLst/>
            <a:gdLst/>
            <a:ahLst/>
            <a:cxnLst/>
            <a:rect l="l" t="t" r="r" b="b"/>
            <a:pathLst>
              <a:path w="678814"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6" name="bg object 226"/>
          <p:cNvSpPr/>
          <p:nvPr/>
        </p:nvSpPr>
        <p:spPr>
          <a:xfrm>
            <a:off x="2867957" y="5384207"/>
            <a:ext cx="465243" cy="1474047"/>
          </a:xfrm>
          <a:custGeom>
            <a:avLst/>
            <a:gdLst/>
            <a:ahLst/>
            <a:cxnLst/>
            <a:rect l="l" t="t" r="r" b="b"/>
            <a:pathLst>
              <a:path w="697864" h="2211070">
                <a:moveTo>
                  <a:pt x="697598" y="1626539"/>
                </a:moveTo>
                <a:lnTo>
                  <a:pt x="19062" y="1626539"/>
                </a:lnTo>
                <a:lnTo>
                  <a:pt x="19062" y="0"/>
                </a:lnTo>
                <a:lnTo>
                  <a:pt x="0" y="0"/>
                </a:lnTo>
                <a:lnTo>
                  <a:pt x="0" y="2210689"/>
                </a:lnTo>
                <a:lnTo>
                  <a:pt x="19062" y="2210689"/>
                </a:lnTo>
                <a:lnTo>
                  <a:pt x="19062" y="1665312"/>
                </a:lnTo>
                <a:lnTo>
                  <a:pt x="697598" y="1665312"/>
                </a:lnTo>
                <a:lnTo>
                  <a:pt x="697598" y="1626539"/>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7" name="bg object 227"/>
          <p:cNvSpPr/>
          <p:nvPr/>
        </p:nvSpPr>
        <p:spPr>
          <a:xfrm>
            <a:off x="2867964" y="5287509"/>
            <a:ext cx="12700" cy="18203"/>
          </a:xfrm>
          <a:custGeom>
            <a:avLst/>
            <a:gdLst/>
            <a:ahLst/>
            <a:cxnLst/>
            <a:rect l="l" t="t" r="r" b="b"/>
            <a:pathLst>
              <a:path w="19050" h="27304">
                <a:moveTo>
                  <a:pt x="0" y="26966"/>
                </a:moveTo>
                <a:lnTo>
                  <a:pt x="19050" y="26966"/>
                </a:lnTo>
                <a:lnTo>
                  <a:pt x="1905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8" name="bg object 228"/>
          <p:cNvSpPr/>
          <p:nvPr/>
        </p:nvSpPr>
        <p:spPr>
          <a:xfrm>
            <a:off x="2854417" y="5384205"/>
            <a:ext cx="13547" cy="1474047"/>
          </a:xfrm>
          <a:custGeom>
            <a:avLst/>
            <a:gdLst/>
            <a:ahLst/>
            <a:cxnLst/>
            <a:rect l="l" t="t" r="r" b="b"/>
            <a:pathLst>
              <a:path w="20320" h="2211070">
                <a:moveTo>
                  <a:pt x="0" y="2210691"/>
                </a:moveTo>
                <a:lnTo>
                  <a:pt x="20320" y="2210691"/>
                </a:lnTo>
                <a:lnTo>
                  <a:pt x="20320"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9" name="bg object 229"/>
          <p:cNvSpPr/>
          <p:nvPr/>
        </p:nvSpPr>
        <p:spPr>
          <a:xfrm>
            <a:off x="2854417" y="5287509"/>
            <a:ext cx="13547" cy="18203"/>
          </a:xfrm>
          <a:custGeom>
            <a:avLst/>
            <a:gdLst/>
            <a:ahLst/>
            <a:cxnLst/>
            <a:rect l="l" t="t" r="r" b="b"/>
            <a:pathLst>
              <a:path w="20320" h="27304">
                <a:moveTo>
                  <a:pt x="0" y="26966"/>
                </a:moveTo>
                <a:lnTo>
                  <a:pt x="20320" y="26966"/>
                </a:lnTo>
                <a:lnTo>
                  <a:pt x="2032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0" name="bg object 230"/>
          <p:cNvSpPr/>
          <p:nvPr/>
        </p:nvSpPr>
        <p:spPr>
          <a:xfrm>
            <a:off x="2389579"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1" name="bg object 231"/>
          <p:cNvSpPr/>
          <p:nvPr/>
        </p:nvSpPr>
        <p:spPr>
          <a:xfrm>
            <a:off x="2389579"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2" name="bg object 232"/>
          <p:cNvSpPr/>
          <p:nvPr/>
        </p:nvSpPr>
        <p:spPr>
          <a:xfrm>
            <a:off x="1923893" y="5384205"/>
            <a:ext cx="26247" cy="1474047"/>
          </a:xfrm>
          <a:custGeom>
            <a:avLst/>
            <a:gdLst/>
            <a:ahLst/>
            <a:cxnLst/>
            <a:rect l="l" t="t" r="r" b="b"/>
            <a:pathLst>
              <a:path w="39369"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3" name="bg object 233"/>
          <p:cNvSpPr/>
          <p:nvPr/>
        </p:nvSpPr>
        <p:spPr>
          <a:xfrm>
            <a:off x="1923893" y="5287509"/>
            <a:ext cx="26247" cy="18203"/>
          </a:xfrm>
          <a:custGeom>
            <a:avLst/>
            <a:gdLst/>
            <a:ahLst/>
            <a:cxnLst/>
            <a:rect l="l" t="t" r="r" b="b"/>
            <a:pathLst>
              <a:path w="39369"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4" name="bg object 234"/>
          <p:cNvSpPr/>
          <p:nvPr/>
        </p:nvSpPr>
        <p:spPr>
          <a:xfrm>
            <a:off x="1459055"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5" name="bg object 235"/>
          <p:cNvSpPr/>
          <p:nvPr/>
        </p:nvSpPr>
        <p:spPr>
          <a:xfrm>
            <a:off x="1459055"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6" name="bg object 236"/>
          <p:cNvSpPr/>
          <p:nvPr/>
        </p:nvSpPr>
        <p:spPr>
          <a:xfrm>
            <a:off x="541232" y="4607559"/>
            <a:ext cx="763270" cy="2250440"/>
          </a:xfrm>
          <a:custGeom>
            <a:avLst/>
            <a:gdLst/>
            <a:ahLst/>
            <a:cxnLst/>
            <a:rect l="l" t="t" r="r" b="b"/>
            <a:pathLst>
              <a:path w="1144905" h="3375659">
                <a:moveTo>
                  <a:pt x="1144892" y="0"/>
                </a:moveTo>
                <a:lnTo>
                  <a:pt x="717575" y="0"/>
                </a:lnTo>
                <a:lnTo>
                  <a:pt x="678205" y="0"/>
                </a:lnTo>
                <a:lnTo>
                  <a:pt x="0" y="0"/>
                </a:lnTo>
                <a:lnTo>
                  <a:pt x="0" y="38773"/>
                </a:lnTo>
                <a:lnTo>
                  <a:pt x="678205" y="38773"/>
                </a:lnTo>
                <a:lnTo>
                  <a:pt x="678205" y="3375660"/>
                </a:lnTo>
                <a:lnTo>
                  <a:pt x="717575" y="3375660"/>
                </a:lnTo>
                <a:lnTo>
                  <a:pt x="717575" y="38773"/>
                </a:lnTo>
                <a:lnTo>
                  <a:pt x="1144892" y="38773"/>
                </a:lnTo>
                <a:lnTo>
                  <a:pt x="1144892"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7" name="bg object 237"/>
          <p:cNvSpPr/>
          <p:nvPr/>
        </p:nvSpPr>
        <p:spPr>
          <a:xfrm>
            <a:off x="2415378"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8" name="bg object 238"/>
          <p:cNvSpPr/>
          <p:nvPr/>
        </p:nvSpPr>
        <p:spPr>
          <a:xfrm>
            <a:off x="2415378"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9" name="bg object 239"/>
          <p:cNvSpPr/>
          <p:nvPr/>
        </p:nvSpPr>
        <p:spPr>
          <a:xfrm>
            <a:off x="2415378"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0" name="bg object 240"/>
          <p:cNvSpPr/>
          <p:nvPr/>
        </p:nvSpPr>
        <p:spPr>
          <a:xfrm>
            <a:off x="1950091"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1" name="bg object 241"/>
          <p:cNvSpPr/>
          <p:nvPr/>
        </p:nvSpPr>
        <p:spPr>
          <a:xfrm>
            <a:off x="1950091"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2" name="bg object 242"/>
          <p:cNvSpPr/>
          <p:nvPr/>
        </p:nvSpPr>
        <p:spPr>
          <a:xfrm>
            <a:off x="1950091"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3" name="bg object 243"/>
          <p:cNvSpPr/>
          <p:nvPr/>
        </p:nvSpPr>
        <p:spPr>
          <a:xfrm>
            <a:off x="1484804"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4" name="bg object 244"/>
          <p:cNvSpPr/>
          <p:nvPr/>
        </p:nvSpPr>
        <p:spPr>
          <a:xfrm>
            <a:off x="1484804"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5" name="bg object 245"/>
          <p:cNvSpPr/>
          <p:nvPr/>
        </p:nvSpPr>
        <p:spPr>
          <a:xfrm>
            <a:off x="1484804"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6" name="bg object 246"/>
          <p:cNvSpPr/>
          <p:nvPr/>
        </p:nvSpPr>
        <p:spPr>
          <a:xfrm>
            <a:off x="1019517" y="5072810"/>
            <a:ext cx="285327" cy="26247"/>
          </a:xfrm>
          <a:custGeom>
            <a:avLst/>
            <a:gdLst/>
            <a:ahLst/>
            <a:cxnLst/>
            <a:rect l="l" t="t" r="r" b="b"/>
            <a:pathLst>
              <a:path w="427989" h="39370">
                <a:moveTo>
                  <a:pt x="0" y="38770"/>
                </a:moveTo>
                <a:lnTo>
                  <a:pt x="427476" y="38770"/>
                </a:lnTo>
                <a:lnTo>
                  <a:pt x="427476"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7" name="bg object 247"/>
          <p:cNvSpPr/>
          <p:nvPr/>
        </p:nvSpPr>
        <p:spPr>
          <a:xfrm>
            <a:off x="1019517"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8" name="bg object 248"/>
          <p:cNvSpPr/>
          <p:nvPr/>
        </p:nvSpPr>
        <p:spPr>
          <a:xfrm>
            <a:off x="1019517"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9" name="bg object 249"/>
          <p:cNvSpPr/>
          <p:nvPr/>
        </p:nvSpPr>
        <p:spPr>
          <a:xfrm>
            <a:off x="1019517"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0" name="bg object 250"/>
          <p:cNvSpPr/>
          <p:nvPr/>
        </p:nvSpPr>
        <p:spPr>
          <a:xfrm>
            <a:off x="541305" y="5072810"/>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1" name="bg object 251"/>
          <p:cNvSpPr/>
          <p:nvPr/>
        </p:nvSpPr>
        <p:spPr>
          <a:xfrm>
            <a:off x="541305" y="5538060"/>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2" name="bg object 252"/>
          <p:cNvSpPr/>
          <p:nvPr/>
        </p:nvSpPr>
        <p:spPr>
          <a:xfrm>
            <a:off x="541305" y="6003311"/>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3" name="bg object 253"/>
          <p:cNvSpPr/>
          <p:nvPr/>
        </p:nvSpPr>
        <p:spPr>
          <a:xfrm>
            <a:off x="0" y="4607559"/>
            <a:ext cx="993987" cy="2250440"/>
          </a:xfrm>
          <a:custGeom>
            <a:avLst/>
            <a:gdLst/>
            <a:ahLst/>
            <a:cxnLst/>
            <a:rect l="l" t="t" r="r" b="b"/>
            <a:pathLst>
              <a:path w="1490980" h="3375659">
                <a:moveTo>
                  <a:pt x="75234" y="2791510"/>
                </a:moveTo>
                <a:lnTo>
                  <a:pt x="0" y="2791510"/>
                </a:lnTo>
                <a:lnTo>
                  <a:pt x="0" y="2830284"/>
                </a:lnTo>
                <a:lnTo>
                  <a:pt x="75234" y="2830284"/>
                </a:lnTo>
                <a:lnTo>
                  <a:pt x="75234" y="2791510"/>
                </a:lnTo>
                <a:close/>
              </a:path>
              <a:path w="1490980" h="3375659">
                <a:moveTo>
                  <a:pt x="75234" y="2093633"/>
                </a:moveTo>
                <a:lnTo>
                  <a:pt x="0" y="2093633"/>
                </a:lnTo>
                <a:lnTo>
                  <a:pt x="0" y="2132406"/>
                </a:lnTo>
                <a:lnTo>
                  <a:pt x="75234" y="2132406"/>
                </a:lnTo>
                <a:lnTo>
                  <a:pt x="75234" y="2093633"/>
                </a:lnTo>
                <a:close/>
              </a:path>
              <a:path w="1490980" h="3375659">
                <a:moveTo>
                  <a:pt x="75234" y="1395755"/>
                </a:moveTo>
                <a:lnTo>
                  <a:pt x="0" y="1395755"/>
                </a:lnTo>
                <a:lnTo>
                  <a:pt x="0" y="1434528"/>
                </a:lnTo>
                <a:lnTo>
                  <a:pt x="75234" y="1434528"/>
                </a:lnTo>
                <a:lnTo>
                  <a:pt x="75234" y="1395755"/>
                </a:lnTo>
                <a:close/>
              </a:path>
              <a:path w="1490980" h="3375659">
                <a:moveTo>
                  <a:pt x="75234" y="697877"/>
                </a:moveTo>
                <a:lnTo>
                  <a:pt x="0" y="697877"/>
                </a:lnTo>
                <a:lnTo>
                  <a:pt x="0" y="736650"/>
                </a:lnTo>
                <a:lnTo>
                  <a:pt x="75234" y="736650"/>
                </a:lnTo>
                <a:lnTo>
                  <a:pt x="75234" y="697877"/>
                </a:lnTo>
                <a:close/>
              </a:path>
              <a:path w="1490980" h="3375659">
                <a:moveTo>
                  <a:pt x="811936" y="19392"/>
                </a:moveTo>
                <a:lnTo>
                  <a:pt x="792886" y="19392"/>
                </a:lnTo>
                <a:lnTo>
                  <a:pt x="792886" y="0"/>
                </a:lnTo>
                <a:lnTo>
                  <a:pt x="772566" y="0"/>
                </a:lnTo>
                <a:lnTo>
                  <a:pt x="113411" y="0"/>
                </a:lnTo>
                <a:lnTo>
                  <a:pt x="75311" y="0"/>
                </a:lnTo>
                <a:lnTo>
                  <a:pt x="381" y="0"/>
                </a:lnTo>
                <a:lnTo>
                  <a:pt x="381" y="38773"/>
                </a:lnTo>
                <a:lnTo>
                  <a:pt x="75311" y="38773"/>
                </a:lnTo>
                <a:lnTo>
                  <a:pt x="75311" y="3375660"/>
                </a:lnTo>
                <a:lnTo>
                  <a:pt x="113411" y="3375660"/>
                </a:lnTo>
                <a:lnTo>
                  <a:pt x="113411" y="38773"/>
                </a:lnTo>
                <a:lnTo>
                  <a:pt x="772566" y="38773"/>
                </a:lnTo>
                <a:lnTo>
                  <a:pt x="772566" y="697877"/>
                </a:lnTo>
                <a:lnTo>
                  <a:pt x="114007" y="697877"/>
                </a:lnTo>
                <a:lnTo>
                  <a:pt x="114007" y="736650"/>
                </a:lnTo>
                <a:lnTo>
                  <a:pt x="772566" y="736650"/>
                </a:lnTo>
                <a:lnTo>
                  <a:pt x="772566" y="1395755"/>
                </a:lnTo>
                <a:lnTo>
                  <a:pt x="114007" y="1395755"/>
                </a:lnTo>
                <a:lnTo>
                  <a:pt x="114007" y="1434528"/>
                </a:lnTo>
                <a:lnTo>
                  <a:pt x="772566" y="1434528"/>
                </a:lnTo>
                <a:lnTo>
                  <a:pt x="772566" y="2093633"/>
                </a:lnTo>
                <a:lnTo>
                  <a:pt x="114007" y="2093633"/>
                </a:lnTo>
                <a:lnTo>
                  <a:pt x="114007" y="2132406"/>
                </a:lnTo>
                <a:lnTo>
                  <a:pt x="772566" y="2132406"/>
                </a:lnTo>
                <a:lnTo>
                  <a:pt x="772566" y="2791510"/>
                </a:lnTo>
                <a:lnTo>
                  <a:pt x="114007" y="2791510"/>
                </a:lnTo>
                <a:lnTo>
                  <a:pt x="114007" y="2830284"/>
                </a:lnTo>
                <a:lnTo>
                  <a:pt x="772566" y="2830284"/>
                </a:lnTo>
                <a:lnTo>
                  <a:pt x="772566" y="3375660"/>
                </a:lnTo>
                <a:lnTo>
                  <a:pt x="792886" y="3375660"/>
                </a:lnTo>
                <a:lnTo>
                  <a:pt x="811936" y="3375660"/>
                </a:lnTo>
                <a:lnTo>
                  <a:pt x="811936" y="19392"/>
                </a:lnTo>
                <a:close/>
              </a:path>
              <a:path w="1490980" h="3375659">
                <a:moveTo>
                  <a:pt x="1490497" y="2791510"/>
                </a:moveTo>
                <a:lnTo>
                  <a:pt x="811949" y="2791510"/>
                </a:lnTo>
                <a:lnTo>
                  <a:pt x="811949" y="2830284"/>
                </a:lnTo>
                <a:lnTo>
                  <a:pt x="1490497" y="2830284"/>
                </a:lnTo>
                <a:lnTo>
                  <a:pt x="1490497" y="279151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4" name="bg object 254"/>
          <p:cNvSpPr/>
          <p:nvPr/>
        </p:nvSpPr>
        <p:spPr>
          <a:xfrm>
            <a:off x="1401403" y="1383901"/>
            <a:ext cx="9486900" cy="4000500"/>
          </a:xfrm>
          <a:custGeom>
            <a:avLst/>
            <a:gdLst/>
            <a:ahLst/>
            <a:cxnLst/>
            <a:rect l="l" t="t" r="r" b="b"/>
            <a:pathLst>
              <a:path w="14230350" h="6000750">
                <a:moveTo>
                  <a:pt x="14229931" y="0"/>
                </a:moveTo>
                <a:lnTo>
                  <a:pt x="14111999" y="0"/>
                </a:lnTo>
                <a:lnTo>
                  <a:pt x="14111999" y="5882386"/>
                </a:lnTo>
                <a:lnTo>
                  <a:pt x="0" y="5882386"/>
                </a:lnTo>
                <a:lnTo>
                  <a:pt x="0" y="6000458"/>
                </a:lnTo>
                <a:lnTo>
                  <a:pt x="14229931" y="6000458"/>
                </a:lnTo>
                <a:lnTo>
                  <a:pt x="14229931" y="5882386"/>
                </a:lnTo>
                <a:lnTo>
                  <a:pt x="14229931" y="0"/>
                </a:lnTo>
                <a:close/>
              </a:path>
            </a:pathLst>
          </a:custGeom>
          <a:solidFill>
            <a:srgbClr val="F58633"/>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5" name="bg object 255"/>
          <p:cNvSpPr/>
          <p:nvPr/>
        </p:nvSpPr>
        <p:spPr>
          <a:xfrm>
            <a:off x="1383115" y="1365275"/>
            <a:ext cx="9523307" cy="4037753"/>
          </a:xfrm>
          <a:custGeom>
            <a:avLst/>
            <a:gdLst/>
            <a:ahLst/>
            <a:cxnLst/>
            <a:rect l="l" t="t" r="r" b="b"/>
            <a:pathLst>
              <a:path w="14284960" h="6056630">
                <a:moveTo>
                  <a:pt x="14284795" y="0"/>
                </a:moveTo>
                <a:lnTo>
                  <a:pt x="14139431" y="0"/>
                </a:lnTo>
                <a:lnTo>
                  <a:pt x="14139431" y="27940"/>
                </a:lnTo>
                <a:lnTo>
                  <a:pt x="14257363" y="27940"/>
                </a:lnTo>
                <a:lnTo>
                  <a:pt x="14257363" y="5910326"/>
                </a:lnTo>
                <a:lnTo>
                  <a:pt x="14257363" y="6028398"/>
                </a:lnTo>
                <a:lnTo>
                  <a:pt x="27432" y="6028398"/>
                </a:lnTo>
                <a:lnTo>
                  <a:pt x="27432" y="5910326"/>
                </a:lnTo>
                <a:lnTo>
                  <a:pt x="0" y="5910326"/>
                </a:lnTo>
                <a:lnTo>
                  <a:pt x="0" y="6028398"/>
                </a:lnTo>
                <a:lnTo>
                  <a:pt x="0" y="6056338"/>
                </a:lnTo>
                <a:lnTo>
                  <a:pt x="14284795" y="6056338"/>
                </a:lnTo>
                <a:lnTo>
                  <a:pt x="14284795" y="6028398"/>
                </a:lnTo>
                <a:lnTo>
                  <a:pt x="14284795" y="5910326"/>
                </a:lnTo>
                <a:lnTo>
                  <a:pt x="14284795" y="27940"/>
                </a:lnTo>
                <a:lnTo>
                  <a:pt x="14284795" y="0"/>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6" name="bg object 256"/>
          <p:cNvSpPr/>
          <p:nvPr/>
        </p:nvSpPr>
        <p:spPr>
          <a:xfrm>
            <a:off x="1304501" y="1696880"/>
            <a:ext cx="9486900" cy="3590713"/>
          </a:xfrm>
          <a:custGeom>
            <a:avLst/>
            <a:gdLst/>
            <a:ahLst/>
            <a:cxnLst/>
            <a:rect l="l" t="t" r="r" b="b"/>
            <a:pathLst>
              <a:path w="14230350" h="5386070">
                <a:moveTo>
                  <a:pt x="0" y="5385942"/>
                </a:moveTo>
                <a:lnTo>
                  <a:pt x="14229937" y="5385942"/>
                </a:lnTo>
                <a:lnTo>
                  <a:pt x="14229937" y="0"/>
                </a:lnTo>
                <a:lnTo>
                  <a:pt x="0" y="0"/>
                </a:lnTo>
                <a:lnTo>
                  <a:pt x="0" y="5385942"/>
                </a:lnTo>
                <a:close/>
              </a:path>
            </a:pathLst>
          </a:custGeom>
          <a:solidFill>
            <a:srgbClr val="FFFFFF"/>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7" name="bg object 257"/>
          <p:cNvSpPr/>
          <p:nvPr/>
        </p:nvSpPr>
        <p:spPr>
          <a:xfrm>
            <a:off x="1286217" y="1268778"/>
            <a:ext cx="9523307" cy="10160"/>
          </a:xfrm>
          <a:custGeom>
            <a:avLst/>
            <a:gdLst/>
            <a:ahLst/>
            <a:cxnLst/>
            <a:rect l="l" t="t" r="r" b="b"/>
            <a:pathLst>
              <a:path w="14284960" h="15239">
                <a:moveTo>
                  <a:pt x="0" y="15070"/>
                </a:moveTo>
                <a:lnTo>
                  <a:pt x="14284788" y="15070"/>
                </a:lnTo>
                <a:lnTo>
                  <a:pt x="14284788" y="0"/>
                </a:lnTo>
                <a:lnTo>
                  <a:pt x="0" y="0"/>
                </a:lnTo>
                <a:lnTo>
                  <a:pt x="0" y="15070"/>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8" name="bg object 258"/>
          <p:cNvSpPr/>
          <p:nvPr/>
        </p:nvSpPr>
        <p:spPr>
          <a:xfrm>
            <a:off x="1286213" y="1287060"/>
            <a:ext cx="9523307" cy="4018703"/>
          </a:xfrm>
          <a:custGeom>
            <a:avLst/>
            <a:gdLst/>
            <a:ahLst/>
            <a:cxnLst/>
            <a:rect l="l" t="t" r="r" b="b"/>
            <a:pathLst>
              <a:path w="14284960" h="6028055">
                <a:moveTo>
                  <a:pt x="14284782" y="6000978"/>
                </a:moveTo>
                <a:lnTo>
                  <a:pt x="27419" y="6000978"/>
                </a:lnTo>
                <a:lnTo>
                  <a:pt x="27419" y="520"/>
                </a:lnTo>
                <a:lnTo>
                  <a:pt x="0" y="520"/>
                </a:lnTo>
                <a:lnTo>
                  <a:pt x="0" y="6000978"/>
                </a:lnTo>
                <a:lnTo>
                  <a:pt x="0" y="6027648"/>
                </a:lnTo>
                <a:lnTo>
                  <a:pt x="14284782" y="6027648"/>
                </a:lnTo>
                <a:lnTo>
                  <a:pt x="14284782" y="6000978"/>
                </a:lnTo>
                <a:close/>
              </a:path>
              <a:path w="14284960" h="6028055">
                <a:moveTo>
                  <a:pt x="14284782" y="0"/>
                </a:moveTo>
                <a:lnTo>
                  <a:pt x="14257363" y="0"/>
                </a:lnTo>
                <a:lnTo>
                  <a:pt x="14257363" y="6000674"/>
                </a:lnTo>
                <a:lnTo>
                  <a:pt x="14284782" y="6000674"/>
                </a:lnTo>
                <a:lnTo>
                  <a:pt x="14284782" y="0"/>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9" name="bg object 259"/>
          <p:cNvSpPr/>
          <p:nvPr/>
        </p:nvSpPr>
        <p:spPr>
          <a:xfrm>
            <a:off x="1297128" y="1278826"/>
            <a:ext cx="9503410" cy="418253"/>
          </a:xfrm>
          <a:custGeom>
            <a:avLst/>
            <a:gdLst/>
            <a:ahLst/>
            <a:cxnLst/>
            <a:rect l="l" t="t" r="r" b="b"/>
            <a:pathLst>
              <a:path w="14255115" h="627380">
                <a:moveTo>
                  <a:pt x="14254532" y="627081"/>
                </a:moveTo>
                <a:lnTo>
                  <a:pt x="0" y="627081"/>
                </a:lnTo>
                <a:lnTo>
                  <a:pt x="0" y="0"/>
                </a:lnTo>
                <a:lnTo>
                  <a:pt x="14254532" y="0"/>
                </a:lnTo>
                <a:lnTo>
                  <a:pt x="14254532" y="627081"/>
                </a:lnTo>
                <a:close/>
              </a:path>
            </a:pathLst>
          </a:custGeom>
          <a:solidFill>
            <a:srgbClr val="FFCC29"/>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0" name="bg object 260"/>
          <p:cNvSpPr/>
          <p:nvPr/>
        </p:nvSpPr>
        <p:spPr>
          <a:xfrm>
            <a:off x="1287077" y="1268778"/>
            <a:ext cx="20320" cy="438150"/>
          </a:xfrm>
          <a:custGeom>
            <a:avLst/>
            <a:gdLst/>
            <a:ahLst/>
            <a:cxnLst/>
            <a:rect l="l" t="t" r="r" b="b"/>
            <a:pathLst>
              <a:path w="30480" h="657225">
                <a:moveTo>
                  <a:pt x="30154" y="657223"/>
                </a:moveTo>
                <a:lnTo>
                  <a:pt x="0" y="657223"/>
                </a:lnTo>
                <a:lnTo>
                  <a:pt x="0" y="0"/>
                </a:lnTo>
                <a:lnTo>
                  <a:pt x="30154" y="0"/>
                </a:lnTo>
                <a:lnTo>
                  <a:pt x="30154" y="657223"/>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1" name="bg object 261"/>
          <p:cNvSpPr/>
          <p:nvPr/>
        </p:nvSpPr>
        <p:spPr>
          <a:xfrm>
            <a:off x="1307180" y="1268778"/>
            <a:ext cx="9483090" cy="20320"/>
          </a:xfrm>
          <a:custGeom>
            <a:avLst/>
            <a:gdLst/>
            <a:ahLst/>
            <a:cxnLst/>
            <a:rect l="l" t="t" r="r" b="b"/>
            <a:pathLst>
              <a:path w="14224635" h="30480">
                <a:moveTo>
                  <a:pt x="14224378" y="30141"/>
                </a:moveTo>
                <a:lnTo>
                  <a:pt x="0" y="30141"/>
                </a:lnTo>
                <a:lnTo>
                  <a:pt x="0" y="0"/>
                </a:lnTo>
                <a:lnTo>
                  <a:pt x="14224378" y="0"/>
                </a:lnTo>
                <a:lnTo>
                  <a:pt x="14224378" y="30141"/>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2" name="bg object 262"/>
          <p:cNvSpPr/>
          <p:nvPr/>
        </p:nvSpPr>
        <p:spPr>
          <a:xfrm>
            <a:off x="10790099" y="1268778"/>
            <a:ext cx="20320" cy="438150"/>
          </a:xfrm>
          <a:custGeom>
            <a:avLst/>
            <a:gdLst/>
            <a:ahLst/>
            <a:cxnLst/>
            <a:rect l="l" t="t" r="r" b="b"/>
            <a:pathLst>
              <a:path w="30480" h="657225">
                <a:moveTo>
                  <a:pt x="30154" y="657223"/>
                </a:moveTo>
                <a:lnTo>
                  <a:pt x="0" y="657223"/>
                </a:lnTo>
                <a:lnTo>
                  <a:pt x="0" y="0"/>
                </a:lnTo>
                <a:lnTo>
                  <a:pt x="30154" y="0"/>
                </a:lnTo>
                <a:lnTo>
                  <a:pt x="30154" y="657223"/>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3" name="bg object 263"/>
          <p:cNvSpPr/>
          <p:nvPr/>
        </p:nvSpPr>
        <p:spPr>
          <a:xfrm>
            <a:off x="1307180" y="1686833"/>
            <a:ext cx="9483090" cy="20320"/>
          </a:xfrm>
          <a:custGeom>
            <a:avLst/>
            <a:gdLst/>
            <a:ahLst/>
            <a:cxnLst/>
            <a:rect l="l" t="t" r="r" b="b"/>
            <a:pathLst>
              <a:path w="14224635" h="30480">
                <a:moveTo>
                  <a:pt x="14224378" y="30141"/>
                </a:moveTo>
                <a:lnTo>
                  <a:pt x="0" y="30141"/>
                </a:lnTo>
                <a:lnTo>
                  <a:pt x="0" y="0"/>
                </a:lnTo>
                <a:lnTo>
                  <a:pt x="14224378" y="0"/>
                </a:lnTo>
                <a:lnTo>
                  <a:pt x="14224378" y="30141"/>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4" name="bg object 264"/>
          <p:cNvSpPr/>
          <p:nvPr/>
        </p:nvSpPr>
        <p:spPr>
          <a:xfrm>
            <a:off x="1406790" y="1361439"/>
            <a:ext cx="254000" cy="254000"/>
          </a:xfrm>
          <a:custGeom>
            <a:avLst/>
            <a:gdLst/>
            <a:ahLst/>
            <a:cxnLst/>
            <a:rect l="l" t="t" r="r" b="b"/>
            <a:pathLst>
              <a:path w="381000" h="381000">
                <a:moveTo>
                  <a:pt x="190499" y="380999"/>
                </a:moveTo>
                <a:lnTo>
                  <a:pt x="146820" y="375968"/>
                </a:lnTo>
                <a:lnTo>
                  <a:pt x="106722" y="361637"/>
                </a:lnTo>
                <a:lnTo>
                  <a:pt x="71352" y="339149"/>
                </a:lnTo>
                <a:lnTo>
                  <a:pt x="41850" y="309647"/>
                </a:lnTo>
                <a:lnTo>
                  <a:pt x="19362" y="274277"/>
                </a:lnTo>
                <a:lnTo>
                  <a:pt x="5031" y="234179"/>
                </a:lnTo>
                <a:lnTo>
                  <a:pt x="0" y="190499"/>
                </a:lnTo>
                <a:lnTo>
                  <a:pt x="5031" y="146820"/>
                </a:lnTo>
                <a:lnTo>
                  <a:pt x="19362" y="106722"/>
                </a:lnTo>
                <a:lnTo>
                  <a:pt x="41850" y="71352"/>
                </a:lnTo>
                <a:lnTo>
                  <a:pt x="71352" y="41850"/>
                </a:lnTo>
                <a:lnTo>
                  <a:pt x="106722" y="19362"/>
                </a:lnTo>
                <a:lnTo>
                  <a:pt x="146820" y="5031"/>
                </a:lnTo>
                <a:lnTo>
                  <a:pt x="190499" y="0"/>
                </a:lnTo>
                <a:lnTo>
                  <a:pt x="234179" y="5031"/>
                </a:lnTo>
                <a:lnTo>
                  <a:pt x="274277" y="19362"/>
                </a:lnTo>
                <a:lnTo>
                  <a:pt x="309647" y="41850"/>
                </a:lnTo>
                <a:lnTo>
                  <a:pt x="339149" y="71352"/>
                </a:lnTo>
                <a:lnTo>
                  <a:pt x="361637" y="106722"/>
                </a:lnTo>
                <a:lnTo>
                  <a:pt x="375968" y="146820"/>
                </a:lnTo>
                <a:lnTo>
                  <a:pt x="380999" y="190499"/>
                </a:lnTo>
                <a:lnTo>
                  <a:pt x="375968" y="234179"/>
                </a:lnTo>
                <a:lnTo>
                  <a:pt x="361637" y="274277"/>
                </a:lnTo>
                <a:lnTo>
                  <a:pt x="339149" y="309647"/>
                </a:lnTo>
                <a:lnTo>
                  <a:pt x="309647" y="339149"/>
                </a:lnTo>
                <a:lnTo>
                  <a:pt x="274277" y="361637"/>
                </a:lnTo>
                <a:lnTo>
                  <a:pt x="234179" y="375968"/>
                </a:lnTo>
                <a:lnTo>
                  <a:pt x="190499" y="380999"/>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5" name="bg object 265"/>
          <p:cNvSpPr/>
          <p:nvPr/>
        </p:nvSpPr>
        <p:spPr>
          <a:xfrm>
            <a:off x="1424021" y="1378671"/>
            <a:ext cx="215900" cy="215900"/>
          </a:xfrm>
          <a:custGeom>
            <a:avLst/>
            <a:gdLst/>
            <a:ahLst/>
            <a:cxnLst/>
            <a:rect l="l" t="t" r="r" b="b"/>
            <a:pathLst>
              <a:path w="323850" h="323850">
                <a:moveTo>
                  <a:pt x="161924" y="323849"/>
                </a:moveTo>
                <a:lnTo>
                  <a:pt x="118878" y="318065"/>
                </a:lnTo>
                <a:lnTo>
                  <a:pt x="80198" y="301742"/>
                </a:lnTo>
                <a:lnTo>
                  <a:pt x="47426" y="276423"/>
                </a:lnTo>
                <a:lnTo>
                  <a:pt x="22107" y="243651"/>
                </a:lnTo>
                <a:lnTo>
                  <a:pt x="5784" y="204971"/>
                </a:lnTo>
                <a:lnTo>
                  <a:pt x="0" y="161924"/>
                </a:lnTo>
                <a:lnTo>
                  <a:pt x="5784" y="118878"/>
                </a:lnTo>
                <a:lnTo>
                  <a:pt x="22107" y="80198"/>
                </a:lnTo>
                <a:lnTo>
                  <a:pt x="47426" y="47426"/>
                </a:lnTo>
                <a:lnTo>
                  <a:pt x="80198" y="22107"/>
                </a:lnTo>
                <a:lnTo>
                  <a:pt x="118878" y="5784"/>
                </a:lnTo>
                <a:lnTo>
                  <a:pt x="161924" y="0"/>
                </a:lnTo>
                <a:lnTo>
                  <a:pt x="204971" y="5784"/>
                </a:lnTo>
                <a:lnTo>
                  <a:pt x="243651" y="22107"/>
                </a:lnTo>
                <a:lnTo>
                  <a:pt x="276423" y="47426"/>
                </a:lnTo>
                <a:lnTo>
                  <a:pt x="301742" y="80198"/>
                </a:lnTo>
                <a:lnTo>
                  <a:pt x="318065" y="118878"/>
                </a:lnTo>
                <a:lnTo>
                  <a:pt x="323849" y="161924"/>
                </a:lnTo>
                <a:lnTo>
                  <a:pt x="318065" y="204971"/>
                </a:lnTo>
                <a:lnTo>
                  <a:pt x="301742" y="243651"/>
                </a:lnTo>
                <a:lnTo>
                  <a:pt x="276423" y="276423"/>
                </a:lnTo>
                <a:lnTo>
                  <a:pt x="243651" y="301742"/>
                </a:lnTo>
                <a:lnTo>
                  <a:pt x="204971" y="318065"/>
                </a:lnTo>
                <a:lnTo>
                  <a:pt x="161924" y="323849"/>
                </a:lnTo>
                <a:close/>
              </a:path>
            </a:pathLst>
          </a:custGeom>
          <a:solidFill>
            <a:srgbClr val="FFBFCB"/>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6" name="bg object 266"/>
          <p:cNvSpPr/>
          <p:nvPr/>
        </p:nvSpPr>
        <p:spPr>
          <a:xfrm>
            <a:off x="1753703" y="1361439"/>
            <a:ext cx="254000" cy="254000"/>
          </a:xfrm>
          <a:custGeom>
            <a:avLst/>
            <a:gdLst/>
            <a:ahLst/>
            <a:cxnLst/>
            <a:rect l="l" t="t" r="r" b="b"/>
            <a:pathLst>
              <a:path w="381000" h="381000">
                <a:moveTo>
                  <a:pt x="190499" y="380999"/>
                </a:moveTo>
                <a:lnTo>
                  <a:pt x="146820" y="375968"/>
                </a:lnTo>
                <a:lnTo>
                  <a:pt x="106722" y="361637"/>
                </a:lnTo>
                <a:lnTo>
                  <a:pt x="71352" y="339149"/>
                </a:lnTo>
                <a:lnTo>
                  <a:pt x="41850" y="309647"/>
                </a:lnTo>
                <a:lnTo>
                  <a:pt x="19362" y="274277"/>
                </a:lnTo>
                <a:lnTo>
                  <a:pt x="5031" y="234179"/>
                </a:lnTo>
                <a:lnTo>
                  <a:pt x="0" y="190499"/>
                </a:lnTo>
                <a:lnTo>
                  <a:pt x="5031" y="146820"/>
                </a:lnTo>
                <a:lnTo>
                  <a:pt x="19362" y="106722"/>
                </a:lnTo>
                <a:lnTo>
                  <a:pt x="41850" y="71352"/>
                </a:lnTo>
                <a:lnTo>
                  <a:pt x="71352" y="41850"/>
                </a:lnTo>
                <a:lnTo>
                  <a:pt x="106722" y="19362"/>
                </a:lnTo>
                <a:lnTo>
                  <a:pt x="146820" y="5031"/>
                </a:lnTo>
                <a:lnTo>
                  <a:pt x="190499" y="0"/>
                </a:lnTo>
                <a:lnTo>
                  <a:pt x="234179" y="5031"/>
                </a:lnTo>
                <a:lnTo>
                  <a:pt x="274277" y="19362"/>
                </a:lnTo>
                <a:lnTo>
                  <a:pt x="309647" y="41850"/>
                </a:lnTo>
                <a:lnTo>
                  <a:pt x="339149" y="71352"/>
                </a:lnTo>
                <a:lnTo>
                  <a:pt x="361637" y="106722"/>
                </a:lnTo>
                <a:lnTo>
                  <a:pt x="375968" y="146820"/>
                </a:lnTo>
                <a:lnTo>
                  <a:pt x="380999" y="190499"/>
                </a:lnTo>
                <a:lnTo>
                  <a:pt x="375968" y="234179"/>
                </a:lnTo>
                <a:lnTo>
                  <a:pt x="361637" y="274277"/>
                </a:lnTo>
                <a:lnTo>
                  <a:pt x="339149" y="309647"/>
                </a:lnTo>
                <a:lnTo>
                  <a:pt x="309647" y="339149"/>
                </a:lnTo>
                <a:lnTo>
                  <a:pt x="274277" y="361637"/>
                </a:lnTo>
                <a:lnTo>
                  <a:pt x="234179" y="375968"/>
                </a:lnTo>
                <a:lnTo>
                  <a:pt x="190499" y="380999"/>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7" name="bg object 267"/>
          <p:cNvSpPr/>
          <p:nvPr/>
        </p:nvSpPr>
        <p:spPr>
          <a:xfrm>
            <a:off x="1770933" y="1378671"/>
            <a:ext cx="215900" cy="215900"/>
          </a:xfrm>
          <a:custGeom>
            <a:avLst/>
            <a:gdLst/>
            <a:ahLst/>
            <a:cxnLst/>
            <a:rect l="l" t="t" r="r" b="b"/>
            <a:pathLst>
              <a:path w="323850" h="323850">
                <a:moveTo>
                  <a:pt x="161924" y="323849"/>
                </a:moveTo>
                <a:lnTo>
                  <a:pt x="118878" y="318065"/>
                </a:lnTo>
                <a:lnTo>
                  <a:pt x="80198" y="301742"/>
                </a:lnTo>
                <a:lnTo>
                  <a:pt x="47426" y="276423"/>
                </a:lnTo>
                <a:lnTo>
                  <a:pt x="22107" y="243651"/>
                </a:lnTo>
                <a:lnTo>
                  <a:pt x="5784" y="204971"/>
                </a:lnTo>
                <a:lnTo>
                  <a:pt x="0" y="161924"/>
                </a:lnTo>
                <a:lnTo>
                  <a:pt x="5784" y="118878"/>
                </a:lnTo>
                <a:lnTo>
                  <a:pt x="22107" y="80198"/>
                </a:lnTo>
                <a:lnTo>
                  <a:pt x="47426" y="47426"/>
                </a:lnTo>
                <a:lnTo>
                  <a:pt x="80198" y="22107"/>
                </a:lnTo>
                <a:lnTo>
                  <a:pt x="118878" y="5784"/>
                </a:lnTo>
                <a:lnTo>
                  <a:pt x="161924" y="0"/>
                </a:lnTo>
                <a:lnTo>
                  <a:pt x="204971" y="5784"/>
                </a:lnTo>
                <a:lnTo>
                  <a:pt x="243651" y="22107"/>
                </a:lnTo>
                <a:lnTo>
                  <a:pt x="276423" y="47426"/>
                </a:lnTo>
                <a:lnTo>
                  <a:pt x="301742" y="80198"/>
                </a:lnTo>
                <a:lnTo>
                  <a:pt x="318065" y="118878"/>
                </a:lnTo>
                <a:lnTo>
                  <a:pt x="323849" y="161924"/>
                </a:lnTo>
                <a:lnTo>
                  <a:pt x="318065" y="204971"/>
                </a:lnTo>
                <a:lnTo>
                  <a:pt x="301742" y="243651"/>
                </a:lnTo>
                <a:lnTo>
                  <a:pt x="276423" y="276423"/>
                </a:lnTo>
                <a:lnTo>
                  <a:pt x="243651" y="301742"/>
                </a:lnTo>
                <a:lnTo>
                  <a:pt x="204971" y="318065"/>
                </a:lnTo>
                <a:lnTo>
                  <a:pt x="161924" y="323849"/>
                </a:lnTo>
                <a:close/>
              </a:path>
            </a:pathLst>
          </a:custGeom>
          <a:solidFill>
            <a:srgbClr val="FFF66A"/>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8" name="bg object 268"/>
          <p:cNvSpPr/>
          <p:nvPr/>
        </p:nvSpPr>
        <p:spPr>
          <a:xfrm>
            <a:off x="2100620" y="1361439"/>
            <a:ext cx="254000" cy="254000"/>
          </a:xfrm>
          <a:custGeom>
            <a:avLst/>
            <a:gdLst/>
            <a:ahLst/>
            <a:cxnLst/>
            <a:rect l="l" t="t" r="r" b="b"/>
            <a:pathLst>
              <a:path w="381000" h="381000">
                <a:moveTo>
                  <a:pt x="190499" y="380999"/>
                </a:moveTo>
                <a:lnTo>
                  <a:pt x="146820" y="375968"/>
                </a:lnTo>
                <a:lnTo>
                  <a:pt x="106722" y="361637"/>
                </a:lnTo>
                <a:lnTo>
                  <a:pt x="71352" y="339149"/>
                </a:lnTo>
                <a:lnTo>
                  <a:pt x="41850" y="309647"/>
                </a:lnTo>
                <a:lnTo>
                  <a:pt x="19362" y="274277"/>
                </a:lnTo>
                <a:lnTo>
                  <a:pt x="5031" y="234179"/>
                </a:lnTo>
                <a:lnTo>
                  <a:pt x="0" y="190499"/>
                </a:lnTo>
                <a:lnTo>
                  <a:pt x="5031" y="146820"/>
                </a:lnTo>
                <a:lnTo>
                  <a:pt x="19362" y="106722"/>
                </a:lnTo>
                <a:lnTo>
                  <a:pt x="41850" y="71352"/>
                </a:lnTo>
                <a:lnTo>
                  <a:pt x="71352" y="41850"/>
                </a:lnTo>
                <a:lnTo>
                  <a:pt x="106722" y="19362"/>
                </a:lnTo>
                <a:lnTo>
                  <a:pt x="146820" y="5031"/>
                </a:lnTo>
                <a:lnTo>
                  <a:pt x="190499" y="0"/>
                </a:lnTo>
                <a:lnTo>
                  <a:pt x="234179" y="5031"/>
                </a:lnTo>
                <a:lnTo>
                  <a:pt x="274277" y="19362"/>
                </a:lnTo>
                <a:lnTo>
                  <a:pt x="309647" y="41850"/>
                </a:lnTo>
                <a:lnTo>
                  <a:pt x="339149" y="71352"/>
                </a:lnTo>
                <a:lnTo>
                  <a:pt x="361637" y="106722"/>
                </a:lnTo>
                <a:lnTo>
                  <a:pt x="375968" y="146820"/>
                </a:lnTo>
                <a:lnTo>
                  <a:pt x="380999" y="190499"/>
                </a:lnTo>
                <a:lnTo>
                  <a:pt x="375968" y="234179"/>
                </a:lnTo>
                <a:lnTo>
                  <a:pt x="361637" y="274277"/>
                </a:lnTo>
                <a:lnTo>
                  <a:pt x="339149" y="309647"/>
                </a:lnTo>
                <a:lnTo>
                  <a:pt x="309647" y="339149"/>
                </a:lnTo>
                <a:lnTo>
                  <a:pt x="274277" y="361637"/>
                </a:lnTo>
                <a:lnTo>
                  <a:pt x="234179" y="375968"/>
                </a:lnTo>
                <a:lnTo>
                  <a:pt x="190499" y="380999"/>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9" name="bg object 269"/>
          <p:cNvSpPr/>
          <p:nvPr/>
        </p:nvSpPr>
        <p:spPr>
          <a:xfrm>
            <a:off x="2117851" y="1378671"/>
            <a:ext cx="215900" cy="215900"/>
          </a:xfrm>
          <a:custGeom>
            <a:avLst/>
            <a:gdLst/>
            <a:ahLst/>
            <a:cxnLst/>
            <a:rect l="l" t="t" r="r" b="b"/>
            <a:pathLst>
              <a:path w="323850" h="323850">
                <a:moveTo>
                  <a:pt x="161924" y="323849"/>
                </a:moveTo>
                <a:lnTo>
                  <a:pt x="118878" y="318065"/>
                </a:lnTo>
                <a:lnTo>
                  <a:pt x="80198" y="301742"/>
                </a:lnTo>
                <a:lnTo>
                  <a:pt x="47426" y="276423"/>
                </a:lnTo>
                <a:lnTo>
                  <a:pt x="22107" y="243651"/>
                </a:lnTo>
                <a:lnTo>
                  <a:pt x="5784" y="204971"/>
                </a:lnTo>
                <a:lnTo>
                  <a:pt x="0" y="161924"/>
                </a:lnTo>
                <a:lnTo>
                  <a:pt x="5784" y="118878"/>
                </a:lnTo>
                <a:lnTo>
                  <a:pt x="22107" y="80198"/>
                </a:lnTo>
                <a:lnTo>
                  <a:pt x="47426" y="47426"/>
                </a:lnTo>
                <a:lnTo>
                  <a:pt x="80198" y="22107"/>
                </a:lnTo>
                <a:lnTo>
                  <a:pt x="118878" y="5784"/>
                </a:lnTo>
                <a:lnTo>
                  <a:pt x="161924" y="0"/>
                </a:lnTo>
                <a:lnTo>
                  <a:pt x="204971" y="5784"/>
                </a:lnTo>
                <a:lnTo>
                  <a:pt x="243651" y="22107"/>
                </a:lnTo>
                <a:lnTo>
                  <a:pt x="276423" y="47426"/>
                </a:lnTo>
                <a:lnTo>
                  <a:pt x="301742" y="80198"/>
                </a:lnTo>
                <a:lnTo>
                  <a:pt x="318065" y="118878"/>
                </a:lnTo>
                <a:lnTo>
                  <a:pt x="323849" y="161924"/>
                </a:lnTo>
                <a:lnTo>
                  <a:pt x="318065" y="204971"/>
                </a:lnTo>
                <a:lnTo>
                  <a:pt x="301742" y="243651"/>
                </a:lnTo>
                <a:lnTo>
                  <a:pt x="276423" y="276423"/>
                </a:lnTo>
                <a:lnTo>
                  <a:pt x="243651" y="301742"/>
                </a:lnTo>
                <a:lnTo>
                  <a:pt x="204971" y="318065"/>
                </a:lnTo>
                <a:lnTo>
                  <a:pt x="161924" y="323849"/>
                </a:lnTo>
                <a:close/>
              </a:path>
            </a:pathLst>
          </a:custGeom>
          <a:solidFill>
            <a:srgbClr val="6AC258"/>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ctrTitle"/>
          </p:nvPr>
        </p:nvSpPr>
        <p:spPr>
          <a:xfrm>
            <a:off x="1798729" y="2278432"/>
            <a:ext cx="8594542" cy="1661993"/>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2429721" y="3585568"/>
            <a:ext cx="7332559" cy="146193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8/6/2023</a:t>
            </a:fld>
            <a:endParaRPr lang="en-US" sz="120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30173652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FFCC29"/>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bg object 17"/>
          <p:cNvSpPr/>
          <p:nvPr/>
        </p:nvSpPr>
        <p:spPr>
          <a:xfrm>
            <a:off x="11307529" y="8"/>
            <a:ext cx="884767" cy="2268643"/>
          </a:xfrm>
          <a:custGeom>
            <a:avLst/>
            <a:gdLst/>
            <a:ahLst/>
            <a:cxnLst/>
            <a:rect l="l" t="t" r="r" b="b"/>
            <a:pathLst>
              <a:path w="1327150" h="3402965">
                <a:moveTo>
                  <a:pt x="1326692" y="591667"/>
                </a:moveTo>
                <a:lnTo>
                  <a:pt x="697928" y="591667"/>
                </a:lnTo>
                <a:lnTo>
                  <a:pt x="697928" y="0"/>
                </a:lnTo>
                <a:lnTo>
                  <a:pt x="659155" y="0"/>
                </a:lnTo>
                <a:lnTo>
                  <a:pt x="659155" y="591667"/>
                </a:lnTo>
                <a:lnTo>
                  <a:pt x="0" y="591667"/>
                </a:lnTo>
                <a:lnTo>
                  <a:pt x="0" y="630440"/>
                </a:lnTo>
                <a:lnTo>
                  <a:pt x="659155" y="630440"/>
                </a:lnTo>
                <a:lnTo>
                  <a:pt x="659155" y="3402546"/>
                </a:lnTo>
                <a:lnTo>
                  <a:pt x="697928" y="3402546"/>
                </a:lnTo>
                <a:lnTo>
                  <a:pt x="697928" y="2724061"/>
                </a:lnTo>
                <a:lnTo>
                  <a:pt x="1326692" y="2724061"/>
                </a:lnTo>
                <a:lnTo>
                  <a:pt x="1326692" y="2685288"/>
                </a:lnTo>
                <a:lnTo>
                  <a:pt x="697928" y="2685288"/>
                </a:lnTo>
                <a:lnTo>
                  <a:pt x="697928" y="2026183"/>
                </a:lnTo>
                <a:lnTo>
                  <a:pt x="1326692" y="2026183"/>
                </a:lnTo>
                <a:lnTo>
                  <a:pt x="1326692" y="1987410"/>
                </a:lnTo>
                <a:lnTo>
                  <a:pt x="697928" y="1987410"/>
                </a:lnTo>
                <a:lnTo>
                  <a:pt x="697928" y="1328305"/>
                </a:lnTo>
                <a:lnTo>
                  <a:pt x="1326692" y="1328305"/>
                </a:lnTo>
                <a:lnTo>
                  <a:pt x="1326692" y="1289545"/>
                </a:lnTo>
                <a:lnTo>
                  <a:pt x="697928" y="1289545"/>
                </a:lnTo>
                <a:lnTo>
                  <a:pt x="697928" y="630440"/>
                </a:lnTo>
                <a:lnTo>
                  <a:pt x="1326692" y="630440"/>
                </a:lnTo>
                <a:lnTo>
                  <a:pt x="1326692" y="591667"/>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bg object 18"/>
          <p:cNvSpPr/>
          <p:nvPr/>
        </p:nvSpPr>
        <p:spPr>
          <a:xfrm>
            <a:off x="11391020" y="859697"/>
            <a:ext cx="18627" cy="26247"/>
          </a:xfrm>
          <a:custGeom>
            <a:avLst/>
            <a:gdLst/>
            <a:ahLst/>
            <a:cxnLst/>
            <a:rect l="l" t="t" r="r" b="b"/>
            <a:pathLst>
              <a:path w="27940" h="39369">
                <a:moveTo>
                  <a:pt x="0" y="38770"/>
                </a:moveTo>
                <a:lnTo>
                  <a:pt x="27424" y="38770"/>
                </a:lnTo>
                <a:lnTo>
                  <a:pt x="27424"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1939297" y="1303368"/>
            <a:ext cx="8313406" cy="1107996"/>
          </a:xfrm>
        </p:spPr>
        <p:txBody>
          <a:bodyPr lIns="0" tIns="0" rIns="0" bIns="0"/>
          <a:lstStyle>
            <a:lvl1pPr>
              <a:defRPr sz="7200" b="1" i="0">
                <a:solidFill>
                  <a:srgbClr val="2A252E"/>
                </a:solidFill>
                <a:latin typeface="Courier New"/>
                <a:cs typeface="Courier New"/>
              </a:defRPr>
            </a:lvl1pPr>
          </a:lstStyle>
          <a:p>
            <a:endParaRPr/>
          </a:p>
        </p:txBody>
      </p:sp>
      <p:sp>
        <p:nvSpPr>
          <p:cNvPr id="3" name="Holder 3"/>
          <p:cNvSpPr>
            <a:spLocks noGrp="1"/>
          </p:cNvSpPr>
          <p:nvPr>
            <p:ph type="body" idx="1"/>
          </p:nvPr>
        </p:nvSpPr>
        <p:spPr>
          <a:xfrm>
            <a:off x="2050540" y="1775216"/>
            <a:ext cx="8090921" cy="974754"/>
          </a:xfrm>
        </p:spPr>
        <p:txBody>
          <a:bodyPr lIns="0" tIns="0" rIns="0" bIns="0"/>
          <a:lstStyle>
            <a:lvl1pPr>
              <a:defRPr sz="6334" b="1" i="0">
                <a:solidFill>
                  <a:srgbClr val="2A252E"/>
                </a:solidFill>
                <a:latin typeface="Courier New"/>
                <a:cs typeface="Courier New"/>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8/6/2023</a:t>
            </a:fld>
            <a:endParaRPr lang="en-US" sz="120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1926073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3BE0A2-1FB6-4023-8560-54A5D1AF4E4B}" type="datetimeFigureOut">
              <a:rPr lang="en-US" smtClean="0"/>
              <a:t>8/6/2023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91758-6470-4B99-BCB9-552974A258E0}" type="slidenum">
              <a:rPr lang="en-US" smtClean="0"/>
              <a:t>‹#›</a:t>
            </a:fld>
            <a:endParaRPr lang="en-US"/>
          </a:p>
        </p:txBody>
      </p:sp>
    </p:spTree>
    <p:extLst>
      <p:ext uri="{BB962C8B-B14F-4D97-AF65-F5344CB8AC3E}">
        <p14:creationId xmlns:p14="http://schemas.microsoft.com/office/powerpoint/2010/main" val="22693357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F58633"/>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bg object 17"/>
          <p:cNvSpPr/>
          <p:nvPr/>
        </p:nvSpPr>
        <p:spPr>
          <a:xfrm>
            <a:off x="11307529" y="8"/>
            <a:ext cx="884767" cy="2268643"/>
          </a:xfrm>
          <a:custGeom>
            <a:avLst/>
            <a:gdLst/>
            <a:ahLst/>
            <a:cxnLst/>
            <a:rect l="l" t="t" r="r" b="b"/>
            <a:pathLst>
              <a:path w="1327150" h="3402965">
                <a:moveTo>
                  <a:pt x="1326692" y="591667"/>
                </a:moveTo>
                <a:lnTo>
                  <a:pt x="697928" y="591667"/>
                </a:lnTo>
                <a:lnTo>
                  <a:pt x="697928" y="0"/>
                </a:lnTo>
                <a:lnTo>
                  <a:pt x="659155" y="0"/>
                </a:lnTo>
                <a:lnTo>
                  <a:pt x="659155" y="591667"/>
                </a:lnTo>
                <a:lnTo>
                  <a:pt x="0" y="591667"/>
                </a:lnTo>
                <a:lnTo>
                  <a:pt x="0" y="630440"/>
                </a:lnTo>
                <a:lnTo>
                  <a:pt x="659155" y="630440"/>
                </a:lnTo>
                <a:lnTo>
                  <a:pt x="659155" y="3402558"/>
                </a:lnTo>
                <a:lnTo>
                  <a:pt x="697928" y="3402558"/>
                </a:lnTo>
                <a:lnTo>
                  <a:pt x="697928" y="2724061"/>
                </a:lnTo>
                <a:lnTo>
                  <a:pt x="1326692" y="2724061"/>
                </a:lnTo>
                <a:lnTo>
                  <a:pt x="1326692" y="2685288"/>
                </a:lnTo>
                <a:lnTo>
                  <a:pt x="697928" y="2685288"/>
                </a:lnTo>
                <a:lnTo>
                  <a:pt x="697928" y="2026183"/>
                </a:lnTo>
                <a:lnTo>
                  <a:pt x="1326692" y="2026183"/>
                </a:lnTo>
                <a:lnTo>
                  <a:pt x="1326692" y="1987423"/>
                </a:lnTo>
                <a:lnTo>
                  <a:pt x="697928" y="1987423"/>
                </a:lnTo>
                <a:lnTo>
                  <a:pt x="697928" y="1328305"/>
                </a:lnTo>
                <a:lnTo>
                  <a:pt x="1326692" y="1328305"/>
                </a:lnTo>
                <a:lnTo>
                  <a:pt x="1326692" y="1289545"/>
                </a:lnTo>
                <a:lnTo>
                  <a:pt x="697928" y="1289545"/>
                </a:lnTo>
                <a:lnTo>
                  <a:pt x="697928" y="630440"/>
                </a:lnTo>
                <a:lnTo>
                  <a:pt x="1326692" y="630440"/>
                </a:lnTo>
                <a:lnTo>
                  <a:pt x="1326692" y="591667"/>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1939297" y="1303368"/>
            <a:ext cx="8313406" cy="1107996"/>
          </a:xfrm>
        </p:spPr>
        <p:txBody>
          <a:bodyPr lIns="0" tIns="0" rIns="0" bIns="0"/>
          <a:lstStyle>
            <a:lvl1pPr>
              <a:defRPr sz="7200" b="1" i="0">
                <a:solidFill>
                  <a:srgbClr val="2A252E"/>
                </a:solidFill>
                <a:latin typeface="Courier New"/>
                <a:cs typeface="Courier New"/>
              </a:defRPr>
            </a:lvl1pPr>
          </a:lstStyle>
          <a:p>
            <a:endParaRPr/>
          </a:p>
        </p:txBody>
      </p:sp>
      <p:sp>
        <p:nvSpPr>
          <p:cNvPr id="3" name="Holder 3"/>
          <p:cNvSpPr>
            <a:spLocks noGrp="1"/>
          </p:cNvSpPr>
          <p:nvPr>
            <p:ph sz="half" idx="2"/>
          </p:nvPr>
        </p:nvSpPr>
        <p:spPr>
          <a:xfrm>
            <a:off x="609600" y="1577340"/>
            <a:ext cx="5303520" cy="146193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146193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8/6/2023</a:t>
            </a:fld>
            <a:endParaRPr lang="en-US" sz="1200">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40615961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939297" y="1303368"/>
            <a:ext cx="8313406" cy="1107996"/>
          </a:xfrm>
        </p:spPr>
        <p:txBody>
          <a:bodyPr lIns="0" tIns="0" rIns="0" bIns="0"/>
          <a:lstStyle>
            <a:lvl1pPr>
              <a:defRPr sz="7200" b="1" i="0">
                <a:solidFill>
                  <a:srgbClr val="2A252E"/>
                </a:solidFill>
                <a:latin typeface="Courier New"/>
                <a:cs typeface="Courier New"/>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8/6/2023</a:t>
            </a:fld>
            <a:endParaRPr lang="en-US" sz="1200">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25172148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8/6/2023</a:t>
            </a:fld>
            <a:endParaRPr lang="en-US" sz="1200">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1331840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6AC258"/>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bg object 17"/>
          <p:cNvSpPr/>
          <p:nvPr/>
        </p:nvSpPr>
        <p:spPr>
          <a:xfrm>
            <a:off x="11307529" y="8"/>
            <a:ext cx="884767" cy="2268643"/>
          </a:xfrm>
          <a:custGeom>
            <a:avLst/>
            <a:gdLst/>
            <a:ahLst/>
            <a:cxnLst/>
            <a:rect l="l" t="t" r="r" b="b"/>
            <a:pathLst>
              <a:path w="1327150" h="3402965">
                <a:moveTo>
                  <a:pt x="1326692" y="591667"/>
                </a:moveTo>
                <a:lnTo>
                  <a:pt x="697928" y="591667"/>
                </a:lnTo>
                <a:lnTo>
                  <a:pt x="697928" y="0"/>
                </a:lnTo>
                <a:lnTo>
                  <a:pt x="659155" y="0"/>
                </a:lnTo>
                <a:lnTo>
                  <a:pt x="659155" y="591667"/>
                </a:lnTo>
                <a:lnTo>
                  <a:pt x="0" y="591667"/>
                </a:lnTo>
                <a:lnTo>
                  <a:pt x="0" y="630440"/>
                </a:lnTo>
                <a:lnTo>
                  <a:pt x="659155" y="630440"/>
                </a:lnTo>
                <a:lnTo>
                  <a:pt x="659155" y="3402546"/>
                </a:lnTo>
                <a:lnTo>
                  <a:pt x="697928" y="3402546"/>
                </a:lnTo>
                <a:lnTo>
                  <a:pt x="697928" y="2724061"/>
                </a:lnTo>
                <a:lnTo>
                  <a:pt x="1326692" y="2724061"/>
                </a:lnTo>
                <a:lnTo>
                  <a:pt x="1326692" y="2685288"/>
                </a:lnTo>
                <a:lnTo>
                  <a:pt x="697928" y="2685288"/>
                </a:lnTo>
                <a:lnTo>
                  <a:pt x="697928" y="2026183"/>
                </a:lnTo>
                <a:lnTo>
                  <a:pt x="1326692" y="2026183"/>
                </a:lnTo>
                <a:lnTo>
                  <a:pt x="1326692" y="1987410"/>
                </a:lnTo>
                <a:lnTo>
                  <a:pt x="697928" y="1987410"/>
                </a:lnTo>
                <a:lnTo>
                  <a:pt x="697928" y="1328305"/>
                </a:lnTo>
                <a:lnTo>
                  <a:pt x="1326692" y="1328305"/>
                </a:lnTo>
                <a:lnTo>
                  <a:pt x="1326692" y="1289545"/>
                </a:lnTo>
                <a:lnTo>
                  <a:pt x="697928" y="1289545"/>
                </a:lnTo>
                <a:lnTo>
                  <a:pt x="697928" y="630440"/>
                </a:lnTo>
                <a:lnTo>
                  <a:pt x="1326692" y="630440"/>
                </a:lnTo>
                <a:lnTo>
                  <a:pt x="1326692" y="591667"/>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bg object 18"/>
          <p:cNvSpPr/>
          <p:nvPr/>
        </p:nvSpPr>
        <p:spPr>
          <a:xfrm>
            <a:off x="11307533"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bg object 19"/>
          <p:cNvSpPr/>
          <p:nvPr/>
        </p:nvSpPr>
        <p:spPr>
          <a:xfrm>
            <a:off x="11307533" y="132494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bg object 20"/>
          <p:cNvSpPr/>
          <p:nvPr/>
        </p:nvSpPr>
        <p:spPr>
          <a:xfrm>
            <a:off x="11307533" y="17901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bg object 21"/>
          <p:cNvSpPr/>
          <p:nvPr/>
        </p:nvSpPr>
        <p:spPr>
          <a:xfrm>
            <a:off x="11281682" y="1"/>
            <a:ext cx="26247" cy="2268643"/>
          </a:xfrm>
          <a:custGeom>
            <a:avLst/>
            <a:gdLst/>
            <a:ahLst/>
            <a:cxnLst/>
            <a:rect l="l" t="t" r="r" b="b"/>
            <a:pathLst>
              <a:path w="39369" h="3402965">
                <a:moveTo>
                  <a:pt x="0" y="3402557"/>
                </a:moveTo>
                <a:lnTo>
                  <a:pt x="0" y="0"/>
                </a:lnTo>
                <a:lnTo>
                  <a:pt x="38773" y="0"/>
                </a:lnTo>
                <a:lnTo>
                  <a:pt x="38773" y="3402557"/>
                </a:lnTo>
                <a:lnTo>
                  <a:pt x="0" y="3402557"/>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bg object 22"/>
          <p:cNvSpPr/>
          <p:nvPr/>
        </p:nvSpPr>
        <p:spPr>
          <a:xfrm>
            <a:off x="10842245"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bg object 23"/>
          <p:cNvSpPr/>
          <p:nvPr/>
        </p:nvSpPr>
        <p:spPr>
          <a:xfrm>
            <a:off x="10842245"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bg object 24"/>
          <p:cNvSpPr/>
          <p:nvPr/>
        </p:nvSpPr>
        <p:spPr>
          <a:xfrm>
            <a:off x="10842245" y="132494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bg object 25"/>
          <p:cNvSpPr/>
          <p:nvPr/>
        </p:nvSpPr>
        <p:spPr>
          <a:xfrm>
            <a:off x="10888029" y="1790197"/>
            <a:ext cx="393700" cy="26247"/>
          </a:xfrm>
          <a:custGeom>
            <a:avLst/>
            <a:gdLst/>
            <a:ahLst/>
            <a:cxnLst/>
            <a:rect l="l" t="t" r="r" b="b"/>
            <a:pathLst>
              <a:path w="590550" h="39369">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bg object 26"/>
          <p:cNvSpPr/>
          <p:nvPr/>
        </p:nvSpPr>
        <p:spPr>
          <a:xfrm>
            <a:off x="10376950" y="7"/>
            <a:ext cx="465667" cy="1384300"/>
          </a:xfrm>
          <a:custGeom>
            <a:avLst/>
            <a:gdLst/>
            <a:ahLst/>
            <a:cxnLst/>
            <a:rect l="l" t="t" r="r" b="b"/>
            <a:pathLst>
              <a:path w="698500" h="2076450">
                <a:moveTo>
                  <a:pt x="697941" y="0"/>
                </a:moveTo>
                <a:lnTo>
                  <a:pt x="659168" y="0"/>
                </a:lnTo>
                <a:lnTo>
                  <a:pt x="659168" y="591667"/>
                </a:lnTo>
                <a:lnTo>
                  <a:pt x="0" y="591667"/>
                </a:lnTo>
                <a:lnTo>
                  <a:pt x="0" y="630440"/>
                </a:lnTo>
                <a:lnTo>
                  <a:pt x="659168" y="630440"/>
                </a:lnTo>
                <a:lnTo>
                  <a:pt x="659168" y="1289545"/>
                </a:lnTo>
                <a:lnTo>
                  <a:pt x="0" y="1289545"/>
                </a:lnTo>
                <a:lnTo>
                  <a:pt x="0" y="1328305"/>
                </a:lnTo>
                <a:lnTo>
                  <a:pt x="659168" y="1328305"/>
                </a:lnTo>
                <a:lnTo>
                  <a:pt x="659168" y="1987410"/>
                </a:lnTo>
                <a:lnTo>
                  <a:pt x="621258" y="1987410"/>
                </a:lnTo>
                <a:lnTo>
                  <a:pt x="621258" y="2026183"/>
                </a:lnTo>
                <a:lnTo>
                  <a:pt x="659168" y="2026183"/>
                </a:lnTo>
                <a:lnTo>
                  <a:pt x="659168" y="2075840"/>
                </a:lnTo>
                <a:lnTo>
                  <a:pt x="697941" y="2075840"/>
                </a:lnTo>
                <a:lnTo>
                  <a:pt x="697941"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7" name="bg object 27"/>
          <p:cNvSpPr/>
          <p:nvPr/>
        </p:nvSpPr>
        <p:spPr>
          <a:xfrm>
            <a:off x="10791126" y="1790197"/>
            <a:ext cx="18627" cy="26247"/>
          </a:xfrm>
          <a:custGeom>
            <a:avLst/>
            <a:gdLst/>
            <a:ahLst/>
            <a:cxnLst/>
            <a:rect l="l" t="t" r="r" b="b"/>
            <a:pathLst>
              <a:path w="27940" h="39369">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bg object 28"/>
          <p:cNvSpPr/>
          <p:nvPr/>
        </p:nvSpPr>
        <p:spPr>
          <a:xfrm>
            <a:off x="10351109" y="0"/>
            <a:ext cx="26247" cy="1287357"/>
          </a:xfrm>
          <a:custGeom>
            <a:avLst/>
            <a:gdLst/>
            <a:ahLst/>
            <a:cxnLst/>
            <a:rect l="l" t="t" r="r" b="b"/>
            <a:pathLst>
              <a:path w="39369"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9" name="bg object 29"/>
          <p:cNvSpPr/>
          <p:nvPr/>
        </p:nvSpPr>
        <p:spPr>
          <a:xfrm>
            <a:off x="9898747" y="394447"/>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0" name="bg object 30"/>
          <p:cNvSpPr/>
          <p:nvPr/>
        </p:nvSpPr>
        <p:spPr>
          <a:xfrm>
            <a:off x="9898747" y="859697"/>
            <a:ext cx="452543" cy="26247"/>
          </a:xfrm>
          <a:custGeom>
            <a:avLst/>
            <a:gdLst/>
            <a:ahLst/>
            <a:cxnLst/>
            <a:rect l="l" t="t" r="r" b="b"/>
            <a:pathLst>
              <a:path w="678815"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bg object 31"/>
          <p:cNvSpPr/>
          <p:nvPr/>
        </p:nvSpPr>
        <p:spPr>
          <a:xfrm>
            <a:off x="9872896" y="0"/>
            <a:ext cx="26247" cy="1287357"/>
          </a:xfrm>
          <a:custGeom>
            <a:avLst/>
            <a:gdLst/>
            <a:ahLst/>
            <a:cxnLst/>
            <a:rect l="l" t="t" r="r" b="b"/>
            <a:pathLst>
              <a:path w="39369" h="1931035">
                <a:moveTo>
                  <a:pt x="0" y="1930578"/>
                </a:moveTo>
                <a:lnTo>
                  <a:pt x="38772" y="1930578"/>
                </a:lnTo>
                <a:lnTo>
                  <a:pt x="38772"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2" name="bg object 32"/>
          <p:cNvSpPr/>
          <p:nvPr/>
        </p:nvSpPr>
        <p:spPr>
          <a:xfrm>
            <a:off x="9433459"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3" name="bg object 33"/>
          <p:cNvSpPr/>
          <p:nvPr/>
        </p:nvSpPr>
        <p:spPr>
          <a:xfrm>
            <a:off x="9433459"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bg object 34"/>
          <p:cNvSpPr/>
          <p:nvPr/>
        </p:nvSpPr>
        <p:spPr>
          <a:xfrm>
            <a:off x="9407609" y="0"/>
            <a:ext cx="26247" cy="1287357"/>
          </a:xfrm>
          <a:custGeom>
            <a:avLst/>
            <a:gdLst/>
            <a:ahLst/>
            <a:cxnLst/>
            <a:rect l="l" t="t" r="r" b="b"/>
            <a:pathLst>
              <a:path w="39369"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5" name="bg object 35"/>
          <p:cNvSpPr/>
          <p:nvPr/>
        </p:nvSpPr>
        <p:spPr>
          <a:xfrm>
            <a:off x="8968172"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bg object 36"/>
          <p:cNvSpPr/>
          <p:nvPr/>
        </p:nvSpPr>
        <p:spPr>
          <a:xfrm>
            <a:off x="8968172"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7" name="bg object 37"/>
          <p:cNvSpPr/>
          <p:nvPr/>
        </p:nvSpPr>
        <p:spPr>
          <a:xfrm>
            <a:off x="8942322" y="0"/>
            <a:ext cx="26247" cy="1287357"/>
          </a:xfrm>
          <a:custGeom>
            <a:avLst/>
            <a:gdLst/>
            <a:ahLst/>
            <a:cxnLst/>
            <a:rect l="l" t="t" r="r" b="b"/>
            <a:pathLst>
              <a:path w="39369"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8" name="bg object 38"/>
          <p:cNvSpPr/>
          <p:nvPr/>
        </p:nvSpPr>
        <p:spPr>
          <a:xfrm>
            <a:off x="8502885"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9" name="bg object 39"/>
          <p:cNvSpPr/>
          <p:nvPr/>
        </p:nvSpPr>
        <p:spPr>
          <a:xfrm>
            <a:off x="8502885"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0" name="bg object 40"/>
          <p:cNvSpPr/>
          <p:nvPr/>
        </p:nvSpPr>
        <p:spPr>
          <a:xfrm>
            <a:off x="8477035"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1" name="bg object 41"/>
          <p:cNvSpPr/>
          <p:nvPr/>
        </p:nvSpPr>
        <p:spPr>
          <a:xfrm>
            <a:off x="8037598"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2" name="bg object 42"/>
          <p:cNvSpPr/>
          <p:nvPr/>
        </p:nvSpPr>
        <p:spPr>
          <a:xfrm>
            <a:off x="8037598"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3" name="bg object 43"/>
          <p:cNvSpPr/>
          <p:nvPr/>
        </p:nvSpPr>
        <p:spPr>
          <a:xfrm>
            <a:off x="8011749"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4" name="bg object 44"/>
          <p:cNvSpPr/>
          <p:nvPr/>
        </p:nvSpPr>
        <p:spPr>
          <a:xfrm>
            <a:off x="7559387" y="394447"/>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5" name="bg object 45"/>
          <p:cNvSpPr/>
          <p:nvPr/>
        </p:nvSpPr>
        <p:spPr>
          <a:xfrm>
            <a:off x="7559387" y="859697"/>
            <a:ext cx="452543" cy="26247"/>
          </a:xfrm>
          <a:custGeom>
            <a:avLst/>
            <a:gdLst/>
            <a:ahLst/>
            <a:cxnLst/>
            <a:rect l="l" t="t" r="r" b="b"/>
            <a:pathLst>
              <a:path w="678815"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6" name="bg object 46"/>
          <p:cNvSpPr/>
          <p:nvPr/>
        </p:nvSpPr>
        <p:spPr>
          <a:xfrm>
            <a:off x="7533536"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7" name="bg object 47"/>
          <p:cNvSpPr/>
          <p:nvPr/>
        </p:nvSpPr>
        <p:spPr>
          <a:xfrm>
            <a:off x="7094099"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8" name="bg object 48"/>
          <p:cNvSpPr/>
          <p:nvPr/>
        </p:nvSpPr>
        <p:spPr>
          <a:xfrm>
            <a:off x="7094099"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9" name="bg object 49"/>
          <p:cNvSpPr/>
          <p:nvPr/>
        </p:nvSpPr>
        <p:spPr>
          <a:xfrm>
            <a:off x="7068249"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0" name="bg object 50"/>
          <p:cNvSpPr/>
          <p:nvPr/>
        </p:nvSpPr>
        <p:spPr>
          <a:xfrm>
            <a:off x="6628812"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1" name="bg object 51"/>
          <p:cNvSpPr/>
          <p:nvPr/>
        </p:nvSpPr>
        <p:spPr>
          <a:xfrm>
            <a:off x="6628812"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2" name="bg object 52"/>
          <p:cNvSpPr/>
          <p:nvPr/>
        </p:nvSpPr>
        <p:spPr>
          <a:xfrm>
            <a:off x="6602962"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3" name="bg object 53"/>
          <p:cNvSpPr/>
          <p:nvPr/>
        </p:nvSpPr>
        <p:spPr>
          <a:xfrm>
            <a:off x="6163525"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4" name="bg object 54"/>
          <p:cNvSpPr/>
          <p:nvPr/>
        </p:nvSpPr>
        <p:spPr>
          <a:xfrm>
            <a:off x="6163525"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5" name="bg object 55"/>
          <p:cNvSpPr/>
          <p:nvPr/>
        </p:nvSpPr>
        <p:spPr>
          <a:xfrm>
            <a:off x="6137675"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6" name="bg object 56"/>
          <p:cNvSpPr/>
          <p:nvPr/>
        </p:nvSpPr>
        <p:spPr>
          <a:xfrm>
            <a:off x="5698238"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7" name="bg object 57"/>
          <p:cNvSpPr/>
          <p:nvPr/>
        </p:nvSpPr>
        <p:spPr>
          <a:xfrm>
            <a:off x="5698238"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8" name="bg object 58"/>
          <p:cNvSpPr/>
          <p:nvPr/>
        </p:nvSpPr>
        <p:spPr>
          <a:xfrm>
            <a:off x="5672388"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9" name="bg object 59"/>
          <p:cNvSpPr/>
          <p:nvPr/>
        </p:nvSpPr>
        <p:spPr>
          <a:xfrm>
            <a:off x="5220027" y="394447"/>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0" name="bg object 60"/>
          <p:cNvSpPr/>
          <p:nvPr/>
        </p:nvSpPr>
        <p:spPr>
          <a:xfrm>
            <a:off x="5220027" y="859697"/>
            <a:ext cx="452543" cy="26247"/>
          </a:xfrm>
          <a:custGeom>
            <a:avLst/>
            <a:gdLst/>
            <a:ahLst/>
            <a:cxnLst/>
            <a:rect l="l" t="t" r="r" b="b"/>
            <a:pathLst>
              <a:path w="678815"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1" name="bg object 61"/>
          <p:cNvSpPr/>
          <p:nvPr/>
        </p:nvSpPr>
        <p:spPr>
          <a:xfrm>
            <a:off x="5194175"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2" name="bg object 62"/>
          <p:cNvSpPr/>
          <p:nvPr/>
        </p:nvSpPr>
        <p:spPr>
          <a:xfrm>
            <a:off x="4754739"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3" name="bg object 63"/>
          <p:cNvSpPr/>
          <p:nvPr/>
        </p:nvSpPr>
        <p:spPr>
          <a:xfrm>
            <a:off x="4754739"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4" name="bg object 64"/>
          <p:cNvSpPr/>
          <p:nvPr/>
        </p:nvSpPr>
        <p:spPr>
          <a:xfrm>
            <a:off x="4728888"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5" name="bg object 65"/>
          <p:cNvSpPr/>
          <p:nvPr/>
        </p:nvSpPr>
        <p:spPr>
          <a:xfrm>
            <a:off x="4289451"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6" name="bg object 66"/>
          <p:cNvSpPr/>
          <p:nvPr/>
        </p:nvSpPr>
        <p:spPr>
          <a:xfrm>
            <a:off x="4289451"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7" name="bg object 67"/>
          <p:cNvSpPr/>
          <p:nvPr/>
        </p:nvSpPr>
        <p:spPr>
          <a:xfrm>
            <a:off x="4263601"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8" name="bg object 68"/>
          <p:cNvSpPr/>
          <p:nvPr/>
        </p:nvSpPr>
        <p:spPr>
          <a:xfrm>
            <a:off x="3824165"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9" name="bg object 69"/>
          <p:cNvSpPr/>
          <p:nvPr/>
        </p:nvSpPr>
        <p:spPr>
          <a:xfrm>
            <a:off x="3824165"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0" name="bg object 70"/>
          <p:cNvSpPr/>
          <p:nvPr/>
        </p:nvSpPr>
        <p:spPr>
          <a:xfrm>
            <a:off x="3798315"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1" name="bg object 71"/>
          <p:cNvSpPr/>
          <p:nvPr/>
        </p:nvSpPr>
        <p:spPr>
          <a:xfrm>
            <a:off x="3358877"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2" name="bg object 72"/>
          <p:cNvSpPr/>
          <p:nvPr/>
        </p:nvSpPr>
        <p:spPr>
          <a:xfrm>
            <a:off x="3358877"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3" name="bg object 73"/>
          <p:cNvSpPr/>
          <p:nvPr/>
        </p:nvSpPr>
        <p:spPr>
          <a:xfrm>
            <a:off x="3333027"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4" name="bg object 74"/>
          <p:cNvSpPr/>
          <p:nvPr/>
        </p:nvSpPr>
        <p:spPr>
          <a:xfrm>
            <a:off x="2880666" y="394447"/>
            <a:ext cx="452543" cy="26247"/>
          </a:xfrm>
          <a:custGeom>
            <a:avLst/>
            <a:gdLst/>
            <a:ahLst/>
            <a:cxnLst/>
            <a:rect l="l" t="t" r="r" b="b"/>
            <a:pathLst>
              <a:path w="678814"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5" name="bg object 75"/>
          <p:cNvSpPr/>
          <p:nvPr/>
        </p:nvSpPr>
        <p:spPr>
          <a:xfrm>
            <a:off x="2880666" y="859697"/>
            <a:ext cx="452543" cy="26247"/>
          </a:xfrm>
          <a:custGeom>
            <a:avLst/>
            <a:gdLst/>
            <a:ahLst/>
            <a:cxnLst/>
            <a:rect l="l" t="t" r="r" b="b"/>
            <a:pathLst>
              <a:path w="678814"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6" name="bg object 76"/>
          <p:cNvSpPr/>
          <p:nvPr/>
        </p:nvSpPr>
        <p:spPr>
          <a:xfrm>
            <a:off x="2854815" y="0"/>
            <a:ext cx="26247" cy="1287357"/>
          </a:xfrm>
          <a:custGeom>
            <a:avLst/>
            <a:gdLst/>
            <a:ahLst/>
            <a:cxnLst/>
            <a:rect l="l" t="t" r="r" b="b"/>
            <a:pathLst>
              <a:path w="39370" h="1931035">
                <a:moveTo>
                  <a:pt x="0" y="1930578"/>
                </a:moveTo>
                <a:lnTo>
                  <a:pt x="38764" y="1930578"/>
                </a:lnTo>
                <a:lnTo>
                  <a:pt x="38764"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7" name="bg object 77"/>
          <p:cNvSpPr/>
          <p:nvPr/>
        </p:nvSpPr>
        <p:spPr>
          <a:xfrm>
            <a:off x="2415378"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8" name="bg object 78"/>
          <p:cNvSpPr/>
          <p:nvPr/>
        </p:nvSpPr>
        <p:spPr>
          <a:xfrm>
            <a:off x="2415378"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9" name="bg object 79"/>
          <p:cNvSpPr/>
          <p:nvPr/>
        </p:nvSpPr>
        <p:spPr>
          <a:xfrm>
            <a:off x="2389528"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0" name="bg object 80"/>
          <p:cNvSpPr/>
          <p:nvPr/>
        </p:nvSpPr>
        <p:spPr>
          <a:xfrm>
            <a:off x="1950091"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1" name="bg object 81"/>
          <p:cNvSpPr/>
          <p:nvPr/>
        </p:nvSpPr>
        <p:spPr>
          <a:xfrm>
            <a:off x="1950091"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2" name="bg object 82"/>
          <p:cNvSpPr/>
          <p:nvPr/>
        </p:nvSpPr>
        <p:spPr>
          <a:xfrm>
            <a:off x="1924241" y="0"/>
            <a:ext cx="26247" cy="1287357"/>
          </a:xfrm>
          <a:custGeom>
            <a:avLst/>
            <a:gdLst/>
            <a:ahLst/>
            <a:cxnLst/>
            <a:rect l="l" t="t" r="r" b="b"/>
            <a:pathLst>
              <a:path w="39369"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3" name="bg object 83"/>
          <p:cNvSpPr/>
          <p:nvPr/>
        </p:nvSpPr>
        <p:spPr>
          <a:xfrm>
            <a:off x="1484804"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4" name="bg object 84"/>
          <p:cNvSpPr/>
          <p:nvPr/>
        </p:nvSpPr>
        <p:spPr>
          <a:xfrm>
            <a:off x="1484804"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5" name="bg object 85"/>
          <p:cNvSpPr/>
          <p:nvPr/>
        </p:nvSpPr>
        <p:spPr>
          <a:xfrm>
            <a:off x="1458954" y="0"/>
            <a:ext cx="26247" cy="1287357"/>
          </a:xfrm>
          <a:custGeom>
            <a:avLst/>
            <a:gdLst/>
            <a:ahLst/>
            <a:cxnLst/>
            <a:rect l="l" t="t" r="r" b="b"/>
            <a:pathLst>
              <a:path w="39369"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6" name="bg object 86"/>
          <p:cNvSpPr/>
          <p:nvPr/>
        </p:nvSpPr>
        <p:spPr>
          <a:xfrm>
            <a:off x="1019517"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7" name="bg object 87"/>
          <p:cNvSpPr/>
          <p:nvPr/>
        </p:nvSpPr>
        <p:spPr>
          <a:xfrm>
            <a:off x="1019517"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8" name="bg object 88"/>
          <p:cNvSpPr/>
          <p:nvPr/>
        </p:nvSpPr>
        <p:spPr>
          <a:xfrm>
            <a:off x="1019517" y="1324947"/>
            <a:ext cx="285327" cy="26247"/>
          </a:xfrm>
          <a:custGeom>
            <a:avLst/>
            <a:gdLst/>
            <a:ahLst/>
            <a:cxnLst/>
            <a:rect l="l" t="t" r="r" b="b"/>
            <a:pathLst>
              <a:path w="427989" h="39369">
                <a:moveTo>
                  <a:pt x="0" y="38770"/>
                </a:moveTo>
                <a:lnTo>
                  <a:pt x="427476" y="38770"/>
                </a:lnTo>
                <a:lnTo>
                  <a:pt x="427476"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9" name="bg object 89"/>
          <p:cNvSpPr/>
          <p:nvPr/>
        </p:nvSpPr>
        <p:spPr>
          <a:xfrm>
            <a:off x="993665" y="8"/>
            <a:ext cx="311150" cy="2268643"/>
          </a:xfrm>
          <a:custGeom>
            <a:avLst/>
            <a:gdLst/>
            <a:ahLst/>
            <a:cxnLst/>
            <a:rect l="l" t="t" r="r" b="b"/>
            <a:pathLst>
              <a:path w="466725" h="3402965">
                <a:moveTo>
                  <a:pt x="466242" y="2685288"/>
                </a:moveTo>
                <a:lnTo>
                  <a:pt x="38773" y="2685288"/>
                </a:lnTo>
                <a:lnTo>
                  <a:pt x="38773" y="0"/>
                </a:lnTo>
                <a:lnTo>
                  <a:pt x="0" y="0"/>
                </a:lnTo>
                <a:lnTo>
                  <a:pt x="0" y="3402546"/>
                </a:lnTo>
                <a:lnTo>
                  <a:pt x="38773" y="3402546"/>
                </a:lnTo>
                <a:lnTo>
                  <a:pt x="38773" y="2724061"/>
                </a:lnTo>
                <a:lnTo>
                  <a:pt x="466242" y="2724061"/>
                </a:lnTo>
                <a:lnTo>
                  <a:pt x="466242" y="268528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0" name="bg object 90"/>
          <p:cNvSpPr/>
          <p:nvPr/>
        </p:nvSpPr>
        <p:spPr>
          <a:xfrm>
            <a:off x="541305" y="394447"/>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1" name="bg object 91"/>
          <p:cNvSpPr/>
          <p:nvPr/>
        </p:nvSpPr>
        <p:spPr>
          <a:xfrm>
            <a:off x="541305" y="859697"/>
            <a:ext cx="452543" cy="26247"/>
          </a:xfrm>
          <a:custGeom>
            <a:avLst/>
            <a:gdLst/>
            <a:ahLst/>
            <a:cxnLst/>
            <a:rect l="l" t="t" r="r" b="b"/>
            <a:pathLst>
              <a:path w="678815"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2" name="bg object 92"/>
          <p:cNvSpPr/>
          <p:nvPr/>
        </p:nvSpPr>
        <p:spPr>
          <a:xfrm>
            <a:off x="541305" y="1324947"/>
            <a:ext cx="452543" cy="26247"/>
          </a:xfrm>
          <a:custGeom>
            <a:avLst/>
            <a:gdLst/>
            <a:ahLst/>
            <a:cxnLst/>
            <a:rect l="l" t="t" r="r" b="b"/>
            <a:pathLst>
              <a:path w="678815"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3" name="bg object 93"/>
          <p:cNvSpPr/>
          <p:nvPr/>
        </p:nvSpPr>
        <p:spPr>
          <a:xfrm>
            <a:off x="515442" y="8"/>
            <a:ext cx="478367" cy="2268643"/>
          </a:xfrm>
          <a:custGeom>
            <a:avLst/>
            <a:gdLst/>
            <a:ahLst/>
            <a:cxnLst/>
            <a:rect l="l" t="t" r="r" b="b"/>
            <a:pathLst>
              <a:path w="717550" h="3402965">
                <a:moveTo>
                  <a:pt x="38773" y="0"/>
                </a:moveTo>
                <a:lnTo>
                  <a:pt x="0" y="0"/>
                </a:lnTo>
                <a:lnTo>
                  <a:pt x="0" y="3402546"/>
                </a:lnTo>
                <a:lnTo>
                  <a:pt x="38773" y="3402546"/>
                </a:lnTo>
                <a:lnTo>
                  <a:pt x="38773" y="0"/>
                </a:lnTo>
                <a:close/>
              </a:path>
              <a:path w="717550" h="3402965">
                <a:moveTo>
                  <a:pt x="717334" y="2685288"/>
                </a:moveTo>
                <a:lnTo>
                  <a:pt x="38785" y="2685288"/>
                </a:lnTo>
                <a:lnTo>
                  <a:pt x="38785" y="2724061"/>
                </a:lnTo>
                <a:lnTo>
                  <a:pt x="717334" y="2724061"/>
                </a:lnTo>
                <a:lnTo>
                  <a:pt x="717334" y="268528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4" name="bg object 94"/>
          <p:cNvSpPr/>
          <p:nvPr/>
        </p:nvSpPr>
        <p:spPr>
          <a:xfrm>
            <a:off x="76012"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5" name="bg object 95"/>
          <p:cNvSpPr/>
          <p:nvPr/>
        </p:nvSpPr>
        <p:spPr>
          <a:xfrm>
            <a:off x="76012"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6" name="bg object 96"/>
          <p:cNvSpPr/>
          <p:nvPr/>
        </p:nvSpPr>
        <p:spPr>
          <a:xfrm>
            <a:off x="76012" y="132494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7" name="bg object 97"/>
          <p:cNvSpPr/>
          <p:nvPr/>
        </p:nvSpPr>
        <p:spPr>
          <a:xfrm>
            <a:off x="50156" y="8"/>
            <a:ext cx="465667" cy="2268643"/>
          </a:xfrm>
          <a:custGeom>
            <a:avLst/>
            <a:gdLst/>
            <a:ahLst/>
            <a:cxnLst/>
            <a:rect l="l" t="t" r="r" b="b"/>
            <a:pathLst>
              <a:path w="698500" h="3402965">
                <a:moveTo>
                  <a:pt x="697928" y="2685288"/>
                </a:moveTo>
                <a:lnTo>
                  <a:pt x="38773" y="2685288"/>
                </a:lnTo>
                <a:lnTo>
                  <a:pt x="38773" y="0"/>
                </a:lnTo>
                <a:lnTo>
                  <a:pt x="0" y="0"/>
                </a:lnTo>
                <a:lnTo>
                  <a:pt x="0" y="3402546"/>
                </a:lnTo>
                <a:lnTo>
                  <a:pt x="38773" y="3402546"/>
                </a:lnTo>
                <a:lnTo>
                  <a:pt x="38773" y="2724061"/>
                </a:lnTo>
                <a:lnTo>
                  <a:pt x="697928" y="2724061"/>
                </a:lnTo>
                <a:lnTo>
                  <a:pt x="697928" y="268528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8" name="bg object 98"/>
          <p:cNvSpPr/>
          <p:nvPr/>
        </p:nvSpPr>
        <p:spPr>
          <a:xfrm>
            <a:off x="0" y="394447"/>
            <a:ext cx="50377" cy="26247"/>
          </a:xfrm>
          <a:custGeom>
            <a:avLst/>
            <a:gdLst/>
            <a:ahLst/>
            <a:cxnLst/>
            <a:rect l="l" t="t" r="r" b="b"/>
            <a:pathLst>
              <a:path w="75565" h="39370">
                <a:moveTo>
                  <a:pt x="0" y="38770"/>
                </a:moveTo>
                <a:lnTo>
                  <a:pt x="0" y="0"/>
                </a:lnTo>
                <a:lnTo>
                  <a:pt x="75243" y="0"/>
                </a:lnTo>
                <a:lnTo>
                  <a:pt x="752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9" name="bg object 99"/>
          <p:cNvSpPr/>
          <p:nvPr/>
        </p:nvSpPr>
        <p:spPr>
          <a:xfrm>
            <a:off x="0" y="859697"/>
            <a:ext cx="50377" cy="26247"/>
          </a:xfrm>
          <a:custGeom>
            <a:avLst/>
            <a:gdLst/>
            <a:ahLst/>
            <a:cxnLst/>
            <a:rect l="l" t="t" r="r" b="b"/>
            <a:pathLst>
              <a:path w="75565" h="39369">
                <a:moveTo>
                  <a:pt x="0" y="38770"/>
                </a:moveTo>
                <a:lnTo>
                  <a:pt x="0" y="0"/>
                </a:lnTo>
                <a:lnTo>
                  <a:pt x="75243" y="0"/>
                </a:lnTo>
                <a:lnTo>
                  <a:pt x="752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0" name="bg object 100"/>
          <p:cNvSpPr/>
          <p:nvPr/>
        </p:nvSpPr>
        <p:spPr>
          <a:xfrm>
            <a:off x="0" y="1324947"/>
            <a:ext cx="50377" cy="26247"/>
          </a:xfrm>
          <a:custGeom>
            <a:avLst/>
            <a:gdLst/>
            <a:ahLst/>
            <a:cxnLst/>
            <a:rect l="l" t="t" r="r" b="b"/>
            <a:pathLst>
              <a:path w="75565" h="39369">
                <a:moveTo>
                  <a:pt x="0" y="38770"/>
                </a:moveTo>
                <a:lnTo>
                  <a:pt x="0" y="0"/>
                </a:lnTo>
                <a:lnTo>
                  <a:pt x="75243" y="0"/>
                </a:lnTo>
                <a:lnTo>
                  <a:pt x="752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1" name="bg object 101"/>
          <p:cNvSpPr/>
          <p:nvPr/>
        </p:nvSpPr>
        <p:spPr>
          <a:xfrm>
            <a:off x="0" y="1790197"/>
            <a:ext cx="50377" cy="26247"/>
          </a:xfrm>
          <a:custGeom>
            <a:avLst/>
            <a:gdLst/>
            <a:ahLst/>
            <a:cxnLst/>
            <a:rect l="l" t="t" r="r" b="b"/>
            <a:pathLst>
              <a:path w="75565" h="39369">
                <a:moveTo>
                  <a:pt x="0" y="38770"/>
                </a:moveTo>
                <a:lnTo>
                  <a:pt x="0" y="0"/>
                </a:lnTo>
                <a:lnTo>
                  <a:pt x="75243" y="0"/>
                </a:lnTo>
                <a:lnTo>
                  <a:pt x="752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2" name="bg object 102"/>
          <p:cNvSpPr/>
          <p:nvPr/>
        </p:nvSpPr>
        <p:spPr>
          <a:xfrm>
            <a:off x="11772422" y="2268382"/>
            <a:ext cx="420370" cy="26247"/>
          </a:xfrm>
          <a:custGeom>
            <a:avLst/>
            <a:gdLst/>
            <a:ahLst/>
            <a:cxnLst/>
            <a:rect l="l" t="t" r="r" b="b"/>
            <a:pathLst>
              <a:path w="630555" h="39370">
                <a:moveTo>
                  <a:pt x="629944" y="0"/>
                </a:moveTo>
                <a:lnTo>
                  <a:pt x="629944" y="38770"/>
                </a:lnTo>
                <a:lnTo>
                  <a:pt x="0" y="38770"/>
                </a:lnTo>
                <a:lnTo>
                  <a:pt x="0" y="0"/>
                </a:lnTo>
                <a:lnTo>
                  <a:pt x="629944"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3" name="bg object 103"/>
          <p:cNvSpPr/>
          <p:nvPr/>
        </p:nvSpPr>
        <p:spPr>
          <a:xfrm>
            <a:off x="11747020" y="2268382"/>
            <a:ext cx="25400" cy="2339340"/>
          </a:xfrm>
          <a:custGeom>
            <a:avLst/>
            <a:gdLst/>
            <a:ahLst/>
            <a:cxnLst/>
            <a:rect l="l" t="t" r="r" b="b"/>
            <a:pathLst>
              <a:path w="38100" h="3509009">
                <a:moveTo>
                  <a:pt x="38101" y="0"/>
                </a:moveTo>
                <a:lnTo>
                  <a:pt x="38101" y="3508763"/>
                </a:lnTo>
                <a:lnTo>
                  <a:pt x="0" y="3508763"/>
                </a:lnTo>
                <a:lnTo>
                  <a:pt x="0" y="0"/>
                </a:lnTo>
                <a:lnTo>
                  <a:pt x="38101"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4" name="bg object 104"/>
          <p:cNvSpPr/>
          <p:nvPr/>
        </p:nvSpPr>
        <p:spPr>
          <a:xfrm>
            <a:off x="10888023" y="2268389"/>
            <a:ext cx="859367" cy="2339340"/>
          </a:xfrm>
          <a:custGeom>
            <a:avLst/>
            <a:gdLst/>
            <a:ahLst/>
            <a:cxnLst/>
            <a:rect l="l" t="t" r="r" b="b"/>
            <a:pathLst>
              <a:path w="1289050" h="3509009">
                <a:moveTo>
                  <a:pt x="1288491" y="0"/>
                </a:moveTo>
                <a:lnTo>
                  <a:pt x="629335" y="0"/>
                </a:lnTo>
                <a:lnTo>
                  <a:pt x="589965" y="0"/>
                </a:lnTo>
                <a:lnTo>
                  <a:pt x="0" y="0"/>
                </a:lnTo>
                <a:lnTo>
                  <a:pt x="0" y="38773"/>
                </a:lnTo>
                <a:lnTo>
                  <a:pt x="589965" y="38773"/>
                </a:lnTo>
                <a:lnTo>
                  <a:pt x="589965" y="3508756"/>
                </a:lnTo>
                <a:lnTo>
                  <a:pt x="629335" y="3508756"/>
                </a:lnTo>
                <a:lnTo>
                  <a:pt x="629335" y="38773"/>
                </a:lnTo>
                <a:lnTo>
                  <a:pt x="1288491" y="38773"/>
                </a:lnTo>
                <a:lnTo>
                  <a:pt x="1288491"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5" name="bg object 105"/>
          <p:cNvSpPr/>
          <p:nvPr/>
        </p:nvSpPr>
        <p:spPr>
          <a:xfrm>
            <a:off x="10791126" y="2268382"/>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6" name="bg object 106"/>
          <p:cNvSpPr/>
          <p:nvPr/>
        </p:nvSpPr>
        <p:spPr>
          <a:xfrm>
            <a:off x="11772820" y="2733633"/>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7" name="bg object 107"/>
          <p:cNvSpPr/>
          <p:nvPr/>
        </p:nvSpPr>
        <p:spPr>
          <a:xfrm>
            <a:off x="11772820" y="3198883"/>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8" name="bg object 108"/>
          <p:cNvSpPr/>
          <p:nvPr/>
        </p:nvSpPr>
        <p:spPr>
          <a:xfrm>
            <a:off x="11772820" y="3664133"/>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9" name="bg object 109"/>
          <p:cNvSpPr/>
          <p:nvPr/>
        </p:nvSpPr>
        <p:spPr>
          <a:xfrm>
            <a:off x="11772820" y="4129383"/>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0" name="bg object 110"/>
          <p:cNvSpPr/>
          <p:nvPr/>
        </p:nvSpPr>
        <p:spPr>
          <a:xfrm>
            <a:off x="11307533" y="2733633"/>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1" name="bg object 111"/>
          <p:cNvSpPr/>
          <p:nvPr/>
        </p:nvSpPr>
        <p:spPr>
          <a:xfrm>
            <a:off x="11307533" y="3198883"/>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2" name="bg object 112"/>
          <p:cNvSpPr/>
          <p:nvPr/>
        </p:nvSpPr>
        <p:spPr>
          <a:xfrm>
            <a:off x="11307533" y="3664133"/>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3" name="bg object 113"/>
          <p:cNvSpPr/>
          <p:nvPr/>
        </p:nvSpPr>
        <p:spPr>
          <a:xfrm>
            <a:off x="11307533" y="4129383"/>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4" name="bg object 114"/>
          <p:cNvSpPr/>
          <p:nvPr/>
        </p:nvSpPr>
        <p:spPr>
          <a:xfrm>
            <a:off x="10888029" y="2733633"/>
            <a:ext cx="393700" cy="26247"/>
          </a:xfrm>
          <a:custGeom>
            <a:avLst/>
            <a:gdLst/>
            <a:ahLst/>
            <a:cxnLst/>
            <a:rect l="l" t="t" r="r" b="b"/>
            <a:pathLst>
              <a:path w="590550" h="39370">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5" name="bg object 115"/>
          <p:cNvSpPr/>
          <p:nvPr/>
        </p:nvSpPr>
        <p:spPr>
          <a:xfrm>
            <a:off x="10888029" y="3198883"/>
            <a:ext cx="393700" cy="26247"/>
          </a:xfrm>
          <a:custGeom>
            <a:avLst/>
            <a:gdLst/>
            <a:ahLst/>
            <a:cxnLst/>
            <a:rect l="l" t="t" r="r" b="b"/>
            <a:pathLst>
              <a:path w="590550" h="39370">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6" name="bg object 116"/>
          <p:cNvSpPr/>
          <p:nvPr/>
        </p:nvSpPr>
        <p:spPr>
          <a:xfrm>
            <a:off x="10888029" y="3664133"/>
            <a:ext cx="393700" cy="26247"/>
          </a:xfrm>
          <a:custGeom>
            <a:avLst/>
            <a:gdLst/>
            <a:ahLst/>
            <a:cxnLst/>
            <a:rect l="l" t="t" r="r" b="b"/>
            <a:pathLst>
              <a:path w="590550" h="39370">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7" name="bg object 117"/>
          <p:cNvSpPr/>
          <p:nvPr/>
        </p:nvSpPr>
        <p:spPr>
          <a:xfrm>
            <a:off x="10888029" y="4129383"/>
            <a:ext cx="393700" cy="26247"/>
          </a:xfrm>
          <a:custGeom>
            <a:avLst/>
            <a:gdLst/>
            <a:ahLst/>
            <a:cxnLst/>
            <a:rect l="l" t="t" r="r" b="b"/>
            <a:pathLst>
              <a:path w="590550" h="39370">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8" name="bg object 118"/>
          <p:cNvSpPr/>
          <p:nvPr/>
        </p:nvSpPr>
        <p:spPr>
          <a:xfrm>
            <a:off x="10791126" y="2733633"/>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9" name="bg object 119"/>
          <p:cNvSpPr/>
          <p:nvPr/>
        </p:nvSpPr>
        <p:spPr>
          <a:xfrm>
            <a:off x="10791126" y="3198883"/>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0" name="bg object 120"/>
          <p:cNvSpPr/>
          <p:nvPr/>
        </p:nvSpPr>
        <p:spPr>
          <a:xfrm>
            <a:off x="10791126" y="3664133"/>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1" name="bg object 121"/>
          <p:cNvSpPr/>
          <p:nvPr/>
        </p:nvSpPr>
        <p:spPr>
          <a:xfrm>
            <a:off x="10791126" y="4129383"/>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2" name="bg object 122"/>
          <p:cNvSpPr/>
          <p:nvPr/>
        </p:nvSpPr>
        <p:spPr>
          <a:xfrm>
            <a:off x="0" y="2268389"/>
            <a:ext cx="1304713" cy="2339340"/>
          </a:xfrm>
          <a:custGeom>
            <a:avLst/>
            <a:gdLst/>
            <a:ahLst/>
            <a:cxnLst/>
            <a:rect l="l" t="t" r="r" b="b"/>
            <a:pathLst>
              <a:path w="1957070" h="3509009">
                <a:moveTo>
                  <a:pt x="75234" y="2791498"/>
                </a:moveTo>
                <a:lnTo>
                  <a:pt x="0" y="2791498"/>
                </a:lnTo>
                <a:lnTo>
                  <a:pt x="0" y="2830271"/>
                </a:lnTo>
                <a:lnTo>
                  <a:pt x="75234" y="2830271"/>
                </a:lnTo>
                <a:lnTo>
                  <a:pt x="75234" y="2791498"/>
                </a:lnTo>
                <a:close/>
              </a:path>
              <a:path w="1957070" h="3509009">
                <a:moveTo>
                  <a:pt x="75234" y="2093620"/>
                </a:moveTo>
                <a:lnTo>
                  <a:pt x="0" y="2093620"/>
                </a:lnTo>
                <a:lnTo>
                  <a:pt x="0" y="2132393"/>
                </a:lnTo>
                <a:lnTo>
                  <a:pt x="75234" y="2132393"/>
                </a:lnTo>
                <a:lnTo>
                  <a:pt x="75234" y="2093620"/>
                </a:lnTo>
                <a:close/>
              </a:path>
              <a:path w="1957070" h="3509009">
                <a:moveTo>
                  <a:pt x="75234" y="1395742"/>
                </a:moveTo>
                <a:lnTo>
                  <a:pt x="0" y="1395742"/>
                </a:lnTo>
                <a:lnTo>
                  <a:pt x="0" y="1434515"/>
                </a:lnTo>
                <a:lnTo>
                  <a:pt x="75234" y="1434515"/>
                </a:lnTo>
                <a:lnTo>
                  <a:pt x="75234" y="1395742"/>
                </a:lnTo>
                <a:close/>
              </a:path>
              <a:path w="1957070" h="3509009">
                <a:moveTo>
                  <a:pt x="75234" y="697877"/>
                </a:moveTo>
                <a:lnTo>
                  <a:pt x="0" y="697877"/>
                </a:lnTo>
                <a:lnTo>
                  <a:pt x="0" y="736638"/>
                </a:lnTo>
                <a:lnTo>
                  <a:pt x="75234" y="736638"/>
                </a:lnTo>
                <a:lnTo>
                  <a:pt x="75234" y="697877"/>
                </a:lnTo>
                <a:close/>
              </a:path>
              <a:path w="1957070" h="3509009">
                <a:moveTo>
                  <a:pt x="1956739" y="0"/>
                </a:moveTo>
                <a:lnTo>
                  <a:pt x="1529422" y="0"/>
                </a:lnTo>
                <a:lnTo>
                  <a:pt x="1490052" y="0"/>
                </a:lnTo>
                <a:lnTo>
                  <a:pt x="811847" y="0"/>
                </a:lnTo>
                <a:lnTo>
                  <a:pt x="811847" y="19380"/>
                </a:lnTo>
                <a:lnTo>
                  <a:pt x="792886" y="19380"/>
                </a:lnTo>
                <a:lnTo>
                  <a:pt x="792886" y="0"/>
                </a:lnTo>
                <a:lnTo>
                  <a:pt x="772566" y="0"/>
                </a:lnTo>
                <a:lnTo>
                  <a:pt x="113411" y="0"/>
                </a:lnTo>
                <a:lnTo>
                  <a:pt x="75311" y="0"/>
                </a:lnTo>
                <a:lnTo>
                  <a:pt x="381" y="0"/>
                </a:lnTo>
                <a:lnTo>
                  <a:pt x="381" y="38773"/>
                </a:lnTo>
                <a:lnTo>
                  <a:pt x="75311" y="38773"/>
                </a:lnTo>
                <a:lnTo>
                  <a:pt x="75311" y="3508756"/>
                </a:lnTo>
                <a:lnTo>
                  <a:pt x="113411" y="3508756"/>
                </a:lnTo>
                <a:lnTo>
                  <a:pt x="113411" y="38773"/>
                </a:lnTo>
                <a:lnTo>
                  <a:pt x="772566" y="38773"/>
                </a:lnTo>
                <a:lnTo>
                  <a:pt x="772566" y="697877"/>
                </a:lnTo>
                <a:lnTo>
                  <a:pt x="114007" y="697877"/>
                </a:lnTo>
                <a:lnTo>
                  <a:pt x="114007" y="736638"/>
                </a:lnTo>
                <a:lnTo>
                  <a:pt x="772566" y="736638"/>
                </a:lnTo>
                <a:lnTo>
                  <a:pt x="772566" y="1395742"/>
                </a:lnTo>
                <a:lnTo>
                  <a:pt x="114007" y="1395742"/>
                </a:lnTo>
                <a:lnTo>
                  <a:pt x="114007" y="1434515"/>
                </a:lnTo>
                <a:lnTo>
                  <a:pt x="772566" y="1434515"/>
                </a:lnTo>
                <a:lnTo>
                  <a:pt x="772566" y="2093620"/>
                </a:lnTo>
                <a:lnTo>
                  <a:pt x="114007" y="2093620"/>
                </a:lnTo>
                <a:lnTo>
                  <a:pt x="114007" y="2132393"/>
                </a:lnTo>
                <a:lnTo>
                  <a:pt x="772566" y="2132393"/>
                </a:lnTo>
                <a:lnTo>
                  <a:pt x="772566" y="2791498"/>
                </a:lnTo>
                <a:lnTo>
                  <a:pt x="114007" y="2791498"/>
                </a:lnTo>
                <a:lnTo>
                  <a:pt x="114007" y="2830271"/>
                </a:lnTo>
                <a:lnTo>
                  <a:pt x="772566" y="2830271"/>
                </a:lnTo>
                <a:lnTo>
                  <a:pt x="772566" y="3508756"/>
                </a:lnTo>
                <a:lnTo>
                  <a:pt x="792886" y="3508756"/>
                </a:lnTo>
                <a:lnTo>
                  <a:pt x="811936" y="3508756"/>
                </a:lnTo>
                <a:lnTo>
                  <a:pt x="811936" y="38773"/>
                </a:lnTo>
                <a:lnTo>
                  <a:pt x="1490052" y="38773"/>
                </a:lnTo>
                <a:lnTo>
                  <a:pt x="1490052" y="697877"/>
                </a:lnTo>
                <a:lnTo>
                  <a:pt x="811949" y="697877"/>
                </a:lnTo>
                <a:lnTo>
                  <a:pt x="811949" y="736638"/>
                </a:lnTo>
                <a:lnTo>
                  <a:pt x="1490052" y="736638"/>
                </a:lnTo>
                <a:lnTo>
                  <a:pt x="1490052" y="1395742"/>
                </a:lnTo>
                <a:lnTo>
                  <a:pt x="811949" y="1395742"/>
                </a:lnTo>
                <a:lnTo>
                  <a:pt x="811949" y="1434515"/>
                </a:lnTo>
                <a:lnTo>
                  <a:pt x="1490052" y="1434515"/>
                </a:lnTo>
                <a:lnTo>
                  <a:pt x="1490052" y="2093620"/>
                </a:lnTo>
                <a:lnTo>
                  <a:pt x="811949" y="2093620"/>
                </a:lnTo>
                <a:lnTo>
                  <a:pt x="811949" y="2132393"/>
                </a:lnTo>
                <a:lnTo>
                  <a:pt x="1490052" y="2132393"/>
                </a:lnTo>
                <a:lnTo>
                  <a:pt x="1490052" y="2791498"/>
                </a:lnTo>
                <a:lnTo>
                  <a:pt x="811949" y="2791498"/>
                </a:lnTo>
                <a:lnTo>
                  <a:pt x="811949" y="2830271"/>
                </a:lnTo>
                <a:lnTo>
                  <a:pt x="1490052" y="2830271"/>
                </a:lnTo>
                <a:lnTo>
                  <a:pt x="1490052" y="3508756"/>
                </a:lnTo>
                <a:lnTo>
                  <a:pt x="1529422" y="3508756"/>
                </a:lnTo>
                <a:lnTo>
                  <a:pt x="1529422" y="2830271"/>
                </a:lnTo>
                <a:lnTo>
                  <a:pt x="1956739" y="2830271"/>
                </a:lnTo>
                <a:lnTo>
                  <a:pt x="1956739" y="2791498"/>
                </a:lnTo>
                <a:lnTo>
                  <a:pt x="1529422" y="2791498"/>
                </a:lnTo>
                <a:lnTo>
                  <a:pt x="1529422" y="2132393"/>
                </a:lnTo>
                <a:lnTo>
                  <a:pt x="1956739" y="2132393"/>
                </a:lnTo>
                <a:lnTo>
                  <a:pt x="1956739" y="2093620"/>
                </a:lnTo>
                <a:lnTo>
                  <a:pt x="1529422" y="2093620"/>
                </a:lnTo>
                <a:lnTo>
                  <a:pt x="1529422" y="1434515"/>
                </a:lnTo>
                <a:lnTo>
                  <a:pt x="1956739" y="1434515"/>
                </a:lnTo>
                <a:lnTo>
                  <a:pt x="1956739" y="1395742"/>
                </a:lnTo>
                <a:lnTo>
                  <a:pt x="1529422" y="1395742"/>
                </a:lnTo>
                <a:lnTo>
                  <a:pt x="1529422" y="736638"/>
                </a:lnTo>
                <a:lnTo>
                  <a:pt x="1956739" y="736638"/>
                </a:lnTo>
                <a:lnTo>
                  <a:pt x="1956739" y="697877"/>
                </a:lnTo>
                <a:lnTo>
                  <a:pt x="1529422" y="697877"/>
                </a:lnTo>
                <a:lnTo>
                  <a:pt x="1529422" y="38773"/>
                </a:lnTo>
                <a:lnTo>
                  <a:pt x="1956739" y="38773"/>
                </a:lnTo>
                <a:lnTo>
                  <a:pt x="1956739"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3" name="bg object 123"/>
          <p:cNvSpPr/>
          <p:nvPr/>
        </p:nvSpPr>
        <p:spPr>
          <a:xfrm>
            <a:off x="11772422" y="4607560"/>
            <a:ext cx="420370" cy="26247"/>
          </a:xfrm>
          <a:custGeom>
            <a:avLst/>
            <a:gdLst/>
            <a:ahLst/>
            <a:cxnLst/>
            <a:rect l="l" t="t" r="r" b="b"/>
            <a:pathLst>
              <a:path w="630555" h="39370">
                <a:moveTo>
                  <a:pt x="629944" y="0"/>
                </a:moveTo>
                <a:lnTo>
                  <a:pt x="629944" y="38770"/>
                </a:lnTo>
                <a:lnTo>
                  <a:pt x="0" y="38770"/>
                </a:lnTo>
                <a:lnTo>
                  <a:pt x="0" y="0"/>
                </a:lnTo>
                <a:lnTo>
                  <a:pt x="629944"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4" name="bg object 124"/>
          <p:cNvSpPr/>
          <p:nvPr/>
        </p:nvSpPr>
        <p:spPr>
          <a:xfrm>
            <a:off x="11747020" y="4607560"/>
            <a:ext cx="25400" cy="2250440"/>
          </a:xfrm>
          <a:custGeom>
            <a:avLst/>
            <a:gdLst/>
            <a:ahLst/>
            <a:cxnLst/>
            <a:rect l="l" t="t" r="r" b="b"/>
            <a:pathLst>
              <a:path w="38100" h="3375659">
                <a:moveTo>
                  <a:pt x="38101" y="0"/>
                </a:moveTo>
                <a:lnTo>
                  <a:pt x="38101" y="3375659"/>
                </a:lnTo>
                <a:lnTo>
                  <a:pt x="0" y="3375659"/>
                </a:lnTo>
                <a:lnTo>
                  <a:pt x="0" y="0"/>
                </a:lnTo>
                <a:lnTo>
                  <a:pt x="38101"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5" name="bg object 125"/>
          <p:cNvSpPr/>
          <p:nvPr/>
        </p:nvSpPr>
        <p:spPr>
          <a:xfrm>
            <a:off x="10888023" y="4607559"/>
            <a:ext cx="859367" cy="2250440"/>
          </a:xfrm>
          <a:custGeom>
            <a:avLst/>
            <a:gdLst/>
            <a:ahLst/>
            <a:cxnLst/>
            <a:rect l="l" t="t" r="r" b="b"/>
            <a:pathLst>
              <a:path w="1289050" h="3375659">
                <a:moveTo>
                  <a:pt x="1288491" y="0"/>
                </a:moveTo>
                <a:lnTo>
                  <a:pt x="629335" y="0"/>
                </a:lnTo>
                <a:lnTo>
                  <a:pt x="589965" y="0"/>
                </a:lnTo>
                <a:lnTo>
                  <a:pt x="0" y="0"/>
                </a:lnTo>
                <a:lnTo>
                  <a:pt x="0" y="38773"/>
                </a:lnTo>
                <a:lnTo>
                  <a:pt x="589965" y="38773"/>
                </a:lnTo>
                <a:lnTo>
                  <a:pt x="589965" y="3375660"/>
                </a:lnTo>
                <a:lnTo>
                  <a:pt x="629335" y="3375660"/>
                </a:lnTo>
                <a:lnTo>
                  <a:pt x="629335" y="38773"/>
                </a:lnTo>
                <a:lnTo>
                  <a:pt x="1288491" y="38773"/>
                </a:lnTo>
                <a:lnTo>
                  <a:pt x="1288491"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6" name="bg object 126"/>
          <p:cNvSpPr/>
          <p:nvPr/>
        </p:nvSpPr>
        <p:spPr>
          <a:xfrm>
            <a:off x="10816496"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7" name="bg object 127"/>
          <p:cNvSpPr/>
          <p:nvPr/>
        </p:nvSpPr>
        <p:spPr>
          <a:xfrm>
            <a:off x="10791126" y="4607560"/>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8" name="bg object 128"/>
          <p:cNvSpPr/>
          <p:nvPr/>
        </p:nvSpPr>
        <p:spPr>
          <a:xfrm>
            <a:off x="10350812" y="5384205"/>
            <a:ext cx="26247" cy="1474047"/>
          </a:xfrm>
          <a:custGeom>
            <a:avLst/>
            <a:gdLst/>
            <a:ahLst/>
            <a:cxnLst/>
            <a:rect l="l" t="t" r="r" b="b"/>
            <a:pathLst>
              <a:path w="39369"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9" name="bg object 129"/>
          <p:cNvSpPr/>
          <p:nvPr/>
        </p:nvSpPr>
        <p:spPr>
          <a:xfrm>
            <a:off x="10350812" y="5287509"/>
            <a:ext cx="26247" cy="18203"/>
          </a:xfrm>
          <a:custGeom>
            <a:avLst/>
            <a:gdLst/>
            <a:ahLst/>
            <a:cxnLst/>
            <a:rect l="l" t="t" r="r" b="b"/>
            <a:pathLst>
              <a:path w="39369"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0" name="bg object 130"/>
          <p:cNvSpPr/>
          <p:nvPr/>
        </p:nvSpPr>
        <p:spPr>
          <a:xfrm>
            <a:off x="11772820" y="5072810"/>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1" name="bg object 131"/>
          <p:cNvSpPr/>
          <p:nvPr/>
        </p:nvSpPr>
        <p:spPr>
          <a:xfrm>
            <a:off x="11772820" y="5538060"/>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2" name="bg object 132"/>
          <p:cNvSpPr/>
          <p:nvPr/>
        </p:nvSpPr>
        <p:spPr>
          <a:xfrm>
            <a:off x="11772820" y="6003311"/>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3" name="bg object 133"/>
          <p:cNvSpPr/>
          <p:nvPr/>
        </p:nvSpPr>
        <p:spPr>
          <a:xfrm>
            <a:off x="11772820" y="6468561"/>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4" name="bg object 134"/>
          <p:cNvSpPr/>
          <p:nvPr/>
        </p:nvSpPr>
        <p:spPr>
          <a:xfrm>
            <a:off x="11307533" y="507281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5" name="bg object 135"/>
          <p:cNvSpPr/>
          <p:nvPr/>
        </p:nvSpPr>
        <p:spPr>
          <a:xfrm>
            <a:off x="11307533"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6" name="bg object 136"/>
          <p:cNvSpPr/>
          <p:nvPr/>
        </p:nvSpPr>
        <p:spPr>
          <a:xfrm>
            <a:off x="11307533"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7" name="bg object 137"/>
          <p:cNvSpPr/>
          <p:nvPr/>
        </p:nvSpPr>
        <p:spPr>
          <a:xfrm>
            <a:off x="11307533"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8" name="bg object 138"/>
          <p:cNvSpPr/>
          <p:nvPr/>
        </p:nvSpPr>
        <p:spPr>
          <a:xfrm>
            <a:off x="10888029" y="5072810"/>
            <a:ext cx="393700" cy="26247"/>
          </a:xfrm>
          <a:custGeom>
            <a:avLst/>
            <a:gdLst/>
            <a:ahLst/>
            <a:cxnLst/>
            <a:rect l="l" t="t" r="r" b="b"/>
            <a:pathLst>
              <a:path w="590550" h="39370">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9" name="bg object 139"/>
          <p:cNvSpPr/>
          <p:nvPr/>
        </p:nvSpPr>
        <p:spPr>
          <a:xfrm>
            <a:off x="10842245"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0" name="bg object 140"/>
          <p:cNvSpPr/>
          <p:nvPr/>
        </p:nvSpPr>
        <p:spPr>
          <a:xfrm>
            <a:off x="10842245"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1" name="bg object 141"/>
          <p:cNvSpPr/>
          <p:nvPr/>
        </p:nvSpPr>
        <p:spPr>
          <a:xfrm>
            <a:off x="10842245"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2" name="bg object 142"/>
          <p:cNvSpPr/>
          <p:nvPr/>
        </p:nvSpPr>
        <p:spPr>
          <a:xfrm>
            <a:off x="10791126" y="5072810"/>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3" name="bg object 143"/>
          <p:cNvSpPr/>
          <p:nvPr/>
        </p:nvSpPr>
        <p:spPr>
          <a:xfrm>
            <a:off x="10376959"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4" name="bg object 144"/>
          <p:cNvSpPr/>
          <p:nvPr/>
        </p:nvSpPr>
        <p:spPr>
          <a:xfrm>
            <a:off x="10376959"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5" name="bg object 145"/>
          <p:cNvSpPr/>
          <p:nvPr/>
        </p:nvSpPr>
        <p:spPr>
          <a:xfrm>
            <a:off x="10376959"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6" name="bg object 146"/>
          <p:cNvSpPr/>
          <p:nvPr/>
        </p:nvSpPr>
        <p:spPr>
          <a:xfrm>
            <a:off x="9898747" y="5538060"/>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7" name="bg object 147"/>
          <p:cNvSpPr/>
          <p:nvPr/>
        </p:nvSpPr>
        <p:spPr>
          <a:xfrm>
            <a:off x="9898747" y="6003311"/>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8" name="bg object 148"/>
          <p:cNvSpPr/>
          <p:nvPr/>
        </p:nvSpPr>
        <p:spPr>
          <a:xfrm>
            <a:off x="9886045" y="5384207"/>
            <a:ext cx="465243" cy="1474047"/>
          </a:xfrm>
          <a:custGeom>
            <a:avLst/>
            <a:gdLst/>
            <a:ahLst/>
            <a:cxnLst/>
            <a:rect l="l" t="t" r="r" b="b"/>
            <a:pathLst>
              <a:path w="697865" h="2211070">
                <a:moveTo>
                  <a:pt x="697585" y="1626539"/>
                </a:moveTo>
                <a:lnTo>
                  <a:pt x="19050" y="1626539"/>
                </a:lnTo>
                <a:lnTo>
                  <a:pt x="19050" y="0"/>
                </a:lnTo>
                <a:lnTo>
                  <a:pt x="0" y="0"/>
                </a:lnTo>
                <a:lnTo>
                  <a:pt x="0" y="2210689"/>
                </a:lnTo>
                <a:lnTo>
                  <a:pt x="19050" y="2210689"/>
                </a:lnTo>
                <a:lnTo>
                  <a:pt x="19050" y="1665312"/>
                </a:lnTo>
                <a:lnTo>
                  <a:pt x="697585" y="1665312"/>
                </a:lnTo>
                <a:lnTo>
                  <a:pt x="697585" y="1626539"/>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9" name="bg object 149"/>
          <p:cNvSpPr/>
          <p:nvPr/>
        </p:nvSpPr>
        <p:spPr>
          <a:xfrm>
            <a:off x="9886045" y="5287509"/>
            <a:ext cx="12700" cy="18203"/>
          </a:xfrm>
          <a:custGeom>
            <a:avLst/>
            <a:gdLst/>
            <a:ahLst/>
            <a:cxnLst/>
            <a:rect l="l" t="t" r="r" b="b"/>
            <a:pathLst>
              <a:path w="19050" h="27304">
                <a:moveTo>
                  <a:pt x="0" y="26966"/>
                </a:moveTo>
                <a:lnTo>
                  <a:pt x="19050" y="26966"/>
                </a:lnTo>
                <a:lnTo>
                  <a:pt x="1905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0" name="bg object 150"/>
          <p:cNvSpPr/>
          <p:nvPr/>
        </p:nvSpPr>
        <p:spPr>
          <a:xfrm>
            <a:off x="9872498" y="5384205"/>
            <a:ext cx="13547" cy="1474047"/>
          </a:xfrm>
          <a:custGeom>
            <a:avLst/>
            <a:gdLst/>
            <a:ahLst/>
            <a:cxnLst/>
            <a:rect l="l" t="t" r="r" b="b"/>
            <a:pathLst>
              <a:path w="20319" h="2211070">
                <a:moveTo>
                  <a:pt x="0" y="2210691"/>
                </a:moveTo>
                <a:lnTo>
                  <a:pt x="20320" y="2210691"/>
                </a:lnTo>
                <a:lnTo>
                  <a:pt x="20320"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1" name="bg object 151"/>
          <p:cNvSpPr/>
          <p:nvPr/>
        </p:nvSpPr>
        <p:spPr>
          <a:xfrm>
            <a:off x="9872498" y="5287509"/>
            <a:ext cx="13547" cy="18203"/>
          </a:xfrm>
          <a:custGeom>
            <a:avLst/>
            <a:gdLst/>
            <a:ahLst/>
            <a:cxnLst/>
            <a:rect l="l" t="t" r="r" b="b"/>
            <a:pathLst>
              <a:path w="20319" h="27304">
                <a:moveTo>
                  <a:pt x="0" y="26966"/>
                </a:moveTo>
                <a:lnTo>
                  <a:pt x="20320" y="26966"/>
                </a:lnTo>
                <a:lnTo>
                  <a:pt x="2032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2" name="bg object 152"/>
          <p:cNvSpPr/>
          <p:nvPr/>
        </p:nvSpPr>
        <p:spPr>
          <a:xfrm>
            <a:off x="9407659"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3" name="bg object 153"/>
          <p:cNvSpPr/>
          <p:nvPr/>
        </p:nvSpPr>
        <p:spPr>
          <a:xfrm>
            <a:off x="9407659"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4" name="bg object 154"/>
          <p:cNvSpPr/>
          <p:nvPr/>
        </p:nvSpPr>
        <p:spPr>
          <a:xfrm>
            <a:off x="8941975" y="5384205"/>
            <a:ext cx="26247" cy="1474047"/>
          </a:xfrm>
          <a:custGeom>
            <a:avLst/>
            <a:gdLst/>
            <a:ahLst/>
            <a:cxnLst/>
            <a:rect l="l" t="t" r="r" b="b"/>
            <a:pathLst>
              <a:path w="39369"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5" name="bg object 155"/>
          <p:cNvSpPr/>
          <p:nvPr/>
        </p:nvSpPr>
        <p:spPr>
          <a:xfrm>
            <a:off x="8941975" y="5287509"/>
            <a:ext cx="26247" cy="18203"/>
          </a:xfrm>
          <a:custGeom>
            <a:avLst/>
            <a:gdLst/>
            <a:ahLst/>
            <a:cxnLst/>
            <a:rect l="l" t="t" r="r" b="b"/>
            <a:pathLst>
              <a:path w="39369"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6" name="bg object 156"/>
          <p:cNvSpPr/>
          <p:nvPr/>
        </p:nvSpPr>
        <p:spPr>
          <a:xfrm>
            <a:off x="8477136"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7" name="bg object 157"/>
          <p:cNvSpPr/>
          <p:nvPr/>
        </p:nvSpPr>
        <p:spPr>
          <a:xfrm>
            <a:off x="8477136"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8" name="bg object 158"/>
          <p:cNvSpPr/>
          <p:nvPr/>
        </p:nvSpPr>
        <p:spPr>
          <a:xfrm>
            <a:off x="8011451" y="5384205"/>
            <a:ext cx="26247" cy="1474047"/>
          </a:xfrm>
          <a:custGeom>
            <a:avLst/>
            <a:gdLst/>
            <a:ahLst/>
            <a:cxnLst/>
            <a:rect l="l" t="t" r="r" b="b"/>
            <a:pathLst>
              <a:path w="39370"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9" name="bg object 159"/>
          <p:cNvSpPr/>
          <p:nvPr/>
        </p:nvSpPr>
        <p:spPr>
          <a:xfrm>
            <a:off x="8011451" y="5287509"/>
            <a:ext cx="26247" cy="18203"/>
          </a:xfrm>
          <a:custGeom>
            <a:avLst/>
            <a:gdLst/>
            <a:ahLst/>
            <a:cxnLst/>
            <a:rect l="l" t="t" r="r" b="b"/>
            <a:pathLst>
              <a:path w="39370"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0" name="bg object 160"/>
          <p:cNvSpPr/>
          <p:nvPr/>
        </p:nvSpPr>
        <p:spPr>
          <a:xfrm>
            <a:off x="9433459"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1" name="bg object 161"/>
          <p:cNvSpPr/>
          <p:nvPr/>
        </p:nvSpPr>
        <p:spPr>
          <a:xfrm>
            <a:off x="9433459"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2" name="bg object 162"/>
          <p:cNvSpPr/>
          <p:nvPr/>
        </p:nvSpPr>
        <p:spPr>
          <a:xfrm>
            <a:off x="9433459"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3" name="bg object 163"/>
          <p:cNvSpPr/>
          <p:nvPr/>
        </p:nvSpPr>
        <p:spPr>
          <a:xfrm>
            <a:off x="8968172"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4" name="bg object 164"/>
          <p:cNvSpPr/>
          <p:nvPr/>
        </p:nvSpPr>
        <p:spPr>
          <a:xfrm>
            <a:off x="8968172"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5" name="bg object 165"/>
          <p:cNvSpPr/>
          <p:nvPr/>
        </p:nvSpPr>
        <p:spPr>
          <a:xfrm>
            <a:off x="8968172"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6" name="bg object 166"/>
          <p:cNvSpPr/>
          <p:nvPr/>
        </p:nvSpPr>
        <p:spPr>
          <a:xfrm>
            <a:off x="8502885"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7" name="bg object 167"/>
          <p:cNvSpPr/>
          <p:nvPr/>
        </p:nvSpPr>
        <p:spPr>
          <a:xfrm>
            <a:off x="8502885"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8" name="bg object 168"/>
          <p:cNvSpPr/>
          <p:nvPr/>
        </p:nvSpPr>
        <p:spPr>
          <a:xfrm>
            <a:off x="8502885"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9" name="bg object 169"/>
          <p:cNvSpPr/>
          <p:nvPr/>
        </p:nvSpPr>
        <p:spPr>
          <a:xfrm>
            <a:off x="8037598"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0" name="bg object 170"/>
          <p:cNvSpPr/>
          <p:nvPr/>
        </p:nvSpPr>
        <p:spPr>
          <a:xfrm>
            <a:off x="8037598"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1" name="bg object 171"/>
          <p:cNvSpPr/>
          <p:nvPr/>
        </p:nvSpPr>
        <p:spPr>
          <a:xfrm>
            <a:off x="8037598"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2" name="bg object 172"/>
          <p:cNvSpPr/>
          <p:nvPr/>
        </p:nvSpPr>
        <p:spPr>
          <a:xfrm>
            <a:off x="7559387" y="5538060"/>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3" name="bg object 173"/>
          <p:cNvSpPr/>
          <p:nvPr/>
        </p:nvSpPr>
        <p:spPr>
          <a:xfrm>
            <a:off x="7559387" y="6003311"/>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4" name="bg object 174"/>
          <p:cNvSpPr/>
          <p:nvPr/>
        </p:nvSpPr>
        <p:spPr>
          <a:xfrm>
            <a:off x="7546679" y="5384207"/>
            <a:ext cx="465243" cy="1474047"/>
          </a:xfrm>
          <a:custGeom>
            <a:avLst/>
            <a:gdLst/>
            <a:ahLst/>
            <a:cxnLst/>
            <a:rect l="l" t="t" r="r" b="b"/>
            <a:pathLst>
              <a:path w="697865" h="2211070">
                <a:moveTo>
                  <a:pt x="697598" y="1626539"/>
                </a:moveTo>
                <a:lnTo>
                  <a:pt x="19050" y="1626539"/>
                </a:lnTo>
                <a:lnTo>
                  <a:pt x="19050" y="0"/>
                </a:lnTo>
                <a:lnTo>
                  <a:pt x="0" y="0"/>
                </a:lnTo>
                <a:lnTo>
                  <a:pt x="0" y="2210689"/>
                </a:lnTo>
                <a:lnTo>
                  <a:pt x="19050" y="2210689"/>
                </a:lnTo>
                <a:lnTo>
                  <a:pt x="19050" y="1665312"/>
                </a:lnTo>
                <a:lnTo>
                  <a:pt x="697598" y="1665312"/>
                </a:lnTo>
                <a:lnTo>
                  <a:pt x="697598" y="1626539"/>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5" name="bg object 175"/>
          <p:cNvSpPr/>
          <p:nvPr/>
        </p:nvSpPr>
        <p:spPr>
          <a:xfrm>
            <a:off x="7546685" y="5287509"/>
            <a:ext cx="12700" cy="18203"/>
          </a:xfrm>
          <a:custGeom>
            <a:avLst/>
            <a:gdLst/>
            <a:ahLst/>
            <a:cxnLst/>
            <a:rect l="l" t="t" r="r" b="b"/>
            <a:pathLst>
              <a:path w="19050" h="27304">
                <a:moveTo>
                  <a:pt x="0" y="26966"/>
                </a:moveTo>
                <a:lnTo>
                  <a:pt x="19050" y="26966"/>
                </a:lnTo>
                <a:lnTo>
                  <a:pt x="1905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6" name="bg object 176"/>
          <p:cNvSpPr/>
          <p:nvPr/>
        </p:nvSpPr>
        <p:spPr>
          <a:xfrm>
            <a:off x="7533137" y="5384205"/>
            <a:ext cx="13547" cy="1474047"/>
          </a:xfrm>
          <a:custGeom>
            <a:avLst/>
            <a:gdLst/>
            <a:ahLst/>
            <a:cxnLst/>
            <a:rect l="l" t="t" r="r" b="b"/>
            <a:pathLst>
              <a:path w="20320" h="2211070">
                <a:moveTo>
                  <a:pt x="0" y="2210691"/>
                </a:moveTo>
                <a:lnTo>
                  <a:pt x="20320" y="2210691"/>
                </a:lnTo>
                <a:lnTo>
                  <a:pt x="20320"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7" name="bg object 177"/>
          <p:cNvSpPr/>
          <p:nvPr/>
        </p:nvSpPr>
        <p:spPr>
          <a:xfrm>
            <a:off x="7533137" y="5287509"/>
            <a:ext cx="13547" cy="18203"/>
          </a:xfrm>
          <a:custGeom>
            <a:avLst/>
            <a:gdLst/>
            <a:ahLst/>
            <a:cxnLst/>
            <a:rect l="l" t="t" r="r" b="b"/>
            <a:pathLst>
              <a:path w="20320" h="27304">
                <a:moveTo>
                  <a:pt x="0" y="26966"/>
                </a:moveTo>
                <a:lnTo>
                  <a:pt x="20320" y="26966"/>
                </a:lnTo>
                <a:lnTo>
                  <a:pt x="2032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8" name="bg object 178"/>
          <p:cNvSpPr/>
          <p:nvPr/>
        </p:nvSpPr>
        <p:spPr>
          <a:xfrm>
            <a:off x="7068299"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9" name="bg object 179"/>
          <p:cNvSpPr/>
          <p:nvPr/>
        </p:nvSpPr>
        <p:spPr>
          <a:xfrm>
            <a:off x="7068299"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0" name="bg object 180"/>
          <p:cNvSpPr/>
          <p:nvPr/>
        </p:nvSpPr>
        <p:spPr>
          <a:xfrm>
            <a:off x="6602614" y="5384205"/>
            <a:ext cx="26247" cy="1474047"/>
          </a:xfrm>
          <a:custGeom>
            <a:avLst/>
            <a:gdLst/>
            <a:ahLst/>
            <a:cxnLst/>
            <a:rect l="l" t="t" r="r" b="b"/>
            <a:pathLst>
              <a:path w="39370"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1" name="bg object 181"/>
          <p:cNvSpPr/>
          <p:nvPr/>
        </p:nvSpPr>
        <p:spPr>
          <a:xfrm>
            <a:off x="6602614" y="5287509"/>
            <a:ext cx="26247" cy="18203"/>
          </a:xfrm>
          <a:custGeom>
            <a:avLst/>
            <a:gdLst/>
            <a:ahLst/>
            <a:cxnLst/>
            <a:rect l="l" t="t" r="r" b="b"/>
            <a:pathLst>
              <a:path w="39370"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2" name="bg object 182"/>
          <p:cNvSpPr/>
          <p:nvPr/>
        </p:nvSpPr>
        <p:spPr>
          <a:xfrm>
            <a:off x="6137776"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3" name="bg object 183"/>
          <p:cNvSpPr/>
          <p:nvPr/>
        </p:nvSpPr>
        <p:spPr>
          <a:xfrm>
            <a:off x="6137776"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4" name="bg object 184"/>
          <p:cNvSpPr/>
          <p:nvPr/>
        </p:nvSpPr>
        <p:spPr>
          <a:xfrm>
            <a:off x="5672091" y="5384205"/>
            <a:ext cx="26247" cy="1474047"/>
          </a:xfrm>
          <a:custGeom>
            <a:avLst/>
            <a:gdLst/>
            <a:ahLst/>
            <a:cxnLst/>
            <a:rect l="l" t="t" r="r" b="b"/>
            <a:pathLst>
              <a:path w="39370"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5" name="bg object 185"/>
          <p:cNvSpPr/>
          <p:nvPr/>
        </p:nvSpPr>
        <p:spPr>
          <a:xfrm>
            <a:off x="5672091" y="5287509"/>
            <a:ext cx="26247" cy="18203"/>
          </a:xfrm>
          <a:custGeom>
            <a:avLst/>
            <a:gdLst/>
            <a:ahLst/>
            <a:cxnLst/>
            <a:rect l="l" t="t" r="r" b="b"/>
            <a:pathLst>
              <a:path w="39370"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6" name="bg object 186"/>
          <p:cNvSpPr/>
          <p:nvPr/>
        </p:nvSpPr>
        <p:spPr>
          <a:xfrm>
            <a:off x="7094099"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7" name="bg object 187"/>
          <p:cNvSpPr/>
          <p:nvPr/>
        </p:nvSpPr>
        <p:spPr>
          <a:xfrm>
            <a:off x="7094099"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8" name="bg object 188"/>
          <p:cNvSpPr/>
          <p:nvPr/>
        </p:nvSpPr>
        <p:spPr>
          <a:xfrm>
            <a:off x="7094099"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9" name="bg object 189"/>
          <p:cNvSpPr/>
          <p:nvPr/>
        </p:nvSpPr>
        <p:spPr>
          <a:xfrm>
            <a:off x="6628812"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0" name="bg object 190"/>
          <p:cNvSpPr/>
          <p:nvPr/>
        </p:nvSpPr>
        <p:spPr>
          <a:xfrm>
            <a:off x="6628812"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1" name="bg object 191"/>
          <p:cNvSpPr/>
          <p:nvPr/>
        </p:nvSpPr>
        <p:spPr>
          <a:xfrm>
            <a:off x="6628812"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2" name="bg object 192"/>
          <p:cNvSpPr/>
          <p:nvPr/>
        </p:nvSpPr>
        <p:spPr>
          <a:xfrm>
            <a:off x="6163525"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3" name="bg object 193"/>
          <p:cNvSpPr/>
          <p:nvPr/>
        </p:nvSpPr>
        <p:spPr>
          <a:xfrm>
            <a:off x="6163525"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4" name="bg object 194"/>
          <p:cNvSpPr/>
          <p:nvPr/>
        </p:nvSpPr>
        <p:spPr>
          <a:xfrm>
            <a:off x="6163525"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5" name="bg object 195"/>
          <p:cNvSpPr/>
          <p:nvPr/>
        </p:nvSpPr>
        <p:spPr>
          <a:xfrm>
            <a:off x="5698238"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6" name="bg object 196"/>
          <p:cNvSpPr/>
          <p:nvPr/>
        </p:nvSpPr>
        <p:spPr>
          <a:xfrm>
            <a:off x="5698238"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7" name="bg object 197"/>
          <p:cNvSpPr/>
          <p:nvPr/>
        </p:nvSpPr>
        <p:spPr>
          <a:xfrm>
            <a:off x="5698238"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8" name="bg object 198"/>
          <p:cNvSpPr/>
          <p:nvPr/>
        </p:nvSpPr>
        <p:spPr>
          <a:xfrm>
            <a:off x="5220027" y="5538060"/>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9" name="bg object 199"/>
          <p:cNvSpPr/>
          <p:nvPr/>
        </p:nvSpPr>
        <p:spPr>
          <a:xfrm>
            <a:off x="5220027" y="6003311"/>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0" name="bg object 200"/>
          <p:cNvSpPr/>
          <p:nvPr/>
        </p:nvSpPr>
        <p:spPr>
          <a:xfrm>
            <a:off x="5207322" y="5384207"/>
            <a:ext cx="465243" cy="1474047"/>
          </a:xfrm>
          <a:custGeom>
            <a:avLst/>
            <a:gdLst/>
            <a:ahLst/>
            <a:cxnLst/>
            <a:rect l="l" t="t" r="r" b="b"/>
            <a:pathLst>
              <a:path w="697865" h="2211070">
                <a:moveTo>
                  <a:pt x="697598" y="1626539"/>
                </a:moveTo>
                <a:lnTo>
                  <a:pt x="19050" y="1626539"/>
                </a:lnTo>
                <a:lnTo>
                  <a:pt x="19050" y="0"/>
                </a:lnTo>
                <a:lnTo>
                  <a:pt x="0" y="0"/>
                </a:lnTo>
                <a:lnTo>
                  <a:pt x="0" y="2210689"/>
                </a:lnTo>
                <a:lnTo>
                  <a:pt x="19050" y="2210689"/>
                </a:lnTo>
                <a:lnTo>
                  <a:pt x="19050" y="1665312"/>
                </a:lnTo>
                <a:lnTo>
                  <a:pt x="697598" y="1665312"/>
                </a:lnTo>
                <a:lnTo>
                  <a:pt x="697598" y="1626539"/>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1" name="bg object 201"/>
          <p:cNvSpPr/>
          <p:nvPr/>
        </p:nvSpPr>
        <p:spPr>
          <a:xfrm>
            <a:off x="5207324" y="5287509"/>
            <a:ext cx="12700" cy="18203"/>
          </a:xfrm>
          <a:custGeom>
            <a:avLst/>
            <a:gdLst/>
            <a:ahLst/>
            <a:cxnLst/>
            <a:rect l="l" t="t" r="r" b="b"/>
            <a:pathLst>
              <a:path w="19050" h="27304">
                <a:moveTo>
                  <a:pt x="0" y="26966"/>
                </a:moveTo>
                <a:lnTo>
                  <a:pt x="19050" y="26966"/>
                </a:lnTo>
                <a:lnTo>
                  <a:pt x="1905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2" name="bg object 202"/>
          <p:cNvSpPr/>
          <p:nvPr/>
        </p:nvSpPr>
        <p:spPr>
          <a:xfrm>
            <a:off x="5193777" y="5384205"/>
            <a:ext cx="13547" cy="1474047"/>
          </a:xfrm>
          <a:custGeom>
            <a:avLst/>
            <a:gdLst/>
            <a:ahLst/>
            <a:cxnLst/>
            <a:rect l="l" t="t" r="r" b="b"/>
            <a:pathLst>
              <a:path w="20320" h="2211070">
                <a:moveTo>
                  <a:pt x="0" y="2210691"/>
                </a:moveTo>
                <a:lnTo>
                  <a:pt x="20320" y="2210691"/>
                </a:lnTo>
                <a:lnTo>
                  <a:pt x="20320"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3" name="bg object 203"/>
          <p:cNvSpPr/>
          <p:nvPr/>
        </p:nvSpPr>
        <p:spPr>
          <a:xfrm>
            <a:off x="5193777" y="5287509"/>
            <a:ext cx="13547" cy="18203"/>
          </a:xfrm>
          <a:custGeom>
            <a:avLst/>
            <a:gdLst/>
            <a:ahLst/>
            <a:cxnLst/>
            <a:rect l="l" t="t" r="r" b="b"/>
            <a:pathLst>
              <a:path w="20320" h="27304">
                <a:moveTo>
                  <a:pt x="0" y="26966"/>
                </a:moveTo>
                <a:lnTo>
                  <a:pt x="20320" y="26966"/>
                </a:lnTo>
                <a:lnTo>
                  <a:pt x="2032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4" name="bg object 204"/>
          <p:cNvSpPr/>
          <p:nvPr/>
        </p:nvSpPr>
        <p:spPr>
          <a:xfrm>
            <a:off x="4728939"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5" name="bg object 205"/>
          <p:cNvSpPr/>
          <p:nvPr/>
        </p:nvSpPr>
        <p:spPr>
          <a:xfrm>
            <a:off x="4728939"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6" name="bg object 206"/>
          <p:cNvSpPr/>
          <p:nvPr/>
        </p:nvSpPr>
        <p:spPr>
          <a:xfrm>
            <a:off x="4263254" y="5384205"/>
            <a:ext cx="26247" cy="1474047"/>
          </a:xfrm>
          <a:custGeom>
            <a:avLst/>
            <a:gdLst/>
            <a:ahLst/>
            <a:cxnLst/>
            <a:rect l="l" t="t" r="r" b="b"/>
            <a:pathLst>
              <a:path w="39370"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7" name="bg object 207"/>
          <p:cNvSpPr/>
          <p:nvPr/>
        </p:nvSpPr>
        <p:spPr>
          <a:xfrm>
            <a:off x="4263254" y="5287509"/>
            <a:ext cx="26247" cy="18203"/>
          </a:xfrm>
          <a:custGeom>
            <a:avLst/>
            <a:gdLst/>
            <a:ahLst/>
            <a:cxnLst/>
            <a:rect l="l" t="t" r="r" b="b"/>
            <a:pathLst>
              <a:path w="39370"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8" name="bg object 208"/>
          <p:cNvSpPr/>
          <p:nvPr/>
        </p:nvSpPr>
        <p:spPr>
          <a:xfrm>
            <a:off x="3798415"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9" name="bg object 209"/>
          <p:cNvSpPr/>
          <p:nvPr/>
        </p:nvSpPr>
        <p:spPr>
          <a:xfrm>
            <a:off x="3798415"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0" name="bg object 210"/>
          <p:cNvSpPr/>
          <p:nvPr/>
        </p:nvSpPr>
        <p:spPr>
          <a:xfrm>
            <a:off x="3332731" y="5384205"/>
            <a:ext cx="26247" cy="1474047"/>
          </a:xfrm>
          <a:custGeom>
            <a:avLst/>
            <a:gdLst/>
            <a:ahLst/>
            <a:cxnLst/>
            <a:rect l="l" t="t" r="r" b="b"/>
            <a:pathLst>
              <a:path w="39370"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1" name="bg object 211"/>
          <p:cNvSpPr/>
          <p:nvPr/>
        </p:nvSpPr>
        <p:spPr>
          <a:xfrm>
            <a:off x="3332731" y="5287509"/>
            <a:ext cx="26247" cy="18203"/>
          </a:xfrm>
          <a:custGeom>
            <a:avLst/>
            <a:gdLst/>
            <a:ahLst/>
            <a:cxnLst/>
            <a:rect l="l" t="t" r="r" b="b"/>
            <a:pathLst>
              <a:path w="39370"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2" name="bg object 212"/>
          <p:cNvSpPr/>
          <p:nvPr/>
        </p:nvSpPr>
        <p:spPr>
          <a:xfrm>
            <a:off x="4754739"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3" name="bg object 213"/>
          <p:cNvSpPr/>
          <p:nvPr/>
        </p:nvSpPr>
        <p:spPr>
          <a:xfrm>
            <a:off x="4754739"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4" name="bg object 214"/>
          <p:cNvSpPr/>
          <p:nvPr/>
        </p:nvSpPr>
        <p:spPr>
          <a:xfrm>
            <a:off x="4754739"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5" name="bg object 215"/>
          <p:cNvSpPr/>
          <p:nvPr/>
        </p:nvSpPr>
        <p:spPr>
          <a:xfrm>
            <a:off x="4289451"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6" name="bg object 216"/>
          <p:cNvSpPr/>
          <p:nvPr/>
        </p:nvSpPr>
        <p:spPr>
          <a:xfrm>
            <a:off x="4289451"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7" name="bg object 217"/>
          <p:cNvSpPr/>
          <p:nvPr/>
        </p:nvSpPr>
        <p:spPr>
          <a:xfrm>
            <a:off x="4289451"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8" name="bg object 218"/>
          <p:cNvSpPr/>
          <p:nvPr/>
        </p:nvSpPr>
        <p:spPr>
          <a:xfrm>
            <a:off x="3824165"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9" name="bg object 219"/>
          <p:cNvSpPr/>
          <p:nvPr/>
        </p:nvSpPr>
        <p:spPr>
          <a:xfrm>
            <a:off x="3824165"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0" name="bg object 220"/>
          <p:cNvSpPr/>
          <p:nvPr/>
        </p:nvSpPr>
        <p:spPr>
          <a:xfrm>
            <a:off x="3824165"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1" name="bg object 221"/>
          <p:cNvSpPr/>
          <p:nvPr/>
        </p:nvSpPr>
        <p:spPr>
          <a:xfrm>
            <a:off x="3358877"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2" name="bg object 222"/>
          <p:cNvSpPr/>
          <p:nvPr/>
        </p:nvSpPr>
        <p:spPr>
          <a:xfrm>
            <a:off x="3358877"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3" name="bg object 223"/>
          <p:cNvSpPr/>
          <p:nvPr/>
        </p:nvSpPr>
        <p:spPr>
          <a:xfrm>
            <a:off x="3358877"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4" name="bg object 224"/>
          <p:cNvSpPr/>
          <p:nvPr/>
        </p:nvSpPr>
        <p:spPr>
          <a:xfrm>
            <a:off x="2880666" y="5538060"/>
            <a:ext cx="452543" cy="26247"/>
          </a:xfrm>
          <a:custGeom>
            <a:avLst/>
            <a:gdLst/>
            <a:ahLst/>
            <a:cxnLst/>
            <a:rect l="l" t="t" r="r" b="b"/>
            <a:pathLst>
              <a:path w="678814"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5" name="bg object 225"/>
          <p:cNvSpPr/>
          <p:nvPr/>
        </p:nvSpPr>
        <p:spPr>
          <a:xfrm>
            <a:off x="2880666" y="6003311"/>
            <a:ext cx="452543" cy="26247"/>
          </a:xfrm>
          <a:custGeom>
            <a:avLst/>
            <a:gdLst/>
            <a:ahLst/>
            <a:cxnLst/>
            <a:rect l="l" t="t" r="r" b="b"/>
            <a:pathLst>
              <a:path w="678814"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6" name="bg object 226"/>
          <p:cNvSpPr/>
          <p:nvPr/>
        </p:nvSpPr>
        <p:spPr>
          <a:xfrm>
            <a:off x="2867957" y="5384207"/>
            <a:ext cx="465243" cy="1474047"/>
          </a:xfrm>
          <a:custGeom>
            <a:avLst/>
            <a:gdLst/>
            <a:ahLst/>
            <a:cxnLst/>
            <a:rect l="l" t="t" r="r" b="b"/>
            <a:pathLst>
              <a:path w="697864" h="2211070">
                <a:moveTo>
                  <a:pt x="697598" y="1626539"/>
                </a:moveTo>
                <a:lnTo>
                  <a:pt x="19062" y="1626539"/>
                </a:lnTo>
                <a:lnTo>
                  <a:pt x="19062" y="0"/>
                </a:lnTo>
                <a:lnTo>
                  <a:pt x="0" y="0"/>
                </a:lnTo>
                <a:lnTo>
                  <a:pt x="0" y="2210689"/>
                </a:lnTo>
                <a:lnTo>
                  <a:pt x="19062" y="2210689"/>
                </a:lnTo>
                <a:lnTo>
                  <a:pt x="19062" y="1665312"/>
                </a:lnTo>
                <a:lnTo>
                  <a:pt x="697598" y="1665312"/>
                </a:lnTo>
                <a:lnTo>
                  <a:pt x="697598" y="1626539"/>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7" name="bg object 227"/>
          <p:cNvSpPr/>
          <p:nvPr/>
        </p:nvSpPr>
        <p:spPr>
          <a:xfrm>
            <a:off x="2867964" y="5287509"/>
            <a:ext cx="12700" cy="18203"/>
          </a:xfrm>
          <a:custGeom>
            <a:avLst/>
            <a:gdLst/>
            <a:ahLst/>
            <a:cxnLst/>
            <a:rect l="l" t="t" r="r" b="b"/>
            <a:pathLst>
              <a:path w="19050" h="27304">
                <a:moveTo>
                  <a:pt x="0" y="26966"/>
                </a:moveTo>
                <a:lnTo>
                  <a:pt x="19050" y="26966"/>
                </a:lnTo>
                <a:lnTo>
                  <a:pt x="1905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8" name="bg object 228"/>
          <p:cNvSpPr/>
          <p:nvPr/>
        </p:nvSpPr>
        <p:spPr>
          <a:xfrm>
            <a:off x="2854417" y="5384205"/>
            <a:ext cx="13547" cy="1474047"/>
          </a:xfrm>
          <a:custGeom>
            <a:avLst/>
            <a:gdLst/>
            <a:ahLst/>
            <a:cxnLst/>
            <a:rect l="l" t="t" r="r" b="b"/>
            <a:pathLst>
              <a:path w="20320" h="2211070">
                <a:moveTo>
                  <a:pt x="0" y="2210691"/>
                </a:moveTo>
                <a:lnTo>
                  <a:pt x="20320" y="2210691"/>
                </a:lnTo>
                <a:lnTo>
                  <a:pt x="20320"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9" name="bg object 229"/>
          <p:cNvSpPr/>
          <p:nvPr/>
        </p:nvSpPr>
        <p:spPr>
          <a:xfrm>
            <a:off x="2854417" y="5287509"/>
            <a:ext cx="13547" cy="18203"/>
          </a:xfrm>
          <a:custGeom>
            <a:avLst/>
            <a:gdLst/>
            <a:ahLst/>
            <a:cxnLst/>
            <a:rect l="l" t="t" r="r" b="b"/>
            <a:pathLst>
              <a:path w="20320" h="27304">
                <a:moveTo>
                  <a:pt x="0" y="26966"/>
                </a:moveTo>
                <a:lnTo>
                  <a:pt x="20320" y="26966"/>
                </a:lnTo>
                <a:lnTo>
                  <a:pt x="2032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0" name="bg object 230"/>
          <p:cNvSpPr/>
          <p:nvPr/>
        </p:nvSpPr>
        <p:spPr>
          <a:xfrm>
            <a:off x="2389579"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1" name="bg object 231"/>
          <p:cNvSpPr/>
          <p:nvPr/>
        </p:nvSpPr>
        <p:spPr>
          <a:xfrm>
            <a:off x="2389579"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2" name="bg object 232"/>
          <p:cNvSpPr/>
          <p:nvPr/>
        </p:nvSpPr>
        <p:spPr>
          <a:xfrm>
            <a:off x="1923893" y="5384205"/>
            <a:ext cx="26247" cy="1474047"/>
          </a:xfrm>
          <a:custGeom>
            <a:avLst/>
            <a:gdLst/>
            <a:ahLst/>
            <a:cxnLst/>
            <a:rect l="l" t="t" r="r" b="b"/>
            <a:pathLst>
              <a:path w="39369"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3" name="bg object 233"/>
          <p:cNvSpPr/>
          <p:nvPr/>
        </p:nvSpPr>
        <p:spPr>
          <a:xfrm>
            <a:off x="1923893" y="5287509"/>
            <a:ext cx="26247" cy="18203"/>
          </a:xfrm>
          <a:custGeom>
            <a:avLst/>
            <a:gdLst/>
            <a:ahLst/>
            <a:cxnLst/>
            <a:rect l="l" t="t" r="r" b="b"/>
            <a:pathLst>
              <a:path w="39369"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4" name="bg object 234"/>
          <p:cNvSpPr/>
          <p:nvPr/>
        </p:nvSpPr>
        <p:spPr>
          <a:xfrm>
            <a:off x="1459055"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5" name="bg object 235"/>
          <p:cNvSpPr/>
          <p:nvPr/>
        </p:nvSpPr>
        <p:spPr>
          <a:xfrm>
            <a:off x="1459055"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6" name="bg object 236"/>
          <p:cNvSpPr/>
          <p:nvPr/>
        </p:nvSpPr>
        <p:spPr>
          <a:xfrm>
            <a:off x="541232" y="4607559"/>
            <a:ext cx="763270" cy="2250440"/>
          </a:xfrm>
          <a:custGeom>
            <a:avLst/>
            <a:gdLst/>
            <a:ahLst/>
            <a:cxnLst/>
            <a:rect l="l" t="t" r="r" b="b"/>
            <a:pathLst>
              <a:path w="1144905" h="3375659">
                <a:moveTo>
                  <a:pt x="1144892" y="0"/>
                </a:moveTo>
                <a:lnTo>
                  <a:pt x="717575" y="0"/>
                </a:lnTo>
                <a:lnTo>
                  <a:pt x="678205" y="0"/>
                </a:lnTo>
                <a:lnTo>
                  <a:pt x="0" y="0"/>
                </a:lnTo>
                <a:lnTo>
                  <a:pt x="0" y="38773"/>
                </a:lnTo>
                <a:lnTo>
                  <a:pt x="678205" y="38773"/>
                </a:lnTo>
                <a:lnTo>
                  <a:pt x="678205" y="3375660"/>
                </a:lnTo>
                <a:lnTo>
                  <a:pt x="717575" y="3375660"/>
                </a:lnTo>
                <a:lnTo>
                  <a:pt x="717575" y="38773"/>
                </a:lnTo>
                <a:lnTo>
                  <a:pt x="1144892" y="38773"/>
                </a:lnTo>
                <a:lnTo>
                  <a:pt x="1144892"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7" name="bg object 237"/>
          <p:cNvSpPr/>
          <p:nvPr/>
        </p:nvSpPr>
        <p:spPr>
          <a:xfrm>
            <a:off x="2415378"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8" name="bg object 238"/>
          <p:cNvSpPr/>
          <p:nvPr/>
        </p:nvSpPr>
        <p:spPr>
          <a:xfrm>
            <a:off x="2415378"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9" name="bg object 239"/>
          <p:cNvSpPr/>
          <p:nvPr/>
        </p:nvSpPr>
        <p:spPr>
          <a:xfrm>
            <a:off x="2415378"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0" name="bg object 240"/>
          <p:cNvSpPr/>
          <p:nvPr/>
        </p:nvSpPr>
        <p:spPr>
          <a:xfrm>
            <a:off x="1950091"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1" name="bg object 241"/>
          <p:cNvSpPr/>
          <p:nvPr/>
        </p:nvSpPr>
        <p:spPr>
          <a:xfrm>
            <a:off x="1950091"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2" name="bg object 242"/>
          <p:cNvSpPr/>
          <p:nvPr/>
        </p:nvSpPr>
        <p:spPr>
          <a:xfrm>
            <a:off x="1950091"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3" name="bg object 243"/>
          <p:cNvSpPr/>
          <p:nvPr/>
        </p:nvSpPr>
        <p:spPr>
          <a:xfrm>
            <a:off x="1484804"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4" name="bg object 244"/>
          <p:cNvSpPr/>
          <p:nvPr/>
        </p:nvSpPr>
        <p:spPr>
          <a:xfrm>
            <a:off x="1484804"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5" name="bg object 245"/>
          <p:cNvSpPr/>
          <p:nvPr/>
        </p:nvSpPr>
        <p:spPr>
          <a:xfrm>
            <a:off x="1484804"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6" name="bg object 246"/>
          <p:cNvSpPr/>
          <p:nvPr/>
        </p:nvSpPr>
        <p:spPr>
          <a:xfrm>
            <a:off x="1019517" y="5072810"/>
            <a:ext cx="285327" cy="26247"/>
          </a:xfrm>
          <a:custGeom>
            <a:avLst/>
            <a:gdLst/>
            <a:ahLst/>
            <a:cxnLst/>
            <a:rect l="l" t="t" r="r" b="b"/>
            <a:pathLst>
              <a:path w="427989" h="39370">
                <a:moveTo>
                  <a:pt x="0" y="38770"/>
                </a:moveTo>
                <a:lnTo>
                  <a:pt x="427476" y="38770"/>
                </a:lnTo>
                <a:lnTo>
                  <a:pt x="427476"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7" name="bg object 247"/>
          <p:cNvSpPr/>
          <p:nvPr/>
        </p:nvSpPr>
        <p:spPr>
          <a:xfrm>
            <a:off x="1019517"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8" name="bg object 248"/>
          <p:cNvSpPr/>
          <p:nvPr/>
        </p:nvSpPr>
        <p:spPr>
          <a:xfrm>
            <a:off x="1019517"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9" name="bg object 249"/>
          <p:cNvSpPr/>
          <p:nvPr/>
        </p:nvSpPr>
        <p:spPr>
          <a:xfrm>
            <a:off x="1019517"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0" name="bg object 250"/>
          <p:cNvSpPr/>
          <p:nvPr/>
        </p:nvSpPr>
        <p:spPr>
          <a:xfrm>
            <a:off x="541305" y="5072810"/>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1" name="bg object 251"/>
          <p:cNvSpPr/>
          <p:nvPr/>
        </p:nvSpPr>
        <p:spPr>
          <a:xfrm>
            <a:off x="541305" y="5538060"/>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2" name="bg object 252"/>
          <p:cNvSpPr/>
          <p:nvPr/>
        </p:nvSpPr>
        <p:spPr>
          <a:xfrm>
            <a:off x="541305" y="6003311"/>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3" name="bg object 253"/>
          <p:cNvSpPr/>
          <p:nvPr/>
        </p:nvSpPr>
        <p:spPr>
          <a:xfrm>
            <a:off x="0" y="4607559"/>
            <a:ext cx="993987" cy="2250440"/>
          </a:xfrm>
          <a:custGeom>
            <a:avLst/>
            <a:gdLst/>
            <a:ahLst/>
            <a:cxnLst/>
            <a:rect l="l" t="t" r="r" b="b"/>
            <a:pathLst>
              <a:path w="1490980" h="3375659">
                <a:moveTo>
                  <a:pt x="75234" y="2791510"/>
                </a:moveTo>
                <a:lnTo>
                  <a:pt x="0" y="2791510"/>
                </a:lnTo>
                <a:lnTo>
                  <a:pt x="0" y="2830284"/>
                </a:lnTo>
                <a:lnTo>
                  <a:pt x="75234" y="2830284"/>
                </a:lnTo>
                <a:lnTo>
                  <a:pt x="75234" y="2791510"/>
                </a:lnTo>
                <a:close/>
              </a:path>
              <a:path w="1490980" h="3375659">
                <a:moveTo>
                  <a:pt x="75234" y="2093633"/>
                </a:moveTo>
                <a:lnTo>
                  <a:pt x="0" y="2093633"/>
                </a:lnTo>
                <a:lnTo>
                  <a:pt x="0" y="2132406"/>
                </a:lnTo>
                <a:lnTo>
                  <a:pt x="75234" y="2132406"/>
                </a:lnTo>
                <a:lnTo>
                  <a:pt x="75234" y="2093633"/>
                </a:lnTo>
                <a:close/>
              </a:path>
              <a:path w="1490980" h="3375659">
                <a:moveTo>
                  <a:pt x="75234" y="1395755"/>
                </a:moveTo>
                <a:lnTo>
                  <a:pt x="0" y="1395755"/>
                </a:lnTo>
                <a:lnTo>
                  <a:pt x="0" y="1434528"/>
                </a:lnTo>
                <a:lnTo>
                  <a:pt x="75234" y="1434528"/>
                </a:lnTo>
                <a:lnTo>
                  <a:pt x="75234" y="1395755"/>
                </a:lnTo>
                <a:close/>
              </a:path>
              <a:path w="1490980" h="3375659">
                <a:moveTo>
                  <a:pt x="75234" y="697877"/>
                </a:moveTo>
                <a:lnTo>
                  <a:pt x="0" y="697877"/>
                </a:lnTo>
                <a:lnTo>
                  <a:pt x="0" y="736650"/>
                </a:lnTo>
                <a:lnTo>
                  <a:pt x="75234" y="736650"/>
                </a:lnTo>
                <a:lnTo>
                  <a:pt x="75234" y="697877"/>
                </a:lnTo>
                <a:close/>
              </a:path>
              <a:path w="1490980" h="3375659">
                <a:moveTo>
                  <a:pt x="811936" y="19392"/>
                </a:moveTo>
                <a:lnTo>
                  <a:pt x="792886" y="19392"/>
                </a:lnTo>
                <a:lnTo>
                  <a:pt x="792886" y="0"/>
                </a:lnTo>
                <a:lnTo>
                  <a:pt x="772566" y="0"/>
                </a:lnTo>
                <a:lnTo>
                  <a:pt x="113411" y="0"/>
                </a:lnTo>
                <a:lnTo>
                  <a:pt x="75311" y="0"/>
                </a:lnTo>
                <a:lnTo>
                  <a:pt x="381" y="0"/>
                </a:lnTo>
                <a:lnTo>
                  <a:pt x="381" y="38773"/>
                </a:lnTo>
                <a:lnTo>
                  <a:pt x="75311" y="38773"/>
                </a:lnTo>
                <a:lnTo>
                  <a:pt x="75311" y="3375660"/>
                </a:lnTo>
                <a:lnTo>
                  <a:pt x="113411" y="3375660"/>
                </a:lnTo>
                <a:lnTo>
                  <a:pt x="113411" y="38773"/>
                </a:lnTo>
                <a:lnTo>
                  <a:pt x="772566" y="38773"/>
                </a:lnTo>
                <a:lnTo>
                  <a:pt x="772566" y="697877"/>
                </a:lnTo>
                <a:lnTo>
                  <a:pt x="114007" y="697877"/>
                </a:lnTo>
                <a:lnTo>
                  <a:pt x="114007" y="736650"/>
                </a:lnTo>
                <a:lnTo>
                  <a:pt x="772566" y="736650"/>
                </a:lnTo>
                <a:lnTo>
                  <a:pt x="772566" y="1395755"/>
                </a:lnTo>
                <a:lnTo>
                  <a:pt x="114007" y="1395755"/>
                </a:lnTo>
                <a:lnTo>
                  <a:pt x="114007" y="1434528"/>
                </a:lnTo>
                <a:lnTo>
                  <a:pt x="772566" y="1434528"/>
                </a:lnTo>
                <a:lnTo>
                  <a:pt x="772566" y="2093633"/>
                </a:lnTo>
                <a:lnTo>
                  <a:pt x="114007" y="2093633"/>
                </a:lnTo>
                <a:lnTo>
                  <a:pt x="114007" y="2132406"/>
                </a:lnTo>
                <a:lnTo>
                  <a:pt x="772566" y="2132406"/>
                </a:lnTo>
                <a:lnTo>
                  <a:pt x="772566" y="2791510"/>
                </a:lnTo>
                <a:lnTo>
                  <a:pt x="114007" y="2791510"/>
                </a:lnTo>
                <a:lnTo>
                  <a:pt x="114007" y="2830284"/>
                </a:lnTo>
                <a:lnTo>
                  <a:pt x="772566" y="2830284"/>
                </a:lnTo>
                <a:lnTo>
                  <a:pt x="772566" y="3375660"/>
                </a:lnTo>
                <a:lnTo>
                  <a:pt x="792886" y="3375660"/>
                </a:lnTo>
                <a:lnTo>
                  <a:pt x="811936" y="3375660"/>
                </a:lnTo>
                <a:lnTo>
                  <a:pt x="811936" y="19392"/>
                </a:lnTo>
                <a:close/>
              </a:path>
              <a:path w="1490980" h="3375659">
                <a:moveTo>
                  <a:pt x="1490497" y="2791510"/>
                </a:moveTo>
                <a:lnTo>
                  <a:pt x="811949" y="2791510"/>
                </a:lnTo>
                <a:lnTo>
                  <a:pt x="811949" y="2830284"/>
                </a:lnTo>
                <a:lnTo>
                  <a:pt x="1490497" y="2830284"/>
                </a:lnTo>
                <a:lnTo>
                  <a:pt x="1490497" y="279151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4" name="bg object 254"/>
          <p:cNvSpPr/>
          <p:nvPr/>
        </p:nvSpPr>
        <p:spPr>
          <a:xfrm>
            <a:off x="1401403" y="1383901"/>
            <a:ext cx="9486900" cy="4000500"/>
          </a:xfrm>
          <a:custGeom>
            <a:avLst/>
            <a:gdLst/>
            <a:ahLst/>
            <a:cxnLst/>
            <a:rect l="l" t="t" r="r" b="b"/>
            <a:pathLst>
              <a:path w="14230350" h="6000750">
                <a:moveTo>
                  <a:pt x="14229931" y="0"/>
                </a:moveTo>
                <a:lnTo>
                  <a:pt x="14111999" y="0"/>
                </a:lnTo>
                <a:lnTo>
                  <a:pt x="14111999" y="5882386"/>
                </a:lnTo>
                <a:lnTo>
                  <a:pt x="0" y="5882386"/>
                </a:lnTo>
                <a:lnTo>
                  <a:pt x="0" y="6000458"/>
                </a:lnTo>
                <a:lnTo>
                  <a:pt x="14229931" y="6000458"/>
                </a:lnTo>
                <a:lnTo>
                  <a:pt x="14229931" y="5882386"/>
                </a:lnTo>
                <a:lnTo>
                  <a:pt x="14229931" y="0"/>
                </a:lnTo>
                <a:close/>
              </a:path>
            </a:pathLst>
          </a:custGeom>
          <a:solidFill>
            <a:srgbClr val="F58633"/>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5" name="bg object 255"/>
          <p:cNvSpPr/>
          <p:nvPr/>
        </p:nvSpPr>
        <p:spPr>
          <a:xfrm>
            <a:off x="1383115" y="1365275"/>
            <a:ext cx="9523307" cy="4037753"/>
          </a:xfrm>
          <a:custGeom>
            <a:avLst/>
            <a:gdLst/>
            <a:ahLst/>
            <a:cxnLst/>
            <a:rect l="l" t="t" r="r" b="b"/>
            <a:pathLst>
              <a:path w="14284960" h="6056630">
                <a:moveTo>
                  <a:pt x="14284795" y="0"/>
                </a:moveTo>
                <a:lnTo>
                  <a:pt x="14139431" y="0"/>
                </a:lnTo>
                <a:lnTo>
                  <a:pt x="14139431" y="27940"/>
                </a:lnTo>
                <a:lnTo>
                  <a:pt x="14257363" y="27940"/>
                </a:lnTo>
                <a:lnTo>
                  <a:pt x="14257363" y="5910326"/>
                </a:lnTo>
                <a:lnTo>
                  <a:pt x="14257363" y="6028398"/>
                </a:lnTo>
                <a:lnTo>
                  <a:pt x="27432" y="6028398"/>
                </a:lnTo>
                <a:lnTo>
                  <a:pt x="27432" y="5910326"/>
                </a:lnTo>
                <a:lnTo>
                  <a:pt x="0" y="5910326"/>
                </a:lnTo>
                <a:lnTo>
                  <a:pt x="0" y="6028398"/>
                </a:lnTo>
                <a:lnTo>
                  <a:pt x="0" y="6056338"/>
                </a:lnTo>
                <a:lnTo>
                  <a:pt x="14284795" y="6056338"/>
                </a:lnTo>
                <a:lnTo>
                  <a:pt x="14284795" y="6028398"/>
                </a:lnTo>
                <a:lnTo>
                  <a:pt x="14284795" y="5910326"/>
                </a:lnTo>
                <a:lnTo>
                  <a:pt x="14284795" y="27940"/>
                </a:lnTo>
                <a:lnTo>
                  <a:pt x="14284795" y="0"/>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6" name="bg object 256"/>
          <p:cNvSpPr/>
          <p:nvPr/>
        </p:nvSpPr>
        <p:spPr>
          <a:xfrm>
            <a:off x="1304501" y="1696880"/>
            <a:ext cx="9486900" cy="3590713"/>
          </a:xfrm>
          <a:custGeom>
            <a:avLst/>
            <a:gdLst/>
            <a:ahLst/>
            <a:cxnLst/>
            <a:rect l="l" t="t" r="r" b="b"/>
            <a:pathLst>
              <a:path w="14230350" h="5386070">
                <a:moveTo>
                  <a:pt x="0" y="5385942"/>
                </a:moveTo>
                <a:lnTo>
                  <a:pt x="14229937" y="5385942"/>
                </a:lnTo>
                <a:lnTo>
                  <a:pt x="14229937" y="0"/>
                </a:lnTo>
                <a:lnTo>
                  <a:pt x="0" y="0"/>
                </a:lnTo>
                <a:lnTo>
                  <a:pt x="0" y="5385942"/>
                </a:lnTo>
                <a:close/>
              </a:path>
            </a:pathLst>
          </a:custGeom>
          <a:solidFill>
            <a:srgbClr val="FFFFFF"/>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7" name="bg object 257"/>
          <p:cNvSpPr/>
          <p:nvPr/>
        </p:nvSpPr>
        <p:spPr>
          <a:xfrm>
            <a:off x="1286217" y="1268778"/>
            <a:ext cx="9523307" cy="10160"/>
          </a:xfrm>
          <a:custGeom>
            <a:avLst/>
            <a:gdLst/>
            <a:ahLst/>
            <a:cxnLst/>
            <a:rect l="l" t="t" r="r" b="b"/>
            <a:pathLst>
              <a:path w="14284960" h="15239">
                <a:moveTo>
                  <a:pt x="0" y="15070"/>
                </a:moveTo>
                <a:lnTo>
                  <a:pt x="14284788" y="15070"/>
                </a:lnTo>
                <a:lnTo>
                  <a:pt x="14284788" y="0"/>
                </a:lnTo>
                <a:lnTo>
                  <a:pt x="0" y="0"/>
                </a:lnTo>
                <a:lnTo>
                  <a:pt x="0" y="15070"/>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8" name="bg object 258"/>
          <p:cNvSpPr/>
          <p:nvPr/>
        </p:nvSpPr>
        <p:spPr>
          <a:xfrm>
            <a:off x="1286213" y="1287060"/>
            <a:ext cx="9523307" cy="4018703"/>
          </a:xfrm>
          <a:custGeom>
            <a:avLst/>
            <a:gdLst/>
            <a:ahLst/>
            <a:cxnLst/>
            <a:rect l="l" t="t" r="r" b="b"/>
            <a:pathLst>
              <a:path w="14284960" h="6028055">
                <a:moveTo>
                  <a:pt x="14284782" y="6000978"/>
                </a:moveTo>
                <a:lnTo>
                  <a:pt x="27419" y="6000978"/>
                </a:lnTo>
                <a:lnTo>
                  <a:pt x="27419" y="520"/>
                </a:lnTo>
                <a:lnTo>
                  <a:pt x="0" y="520"/>
                </a:lnTo>
                <a:lnTo>
                  <a:pt x="0" y="6000978"/>
                </a:lnTo>
                <a:lnTo>
                  <a:pt x="0" y="6027648"/>
                </a:lnTo>
                <a:lnTo>
                  <a:pt x="14284782" y="6027648"/>
                </a:lnTo>
                <a:lnTo>
                  <a:pt x="14284782" y="6000978"/>
                </a:lnTo>
                <a:close/>
              </a:path>
              <a:path w="14284960" h="6028055">
                <a:moveTo>
                  <a:pt x="14284782" y="0"/>
                </a:moveTo>
                <a:lnTo>
                  <a:pt x="14257363" y="0"/>
                </a:lnTo>
                <a:lnTo>
                  <a:pt x="14257363" y="6000674"/>
                </a:lnTo>
                <a:lnTo>
                  <a:pt x="14284782" y="6000674"/>
                </a:lnTo>
                <a:lnTo>
                  <a:pt x="14284782" y="0"/>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9" name="bg object 259"/>
          <p:cNvSpPr/>
          <p:nvPr/>
        </p:nvSpPr>
        <p:spPr>
          <a:xfrm>
            <a:off x="1297128" y="1278826"/>
            <a:ext cx="9503410" cy="418253"/>
          </a:xfrm>
          <a:custGeom>
            <a:avLst/>
            <a:gdLst/>
            <a:ahLst/>
            <a:cxnLst/>
            <a:rect l="l" t="t" r="r" b="b"/>
            <a:pathLst>
              <a:path w="14255115" h="627380">
                <a:moveTo>
                  <a:pt x="14254532" y="627081"/>
                </a:moveTo>
                <a:lnTo>
                  <a:pt x="0" y="627081"/>
                </a:lnTo>
                <a:lnTo>
                  <a:pt x="0" y="0"/>
                </a:lnTo>
                <a:lnTo>
                  <a:pt x="14254532" y="0"/>
                </a:lnTo>
                <a:lnTo>
                  <a:pt x="14254532" y="627081"/>
                </a:lnTo>
                <a:close/>
              </a:path>
            </a:pathLst>
          </a:custGeom>
          <a:solidFill>
            <a:srgbClr val="FFCC29"/>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0" name="bg object 260"/>
          <p:cNvSpPr/>
          <p:nvPr/>
        </p:nvSpPr>
        <p:spPr>
          <a:xfrm>
            <a:off x="1287077" y="1268778"/>
            <a:ext cx="20320" cy="438150"/>
          </a:xfrm>
          <a:custGeom>
            <a:avLst/>
            <a:gdLst/>
            <a:ahLst/>
            <a:cxnLst/>
            <a:rect l="l" t="t" r="r" b="b"/>
            <a:pathLst>
              <a:path w="30480" h="657225">
                <a:moveTo>
                  <a:pt x="30154" y="657223"/>
                </a:moveTo>
                <a:lnTo>
                  <a:pt x="0" y="657223"/>
                </a:lnTo>
                <a:lnTo>
                  <a:pt x="0" y="0"/>
                </a:lnTo>
                <a:lnTo>
                  <a:pt x="30154" y="0"/>
                </a:lnTo>
                <a:lnTo>
                  <a:pt x="30154" y="657223"/>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1" name="bg object 261"/>
          <p:cNvSpPr/>
          <p:nvPr/>
        </p:nvSpPr>
        <p:spPr>
          <a:xfrm>
            <a:off x="1307180" y="1268778"/>
            <a:ext cx="9483090" cy="20320"/>
          </a:xfrm>
          <a:custGeom>
            <a:avLst/>
            <a:gdLst/>
            <a:ahLst/>
            <a:cxnLst/>
            <a:rect l="l" t="t" r="r" b="b"/>
            <a:pathLst>
              <a:path w="14224635" h="30480">
                <a:moveTo>
                  <a:pt x="14224378" y="30141"/>
                </a:moveTo>
                <a:lnTo>
                  <a:pt x="0" y="30141"/>
                </a:lnTo>
                <a:lnTo>
                  <a:pt x="0" y="0"/>
                </a:lnTo>
                <a:lnTo>
                  <a:pt x="14224378" y="0"/>
                </a:lnTo>
                <a:lnTo>
                  <a:pt x="14224378" y="30141"/>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2" name="bg object 262"/>
          <p:cNvSpPr/>
          <p:nvPr/>
        </p:nvSpPr>
        <p:spPr>
          <a:xfrm>
            <a:off x="10790099" y="1268778"/>
            <a:ext cx="20320" cy="438150"/>
          </a:xfrm>
          <a:custGeom>
            <a:avLst/>
            <a:gdLst/>
            <a:ahLst/>
            <a:cxnLst/>
            <a:rect l="l" t="t" r="r" b="b"/>
            <a:pathLst>
              <a:path w="30480" h="657225">
                <a:moveTo>
                  <a:pt x="30154" y="657223"/>
                </a:moveTo>
                <a:lnTo>
                  <a:pt x="0" y="657223"/>
                </a:lnTo>
                <a:lnTo>
                  <a:pt x="0" y="0"/>
                </a:lnTo>
                <a:lnTo>
                  <a:pt x="30154" y="0"/>
                </a:lnTo>
                <a:lnTo>
                  <a:pt x="30154" y="657223"/>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3" name="bg object 263"/>
          <p:cNvSpPr/>
          <p:nvPr/>
        </p:nvSpPr>
        <p:spPr>
          <a:xfrm>
            <a:off x="1307180" y="1686833"/>
            <a:ext cx="9483090" cy="20320"/>
          </a:xfrm>
          <a:custGeom>
            <a:avLst/>
            <a:gdLst/>
            <a:ahLst/>
            <a:cxnLst/>
            <a:rect l="l" t="t" r="r" b="b"/>
            <a:pathLst>
              <a:path w="14224635" h="30480">
                <a:moveTo>
                  <a:pt x="14224378" y="30141"/>
                </a:moveTo>
                <a:lnTo>
                  <a:pt x="0" y="30141"/>
                </a:lnTo>
                <a:lnTo>
                  <a:pt x="0" y="0"/>
                </a:lnTo>
                <a:lnTo>
                  <a:pt x="14224378" y="0"/>
                </a:lnTo>
                <a:lnTo>
                  <a:pt x="14224378" y="30141"/>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4" name="bg object 264"/>
          <p:cNvSpPr/>
          <p:nvPr/>
        </p:nvSpPr>
        <p:spPr>
          <a:xfrm>
            <a:off x="1406790" y="1361439"/>
            <a:ext cx="254000" cy="254000"/>
          </a:xfrm>
          <a:custGeom>
            <a:avLst/>
            <a:gdLst/>
            <a:ahLst/>
            <a:cxnLst/>
            <a:rect l="l" t="t" r="r" b="b"/>
            <a:pathLst>
              <a:path w="381000" h="381000">
                <a:moveTo>
                  <a:pt x="190499" y="380999"/>
                </a:moveTo>
                <a:lnTo>
                  <a:pt x="146820" y="375968"/>
                </a:lnTo>
                <a:lnTo>
                  <a:pt x="106722" y="361637"/>
                </a:lnTo>
                <a:lnTo>
                  <a:pt x="71352" y="339149"/>
                </a:lnTo>
                <a:lnTo>
                  <a:pt x="41850" y="309647"/>
                </a:lnTo>
                <a:lnTo>
                  <a:pt x="19362" y="274277"/>
                </a:lnTo>
                <a:lnTo>
                  <a:pt x="5031" y="234179"/>
                </a:lnTo>
                <a:lnTo>
                  <a:pt x="0" y="190499"/>
                </a:lnTo>
                <a:lnTo>
                  <a:pt x="5031" y="146820"/>
                </a:lnTo>
                <a:lnTo>
                  <a:pt x="19362" y="106722"/>
                </a:lnTo>
                <a:lnTo>
                  <a:pt x="41850" y="71352"/>
                </a:lnTo>
                <a:lnTo>
                  <a:pt x="71352" y="41850"/>
                </a:lnTo>
                <a:lnTo>
                  <a:pt x="106722" y="19362"/>
                </a:lnTo>
                <a:lnTo>
                  <a:pt x="146820" y="5031"/>
                </a:lnTo>
                <a:lnTo>
                  <a:pt x="190499" y="0"/>
                </a:lnTo>
                <a:lnTo>
                  <a:pt x="234179" y="5031"/>
                </a:lnTo>
                <a:lnTo>
                  <a:pt x="274277" y="19362"/>
                </a:lnTo>
                <a:lnTo>
                  <a:pt x="309647" y="41850"/>
                </a:lnTo>
                <a:lnTo>
                  <a:pt x="339149" y="71352"/>
                </a:lnTo>
                <a:lnTo>
                  <a:pt x="361637" y="106722"/>
                </a:lnTo>
                <a:lnTo>
                  <a:pt x="375968" y="146820"/>
                </a:lnTo>
                <a:lnTo>
                  <a:pt x="380999" y="190499"/>
                </a:lnTo>
                <a:lnTo>
                  <a:pt x="375968" y="234179"/>
                </a:lnTo>
                <a:lnTo>
                  <a:pt x="361637" y="274277"/>
                </a:lnTo>
                <a:lnTo>
                  <a:pt x="339149" y="309647"/>
                </a:lnTo>
                <a:lnTo>
                  <a:pt x="309647" y="339149"/>
                </a:lnTo>
                <a:lnTo>
                  <a:pt x="274277" y="361637"/>
                </a:lnTo>
                <a:lnTo>
                  <a:pt x="234179" y="375968"/>
                </a:lnTo>
                <a:lnTo>
                  <a:pt x="190499" y="380999"/>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5" name="bg object 265"/>
          <p:cNvSpPr/>
          <p:nvPr/>
        </p:nvSpPr>
        <p:spPr>
          <a:xfrm>
            <a:off x="1424021" y="1378671"/>
            <a:ext cx="215900" cy="215900"/>
          </a:xfrm>
          <a:custGeom>
            <a:avLst/>
            <a:gdLst/>
            <a:ahLst/>
            <a:cxnLst/>
            <a:rect l="l" t="t" r="r" b="b"/>
            <a:pathLst>
              <a:path w="323850" h="323850">
                <a:moveTo>
                  <a:pt x="161924" y="323849"/>
                </a:moveTo>
                <a:lnTo>
                  <a:pt x="118878" y="318065"/>
                </a:lnTo>
                <a:lnTo>
                  <a:pt x="80198" y="301742"/>
                </a:lnTo>
                <a:lnTo>
                  <a:pt x="47426" y="276423"/>
                </a:lnTo>
                <a:lnTo>
                  <a:pt x="22107" y="243651"/>
                </a:lnTo>
                <a:lnTo>
                  <a:pt x="5784" y="204971"/>
                </a:lnTo>
                <a:lnTo>
                  <a:pt x="0" y="161924"/>
                </a:lnTo>
                <a:lnTo>
                  <a:pt x="5784" y="118878"/>
                </a:lnTo>
                <a:lnTo>
                  <a:pt x="22107" y="80198"/>
                </a:lnTo>
                <a:lnTo>
                  <a:pt x="47426" y="47426"/>
                </a:lnTo>
                <a:lnTo>
                  <a:pt x="80198" y="22107"/>
                </a:lnTo>
                <a:lnTo>
                  <a:pt x="118878" y="5784"/>
                </a:lnTo>
                <a:lnTo>
                  <a:pt x="161924" y="0"/>
                </a:lnTo>
                <a:lnTo>
                  <a:pt x="204971" y="5784"/>
                </a:lnTo>
                <a:lnTo>
                  <a:pt x="243651" y="22107"/>
                </a:lnTo>
                <a:lnTo>
                  <a:pt x="276423" y="47426"/>
                </a:lnTo>
                <a:lnTo>
                  <a:pt x="301742" y="80198"/>
                </a:lnTo>
                <a:lnTo>
                  <a:pt x="318065" y="118878"/>
                </a:lnTo>
                <a:lnTo>
                  <a:pt x="323849" y="161924"/>
                </a:lnTo>
                <a:lnTo>
                  <a:pt x="318065" y="204971"/>
                </a:lnTo>
                <a:lnTo>
                  <a:pt x="301742" y="243651"/>
                </a:lnTo>
                <a:lnTo>
                  <a:pt x="276423" y="276423"/>
                </a:lnTo>
                <a:lnTo>
                  <a:pt x="243651" y="301742"/>
                </a:lnTo>
                <a:lnTo>
                  <a:pt x="204971" y="318065"/>
                </a:lnTo>
                <a:lnTo>
                  <a:pt x="161924" y="323849"/>
                </a:lnTo>
                <a:close/>
              </a:path>
            </a:pathLst>
          </a:custGeom>
          <a:solidFill>
            <a:srgbClr val="FFBFCB"/>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6" name="bg object 266"/>
          <p:cNvSpPr/>
          <p:nvPr/>
        </p:nvSpPr>
        <p:spPr>
          <a:xfrm>
            <a:off x="1753703" y="1361439"/>
            <a:ext cx="254000" cy="254000"/>
          </a:xfrm>
          <a:custGeom>
            <a:avLst/>
            <a:gdLst/>
            <a:ahLst/>
            <a:cxnLst/>
            <a:rect l="l" t="t" r="r" b="b"/>
            <a:pathLst>
              <a:path w="381000" h="381000">
                <a:moveTo>
                  <a:pt x="190499" y="380999"/>
                </a:moveTo>
                <a:lnTo>
                  <a:pt x="146820" y="375968"/>
                </a:lnTo>
                <a:lnTo>
                  <a:pt x="106722" y="361637"/>
                </a:lnTo>
                <a:lnTo>
                  <a:pt x="71352" y="339149"/>
                </a:lnTo>
                <a:lnTo>
                  <a:pt x="41850" y="309647"/>
                </a:lnTo>
                <a:lnTo>
                  <a:pt x="19362" y="274277"/>
                </a:lnTo>
                <a:lnTo>
                  <a:pt x="5031" y="234179"/>
                </a:lnTo>
                <a:lnTo>
                  <a:pt x="0" y="190499"/>
                </a:lnTo>
                <a:lnTo>
                  <a:pt x="5031" y="146820"/>
                </a:lnTo>
                <a:lnTo>
                  <a:pt x="19362" y="106722"/>
                </a:lnTo>
                <a:lnTo>
                  <a:pt x="41850" y="71352"/>
                </a:lnTo>
                <a:lnTo>
                  <a:pt x="71352" y="41850"/>
                </a:lnTo>
                <a:lnTo>
                  <a:pt x="106722" y="19362"/>
                </a:lnTo>
                <a:lnTo>
                  <a:pt x="146820" y="5031"/>
                </a:lnTo>
                <a:lnTo>
                  <a:pt x="190499" y="0"/>
                </a:lnTo>
                <a:lnTo>
                  <a:pt x="234179" y="5031"/>
                </a:lnTo>
                <a:lnTo>
                  <a:pt x="274277" y="19362"/>
                </a:lnTo>
                <a:lnTo>
                  <a:pt x="309647" y="41850"/>
                </a:lnTo>
                <a:lnTo>
                  <a:pt x="339149" y="71352"/>
                </a:lnTo>
                <a:lnTo>
                  <a:pt x="361637" y="106722"/>
                </a:lnTo>
                <a:lnTo>
                  <a:pt x="375968" y="146820"/>
                </a:lnTo>
                <a:lnTo>
                  <a:pt x="380999" y="190499"/>
                </a:lnTo>
                <a:lnTo>
                  <a:pt x="375968" y="234179"/>
                </a:lnTo>
                <a:lnTo>
                  <a:pt x="361637" y="274277"/>
                </a:lnTo>
                <a:lnTo>
                  <a:pt x="339149" y="309647"/>
                </a:lnTo>
                <a:lnTo>
                  <a:pt x="309647" y="339149"/>
                </a:lnTo>
                <a:lnTo>
                  <a:pt x="274277" y="361637"/>
                </a:lnTo>
                <a:lnTo>
                  <a:pt x="234179" y="375968"/>
                </a:lnTo>
                <a:lnTo>
                  <a:pt x="190499" y="380999"/>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7" name="bg object 267"/>
          <p:cNvSpPr/>
          <p:nvPr/>
        </p:nvSpPr>
        <p:spPr>
          <a:xfrm>
            <a:off x="1770933" y="1378671"/>
            <a:ext cx="215900" cy="215900"/>
          </a:xfrm>
          <a:custGeom>
            <a:avLst/>
            <a:gdLst/>
            <a:ahLst/>
            <a:cxnLst/>
            <a:rect l="l" t="t" r="r" b="b"/>
            <a:pathLst>
              <a:path w="323850" h="323850">
                <a:moveTo>
                  <a:pt x="161924" y="323849"/>
                </a:moveTo>
                <a:lnTo>
                  <a:pt x="118878" y="318065"/>
                </a:lnTo>
                <a:lnTo>
                  <a:pt x="80198" y="301742"/>
                </a:lnTo>
                <a:lnTo>
                  <a:pt x="47426" y="276423"/>
                </a:lnTo>
                <a:lnTo>
                  <a:pt x="22107" y="243651"/>
                </a:lnTo>
                <a:lnTo>
                  <a:pt x="5784" y="204971"/>
                </a:lnTo>
                <a:lnTo>
                  <a:pt x="0" y="161924"/>
                </a:lnTo>
                <a:lnTo>
                  <a:pt x="5784" y="118878"/>
                </a:lnTo>
                <a:lnTo>
                  <a:pt x="22107" y="80198"/>
                </a:lnTo>
                <a:lnTo>
                  <a:pt x="47426" y="47426"/>
                </a:lnTo>
                <a:lnTo>
                  <a:pt x="80198" y="22107"/>
                </a:lnTo>
                <a:lnTo>
                  <a:pt x="118878" y="5784"/>
                </a:lnTo>
                <a:lnTo>
                  <a:pt x="161924" y="0"/>
                </a:lnTo>
                <a:lnTo>
                  <a:pt x="204971" y="5784"/>
                </a:lnTo>
                <a:lnTo>
                  <a:pt x="243651" y="22107"/>
                </a:lnTo>
                <a:lnTo>
                  <a:pt x="276423" y="47426"/>
                </a:lnTo>
                <a:lnTo>
                  <a:pt x="301742" y="80198"/>
                </a:lnTo>
                <a:lnTo>
                  <a:pt x="318065" y="118878"/>
                </a:lnTo>
                <a:lnTo>
                  <a:pt x="323849" y="161924"/>
                </a:lnTo>
                <a:lnTo>
                  <a:pt x="318065" y="204971"/>
                </a:lnTo>
                <a:lnTo>
                  <a:pt x="301742" y="243651"/>
                </a:lnTo>
                <a:lnTo>
                  <a:pt x="276423" y="276423"/>
                </a:lnTo>
                <a:lnTo>
                  <a:pt x="243651" y="301742"/>
                </a:lnTo>
                <a:lnTo>
                  <a:pt x="204971" y="318065"/>
                </a:lnTo>
                <a:lnTo>
                  <a:pt x="161924" y="323849"/>
                </a:lnTo>
                <a:close/>
              </a:path>
            </a:pathLst>
          </a:custGeom>
          <a:solidFill>
            <a:srgbClr val="FFF66A"/>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8" name="bg object 268"/>
          <p:cNvSpPr/>
          <p:nvPr/>
        </p:nvSpPr>
        <p:spPr>
          <a:xfrm>
            <a:off x="2100620" y="1361439"/>
            <a:ext cx="254000" cy="254000"/>
          </a:xfrm>
          <a:custGeom>
            <a:avLst/>
            <a:gdLst/>
            <a:ahLst/>
            <a:cxnLst/>
            <a:rect l="l" t="t" r="r" b="b"/>
            <a:pathLst>
              <a:path w="381000" h="381000">
                <a:moveTo>
                  <a:pt x="190499" y="380999"/>
                </a:moveTo>
                <a:lnTo>
                  <a:pt x="146820" y="375968"/>
                </a:lnTo>
                <a:lnTo>
                  <a:pt x="106722" y="361637"/>
                </a:lnTo>
                <a:lnTo>
                  <a:pt x="71352" y="339149"/>
                </a:lnTo>
                <a:lnTo>
                  <a:pt x="41850" y="309647"/>
                </a:lnTo>
                <a:lnTo>
                  <a:pt x="19362" y="274277"/>
                </a:lnTo>
                <a:lnTo>
                  <a:pt x="5031" y="234179"/>
                </a:lnTo>
                <a:lnTo>
                  <a:pt x="0" y="190499"/>
                </a:lnTo>
                <a:lnTo>
                  <a:pt x="5031" y="146820"/>
                </a:lnTo>
                <a:lnTo>
                  <a:pt x="19362" y="106722"/>
                </a:lnTo>
                <a:lnTo>
                  <a:pt x="41850" y="71352"/>
                </a:lnTo>
                <a:lnTo>
                  <a:pt x="71352" y="41850"/>
                </a:lnTo>
                <a:lnTo>
                  <a:pt x="106722" y="19362"/>
                </a:lnTo>
                <a:lnTo>
                  <a:pt x="146820" y="5031"/>
                </a:lnTo>
                <a:lnTo>
                  <a:pt x="190499" y="0"/>
                </a:lnTo>
                <a:lnTo>
                  <a:pt x="234179" y="5031"/>
                </a:lnTo>
                <a:lnTo>
                  <a:pt x="274277" y="19362"/>
                </a:lnTo>
                <a:lnTo>
                  <a:pt x="309647" y="41850"/>
                </a:lnTo>
                <a:lnTo>
                  <a:pt x="339149" y="71352"/>
                </a:lnTo>
                <a:lnTo>
                  <a:pt x="361637" y="106722"/>
                </a:lnTo>
                <a:lnTo>
                  <a:pt x="375968" y="146820"/>
                </a:lnTo>
                <a:lnTo>
                  <a:pt x="380999" y="190499"/>
                </a:lnTo>
                <a:lnTo>
                  <a:pt x="375968" y="234179"/>
                </a:lnTo>
                <a:lnTo>
                  <a:pt x="361637" y="274277"/>
                </a:lnTo>
                <a:lnTo>
                  <a:pt x="339149" y="309647"/>
                </a:lnTo>
                <a:lnTo>
                  <a:pt x="309647" y="339149"/>
                </a:lnTo>
                <a:lnTo>
                  <a:pt x="274277" y="361637"/>
                </a:lnTo>
                <a:lnTo>
                  <a:pt x="234179" y="375968"/>
                </a:lnTo>
                <a:lnTo>
                  <a:pt x="190499" y="380999"/>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9" name="bg object 269"/>
          <p:cNvSpPr/>
          <p:nvPr/>
        </p:nvSpPr>
        <p:spPr>
          <a:xfrm>
            <a:off x="2117851" y="1378671"/>
            <a:ext cx="215900" cy="215900"/>
          </a:xfrm>
          <a:custGeom>
            <a:avLst/>
            <a:gdLst/>
            <a:ahLst/>
            <a:cxnLst/>
            <a:rect l="l" t="t" r="r" b="b"/>
            <a:pathLst>
              <a:path w="323850" h="323850">
                <a:moveTo>
                  <a:pt x="161924" y="323849"/>
                </a:moveTo>
                <a:lnTo>
                  <a:pt x="118878" y="318065"/>
                </a:lnTo>
                <a:lnTo>
                  <a:pt x="80198" y="301742"/>
                </a:lnTo>
                <a:lnTo>
                  <a:pt x="47426" y="276423"/>
                </a:lnTo>
                <a:lnTo>
                  <a:pt x="22107" y="243651"/>
                </a:lnTo>
                <a:lnTo>
                  <a:pt x="5784" y="204971"/>
                </a:lnTo>
                <a:lnTo>
                  <a:pt x="0" y="161924"/>
                </a:lnTo>
                <a:lnTo>
                  <a:pt x="5784" y="118878"/>
                </a:lnTo>
                <a:lnTo>
                  <a:pt x="22107" y="80198"/>
                </a:lnTo>
                <a:lnTo>
                  <a:pt x="47426" y="47426"/>
                </a:lnTo>
                <a:lnTo>
                  <a:pt x="80198" y="22107"/>
                </a:lnTo>
                <a:lnTo>
                  <a:pt x="118878" y="5784"/>
                </a:lnTo>
                <a:lnTo>
                  <a:pt x="161924" y="0"/>
                </a:lnTo>
                <a:lnTo>
                  <a:pt x="204971" y="5784"/>
                </a:lnTo>
                <a:lnTo>
                  <a:pt x="243651" y="22107"/>
                </a:lnTo>
                <a:lnTo>
                  <a:pt x="276423" y="47426"/>
                </a:lnTo>
                <a:lnTo>
                  <a:pt x="301742" y="80198"/>
                </a:lnTo>
                <a:lnTo>
                  <a:pt x="318065" y="118878"/>
                </a:lnTo>
                <a:lnTo>
                  <a:pt x="323849" y="161924"/>
                </a:lnTo>
                <a:lnTo>
                  <a:pt x="318065" y="204971"/>
                </a:lnTo>
                <a:lnTo>
                  <a:pt x="301742" y="243651"/>
                </a:lnTo>
                <a:lnTo>
                  <a:pt x="276423" y="276423"/>
                </a:lnTo>
                <a:lnTo>
                  <a:pt x="243651" y="301742"/>
                </a:lnTo>
                <a:lnTo>
                  <a:pt x="204971" y="318065"/>
                </a:lnTo>
                <a:lnTo>
                  <a:pt x="161924" y="323849"/>
                </a:lnTo>
                <a:close/>
              </a:path>
            </a:pathLst>
          </a:custGeom>
          <a:solidFill>
            <a:srgbClr val="6AC258"/>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ctrTitle"/>
          </p:nvPr>
        </p:nvSpPr>
        <p:spPr>
          <a:xfrm>
            <a:off x="1798729" y="2278432"/>
            <a:ext cx="8594542" cy="1661993"/>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2429721" y="3585568"/>
            <a:ext cx="7332559" cy="146193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8/6/2023</a:t>
            </a:fld>
            <a:endParaRPr lang="en-US" sz="120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23809603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FFCC29"/>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bg object 17"/>
          <p:cNvSpPr/>
          <p:nvPr/>
        </p:nvSpPr>
        <p:spPr>
          <a:xfrm>
            <a:off x="11307529" y="8"/>
            <a:ext cx="884767" cy="2268643"/>
          </a:xfrm>
          <a:custGeom>
            <a:avLst/>
            <a:gdLst/>
            <a:ahLst/>
            <a:cxnLst/>
            <a:rect l="l" t="t" r="r" b="b"/>
            <a:pathLst>
              <a:path w="1327150" h="3402965">
                <a:moveTo>
                  <a:pt x="1326692" y="591667"/>
                </a:moveTo>
                <a:lnTo>
                  <a:pt x="697928" y="591667"/>
                </a:lnTo>
                <a:lnTo>
                  <a:pt x="697928" y="0"/>
                </a:lnTo>
                <a:lnTo>
                  <a:pt x="659155" y="0"/>
                </a:lnTo>
                <a:lnTo>
                  <a:pt x="659155" y="591667"/>
                </a:lnTo>
                <a:lnTo>
                  <a:pt x="0" y="591667"/>
                </a:lnTo>
                <a:lnTo>
                  <a:pt x="0" y="630440"/>
                </a:lnTo>
                <a:lnTo>
                  <a:pt x="659155" y="630440"/>
                </a:lnTo>
                <a:lnTo>
                  <a:pt x="659155" y="3402546"/>
                </a:lnTo>
                <a:lnTo>
                  <a:pt x="697928" y="3402546"/>
                </a:lnTo>
                <a:lnTo>
                  <a:pt x="697928" y="2724061"/>
                </a:lnTo>
                <a:lnTo>
                  <a:pt x="1326692" y="2724061"/>
                </a:lnTo>
                <a:lnTo>
                  <a:pt x="1326692" y="2685288"/>
                </a:lnTo>
                <a:lnTo>
                  <a:pt x="697928" y="2685288"/>
                </a:lnTo>
                <a:lnTo>
                  <a:pt x="697928" y="2026183"/>
                </a:lnTo>
                <a:lnTo>
                  <a:pt x="1326692" y="2026183"/>
                </a:lnTo>
                <a:lnTo>
                  <a:pt x="1326692" y="1987410"/>
                </a:lnTo>
                <a:lnTo>
                  <a:pt x="697928" y="1987410"/>
                </a:lnTo>
                <a:lnTo>
                  <a:pt x="697928" y="1328305"/>
                </a:lnTo>
                <a:lnTo>
                  <a:pt x="1326692" y="1328305"/>
                </a:lnTo>
                <a:lnTo>
                  <a:pt x="1326692" y="1289545"/>
                </a:lnTo>
                <a:lnTo>
                  <a:pt x="697928" y="1289545"/>
                </a:lnTo>
                <a:lnTo>
                  <a:pt x="697928" y="630440"/>
                </a:lnTo>
                <a:lnTo>
                  <a:pt x="1326692" y="630440"/>
                </a:lnTo>
                <a:lnTo>
                  <a:pt x="1326692" y="591667"/>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bg object 18"/>
          <p:cNvSpPr/>
          <p:nvPr/>
        </p:nvSpPr>
        <p:spPr>
          <a:xfrm>
            <a:off x="11391020" y="859697"/>
            <a:ext cx="18627" cy="26247"/>
          </a:xfrm>
          <a:custGeom>
            <a:avLst/>
            <a:gdLst/>
            <a:ahLst/>
            <a:cxnLst/>
            <a:rect l="l" t="t" r="r" b="b"/>
            <a:pathLst>
              <a:path w="27940" h="39369">
                <a:moveTo>
                  <a:pt x="0" y="38770"/>
                </a:moveTo>
                <a:lnTo>
                  <a:pt x="27424" y="38770"/>
                </a:lnTo>
                <a:lnTo>
                  <a:pt x="27424"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1939297" y="1303368"/>
            <a:ext cx="8313406" cy="1107996"/>
          </a:xfrm>
        </p:spPr>
        <p:txBody>
          <a:bodyPr lIns="0" tIns="0" rIns="0" bIns="0"/>
          <a:lstStyle>
            <a:lvl1pPr>
              <a:defRPr sz="7200" b="1" i="0">
                <a:solidFill>
                  <a:srgbClr val="2A252E"/>
                </a:solidFill>
                <a:latin typeface="Courier New"/>
                <a:cs typeface="Courier New"/>
              </a:defRPr>
            </a:lvl1pPr>
          </a:lstStyle>
          <a:p>
            <a:endParaRPr/>
          </a:p>
        </p:txBody>
      </p:sp>
      <p:sp>
        <p:nvSpPr>
          <p:cNvPr id="3" name="Holder 3"/>
          <p:cNvSpPr>
            <a:spLocks noGrp="1"/>
          </p:cNvSpPr>
          <p:nvPr>
            <p:ph type="body" idx="1"/>
          </p:nvPr>
        </p:nvSpPr>
        <p:spPr>
          <a:xfrm>
            <a:off x="2050540" y="1775216"/>
            <a:ext cx="8090921" cy="974754"/>
          </a:xfrm>
        </p:spPr>
        <p:txBody>
          <a:bodyPr lIns="0" tIns="0" rIns="0" bIns="0"/>
          <a:lstStyle>
            <a:lvl1pPr>
              <a:defRPr sz="6334" b="1" i="0">
                <a:solidFill>
                  <a:srgbClr val="2A252E"/>
                </a:solidFill>
                <a:latin typeface="Courier New"/>
                <a:cs typeface="Courier New"/>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8/6/2023</a:t>
            </a:fld>
            <a:endParaRPr lang="en-US" sz="120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30663440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F58633"/>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bg object 17"/>
          <p:cNvSpPr/>
          <p:nvPr/>
        </p:nvSpPr>
        <p:spPr>
          <a:xfrm>
            <a:off x="11307529" y="8"/>
            <a:ext cx="884767" cy="2268643"/>
          </a:xfrm>
          <a:custGeom>
            <a:avLst/>
            <a:gdLst/>
            <a:ahLst/>
            <a:cxnLst/>
            <a:rect l="l" t="t" r="r" b="b"/>
            <a:pathLst>
              <a:path w="1327150" h="3402965">
                <a:moveTo>
                  <a:pt x="1326692" y="591667"/>
                </a:moveTo>
                <a:lnTo>
                  <a:pt x="697928" y="591667"/>
                </a:lnTo>
                <a:lnTo>
                  <a:pt x="697928" y="0"/>
                </a:lnTo>
                <a:lnTo>
                  <a:pt x="659155" y="0"/>
                </a:lnTo>
                <a:lnTo>
                  <a:pt x="659155" y="591667"/>
                </a:lnTo>
                <a:lnTo>
                  <a:pt x="0" y="591667"/>
                </a:lnTo>
                <a:lnTo>
                  <a:pt x="0" y="630440"/>
                </a:lnTo>
                <a:lnTo>
                  <a:pt x="659155" y="630440"/>
                </a:lnTo>
                <a:lnTo>
                  <a:pt x="659155" y="3402558"/>
                </a:lnTo>
                <a:lnTo>
                  <a:pt x="697928" y="3402558"/>
                </a:lnTo>
                <a:lnTo>
                  <a:pt x="697928" y="2724061"/>
                </a:lnTo>
                <a:lnTo>
                  <a:pt x="1326692" y="2724061"/>
                </a:lnTo>
                <a:lnTo>
                  <a:pt x="1326692" y="2685288"/>
                </a:lnTo>
                <a:lnTo>
                  <a:pt x="697928" y="2685288"/>
                </a:lnTo>
                <a:lnTo>
                  <a:pt x="697928" y="2026183"/>
                </a:lnTo>
                <a:lnTo>
                  <a:pt x="1326692" y="2026183"/>
                </a:lnTo>
                <a:lnTo>
                  <a:pt x="1326692" y="1987423"/>
                </a:lnTo>
                <a:lnTo>
                  <a:pt x="697928" y="1987423"/>
                </a:lnTo>
                <a:lnTo>
                  <a:pt x="697928" y="1328305"/>
                </a:lnTo>
                <a:lnTo>
                  <a:pt x="1326692" y="1328305"/>
                </a:lnTo>
                <a:lnTo>
                  <a:pt x="1326692" y="1289545"/>
                </a:lnTo>
                <a:lnTo>
                  <a:pt x="697928" y="1289545"/>
                </a:lnTo>
                <a:lnTo>
                  <a:pt x="697928" y="630440"/>
                </a:lnTo>
                <a:lnTo>
                  <a:pt x="1326692" y="630440"/>
                </a:lnTo>
                <a:lnTo>
                  <a:pt x="1326692" y="591667"/>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1939297" y="1303368"/>
            <a:ext cx="8313406" cy="1107996"/>
          </a:xfrm>
        </p:spPr>
        <p:txBody>
          <a:bodyPr lIns="0" tIns="0" rIns="0" bIns="0"/>
          <a:lstStyle>
            <a:lvl1pPr>
              <a:defRPr sz="7200" b="1" i="0">
                <a:solidFill>
                  <a:srgbClr val="2A252E"/>
                </a:solidFill>
                <a:latin typeface="Courier New"/>
                <a:cs typeface="Courier New"/>
              </a:defRPr>
            </a:lvl1pPr>
          </a:lstStyle>
          <a:p>
            <a:endParaRPr/>
          </a:p>
        </p:txBody>
      </p:sp>
      <p:sp>
        <p:nvSpPr>
          <p:cNvPr id="3" name="Holder 3"/>
          <p:cNvSpPr>
            <a:spLocks noGrp="1"/>
          </p:cNvSpPr>
          <p:nvPr>
            <p:ph sz="half" idx="2"/>
          </p:nvPr>
        </p:nvSpPr>
        <p:spPr>
          <a:xfrm>
            <a:off x="609600" y="1577340"/>
            <a:ext cx="5303520" cy="146193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146193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8/6/2023</a:t>
            </a:fld>
            <a:endParaRPr lang="en-US" sz="1200">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13546068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939297" y="1303368"/>
            <a:ext cx="8313406" cy="1107996"/>
          </a:xfrm>
        </p:spPr>
        <p:txBody>
          <a:bodyPr lIns="0" tIns="0" rIns="0" bIns="0"/>
          <a:lstStyle>
            <a:lvl1pPr>
              <a:defRPr sz="7200" b="1" i="0">
                <a:solidFill>
                  <a:srgbClr val="2A252E"/>
                </a:solidFill>
                <a:latin typeface="Courier New"/>
                <a:cs typeface="Courier New"/>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8/6/2023</a:t>
            </a:fld>
            <a:endParaRPr lang="en-US" sz="1200">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34284035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8/6/2023</a:t>
            </a:fld>
            <a:endParaRPr lang="en-US" sz="1200">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17804950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6AC258"/>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bg object 17"/>
          <p:cNvSpPr/>
          <p:nvPr/>
        </p:nvSpPr>
        <p:spPr>
          <a:xfrm>
            <a:off x="11307529" y="8"/>
            <a:ext cx="884767" cy="2268643"/>
          </a:xfrm>
          <a:custGeom>
            <a:avLst/>
            <a:gdLst/>
            <a:ahLst/>
            <a:cxnLst/>
            <a:rect l="l" t="t" r="r" b="b"/>
            <a:pathLst>
              <a:path w="1327150" h="3402965">
                <a:moveTo>
                  <a:pt x="1326692" y="591667"/>
                </a:moveTo>
                <a:lnTo>
                  <a:pt x="697928" y="591667"/>
                </a:lnTo>
                <a:lnTo>
                  <a:pt x="697928" y="0"/>
                </a:lnTo>
                <a:lnTo>
                  <a:pt x="659155" y="0"/>
                </a:lnTo>
                <a:lnTo>
                  <a:pt x="659155" y="591667"/>
                </a:lnTo>
                <a:lnTo>
                  <a:pt x="0" y="591667"/>
                </a:lnTo>
                <a:lnTo>
                  <a:pt x="0" y="630440"/>
                </a:lnTo>
                <a:lnTo>
                  <a:pt x="659155" y="630440"/>
                </a:lnTo>
                <a:lnTo>
                  <a:pt x="659155" y="3402546"/>
                </a:lnTo>
                <a:lnTo>
                  <a:pt x="697928" y="3402546"/>
                </a:lnTo>
                <a:lnTo>
                  <a:pt x="697928" y="2724061"/>
                </a:lnTo>
                <a:lnTo>
                  <a:pt x="1326692" y="2724061"/>
                </a:lnTo>
                <a:lnTo>
                  <a:pt x="1326692" y="2685288"/>
                </a:lnTo>
                <a:lnTo>
                  <a:pt x="697928" y="2685288"/>
                </a:lnTo>
                <a:lnTo>
                  <a:pt x="697928" y="2026183"/>
                </a:lnTo>
                <a:lnTo>
                  <a:pt x="1326692" y="2026183"/>
                </a:lnTo>
                <a:lnTo>
                  <a:pt x="1326692" y="1987410"/>
                </a:lnTo>
                <a:lnTo>
                  <a:pt x="697928" y="1987410"/>
                </a:lnTo>
                <a:lnTo>
                  <a:pt x="697928" y="1328305"/>
                </a:lnTo>
                <a:lnTo>
                  <a:pt x="1326692" y="1328305"/>
                </a:lnTo>
                <a:lnTo>
                  <a:pt x="1326692" y="1289545"/>
                </a:lnTo>
                <a:lnTo>
                  <a:pt x="697928" y="1289545"/>
                </a:lnTo>
                <a:lnTo>
                  <a:pt x="697928" y="630440"/>
                </a:lnTo>
                <a:lnTo>
                  <a:pt x="1326692" y="630440"/>
                </a:lnTo>
                <a:lnTo>
                  <a:pt x="1326692" y="591667"/>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bg object 18"/>
          <p:cNvSpPr/>
          <p:nvPr/>
        </p:nvSpPr>
        <p:spPr>
          <a:xfrm>
            <a:off x="11307533"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bg object 19"/>
          <p:cNvSpPr/>
          <p:nvPr/>
        </p:nvSpPr>
        <p:spPr>
          <a:xfrm>
            <a:off x="11307533" y="132494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bg object 20"/>
          <p:cNvSpPr/>
          <p:nvPr/>
        </p:nvSpPr>
        <p:spPr>
          <a:xfrm>
            <a:off x="11307533" y="17901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bg object 21"/>
          <p:cNvSpPr/>
          <p:nvPr/>
        </p:nvSpPr>
        <p:spPr>
          <a:xfrm>
            <a:off x="11281682" y="1"/>
            <a:ext cx="26247" cy="2268643"/>
          </a:xfrm>
          <a:custGeom>
            <a:avLst/>
            <a:gdLst/>
            <a:ahLst/>
            <a:cxnLst/>
            <a:rect l="l" t="t" r="r" b="b"/>
            <a:pathLst>
              <a:path w="39369" h="3402965">
                <a:moveTo>
                  <a:pt x="0" y="3402557"/>
                </a:moveTo>
                <a:lnTo>
                  <a:pt x="0" y="0"/>
                </a:lnTo>
                <a:lnTo>
                  <a:pt x="38773" y="0"/>
                </a:lnTo>
                <a:lnTo>
                  <a:pt x="38773" y="3402557"/>
                </a:lnTo>
                <a:lnTo>
                  <a:pt x="0" y="3402557"/>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bg object 22"/>
          <p:cNvSpPr/>
          <p:nvPr/>
        </p:nvSpPr>
        <p:spPr>
          <a:xfrm>
            <a:off x="10842245"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bg object 23"/>
          <p:cNvSpPr/>
          <p:nvPr/>
        </p:nvSpPr>
        <p:spPr>
          <a:xfrm>
            <a:off x="10842245"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bg object 24"/>
          <p:cNvSpPr/>
          <p:nvPr/>
        </p:nvSpPr>
        <p:spPr>
          <a:xfrm>
            <a:off x="10842245" y="132494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bg object 25"/>
          <p:cNvSpPr/>
          <p:nvPr/>
        </p:nvSpPr>
        <p:spPr>
          <a:xfrm>
            <a:off x="10888029" y="1790197"/>
            <a:ext cx="393700" cy="26247"/>
          </a:xfrm>
          <a:custGeom>
            <a:avLst/>
            <a:gdLst/>
            <a:ahLst/>
            <a:cxnLst/>
            <a:rect l="l" t="t" r="r" b="b"/>
            <a:pathLst>
              <a:path w="590550" h="39369">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bg object 26"/>
          <p:cNvSpPr/>
          <p:nvPr/>
        </p:nvSpPr>
        <p:spPr>
          <a:xfrm>
            <a:off x="10376950" y="7"/>
            <a:ext cx="465667" cy="1384300"/>
          </a:xfrm>
          <a:custGeom>
            <a:avLst/>
            <a:gdLst/>
            <a:ahLst/>
            <a:cxnLst/>
            <a:rect l="l" t="t" r="r" b="b"/>
            <a:pathLst>
              <a:path w="698500" h="2076450">
                <a:moveTo>
                  <a:pt x="697941" y="0"/>
                </a:moveTo>
                <a:lnTo>
                  <a:pt x="659168" y="0"/>
                </a:lnTo>
                <a:lnTo>
                  <a:pt x="659168" y="591667"/>
                </a:lnTo>
                <a:lnTo>
                  <a:pt x="0" y="591667"/>
                </a:lnTo>
                <a:lnTo>
                  <a:pt x="0" y="630440"/>
                </a:lnTo>
                <a:lnTo>
                  <a:pt x="659168" y="630440"/>
                </a:lnTo>
                <a:lnTo>
                  <a:pt x="659168" y="1289545"/>
                </a:lnTo>
                <a:lnTo>
                  <a:pt x="0" y="1289545"/>
                </a:lnTo>
                <a:lnTo>
                  <a:pt x="0" y="1328305"/>
                </a:lnTo>
                <a:lnTo>
                  <a:pt x="659168" y="1328305"/>
                </a:lnTo>
                <a:lnTo>
                  <a:pt x="659168" y="1987410"/>
                </a:lnTo>
                <a:lnTo>
                  <a:pt x="621258" y="1987410"/>
                </a:lnTo>
                <a:lnTo>
                  <a:pt x="621258" y="2026183"/>
                </a:lnTo>
                <a:lnTo>
                  <a:pt x="659168" y="2026183"/>
                </a:lnTo>
                <a:lnTo>
                  <a:pt x="659168" y="2075840"/>
                </a:lnTo>
                <a:lnTo>
                  <a:pt x="697941" y="2075840"/>
                </a:lnTo>
                <a:lnTo>
                  <a:pt x="697941"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7" name="bg object 27"/>
          <p:cNvSpPr/>
          <p:nvPr/>
        </p:nvSpPr>
        <p:spPr>
          <a:xfrm>
            <a:off x="10791126" y="1790197"/>
            <a:ext cx="18627" cy="26247"/>
          </a:xfrm>
          <a:custGeom>
            <a:avLst/>
            <a:gdLst/>
            <a:ahLst/>
            <a:cxnLst/>
            <a:rect l="l" t="t" r="r" b="b"/>
            <a:pathLst>
              <a:path w="27940" h="39369">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bg object 28"/>
          <p:cNvSpPr/>
          <p:nvPr/>
        </p:nvSpPr>
        <p:spPr>
          <a:xfrm>
            <a:off x="10351109" y="0"/>
            <a:ext cx="26247" cy="1287357"/>
          </a:xfrm>
          <a:custGeom>
            <a:avLst/>
            <a:gdLst/>
            <a:ahLst/>
            <a:cxnLst/>
            <a:rect l="l" t="t" r="r" b="b"/>
            <a:pathLst>
              <a:path w="39369"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9" name="bg object 29"/>
          <p:cNvSpPr/>
          <p:nvPr/>
        </p:nvSpPr>
        <p:spPr>
          <a:xfrm>
            <a:off x="9898747" y="394447"/>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0" name="bg object 30"/>
          <p:cNvSpPr/>
          <p:nvPr/>
        </p:nvSpPr>
        <p:spPr>
          <a:xfrm>
            <a:off x="9898747" y="859697"/>
            <a:ext cx="452543" cy="26247"/>
          </a:xfrm>
          <a:custGeom>
            <a:avLst/>
            <a:gdLst/>
            <a:ahLst/>
            <a:cxnLst/>
            <a:rect l="l" t="t" r="r" b="b"/>
            <a:pathLst>
              <a:path w="678815"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bg object 31"/>
          <p:cNvSpPr/>
          <p:nvPr/>
        </p:nvSpPr>
        <p:spPr>
          <a:xfrm>
            <a:off x="9872896" y="0"/>
            <a:ext cx="26247" cy="1287357"/>
          </a:xfrm>
          <a:custGeom>
            <a:avLst/>
            <a:gdLst/>
            <a:ahLst/>
            <a:cxnLst/>
            <a:rect l="l" t="t" r="r" b="b"/>
            <a:pathLst>
              <a:path w="39369" h="1931035">
                <a:moveTo>
                  <a:pt x="0" y="1930578"/>
                </a:moveTo>
                <a:lnTo>
                  <a:pt x="38772" y="1930578"/>
                </a:lnTo>
                <a:lnTo>
                  <a:pt x="38772"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2" name="bg object 32"/>
          <p:cNvSpPr/>
          <p:nvPr/>
        </p:nvSpPr>
        <p:spPr>
          <a:xfrm>
            <a:off x="9433459"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3" name="bg object 33"/>
          <p:cNvSpPr/>
          <p:nvPr/>
        </p:nvSpPr>
        <p:spPr>
          <a:xfrm>
            <a:off x="9433459"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bg object 34"/>
          <p:cNvSpPr/>
          <p:nvPr/>
        </p:nvSpPr>
        <p:spPr>
          <a:xfrm>
            <a:off x="9407609" y="0"/>
            <a:ext cx="26247" cy="1287357"/>
          </a:xfrm>
          <a:custGeom>
            <a:avLst/>
            <a:gdLst/>
            <a:ahLst/>
            <a:cxnLst/>
            <a:rect l="l" t="t" r="r" b="b"/>
            <a:pathLst>
              <a:path w="39369"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5" name="bg object 35"/>
          <p:cNvSpPr/>
          <p:nvPr/>
        </p:nvSpPr>
        <p:spPr>
          <a:xfrm>
            <a:off x="8968172"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bg object 36"/>
          <p:cNvSpPr/>
          <p:nvPr/>
        </p:nvSpPr>
        <p:spPr>
          <a:xfrm>
            <a:off x="8968172"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7" name="bg object 37"/>
          <p:cNvSpPr/>
          <p:nvPr/>
        </p:nvSpPr>
        <p:spPr>
          <a:xfrm>
            <a:off x="8942322" y="0"/>
            <a:ext cx="26247" cy="1287357"/>
          </a:xfrm>
          <a:custGeom>
            <a:avLst/>
            <a:gdLst/>
            <a:ahLst/>
            <a:cxnLst/>
            <a:rect l="l" t="t" r="r" b="b"/>
            <a:pathLst>
              <a:path w="39369"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8" name="bg object 38"/>
          <p:cNvSpPr/>
          <p:nvPr/>
        </p:nvSpPr>
        <p:spPr>
          <a:xfrm>
            <a:off x="8502885"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9" name="bg object 39"/>
          <p:cNvSpPr/>
          <p:nvPr/>
        </p:nvSpPr>
        <p:spPr>
          <a:xfrm>
            <a:off x="8502885"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0" name="bg object 40"/>
          <p:cNvSpPr/>
          <p:nvPr/>
        </p:nvSpPr>
        <p:spPr>
          <a:xfrm>
            <a:off x="8477035"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1" name="bg object 41"/>
          <p:cNvSpPr/>
          <p:nvPr/>
        </p:nvSpPr>
        <p:spPr>
          <a:xfrm>
            <a:off x="8037598"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2" name="bg object 42"/>
          <p:cNvSpPr/>
          <p:nvPr/>
        </p:nvSpPr>
        <p:spPr>
          <a:xfrm>
            <a:off x="8037598"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3" name="bg object 43"/>
          <p:cNvSpPr/>
          <p:nvPr/>
        </p:nvSpPr>
        <p:spPr>
          <a:xfrm>
            <a:off x="8011749"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4" name="bg object 44"/>
          <p:cNvSpPr/>
          <p:nvPr/>
        </p:nvSpPr>
        <p:spPr>
          <a:xfrm>
            <a:off x="7559387" y="394447"/>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5" name="bg object 45"/>
          <p:cNvSpPr/>
          <p:nvPr/>
        </p:nvSpPr>
        <p:spPr>
          <a:xfrm>
            <a:off x="7559387" y="859697"/>
            <a:ext cx="452543" cy="26247"/>
          </a:xfrm>
          <a:custGeom>
            <a:avLst/>
            <a:gdLst/>
            <a:ahLst/>
            <a:cxnLst/>
            <a:rect l="l" t="t" r="r" b="b"/>
            <a:pathLst>
              <a:path w="678815"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6" name="bg object 46"/>
          <p:cNvSpPr/>
          <p:nvPr/>
        </p:nvSpPr>
        <p:spPr>
          <a:xfrm>
            <a:off x="7533536"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7" name="bg object 47"/>
          <p:cNvSpPr/>
          <p:nvPr/>
        </p:nvSpPr>
        <p:spPr>
          <a:xfrm>
            <a:off x="7094099"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8" name="bg object 48"/>
          <p:cNvSpPr/>
          <p:nvPr/>
        </p:nvSpPr>
        <p:spPr>
          <a:xfrm>
            <a:off x="7094099"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9" name="bg object 49"/>
          <p:cNvSpPr/>
          <p:nvPr/>
        </p:nvSpPr>
        <p:spPr>
          <a:xfrm>
            <a:off x="7068249"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0" name="bg object 50"/>
          <p:cNvSpPr/>
          <p:nvPr/>
        </p:nvSpPr>
        <p:spPr>
          <a:xfrm>
            <a:off x="6628812"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1" name="bg object 51"/>
          <p:cNvSpPr/>
          <p:nvPr/>
        </p:nvSpPr>
        <p:spPr>
          <a:xfrm>
            <a:off x="6628812"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2" name="bg object 52"/>
          <p:cNvSpPr/>
          <p:nvPr/>
        </p:nvSpPr>
        <p:spPr>
          <a:xfrm>
            <a:off x="6602962"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3" name="bg object 53"/>
          <p:cNvSpPr/>
          <p:nvPr/>
        </p:nvSpPr>
        <p:spPr>
          <a:xfrm>
            <a:off x="6163525"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4" name="bg object 54"/>
          <p:cNvSpPr/>
          <p:nvPr/>
        </p:nvSpPr>
        <p:spPr>
          <a:xfrm>
            <a:off x="6163525"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5" name="bg object 55"/>
          <p:cNvSpPr/>
          <p:nvPr/>
        </p:nvSpPr>
        <p:spPr>
          <a:xfrm>
            <a:off x="6137675"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6" name="bg object 56"/>
          <p:cNvSpPr/>
          <p:nvPr/>
        </p:nvSpPr>
        <p:spPr>
          <a:xfrm>
            <a:off x="5698238"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7" name="bg object 57"/>
          <p:cNvSpPr/>
          <p:nvPr/>
        </p:nvSpPr>
        <p:spPr>
          <a:xfrm>
            <a:off x="5698238"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8" name="bg object 58"/>
          <p:cNvSpPr/>
          <p:nvPr/>
        </p:nvSpPr>
        <p:spPr>
          <a:xfrm>
            <a:off x="5672388"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9" name="bg object 59"/>
          <p:cNvSpPr/>
          <p:nvPr/>
        </p:nvSpPr>
        <p:spPr>
          <a:xfrm>
            <a:off x="5220027" y="394447"/>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0" name="bg object 60"/>
          <p:cNvSpPr/>
          <p:nvPr/>
        </p:nvSpPr>
        <p:spPr>
          <a:xfrm>
            <a:off x="5220027" y="859697"/>
            <a:ext cx="452543" cy="26247"/>
          </a:xfrm>
          <a:custGeom>
            <a:avLst/>
            <a:gdLst/>
            <a:ahLst/>
            <a:cxnLst/>
            <a:rect l="l" t="t" r="r" b="b"/>
            <a:pathLst>
              <a:path w="678815"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1" name="bg object 61"/>
          <p:cNvSpPr/>
          <p:nvPr/>
        </p:nvSpPr>
        <p:spPr>
          <a:xfrm>
            <a:off x="5194175"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2" name="bg object 62"/>
          <p:cNvSpPr/>
          <p:nvPr/>
        </p:nvSpPr>
        <p:spPr>
          <a:xfrm>
            <a:off x="4754739"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3" name="bg object 63"/>
          <p:cNvSpPr/>
          <p:nvPr/>
        </p:nvSpPr>
        <p:spPr>
          <a:xfrm>
            <a:off x="4754739"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4" name="bg object 64"/>
          <p:cNvSpPr/>
          <p:nvPr/>
        </p:nvSpPr>
        <p:spPr>
          <a:xfrm>
            <a:off x="4728888"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5" name="bg object 65"/>
          <p:cNvSpPr/>
          <p:nvPr/>
        </p:nvSpPr>
        <p:spPr>
          <a:xfrm>
            <a:off x="4289451"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6" name="bg object 66"/>
          <p:cNvSpPr/>
          <p:nvPr/>
        </p:nvSpPr>
        <p:spPr>
          <a:xfrm>
            <a:off x="4289451"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7" name="bg object 67"/>
          <p:cNvSpPr/>
          <p:nvPr/>
        </p:nvSpPr>
        <p:spPr>
          <a:xfrm>
            <a:off x="4263601"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8" name="bg object 68"/>
          <p:cNvSpPr/>
          <p:nvPr/>
        </p:nvSpPr>
        <p:spPr>
          <a:xfrm>
            <a:off x="3824165"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9" name="bg object 69"/>
          <p:cNvSpPr/>
          <p:nvPr/>
        </p:nvSpPr>
        <p:spPr>
          <a:xfrm>
            <a:off x="3824165"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0" name="bg object 70"/>
          <p:cNvSpPr/>
          <p:nvPr/>
        </p:nvSpPr>
        <p:spPr>
          <a:xfrm>
            <a:off x="3798315"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1" name="bg object 71"/>
          <p:cNvSpPr/>
          <p:nvPr/>
        </p:nvSpPr>
        <p:spPr>
          <a:xfrm>
            <a:off x="3358877"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2" name="bg object 72"/>
          <p:cNvSpPr/>
          <p:nvPr/>
        </p:nvSpPr>
        <p:spPr>
          <a:xfrm>
            <a:off x="3358877"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3" name="bg object 73"/>
          <p:cNvSpPr/>
          <p:nvPr/>
        </p:nvSpPr>
        <p:spPr>
          <a:xfrm>
            <a:off x="3333027"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4" name="bg object 74"/>
          <p:cNvSpPr/>
          <p:nvPr/>
        </p:nvSpPr>
        <p:spPr>
          <a:xfrm>
            <a:off x="2880666" y="394447"/>
            <a:ext cx="452543" cy="26247"/>
          </a:xfrm>
          <a:custGeom>
            <a:avLst/>
            <a:gdLst/>
            <a:ahLst/>
            <a:cxnLst/>
            <a:rect l="l" t="t" r="r" b="b"/>
            <a:pathLst>
              <a:path w="678814"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5" name="bg object 75"/>
          <p:cNvSpPr/>
          <p:nvPr/>
        </p:nvSpPr>
        <p:spPr>
          <a:xfrm>
            <a:off x="2880666" y="859697"/>
            <a:ext cx="452543" cy="26247"/>
          </a:xfrm>
          <a:custGeom>
            <a:avLst/>
            <a:gdLst/>
            <a:ahLst/>
            <a:cxnLst/>
            <a:rect l="l" t="t" r="r" b="b"/>
            <a:pathLst>
              <a:path w="678814"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6" name="bg object 76"/>
          <p:cNvSpPr/>
          <p:nvPr/>
        </p:nvSpPr>
        <p:spPr>
          <a:xfrm>
            <a:off x="2854815" y="0"/>
            <a:ext cx="26247" cy="1287357"/>
          </a:xfrm>
          <a:custGeom>
            <a:avLst/>
            <a:gdLst/>
            <a:ahLst/>
            <a:cxnLst/>
            <a:rect l="l" t="t" r="r" b="b"/>
            <a:pathLst>
              <a:path w="39370" h="1931035">
                <a:moveTo>
                  <a:pt x="0" y="1930578"/>
                </a:moveTo>
                <a:lnTo>
                  <a:pt x="38764" y="1930578"/>
                </a:lnTo>
                <a:lnTo>
                  <a:pt x="38764"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7" name="bg object 77"/>
          <p:cNvSpPr/>
          <p:nvPr/>
        </p:nvSpPr>
        <p:spPr>
          <a:xfrm>
            <a:off x="2415378"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8" name="bg object 78"/>
          <p:cNvSpPr/>
          <p:nvPr/>
        </p:nvSpPr>
        <p:spPr>
          <a:xfrm>
            <a:off x="2415378"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9" name="bg object 79"/>
          <p:cNvSpPr/>
          <p:nvPr/>
        </p:nvSpPr>
        <p:spPr>
          <a:xfrm>
            <a:off x="2389528"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0" name="bg object 80"/>
          <p:cNvSpPr/>
          <p:nvPr/>
        </p:nvSpPr>
        <p:spPr>
          <a:xfrm>
            <a:off x="1950091"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1" name="bg object 81"/>
          <p:cNvSpPr/>
          <p:nvPr/>
        </p:nvSpPr>
        <p:spPr>
          <a:xfrm>
            <a:off x="1950091"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2" name="bg object 82"/>
          <p:cNvSpPr/>
          <p:nvPr/>
        </p:nvSpPr>
        <p:spPr>
          <a:xfrm>
            <a:off x="1924241" y="0"/>
            <a:ext cx="26247" cy="1287357"/>
          </a:xfrm>
          <a:custGeom>
            <a:avLst/>
            <a:gdLst/>
            <a:ahLst/>
            <a:cxnLst/>
            <a:rect l="l" t="t" r="r" b="b"/>
            <a:pathLst>
              <a:path w="39369"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3" name="bg object 83"/>
          <p:cNvSpPr/>
          <p:nvPr/>
        </p:nvSpPr>
        <p:spPr>
          <a:xfrm>
            <a:off x="1484804"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4" name="bg object 84"/>
          <p:cNvSpPr/>
          <p:nvPr/>
        </p:nvSpPr>
        <p:spPr>
          <a:xfrm>
            <a:off x="1484804"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5" name="bg object 85"/>
          <p:cNvSpPr/>
          <p:nvPr/>
        </p:nvSpPr>
        <p:spPr>
          <a:xfrm>
            <a:off x="1458954" y="0"/>
            <a:ext cx="26247" cy="1287357"/>
          </a:xfrm>
          <a:custGeom>
            <a:avLst/>
            <a:gdLst/>
            <a:ahLst/>
            <a:cxnLst/>
            <a:rect l="l" t="t" r="r" b="b"/>
            <a:pathLst>
              <a:path w="39369"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6" name="bg object 86"/>
          <p:cNvSpPr/>
          <p:nvPr/>
        </p:nvSpPr>
        <p:spPr>
          <a:xfrm>
            <a:off x="1019517"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7" name="bg object 87"/>
          <p:cNvSpPr/>
          <p:nvPr/>
        </p:nvSpPr>
        <p:spPr>
          <a:xfrm>
            <a:off x="1019517"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8" name="bg object 88"/>
          <p:cNvSpPr/>
          <p:nvPr/>
        </p:nvSpPr>
        <p:spPr>
          <a:xfrm>
            <a:off x="1019517" y="1324947"/>
            <a:ext cx="285327" cy="26247"/>
          </a:xfrm>
          <a:custGeom>
            <a:avLst/>
            <a:gdLst/>
            <a:ahLst/>
            <a:cxnLst/>
            <a:rect l="l" t="t" r="r" b="b"/>
            <a:pathLst>
              <a:path w="427989" h="39369">
                <a:moveTo>
                  <a:pt x="0" y="38770"/>
                </a:moveTo>
                <a:lnTo>
                  <a:pt x="427476" y="38770"/>
                </a:lnTo>
                <a:lnTo>
                  <a:pt x="427476"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9" name="bg object 89"/>
          <p:cNvSpPr/>
          <p:nvPr/>
        </p:nvSpPr>
        <p:spPr>
          <a:xfrm>
            <a:off x="993665" y="8"/>
            <a:ext cx="311150" cy="2268643"/>
          </a:xfrm>
          <a:custGeom>
            <a:avLst/>
            <a:gdLst/>
            <a:ahLst/>
            <a:cxnLst/>
            <a:rect l="l" t="t" r="r" b="b"/>
            <a:pathLst>
              <a:path w="466725" h="3402965">
                <a:moveTo>
                  <a:pt x="466242" y="2685288"/>
                </a:moveTo>
                <a:lnTo>
                  <a:pt x="38773" y="2685288"/>
                </a:lnTo>
                <a:lnTo>
                  <a:pt x="38773" y="0"/>
                </a:lnTo>
                <a:lnTo>
                  <a:pt x="0" y="0"/>
                </a:lnTo>
                <a:lnTo>
                  <a:pt x="0" y="3402546"/>
                </a:lnTo>
                <a:lnTo>
                  <a:pt x="38773" y="3402546"/>
                </a:lnTo>
                <a:lnTo>
                  <a:pt x="38773" y="2724061"/>
                </a:lnTo>
                <a:lnTo>
                  <a:pt x="466242" y="2724061"/>
                </a:lnTo>
                <a:lnTo>
                  <a:pt x="466242" y="268528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0" name="bg object 90"/>
          <p:cNvSpPr/>
          <p:nvPr/>
        </p:nvSpPr>
        <p:spPr>
          <a:xfrm>
            <a:off x="541305" y="394447"/>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1" name="bg object 91"/>
          <p:cNvSpPr/>
          <p:nvPr/>
        </p:nvSpPr>
        <p:spPr>
          <a:xfrm>
            <a:off x="541305" y="859697"/>
            <a:ext cx="452543" cy="26247"/>
          </a:xfrm>
          <a:custGeom>
            <a:avLst/>
            <a:gdLst/>
            <a:ahLst/>
            <a:cxnLst/>
            <a:rect l="l" t="t" r="r" b="b"/>
            <a:pathLst>
              <a:path w="678815"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2" name="bg object 92"/>
          <p:cNvSpPr/>
          <p:nvPr/>
        </p:nvSpPr>
        <p:spPr>
          <a:xfrm>
            <a:off x="541305" y="1324947"/>
            <a:ext cx="452543" cy="26247"/>
          </a:xfrm>
          <a:custGeom>
            <a:avLst/>
            <a:gdLst/>
            <a:ahLst/>
            <a:cxnLst/>
            <a:rect l="l" t="t" r="r" b="b"/>
            <a:pathLst>
              <a:path w="678815"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3" name="bg object 93"/>
          <p:cNvSpPr/>
          <p:nvPr/>
        </p:nvSpPr>
        <p:spPr>
          <a:xfrm>
            <a:off x="515442" y="8"/>
            <a:ext cx="478367" cy="2268643"/>
          </a:xfrm>
          <a:custGeom>
            <a:avLst/>
            <a:gdLst/>
            <a:ahLst/>
            <a:cxnLst/>
            <a:rect l="l" t="t" r="r" b="b"/>
            <a:pathLst>
              <a:path w="717550" h="3402965">
                <a:moveTo>
                  <a:pt x="38773" y="0"/>
                </a:moveTo>
                <a:lnTo>
                  <a:pt x="0" y="0"/>
                </a:lnTo>
                <a:lnTo>
                  <a:pt x="0" y="3402546"/>
                </a:lnTo>
                <a:lnTo>
                  <a:pt x="38773" y="3402546"/>
                </a:lnTo>
                <a:lnTo>
                  <a:pt x="38773" y="0"/>
                </a:lnTo>
                <a:close/>
              </a:path>
              <a:path w="717550" h="3402965">
                <a:moveTo>
                  <a:pt x="717334" y="2685288"/>
                </a:moveTo>
                <a:lnTo>
                  <a:pt x="38785" y="2685288"/>
                </a:lnTo>
                <a:lnTo>
                  <a:pt x="38785" y="2724061"/>
                </a:lnTo>
                <a:lnTo>
                  <a:pt x="717334" y="2724061"/>
                </a:lnTo>
                <a:lnTo>
                  <a:pt x="717334" y="268528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4" name="bg object 94"/>
          <p:cNvSpPr/>
          <p:nvPr/>
        </p:nvSpPr>
        <p:spPr>
          <a:xfrm>
            <a:off x="76012"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5" name="bg object 95"/>
          <p:cNvSpPr/>
          <p:nvPr/>
        </p:nvSpPr>
        <p:spPr>
          <a:xfrm>
            <a:off x="76012"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6" name="bg object 96"/>
          <p:cNvSpPr/>
          <p:nvPr/>
        </p:nvSpPr>
        <p:spPr>
          <a:xfrm>
            <a:off x="76012" y="132494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7" name="bg object 97"/>
          <p:cNvSpPr/>
          <p:nvPr/>
        </p:nvSpPr>
        <p:spPr>
          <a:xfrm>
            <a:off x="50156" y="8"/>
            <a:ext cx="465667" cy="2268643"/>
          </a:xfrm>
          <a:custGeom>
            <a:avLst/>
            <a:gdLst/>
            <a:ahLst/>
            <a:cxnLst/>
            <a:rect l="l" t="t" r="r" b="b"/>
            <a:pathLst>
              <a:path w="698500" h="3402965">
                <a:moveTo>
                  <a:pt x="697928" y="2685288"/>
                </a:moveTo>
                <a:lnTo>
                  <a:pt x="38773" y="2685288"/>
                </a:lnTo>
                <a:lnTo>
                  <a:pt x="38773" y="0"/>
                </a:lnTo>
                <a:lnTo>
                  <a:pt x="0" y="0"/>
                </a:lnTo>
                <a:lnTo>
                  <a:pt x="0" y="3402546"/>
                </a:lnTo>
                <a:lnTo>
                  <a:pt x="38773" y="3402546"/>
                </a:lnTo>
                <a:lnTo>
                  <a:pt x="38773" y="2724061"/>
                </a:lnTo>
                <a:lnTo>
                  <a:pt x="697928" y="2724061"/>
                </a:lnTo>
                <a:lnTo>
                  <a:pt x="697928" y="268528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8" name="bg object 98"/>
          <p:cNvSpPr/>
          <p:nvPr/>
        </p:nvSpPr>
        <p:spPr>
          <a:xfrm>
            <a:off x="0" y="394447"/>
            <a:ext cx="50377" cy="26247"/>
          </a:xfrm>
          <a:custGeom>
            <a:avLst/>
            <a:gdLst/>
            <a:ahLst/>
            <a:cxnLst/>
            <a:rect l="l" t="t" r="r" b="b"/>
            <a:pathLst>
              <a:path w="75565" h="39370">
                <a:moveTo>
                  <a:pt x="0" y="38770"/>
                </a:moveTo>
                <a:lnTo>
                  <a:pt x="0" y="0"/>
                </a:lnTo>
                <a:lnTo>
                  <a:pt x="75243" y="0"/>
                </a:lnTo>
                <a:lnTo>
                  <a:pt x="752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9" name="bg object 99"/>
          <p:cNvSpPr/>
          <p:nvPr/>
        </p:nvSpPr>
        <p:spPr>
          <a:xfrm>
            <a:off x="0" y="859697"/>
            <a:ext cx="50377" cy="26247"/>
          </a:xfrm>
          <a:custGeom>
            <a:avLst/>
            <a:gdLst/>
            <a:ahLst/>
            <a:cxnLst/>
            <a:rect l="l" t="t" r="r" b="b"/>
            <a:pathLst>
              <a:path w="75565" h="39369">
                <a:moveTo>
                  <a:pt x="0" y="38770"/>
                </a:moveTo>
                <a:lnTo>
                  <a:pt x="0" y="0"/>
                </a:lnTo>
                <a:lnTo>
                  <a:pt x="75243" y="0"/>
                </a:lnTo>
                <a:lnTo>
                  <a:pt x="752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0" name="bg object 100"/>
          <p:cNvSpPr/>
          <p:nvPr/>
        </p:nvSpPr>
        <p:spPr>
          <a:xfrm>
            <a:off x="0" y="1324947"/>
            <a:ext cx="50377" cy="26247"/>
          </a:xfrm>
          <a:custGeom>
            <a:avLst/>
            <a:gdLst/>
            <a:ahLst/>
            <a:cxnLst/>
            <a:rect l="l" t="t" r="r" b="b"/>
            <a:pathLst>
              <a:path w="75565" h="39369">
                <a:moveTo>
                  <a:pt x="0" y="38770"/>
                </a:moveTo>
                <a:lnTo>
                  <a:pt x="0" y="0"/>
                </a:lnTo>
                <a:lnTo>
                  <a:pt x="75243" y="0"/>
                </a:lnTo>
                <a:lnTo>
                  <a:pt x="752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1" name="bg object 101"/>
          <p:cNvSpPr/>
          <p:nvPr/>
        </p:nvSpPr>
        <p:spPr>
          <a:xfrm>
            <a:off x="0" y="1790197"/>
            <a:ext cx="50377" cy="26247"/>
          </a:xfrm>
          <a:custGeom>
            <a:avLst/>
            <a:gdLst/>
            <a:ahLst/>
            <a:cxnLst/>
            <a:rect l="l" t="t" r="r" b="b"/>
            <a:pathLst>
              <a:path w="75565" h="39369">
                <a:moveTo>
                  <a:pt x="0" y="38770"/>
                </a:moveTo>
                <a:lnTo>
                  <a:pt x="0" y="0"/>
                </a:lnTo>
                <a:lnTo>
                  <a:pt x="75243" y="0"/>
                </a:lnTo>
                <a:lnTo>
                  <a:pt x="752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2" name="bg object 102"/>
          <p:cNvSpPr/>
          <p:nvPr/>
        </p:nvSpPr>
        <p:spPr>
          <a:xfrm>
            <a:off x="11772422" y="2268382"/>
            <a:ext cx="420370" cy="26247"/>
          </a:xfrm>
          <a:custGeom>
            <a:avLst/>
            <a:gdLst/>
            <a:ahLst/>
            <a:cxnLst/>
            <a:rect l="l" t="t" r="r" b="b"/>
            <a:pathLst>
              <a:path w="630555" h="39370">
                <a:moveTo>
                  <a:pt x="629944" y="0"/>
                </a:moveTo>
                <a:lnTo>
                  <a:pt x="629944" y="38770"/>
                </a:lnTo>
                <a:lnTo>
                  <a:pt x="0" y="38770"/>
                </a:lnTo>
                <a:lnTo>
                  <a:pt x="0" y="0"/>
                </a:lnTo>
                <a:lnTo>
                  <a:pt x="629944"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3" name="bg object 103"/>
          <p:cNvSpPr/>
          <p:nvPr/>
        </p:nvSpPr>
        <p:spPr>
          <a:xfrm>
            <a:off x="11747020" y="2268382"/>
            <a:ext cx="25400" cy="2339340"/>
          </a:xfrm>
          <a:custGeom>
            <a:avLst/>
            <a:gdLst/>
            <a:ahLst/>
            <a:cxnLst/>
            <a:rect l="l" t="t" r="r" b="b"/>
            <a:pathLst>
              <a:path w="38100" h="3509009">
                <a:moveTo>
                  <a:pt x="38101" y="0"/>
                </a:moveTo>
                <a:lnTo>
                  <a:pt x="38101" y="3508763"/>
                </a:lnTo>
                <a:lnTo>
                  <a:pt x="0" y="3508763"/>
                </a:lnTo>
                <a:lnTo>
                  <a:pt x="0" y="0"/>
                </a:lnTo>
                <a:lnTo>
                  <a:pt x="38101"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4" name="bg object 104"/>
          <p:cNvSpPr/>
          <p:nvPr/>
        </p:nvSpPr>
        <p:spPr>
          <a:xfrm>
            <a:off x="10888023" y="2268389"/>
            <a:ext cx="859367" cy="2339340"/>
          </a:xfrm>
          <a:custGeom>
            <a:avLst/>
            <a:gdLst/>
            <a:ahLst/>
            <a:cxnLst/>
            <a:rect l="l" t="t" r="r" b="b"/>
            <a:pathLst>
              <a:path w="1289050" h="3509009">
                <a:moveTo>
                  <a:pt x="1288491" y="0"/>
                </a:moveTo>
                <a:lnTo>
                  <a:pt x="629335" y="0"/>
                </a:lnTo>
                <a:lnTo>
                  <a:pt x="589965" y="0"/>
                </a:lnTo>
                <a:lnTo>
                  <a:pt x="0" y="0"/>
                </a:lnTo>
                <a:lnTo>
                  <a:pt x="0" y="38773"/>
                </a:lnTo>
                <a:lnTo>
                  <a:pt x="589965" y="38773"/>
                </a:lnTo>
                <a:lnTo>
                  <a:pt x="589965" y="3508756"/>
                </a:lnTo>
                <a:lnTo>
                  <a:pt x="629335" y="3508756"/>
                </a:lnTo>
                <a:lnTo>
                  <a:pt x="629335" y="38773"/>
                </a:lnTo>
                <a:lnTo>
                  <a:pt x="1288491" y="38773"/>
                </a:lnTo>
                <a:lnTo>
                  <a:pt x="1288491"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5" name="bg object 105"/>
          <p:cNvSpPr/>
          <p:nvPr/>
        </p:nvSpPr>
        <p:spPr>
          <a:xfrm>
            <a:off x="10791126" y="2268382"/>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6" name="bg object 106"/>
          <p:cNvSpPr/>
          <p:nvPr/>
        </p:nvSpPr>
        <p:spPr>
          <a:xfrm>
            <a:off x="11772820" y="2733633"/>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7" name="bg object 107"/>
          <p:cNvSpPr/>
          <p:nvPr/>
        </p:nvSpPr>
        <p:spPr>
          <a:xfrm>
            <a:off x="11772820" y="3198883"/>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8" name="bg object 108"/>
          <p:cNvSpPr/>
          <p:nvPr/>
        </p:nvSpPr>
        <p:spPr>
          <a:xfrm>
            <a:off x="11772820" y="3664133"/>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9" name="bg object 109"/>
          <p:cNvSpPr/>
          <p:nvPr/>
        </p:nvSpPr>
        <p:spPr>
          <a:xfrm>
            <a:off x="11772820" y="4129383"/>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0" name="bg object 110"/>
          <p:cNvSpPr/>
          <p:nvPr/>
        </p:nvSpPr>
        <p:spPr>
          <a:xfrm>
            <a:off x="11307533" y="2733633"/>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1" name="bg object 111"/>
          <p:cNvSpPr/>
          <p:nvPr/>
        </p:nvSpPr>
        <p:spPr>
          <a:xfrm>
            <a:off x="11307533" y="3198883"/>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2" name="bg object 112"/>
          <p:cNvSpPr/>
          <p:nvPr/>
        </p:nvSpPr>
        <p:spPr>
          <a:xfrm>
            <a:off x="11307533" y="3664133"/>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3" name="bg object 113"/>
          <p:cNvSpPr/>
          <p:nvPr/>
        </p:nvSpPr>
        <p:spPr>
          <a:xfrm>
            <a:off x="11307533" y="4129383"/>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4" name="bg object 114"/>
          <p:cNvSpPr/>
          <p:nvPr/>
        </p:nvSpPr>
        <p:spPr>
          <a:xfrm>
            <a:off x="10888029" y="2733633"/>
            <a:ext cx="393700" cy="26247"/>
          </a:xfrm>
          <a:custGeom>
            <a:avLst/>
            <a:gdLst/>
            <a:ahLst/>
            <a:cxnLst/>
            <a:rect l="l" t="t" r="r" b="b"/>
            <a:pathLst>
              <a:path w="590550" h="39370">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5" name="bg object 115"/>
          <p:cNvSpPr/>
          <p:nvPr/>
        </p:nvSpPr>
        <p:spPr>
          <a:xfrm>
            <a:off x="10888029" y="3198883"/>
            <a:ext cx="393700" cy="26247"/>
          </a:xfrm>
          <a:custGeom>
            <a:avLst/>
            <a:gdLst/>
            <a:ahLst/>
            <a:cxnLst/>
            <a:rect l="l" t="t" r="r" b="b"/>
            <a:pathLst>
              <a:path w="590550" h="39370">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6" name="bg object 116"/>
          <p:cNvSpPr/>
          <p:nvPr/>
        </p:nvSpPr>
        <p:spPr>
          <a:xfrm>
            <a:off x="10888029" y="3664133"/>
            <a:ext cx="393700" cy="26247"/>
          </a:xfrm>
          <a:custGeom>
            <a:avLst/>
            <a:gdLst/>
            <a:ahLst/>
            <a:cxnLst/>
            <a:rect l="l" t="t" r="r" b="b"/>
            <a:pathLst>
              <a:path w="590550" h="39370">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7" name="bg object 117"/>
          <p:cNvSpPr/>
          <p:nvPr/>
        </p:nvSpPr>
        <p:spPr>
          <a:xfrm>
            <a:off x="10888029" y="4129383"/>
            <a:ext cx="393700" cy="26247"/>
          </a:xfrm>
          <a:custGeom>
            <a:avLst/>
            <a:gdLst/>
            <a:ahLst/>
            <a:cxnLst/>
            <a:rect l="l" t="t" r="r" b="b"/>
            <a:pathLst>
              <a:path w="590550" h="39370">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8" name="bg object 118"/>
          <p:cNvSpPr/>
          <p:nvPr/>
        </p:nvSpPr>
        <p:spPr>
          <a:xfrm>
            <a:off x="10791126" y="2733633"/>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9" name="bg object 119"/>
          <p:cNvSpPr/>
          <p:nvPr/>
        </p:nvSpPr>
        <p:spPr>
          <a:xfrm>
            <a:off x="10791126" y="3198883"/>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0" name="bg object 120"/>
          <p:cNvSpPr/>
          <p:nvPr/>
        </p:nvSpPr>
        <p:spPr>
          <a:xfrm>
            <a:off x="10791126" y="3664133"/>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1" name="bg object 121"/>
          <p:cNvSpPr/>
          <p:nvPr/>
        </p:nvSpPr>
        <p:spPr>
          <a:xfrm>
            <a:off x="10791126" y="4129383"/>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2" name="bg object 122"/>
          <p:cNvSpPr/>
          <p:nvPr/>
        </p:nvSpPr>
        <p:spPr>
          <a:xfrm>
            <a:off x="0" y="2268389"/>
            <a:ext cx="1304713" cy="2339340"/>
          </a:xfrm>
          <a:custGeom>
            <a:avLst/>
            <a:gdLst/>
            <a:ahLst/>
            <a:cxnLst/>
            <a:rect l="l" t="t" r="r" b="b"/>
            <a:pathLst>
              <a:path w="1957070" h="3509009">
                <a:moveTo>
                  <a:pt x="75234" y="2791498"/>
                </a:moveTo>
                <a:lnTo>
                  <a:pt x="0" y="2791498"/>
                </a:lnTo>
                <a:lnTo>
                  <a:pt x="0" y="2830271"/>
                </a:lnTo>
                <a:lnTo>
                  <a:pt x="75234" y="2830271"/>
                </a:lnTo>
                <a:lnTo>
                  <a:pt x="75234" y="2791498"/>
                </a:lnTo>
                <a:close/>
              </a:path>
              <a:path w="1957070" h="3509009">
                <a:moveTo>
                  <a:pt x="75234" y="2093620"/>
                </a:moveTo>
                <a:lnTo>
                  <a:pt x="0" y="2093620"/>
                </a:lnTo>
                <a:lnTo>
                  <a:pt x="0" y="2132393"/>
                </a:lnTo>
                <a:lnTo>
                  <a:pt x="75234" y="2132393"/>
                </a:lnTo>
                <a:lnTo>
                  <a:pt x="75234" y="2093620"/>
                </a:lnTo>
                <a:close/>
              </a:path>
              <a:path w="1957070" h="3509009">
                <a:moveTo>
                  <a:pt x="75234" y="1395742"/>
                </a:moveTo>
                <a:lnTo>
                  <a:pt x="0" y="1395742"/>
                </a:lnTo>
                <a:lnTo>
                  <a:pt x="0" y="1434515"/>
                </a:lnTo>
                <a:lnTo>
                  <a:pt x="75234" y="1434515"/>
                </a:lnTo>
                <a:lnTo>
                  <a:pt x="75234" y="1395742"/>
                </a:lnTo>
                <a:close/>
              </a:path>
              <a:path w="1957070" h="3509009">
                <a:moveTo>
                  <a:pt x="75234" y="697877"/>
                </a:moveTo>
                <a:lnTo>
                  <a:pt x="0" y="697877"/>
                </a:lnTo>
                <a:lnTo>
                  <a:pt x="0" y="736638"/>
                </a:lnTo>
                <a:lnTo>
                  <a:pt x="75234" y="736638"/>
                </a:lnTo>
                <a:lnTo>
                  <a:pt x="75234" y="697877"/>
                </a:lnTo>
                <a:close/>
              </a:path>
              <a:path w="1957070" h="3509009">
                <a:moveTo>
                  <a:pt x="1956739" y="0"/>
                </a:moveTo>
                <a:lnTo>
                  <a:pt x="1529422" y="0"/>
                </a:lnTo>
                <a:lnTo>
                  <a:pt x="1490052" y="0"/>
                </a:lnTo>
                <a:lnTo>
                  <a:pt x="811847" y="0"/>
                </a:lnTo>
                <a:lnTo>
                  <a:pt x="811847" y="19380"/>
                </a:lnTo>
                <a:lnTo>
                  <a:pt x="792886" y="19380"/>
                </a:lnTo>
                <a:lnTo>
                  <a:pt x="792886" y="0"/>
                </a:lnTo>
                <a:lnTo>
                  <a:pt x="772566" y="0"/>
                </a:lnTo>
                <a:lnTo>
                  <a:pt x="113411" y="0"/>
                </a:lnTo>
                <a:lnTo>
                  <a:pt x="75311" y="0"/>
                </a:lnTo>
                <a:lnTo>
                  <a:pt x="381" y="0"/>
                </a:lnTo>
                <a:lnTo>
                  <a:pt x="381" y="38773"/>
                </a:lnTo>
                <a:lnTo>
                  <a:pt x="75311" y="38773"/>
                </a:lnTo>
                <a:lnTo>
                  <a:pt x="75311" y="3508756"/>
                </a:lnTo>
                <a:lnTo>
                  <a:pt x="113411" y="3508756"/>
                </a:lnTo>
                <a:lnTo>
                  <a:pt x="113411" y="38773"/>
                </a:lnTo>
                <a:lnTo>
                  <a:pt x="772566" y="38773"/>
                </a:lnTo>
                <a:lnTo>
                  <a:pt x="772566" y="697877"/>
                </a:lnTo>
                <a:lnTo>
                  <a:pt x="114007" y="697877"/>
                </a:lnTo>
                <a:lnTo>
                  <a:pt x="114007" y="736638"/>
                </a:lnTo>
                <a:lnTo>
                  <a:pt x="772566" y="736638"/>
                </a:lnTo>
                <a:lnTo>
                  <a:pt x="772566" y="1395742"/>
                </a:lnTo>
                <a:lnTo>
                  <a:pt x="114007" y="1395742"/>
                </a:lnTo>
                <a:lnTo>
                  <a:pt x="114007" y="1434515"/>
                </a:lnTo>
                <a:lnTo>
                  <a:pt x="772566" y="1434515"/>
                </a:lnTo>
                <a:lnTo>
                  <a:pt x="772566" y="2093620"/>
                </a:lnTo>
                <a:lnTo>
                  <a:pt x="114007" y="2093620"/>
                </a:lnTo>
                <a:lnTo>
                  <a:pt x="114007" y="2132393"/>
                </a:lnTo>
                <a:lnTo>
                  <a:pt x="772566" y="2132393"/>
                </a:lnTo>
                <a:lnTo>
                  <a:pt x="772566" y="2791498"/>
                </a:lnTo>
                <a:lnTo>
                  <a:pt x="114007" y="2791498"/>
                </a:lnTo>
                <a:lnTo>
                  <a:pt x="114007" y="2830271"/>
                </a:lnTo>
                <a:lnTo>
                  <a:pt x="772566" y="2830271"/>
                </a:lnTo>
                <a:lnTo>
                  <a:pt x="772566" y="3508756"/>
                </a:lnTo>
                <a:lnTo>
                  <a:pt x="792886" y="3508756"/>
                </a:lnTo>
                <a:lnTo>
                  <a:pt x="811936" y="3508756"/>
                </a:lnTo>
                <a:lnTo>
                  <a:pt x="811936" y="38773"/>
                </a:lnTo>
                <a:lnTo>
                  <a:pt x="1490052" y="38773"/>
                </a:lnTo>
                <a:lnTo>
                  <a:pt x="1490052" y="697877"/>
                </a:lnTo>
                <a:lnTo>
                  <a:pt x="811949" y="697877"/>
                </a:lnTo>
                <a:lnTo>
                  <a:pt x="811949" y="736638"/>
                </a:lnTo>
                <a:lnTo>
                  <a:pt x="1490052" y="736638"/>
                </a:lnTo>
                <a:lnTo>
                  <a:pt x="1490052" y="1395742"/>
                </a:lnTo>
                <a:lnTo>
                  <a:pt x="811949" y="1395742"/>
                </a:lnTo>
                <a:lnTo>
                  <a:pt x="811949" y="1434515"/>
                </a:lnTo>
                <a:lnTo>
                  <a:pt x="1490052" y="1434515"/>
                </a:lnTo>
                <a:lnTo>
                  <a:pt x="1490052" y="2093620"/>
                </a:lnTo>
                <a:lnTo>
                  <a:pt x="811949" y="2093620"/>
                </a:lnTo>
                <a:lnTo>
                  <a:pt x="811949" y="2132393"/>
                </a:lnTo>
                <a:lnTo>
                  <a:pt x="1490052" y="2132393"/>
                </a:lnTo>
                <a:lnTo>
                  <a:pt x="1490052" y="2791498"/>
                </a:lnTo>
                <a:lnTo>
                  <a:pt x="811949" y="2791498"/>
                </a:lnTo>
                <a:lnTo>
                  <a:pt x="811949" y="2830271"/>
                </a:lnTo>
                <a:lnTo>
                  <a:pt x="1490052" y="2830271"/>
                </a:lnTo>
                <a:lnTo>
                  <a:pt x="1490052" y="3508756"/>
                </a:lnTo>
                <a:lnTo>
                  <a:pt x="1529422" y="3508756"/>
                </a:lnTo>
                <a:lnTo>
                  <a:pt x="1529422" y="2830271"/>
                </a:lnTo>
                <a:lnTo>
                  <a:pt x="1956739" y="2830271"/>
                </a:lnTo>
                <a:lnTo>
                  <a:pt x="1956739" y="2791498"/>
                </a:lnTo>
                <a:lnTo>
                  <a:pt x="1529422" y="2791498"/>
                </a:lnTo>
                <a:lnTo>
                  <a:pt x="1529422" y="2132393"/>
                </a:lnTo>
                <a:lnTo>
                  <a:pt x="1956739" y="2132393"/>
                </a:lnTo>
                <a:lnTo>
                  <a:pt x="1956739" y="2093620"/>
                </a:lnTo>
                <a:lnTo>
                  <a:pt x="1529422" y="2093620"/>
                </a:lnTo>
                <a:lnTo>
                  <a:pt x="1529422" y="1434515"/>
                </a:lnTo>
                <a:lnTo>
                  <a:pt x="1956739" y="1434515"/>
                </a:lnTo>
                <a:lnTo>
                  <a:pt x="1956739" y="1395742"/>
                </a:lnTo>
                <a:lnTo>
                  <a:pt x="1529422" y="1395742"/>
                </a:lnTo>
                <a:lnTo>
                  <a:pt x="1529422" y="736638"/>
                </a:lnTo>
                <a:lnTo>
                  <a:pt x="1956739" y="736638"/>
                </a:lnTo>
                <a:lnTo>
                  <a:pt x="1956739" y="697877"/>
                </a:lnTo>
                <a:lnTo>
                  <a:pt x="1529422" y="697877"/>
                </a:lnTo>
                <a:lnTo>
                  <a:pt x="1529422" y="38773"/>
                </a:lnTo>
                <a:lnTo>
                  <a:pt x="1956739" y="38773"/>
                </a:lnTo>
                <a:lnTo>
                  <a:pt x="1956739"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3" name="bg object 123"/>
          <p:cNvSpPr/>
          <p:nvPr/>
        </p:nvSpPr>
        <p:spPr>
          <a:xfrm>
            <a:off x="11772422" y="4607560"/>
            <a:ext cx="420370" cy="26247"/>
          </a:xfrm>
          <a:custGeom>
            <a:avLst/>
            <a:gdLst/>
            <a:ahLst/>
            <a:cxnLst/>
            <a:rect l="l" t="t" r="r" b="b"/>
            <a:pathLst>
              <a:path w="630555" h="39370">
                <a:moveTo>
                  <a:pt x="629944" y="0"/>
                </a:moveTo>
                <a:lnTo>
                  <a:pt x="629944" y="38770"/>
                </a:lnTo>
                <a:lnTo>
                  <a:pt x="0" y="38770"/>
                </a:lnTo>
                <a:lnTo>
                  <a:pt x="0" y="0"/>
                </a:lnTo>
                <a:lnTo>
                  <a:pt x="629944"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4" name="bg object 124"/>
          <p:cNvSpPr/>
          <p:nvPr/>
        </p:nvSpPr>
        <p:spPr>
          <a:xfrm>
            <a:off x="11747020" y="4607560"/>
            <a:ext cx="25400" cy="2250440"/>
          </a:xfrm>
          <a:custGeom>
            <a:avLst/>
            <a:gdLst/>
            <a:ahLst/>
            <a:cxnLst/>
            <a:rect l="l" t="t" r="r" b="b"/>
            <a:pathLst>
              <a:path w="38100" h="3375659">
                <a:moveTo>
                  <a:pt x="38101" y="0"/>
                </a:moveTo>
                <a:lnTo>
                  <a:pt x="38101" y="3375659"/>
                </a:lnTo>
                <a:lnTo>
                  <a:pt x="0" y="3375659"/>
                </a:lnTo>
                <a:lnTo>
                  <a:pt x="0" y="0"/>
                </a:lnTo>
                <a:lnTo>
                  <a:pt x="38101"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5" name="bg object 125"/>
          <p:cNvSpPr/>
          <p:nvPr/>
        </p:nvSpPr>
        <p:spPr>
          <a:xfrm>
            <a:off x="10888023" y="4607559"/>
            <a:ext cx="859367" cy="2250440"/>
          </a:xfrm>
          <a:custGeom>
            <a:avLst/>
            <a:gdLst/>
            <a:ahLst/>
            <a:cxnLst/>
            <a:rect l="l" t="t" r="r" b="b"/>
            <a:pathLst>
              <a:path w="1289050" h="3375659">
                <a:moveTo>
                  <a:pt x="1288491" y="0"/>
                </a:moveTo>
                <a:lnTo>
                  <a:pt x="629335" y="0"/>
                </a:lnTo>
                <a:lnTo>
                  <a:pt x="589965" y="0"/>
                </a:lnTo>
                <a:lnTo>
                  <a:pt x="0" y="0"/>
                </a:lnTo>
                <a:lnTo>
                  <a:pt x="0" y="38773"/>
                </a:lnTo>
                <a:lnTo>
                  <a:pt x="589965" y="38773"/>
                </a:lnTo>
                <a:lnTo>
                  <a:pt x="589965" y="3375660"/>
                </a:lnTo>
                <a:lnTo>
                  <a:pt x="629335" y="3375660"/>
                </a:lnTo>
                <a:lnTo>
                  <a:pt x="629335" y="38773"/>
                </a:lnTo>
                <a:lnTo>
                  <a:pt x="1288491" y="38773"/>
                </a:lnTo>
                <a:lnTo>
                  <a:pt x="1288491"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6" name="bg object 126"/>
          <p:cNvSpPr/>
          <p:nvPr/>
        </p:nvSpPr>
        <p:spPr>
          <a:xfrm>
            <a:off x="10816496"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7" name="bg object 127"/>
          <p:cNvSpPr/>
          <p:nvPr/>
        </p:nvSpPr>
        <p:spPr>
          <a:xfrm>
            <a:off x="10791126" y="4607560"/>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8" name="bg object 128"/>
          <p:cNvSpPr/>
          <p:nvPr/>
        </p:nvSpPr>
        <p:spPr>
          <a:xfrm>
            <a:off x="10350812" y="5384205"/>
            <a:ext cx="26247" cy="1474047"/>
          </a:xfrm>
          <a:custGeom>
            <a:avLst/>
            <a:gdLst/>
            <a:ahLst/>
            <a:cxnLst/>
            <a:rect l="l" t="t" r="r" b="b"/>
            <a:pathLst>
              <a:path w="39369"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9" name="bg object 129"/>
          <p:cNvSpPr/>
          <p:nvPr/>
        </p:nvSpPr>
        <p:spPr>
          <a:xfrm>
            <a:off x="10350812" y="5287509"/>
            <a:ext cx="26247" cy="18203"/>
          </a:xfrm>
          <a:custGeom>
            <a:avLst/>
            <a:gdLst/>
            <a:ahLst/>
            <a:cxnLst/>
            <a:rect l="l" t="t" r="r" b="b"/>
            <a:pathLst>
              <a:path w="39369"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0" name="bg object 130"/>
          <p:cNvSpPr/>
          <p:nvPr/>
        </p:nvSpPr>
        <p:spPr>
          <a:xfrm>
            <a:off x="11772820" y="5072810"/>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1" name="bg object 131"/>
          <p:cNvSpPr/>
          <p:nvPr/>
        </p:nvSpPr>
        <p:spPr>
          <a:xfrm>
            <a:off x="11772820" y="5538060"/>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2" name="bg object 132"/>
          <p:cNvSpPr/>
          <p:nvPr/>
        </p:nvSpPr>
        <p:spPr>
          <a:xfrm>
            <a:off x="11772820" y="6003311"/>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3" name="bg object 133"/>
          <p:cNvSpPr/>
          <p:nvPr/>
        </p:nvSpPr>
        <p:spPr>
          <a:xfrm>
            <a:off x="11772820" y="6468561"/>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4" name="bg object 134"/>
          <p:cNvSpPr/>
          <p:nvPr/>
        </p:nvSpPr>
        <p:spPr>
          <a:xfrm>
            <a:off x="11307533" y="507281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5" name="bg object 135"/>
          <p:cNvSpPr/>
          <p:nvPr/>
        </p:nvSpPr>
        <p:spPr>
          <a:xfrm>
            <a:off x="11307533"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6" name="bg object 136"/>
          <p:cNvSpPr/>
          <p:nvPr/>
        </p:nvSpPr>
        <p:spPr>
          <a:xfrm>
            <a:off x="11307533"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7" name="bg object 137"/>
          <p:cNvSpPr/>
          <p:nvPr/>
        </p:nvSpPr>
        <p:spPr>
          <a:xfrm>
            <a:off x="11307533"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8" name="bg object 138"/>
          <p:cNvSpPr/>
          <p:nvPr/>
        </p:nvSpPr>
        <p:spPr>
          <a:xfrm>
            <a:off x="10888029" y="5072810"/>
            <a:ext cx="393700" cy="26247"/>
          </a:xfrm>
          <a:custGeom>
            <a:avLst/>
            <a:gdLst/>
            <a:ahLst/>
            <a:cxnLst/>
            <a:rect l="l" t="t" r="r" b="b"/>
            <a:pathLst>
              <a:path w="590550" h="39370">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9" name="bg object 139"/>
          <p:cNvSpPr/>
          <p:nvPr/>
        </p:nvSpPr>
        <p:spPr>
          <a:xfrm>
            <a:off x="10842245"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0" name="bg object 140"/>
          <p:cNvSpPr/>
          <p:nvPr/>
        </p:nvSpPr>
        <p:spPr>
          <a:xfrm>
            <a:off x="10842245"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1" name="bg object 141"/>
          <p:cNvSpPr/>
          <p:nvPr/>
        </p:nvSpPr>
        <p:spPr>
          <a:xfrm>
            <a:off x="10842245"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2" name="bg object 142"/>
          <p:cNvSpPr/>
          <p:nvPr/>
        </p:nvSpPr>
        <p:spPr>
          <a:xfrm>
            <a:off x="10791126" y="5072810"/>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3" name="bg object 143"/>
          <p:cNvSpPr/>
          <p:nvPr/>
        </p:nvSpPr>
        <p:spPr>
          <a:xfrm>
            <a:off x="10376959"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4" name="bg object 144"/>
          <p:cNvSpPr/>
          <p:nvPr/>
        </p:nvSpPr>
        <p:spPr>
          <a:xfrm>
            <a:off x="10376959"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5" name="bg object 145"/>
          <p:cNvSpPr/>
          <p:nvPr/>
        </p:nvSpPr>
        <p:spPr>
          <a:xfrm>
            <a:off x="10376959"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6" name="bg object 146"/>
          <p:cNvSpPr/>
          <p:nvPr/>
        </p:nvSpPr>
        <p:spPr>
          <a:xfrm>
            <a:off x="9898747" y="5538060"/>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7" name="bg object 147"/>
          <p:cNvSpPr/>
          <p:nvPr/>
        </p:nvSpPr>
        <p:spPr>
          <a:xfrm>
            <a:off x="9898747" y="6003311"/>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8" name="bg object 148"/>
          <p:cNvSpPr/>
          <p:nvPr/>
        </p:nvSpPr>
        <p:spPr>
          <a:xfrm>
            <a:off x="9886045" y="5384207"/>
            <a:ext cx="465243" cy="1474047"/>
          </a:xfrm>
          <a:custGeom>
            <a:avLst/>
            <a:gdLst/>
            <a:ahLst/>
            <a:cxnLst/>
            <a:rect l="l" t="t" r="r" b="b"/>
            <a:pathLst>
              <a:path w="697865" h="2211070">
                <a:moveTo>
                  <a:pt x="697585" y="1626539"/>
                </a:moveTo>
                <a:lnTo>
                  <a:pt x="19050" y="1626539"/>
                </a:lnTo>
                <a:lnTo>
                  <a:pt x="19050" y="0"/>
                </a:lnTo>
                <a:lnTo>
                  <a:pt x="0" y="0"/>
                </a:lnTo>
                <a:lnTo>
                  <a:pt x="0" y="2210689"/>
                </a:lnTo>
                <a:lnTo>
                  <a:pt x="19050" y="2210689"/>
                </a:lnTo>
                <a:lnTo>
                  <a:pt x="19050" y="1665312"/>
                </a:lnTo>
                <a:lnTo>
                  <a:pt x="697585" y="1665312"/>
                </a:lnTo>
                <a:lnTo>
                  <a:pt x="697585" y="1626539"/>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9" name="bg object 149"/>
          <p:cNvSpPr/>
          <p:nvPr/>
        </p:nvSpPr>
        <p:spPr>
          <a:xfrm>
            <a:off x="9886045" y="5287509"/>
            <a:ext cx="12700" cy="18203"/>
          </a:xfrm>
          <a:custGeom>
            <a:avLst/>
            <a:gdLst/>
            <a:ahLst/>
            <a:cxnLst/>
            <a:rect l="l" t="t" r="r" b="b"/>
            <a:pathLst>
              <a:path w="19050" h="27304">
                <a:moveTo>
                  <a:pt x="0" y="26966"/>
                </a:moveTo>
                <a:lnTo>
                  <a:pt x="19050" y="26966"/>
                </a:lnTo>
                <a:lnTo>
                  <a:pt x="1905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0" name="bg object 150"/>
          <p:cNvSpPr/>
          <p:nvPr/>
        </p:nvSpPr>
        <p:spPr>
          <a:xfrm>
            <a:off x="9872498" y="5384205"/>
            <a:ext cx="13547" cy="1474047"/>
          </a:xfrm>
          <a:custGeom>
            <a:avLst/>
            <a:gdLst/>
            <a:ahLst/>
            <a:cxnLst/>
            <a:rect l="l" t="t" r="r" b="b"/>
            <a:pathLst>
              <a:path w="20319" h="2211070">
                <a:moveTo>
                  <a:pt x="0" y="2210691"/>
                </a:moveTo>
                <a:lnTo>
                  <a:pt x="20320" y="2210691"/>
                </a:lnTo>
                <a:lnTo>
                  <a:pt x="20320"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1" name="bg object 151"/>
          <p:cNvSpPr/>
          <p:nvPr/>
        </p:nvSpPr>
        <p:spPr>
          <a:xfrm>
            <a:off x="9872498" y="5287509"/>
            <a:ext cx="13547" cy="18203"/>
          </a:xfrm>
          <a:custGeom>
            <a:avLst/>
            <a:gdLst/>
            <a:ahLst/>
            <a:cxnLst/>
            <a:rect l="l" t="t" r="r" b="b"/>
            <a:pathLst>
              <a:path w="20319" h="27304">
                <a:moveTo>
                  <a:pt x="0" y="26966"/>
                </a:moveTo>
                <a:lnTo>
                  <a:pt x="20320" y="26966"/>
                </a:lnTo>
                <a:lnTo>
                  <a:pt x="2032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2" name="bg object 152"/>
          <p:cNvSpPr/>
          <p:nvPr/>
        </p:nvSpPr>
        <p:spPr>
          <a:xfrm>
            <a:off x="9407659"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3" name="bg object 153"/>
          <p:cNvSpPr/>
          <p:nvPr/>
        </p:nvSpPr>
        <p:spPr>
          <a:xfrm>
            <a:off x="9407659"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4" name="bg object 154"/>
          <p:cNvSpPr/>
          <p:nvPr/>
        </p:nvSpPr>
        <p:spPr>
          <a:xfrm>
            <a:off x="8941975" y="5384205"/>
            <a:ext cx="26247" cy="1474047"/>
          </a:xfrm>
          <a:custGeom>
            <a:avLst/>
            <a:gdLst/>
            <a:ahLst/>
            <a:cxnLst/>
            <a:rect l="l" t="t" r="r" b="b"/>
            <a:pathLst>
              <a:path w="39369"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5" name="bg object 155"/>
          <p:cNvSpPr/>
          <p:nvPr/>
        </p:nvSpPr>
        <p:spPr>
          <a:xfrm>
            <a:off x="8941975" y="5287509"/>
            <a:ext cx="26247" cy="18203"/>
          </a:xfrm>
          <a:custGeom>
            <a:avLst/>
            <a:gdLst/>
            <a:ahLst/>
            <a:cxnLst/>
            <a:rect l="l" t="t" r="r" b="b"/>
            <a:pathLst>
              <a:path w="39369"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6" name="bg object 156"/>
          <p:cNvSpPr/>
          <p:nvPr/>
        </p:nvSpPr>
        <p:spPr>
          <a:xfrm>
            <a:off x="8477136"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7" name="bg object 157"/>
          <p:cNvSpPr/>
          <p:nvPr/>
        </p:nvSpPr>
        <p:spPr>
          <a:xfrm>
            <a:off x="8477136"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8" name="bg object 158"/>
          <p:cNvSpPr/>
          <p:nvPr/>
        </p:nvSpPr>
        <p:spPr>
          <a:xfrm>
            <a:off x="8011451" y="5384205"/>
            <a:ext cx="26247" cy="1474047"/>
          </a:xfrm>
          <a:custGeom>
            <a:avLst/>
            <a:gdLst/>
            <a:ahLst/>
            <a:cxnLst/>
            <a:rect l="l" t="t" r="r" b="b"/>
            <a:pathLst>
              <a:path w="39370"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9" name="bg object 159"/>
          <p:cNvSpPr/>
          <p:nvPr/>
        </p:nvSpPr>
        <p:spPr>
          <a:xfrm>
            <a:off x="8011451" y="5287509"/>
            <a:ext cx="26247" cy="18203"/>
          </a:xfrm>
          <a:custGeom>
            <a:avLst/>
            <a:gdLst/>
            <a:ahLst/>
            <a:cxnLst/>
            <a:rect l="l" t="t" r="r" b="b"/>
            <a:pathLst>
              <a:path w="39370"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0" name="bg object 160"/>
          <p:cNvSpPr/>
          <p:nvPr/>
        </p:nvSpPr>
        <p:spPr>
          <a:xfrm>
            <a:off x="9433459"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1" name="bg object 161"/>
          <p:cNvSpPr/>
          <p:nvPr/>
        </p:nvSpPr>
        <p:spPr>
          <a:xfrm>
            <a:off x="9433459"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2" name="bg object 162"/>
          <p:cNvSpPr/>
          <p:nvPr/>
        </p:nvSpPr>
        <p:spPr>
          <a:xfrm>
            <a:off x="9433459"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3" name="bg object 163"/>
          <p:cNvSpPr/>
          <p:nvPr/>
        </p:nvSpPr>
        <p:spPr>
          <a:xfrm>
            <a:off x="8968172"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4" name="bg object 164"/>
          <p:cNvSpPr/>
          <p:nvPr/>
        </p:nvSpPr>
        <p:spPr>
          <a:xfrm>
            <a:off x="8968172"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5" name="bg object 165"/>
          <p:cNvSpPr/>
          <p:nvPr/>
        </p:nvSpPr>
        <p:spPr>
          <a:xfrm>
            <a:off x="8968172"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6" name="bg object 166"/>
          <p:cNvSpPr/>
          <p:nvPr/>
        </p:nvSpPr>
        <p:spPr>
          <a:xfrm>
            <a:off x="8502885"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7" name="bg object 167"/>
          <p:cNvSpPr/>
          <p:nvPr/>
        </p:nvSpPr>
        <p:spPr>
          <a:xfrm>
            <a:off x="8502885"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8" name="bg object 168"/>
          <p:cNvSpPr/>
          <p:nvPr/>
        </p:nvSpPr>
        <p:spPr>
          <a:xfrm>
            <a:off x="8502885"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9" name="bg object 169"/>
          <p:cNvSpPr/>
          <p:nvPr/>
        </p:nvSpPr>
        <p:spPr>
          <a:xfrm>
            <a:off x="8037598"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0" name="bg object 170"/>
          <p:cNvSpPr/>
          <p:nvPr/>
        </p:nvSpPr>
        <p:spPr>
          <a:xfrm>
            <a:off x="8037598"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1" name="bg object 171"/>
          <p:cNvSpPr/>
          <p:nvPr/>
        </p:nvSpPr>
        <p:spPr>
          <a:xfrm>
            <a:off x="8037598"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2" name="bg object 172"/>
          <p:cNvSpPr/>
          <p:nvPr/>
        </p:nvSpPr>
        <p:spPr>
          <a:xfrm>
            <a:off x="7559387" y="5538060"/>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3" name="bg object 173"/>
          <p:cNvSpPr/>
          <p:nvPr/>
        </p:nvSpPr>
        <p:spPr>
          <a:xfrm>
            <a:off x="7559387" y="6003311"/>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4" name="bg object 174"/>
          <p:cNvSpPr/>
          <p:nvPr/>
        </p:nvSpPr>
        <p:spPr>
          <a:xfrm>
            <a:off x="7546679" y="5384207"/>
            <a:ext cx="465243" cy="1474047"/>
          </a:xfrm>
          <a:custGeom>
            <a:avLst/>
            <a:gdLst/>
            <a:ahLst/>
            <a:cxnLst/>
            <a:rect l="l" t="t" r="r" b="b"/>
            <a:pathLst>
              <a:path w="697865" h="2211070">
                <a:moveTo>
                  <a:pt x="697598" y="1626539"/>
                </a:moveTo>
                <a:lnTo>
                  <a:pt x="19050" y="1626539"/>
                </a:lnTo>
                <a:lnTo>
                  <a:pt x="19050" y="0"/>
                </a:lnTo>
                <a:lnTo>
                  <a:pt x="0" y="0"/>
                </a:lnTo>
                <a:lnTo>
                  <a:pt x="0" y="2210689"/>
                </a:lnTo>
                <a:lnTo>
                  <a:pt x="19050" y="2210689"/>
                </a:lnTo>
                <a:lnTo>
                  <a:pt x="19050" y="1665312"/>
                </a:lnTo>
                <a:lnTo>
                  <a:pt x="697598" y="1665312"/>
                </a:lnTo>
                <a:lnTo>
                  <a:pt x="697598" y="1626539"/>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5" name="bg object 175"/>
          <p:cNvSpPr/>
          <p:nvPr/>
        </p:nvSpPr>
        <p:spPr>
          <a:xfrm>
            <a:off x="7546685" y="5287509"/>
            <a:ext cx="12700" cy="18203"/>
          </a:xfrm>
          <a:custGeom>
            <a:avLst/>
            <a:gdLst/>
            <a:ahLst/>
            <a:cxnLst/>
            <a:rect l="l" t="t" r="r" b="b"/>
            <a:pathLst>
              <a:path w="19050" h="27304">
                <a:moveTo>
                  <a:pt x="0" y="26966"/>
                </a:moveTo>
                <a:lnTo>
                  <a:pt x="19050" y="26966"/>
                </a:lnTo>
                <a:lnTo>
                  <a:pt x="1905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6" name="bg object 176"/>
          <p:cNvSpPr/>
          <p:nvPr/>
        </p:nvSpPr>
        <p:spPr>
          <a:xfrm>
            <a:off x="7533137" y="5384205"/>
            <a:ext cx="13547" cy="1474047"/>
          </a:xfrm>
          <a:custGeom>
            <a:avLst/>
            <a:gdLst/>
            <a:ahLst/>
            <a:cxnLst/>
            <a:rect l="l" t="t" r="r" b="b"/>
            <a:pathLst>
              <a:path w="20320" h="2211070">
                <a:moveTo>
                  <a:pt x="0" y="2210691"/>
                </a:moveTo>
                <a:lnTo>
                  <a:pt x="20320" y="2210691"/>
                </a:lnTo>
                <a:lnTo>
                  <a:pt x="20320"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7" name="bg object 177"/>
          <p:cNvSpPr/>
          <p:nvPr/>
        </p:nvSpPr>
        <p:spPr>
          <a:xfrm>
            <a:off x="7533137" y="5287509"/>
            <a:ext cx="13547" cy="18203"/>
          </a:xfrm>
          <a:custGeom>
            <a:avLst/>
            <a:gdLst/>
            <a:ahLst/>
            <a:cxnLst/>
            <a:rect l="l" t="t" r="r" b="b"/>
            <a:pathLst>
              <a:path w="20320" h="27304">
                <a:moveTo>
                  <a:pt x="0" y="26966"/>
                </a:moveTo>
                <a:lnTo>
                  <a:pt x="20320" y="26966"/>
                </a:lnTo>
                <a:lnTo>
                  <a:pt x="2032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8" name="bg object 178"/>
          <p:cNvSpPr/>
          <p:nvPr/>
        </p:nvSpPr>
        <p:spPr>
          <a:xfrm>
            <a:off x="7068299"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9" name="bg object 179"/>
          <p:cNvSpPr/>
          <p:nvPr/>
        </p:nvSpPr>
        <p:spPr>
          <a:xfrm>
            <a:off x="7068299"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0" name="bg object 180"/>
          <p:cNvSpPr/>
          <p:nvPr/>
        </p:nvSpPr>
        <p:spPr>
          <a:xfrm>
            <a:off x="6602614" y="5384205"/>
            <a:ext cx="26247" cy="1474047"/>
          </a:xfrm>
          <a:custGeom>
            <a:avLst/>
            <a:gdLst/>
            <a:ahLst/>
            <a:cxnLst/>
            <a:rect l="l" t="t" r="r" b="b"/>
            <a:pathLst>
              <a:path w="39370"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1" name="bg object 181"/>
          <p:cNvSpPr/>
          <p:nvPr/>
        </p:nvSpPr>
        <p:spPr>
          <a:xfrm>
            <a:off x="6602614" y="5287509"/>
            <a:ext cx="26247" cy="18203"/>
          </a:xfrm>
          <a:custGeom>
            <a:avLst/>
            <a:gdLst/>
            <a:ahLst/>
            <a:cxnLst/>
            <a:rect l="l" t="t" r="r" b="b"/>
            <a:pathLst>
              <a:path w="39370"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2" name="bg object 182"/>
          <p:cNvSpPr/>
          <p:nvPr/>
        </p:nvSpPr>
        <p:spPr>
          <a:xfrm>
            <a:off x="6137776"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3" name="bg object 183"/>
          <p:cNvSpPr/>
          <p:nvPr/>
        </p:nvSpPr>
        <p:spPr>
          <a:xfrm>
            <a:off x="6137776"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4" name="bg object 184"/>
          <p:cNvSpPr/>
          <p:nvPr/>
        </p:nvSpPr>
        <p:spPr>
          <a:xfrm>
            <a:off x="5672091" y="5384205"/>
            <a:ext cx="26247" cy="1474047"/>
          </a:xfrm>
          <a:custGeom>
            <a:avLst/>
            <a:gdLst/>
            <a:ahLst/>
            <a:cxnLst/>
            <a:rect l="l" t="t" r="r" b="b"/>
            <a:pathLst>
              <a:path w="39370"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5" name="bg object 185"/>
          <p:cNvSpPr/>
          <p:nvPr/>
        </p:nvSpPr>
        <p:spPr>
          <a:xfrm>
            <a:off x="5672091" y="5287509"/>
            <a:ext cx="26247" cy="18203"/>
          </a:xfrm>
          <a:custGeom>
            <a:avLst/>
            <a:gdLst/>
            <a:ahLst/>
            <a:cxnLst/>
            <a:rect l="l" t="t" r="r" b="b"/>
            <a:pathLst>
              <a:path w="39370"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6" name="bg object 186"/>
          <p:cNvSpPr/>
          <p:nvPr/>
        </p:nvSpPr>
        <p:spPr>
          <a:xfrm>
            <a:off x="7094099"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7" name="bg object 187"/>
          <p:cNvSpPr/>
          <p:nvPr/>
        </p:nvSpPr>
        <p:spPr>
          <a:xfrm>
            <a:off x="7094099"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8" name="bg object 188"/>
          <p:cNvSpPr/>
          <p:nvPr/>
        </p:nvSpPr>
        <p:spPr>
          <a:xfrm>
            <a:off x="7094099"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9" name="bg object 189"/>
          <p:cNvSpPr/>
          <p:nvPr/>
        </p:nvSpPr>
        <p:spPr>
          <a:xfrm>
            <a:off x="6628812"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0" name="bg object 190"/>
          <p:cNvSpPr/>
          <p:nvPr/>
        </p:nvSpPr>
        <p:spPr>
          <a:xfrm>
            <a:off x="6628812"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1" name="bg object 191"/>
          <p:cNvSpPr/>
          <p:nvPr/>
        </p:nvSpPr>
        <p:spPr>
          <a:xfrm>
            <a:off x="6628812"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2" name="bg object 192"/>
          <p:cNvSpPr/>
          <p:nvPr/>
        </p:nvSpPr>
        <p:spPr>
          <a:xfrm>
            <a:off x="6163525"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3" name="bg object 193"/>
          <p:cNvSpPr/>
          <p:nvPr/>
        </p:nvSpPr>
        <p:spPr>
          <a:xfrm>
            <a:off x="6163525"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4" name="bg object 194"/>
          <p:cNvSpPr/>
          <p:nvPr/>
        </p:nvSpPr>
        <p:spPr>
          <a:xfrm>
            <a:off x="6163525"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5" name="bg object 195"/>
          <p:cNvSpPr/>
          <p:nvPr/>
        </p:nvSpPr>
        <p:spPr>
          <a:xfrm>
            <a:off x="5698238"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6" name="bg object 196"/>
          <p:cNvSpPr/>
          <p:nvPr/>
        </p:nvSpPr>
        <p:spPr>
          <a:xfrm>
            <a:off x="5698238"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7" name="bg object 197"/>
          <p:cNvSpPr/>
          <p:nvPr/>
        </p:nvSpPr>
        <p:spPr>
          <a:xfrm>
            <a:off x="5698238"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8" name="bg object 198"/>
          <p:cNvSpPr/>
          <p:nvPr/>
        </p:nvSpPr>
        <p:spPr>
          <a:xfrm>
            <a:off x="5220027" y="5538060"/>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9" name="bg object 199"/>
          <p:cNvSpPr/>
          <p:nvPr/>
        </p:nvSpPr>
        <p:spPr>
          <a:xfrm>
            <a:off x="5220027" y="6003311"/>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0" name="bg object 200"/>
          <p:cNvSpPr/>
          <p:nvPr/>
        </p:nvSpPr>
        <p:spPr>
          <a:xfrm>
            <a:off x="5207322" y="5384207"/>
            <a:ext cx="465243" cy="1474047"/>
          </a:xfrm>
          <a:custGeom>
            <a:avLst/>
            <a:gdLst/>
            <a:ahLst/>
            <a:cxnLst/>
            <a:rect l="l" t="t" r="r" b="b"/>
            <a:pathLst>
              <a:path w="697865" h="2211070">
                <a:moveTo>
                  <a:pt x="697598" y="1626539"/>
                </a:moveTo>
                <a:lnTo>
                  <a:pt x="19050" y="1626539"/>
                </a:lnTo>
                <a:lnTo>
                  <a:pt x="19050" y="0"/>
                </a:lnTo>
                <a:lnTo>
                  <a:pt x="0" y="0"/>
                </a:lnTo>
                <a:lnTo>
                  <a:pt x="0" y="2210689"/>
                </a:lnTo>
                <a:lnTo>
                  <a:pt x="19050" y="2210689"/>
                </a:lnTo>
                <a:lnTo>
                  <a:pt x="19050" y="1665312"/>
                </a:lnTo>
                <a:lnTo>
                  <a:pt x="697598" y="1665312"/>
                </a:lnTo>
                <a:lnTo>
                  <a:pt x="697598" y="1626539"/>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1" name="bg object 201"/>
          <p:cNvSpPr/>
          <p:nvPr/>
        </p:nvSpPr>
        <p:spPr>
          <a:xfrm>
            <a:off x="5207324" y="5287509"/>
            <a:ext cx="12700" cy="18203"/>
          </a:xfrm>
          <a:custGeom>
            <a:avLst/>
            <a:gdLst/>
            <a:ahLst/>
            <a:cxnLst/>
            <a:rect l="l" t="t" r="r" b="b"/>
            <a:pathLst>
              <a:path w="19050" h="27304">
                <a:moveTo>
                  <a:pt x="0" y="26966"/>
                </a:moveTo>
                <a:lnTo>
                  <a:pt x="19050" y="26966"/>
                </a:lnTo>
                <a:lnTo>
                  <a:pt x="1905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2" name="bg object 202"/>
          <p:cNvSpPr/>
          <p:nvPr/>
        </p:nvSpPr>
        <p:spPr>
          <a:xfrm>
            <a:off x="5193777" y="5384205"/>
            <a:ext cx="13547" cy="1474047"/>
          </a:xfrm>
          <a:custGeom>
            <a:avLst/>
            <a:gdLst/>
            <a:ahLst/>
            <a:cxnLst/>
            <a:rect l="l" t="t" r="r" b="b"/>
            <a:pathLst>
              <a:path w="20320" h="2211070">
                <a:moveTo>
                  <a:pt x="0" y="2210691"/>
                </a:moveTo>
                <a:lnTo>
                  <a:pt x="20320" y="2210691"/>
                </a:lnTo>
                <a:lnTo>
                  <a:pt x="20320"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3" name="bg object 203"/>
          <p:cNvSpPr/>
          <p:nvPr/>
        </p:nvSpPr>
        <p:spPr>
          <a:xfrm>
            <a:off x="5193777" y="5287509"/>
            <a:ext cx="13547" cy="18203"/>
          </a:xfrm>
          <a:custGeom>
            <a:avLst/>
            <a:gdLst/>
            <a:ahLst/>
            <a:cxnLst/>
            <a:rect l="l" t="t" r="r" b="b"/>
            <a:pathLst>
              <a:path w="20320" h="27304">
                <a:moveTo>
                  <a:pt x="0" y="26966"/>
                </a:moveTo>
                <a:lnTo>
                  <a:pt x="20320" y="26966"/>
                </a:lnTo>
                <a:lnTo>
                  <a:pt x="2032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4" name="bg object 204"/>
          <p:cNvSpPr/>
          <p:nvPr/>
        </p:nvSpPr>
        <p:spPr>
          <a:xfrm>
            <a:off x="4728939"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5" name="bg object 205"/>
          <p:cNvSpPr/>
          <p:nvPr/>
        </p:nvSpPr>
        <p:spPr>
          <a:xfrm>
            <a:off x="4728939"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6" name="bg object 206"/>
          <p:cNvSpPr/>
          <p:nvPr/>
        </p:nvSpPr>
        <p:spPr>
          <a:xfrm>
            <a:off x="4263254" y="5384205"/>
            <a:ext cx="26247" cy="1474047"/>
          </a:xfrm>
          <a:custGeom>
            <a:avLst/>
            <a:gdLst/>
            <a:ahLst/>
            <a:cxnLst/>
            <a:rect l="l" t="t" r="r" b="b"/>
            <a:pathLst>
              <a:path w="39370"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7" name="bg object 207"/>
          <p:cNvSpPr/>
          <p:nvPr/>
        </p:nvSpPr>
        <p:spPr>
          <a:xfrm>
            <a:off x="4263254" y="5287509"/>
            <a:ext cx="26247" cy="18203"/>
          </a:xfrm>
          <a:custGeom>
            <a:avLst/>
            <a:gdLst/>
            <a:ahLst/>
            <a:cxnLst/>
            <a:rect l="l" t="t" r="r" b="b"/>
            <a:pathLst>
              <a:path w="39370"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8" name="bg object 208"/>
          <p:cNvSpPr/>
          <p:nvPr/>
        </p:nvSpPr>
        <p:spPr>
          <a:xfrm>
            <a:off x="3798415"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9" name="bg object 209"/>
          <p:cNvSpPr/>
          <p:nvPr/>
        </p:nvSpPr>
        <p:spPr>
          <a:xfrm>
            <a:off x="3798415"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0" name="bg object 210"/>
          <p:cNvSpPr/>
          <p:nvPr/>
        </p:nvSpPr>
        <p:spPr>
          <a:xfrm>
            <a:off x="3332731" y="5384205"/>
            <a:ext cx="26247" cy="1474047"/>
          </a:xfrm>
          <a:custGeom>
            <a:avLst/>
            <a:gdLst/>
            <a:ahLst/>
            <a:cxnLst/>
            <a:rect l="l" t="t" r="r" b="b"/>
            <a:pathLst>
              <a:path w="39370"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1" name="bg object 211"/>
          <p:cNvSpPr/>
          <p:nvPr/>
        </p:nvSpPr>
        <p:spPr>
          <a:xfrm>
            <a:off x="3332731" y="5287509"/>
            <a:ext cx="26247" cy="18203"/>
          </a:xfrm>
          <a:custGeom>
            <a:avLst/>
            <a:gdLst/>
            <a:ahLst/>
            <a:cxnLst/>
            <a:rect l="l" t="t" r="r" b="b"/>
            <a:pathLst>
              <a:path w="39370"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2" name="bg object 212"/>
          <p:cNvSpPr/>
          <p:nvPr/>
        </p:nvSpPr>
        <p:spPr>
          <a:xfrm>
            <a:off x="4754739"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3" name="bg object 213"/>
          <p:cNvSpPr/>
          <p:nvPr/>
        </p:nvSpPr>
        <p:spPr>
          <a:xfrm>
            <a:off x="4754739"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4" name="bg object 214"/>
          <p:cNvSpPr/>
          <p:nvPr/>
        </p:nvSpPr>
        <p:spPr>
          <a:xfrm>
            <a:off x="4754739"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5" name="bg object 215"/>
          <p:cNvSpPr/>
          <p:nvPr/>
        </p:nvSpPr>
        <p:spPr>
          <a:xfrm>
            <a:off x="4289451"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6" name="bg object 216"/>
          <p:cNvSpPr/>
          <p:nvPr/>
        </p:nvSpPr>
        <p:spPr>
          <a:xfrm>
            <a:off x="4289451"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7" name="bg object 217"/>
          <p:cNvSpPr/>
          <p:nvPr/>
        </p:nvSpPr>
        <p:spPr>
          <a:xfrm>
            <a:off x="4289451"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8" name="bg object 218"/>
          <p:cNvSpPr/>
          <p:nvPr/>
        </p:nvSpPr>
        <p:spPr>
          <a:xfrm>
            <a:off x="3824165"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9" name="bg object 219"/>
          <p:cNvSpPr/>
          <p:nvPr/>
        </p:nvSpPr>
        <p:spPr>
          <a:xfrm>
            <a:off x="3824165"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0" name="bg object 220"/>
          <p:cNvSpPr/>
          <p:nvPr/>
        </p:nvSpPr>
        <p:spPr>
          <a:xfrm>
            <a:off x="3824165"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1" name="bg object 221"/>
          <p:cNvSpPr/>
          <p:nvPr/>
        </p:nvSpPr>
        <p:spPr>
          <a:xfrm>
            <a:off x="3358877"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2" name="bg object 222"/>
          <p:cNvSpPr/>
          <p:nvPr/>
        </p:nvSpPr>
        <p:spPr>
          <a:xfrm>
            <a:off x="3358877"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3" name="bg object 223"/>
          <p:cNvSpPr/>
          <p:nvPr/>
        </p:nvSpPr>
        <p:spPr>
          <a:xfrm>
            <a:off x="3358877"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4" name="bg object 224"/>
          <p:cNvSpPr/>
          <p:nvPr/>
        </p:nvSpPr>
        <p:spPr>
          <a:xfrm>
            <a:off x="2880666" y="5538060"/>
            <a:ext cx="452543" cy="26247"/>
          </a:xfrm>
          <a:custGeom>
            <a:avLst/>
            <a:gdLst/>
            <a:ahLst/>
            <a:cxnLst/>
            <a:rect l="l" t="t" r="r" b="b"/>
            <a:pathLst>
              <a:path w="678814"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5" name="bg object 225"/>
          <p:cNvSpPr/>
          <p:nvPr/>
        </p:nvSpPr>
        <p:spPr>
          <a:xfrm>
            <a:off x="2880666" y="6003311"/>
            <a:ext cx="452543" cy="26247"/>
          </a:xfrm>
          <a:custGeom>
            <a:avLst/>
            <a:gdLst/>
            <a:ahLst/>
            <a:cxnLst/>
            <a:rect l="l" t="t" r="r" b="b"/>
            <a:pathLst>
              <a:path w="678814"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6" name="bg object 226"/>
          <p:cNvSpPr/>
          <p:nvPr/>
        </p:nvSpPr>
        <p:spPr>
          <a:xfrm>
            <a:off x="2867957" y="5384207"/>
            <a:ext cx="465243" cy="1474047"/>
          </a:xfrm>
          <a:custGeom>
            <a:avLst/>
            <a:gdLst/>
            <a:ahLst/>
            <a:cxnLst/>
            <a:rect l="l" t="t" r="r" b="b"/>
            <a:pathLst>
              <a:path w="697864" h="2211070">
                <a:moveTo>
                  <a:pt x="697598" y="1626539"/>
                </a:moveTo>
                <a:lnTo>
                  <a:pt x="19062" y="1626539"/>
                </a:lnTo>
                <a:lnTo>
                  <a:pt x="19062" y="0"/>
                </a:lnTo>
                <a:lnTo>
                  <a:pt x="0" y="0"/>
                </a:lnTo>
                <a:lnTo>
                  <a:pt x="0" y="2210689"/>
                </a:lnTo>
                <a:lnTo>
                  <a:pt x="19062" y="2210689"/>
                </a:lnTo>
                <a:lnTo>
                  <a:pt x="19062" y="1665312"/>
                </a:lnTo>
                <a:lnTo>
                  <a:pt x="697598" y="1665312"/>
                </a:lnTo>
                <a:lnTo>
                  <a:pt x="697598" y="1626539"/>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7" name="bg object 227"/>
          <p:cNvSpPr/>
          <p:nvPr/>
        </p:nvSpPr>
        <p:spPr>
          <a:xfrm>
            <a:off x="2867964" y="5287509"/>
            <a:ext cx="12700" cy="18203"/>
          </a:xfrm>
          <a:custGeom>
            <a:avLst/>
            <a:gdLst/>
            <a:ahLst/>
            <a:cxnLst/>
            <a:rect l="l" t="t" r="r" b="b"/>
            <a:pathLst>
              <a:path w="19050" h="27304">
                <a:moveTo>
                  <a:pt x="0" y="26966"/>
                </a:moveTo>
                <a:lnTo>
                  <a:pt x="19050" y="26966"/>
                </a:lnTo>
                <a:lnTo>
                  <a:pt x="1905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8" name="bg object 228"/>
          <p:cNvSpPr/>
          <p:nvPr/>
        </p:nvSpPr>
        <p:spPr>
          <a:xfrm>
            <a:off x="2854417" y="5384205"/>
            <a:ext cx="13547" cy="1474047"/>
          </a:xfrm>
          <a:custGeom>
            <a:avLst/>
            <a:gdLst/>
            <a:ahLst/>
            <a:cxnLst/>
            <a:rect l="l" t="t" r="r" b="b"/>
            <a:pathLst>
              <a:path w="20320" h="2211070">
                <a:moveTo>
                  <a:pt x="0" y="2210691"/>
                </a:moveTo>
                <a:lnTo>
                  <a:pt x="20320" y="2210691"/>
                </a:lnTo>
                <a:lnTo>
                  <a:pt x="20320"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9" name="bg object 229"/>
          <p:cNvSpPr/>
          <p:nvPr/>
        </p:nvSpPr>
        <p:spPr>
          <a:xfrm>
            <a:off x="2854417" y="5287509"/>
            <a:ext cx="13547" cy="18203"/>
          </a:xfrm>
          <a:custGeom>
            <a:avLst/>
            <a:gdLst/>
            <a:ahLst/>
            <a:cxnLst/>
            <a:rect l="l" t="t" r="r" b="b"/>
            <a:pathLst>
              <a:path w="20320" h="27304">
                <a:moveTo>
                  <a:pt x="0" y="26966"/>
                </a:moveTo>
                <a:lnTo>
                  <a:pt x="20320" y="26966"/>
                </a:lnTo>
                <a:lnTo>
                  <a:pt x="2032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0" name="bg object 230"/>
          <p:cNvSpPr/>
          <p:nvPr/>
        </p:nvSpPr>
        <p:spPr>
          <a:xfrm>
            <a:off x="2389579"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1" name="bg object 231"/>
          <p:cNvSpPr/>
          <p:nvPr/>
        </p:nvSpPr>
        <p:spPr>
          <a:xfrm>
            <a:off x="2389579"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2" name="bg object 232"/>
          <p:cNvSpPr/>
          <p:nvPr/>
        </p:nvSpPr>
        <p:spPr>
          <a:xfrm>
            <a:off x="1923893" y="5384205"/>
            <a:ext cx="26247" cy="1474047"/>
          </a:xfrm>
          <a:custGeom>
            <a:avLst/>
            <a:gdLst/>
            <a:ahLst/>
            <a:cxnLst/>
            <a:rect l="l" t="t" r="r" b="b"/>
            <a:pathLst>
              <a:path w="39369"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3" name="bg object 233"/>
          <p:cNvSpPr/>
          <p:nvPr/>
        </p:nvSpPr>
        <p:spPr>
          <a:xfrm>
            <a:off x="1923893" y="5287509"/>
            <a:ext cx="26247" cy="18203"/>
          </a:xfrm>
          <a:custGeom>
            <a:avLst/>
            <a:gdLst/>
            <a:ahLst/>
            <a:cxnLst/>
            <a:rect l="l" t="t" r="r" b="b"/>
            <a:pathLst>
              <a:path w="39369"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4" name="bg object 234"/>
          <p:cNvSpPr/>
          <p:nvPr/>
        </p:nvSpPr>
        <p:spPr>
          <a:xfrm>
            <a:off x="1459055"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5" name="bg object 235"/>
          <p:cNvSpPr/>
          <p:nvPr/>
        </p:nvSpPr>
        <p:spPr>
          <a:xfrm>
            <a:off x="1459055"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6" name="bg object 236"/>
          <p:cNvSpPr/>
          <p:nvPr/>
        </p:nvSpPr>
        <p:spPr>
          <a:xfrm>
            <a:off x="541232" y="4607559"/>
            <a:ext cx="763270" cy="2250440"/>
          </a:xfrm>
          <a:custGeom>
            <a:avLst/>
            <a:gdLst/>
            <a:ahLst/>
            <a:cxnLst/>
            <a:rect l="l" t="t" r="r" b="b"/>
            <a:pathLst>
              <a:path w="1144905" h="3375659">
                <a:moveTo>
                  <a:pt x="1144892" y="0"/>
                </a:moveTo>
                <a:lnTo>
                  <a:pt x="717575" y="0"/>
                </a:lnTo>
                <a:lnTo>
                  <a:pt x="678205" y="0"/>
                </a:lnTo>
                <a:lnTo>
                  <a:pt x="0" y="0"/>
                </a:lnTo>
                <a:lnTo>
                  <a:pt x="0" y="38773"/>
                </a:lnTo>
                <a:lnTo>
                  <a:pt x="678205" y="38773"/>
                </a:lnTo>
                <a:lnTo>
                  <a:pt x="678205" y="3375660"/>
                </a:lnTo>
                <a:lnTo>
                  <a:pt x="717575" y="3375660"/>
                </a:lnTo>
                <a:lnTo>
                  <a:pt x="717575" y="38773"/>
                </a:lnTo>
                <a:lnTo>
                  <a:pt x="1144892" y="38773"/>
                </a:lnTo>
                <a:lnTo>
                  <a:pt x="1144892"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7" name="bg object 237"/>
          <p:cNvSpPr/>
          <p:nvPr/>
        </p:nvSpPr>
        <p:spPr>
          <a:xfrm>
            <a:off x="2415378"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8" name="bg object 238"/>
          <p:cNvSpPr/>
          <p:nvPr/>
        </p:nvSpPr>
        <p:spPr>
          <a:xfrm>
            <a:off x="2415378"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9" name="bg object 239"/>
          <p:cNvSpPr/>
          <p:nvPr/>
        </p:nvSpPr>
        <p:spPr>
          <a:xfrm>
            <a:off x="2415378"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0" name="bg object 240"/>
          <p:cNvSpPr/>
          <p:nvPr/>
        </p:nvSpPr>
        <p:spPr>
          <a:xfrm>
            <a:off x="1950091"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1" name="bg object 241"/>
          <p:cNvSpPr/>
          <p:nvPr/>
        </p:nvSpPr>
        <p:spPr>
          <a:xfrm>
            <a:off x="1950091"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2" name="bg object 242"/>
          <p:cNvSpPr/>
          <p:nvPr/>
        </p:nvSpPr>
        <p:spPr>
          <a:xfrm>
            <a:off x="1950091"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3" name="bg object 243"/>
          <p:cNvSpPr/>
          <p:nvPr/>
        </p:nvSpPr>
        <p:spPr>
          <a:xfrm>
            <a:off x="1484804"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4" name="bg object 244"/>
          <p:cNvSpPr/>
          <p:nvPr/>
        </p:nvSpPr>
        <p:spPr>
          <a:xfrm>
            <a:off x="1484804"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5" name="bg object 245"/>
          <p:cNvSpPr/>
          <p:nvPr/>
        </p:nvSpPr>
        <p:spPr>
          <a:xfrm>
            <a:off x="1484804"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6" name="bg object 246"/>
          <p:cNvSpPr/>
          <p:nvPr/>
        </p:nvSpPr>
        <p:spPr>
          <a:xfrm>
            <a:off x="1019517" y="5072810"/>
            <a:ext cx="285327" cy="26247"/>
          </a:xfrm>
          <a:custGeom>
            <a:avLst/>
            <a:gdLst/>
            <a:ahLst/>
            <a:cxnLst/>
            <a:rect l="l" t="t" r="r" b="b"/>
            <a:pathLst>
              <a:path w="427989" h="39370">
                <a:moveTo>
                  <a:pt x="0" y="38770"/>
                </a:moveTo>
                <a:lnTo>
                  <a:pt x="427476" y="38770"/>
                </a:lnTo>
                <a:lnTo>
                  <a:pt x="427476"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7" name="bg object 247"/>
          <p:cNvSpPr/>
          <p:nvPr/>
        </p:nvSpPr>
        <p:spPr>
          <a:xfrm>
            <a:off x="1019517"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8" name="bg object 248"/>
          <p:cNvSpPr/>
          <p:nvPr/>
        </p:nvSpPr>
        <p:spPr>
          <a:xfrm>
            <a:off x="1019517"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9" name="bg object 249"/>
          <p:cNvSpPr/>
          <p:nvPr/>
        </p:nvSpPr>
        <p:spPr>
          <a:xfrm>
            <a:off x="1019517"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0" name="bg object 250"/>
          <p:cNvSpPr/>
          <p:nvPr/>
        </p:nvSpPr>
        <p:spPr>
          <a:xfrm>
            <a:off x="541305" y="5072810"/>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1" name="bg object 251"/>
          <p:cNvSpPr/>
          <p:nvPr/>
        </p:nvSpPr>
        <p:spPr>
          <a:xfrm>
            <a:off x="541305" y="5538060"/>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2" name="bg object 252"/>
          <p:cNvSpPr/>
          <p:nvPr/>
        </p:nvSpPr>
        <p:spPr>
          <a:xfrm>
            <a:off x="541305" y="6003311"/>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3" name="bg object 253"/>
          <p:cNvSpPr/>
          <p:nvPr/>
        </p:nvSpPr>
        <p:spPr>
          <a:xfrm>
            <a:off x="0" y="4607559"/>
            <a:ext cx="993987" cy="2250440"/>
          </a:xfrm>
          <a:custGeom>
            <a:avLst/>
            <a:gdLst/>
            <a:ahLst/>
            <a:cxnLst/>
            <a:rect l="l" t="t" r="r" b="b"/>
            <a:pathLst>
              <a:path w="1490980" h="3375659">
                <a:moveTo>
                  <a:pt x="75234" y="2791510"/>
                </a:moveTo>
                <a:lnTo>
                  <a:pt x="0" y="2791510"/>
                </a:lnTo>
                <a:lnTo>
                  <a:pt x="0" y="2830284"/>
                </a:lnTo>
                <a:lnTo>
                  <a:pt x="75234" y="2830284"/>
                </a:lnTo>
                <a:lnTo>
                  <a:pt x="75234" y="2791510"/>
                </a:lnTo>
                <a:close/>
              </a:path>
              <a:path w="1490980" h="3375659">
                <a:moveTo>
                  <a:pt x="75234" y="2093633"/>
                </a:moveTo>
                <a:lnTo>
                  <a:pt x="0" y="2093633"/>
                </a:lnTo>
                <a:lnTo>
                  <a:pt x="0" y="2132406"/>
                </a:lnTo>
                <a:lnTo>
                  <a:pt x="75234" y="2132406"/>
                </a:lnTo>
                <a:lnTo>
                  <a:pt x="75234" y="2093633"/>
                </a:lnTo>
                <a:close/>
              </a:path>
              <a:path w="1490980" h="3375659">
                <a:moveTo>
                  <a:pt x="75234" y="1395755"/>
                </a:moveTo>
                <a:lnTo>
                  <a:pt x="0" y="1395755"/>
                </a:lnTo>
                <a:lnTo>
                  <a:pt x="0" y="1434528"/>
                </a:lnTo>
                <a:lnTo>
                  <a:pt x="75234" y="1434528"/>
                </a:lnTo>
                <a:lnTo>
                  <a:pt x="75234" y="1395755"/>
                </a:lnTo>
                <a:close/>
              </a:path>
              <a:path w="1490980" h="3375659">
                <a:moveTo>
                  <a:pt x="75234" y="697877"/>
                </a:moveTo>
                <a:lnTo>
                  <a:pt x="0" y="697877"/>
                </a:lnTo>
                <a:lnTo>
                  <a:pt x="0" y="736650"/>
                </a:lnTo>
                <a:lnTo>
                  <a:pt x="75234" y="736650"/>
                </a:lnTo>
                <a:lnTo>
                  <a:pt x="75234" y="697877"/>
                </a:lnTo>
                <a:close/>
              </a:path>
              <a:path w="1490980" h="3375659">
                <a:moveTo>
                  <a:pt x="811936" y="19392"/>
                </a:moveTo>
                <a:lnTo>
                  <a:pt x="792886" y="19392"/>
                </a:lnTo>
                <a:lnTo>
                  <a:pt x="792886" y="0"/>
                </a:lnTo>
                <a:lnTo>
                  <a:pt x="772566" y="0"/>
                </a:lnTo>
                <a:lnTo>
                  <a:pt x="113411" y="0"/>
                </a:lnTo>
                <a:lnTo>
                  <a:pt x="75311" y="0"/>
                </a:lnTo>
                <a:lnTo>
                  <a:pt x="381" y="0"/>
                </a:lnTo>
                <a:lnTo>
                  <a:pt x="381" y="38773"/>
                </a:lnTo>
                <a:lnTo>
                  <a:pt x="75311" y="38773"/>
                </a:lnTo>
                <a:lnTo>
                  <a:pt x="75311" y="3375660"/>
                </a:lnTo>
                <a:lnTo>
                  <a:pt x="113411" y="3375660"/>
                </a:lnTo>
                <a:lnTo>
                  <a:pt x="113411" y="38773"/>
                </a:lnTo>
                <a:lnTo>
                  <a:pt x="772566" y="38773"/>
                </a:lnTo>
                <a:lnTo>
                  <a:pt x="772566" y="697877"/>
                </a:lnTo>
                <a:lnTo>
                  <a:pt x="114007" y="697877"/>
                </a:lnTo>
                <a:lnTo>
                  <a:pt x="114007" y="736650"/>
                </a:lnTo>
                <a:lnTo>
                  <a:pt x="772566" y="736650"/>
                </a:lnTo>
                <a:lnTo>
                  <a:pt x="772566" y="1395755"/>
                </a:lnTo>
                <a:lnTo>
                  <a:pt x="114007" y="1395755"/>
                </a:lnTo>
                <a:lnTo>
                  <a:pt x="114007" y="1434528"/>
                </a:lnTo>
                <a:lnTo>
                  <a:pt x="772566" y="1434528"/>
                </a:lnTo>
                <a:lnTo>
                  <a:pt x="772566" y="2093633"/>
                </a:lnTo>
                <a:lnTo>
                  <a:pt x="114007" y="2093633"/>
                </a:lnTo>
                <a:lnTo>
                  <a:pt x="114007" y="2132406"/>
                </a:lnTo>
                <a:lnTo>
                  <a:pt x="772566" y="2132406"/>
                </a:lnTo>
                <a:lnTo>
                  <a:pt x="772566" y="2791510"/>
                </a:lnTo>
                <a:lnTo>
                  <a:pt x="114007" y="2791510"/>
                </a:lnTo>
                <a:lnTo>
                  <a:pt x="114007" y="2830284"/>
                </a:lnTo>
                <a:lnTo>
                  <a:pt x="772566" y="2830284"/>
                </a:lnTo>
                <a:lnTo>
                  <a:pt x="772566" y="3375660"/>
                </a:lnTo>
                <a:lnTo>
                  <a:pt x="792886" y="3375660"/>
                </a:lnTo>
                <a:lnTo>
                  <a:pt x="811936" y="3375660"/>
                </a:lnTo>
                <a:lnTo>
                  <a:pt x="811936" y="19392"/>
                </a:lnTo>
                <a:close/>
              </a:path>
              <a:path w="1490980" h="3375659">
                <a:moveTo>
                  <a:pt x="1490497" y="2791510"/>
                </a:moveTo>
                <a:lnTo>
                  <a:pt x="811949" y="2791510"/>
                </a:lnTo>
                <a:lnTo>
                  <a:pt x="811949" y="2830284"/>
                </a:lnTo>
                <a:lnTo>
                  <a:pt x="1490497" y="2830284"/>
                </a:lnTo>
                <a:lnTo>
                  <a:pt x="1490497" y="279151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4" name="bg object 254"/>
          <p:cNvSpPr/>
          <p:nvPr/>
        </p:nvSpPr>
        <p:spPr>
          <a:xfrm>
            <a:off x="1401403" y="1383901"/>
            <a:ext cx="9486900" cy="4000500"/>
          </a:xfrm>
          <a:custGeom>
            <a:avLst/>
            <a:gdLst/>
            <a:ahLst/>
            <a:cxnLst/>
            <a:rect l="l" t="t" r="r" b="b"/>
            <a:pathLst>
              <a:path w="14230350" h="6000750">
                <a:moveTo>
                  <a:pt x="14229931" y="0"/>
                </a:moveTo>
                <a:lnTo>
                  <a:pt x="14111999" y="0"/>
                </a:lnTo>
                <a:lnTo>
                  <a:pt x="14111999" y="5882386"/>
                </a:lnTo>
                <a:lnTo>
                  <a:pt x="0" y="5882386"/>
                </a:lnTo>
                <a:lnTo>
                  <a:pt x="0" y="6000458"/>
                </a:lnTo>
                <a:lnTo>
                  <a:pt x="14229931" y="6000458"/>
                </a:lnTo>
                <a:lnTo>
                  <a:pt x="14229931" y="5882386"/>
                </a:lnTo>
                <a:lnTo>
                  <a:pt x="14229931" y="0"/>
                </a:lnTo>
                <a:close/>
              </a:path>
            </a:pathLst>
          </a:custGeom>
          <a:solidFill>
            <a:srgbClr val="F58633"/>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5" name="bg object 255"/>
          <p:cNvSpPr/>
          <p:nvPr/>
        </p:nvSpPr>
        <p:spPr>
          <a:xfrm>
            <a:off x="1383115" y="1365275"/>
            <a:ext cx="9523307" cy="4037753"/>
          </a:xfrm>
          <a:custGeom>
            <a:avLst/>
            <a:gdLst/>
            <a:ahLst/>
            <a:cxnLst/>
            <a:rect l="l" t="t" r="r" b="b"/>
            <a:pathLst>
              <a:path w="14284960" h="6056630">
                <a:moveTo>
                  <a:pt x="14284795" y="0"/>
                </a:moveTo>
                <a:lnTo>
                  <a:pt x="14139431" y="0"/>
                </a:lnTo>
                <a:lnTo>
                  <a:pt x="14139431" y="27940"/>
                </a:lnTo>
                <a:lnTo>
                  <a:pt x="14257363" y="27940"/>
                </a:lnTo>
                <a:lnTo>
                  <a:pt x="14257363" y="5910326"/>
                </a:lnTo>
                <a:lnTo>
                  <a:pt x="14257363" y="6028398"/>
                </a:lnTo>
                <a:lnTo>
                  <a:pt x="27432" y="6028398"/>
                </a:lnTo>
                <a:lnTo>
                  <a:pt x="27432" y="5910326"/>
                </a:lnTo>
                <a:lnTo>
                  <a:pt x="0" y="5910326"/>
                </a:lnTo>
                <a:lnTo>
                  <a:pt x="0" y="6028398"/>
                </a:lnTo>
                <a:lnTo>
                  <a:pt x="0" y="6056338"/>
                </a:lnTo>
                <a:lnTo>
                  <a:pt x="14284795" y="6056338"/>
                </a:lnTo>
                <a:lnTo>
                  <a:pt x="14284795" y="6028398"/>
                </a:lnTo>
                <a:lnTo>
                  <a:pt x="14284795" y="5910326"/>
                </a:lnTo>
                <a:lnTo>
                  <a:pt x="14284795" y="27940"/>
                </a:lnTo>
                <a:lnTo>
                  <a:pt x="14284795" y="0"/>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6" name="bg object 256"/>
          <p:cNvSpPr/>
          <p:nvPr/>
        </p:nvSpPr>
        <p:spPr>
          <a:xfrm>
            <a:off x="1304501" y="1696880"/>
            <a:ext cx="9486900" cy="3590713"/>
          </a:xfrm>
          <a:custGeom>
            <a:avLst/>
            <a:gdLst/>
            <a:ahLst/>
            <a:cxnLst/>
            <a:rect l="l" t="t" r="r" b="b"/>
            <a:pathLst>
              <a:path w="14230350" h="5386070">
                <a:moveTo>
                  <a:pt x="0" y="5385942"/>
                </a:moveTo>
                <a:lnTo>
                  <a:pt x="14229937" y="5385942"/>
                </a:lnTo>
                <a:lnTo>
                  <a:pt x="14229937" y="0"/>
                </a:lnTo>
                <a:lnTo>
                  <a:pt x="0" y="0"/>
                </a:lnTo>
                <a:lnTo>
                  <a:pt x="0" y="5385942"/>
                </a:lnTo>
                <a:close/>
              </a:path>
            </a:pathLst>
          </a:custGeom>
          <a:solidFill>
            <a:srgbClr val="FFFFFF"/>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7" name="bg object 257"/>
          <p:cNvSpPr/>
          <p:nvPr/>
        </p:nvSpPr>
        <p:spPr>
          <a:xfrm>
            <a:off x="1286217" y="1268778"/>
            <a:ext cx="9523307" cy="10160"/>
          </a:xfrm>
          <a:custGeom>
            <a:avLst/>
            <a:gdLst/>
            <a:ahLst/>
            <a:cxnLst/>
            <a:rect l="l" t="t" r="r" b="b"/>
            <a:pathLst>
              <a:path w="14284960" h="15239">
                <a:moveTo>
                  <a:pt x="0" y="15070"/>
                </a:moveTo>
                <a:lnTo>
                  <a:pt x="14284788" y="15070"/>
                </a:lnTo>
                <a:lnTo>
                  <a:pt x="14284788" y="0"/>
                </a:lnTo>
                <a:lnTo>
                  <a:pt x="0" y="0"/>
                </a:lnTo>
                <a:lnTo>
                  <a:pt x="0" y="15070"/>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8" name="bg object 258"/>
          <p:cNvSpPr/>
          <p:nvPr/>
        </p:nvSpPr>
        <p:spPr>
          <a:xfrm>
            <a:off x="1286213" y="1287060"/>
            <a:ext cx="9523307" cy="4018703"/>
          </a:xfrm>
          <a:custGeom>
            <a:avLst/>
            <a:gdLst/>
            <a:ahLst/>
            <a:cxnLst/>
            <a:rect l="l" t="t" r="r" b="b"/>
            <a:pathLst>
              <a:path w="14284960" h="6028055">
                <a:moveTo>
                  <a:pt x="14284782" y="6000978"/>
                </a:moveTo>
                <a:lnTo>
                  <a:pt x="27419" y="6000978"/>
                </a:lnTo>
                <a:lnTo>
                  <a:pt x="27419" y="520"/>
                </a:lnTo>
                <a:lnTo>
                  <a:pt x="0" y="520"/>
                </a:lnTo>
                <a:lnTo>
                  <a:pt x="0" y="6000978"/>
                </a:lnTo>
                <a:lnTo>
                  <a:pt x="0" y="6027648"/>
                </a:lnTo>
                <a:lnTo>
                  <a:pt x="14284782" y="6027648"/>
                </a:lnTo>
                <a:lnTo>
                  <a:pt x="14284782" y="6000978"/>
                </a:lnTo>
                <a:close/>
              </a:path>
              <a:path w="14284960" h="6028055">
                <a:moveTo>
                  <a:pt x="14284782" y="0"/>
                </a:moveTo>
                <a:lnTo>
                  <a:pt x="14257363" y="0"/>
                </a:lnTo>
                <a:lnTo>
                  <a:pt x="14257363" y="6000674"/>
                </a:lnTo>
                <a:lnTo>
                  <a:pt x="14284782" y="6000674"/>
                </a:lnTo>
                <a:lnTo>
                  <a:pt x="14284782" y="0"/>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9" name="bg object 259"/>
          <p:cNvSpPr/>
          <p:nvPr/>
        </p:nvSpPr>
        <p:spPr>
          <a:xfrm>
            <a:off x="1297128" y="1278826"/>
            <a:ext cx="9503410" cy="418253"/>
          </a:xfrm>
          <a:custGeom>
            <a:avLst/>
            <a:gdLst/>
            <a:ahLst/>
            <a:cxnLst/>
            <a:rect l="l" t="t" r="r" b="b"/>
            <a:pathLst>
              <a:path w="14255115" h="627380">
                <a:moveTo>
                  <a:pt x="14254532" y="627081"/>
                </a:moveTo>
                <a:lnTo>
                  <a:pt x="0" y="627081"/>
                </a:lnTo>
                <a:lnTo>
                  <a:pt x="0" y="0"/>
                </a:lnTo>
                <a:lnTo>
                  <a:pt x="14254532" y="0"/>
                </a:lnTo>
                <a:lnTo>
                  <a:pt x="14254532" y="627081"/>
                </a:lnTo>
                <a:close/>
              </a:path>
            </a:pathLst>
          </a:custGeom>
          <a:solidFill>
            <a:srgbClr val="FFCC29"/>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0" name="bg object 260"/>
          <p:cNvSpPr/>
          <p:nvPr/>
        </p:nvSpPr>
        <p:spPr>
          <a:xfrm>
            <a:off x="1287077" y="1268778"/>
            <a:ext cx="20320" cy="438150"/>
          </a:xfrm>
          <a:custGeom>
            <a:avLst/>
            <a:gdLst/>
            <a:ahLst/>
            <a:cxnLst/>
            <a:rect l="l" t="t" r="r" b="b"/>
            <a:pathLst>
              <a:path w="30480" h="657225">
                <a:moveTo>
                  <a:pt x="30154" y="657223"/>
                </a:moveTo>
                <a:lnTo>
                  <a:pt x="0" y="657223"/>
                </a:lnTo>
                <a:lnTo>
                  <a:pt x="0" y="0"/>
                </a:lnTo>
                <a:lnTo>
                  <a:pt x="30154" y="0"/>
                </a:lnTo>
                <a:lnTo>
                  <a:pt x="30154" y="657223"/>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1" name="bg object 261"/>
          <p:cNvSpPr/>
          <p:nvPr/>
        </p:nvSpPr>
        <p:spPr>
          <a:xfrm>
            <a:off x="1307180" y="1268778"/>
            <a:ext cx="9483090" cy="20320"/>
          </a:xfrm>
          <a:custGeom>
            <a:avLst/>
            <a:gdLst/>
            <a:ahLst/>
            <a:cxnLst/>
            <a:rect l="l" t="t" r="r" b="b"/>
            <a:pathLst>
              <a:path w="14224635" h="30480">
                <a:moveTo>
                  <a:pt x="14224378" y="30141"/>
                </a:moveTo>
                <a:lnTo>
                  <a:pt x="0" y="30141"/>
                </a:lnTo>
                <a:lnTo>
                  <a:pt x="0" y="0"/>
                </a:lnTo>
                <a:lnTo>
                  <a:pt x="14224378" y="0"/>
                </a:lnTo>
                <a:lnTo>
                  <a:pt x="14224378" y="30141"/>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2" name="bg object 262"/>
          <p:cNvSpPr/>
          <p:nvPr/>
        </p:nvSpPr>
        <p:spPr>
          <a:xfrm>
            <a:off x="10790099" y="1268778"/>
            <a:ext cx="20320" cy="438150"/>
          </a:xfrm>
          <a:custGeom>
            <a:avLst/>
            <a:gdLst/>
            <a:ahLst/>
            <a:cxnLst/>
            <a:rect l="l" t="t" r="r" b="b"/>
            <a:pathLst>
              <a:path w="30480" h="657225">
                <a:moveTo>
                  <a:pt x="30154" y="657223"/>
                </a:moveTo>
                <a:lnTo>
                  <a:pt x="0" y="657223"/>
                </a:lnTo>
                <a:lnTo>
                  <a:pt x="0" y="0"/>
                </a:lnTo>
                <a:lnTo>
                  <a:pt x="30154" y="0"/>
                </a:lnTo>
                <a:lnTo>
                  <a:pt x="30154" y="657223"/>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3" name="bg object 263"/>
          <p:cNvSpPr/>
          <p:nvPr/>
        </p:nvSpPr>
        <p:spPr>
          <a:xfrm>
            <a:off x="1307180" y="1686833"/>
            <a:ext cx="9483090" cy="20320"/>
          </a:xfrm>
          <a:custGeom>
            <a:avLst/>
            <a:gdLst/>
            <a:ahLst/>
            <a:cxnLst/>
            <a:rect l="l" t="t" r="r" b="b"/>
            <a:pathLst>
              <a:path w="14224635" h="30480">
                <a:moveTo>
                  <a:pt x="14224378" y="30141"/>
                </a:moveTo>
                <a:lnTo>
                  <a:pt x="0" y="30141"/>
                </a:lnTo>
                <a:lnTo>
                  <a:pt x="0" y="0"/>
                </a:lnTo>
                <a:lnTo>
                  <a:pt x="14224378" y="0"/>
                </a:lnTo>
                <a:lnTo>
                  <a:pt x="14224378" y="30141"/>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4" name="bg object 264"/>
          <p:cNvSpPr/>
          <p:nvPr/>
        </p:nvSpPr>
        <p:spPr>
          <a:xfrm>
            <a:off x="1406790" y="1361439"/>
            <a:ext cx="254000" cy="254000"/>
          </a:xfrm>
          <a:custGeom>
            <a:avLst/>
            <a:gdLst/>
            <a:ahLst/>
            <a:cxnLst/>
            <a:rect l="l" t="t" r="r" b="b"/>
            <a:pathLst>
              <a:path w="381000" h="381000">
                <a:moveTo>
                  <a:pt x="190499" y="380999"/>
                </a:moveTo>
                <a:lnTo>
                  <a:pt x="146820" y="375968"/>
                </a:lnTo>
                <a:lnTo>
                  <a:pt x="106722" y="361637"/>
                </a:lnTo>
                <a:lnTo>
                  <a:pt x="71352" y="339149"/>
                </a:lnTo>
                <a:lnTo>
                  <a:pt x="41850" y="309647"/>
                </a:lnTo>
                <a:lnTo>
                  <a:pt x="19362" y="274277"/>
                </a:lnTo>
                <a:lnTo>
                  <a:pt x="5031" y="234179"/>
                </a:lnTo>
                <a:lnTo>
                  <a:pt x="0" y="190499"/>
                </a:lnTo>
                <a:lnTo>
                  <a:pt x="5031" y="146820"/>
                </a:lnTo>
                <a:lnTo>
                  <a:pt x="19362" y="106722"/>
                </a:lnTo>
                <a:lnTo>
                  <a:pt x="41850" y="71352"/>
                </a:lnTo>
                <a:lnTo>
                  <a:pt x="71352" y="41850"/>
                </a:lnTo>
                <a:lnTo>
                  <a:pt x="106722" y="19362"/>
                </a:lnTo>
                <a:lnTo>
                  <a:pt x="146820" y="5031"/>
                </a:lnTo>
                <a:lnTo>
                  <a:pt x="190499" y="0"/>
                </a:lnTo>
                <a:lnTo>
                  <a:pt x="234179" y="5031"/>
                </a:lnTo>
                <a:lnTo>
                  <a:pt x="274277" y="19362"/>
                </a:lnTo>
                <a:lnTo>
                  <a:pt x="309647" y="41850"/>
                </a:lnTo>
                <a:lnTo>
                  <a:pt x="339149" y="71352"/>
                </a:lnTo>
                <a:lnTo>
                  <a:pt x="361637" y="106722"/>
                </a:lnTo>
                <a:lnTo>
                  <a:pt x="375968" y="146820"/>
                </a:lnTo>
                <a:lnTo>
                  <a:pt x="380999" y="190499"/>
                </a:lnTo>
                <a:lnTo>
                  <a:pt x="375968" y="234179"/>
                </a:lnTo>
                <a:lnTo>
                  <a:pt x="361637" y="274277"/>
                </a:lnTo>
                <a:lnTo>
                  <a:pt x="339149" y="309647"/>
                </a:lnTo>
                <a:lnTo>
                  <a:pt x="309647" y="339149"/>
                </a:lnTo>
                <a:lnTo>
                  <a:pt x="274277" y="361637"/>
                </a:lnTo>
                <a:lnTo>
                  <a:pt x="234179" y="375968"/>
                </a:lnTo>
                <a:lnTo>
                  <a:pt x="190499" y="380999"/>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5" name="bg object 265"/>
          <p:cNvSpPr/>
          <p:nvPr/>
        </p:nvSpPr>
        <p:spPr>
          <a:xfrm>
            <a:off x="1424021" y="1378671"/>
            <a:ext cx="215900" cy="215900"/>
          </a:xfrm>
          <a:custGeom>
            <a:avLst/>
            <a:gdLst/>
            <a:ahLst/>
            <a:cxnLst/>
            <a:rect l="l" t="t" r="r" b="b"/>
            <a:pathLst>
              <a:path w="323850" h="323850">
                <a:moveTo>
                  <a:pt x="161924" y="323849"/>
                </a:moveTo>
                <a:lnTo>
                  <a:pt x="118878" y="318065"/>
                </a:lnTo>
                <a:lnTo>
                  <a:pt x="80198" y="301742"/>
                </a:lnTo>
                <a:lnTo>
                  <a:pt x="47426" y="276423"/>
                </a:lnTo>
                <a:lnTo>
                  <a:pt x="22107" y="243651"/>
                </a:lnTo>
                <a:lnTo>
                  <a:pt x="5784" y="204971"/>
                </a:lnTo>
                <a:lnTo>
                  <a:pt x="0" y="161924"/>
                </a:lnTo>
                <a:lnTo>
                  <a:pt x="5784" y="118878"/>
                </a:lnTo>
                <a:lnTo>
                  <a:pt x="22107" y="80198"/>
                </a:lnTo>
                <a:lnTo>
                  <a:pt x="47426" y="47426"/>
                </a:lnTo>
                <a:lnTo>
                  <a:pt x="80198" y="22107"/>
                </a:lnTo>
                <a:lnTo>
                  <a:pt x="118878" y="5784"/>
                </a:lnTo>
                <a:lnTo>
                  <a:pt x="161924" y="0"/>
                </a:lnTo>
                <a:lnTo>
                  <a:pt x="204971" y="5784"/>
                </a:lnTo>
                <a:lnTo>
                  <a:pt x="243651" y="22107"/>
                </a:lnTo>
                <a:lnTo>
                  <a:pt x="276423" y="47426"/>
                </a:lnTo>
                <a:lnTo>
                  <a:pt x="301742" y="80198"/>
                </a:lnTo>
                <a:lnTo>
                  <a:pt x="318065" y="118878"/>
                </a:lnTo>
                <a:lnTo>
                  <a:pt x="323849" y="161924"/>
                </a:lnTo>
                <a:lnTo>
                  <a:pt x="318065" y="204971"/>
                </a:lnTo>
                <a:lnTo>
                  <a:pt x="301742" y="243651"/>
                </a:lnTo>
                <a:lnTo>
                  <a:pt x="276423" y="276423"/>
                </a:lnTo>
                <a:lnTo>
                  <a:pt x="243651" y="301742"/>
                </a:lnTo>
                <a:lnTo>
                  <a:pt x="204971" y="318065"/>
                </a:lnTo>
                <a:lnTo>
                  <a:pt x="161924" y="323849"/>
                </a:lnTo>
                <a:close/>
              </a:path>
            </a:pathLst>
          </a:custGeom>
          <a:solidFill>
            <a:srgbClr val="FFBFCB"/>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6" name="bg object 266"/>
          <p:cNvSpPr/>
          <p:nvPr/>
        </p:nvSpPr>
        <p:spPr>
          <a:xfrm>
            <a:off x="1753703" y="1361439"/>
            <a:ext cx="254000" cy="254000"/>
          </a:xfrm>
          <a:custGeom>
            <a:avLst/>
            <a:gdLst/>
            <a:ahLst/>
            <a:cxnLst/>
            <a:rect l="l" t="t" r="r" b="b"/>
            <a:pathLst>
              <a:path w="381000" h="381000">
                <a:moveTo>
                  <a:pt x="190499" y="380999"/>
                </a:moveTo>
                <a:lnTo>
                  <a:pt x="146820" y="375968"/>
                </a:lnTo>
                <a:lnTo>
                  <a:pt x="106722" y="361637"/>
                </a:lnTo>
                <a:lnTo>
                  <a:pt x="71352" y="339149"/>
                </a:lnTo>
                <a:lnTo>
                  <a:pt x="41850" y="309647"/>
                </a:lnTo>
                <a:lnTo>
                  <a:pt x="19362" y="274277"/>
                </a:lnTo>
                <a:lnTo>
                  <a:pt x="5031" y="234179"/>
                </a:lnTo>
                <a:lnTo>
                  <a:pt x="0" y="190499"/>
                </a:lnTo>
                <a:lnTo>
                  <a:pt x="5031" y="146820"/>
                </a:lnTo>
                <a:lnTo>
                  <a:pt x="19362" y="106722"/>
                </a:lnTo>
                <a:lnTo>
                  <a:pt x="41850" y="71352"/>
                </a:lnTo>
                <a:lnTo>
                  <a:pt x="71352" y="41850"/>
                </a:lnTo>
                <a:lnTo>
                  <a:pt x="106722" y="19362"/>
                </a:lnTo>
                <a:lnTo>
                  <a:pt x="146820" y="5031"/>
                </a:lnTo>
                <a:lnTo>
                  <a:pt x="190499" y="0"/>
                </a:lnTo>
                <a:lnTo>
                  <a:pt x="234179" y="5031"/>
                </a:lnTo>
                <a:lnTo>
                  <a:pt x="274277" y="19362"/>
                </a:lnTo>
                <a:lnTo>
                  <a:pt x="309647" y="41850"/>
                </a:lnTo>
                <a:lnTo>
                  <a:pt x="339149" y="71352"/>
                </a:lnTo>
                <a:lnTo>
                  <a:pt x="361637" y="106722"/>
                </a:lnTo>
                <a:lnTo>
                  <a:pt x="375968" y="146820"/>
                </a:lnTo>
                <a:lnTo>
                  <a:pt x="380999" y="190499"/>
                </a:lnTo>
                <a:lnTo>
                  <a:pt x="375968" y="234179"/>
                </a:lnTo>
                <a:lnTo>
                  <a:pt x="361637" y="274277"/>
                </a:lnTo>
                <a:lnTo>
                  <a:pt x="339149" y="309647"/>
                </a:lnTo>
                <a:lnTo>
                  <a:pt x="309647" y="339149"/>
                </a:lnTo>
                <a:lnTo>
                  <a:pt x="274277" y="361637"/>
                </a:lnTo>
                <a:lnTo>
                  <a:pt x="234179" y="375968"/>
                </a:lnTo>
                <a:lnTo>
                  <a:pt x="190499" y="380999"/>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7" name="bg object 267"/>
          <p:cNvSpPr/>
          <p:nvPr/>
        </p:nvSpPr>
        <p:spPr>
          <a:xfrm>
            <a:off x="1770933" y="1378671"/>
            <a:ext cx="215900" cy="215900"/>
          </a:xfrm>
          <a:custGeom>
            <a:avLst/>
            <a:gdLst/>
            <a:ahLst/>
            <a:cxnLst/>
            <a:rect l="l" t="t" r="r" b="b"/>
            <a:pathLst>
              <a:path w="323850" h="323850">
                <a:moveTo>
                  <a:pt x="161924" y="323849"/>
                </a:moveTo>
                <a:lnTo>
                  <a:pt x="118878" y="318065"/>
                </a:lnTo>
                <a:lnTo>
                  <a:pt x="80198" y="301742"/>
                </a:lnTo>
                <a:lnTo>
                  <a:pt x="47426" y="276423"/>
                </a:lnTo>
                <a:lnTo>
                  <a:pt x="22107" y="243651"/>
                </a:lnTo>
                <a:lnTo>
                  <a:pt x="5784" y="204971"/>
                </a:lnTo>
                <a:lnTo>
                  <a:pt x="0" y="161924"/>
                </a:lnTo>
                <a:lnTo>
                  <a:pt x="5784" y="118878"/>
                </a:lnTo>
                <a:lnTo>
                  <a:pt x="22107" y="80198"/>
                </a:lnTo>
                <a:lnTo>
                  <a:pt x="47426" y="47426"/>
                </a:lnTo>
                <a:lnTo>
                  <a:pt x="80198" y="22107"/>
                </a:lnTo>
                <a:lnTo>
                  <a:pt x="118878" y="5784"/>
                </a:lnTo>
                <a:lnTo>
                  <a:pt x="161924" y="0"/>
                </a:lnTo>
                <a:lnTo>
                  <a:pt x="204971" y="5784"/>
                </a:lnTo>
                <a:lnTo>
                  <a:pt x="243651" y="22107"/>
                </a:lnTo>
                <a:lnTo>
                  <a:pt x="276423" y="47426"/>
                </a:lnTo>
                <a:lnTo>
                  <a:pt x="301742" y="80198"/>
                </a:lnTo>
                <a:lnTo>
                  <a:pt x="318065" y="118878"/>
                </a:lnTo>
                <a:lnTo>
                  <a:pt x="323849" y="161924"/>
                </a:lnTo>
                <a:lnTo>
                  <a:pt x="318065" y="204971"/>
                </a:lnTo>
                <a:lnTo>
                  <a:pt x="301742" y="243651"/>
                </a:lnTo>
                <a:lnTo>
                  <a:pt x="276423" y="276423"/>
                </a:lnTo>
                <a:lnTo>
                  <a:pt x="243651" y="301742"/>
                </a:lnTo>
                <a:lnTo>
                  <a:pt x="204971" y="318065"/>
                </a:lnTo>
                <a:lnTo>
                  <a:pt x="161924" y="323849"/>
                </a:lnTo>
                <a:close/>
              </a:path>
            </a:pathLst>
          </a:custGeom>
          <a:solidFill>
            <a:srgbClr val="FFF66A"/>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8" name="bg object 268"/>
          <p:cNvSpPr/>
          <p:nvPr/>
        </p:nvSpPr>
        <p:spPr>
          <a:xfrm>
            <a:off x="2100620" y="1361439"/>
            <a:ext cx="254000" cy="254000"/>
          </a:xfrm>
          <a:custGeom>
            <a:avLst/>
            <a:gdLst/>
            <a:ahLst/>
            <a:cxnLst/>
            <a:rect l="l" t="t" r="r" b="b"/>
            <a:pathLst>
              <a:path w="381000" h="381000">
                <a:moveTo>
                  <a:pt x="190499" y="380999"/>
                </a:moveTo>
                <a:lnTo>
                  <a:pt x="146820" y="375968"/>
                </a:lnTo>
                <a:lnTo>
                  <a:pt x="106722" y="361637"/>
                </a:lnTo>
                <a:lnTo>
                  <a:pt x="71352" y="339149"/>
                </a:lnTo>
                <a:lnTo>
                  <a:pt x="41850" y="309647"/>
                </a:lnTo>
                <a:lnTo>
                  <a:pt x="19362" y="274277"/>
                </a:lnTo>
                <a:lnTo>
                  <a:pt x="5031" y="234179"/>
                </a:lnTo>
                <a:lnTo>
                  <a:pt x="0" y="190499"/>
                </a:lnTo>
                <a:lnTo>
                  <a:pt x="5031" y="146820"/>
                </a:lnTo>
                <a:lnTo>
                  <a:pt x="19362" y="106722"/>
                </a:lnTo>
                <a:lnTo>
                  <a:pt x="41850" y="71352"/>
                </a:lnTo>
                <a:lnTo>
                  <a:pt x="71352" y="41850"/>
                </a:lnTo>
                <a:lnTo>
                  <a:pt x="106722" y="19362"/>
                </a:lnTo>
                <a:lnTo>
                  <a:pt x="146820" y="5031"/>
                </a:lnTo>
                <a:lnTo>
                  <a:pt x="190499" y="0"/>
                </a:lnTo>
                <a:lnTo>
                  <a:pt x="234179" y="5031"/>
                </a:lnTo>
                <a:lnTo>
                  <a:pt x="274277" y="19362"/>
                </a:lnTo>
                <a:lnTo>
                  <a:pt x="309647" y="41850"/>
                </a:lnTo>
                <a:lnTo>
                  <a:pt x="339149" y="71352"/>
                </a:lnTo>
                <a:lnTo>
                  <a:pt x="361637" y="106722"/>
                </a:lnTo>
                <a:lnTo>
                  <a:pt x="375968" y="146820"/>
                </a:lnTo>
                <a:lnTo>
                  <a:pt x="380999" y="190499"/>
                </a:lnTo>
                <a:lnTo>
                  <a:pt x="375968" y="234179"/>
                </a:lnTo>
                <a:lnTo>
                  <a:pt x="361637" y="274277"/>
                </a:lnTo>
                <a:lnTo>
                  <a:pt x="339149" y="309647"/>
                </a:lnTo>
                <a:lnTo>
                  <a:pt x="309647" y="339149"/>
                </a:lnTo>
                <a:lnTo>
                  <a:pt x="274277" y="361637"/>
                </a:lnTo>
                <a:lnTo>
                  <a:pt x="234179" y="375968"/>
                </a:lnTo>
                <a:lnTo>
                  <a:pt x="190499" y="380999"/>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9" name="bg object 269"/>
          <p:cNvSpPr/>
          <p:nvPr/>
        </p:nvSpPr>
        <p:spPr>
          <a:xfrm>
            <a:off x="2117851" y="1378671"/>
            <a:ext cx="215900" cy="215900"/>
          </a:xfrm>
          <a:custGeom>
            <a:avLst/>
            <a:gdLst/>
            <a:ahLst/>
            <a:cxnLst/>
            <a:rect l="l" t="t" r="r" b="b"/>
            <a:pathLst>
              <a:path w="323850" h="323850">
                <a:moveTo>
                  <a:pt x="161924" y="323849"/>
                </a:moveTo>
                <a:lnTo>
                  <a:pt x="118878" y="318065"/>
                </a:lnTo>
                <a:lnTo>
                  <a:pt x="80198" y="301742"/>
                </a:lnTo>
                <a:lnTo>
                  <a:pt x="47426" y="276423"/>
                </a:lnTo>
                <a:lnTo>
                  <a:pt x="22107" y="243651"/>
                </a:lnTo>
                <a:lnTo>
                  <a:pt x="5784" y="204971"/>
                </a:lnTo>
                <a:lnTo>
                  <a:pt x="0" y="161924"/>
                </a:lnTo>
                <a:lnTo>
                  <a:pt x="5784" y="118878"/>
                </a:lnTo>
                <a:lnTo>
                  <a:pt x="22107" y="80198"/>
                </a:lnTo>
                <a:lnTo>
                  <a:pt x="47426" y="47426"/>
                </a:lnTo>
                <a:lnTo>
                  <a:pt x="80198" y="22107"/>
                </a:lnTo>
                <a:lnTo>
                  <a:pt x="118878" y="5784"/>
                </a:lnTo>
                <a:lnTo>
                  <a:pt x="161924" y="0"/>
                </a:lnTo>
                <a:lnTo>
                  <a:pt x="204971" y="5784"/>
                </a:lnTo>
                <a:lnTo>
                  <a:pt x="243651" y="22107"/>
                </a:lnTo>
                <a:lnTo>
                  <a:pt x="276423" y="47426"/>
                </a:lnTo>
                <a:lnTo>
                  <a:pt x="301742" y="80198"/>
                </a:lnTo>
                <a:lnTo>
                  <a:pt x="318065" y="118878"/>
                </a:lnTo>
                <a:lnTo>
                  <a:pt x="323849" y="161924"/>
                </a:lnTo>
                <a:lnTo>
                  <a:pt x="318065" y="204971"/>
                </a:lnTo>
                <a:lnTo>
                  <a:pt x="301742" y="243651"/>
                </a:lnTo>
                <a:lnTo>
                  <a:pt x="276423" y="276423"/>
                </a:lnTo>
                <a:lnTo>
                  <a:pt x="243651" y="301742"/>
                </a:lnTo>
                <a:lnTo>
                  <a:pt x="204971" y="318065"/>
                </a:lnTo>
                <a:lnTo>
                  <a:pt x="161924" y="323849"/>
                </a:lnTo>
                <a:close/>
              </a:path>
            </a:pathLst>
          </a:custGeom>
          <a:solidFill>
            <a:srgbClr val="6AC258"/>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ctrTitle"/>
          </p:nvPr>
        </p:nvSpPr>
        <p:spPr>
          <a:xfrm>
            <a:off x="1798729" y="2278432"/>
            <a:ext cx="8594542" cy="1661993"/>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2429721" y="3585568"/>
            <a:ext cx="7332559" cy="146193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8/6/2023</a:t>
            </a:fld>
            <a:endParaRPr lang="en-US" sz="120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1138830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FFCC29"/>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bg object 17"/>
          <p:cNvSpPr/>
          <p:nvPr/>
        </p:nvSpPr>
        <p:spPr>
          <a:xfrm>
            <a:off x="11307529" y="8"/>
            <a:ext cx="884767" cy="2268643"/>
          </a:xfrm>
          <a:custGeom>
            <a:avLst/>
            <a:gdLst/>
            <a:ahLst/>
            <a:cxnLst/>
            <a:rect l="l" t="t" r="r" b="b"/>
            <a:pathLst>
              <a:path w="1327150" h="3402965">
                <a:moveTo>
                  <a:pt x="1326692" y="591667"/>
                </a:moveTo>
                <a:lnTo>
                  <a:pt x="697928" y="591667"/>
                </a:lnTo>
                <a:lnTo>
                  <a:pt x="697928" y="0"/>
                </a:lnTo>
                <a:lnTo>
                  <a:pt x="659155" y="0"/>
                </a:lnTo>
                <a:lnTo>
                  <a:pt x="659155" y="591667"/>
                </a:lnTo>
                <a:lnTo>
                  <a:pt x="0" y="591667"/>
                </a:lnTo>
                <a:lnTo>
                  <a:pt x="0" y="630440"/>
                </a:lnTo>
                <a:lnTo>
                  <a:pt x="659155" y="630440"/>
                </a:lnTo>
                <a:lnTo>
                  <a:pt x="659155" y="3402546"/>
                </a:lnTo>
                <a:lnTo>
                  <a:pt x="697928" y="3402546"/>
                </a:lnTo>
                <a:lnTo>
                  <a:pt x="697928" y="2724061"/>
                </a:lnTo>
                <a:lnTo>
                  <a:pt x="1326692" y="2724061"/>
                </a:lnTo>
                <a:lnTo>
                  <a:pt x="1326692" y="2685288"/>
                </a:lnTo>
                <a:lnTo>
                  <a:pt x="697928" y="2685288"/>
                </a:lnTo>
                <a:lnTo>
                  <a:pt x="697928" y="2026183"/>
                </a:lnTo>
                <a:lnTo>
                  <a:pt x="1326692" y="2026183"/>
                </a:lnTo>
                <a:lnTo>
                  <a:pt x="1326692" y="1987410"/>
                </a:lnTo>
                <a:lnTo>
                  <a:pt x="697928" y="1987410"/>
                </a:lnTo>
                <a:lnTo>
                  <a:pt x="697928" y="1328305"/>
                </a:lnTo>
                <a:lnTo>
                  <a:pt x="1326692" y="1328305"/>
                </a:lnTo>
                <a:lnTo>
                  <a:pt x="1326692" y="1289545"/>
                </a:lnTo>
                <a:lnTo>
                  <a:pt x="697928" y="1289545"/>
                </a:lnTo>
                <a:lnTo>
                  <a:pt x="697928" y="630440"/>
                </a:lnTo>
                <a:lnTo>
                  <a:pt x="1326692" y="630440"/>
                </a:lnTo>
                <a:lnTo>
                  <a:pt x="1326692" y="591667"/>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bg object 18"/>
          <p:cNvSpPr/>
          <p:nvPr/>
        </p:nvSpPr>
        <p:spPr>
          <a:xfrm>
            <a:off x="11391020" y="859697"/>
            <a:ext cx="18627" cy="26247"/>
          </a:xfrm>
          <a:custGeom>
            <a:avLst/>
            <a:gdLst/>
            <a:ahLst/>
            <a:cxnLst/>
            <a:rect l="l" t="t" r="r" b="b"/>
            <a:pathLst>
              <a:path w="27940" h="39369">
                <a:moveTo>
                  <a:pt x="0" y="38770"/>
                </a:moveTo>
                <a:lnTo>
                  <a:pt x="27424" y="38770"/>
                </a:lnTo>
                <a:lnTo>
                  <a:pt x="27424"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1939297" y="1303368"/>
            <a:ext cx="8313406" cy="1107996"/>
          </a:xfrm>
        </p:spPr>
        <p:txBody>
          <a:bodyPr lIns="0" tIns="0" rIns="0" bIns="0"/>
          <a:lstStyle>
            <a:lvl1pPr>
              <a:defRPr sz="7200" b="1" i="0">
                <a:solidFill>
                  <a:srgbClr val="2A252E"/>
                </a:solidFill>
                <a:latin typeface="Courier New"/>
                <a:cs typeface="Courier New"/>
              </a:defRPr>
            </a:lvl1pPr>
          </a:lstStyle>
          <a:p>
            <a:endParaRPr/>
          </a:p>
        </p:txBody>
      </p:sp>
      <p:sp>
        <p:nvSpPr>
          <p:cNvPr id="3" name="Holder 3"/>
          <p:cNvSpPr>
            <a:spLocks noGrp="1"/>
          </p:cNvSpPr>
          <p:nvPr>
            <p:ph type="body" idx="1"/>
          </p:nvPr>
        </p:nvSpPr>
        <p:spPr>
          <a:xfrm>
            <a:off x="2050540" y="1775216"/>
            <a:ext cx="8090921" cy="974754"/>
          </a:xfrm>
        </p:spPr>
        <p:txBody>
          <a:bodyPr lIns="0" tIns="0" rIns="0" bIns="0"/>
          <a:lstStyle>
            <a:lvl1pPr>
              <a:defRPr sz="6334" b="1" i="0">
                <a:solidFill>
                  <a:srgbClr val="2A252E"/>
                </a:solidFill>
                <a:latin typeface="Courier New"/>
                <a:cs typeface="Courier New"/>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8/6/2023</a:t>
            </a:fld>
            <a:endParaRPr lang="en-US" sz="120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998693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3BE0A2-1FB6-4023-8560-54A5D1AF4E4B}" type="datetimeFigureOut">
              <a:rPr lang="en-US" smtClean="0"/>
              <a:t>8/6/2023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691758-6470-4B99-BCB9-552974A258E0}" type="slidenum">
              <a:rPr lang="en-US" smtClean="0"/>
              <a:t>‹#›</a:t>
            </a:fld>
            <a:endParaRPr lang="en-US"/>
          </a:p>
        </p:txBody>
      </p:sp>
    </p:spTree>
    <p:extLst>
      <p:ext uri="{BB962C8B-B14F-4D97-AF65-F5344CB8AC3E}">
        <p14:creationId xmlns:p14="http://schemas.microsoft.com/office/powerpoint/2010/main" val="39307324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F58633"/>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bg object 17"/>
          <p:cNvSpPr/>
          <p:nvPr/>
        </p:nvSpPr>
        <p:spPr>
          <a:xfrm>
            <a:off x="11307529" y="8"/>
            <a:ext cx="884767" cy="2268643"/>
          </a:xfrm>
          <a:custGeom>
            <a:avLst/>
            <a:gdLst/>
            <a:ahLst/>
            <a:cxnLst/>
            <a:rect l="l" t="t" r="r" b="b"/>
            <a:pathLst>
              <a:path w="1327150" h="3402965">
                <a:moveTo>
                  <a:pt x="1326692" y="591667"/>
                </a:moveTo>
                <a:lnTo>
                  <a:pt x="697928" y="591667"/>
                </a:lnTo>
                <a:lnTo>
                  <a:pt x="697928" y="0"/>
                </a:lnTo>
                <a:lnTo>
                  <a:pt x="659155" y="0"/>
                </a:lnTo>
                <a:lnTo>
                  <a:pt x="659155" y="591667"/>
                </a:lnTo>
                <a:lnTo>
                  <a:pt x="0" y="591667"/>
                </a:lnTo>
                <a:lnTo>
                  <a:pt x="0" y="630440"/>
                </a:lnTo>
                <a:lnTo>
                  <a:pt x="659155" y="630440"/>
                </a:lnTo>
                <a:lnTo>
                  <a:pt x="659155" y="3402558"/>
                </a:lnTo>
                <a:lnTo>
                  <a:pt x="697928" y="3402558"/>
                </a:lnTo>
                <a:lnTo>
                  <a:pt x="697928" y="2724061"/>
                </a:lnTo>
                <a:lnTo>
                  <a:pt x="1326692" y="2724061"/>
                </a:lnTo>
                <a:lnTo>
                  <a:pt x="1326692" y="2685288"/>
                </a:lnTo>
                <a:lnTo>
                  <a:pt x="697928" y="2685288"/>
                </a:lnTo>
                <a:lnTo>
                  <a:pt x="697928" y="2026183"/>
                </a:lnTo>
                <a:lnTo>
                  <a:pt x="1326692" y="2026183"/>
                </a:lnTo>
                <a:lnTo>
                  <a:pt x="1326692" y="1987423"/>
                </a:lnTo>
                <a:lnTo>
                  <a:pt x="697928" y="1987423"/>
                </a:lnTo>
                <a:lnTo>
                  <a:pt x="697928" y="1328305"/>
                </a:lnTo>
                <a:lnTo>
                  <a:pt x="1326692" y="1328305"/>
                </a:lnTo>
                <a:lnTo>
                  <a:pt x="1326692" y="1289545"/>
                </a:lnTo>
                <a:lnTo>
                  <a:pt x="697928" y="1289545"/>
                </a:lnTo>
                <a:lnTo>
                  <a:pt x="697928" y="630440"/>
                </a:lnTo>
                <a:lnTo>
                  <a:pt x="1326692" y="630440"/>
                </a:lnTo>
                <a:lnTo>
                  <a:pt x="1326692" y="591667"/>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1939297" y="1303368"/>
            <a:ext cx="8313406" cy="1107996"/>
          </a:xfrm>
        </p:spPr>
        <p:txBody>
          <a:bodyPr lIns="0" tIns="0" rIns="0" bIns="0"/>
          <a:lstStyle>
            <a:lvl1pPr>
              <a:defRPr sz="7200" b="1" i="0">
                <a:solidFill>
                  <a:srgbClr val="2A252E"/>
                </a:solidFill>
                <a:latin typeface="Courier New"/>
                <a:cs typeface="Courier New"/>
              </a:defRPr>
            </a:lvl1pPr>
          </a:lstStyle>
          <a:p>
            <a:endParaRPr/>
          </a:p>
        </p:txBody>
      </p:sp>
      <p:sp>
        <p:nvSpPr>
          <p:cNvPr id="3" name="Holder 3"/>
          <p:cNvSpPr>
            <a:spLocks noGrp="1"/>
          </p:cNvSpPr>
          <p:nvPr>
            <p:ph sz="half" idx="2"/>
          </p:nvPr>
        </p:nvSpPr>
        <p:spPr>
          <a:xfrm>
            <a:off x="609600" y="1577340"/>
            <a:ext cx="5303520" cy="146193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146193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8/6/2023</a:t>
            </a:fld>
            <a:endParaRPr lang="en-US" sz="1200">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31722955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939297" y="1303368"/>
            <a:ext cx="8313406" cy="1107996"/>
          </a:xfrm>
        </p:spPr>
        <p:txBody>
          <a:bodyPr lIns="0" tIns="0" rIns="0" bIns="0"/>
          <a:lstStyle>
            <a:lvl1pPr>
              <a:defRPr sz="7200" b="1" i="0">
                <a:solidFill>
                  <a:srgbClr val="2A252E"/>
                </a:solidFill>
                <a:latin typeface="Courier New"/>
                <a:cs typeface="Courier New"/>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8/6/2023</a:t>
            </a:fld>
            <a:endParaRPr lang="en-US" sz="1200">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157175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8/6/2023</a:t>
            </a:fld>
            <a:endParaRPr lang="en-US" sz="1200">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17335590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2705F7-B802-485A-A092-91D51750F9A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2084B-5CB6-459B-8EE9-685FB7C136E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63125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2705F7-B802-485A-A092-91D51750F9A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2084B-5CB6-459B-8EE9-685FB7C136E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53137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2705F7-B802-485A-A092-91D51750F9A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2084B-5CB6-459B-8EE9-685FB7C136E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41543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2705F7-B802-485A-A092-91D51750F9A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2084B-5CB6-459B-8EE9-685FB7C136E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99027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2705F7-B802-485A-A092-91D51750F9A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2084B-5CB6-459B-8EE9-685FB7C136E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76755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2705F7-B802-485A-A092-91D51750F9A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2084B-5CB6-459B-8EE9-685FB7C136E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74273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2705F7-B802-485A-A092-91D51750F9A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2084B-5CB6-459B-8EE9-685FB7C136E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2400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3BE0A2-1FB6-4023-8560-54A5D1AF4E4B}" type="datetimeFigureOut">
              <a:rPr lang="en-US" smtClean="0"/>
              <a:t>8/6/2023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691758-6470-4B99-BCB9-552974A258E0}" type="slidenum">
              <a:rPr lang="en-US" smtClean="0"/>
              <a:t>‹#›</a:t>
            </a:fld>
            <a:endParaRPr lang="en-US"/>
          </a:p>
        </p:txBody>
      </p:sp>
    </p:spTree>
    <p:extLst>
      <p:ext uri="{BB962C8B-B14F-4D97-AF65-F5344CB8AC3E}">
        <p14:creationId xmlns:p14="http://schemas.microsoft.com/office/powerpoint/2010/main" val="31278718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2705F7-B802-485A-A092-91D51750F9A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2084B-5CB6-459B-8EE9-685FB7C136E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36149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2705F7-B802-485A-A092-91D51750F9A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2084B-5CB6-459B-8EE9-685FB7C136E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19674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2705F7-B802-485A-A092-91D51750F9A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2084B-5CB6-459B-8EE9-685FB7C136E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34432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2705F7-B802-485A-A092-91D51750F9A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2084B-5CB6-459B-8EE9-685FB7C136E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0599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3BE0A2-1FB6-4023-8560-54A5D1AF4E4B}" type="datetimeFigureOut">
              <a:rPr lang="en-US" smtClean="0"/>
              <a:t>8/6/2023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691758-6470-4B99-BCB9-552974A258E0}" type="slidenum">
              <a:rPr lang="en-US" smtClean="0"/>
              <a:t>‹#›</a:t>
            </a:fld>
            <a:endParaRPr lang="en-US"/>
          </a:p>
        </p:txBody>
      </p:sp>
    </p:spTree>
    <p:extLst>
      <p:ext uri="{BB962C8B-B14F-4D97-AF65-F5344CB8AC3E}">
        <p14:creationId xmlns:p14="http://schemas.microsoft.com/office/powerpoint/2010/main" val="2937211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3BE0A2-1FB6-4023-8560-54A5D1AF4E4B}" type="datetimeFigureOut">
              <a:rPr lang="en-US" smtClean="0"/>
              <a:t>8/6/2023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691758-6470-4B99-BCB9-552974A258E0}" type="slidenum">
              <a:rPr lang="en-US" smtClean="0"/>
              <a:t>‹#›</a:t>
            </a:fld>
            <a:endParaRPr lang="en-US"/>
          </a:p>
        </p:txBody>
      </p:sp>
    </p:spTree>
    <p:extLst>
      <p:ext uri="{BB962C8B-B14F-4D97-AF65-F5344CB8AC3E}">
        <p14:creationId xmlns:p14="http://schemas.microsoft.com/office/powerpoint/2010/main" val="141441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3BE0A2-1FB6-4023-8560-54A5D1AF4E4B}" type="datetimeFigureOut">
              <a:rPr lang="en-US" smtClean="0"/>
              <a:t>8/6/2023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691758-6470-4B99-BCB9-552974A258E0}" type="slidenum">
              <a:rPr lang="en-US" smtClean="0"/>
              <a:t>‹#›</a:t>
            </a:fld>
            <a:endParaRPr lang="en-US"/>
          </a:p>
        </p:txBody>
      </p:sp>
    </p:spTree>
    <p:extLst>
      <p:ext uri="{BB962C8B-B14F-4D97-AF65-F5344CB8AC3E}">
        <p14:creationId xmlns:p14="http://schemas.microsoft.com/office/powerpoint/2010/main" val="4218944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3BE0A2-1FB6-4023-8560-54A5D1AF4E4B}" type="datetimeFigureOut">
              <a:rPr lang="en-US" smtClean="0"/>
              <a:t>8/6/2023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691758-6470-4B99-BCB9-552974A258E0}" type="slidenum">
              <a:rPr lang="en-US" smtClean="0"/>
              <a:t>‹#›</a:t>
            </a:fld>
            <a:endParaRPr lang="en-US"/>
          </a:p>
        </p:txBody>
      </p:sp>
    </p:spTree>
    <p:extLst>
      <p:ext uri="{BB962C8B-B14F-4D97-AF65-F5344CB8AC3E}">
        <p14:creationId xmlns:p14="http://schemas.microsoft.com/office/powerpoint/2010/main" val="3156875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4.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5.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6.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theme" Target="../theme/theme7.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8.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3BE0A2-1FB6-4023-8560-54A5D1AF4E4B}" type="datetimeFigureOut">
              <a:rPr lang="en-US" smtClean="0"/>
              <a:t>8/6/2023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691758-6470-4B99-BCB9-552974A258E0}" type="slidenum">
              <a:rPr lang="en-US" smtClean="0"/>
              <a:t>‹#›</a:t>
            </a:fld>
            <a:endParaRPr lang="en-US"/>
          </a:p>
        </p:txBody>
      </p:sp>
    </p:spTree>
    <p:extLst>
      <p:ext uri="{BB962C8B-B14F-4D97-AF65-F5344CB8AC3E}">
        <p14:creationId xmlns:p14="http://schemas.microsoft.com/office/powerpoint/2010/main" val="24546307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939297" y="1303368"/>
            <a:ext cx="8313406" cy="1661993"/>
          </a:xfrm>
          <a:prstGeom prst="rect">
            <a:avLst/>
          </a:prstGeom>
        </p:spPr>
        <p:txBody>
          <a:bodyPr wrap="square" lIns="0" tIns="0" rIns="0" bIns="0">
            <a:spAutoFit/>
          </a:bodyPr>
          <a:lstStyle>
            <a:lvl1pPr>
              <a:defRPr sz="10800" b="1" i="0">
                <a:solidFill>
                  <a:srgbClr val="2A252E"/>
                </a:solidFill>
                <a:latin typeface="Courier New"/>
                <a:cs typeface="Courier New"/>
              </a:defRPr>
            </a:lvl1pPr>
          </a:lstStyle>
          <a:p>
            <a:endParaRPr/>
          </a:p>
        </p:txBody>
      </p:sp>
      <p:sp>
        <p:nvSpPr>
          <p:cNvPr id="3" name="Holder 3"/>
          <p:cNvSpPr>
            <a:spLocks noGrp="1"/>
          </p:cNvSpPr>
          <p:nvPr>
            <p:ph type="body" idx="1"/>
          </p:nvPr>
        </p:nvSpPr>
        <p:spPr>
          <a:xfrm>
            <a:off x="2050540" y="1775216"/>
            <a:ext cx="8090921" cy="1461939"/>
          </a:xfrm>
          <a:prstGeom prst="rect">
            <a:avLst/>
          </a:prstGeom>
        </p:spPr>
        <p:txBody>
          <a:bodyPr wrap="square" lIns="0" tIns="0" rIns="0" bIns="0">
            <a:spAutoFit/>
          </a:bodyPr>
          <a:lstStyle>
            <a:lvl1pPr>
              <a:defRPr sz="9500" b="1" i="0">
                <a:solidFill>
                  <a:srgbClr val="2A252E"/>
                </a:solidFill>
                <a:latin typeface="Courier New"/>
                <a:cs typeface="Courier New"/>
              </a:defRPr>
            </a:lvl1pPr>
          </a:lstStyle>
          <a:p>
            <a:endParaRPr/>
          </a:p>
        </p:txBody>
      </p:sp>
      <p:sp>
        <p:nvSpPr>
          <p:cNvPr id="4" name="Holder 4"/>
          <p:cNvSpPr>
            <a:spLocks noGrp="1"/>
          </p:cNvSpPr>
          <p:nvPr>
            <p:ph type="ftr" sz="quarter" idx="5"/>
          </p:nvPr>
        </p:nvSpPr>
        <p:spPr>
          <a:xfrm>
            <a:off x="4145280" y="6377940"/>
            <a:ext cx="3901440" cy="184666"/>
          </a:xfrm>
          <a:prstGeom prst="rect">
            <a:avLst/>
          </a:prstGeom>
        </p:spPr>
        <p:txBody>
          <a:bodyPr wrap="square" lIns="0" tIns="0" rIns="0" bIns="0">
            <a:spAutoFit/>
          </a:bodyPr>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5" name="Holder 5"/>
          <p:cNvSpPr>
            <a:spLocks noGrp="1"/>
          </p:cNvSpPr>
          <p:nvPr>
            <p:ph type="dt" sz="half" idx="6"/>
          </p:nvPr>
        </p:nvSpPr>
        <p:spPr>
          <a:xfrm>
            <a:off x="609600" y="6377940"/>
            <a:ext cx="2804160" cy="184666"/>
          </a:xfrm>
          <a:prstGeom prst="rect">
            <a:avLst/>
          </a:prstGeom>
        </p:spPr>
        <p:txBody>
          <a:bodyPr wrap="square" lIns="0" tIns="0" rIns="0" bIns="0">
            <a:spAutoFit/>
          </a:bodyPr>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8/6/2023</a:t>
            </a:fld>
            <a:endParaRPr lang="en-US" sz="1200">
              <a:solidFill>
                <a:prstClr val="black">
                  <a:tint val="75000"/>
                </a:prstClr>
              </a:solidFill>
            </a:endParaRPr>
          </a:p>
        </p:txBody>
      </p:sp>
      <p:sp>
        <p:nvSpPr>
          <p:cNvPr id="6" name="Holder 6"/>
          <p:cNvSpPr>
            <a:spLocks noGrp="1"/>
          </p:cNvSpPr>
          <p:nvPr>
            <p:ph type="sldNum" sz="quarter" idx="7"/>
          </p:nvPr>
        </p:nvSpPr>
        <p:spPr>
          <a:xfrm>
            <a:off x="8778241" y="6377940"/>
            <a:ext cx="2804160" cy="184666"/>
          </a:xfrm>
          <a:prstGeom prst="rect">
            <a:avLst/>
          </a:prstGeom>
        </p:spPr>
        <p:txBody>
          <a:bodyPr wrap="square" lIns="0" tIns="0" rIns="0" bIns="0">
            <a:spAutoFit/>
          </a:bodyPr>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369700601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939297" y="1303368"/>
            <a:ext cx="8313406" cy="1661993"/>
          </a:xfrm>
          <a:prstGeom prst="rect">
            <a:avLst/>
          </a:prstGeom>
        </p:spPr>
        <p:txBody>
          <a:bodyPr wrap="square" lIns="0" tIns="0" rIns="0" bIns="0">
            <a:spAutoFit/>
          </a:bodyPr>
          <a:lstStyle>
            <a:lvl1pPr>
              <a:defRPr sz="10800" b="1" i="0">
                <a:solidFill>
                  <a:srgbClr val="2A252E"/>
                </a:solidFill>
                <a:latin typeface="Courier New"/>
                <a:cs typeface="Courier New"/>
              </a:defRPr>
            </a:lvl1pPr>
          </a:lstStyle>
          <a:p>
            <a:endParaRPr/>
          </a:p>
        </p:txBody>
      </p:sp>
      <p:sp>
        <p:nvSpPr>
          <p:cNvPr id="3" name="Holder 3"/>
          <p:cNvSpPr>
            <a:spLocks noGrp="1"/>
          </p:cNvSpPr>
          <p:nvPr>
            <p:ph type="body" idx="1"/>
          </p:nvPr>
        </p:nvSpPr>
        <p:spPr>
          <a:xfrm>
            <a:off x="2050540" y="1775216"/>
            <a:ext cx="8090921" cy="1461939"/>
          </a:xfrm>
          <a:prstGeom prst="rect">
            <a:avLst/>
          </a:prstGeom>
        </p:spPr>
        <p:txBody>
          <a:bodyPr wrap="square" lIns="0" tIns="0" rIns="0" bIns="0">
            <a:spAutoFit/>
          </a:bodyPr>
          <a:lstStyle>
            <a:lvl1pPr>
              <a:defRPr sz="9500" b="1" i="0">
                <a:solidFill>
                  <a:srgbClr val="2A252E"/>
                </a:solidFill>
                <a:latin typeface="Courier New"/>
                <a:cs typeface="Courier New"/>
              </a:defRPr>
            </a:lvl1pPr>
          </a:lstStyle>
          <a:p>
            <a:endParaRPr/>
          </a:p>
        </p:txBody>
      </p:sp>
      <p:sp>
        <p:nvSpPr>
          <p:cNvPr id="4" name="Holder 4"/>
          <p:cNvSpPr>
            <a:spLocks noGrp="1"/>
          </p:cNvSpPr>
          <p:nvPr>
            <p:ph type="ftr" sz="quarter" idx="5"/>
          </p:nvPr>
        </p:nvSpPr>
        <p:spPr>
          <a:xfrm>
            <a:off x="4145280" y="6377940"/>
            <a:ext cx="3901440" cy="184666"/>
          </a:xfrm>
          <a:prstGeom prst="rect">
            <a:avLst/>
          </a:prstGeom>
        </p:spPr>
        <p:txBody>
          <a:bodyPr wrap="square" lIns="0" tIns="0" rIns="0" bIns="0">
            <a:spAutoFit/>
          </a:bodyPr>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5" name="Holder 5"/>
          <p:cNvSpPr>
            <a:spLocks noGrp="1"/>
          </p:cNvSpPr>
          <p:nvPr>
            <p:ph type="dt" sz="half" idx="6"/>
          </p:nvPr>
        </p:nvSpPr>
        <p:spPr>
          <a:xfrm>
            <a:off x="609600" y="6377940"/>
            <a:ext cx="2804160" cy="184666"/>
          </a:xfrm>
          <a:prstGeom prst="rect">
            <a:avLst/>
          </a:prstGeom>
        </p:spPr>
        <p:txBody>
          <a:bodyPr wrap="square" lIns="0" tIns="0" rIns="0" bIns="0">
            <a:spAutoFit/>
          </a:bodyPr>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8/6/2023</a:t>
            </a:fld>
            <a:endParaRPr lang="en-US" sz="1200">
              <a:solidFill>
                <a:prstClr val="black">
                  <a:tint val="75000"/>
                </a:prstClr>
              </a:solidFill>
            </a:endParaRPr>
          </a:p>
        </p:txBody>
      </p:sp>
      <p:sp>
        <p:nvSpPr>
          <p:cNvPr id="6" name="Holder 6"/>
          <p:cNvSpPr>
            <a:spLocks noGrp="1"/>
          </p:cNvSpPr>
          <p:nvPr>
            <p:ph type="sldNum" sz="quarter" idx="7"/>
          </p:nvPr>
        </p:nvSpPr>
        <p:spPr>
          <a:xfrm>
            <a:off x="8778241" y="6377940"/>
            <a:ext cx="2804160" cy="184666"/>
          </a:xfrm>
          <a:prstGeom prst="rect">
            <a:avLst/>
          </a:prstGeom>
        </p:spPr>
        <p:txBody>
          <a:bodyPr wrap="square" lIns="0" tIns="0" rIns="0" bIns="0">
            <a:spAutoFit/>
          </a:bodyPr>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335299253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939297" y="1303368"/>
            <a:ext cx="8313406" cy="1661993"/>
          </a:xfrm>
          <a:prstGeom prst="rect">
            <a:avLst/>
          </a:prstGeom>
        </p:spPr>
        <p:txBody>
          <a:bodyPr wrap="square" lIns="0" tIns="0" rIns="0" bIns="0">
            <a:spAutoFit/>
          </a:bodyPr>
          <a:lstStyle>
            <a:lvl1pPr>
              <a:defRPr sz="10800" b="1" i="0">
                <a:solidFill>
                  <a:srgbClr val="2A252E"/>
                </a:solidFill>
                <a:latin typeface="Courier New"/>
                <a:cs typeface="Courier New"/>
              </a:defRPr>
            </a:lvl1pPr>
          </a:lstStyle>
          <a:p>
            <a:endParaRPr/>
          </a:p>
        </p:txBody>
      </p:sp>
      <p:sp>
        <p:nvSpPr>
          <p:cNvPr id="3" name="Holder 3"/>
          <p:cNvSpPr>
            <a:spLocks noGrp="1"/>
          </p:cNvSpPr>
          <p:nvPr>
            <p:ph type="body" idx="1"/>
          </p:nvPr>
        </p:nvSpPr>
        <p:spPr>
          <a:xfrm>
            <a:off x="2050540" y="1775216"/>
            <a:ext cx="8090921" cy="1461939"/>
          </a:xfrm>
          <a:prstGeom prst="rect">
            <a:avLst/>
          </a:prstGeom>
        </p:spPr>
        <p:txBody>
          <a:bodyPr wrap="square" lIns="0" tIns="0" rIns="0" bIns="0">
            <a:spAutoFit/>
          </a:bodyPr>
          <a:lstStyle>
            <a:lvl1pPr>
              <a:defRPr sz="9500" b="1" i="0">
                <a:solidFill>
                  <a:srgbClr val="2A252E"/>
                </a:solidFill>
                <a:latin typeface="Courier New"/>
                <a:cs typeface="Courier New"/>
              </a:defRPr>
            </a:lvl1pPr>
          </a:lstStyle>
          <a:p>
            <a:endParaRPr/>
          </a:p>
        </p:txBody>
      </p:sp>
      <p:sp>
        <p:nvSpPr>
          <p:cNvPr id="4" name="Holder 4"/>
          <p:cNvSpPr>
            <a:spLocks noGrp="1"/>
          </p:cNvSpPr>
          <p:nvPr>
            <p:ph type="ftr" sz="quarter" idx="5"/>
          </p:nvPr>
        </p:nvSpPr>
        <p:spPr>
          <a:xfrm>
            <a:off x="4145280" y="6377940"/>
            <a:ext cx="3901440" cy="184666"/>
          </a:xfrm>
          <a:prstGeom prst="rect">
            <a:avLst/>
          </a:prstGeom>
        </p:spPr>
        <p:txBody>
          <a:bodyPr wrap="square" lIns="0" tIns="0" rIns="0" bIns="0">
            <a:spAutoFit/>
          </a:bodyPr>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5" name="Holder 5"/>
          <p:cNvSpPr>
            <a:spLocks noGrp="1"/>
          </p:cNvSpPr>
          <p:nvPr>
            <p:ph type="dt" sz="half" idx="6"/>
          </p:nvPr>
        </p:nvSpPr>
        <p:spPr>
          <a:xfrm>
            <a:off x="609600" y="6377940"/>
            <a:ext cx="2804160" cy="184666"/>
          </a:xfrm>
          <a:prstGeom prst="rect">
            <a:avLst/>
          </a:prstGeom>
        </p:spPr>
        <p:txBody>
          <a:bodyPr wrap="square" lIns="0" tIns="0" rIns="0" bIns="0">
            <a:spAutoFit/>
          </a:bodyPr>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8/6/2023</a:t>
            </a:fld>
            <a:endParaRPr lang="en-US" sz="1200">
              <a:solidFill>
                <a:prstClr val="black">
                  <a:tint val="75000"/>
                </a:prstClr>
              </a:solidFill>
            </a:endParaRPr>
          </a:p>
        </p:txBody>
      </p:sp>
      <p:sp>
        <p:nvSpPr>
          <p:cNvPr id="6" name="Holder 6"/>
          <p:cNvSpPr>
            <a:spLocks noGrp="1"/>
          </p:cNvSpPr>
          <p:nvPr>
            <p:ph type="sldNum" sz="quarter" idx="7"/>
          </p:nvPr>
        </p:nvSpPr>
        <p:spPr>
          <a:xfrm>
            <a:off x="8778241" y="6377940"/>
            <a:ext cx="2804160" cy="184666"/>
          </a:xfrm>
          <a:prstGeom prst="rect">
            <a:avLst/>
          </a:prstGeom>
        </p:spPr>
        <p:txBody>
          <a:bodyPr wrap="square" lIns="0" tIns="0" rIns="0" bIns="0">
            <a:spAutoFit/>
          </a:bodyPr>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98348798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939297" y="1303368"/>
            <a:ext cx="8313406" cy="1661993"/>
          </a:xfrm>
          <a:prstGeom prst="rect">
            <a:avLst/>
          </a:prstGeom>
        </p:spPr>
        <p:txBody>
          <a:bodyPr wrap="square" lIns="0" tIns="0" rIns="0" bIns="0">
            <a:spAutoFit/>
          </a:bodyPr>
          <a:lstStyle>
            <a:lvl1pPr>
              <a:defRPr sz="10800" b="1" i="0">
                <a:solidFill>
                  <a:srgbClr val="2A252E"/>
                </a:solidFill>
                <a:latin typeface="Courier New"/>
                <a:cs typeface="Courier New"/>
              </a:defRPr>
            </a:lvl1pPr>
          </a:lstStyle>
          <a:p>
            <a:endParaRPr/>
          </a:p>
        </p:txBody>
      </p:sp>
      <p:sp>
        <p:nvSpPr>
          <p:cNvPr id="3" name="Holder 3"/>
          <p:cNvSpPr>
            <a:spLocks noGrp="1"/>
          </p:cNvSpPr>
          <p:nvPr>
            <p:ph type="body" idx="1"/>
          </p:nvPr>
        </p:nvSpPr>
        <p:spPr>
          <a:xfrm>
            <a:off x="2050540" y="1775216"/>
            <a:ext cx="8090921" cy="1461939"/>
          </a:xfrm>
          <a:prstGeom prst="rect">
            <a:avLst/>
          </a:prstGeom>
        </p:spPr>
        <p:txBody>
          <a:bodyPr wrap="square" lIns="0" tIns="0" rIns="0" bIns="0">
            <a:spAutoFit/>
          </a:bodyPr>
          <a:lstStyle>
            <a:lvl1pPr>
              <a:defRPr sz="9500" b="1" i="0">
                <a:solidFill>
                  <a:srgbClr val="2A252E"/>
                </a:solidFill>
                <a:latin typeface="Courier New"/>
                <a:cs typeface="Courier New"/>
              </a:defRPr>
            </a:lvl1pPr>
          </a:lstStyle>
          <a:p>
            <a:endParaRPr/>
          </a:p>
        </p:txBody>
      </p:sp>
      <p:sp>
        <p:nvSpPr>
          <p:cNvPr id="4" name="Holder 4"/>
          <p:cNvSpPr>
            <a:spLocks noGrp="1"/>
          </p:cNvSpPr>
          <p:nvPr>
            <p:ph type="ftr" sz="quarter" idx="5"/>
          </p:nvPr>
        </p:nvSpPr>
        <p:spPr>
          <a:xfrm>
            <a:off x="4145280" y="6377940"/>
            <a:ext cx="3901440" cy="184666"/>
          </a:xfrm>
          <a:prstGeom prst="rect">
            <a:avLst/>
          </a:prstGeom>
        </p:spPr>
        <p:txBody>
          <a:bodyPr wrap="square" lIns="0" tIns="0" rIns="0" bIns="0">
            <a:spAutoFit/>
          </a:bodyPr>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5" name="Holder 5"/>
          <p:cNvSpPr>
            <a:spLocks noGrp="1"/>
          </p:cNvSpPr>
          <p:nvPr>
            <p:ph type="dt" sz="half" idx="6"/>
          </p:nvPr>
        </p:nvSpPr>
        <p:spPr>
          <a:xfrm>
            <a:off x="609600" y="6377940"/>
            <a:ext cx="2804160" cy="184666"/>
          </a:xfrm>
          <a:prstGeom prst="rect">
            <a:avLst/>
          </a:prstGeom>
        </p:spPr>
        <p:txBody>
          <a:bodyPr wrap="square" lIns="0" tIns="0" rIns="0" bIns="0">
            <a:spAutoFit/>
          </a:bodyPr>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8/6/2023</a:t>
            </a:fld>
            <a:endParaRPr lang="en-US" sz="1200">
              <a:solidFill>
                <a:prstClr val="black">
                  <a:tint val="75000"/>
                </a:prstClr>
              </a:solidFill>
            </a:endParaRPr>
          </a:p>
        </p:txBody>
      </p:sp>
      <p:sp>
        <p:nvSpPr>
          <p:cNvPr id="6" name="Holder 6"/>
          <p:cNvSpPr>
            <a:spLocks noGrp="1"/>
          </p:cNvSpPr>
          <p:nvPr>
            <p:ph type="sldNum" sz="quarter" idx="7"/>
          </p:nvPr>
        </p:nvSpPr>
        <p:spPr>
          <a:xfrm>
            <a:off x="8778241" y="6377940"/>
            <a:ext cx="2804160" cy="184666"/>
          </a:xfrm>
          <a:prstGeom prst="rect">
            <a:avLst/>
          </a:prstGeom>
        </p:spPr>
        <p:txBody>
          <a:bodyPr wrap="square" lIns="0" tIns="0" rIns="0" bIns="0">
            <a:spAutoFit/>
          </a:bodyPr>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17903138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939297" y="1303368"/>
            <a:ext cx="8313406" cy="1661993"/>
          </a:xfrm>
          <a:prstGeom prst="rect">
            <a:avLst/>
          </a:prstGeom>
        </p:spPr>
        <p:txBody>
          <a:bodyPr wrap="square" lIns="0" tIns="0" rIns="0" bIns="0">
            <a:spAutoFit/>
          </a:bodyPr>
          <a:lstStyle>
            <a:lvl1pPr>
              <a:defRPr sz="10800" b="1" i="0">
                <a:solidFill>
                  <a:srgbClr val="2A252E"/>
                </a:solidFill>
                <a:latin typeface="Courier New"/>
                <a:cs typeface="Courier New"/>
              </a:defRPr>
            </a:lvl1pPr>
          </a:lstStyle>
          <a:p>
            <a:endParaRPr/>
          </a:p>
        </p:txBody>
      </p:sp>
      <p:sp>
        <p:nvSpPr>
          <p:cNvPr id="3" name="Holder 3"/>
          <p:cNvSpPr>
            <a:spLocks noGrp="1"/>
          </p:cNvSpPr>
          <p:nvPr>
            <p:ph type="body" idx="1"/>
          </p:nvPr>
        </p:nvSpPr>
        <p:spPr>
          <a:xfrm>
            <a:off x="2050540" y="1775216"/>
            <a:ext cx="8090921" cy="1461939"/>
          </a:xfrm>
          <a:prstGeom prst="rect">
            <a:avLst/>
          </a:prstGeom>
        </p:spPr>
        <p:txBody>
          <a:bodyPr wrap="square" lIns="0" tIns="0" rIns="0" bIns="0">
            <a:spAutoFit/>
          </a:bodyPr>
          <a:lstStyle>
            <a:lvl1pPr>
              <a:defRPr sz="9500" b="1" i="0">
                <a:solidFill>
                  <a:srgbClr val="2A252E"/>
                </a:solidFill>
                <a:latin typeface="Courier New"/>
                <a:cs typeface="Courier New"/>
              </a:defRPr>
            </a:lvl1pPr>
          </a:lstStyle>
          <a:p>
            <a:endParaRPr/>
          </a:p>
        </p:txBody>
      </p:sp>
      <p:sp>
        <p:nvSpPr>
          <p:cNvPr id="4" name="Holder 4"/>
          <p:cNvSpPr>
            <a:spLocks noGrp="1"/>
          </p:cNvSpPr>
          <p:nvPr>
            <p:ph type="ftr" sz="quarter" idx="5"/>
          </p:nvPr>
        </p:nvSpPr>
        <p:spPr>
          <a:xfrm>
            <a:off x="4145280" y="6377940"/>
            <a:ext cx="3901440" cy="184666"/>
          </a:xfrm>
          <a:prstGeom prst="rect">
            <a:avLst/>
          </a:prstGeom>
        </p:spPr>
        <p:txBody>
          <a:bodyPr wrap="square" lIns="0" tIns="0" rIns="0" bIns="0">
            <a:spAutoFit/>
          </a:bodyPr>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5" name="Holder 5"/>
          <p:cNvSpPr>
            <a:spLocks noGrp="1"/>
          </p:cNvSpPr>
          <p:nvPr>
            <p:ph type="dt" sz="half" idx="6"/>
          </p:nvPr>
        </p:nvSpPr>
        <p:spPr>
          <a:xfrm>
            <a:off x="609600" y="6377940"/>
            <a:ext cx="2804160" cy="184666"/>
          </a:xfrm>
          <a:prstGeom prst="rect">
            <a:avLst/>
          </a:prstGeom>
        </p:spPr>
        <p:txBody>
          <a:bodyPr wrap="square" lIns="0" tIns="0" rIns="0" bIns="0">
            <a:spAutoFit/>
          </a:bodyPr>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8/6/2023</a:t>
            </a:fld>
            <a:endParaRPr lang="en-US" sz="1200">
              <a:solidFill>
                <a:prstClr val="black">
                  <a:tint val="75000"/>
                </a:prstClr>
              </a:solidFill>
            </a:endParaRPr>
          </a:p>
        </p:txBody>
      </p:sp>
      <p:sp>
        <p:nvSpPr>
          <p:cNvPr id="6" name="Holder 6"/>
          <p:cNvSpPr>
            <a:spLocks noGrp="1"/>
          </p:cNvSpPr>
          <p:nvPr>
            <p:ph type="sldNum" sz="quarter" idx="7"/>
          </p:nvPr>
        </p:nvSpPr>
        <p:spPr>
          <a:xfrm>
            <a:off x="8778241" y="6377940"/>
            <a:ext cx="2804160" cy="184666"/>
          </a:xfrm>
          <a:prstGeom prst="rect">
            <a:avLst/>
          </a:prstGeom>
        </p:spPr>
        <p:txBody>
          <a:bodyPr wrap="square" lIns="0" tIns="0" rIns="0" bIns="0">
            <a:spAutoFit/>
          </a:bodyPr>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79222516"/>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939297" y="1303368"/>
            <a:ext cx="8313406" cy="1661993"/>
          </a:xfrm>
          <a:prstGeom prst="rect">
            <a:avLst/>
          </a:prstGeom>
        </p:spPr>
        <p:txBody>
          <a:bodyPr wrap="square" lIns="0" tIns="0" rIns="0" bIns="0">
            <a:spAutoFit/>
          </a:bodyPr>
          <a:lstStyle>
            <a:lvl1pPr>
              <a:defRPr sz="10800" b="1" i="0">
                <a:solidFill>
                  <a:srgbClr val="2A252E"/>
                </a:solidFill>
                <a:latin typeface="Courier New"/>
                <a:cs typeface="Courier New"/>
              </a:defRPr>
            </a:lvl1pPr>
          </a:lstStyle>
          <a:p>
            <a:endParaRPr/>
          </a:p>
        </p:txBody>
      </p:sp>
      <p:sp>
        <p:nvSpPr>
          <p:cNvPr id="3" name="Holder 3"/>
          <p:cNvSpPr>
            <a:spLocks noGrp="1"/>
          </p:cNvSpPr>
          <p:nvPr>
            <p:ph type="body" idx="1"/>
          </p:nvPr>
        </p:nvSpPr>
        <p:spPr>
          <a:xfrm>
            <a:off x="2050540" y="1775216"/>
            <a:ext cx="8090921" cy="1461939"/>
          </a:xfrm>
          <a:prstGeom prst="rect">
            <a:avLst/>
          </a:prstGeom>
        </p:spPr>
        <p:txBody>
          <a:bodyPr wrap="square" lIns="0" tIns="0" rIns="0" bIns="0">
            <a:spAutoFit/>
          </a:bodyPr>
          <a:lstStyle>
            <a:lvl1pPr>
              <a:defRPr sz="9500" b="1" i="0">
                <a:solidFill>
                  <a:srgbClr val="2A252E"/>
                </a:solidFill>
                <a:latin typeface="Courier New"/>
                <a:cs typeface="Courier New"/>
              </a:defRPr>
            </a:lvl1pPr>
          </a:lstStyle>
          <a:p>
            <a:endParaRPr/>
          </a:p>
        </p:txBody>
      </p:sp>
      <p:sp>
        <p:nvSpPr>
          <p:cNvPr id="4" name="Holder 4"/>
          <p:cNvSpPr>
            <a:spLocks noGrp="1"/>
          </p:cNvSpPr>
          <p:nvPr>
            <p:ph type="ftr" sz="quarter" idx="5"/>
          </p:nvPr>
        </p:nvSpPr>
        <p:spPr>
          <a:xfrm>
            <a:off x="4145280" y="6377940"/>
            <a:ext cx="3901440" cy="184666"/>
          </a:xfrm>
          <a:prstGeom prst="rect">
            <a:avLst/>
          </a:prstGeom>
        </p:spPr>
        <p:txBody>
          <a:bodyPr wrap="square" lIns="0" tIns="0" rIns="0" bIns="0">
            <a:spAutoFit/>
          </a:bodyPr>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5" name="Holder 5"/>
          <p:cNvSpPr>
            <a:spLocks noGrp="1"/>
          </p:cNvSpPr>
          <p:nvPr>
            <p:ph type="dt" sz="half" idx="6"/>
          </p:nvPr>
        </p:nvSpPr>
        <p:spPr>
          <a:xfrm>
            <a:off x="609600" y="6377940"/>
            <a:ext cx="2804160" cy="184666"/>
          </a:xfrm>
          <a:prstGeom prst="rect">
            <a:avLst/>
          </a:prstGeom>
        </p:spPr>
        <p:txBody>
          <a:bodyPr wrap="square" lIns="0" tIns="0" rIns="0" bIns="0">
            <a:spAutoFit/>
          </a:bodyPr>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8/6/2023</a:t>
            </a:fld>
            <a:endParaRPr lang="en-US" sz="1200">
              <a:solidFill>
                <a:prstClr val="black">
                  <a:tint val="75000"/>
                </a:prstClr>
              </a:solidFill>
            </a:endParaRPr>
          </a:p>
        </p:txBody>
      </p:sp>
      <p:sp>
        <p:nvSpPr>
          <p:cNvPr id="6" name="Holder 6"/>
          <p:cNvSpPr>
            <a:spLocks noGrp="1"/>
          </p:cNvSpPr>
          <p:nvPr>
            <p:ph type="sldNum" sz="quarter" idx="7"/>
          </p:nvPr>
        </p:nvSpPr>
        <p:spPr>
          <a:xfrm>
            <a:off x="8778241" y="6377940"/>
            <a:ext cx="2804160" cy="184666"/>
          </a:xfrm>
          <a:prstGeom prst="rect">
            <a:avLst/>
          </a:prstGeom>
        </p:spPr>
        <p:txBody>
          <a:bodyPr wrap="square" lIns="0" tIns="0" rIns="0" bIns="0">
            <a:spAutoFit/>
          </a:bodyPr>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120677441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D2705F7-B802-485A-A092-91D51750F9A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EC2084B-5CB6-459B-8EE9-685FB7C136E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899731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12.xml"/><Relationship Id="rId4" Type="http://schemas.openxmlformats.org/officeDocument/2006/relationships/hyperlink" Target="https://vi.wikipedia.org/wiki/Hoa_K%E1%BB%B3"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8313CE1-05F4-8899-59E4-463027F1F8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26" y="0"/>
            <a:ext cx="4782251" cy="6858000"/>
          </a:xfrm>
          <a:prstGeom prst="rect">
            <a:avLst/>
          </a:prstGeom>
        </p:spPr>
      </p:pic>
      <p:sp>
        <p:nvSpPr>
          <p:cNvPr id="8" name="TextBox 7">
            <a:extLst>
              <a:ext uri="{FF2B5EF4-FFF2-40B4-BE49-F238E27FC236}">
                <a16:creationId xmlns:a16="http://schemas.microsoft.com/office/drawing/2014/main" id="{DE1D1311-2BA5-133C-CA1D-DA19CCCA2001}"/>
              </a:ext>
            </a:extLst>
          </p:cNvPr>
          <p:cNvSpPr txBox="1"/>
          <p:nvPr/>
        </p:nvSpPr>
        <p:spPr>
          <a:xfrm>
            <a:off x="-105126" y="4449896"/>
            <a:ext cx="3500961" cy="579967"/>
          </a:xfrm>
          <a:prstGeom prst="rect">
            <a:avLst/>
          </a:prstGeom>
          <a:noFill/>
        </p:spPr>
        <p:txBody>
          <a:bodyPr wrap="square">
            <a:spAutoFit/>
          </a:bodyPr>
          <a:lstStyle/>
          <a:p>
            <a:pPr marL="457200" marR="0" algn="ctr">
              <a:lnSpc>
                <a:spcPct val="150000"/>
              </a:lnSpc>
              <a:spcBef>
                <a:spcPts val="0"/>
              </a:spcBef>
              <a:spcAft>
                <a:spcPts val="0"/>
              </a:spcAft>
            </a:pPr>
            <a:r>
              <a:rPr lang="en-US" sz="2400" b="1" dirty="0">
                <a:solidFill>
                  <a:srgbClr val="002060"/>
                </a:solidFill>
                <a:effectLst/>
                <a:latin typeface="Times New Roman" panose="02020603050405020304" pitchFamily="18" charset="0"/>
                <a:ea typeface="Times New Roman" panose="02020603050405020304" pitchFamily="18" charset="0"/>
              </a:rPr>
              <a:t>KHỞI ĐỘNG</a:t>
            </a:r>
            <a:endParaRPr lang="en-US" sz="2000" b="1" dirty="0">
              <a:solidFill>
                <a:srgbClr val="002060"/>
              </a:solidFill>
              <a:effectLst/>
              <a:latin typeface="Times New Roman" panose="02020603050405020304" pitchFamily="18" charset="0"/>
              <a:ea typeface="Times New Roman" panose="02020603050405020304" pitchFamily="18" charset="0"/>
            </a:endParaRPr>
          </a:p>
        </p:txBody>
      </p:sp>
      <p:pic>
        <p:nvPicPr>
          <p:cNvPr id="10" name="Picture 9">
            <a:extLst>
              <a:ext uri="{FF2B5EF4-FFF2-40B4-BE49-F238E27FC236}">
                <a16:creationId xmlns:a16="http://schemas.microsoft.com/office/drawing/2014/main" id="{501275EA-1B6B-9DA2-801B-A8DAE40655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0340" y="971939"/>
            <a:ext cx="9208931" cy="4914122"/>
          </a:xfrm>
          <a:prstGeom prst="rect">
            <a:avLst/>
          </a:prstGeom>
        </p:spPr>
      </p:pic>
      <p:pic>
        <p:nvPicPr>
          <p:cNvPr id="2050" name="Picture 2">
            <a:extLst>
              <a:ext uri="{FF2B5EF4-FFF2-40B4-BE49-F238E27FC236}">
                <a16:creationId xmlns:a16="http://schemas.microsoft.com/office/drawing/2014/main" id="{C739AFC5-4457-102A-E2E4-3CAE8BE271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4123765" y="1269582"/>
            <a:ext cx="7288306" cy="404959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8498196B-81B6-97FC-C64F-3DDE6F8ED7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4123765" y="1245397"/>
            <a:ext cx="7288306" cy="40544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C5266783-B299-1C13-D506-964D1257D2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4123765" y="1259931"/>
            <a:ext cx="7288305" cy="404959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E54B577-391E-07EF-AB35-0F0D9EC899F4}"/>
              </a:ext>
            </a:extLst>
          </p:cNvPr>
          <p:cNvSpPr txBox="1"/>
          <p:nvPr/>
        </p:nvSpPr>
        <p:spPr>
          <a:xfrm>
            <a:off x="4120697" y="5598069"/>
            <a:ext cx="8071303" cy="1133965"/>
          </a:xfrm>
          <a:prstGeom prst="rect">
            <a:avLst/>
          </a:prstGeom>
          <a:noFill/>
        </p:spPr>
        <p:txBody>
          <a:bodyPr wrap="square">
            <a:spAutoFit/>
          </a:bodyPr>
          <a:lstStyle/>
          <a:p>
            <a:pPr marL="457200" marR="0">
              <a:lnSpc>
                <a:spcPct val="150000"/>
              </a:lnSpc>
              <a:spcBef>
                <a:spcPts val="0"/>
              </a:spcBef>
              <a:spcAft>
                <a:spcPts val="0"/>
              </a:spcAft>
            </a:pPr>
            <a:r>
              <a:rPr lang="en-US" sz="2400" b="1" dirty="0" err="1">
                <a:solidFill>
                  <a:srgbClr val="002060"/>
                </a:solidFill>
                <a:latin typeface="Times New Roman" panose="02020603050405020304" pitchFamily="18" charset="0"/>
                <a:ea typeface="Times New Roman" panose="02020603050405020304" pitchFamily="18" charset="0"/>
              </a:rPr>
              <a:t>Đây</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là</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những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hiện</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tượng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gì</a:t>
            </a:r>
            <a:r>
              <a:rPr lang="en-US" sz="2400" b="1" dirty="0">
                <a:solidFill>
                  <a:srgbClr val="002060"/>
                </a:solidFill>
                <a:latin typeface="Times New Roman" panose="02020603050405020304" pitchFamily="18" charset="0"/>
                <a:ea typeface="Times New Roman" panose="02020603050405020304" pitchFamily="18" charset="0"/>
              </a:rPr>
              <a:t>?</a:t>
            </a:r>
          </a:p>
          <a:p>
            <a:pPr marL="457200" marR="0">
              <a:lnSpc>
                <a:spcPct val="150000"/>
              </a:lnSpc>
              <a:spcBef>
                <a:spcPts val="0"/>
              </a:spcBef>
              <a:spcAft>
                <a:spcPts val="0"/>
              </a:spcAft>
            </a:pPr>
            <a:r>
              <a:rPr lang="en-US" sz="2400" b="1" dirty="0">
                <a:solidFill>
                  <a:srgbClr val="002060"/>
                </a:solidFill>
                <a:latin typeface="Times New Roman" panose="02020603050405020304" pitchFamily="18" charset="0"/>
                <a:ea typeface="Times New Roman" panose="02020603050405020304" pitchFamily="18" charset="0"/>
              </a:rPr>
              <a:t>Theo </a:t>
            </a:r>
            <a:r>
              <a:rPr lang="en-US" sz="2400" b="1" dirty="0" err="1">
                <a:solidFill>
                  <a:srgbClr val="002060"/>
                </a:solidFill>
                <a:latin typeface="Times New Roman" panose="02020603050405020304" pitchFamily="18" charset="0"/>
                <a:ea typeface="Times New Roman" panose="02020603050405020304" pitchFamily="18" charset="0"/>
              </a:rPr>
              <a:t>em</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nguyên</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nhân</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nào</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dẫn</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đến</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hiện</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tượng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trên</a:t>
            </a:r>
            <a:r>
              <a:rPr lang="en-US" sz="2400" b="1" dirty="0">
                <a:solidFill>
                  <a:srgbClr val="002060"/>
                </a:solidFill>
                <a:latin typeface="Times New Roman" panose="02020603050405020304" pitchFamily="18" charset="0"/>
                <a:ea typeface="Times New Roman" panose="02020603050405020304" pitchFamily="18" charset="0"/>
              </a:rPr>
              <a:t>?</a:t>
            </a:r>
            <a:endParaRPr lang="en-US" sz="2000" b="1" dirty="0">
              <a:solidFill>
                <a:srgbClr val="002060"/>
              </a:solidFill>
              <a:effectLst/>
              <a:latin typeface="Times New Roman" panose="02020603050405020304" pitchFamily="18" charset="0"/>
              <a:ea typeface="Times New Roman" panose="02020603050405020304" pitchFamily="18" charset="0"/>
            </a:endParaRPr>
          </a:p>
        </p:txBody>
      </p:sp>
      <p:pic>
        <p:nvPicPr>
          <p:cNvPr id="2" name="Picture 6">
            <a:extLst>
              <a:ext uri="{FF2B5EF4-FFF2-40B4-BE49-F238E27FC236}">
                <a16:creationId xmlns:a16="http://schemas.microsoft.com/office/drawing/2014/main" id="{38BB221E-8C2D-C36C-1A09-F8ED90D0EF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4120697" y="1255106"/>
            <a:ext cx="7288305" cy="4049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73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p:cTn id="13"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8">
                                            <p:txEl>
                                              <p:pRg st="0" end="0"/>
                                            </p:txEl>
                                          </p:spTgt>
                                        </p:tgtEl>
                                      </p:cBhvr>
                                    </p:animEffect>
                                  </p:childTnLst>
                                </p:cTn>
                              </p:par>
                              <p:par>
                                <p:cTn id="16" presetID="53" presetClass="entr" presetSubtype="16" fill="hold" nodeType="with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 calcmode="lin" valueType="num">
                                      <p:cBhvr>
                                        <p:cTn id="18"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13">
                                            <p:txEl>
                                              <p:pRg st="0" end="0"/>
                                            </p:txEl>
                                          </p:spTgt>
                                        </p:tgtEl>
                                      </p:cBhvr>
                                    </p:animEffect>
                                  </p:childTnLst>
                                </p:cTn>
                              </p:par>
                              <p:par>
                                <p:cTn id="21" presetID="53" presetClass="entr" presetSubtype="16" fill="hold" nodeType="withEffect">
                                  <p:stCondLst>
                                    <p:cond delay="0"/>
                                  </p:stCondLst>
                                  <p:childTnLst>
                                    <p:set>
                                      <p:cBhvr>
                                        <p:cTn id="22" dur="1" fill="hold">
                                          <p:stCondLst>
                                            <p:cond delay="0"/>
                                          </p:stCondLst>
                                        </p:cTn>
                                        <p:tgtEl>
                                          <p:spTgt spid="13">
                                            <p:txEl>
                                              <p:pRg st="1" end="1"/>
                                            </p:txEl>
                                          </p:spTgt>
                                        </p:tgtEl>
                                        <p:attrNameLst>
                                          <p:attrName>style.visibility</p:attrName>
                                        </p:attrNameLst>
                                      </p:cBhvr>
                                      <p:to>
                                        <p:strVal val="visible"/>
                                      </p:to>
                                    </p:set>
                                    <p:anim calcmode="lin" valueType="num">
                                      <p:cBhvr>
                                        <p:cTn id="23" dur="500" fill="hold"/>
                                        <p:tgtEl>
                                          <p:spTgt spid="13">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13">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13">
                                            <p:txEl>
                                              <p:pRg st="1" end="1"/>
                                            </p:txEl>
                                          </p:spTgt>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par>
                                <p:cTn id="32" presetID="53" presetClass="entr" presetSubtype="16" fill="hold" nodeType="withEffect">
                                  <p:stCondLst>
                                    <p:cond delay="0"/>
                                  </p:stCondLst>
                                  <p:childTnLst>
                                    <p:set>
                                      <p:cBhvr>
                                        <p:cTn id="33" dur="1" fill="hold">
                                          <p:stCondLst>
                                            <p:cond delay="0"/>
                                          </p:stCondLst>
                                        </p:cTn>
                                        <p:tgtEl>
                                          <p:spTgt spid="2050"/>
                                        </p:tgtEl>
                                        <p:attrNameLst>
                                          <p:attrName>style.visibility</p:attrName>
                                        </p:attrNameLst>
                                      </p:cBhvr>
                                      <p:to>
                                        <p:strVal val="visible"/>
                                      </p:to>
                                    </p:set>
                                    <p:anim calcmode="lin" valueType="num">
                                      <p:cBhvr>
                                        <p:cTn id="34" dur="500" fill="hold"/>
                                        <p:tgtEl>
                                          <p:spTgt spid="2050"/>
                                        </p:tgtEl>
                                        <p:attrNameLst>
                                          <p:attrName>ppt_w</p:attrName>
                                        </p:attrNameLst>
                                      </p:cBhvr>
                                      <p:tavLst>
                                        <p:tav tm="0">
                                          <p:val>
                                            <p:fltVal val="0"/>
                                          </p:val>
                                        </p:tav>
                                        <p:tav tm="100000">
                                          <p:val>
                                            <p:strVal val="#ppt_w"/>
                                          </p:val>
                                        </p:tav>
                                      </p:tavLst>
                                    </p:anim>
                                    <p:anim calcmode="lin" valueType="num">
                                      <p:cBhvr>
                                        <p:cTn id="35" dur="500" fill="hold"/>
                                        <p:tgtEl>
                                          <p:spTgt spid="2050"/>
                                        </p:tgtEl>
                                        <p:attrNameLst>
                                          <p:attrName>ppt_h</p:attrName>
                                        </p:attrNameLst>
                                      </p:cBhvr>
                                      <p:tavLst>
                                        <p:tav tm="0">
                                          <p:val>
                                            <p:fltVal val="0"/>
                                          </p:val>
                                        </p:tav>
                                        <p:tav tm="100000">
                                          <p:val>
                                            <p:strVal val="#ppt_h"/>
                                          </p:val>
                                        </p:tav>
                                      </p:tavLst>
                                    </p:anim>
                                    <p:animEffect transition="in" filter="fade">
                                      <p:cBhvr>
                                        <p:cTn id="36" dur="500"/>
                                        <p:tgtEl>
                                          <p:spTgt spid="205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2050"/>
                                        </p:tgtEl>
                                      </p:cBhvr>
                                    </p:animEffect>
                                    <p:set>
                                      <p:cBhvr>
                                        <p:cTn id="41" dur="1" fill="hold">
                                          <p:stCondLst>
                                            <p:cond delay="499"/>
                                          </p:stCondLst>
                                        </p:cTn>
                                        <p:tgtEl>
                                          <p:spTgt spid="2050"/>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2052"/>
                                        </p:tgtEl>
                                        <p:attrNameLst>
                                          <p:attrName>style.visibility</p:attrName>
                                        </p:attrNameLst>
                                      </p:cBhvr>
                                      <p:to>
                                        <p:strVal val="visible"/>
                                      </p:to>
                                    </p:set>
                                    <p:animEffect transition="in" filter="fade">
                                      <p:cBhvr>
                                        <p:cTn id="44" dur="500"/>
                                        <p:tgtEl>
                                          <p:spTgt spid="205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2052"/>
                                        </p:tgtEl>
                                      </p:cBhvr>
                                    </p:animEffect>
                                    <p:set>
                                      <p:cBhvr>
                                        <p:cTn id="49" dur="1" fill="hold">
                                          <p:stCondLst>
                                            <p:cond delay="499"/>
                                          </p:stCondLst>
                                        </p:cTn>
                                        <p:tgtEl>
                                          <p:spTgt spid="2052"/>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2054"/>
                                        </p:tgtEl>
                                        <p:attrNameLst>
                                          <p:attrName>style.visibility</p:attrName>
                                        </p:attrNameLst>
                                      </p:cBhvr>
                                      <p:to>
                                        <p:strVal val="visible"/>
                                      </p:to>
                                    </p:set>
                                    <p:animEffect transition="in" filter="fade">
                                      <p:cBhvr>
                                        <p:cTn id="52" dur="500"/>
                                        <p:tgtEl>
                                          <p:spTgt spid="2054"/>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xit" presetSubtype="32" fill="hold" nodeType="clickEffect">
                                  <p:stCondLst>
                                    <p:cond delay="0"/>
                                  </p:stCondLst>
                                  <p:childTnLst>
                                    <p:animEffect transition="out" filter="circle(out)">
                                      <p:cBhvr>
                                        <p:cTn id="56" dur="2000"/>
                                        <p:tgtEl>
                                          <p:spTgt spid="2054"/>
                                        </p:tgtEl>
                                      </p:cBhvr>
                                    </p:animEffect>
                                    <p:set>
                                      <p:cBhvr>
                                        <p:cTn id="57" dur="1" fill="hold">
                                          <p:stCondLst>
                                            <p:cond delay="1999"/>
                                          </p:stCondLst>
                                        </p:cTn>
                                        <p:tgtEl>
                                          <p:spTgt spid="2054"/>
                                        </p:tgtEl>
                                        <p:attrNameLst>
                                          <p:attrName>style.visibility</p:attrName>
                                        </p:attrNameLst>
                                      </p:cBhvr>
                                      <p:to>
                                        <p:strVal val="hidden"/>
                                      </p:to>
                                    </p:set>
                                  </p:childTnLst>
                                </p:cTn>
                              </p:par>
                              <p:par>
                                <p:cTn id="58" presetID="10" presetClass="entr" presetSubtype="0" fill="hold" nodeType="with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fade">
                                      <p:cBhvr>
                                        <p:cTn id="6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CB184B2-A16D-F090-430C-B811688B401C}"/>
              </a:ext>
            </a:extLst>
          </p:cNvPr>
          <p:cNvGraphicFramePr>
            <a:graphicFrameLocks noGrp="1"/>
          </p:cNvGraphicFramePr>
          <p:nvPr>
            <p:extLst>
              <p:ext uri="{D42A27DB-BD31-4B8C-83A1-F6EECF244321}">
                <p14:modId xmlns:p14="http://schemas.microsoft.com/office/powerpoint/2010/main" val="309888788"/>
              </p:ext>
            </p:extLst>
          </p:nvPr>
        </p:nvGraphicFramePr>
        <p:xfrm>
          <a:off x="263302" y="119655"/>
          <a:ext cx="7868327" cy="6449957"/>
        </p:xfrm>
        <a:graphic>
          <a:graphicData uri="http://schemas.openxmlformats.org/drawingml/2006/table">
            <a:tbl>
              <a:tblPr firstRow="1" firstCol="1" bandRow="1">
                <a:tableStyleId>{5C22544A-7EE6-4342-B048-85BDC9FD1C3A}</a:tableStyleId>
              </a:tblPr>
              <a:tblGrid>
                <a:gridCol w="2221279">
                  <a:extLst>
                    <a:ext uri="{9D8B030D-6E8A-4147-A177-3AD203B41FA5}">
                      <a16:colId xmlns:a16="http://schemas.microsoft.com/office/drawing/2014/main" val="998395509"/>
                    </a:ext>
                  </a:extLst>
                </a:gridCol>
                <a:gridCol w="5647048">
                  <a:extLst>
                    <a:ext uri="{9D8B030D-6E8A-4147-A177-3AD203B41FA5}">
                      <a16:colId xmlns:a16="http://schemas.microsoft.com/office/drawing/2014/main" val="1968136842"/>
                    </a:ext>
                  </a:extLst>
                </a:gridCol>
              </a:tblGrid>
              <a:tr h="419721">
                <a:tc gridSpan="2">
                  <a:txBody>
                    <a:bodyPr/>
                    <a:lstStyle/>
                    <a:p>
                      <a:pPr marL="0" marR="0" algn="ctr">
                        <a:lnSpc>
                          <a:spcPct val="150000"/>
                        </a:lnSpc>
                        <a:spcBef>
                          <a:spcPts val="0"/>
                        </a:spcBef>
                        <a:spcAft>
                          <a:spcPts val="0"/>
                        </a:spcAft>
                      </a:pPr>
                      <a:r>
                        <a:rPr lang="en-US" sz="2000">
                          <a:solidFill>
                            <a:srgbClr val="002060"/>
                          </a:solidFill>
                          <a:effectLst/>
                          <a:latin typeface="Times New Roman" panose="02020603050405020304" pitchFamily="18" charset="0"/>
                          <a:cs typeface="Times New Roman" panose="02020603050405020304" pitchFamily="18" charset="0"/>
                        </a:rPr>
                        <a:t>PHIẾU HỌC TẬP SỐ 1</a:t>
                      </a:r>
                      <a:endParaRPr lang="en-US" sz="2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4185545114"/>
                  </a:ext>
                </a:extLst>
              </a:tr>
              <a:tr h="466300">
                <a:tc>
                  <a:txBody>
                    <a:bodyPr/>
                    <a:lstStyle/>
                    <a:p>
                      <a:pPr marL="0" marR="0" algn="ctr">
                        <a:lnSpc>
                          <a:spcPct val="150000"/>
                        </a:lnSpc>
                        <a:spcBef>
                          <a:spcPts val="0"/>
                        </a:spcBef>
                        <a:spcAft>
                          <a:spcPts val="0"/>
                        </a:spcAft>
                      </a:pPr>
                      <a:r>
                        <a:rPr lang="en-US" sz="2000" b="1" dirty="0">
                          <a:solidFill>
                            <a:srgbClr val="002060"/>
                          </a:solidFill>
                          <a:effectLst/>
                          <a:latin typeface="Times New Roman" panose="02020603050405020304" pitchFamily="18" charset="0"/>
                          <a:cs typeface="Times New Roman" panose="02020603050405020304" pitchFamily="18" charset="0"/>
                        </a:rPr>
                        <a:t>ND </a:t>
                      </a:r>
                      <a:r>
                        <a:rPr lang="en-US" sz="2000" b="1" dirty="0" err="1">
                          <a:solidFill>
                            <a:srgbClr val="002060"/>
                          </a:solidFill>
                          <a:effectLst/>
                          <a:latin typeface="Times New Roman" panose="02020603050405020304" pitchFamily="18" charset="0"/>
                          <a:cs typeface="Times New Roman" panose="02020603050405020304" pitchFamily="18" charset="0"/>
                        </a:rPr>
                        <a:t>tìm</a:t>
                      </a:r>
                      <a:r>
                        <a:rPr lang="en-US" sz="2000" b="1" dirty="0">
                          <a:solidFill>
                            <a:srgbClr val="002060"/>
                          </a:solidFill>
                          <a:effectLst/>
                          <a:latin typeface="Times New Roman" panose="02020603050405020304" pitchFamily="18" charset="0"/>
                          <a:cs typeface="Times New Roman" panose="02020603050405020304" pitchFamily="18" charset="0"/>
                        </a:rPr>
                        <a:t> </a:t>
                      </a:r>
                      <a:r>
                        <a:rPr lang="en-US" sz="2000" b="1" dirty="0" err="1">
                          <a:solidFill>
                            <a:srgbClr val="002060"/>
                          </a:solidFill>
                          <a:effectLst/>
                          <a:latin typeface="Times New Roman" panose="02020603050405020304" pitchFamily="18" charset="0"/>
                          <a:cs typeface="Times New Roman" panose="02020603050405020304" pitchFamily="18" charset="0"/>
                        </a:rPr>
                        <a:t>hiểu</a:t>
                      </a:r>
                      <a:endParaRPr lang="en-US"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2000" b="1" dirty="0" err="1">
                          <a:solidFill>
                            <a:srgbClr val="002060"/>
                          </a:solidFill>
                          <a:effectLst/>
                          <a:latin typeface="Times New Roman" panose="02020603050405020304" pitchFamily="18" charset="0"/>
                          <a:cs typeface="Times New Roman" panose="02020603050405020304" pitchFamily="18" charset="0"/>
                        </a:rPr>
                        <a:t>Câu</a:t>
                      </a:r>
                      <a:r>
                        <a:rPr lang="en-US" sz="2000" b="1" dirty="0">
                          <a:solidFill>
                            <a:srgbClr val="002060"/>
                          </a:solidFill>
                          <a:effectLst/>
                          <a:latin typeface="Times New Roman" panose="02020603050405020304" pitchFamily="18" charset="0"/>
                          <a:cs typeface="Times New Roman" panose="02020603050405020304" pitchFamily="18" charset="0"/>
                        </a:rPr>
                        <a:t> </a:t>
                      </a:r>
                      <a:r>
                        <a:rPr lang="en-US" sz="2000" b="1" dirty="0" err="1">
                          <a:solidFill>
                            <a:srgbClr val="002060"/>
                          </a:solidFill>
                          <a:effectLst/>
                          <a:latin typeface="Times New Roman" panose="02020603050405020304" pitchFamily="18" charset="0"/>
                          <a:cs typeface="Times New Roman" panose="02020603050405020304" pitchFamily="18" charset="0"/>
                        </a:rPr>
                        <a:t>trả</a:t>
                      </a:r>
                      <a:r>
                        <a:rPr lang="en-US" sz="2000" b="1" dirty="0">
                          <a:solidFill>
                            <a:srgbClr val="002060"/>
                          </a:solidFill>
                          <a:effectLst/>
                          <a:latin typeface="Times New Roman" panose="02020603050405020304" pitchFamily="18" charset="0"/>
                          <a:cs typeface="Times New Roman" panose="02020603050405020304" pitchFamily="18" charset="0"/>
                        </a:rPr>
                        <a:t> </a:t>
                      </a:r>
                      <a:r>
                        <a:rPr lang="en-US" sz="2000" b="1" dirty="0" err="1">
                          <a:solidFill>
                            <a:srgbClr val="002060"/>
                          </a:solidFill>
                          <a:effectLst/>
                          <a:latin typeface="Times New Roman" panose="02020603050405020304" pitchFamily="18" charset="0"/>
                          <a:cs typeface="Times New Roman" panose="02020603050405020304" pitchFamily="18" charset="0"/>
                        </a:rPr>
                        <a:t>lời</a:t>
                      </a:r>
                      <a:endParaRPr lang="en-US"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extLst>
                  <a:ext uri="{0D108BD9-81ED-4DB2-BD59-A6C34878D82A}">
                    <a16:rowId xmlns:a16="http://schemas.microsoft.com/office/drawing/2014/main" val="3411381665"/>
                  </a:ext>
                </a:extLst>
              </a:tr>
              <a:tr h="1598578">
                <a:tc>
                  <a:txBody>
                    <a:bodyPr/>
                    <a:lstStyle/>
                    <a:p>
                      <a:pPr marL="0" marR="0" algn="ctr">
                        <a:lnSpc>
                          <a:spcPct val="150000"/>
                        </a:lnSpc>
                        <a:spcBef>
                          <a:spcPts val="0"/>
                        </a:spcBef>
                        <a:spcAft>
                          <a:spcPts val="0"/>
                        </a:spcAft>
                      </a:pPr>
                      <a:endParaRPr lang="en-US" sz="2000" b="0" dirty="0">
                        <a:solidFill>
                          <a:srgbClr val="00206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2000" dirty="0">
                        <a:solidFill>
                          <a:srgbClr val="002060"/>
                        </a:solidFill>
                        <a:effectLst/>
                        <a:latin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endParaRPr lang="en-US" sz="2000" dirty="0">
                        <a:solidFill>
                          <a:srgbClr val="002060"/>
                        </a:solidFill>
                        <a:effectLst/>
                        <a:latin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r>
                        <a:rPr lang="en-US" sz="2000" dirty="0">
                          <a:solidFill>
                            <a:srgbClr val="002060"/>
                          </a:solidFill>
                          <a:effectLst/>
                          <a:latin typeface="Times New Roman" panose="02020603050405020304" pitchFamily="18" charset="0"/>
                          <a:cs typeface="Times New Roman" panose="02020603050405020304" pitchFamily="18" charset="0"/>
                        </a:rPr>
                        <a:t> </a:t>
                      </a:r>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extLst>
                  <a:ext uri="{0D108BD9-81ED-4DB2-BD59-A6C34878D82A}">
                    <a16:rowId xmlns:a16="http://schemas.microsoft.com/office/drawing/2014/main" val="4283823424"/>
                  </a:ext>
                </a:extLst>
              </a:tr>
              <a:tr h="0">
                <a:tc>
                  <a:txBody>
                    <a:bodyPr/>
                    <a:lstStyle/>
                    <a:p>
                      <a:pPr marL="0" marR="0" algn="ctr">
                        <a:lnSpc>
                          <a:spcPct val="150000"/>
                        </a:lnSpc>
                        <a:spcBef>
                          <a:spcPts val="0"/>
                        </a:spcBef>
                        <a:spcAft>
                          <a:spcPts val="0"/>
                        </a:spcAft>
                      </a:pPr>
                      <a:r>
                        <a:rPr lang="en-US" sz="2000" b="0" dirty="0" err="1">
                          <a:solidFill>
                            <a:srgbClr val="002060"/>
                          </a:solidFill>
                          <a:effectLst/>
                          <a:latin typeface="Times New Roman" panose="02020603050405020304" pitchFamily="18" charset="0"/>
                          <a:cs typeface="Times New Roman" panose="02020603050405020304" pitchFamily="18" charset="0"/>
                        </a:rPr>
                        <a:t>Thể</a:t>
                      </a:r>
                      <a:r>
                        <a:rPr lang="en-US" sz="2000" b="0" dirty="0">
                          <a:solidFill>
                            <a:srgbClr val="002060"/>
                          </a:solidFill>
                          <a:effectLst/>
                          <a:latin typeface="Times New Roman" panose="02020603050405020304" pitchFamily="18" charset="0"/>
                          <a:cs typeface="Times New Roman" panose="02020603050405020304" pitchFamily="18" charset="0"/>
                        </a:rPr>
                        <a:t> </a:t>
                      </a:r>
                      <a:r>
                        <a:rPr lang="en-US" sz="2000" b="0" dirty="0" err="1">
                          <a:solidFill>
                            <a:srgbClr val="002060"/>
                          </a:solidFill>
                          <a:effectLst/>
                          <a:latin typeface="Times New Roman" panose="02020603050405020304" pitchFamily="18" charset="0"/>
                          <a:cs typeface="Times New Roman" panose="02020603050405020304" pitchFamily="18" charset="0"/>
                        </a:rPr>
                        <a:t>loại</a:t>
                      </a:r>
                      <a:endParaRPr lang="en-US" sz="2000" b="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2000" dirty="0">
                        <a:solidFill>
                          <a:srgbClr val="00206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extLst>
                  <a:ext uri="{0D108BD9-81ED-4DB2-BD59-A6C34878D82A}">
                    <a16:rowId xmlns:a16="http://schemas.microsoft.com/office/drawing/2014/main" val="3921293584"/>
                  </a:ext>
                </a:extLst>
              </a:tr>
              <a:tr h="3470679">
                <a:tc>
                  <a:txBody>
                    <a:bodyPr/>
                    <a:lstStyle/>
                    <a:p>
                      <a:pPr marL="0" marR="0" algn="ctr">
                        <a:lnSpc>
                          <a:spcPct val="150000"/>
                        </a:lnSpc>
                        <a:spcBef>
                          <a:spcPts val="0"/>
                        </a:spcBef>
                        <a:spcAft>
                          <a:spcPts val="0"/>
                        </a:spcAft>
                      </a:pPr>
                      <a:endParaRPr lang="en-US" sz="2000" b="0" dirty="0">
                        <a:solidFill>
                          <a:srgbClr val="002060"/>
                        </a:solidFill>
                        <a:effectLst/>
                        <a:latin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endParaRPr lang="en-US" sz="2000" b="0" dirty="0">
                        <a:solidFill>
                          <a:srgbClr val="002060"/>
                        </a:solidFill>
                        <a:effectLst/>
                        <a:latin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endParaRPr lang="en-US" sz="2000" b="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endParaRPr lang="en-US" sz="2000" b="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endParaRPr lang="en-US" sz="2000" b="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2000" dirty="0">
                        <a:solidFill>
                          <a:srgbClr val="002060"/>
                        </a:solidFill>
                        <a:effectLst/>
                        <a:latin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endParaRPr lang="en-US" sz="2000" dirty="0">
                        <a:solidFill>
                          <a:srgbClr val="002060"/>
                        </a:solidFill>
                        <a:effectLst/>
                        <a:latin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endParaRPr lang="en-US" sz="2000" dirty="0">
                        <a:solidFill>
                          <a:srgbClr val="002060"/>
                        </a:solidFill>
                        <a:effectLst/>
                        <a:latin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endParaRPr lang="en-US" sz="2000" dirty="0">
                        <a:solidFill>
                          <a:srgbClr val="002060"/>
                        </a:solidFill>
                        <a:effectLst/>
                        <a:latin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endParaRPr lang="en-US" sz="2000" dirty="0">
                        <a:solidFill>
                          <a:srgbClr val="002060"/>
                        </a:solidFill>
                        <a:effectLst/>
                        <a:latin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r>
                        <a:rPr lang="en-US" sz="2000" dirty="0">
                          <a:solidFill>
                            <a:srgbClr val="002060"/>
                          </a:solidFill>
                          <a:effectLst/>
                          <a:latin typeface="Times New Roman" panose="02020603050405020304" pitchFamily="18" charset="0"/>
                          <a:cs typeface="Times New Roman" panose="02020603050405020304" pitchFamily="18" charset="0"/>
                        </a:rPr>
                        <a:t> </a:t>
                      </a:r>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extLst>
                  <a:ext uri="{0D108BD9-81ED-4DB2-BD59-A6C34878D82A}">
                    <a16:rowId xmlns:a16="http://schemas.microsoft.com/office/drawing/2014/main" val="1575547326"/>
                  </a:ext>
                </a:extLst>
              </a:tr>
            </a:tbl>
          </a:graphicData>
        </a:graphic>
      </p:graphicFrame>
      <p:sp>
        <p:nvSpPr>
          <p:cNvPr id="11" name="TextBox 10">
            <a:extLst>
              <a:ext uri="{FF2B5EF4-FFF2-40B4-BE49-F238E27FC236}">
                <a16:creationId xmlns:a16="http://schemas.microsoft.com/office/drawing/2014/main" id="{EAF377B7-956F-94F5-B56A-30D689D1EB03}"/>
              </a:ext>
            </a:extLst>
          </p:cNvPr>
          <p:cNvSpPr txBox="1"/>
          <p:nvPr/>
        </p:nvSpPr>
        <p:spPr>
          <a:xfrm>
            <a:off x="459243" y="4247424"/>
            <a:ext cx="2531971" cy="498663"/>
          </a:xfrm>
          <a:prstGeom prst="rect">
            <a:avLst/>
          </a:prstGeom>
          <a:noFill/>
        </p:spPr>
        <p:txBody>
          <a:bodyPr wrap="square">
            <a:spAutoFit/>
          </a:bodyPr>
          <a:lstStyle/>
          <a:p>
            <a:pPr marL="0" marR="0">
              <a:lnSpc>
                <a:spcPct val="150000"/>
              </a:lnSpc>
              <a:spcBef>
                <a:spcPts val="0"/>
              </a:spcBef>
              <a:spcAft>
                <a:spcPts val="0"/>
              </a:spcAft>
            </a:pPr>
            <a:r>
              <a:rPr lang="en-US" sz="2000" b="0" dirty="0" err="1">
                <a:solidFill>
                  <a:srgbClr val="002060"/>
                </a:solidFill>
                <a:effectLst/>
                <a:latin typeface="Times New Roman" panose="02020603050405020304" pitchFamily="18" charset="0"/>
                <a:cs typeface="Times New Roman" panose="02020603050405020304" pitchFamily="18" charset="0"/>
              </a:rPr>
              <a:t>Bố</a:t>
            </a:r>
            <a:r>
              <a:rPr lang="en-US" sz="2000" b="0" dirty="0">
                <a:solidFill>
                  <a:srgbClr val="002060"/>
                </a:solidFill>
                <a:effectLst/>
                <a:latin typeface="Times New Roman" panose="02020603050405020304" pitchFamily="18" charset="0"/>
                <a:cs typeface="Times New Roman" panose="02020603050405020304" pitchFamily="18" charset="0"/>
              </a:rPr>
              <a:t> </a:t>
            </a:r>
            <a:r>
              <a:rPr lang="en-US" sz="2000" b="0" dirty="0" err="1">
                <a:solidFill>
                  <a:srgbClr val="002060"/>
                </a:solidFill>
                <a:effectLst/>
                <a:latin typeface="Times New Roman" panose="02020603050405020304" pitchFamily="18" charset="0"/>
                <a:cs typeface="Times New Roman" panose="02020603050405020304" pitchFamily="18" charset="0"/>
              </a:rPr>
              <a:t>cục</a:t>
            </a:r>
            <a:r>
              <a:rPr lang="en-US" sz="2000" b="0" dirty="0">
                <a:solidFill>
                  <a:srgbClr val="002060"/>
                </a:solidFill>
                <a:effectLst/>
                <a:latin typeface="Times New Roman" panose="02020603050405020304" pitchFamily="18" charset="0"/>
                <a:cs typeface="Times New Roman" panose="02020603050405020304" pitchFamily="18" charset="0"/>
              </a:rPr>
              <a:t>:</a:t>
            </a:r>
          </a:p>
        </p:txBody>
      </p:sp>
      <p:pic>
        <p:nvPicPr>
          <p:cNvPr id="2052" name="Picture 4" descr="Bức thư của thủ lĩnh da đỏ - Tác giả Xi-át-tơn">
            <a:extLst>
              <a:ext uri="{FF2B5EF4-FFF2-40B4-BE49-F238E27FC236}">
                <a16:creationId xmlns:a16="http://schemas.microsoft.com/office/drawing/2014/main" id="{694E9334-1525-39FA-2CF7-24C23C494A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273" r="12598"/>
          <a:stretch/>
        </p:blipFill>
        <p:spPr bwMode="auto">
          <a:xfrm flipH="1">
            <a:off x="8131628" y="2627643"/>
            <a:ext cx="4060370" cy="272468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4" name="TextBox 3">
            <a:extLst>
              <a:ext uri="{FF2B5EF4-FFF2-40B4-BE49-F238E27FC236}">
                <a16:creationId xmlns:a16="http://schemas.microsoft.com/office/drawing/2014/main" id="{22677730-F659-1EE8-91C2-BE0EFCE597C7}"/>
              </a:ext>
            </a:extLst>
          </p:cNvPr>
          <p:cNvSpPr txBox="1"/>
          <p:nvPr/>
        </p:nvSpPr>
        <p:spPr>
          <a:xfrm>
            <a:off x="2538957" y="1315580"/>
            <a:ext cx="5634117" cy="1015663"/>
          </a:xfrm>
          <a:prstGeom prst="rect">
            <a:avLst/>
          </a:prstGeom>
          <a:noFill/>
        </p:spPr>
        <p:txBody>
          <a:bodyPr wrap="square">
            <a:spAutoFit/>
          </a:bodyPr>
          <a:lstStyle/>
          <a:p>
            <a:r>
              <a:rPr lang="vi-VN" sz="2000" dirty="0">
                <a:solidFill>
                  <a:srgbClr val="002060"/>
                </a:solidFill>
                <a:latin typeface="Times New Roman" panose="02020603050405020304" pitchFamily="18" charset="0"/>
                <a:ea typeface="Times New Roman" panose="02020603050405020304" pitchFamily="18" charset="0"/>
              </a:rPr>
              <a:t>Năm 1854, Tổng thống thứ 14 của nước Mỹ là Phreng-klin Pi-ơ-xơ tỏ ý muốn mua đất của người da đỏ. Thủ lĩnh Xi-át-tơn đã trả lời bằng bức thư này. </a:t>
            </a:r>
          </a:p>
        </p:txBody>
      </p:sp>
      <p:sp>
        <p:nvSpPr>
          <p:cNvPr id="10" name="TextBox 9">
            <a:extLst>
              <a:ext uri="{FF2B5EF4-FFF2-40B4-BE49-F238E27FC236}">
                <a16:creationId xmlns:a16="http://schemas.microsoft.com/office/drawing/2014/main" id="{5131CE89-E183-791F-F3AD-81681830962B}"/>
              </a:ext>
            </a:extLst>
          </p:cNvPr>
          <p:cNvSpPr txBox="1"/>
          <p:nvPr/>
        </p:nvSpPr>
        <p:spPr>
          <a:xfrm>
            <a:off x="135144" y="1555352"/>
            <a:ext cx="2531971" cy="498663"/>
          </a:xfrm>
          <a:prstGeom prst="rect">
            <a:avLst/>
          </a:prstGeom>
          <a:noFill/>
        </p:spPr>
        <p:txBody>
          <a:bodyPr wrap="square">
            <a:spAutoFit/>
          </a:bodyPr>
          <a:lstStyle/>
          <a:p>
            <a:pPr marL="0" marR="0" algn="ctr">
              <a:lnSpc>
                <a:spcPct val="150000"/>
              </a:lnSpc>
              <a:spcBef>
                <a:spcPts val="0"/>
              </a:spcBef>
              <a:spcAft>
                <a:spcPts val="0"/>
              </a:spcAft>
            </a:pPr>
            <a:r>
              <a:rPr lang="en-US" sz="2000" b="0" dirty="0">
                <a:solidFill>
                  <a:srgbClr val="002060"/>
                </a:solidFill>
                <a:effectLst/>
                <a:latin typeface="Times New Roman" panose="02020603050405020304" pitchFamily="18" charset="0"/>
                <a:cs typeface="Times New Roman" panose="02020603050405020304" pitchFamily="18" charset="0"/>
              </a:rPr>
              <a:t>Hoàn </a:t>
            </a:r>
            <a:r>
              <a:rPr lang="en-US" sz="2000" b="0" dirty="0" err="1">
                <a:solidFill>
                  <a:srgbClr val="002060"/>
                </a:solidFill>
                <a:effectLst/>
                <a:latin typeface="Times New Roman" panose="02020603050405020304" pitchFamily="18" charset="0"/>
                <a:cs typeface="Times New Roman" panose="02020603050405020304" pitchFamily="18" charset="0"/>
              </a:rPr>
              <a:t>cảnh</a:t>
            </a:r>
            <a:r>
              <a:rPr lang="en-US" sz="2000" b="0" dirty="0">
                <a:solidFill>
                  <a:srgbClr val="002060"/>
                </a:solidFill>
                <a:effectLst/>
                <a:latin typeface="Times New Roman" panose="02020603050405020304" pitchFamily="18" charset="0"/>
                <a:cs typeface="Times New Roman" panose="02020603050405020304" pitchFamily="18" charset="0"/>
              </a:rPr>
              <a:t> </a:t>
            </a:r>
            <a:r>
              <a:rPr lang="en-US" sz="2000" b="0" dirty="0" err="1">
                <a:solidFill>
                  <a:srgbClr val="002060"/>
                </a:solidFill>
                <a:effectLst/>
                <a:latin typeface="Times New Roman" panose="02020603050405020304" pitchFamily="18" charset="0"/>
                <a:cs typeface="Times New Roman" panose="02020603050405020304" pitchFamily="18" charset="0"/>
              </a:rPr>
              <a:t>sáng</a:t>
            </a:r>
            <a:r>
              <a:rPr lang="en-US" sz="2000" b="0" dirty="0">
                <a:solidFill>
                  <a:srgbClr val="002060"/>
                </a:solidFill>
                <a:effectLst/>
                <a:latin typeface="Times New Roman" panose="02020603050405020304" pitchFamily="18" charset="0"/>
                <a:cs typeface="Times New Roman" panose="02020603050405020304" pitchFamily="18" charset="0"/>
              </a:rPr>
              <a:t> </a:t>
            </a:r>
            <a:r>
              <a:rPr lang="en-US" sz="2000" b="0" dirty="0" err="1">
                <a:solidFill>
                  <a:srgbClr val="002060"/>
                </a:solidFill>
                <a:effectLst/>
                <a:latin typeface="Times New Roman" panose="02020603050405020304" pitchFamily="18" charset="0"/>
                <a:cs typeface="Times New Roman" panose="02020603050405020304" pitchFamily="18" charset="0"/>
              </a:rPr>
              <a:t>tác</a:t>
            </a:r>
            <a:endParaRPr lang="en-US" sz="2000" b="0" dirty="0">
              <a:solidFill>
                <a:srgbClr val="00206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771998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anim calcmode="lin" valueType="num">
                                      <p:cBhvr>
                                        <p:cTn id="8" dur="1000" fill="hold"/>
                                        <p:tgtEl>
                                          <p:spTgt spid="2052"/>
                                        </p:tgtEl>
                                        <p:attrNameLst>
                                          <p:attrName>ppt_x</p:attrName>
                                        </p:attrNameLst>
                                      </p:cBhvr>
                                      <p:tavLst>
                                        <p:tav tm="0">
                                          <p:val>
                                            <p:strVal val="#ppt_x"/>
                                          </p:val>
                                        </p:tav>
                                        <p:tav tm="100000">
                                          <p:val>
                                            <p:strVal val="#ppt_x"/>
                                          </p:val>
                                        </p:tav>
                                      </p:tavLst>
                                    </p:anim>
                                    <p:anim calcmode="lin" valueType="num">
                                      <p:cBhvr>
                                        <p:cTn id="9"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B575D1D-9161-9B73-BBE6-DD7A1BC6F3A7}"/>
              </a:ext>
            </a:extLst>
          </p:cNvPr>
          <p:cNvGrpSpPr/>
          <p:nvPr/>
        </p:nvGrpSpPr>
        <p:grpSpPr>
          <a:xfrm>
            <a:off x="696683" y="1631051"/>
            <a:ext cx="10798632" cy="5226949"/>
            <a:chOff x="1197428" y="3518614"/>
            <a:chExt cx="9849300" cy="3119654"/>
          </a:xfrm>
        </p:grpSpPr>
        <p:sp>
          <p:nvSpPr>
            <p:cNvPr id="3" name="Rectangle: Rounded Corners 2">
              <a:extLst>
                <a:ext uri="{FF2B5EF4-FFF2-40B4-BE49-F238E27FC236}">
                  <a16:creationId xmlns:a16="http://schemas.microsoft.com/office/drawing/2014/main" id="{5E1152EF-2F0D-ADF7-CCED-E2A80B44C9A9}"/>
                </a:ext>
              </a:extLst>
            </p:cNvPr>
            <p:cNvSpPr/>
            <p:nvPr/>
          </p:nvSpPr>
          <p:spPr>
            <a:xfrm>
              <a:off x="1197429" y="3518614"/>
              <a:ext cx="9849299" cy="3119654"/>
            </a:xfrm>
            <a:prstGeom prst="roundRect">
              <a:avLst/>
            </a:prstGeom>
            <a:solidFill>
              <a:schemeClr val="bg1">
                <a:alpha val="85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D63DEE1-576C-1ED3-5CFD-BCBAE714F541}"/>
                </a:ext>
              </a:extLst>
            </p:cNvPr>
            <p:cNvSpPr txBox="1"/>
            <p:nvPr/>
          </p:nvSpPr>
          <p:spPr>
            <a:xfrm>
              <a:off x="1197428" y="3616371"/>
              <a:ext cx="9849300" cy="236964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noProof="0" dirty="0" smtClean="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TÌNH THẾ </a:t>
              </a:r>
              <a:endParaRPr kumimoji="0" lang="en-US" sz="2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    </a:t>
              </a:r>
              <a:r>
                <a:rPr lang="en-US" sz="2800" dirty="0" smtClean="0">
                  <a:ln w="0"/>
                  <a:solidFill>
                    <a:prstClr val="black"/>
                  </a:solidFill>
                  <a:latin typeface="+mj-lt"/>
                </a:rPr>
                <a:t>- Xi – </a:t>
              </a:r>
              <a:r>
                <a:rPr lang="en-US" sz="2800" dirty="0" err="1" smtClean="0">
                  <a:ln w="0"/>
                  <a:solidFill>
                    <a:prstClr val="black"/>
                  </a:solidFill>
                  <a:latin typeface="+mj-lt"/>
                </a:rPr>
                <a:t>át</a:t>
              </a:r>
              <a:r>
                <a:rPr lang="en-US" sz="2800" dirty="0" smtClean="0">
                  <a:ln w="0"/>
                  <a:solidFill>
                    <a:prstClr val="black"/>
                  </a:solidFill>
                  <a:latin typeface="+mj-lt"/>
                </a:rPr>
                <a:t> – </a:t>
              </a:r>
              <a:r>
                <a:rPr lang="en-US" sz="2800" dirty="0" err="1" smtClean="0">
                  <a:ln w="0"/>
                  <a:solidFill>
                    <a:prstClr val="black"/>
                  </a:solidFill>
                  <a:latin typeface="+mj-lt"/>
                </a:rPr>
                <a:t>tơn</a:t>
              </a:r>
              <a:r>
                <a:rPr lang="en-US" sz="2800" dirty="0" smtClean="0">
                  <a:ln w="0"/>
                  <a:solidFill>
                    <a:prstClr val="black"/>
                  </a:solidFill>
                  <a:latin typeface="+mj-lt"/>
                </a:rPr>
                <a:t> </a:t>
              </a:r>
              <a:r>
                <a:rPr lang="en-US" sz="2800" dirty="0" err="1" smtClean="0">
                  <a:ln w="0"/>
                  <a:solidFill>
                    <a:prstClr val="black"/>
                  </a:solidFill>
                  <a:latin typeface="+mj-lt"/>
                </a:rPr>
                <a:t>thực</a:t>
              </a:r>
              <a:r>
                <a:rPr lang="en-US" sz="2800" dirty="0" smtClean="0">
                  <a:ln w="0"/>
                  <a:solidFill>
                    <a:prstClr val="black"/>
                  </a:solidFill>
                  <a:latin typeface="+mj-lt"/>
                </a:rPr>
                <a:t> </a:t>
              </a:r>
              <a:r>
                <a:rPr lang="en-US" sz="2800" dirty="0" err="1" smtClean="0">
                  <a:ln w="0"/>
                  <a:solidFill>
                    <a:prstClr val="black"/>
                  </a:solidFill>
                  <a:latin typeface="+mj-lt"/>
                </a:rPr>
                <a:t>hiện</a:t>
              </a:r>
              <a:r>
                <a:rPr lang="en-US" sz="2800" dirty="0" smtClean="0">
                  <a:ln w="0"/>
                  <a:solidFill>
                    <a:prstClr val="black"/>
                  </a:solidFill>
                  <a:latin typeface="+mj-lt"/>
                </a:rPr>
                <a:t> </a:t>
              </a:r>
              <a:r>
                <a:rPr lang="en-US" sz="2800" dirty="0" err="1" smtClean="0">
                  <a:ln w="0"/>
                  <a:solidFill>
                    <a:prstClr val="black"/>
                  </a:solidFill>
                  <a:latin typeface="+mj-lt"/>
                </a:rPr>
                <a:t>diễn</a:t>
              </a:r>
              <a:r>
                <a:rPr lang="en-US" sz="2800" dirty="0" smtClean="0">
                  <a:ln w="0"/>
                  <a:solidFill>
                    <a:prstClr val="black"/>
                  </a:solidFill>
                  <a:latin typeface="+mj-lt"/>
                </a:rPr>
                <a:t> </a:t>
              </a:r>
              <a:r>
                <a:rPr lang="en-US" sz="2800" dirty="0" err="1" smtClean="0">
                  <a:ln w="0"/>
                  <a:solidFill>
                    <a:prstClr val="black"/>
                  </a:solidFill>
                  <a:latin typeface="+mj-lt"/>
                </a:rPr>
                <a:t>từ</a:t>
              </a:r>
              <a:r>
                <a:rPr lang="en-US" sz="2800" dirty="0" smtClean="0">
                  <a:ln w="0"/>
                  <a:solidFill>
                    <a:prstClr val="black"/>
                  </a:solidFill>
                  <a:latin typeface="+mj-lt"/>
                </a:rPr>
                <a:t> </a:t>
              </a:r>
              <a:r>
                <a:rPr lang="en-US" sz="2800" dirty="0" err="1" smtClean="0">
                  <a:ln w="0"/>
                  <a:solidFill>
                    <a:prstClr val="black"/>
                  </a:solidFill>
                  <a:latin typeface="+mj-lt"/>
                </a:rPr>
                <a:t>ứng</a:t>
              </a:r>
              <a:r>
                <a:rPr lang="en-US" sz="2800" dirty="0" smtClean="0">
                  <a:ln w="0"/>
                  <a:solidFill>
                    <a:prstClr val="black"/>
                  </a:solidFill>
                  <a:latin typeface="+mj-lt"/>
                </a:rPr>
                <a:t> </a:t>
              </a:r>
              <a:r>
                <a:rPr lang="en-US" sz="2800" dirty="0" err="1" smtClean="0">
                  <a:ln w="0"/>
                  <a:solidFill>
                    <a:prstClr val="black"/>
                  </a:solidFill>
                  <a:latin typeface="+mj-lt"/>
                </a:rPr>
                <a:t>khẩu</a:t>
              </a:r>
              <a:r>
                <a:rPr lang="en-US" sz="2800" dirty="0" smtClean="0">
                  <a:ln w="0"/>
                  <a:solidFill>
                    <a:prstClr val="black"/>
                  </a:solidFill>
                  <a:latin typeface="+mj-lt"/>
                </a:rPr>
                <a:t> </a:t>
              </a:r>
              <a:r>
                <a:rPr lang="en-US" sz="2800" dirty="0" err="1" smtClean="0">
                  <a:ln w="0"/>
                  <a:solidFill>
                    <a:prstClr val="black"/>
                  </a:solidFill>
                  <a:latin typeface="+mj-lt"/>
                </a:rPr>
                <a:t>khi</a:t>
              </a:r>
              <a:r>
                <a:rPr lang="en-US" sz="2800" dirty="0" smtClean="0">
                  <a:ln w="0"/>
                  <a:solidFill>
                    <a:prstClr val="black"/>
                  </a:solidFill>
                  <a:latin typeface="+mj-lt"/>
                </a:rPr>
                <a:t> </a:t>
              </a:r>
              <a:r>
                <a:rPr lang="en-US" sz="2800" b="1" dirty="0" err="1" smtClean="0">
                  <a:ln w="0"/>
                  <a:solidFill>
                    <a:prstClr val="black"/>
                  </a:solidFill>
                  <a:latin typeface="+mj-lt"/>
                </a:rPr>
                <a:t>nhận</a:t>
              </a:r>
              <a:r>
                <a:rPr lang="en-US" sz="2800" b="1" dirty="0" smtClean="0">
                  <a:ln w="0"/>
                  <a:solidFill>
                    <a:prstClr val="black"/>
                  </a:solidFill>
                  <a:latin typeface="+mj-lt"/>
                </a:rPr>
                <a:t> </a:t>
              </a:r>
              <a:r>
                <a:rPr lang="en-US" sz="2800" b="1" dirty="0" err="1" smtClean="0">
                  <a:ln w="0"/>
                  <a:solidFill>
                    <a:prstClr val="black"/>
                  </a:solidFill>
                  <a:latin typeface="+mj-lt"/>
                </a:rPr>
                <a:t>được</a:t>
              </a:r>
              <a:r>
                <a:rPr lang="en-US" sz="2800" b="1" dirty="0" smtClean="0">
                  <a:ln w="0"/>
                  <a:solidFill>
                    <a:prstClr val="black"/>
                  </a:solidFill>
                  <a:latin typeface="+mj-lt"/>
                </a:rPr>
                <a:t> </a:t>
              </a:r>
              <a:r>
                <a:rPr lang="en-US" sz="2800" b="1" dirty="0" err="1" smtClean="0">
                  <a:ln w="0"/>
                  <a:solidFill>
                    <a:prstClr val="black"/>
                  </a:solidFill>
                  <a:latin typeface="+mj-lt"/>
                </a:rPr>
                <a:t>thư</a:t>
              </a:r>
              <a:r>
                <a:rPr lang="en-US" sz="2800" b="1" dirty="0" smtClean="0">
                  <a:ln w="0"/>
                  <a:solidFill>
                    <a:prstClr val="black"/>
                  </a:solidFill>
                  <a:latin typeface="+mj-lt"/>
                </a:rPr>
                <a:t> </a:t>
              </a:r>
              <a:r>
                <a:rPr lang="en-US" sz="2800" dirty="0" err="1" smtClean="0">
                  <a:ln w="0"/>
                  <a:solidFill>
                    <a:prstClr val="black"/>
                  </a:solidFill>
                  <a:latin typeface="+mj-lt"/>
                </a:rPr>
                <a:t>của</a:t>
              </a:r>
              <a:r>
                <a:rPr lang="en-US" sz="2800" dirty="0" smtClean="0">
                  <a:ln w="0"/>
                  <a:solidFill>
                    <a:prstClr val="black"/>
                  </a:solidFill>
                  <a:latin typeface="+mj-lt"/>
                </a:rPr>
                <a:t> </a:t>
              </a:r>
              <a:r>
                <a:rPr lang="en-US" sz="2800" dirty="0" err="1" smtClean="0">
                  <a:ln w="0"/>
                  <a:solidFill>
                    <a:prstClr val="black"/>
                  </a:solidFill>
                  <a:latin typeface="+mj-lt"/>
                </a:rPr>
                <a:t>tổng</a:t>
              </a:r>
              <a:r>
                <a:rPr lang="en-US" sz="2800" dirty="0" smtClean="0">
                  <a:ln w="0"/>
                  <a:solidFill>
                    <a:prstClr val="black"/>
                  </a:solidFill>
                  <a:latin typeface="+mj-lt"/>
                </a:rPr>
                <a:t> </a:t>
              </a:r>
              <a:r>
                <a:rPr lang="en-US" sz="2800" dirty="0" err="1" smtClean="0">
                  <a:ln w="0"/>
                  <a:solidFill>
                    <a:prstClr val="black"/>
                  </a:solidFill>
                  <a:latin typeface="+mj-lt"/>
                </a:rPr>
                <a:t>thống</a:t>
              </a:r>
              <a:r>
                <a:rPr lang="en-US" sz="2800" dirty="0" smtClean="0">
                  <a:ln w="0"/>
                  <a:solidFill>
                    <a:prstClr val="black"/>
                  </a:solidFill>
                  <a:latin typeface="+mj-lt"/>
                </a:rPr>
                <a:t> </a:t>
              </a:r>
              <a:r>
                <a:rPr lang="en-US" sz="2800" dirty="0" err="1" smtClean="0">
                  <a:ln w="0"/>
                  <a:solidFill>
                    <a:prstClr val="black"/>
                  </a:solidFill>
                  <a:latin typeface="+mj-lt"/>
                </a:rPr>
                <a:t>Mỹ</a:t>
              </a:r>
              <a:r>
                <a:rPr lang="en-US" sz="2800" dirty="0" smtClean="0">
                  <a:ln w="0"/>
                  <a:solidFill>
                    <a:prstClr val="black"/>
                  </a:solidFill>
                  <a:latin typeface="+mj-lt"/>
                </a:rPr>
                <a:t> </a:t>
              </a:r>
              <a:r>
                <a:rPr lang="en-US" sz="2800" dirty="0" err="1" smtClean="0">
                  <a:ln w="0"/>
                  <a:solidFill>
                    <a:prstClr val="black"/>
                  </a:solidFill>
                  <a:latin typeface="+mj-lt"/>
                </a:rPr>
                <a:t>đề</a:t>
              </a:r>
              <a:r>
                <a:rPr lang="en-US" sz="2800" dirty="0" smtClean="0">
                  <a:ln w="0"/>
                  <a:solidFill>
                    <a:prstClr val="black"/>
                  </a:solidFill>
                  <a:latin typeface="+mj-lt"/>
                </a:rPr>
                <a:t> </a:t>
              </a:r>
              <a:r>
                <a:rPr lang="en-US" sz="2800" dirty="0" err="1" smtClean="0">
                  <a:ln w="0"/>
                  <a:solidFill>
                    <a:prstClr val="black"/>
                  </a:solidFill>
                  <a:latin typeface="+mj-lt"/>
                </a:rPr>
                <a:t>nghị</a:t>
              </a:r>
              <a:r>
                <a:rPr lang="en-US" sz="2800" dirty="0" smtClean="0">
                  <a:ln w="0"/>
                  <a:solidFill>
                    <a:prstClr val="black"/>
                  </a:solidFill>
                  <a:latin typeface="+mj-lt"/>
                </a:rPr>
                <a:t> </a:t>
              </a:r>
              <a:r>
                <a:rPr lang="en-US" sz="2800" dirty="0" err="1" smtClean="0">
                  <a:ln w="0"/>
                  <a:solidFill>
                    <a:prstClr val="black"/>
                  </a:solidFill>
                  <a:latin typeface="+mj-lt"/>
                </a:rPr>
                <a:t>mua</a:t>
              </a:r>
              <a:r>
                <a:rPr lang="en-US" sz="2800" dirty="0" smtClean="0">
                  <a:ln w="0"/>
                  <a:solidFill>
                    <a:prstClr val="black"/>
                  </a:solidFill>
                  <a:latin typeface="+mj-lt"/>
                </a:rPr>
                <a:t> </a:t>
              </a:r>
              <a:r>
                <a:rPr lang="en-US" sz="2800" dirty="0" err="1" smtClean="0">
                  <a:ln w="0"/>
                  <a:solidFill>
                    <a:prstClr val="black"/>
                  </a:solidFill>
                  <a:latin typeface="+mj-lt"/>
                </a:rPr>
                <a:t>lại</a:t>
              </a:r>
              <a:r>
                <a:rPr lang="en-US" sz="2800" dirty="0" smtClean="0">
                  <a:ln w="0"/>
                  <a:solidFill>
                    <a:prstClr val="black"/>
                  </a:solidFill>
                  <a:latin typeface="+mj-lt"/>
                </a:rPr>
                <a:t> </a:t>
              </a:r>
              <a:r>
                <a:rPr lang="en-US" sz="2800" dirty="0" err="1" smtClean="0">
                  <a:ln w="0"/>
                  <a:solidFill>
                    <a:prstClr val="black"/>
                  </a:solidFill>
                  <a:latin typeface="+mj-lt"/>
                </a:rPr>
                <a:t>vùng</a:t>
              </a:r>
              <a:r>
                <a:rPr lang="en-US" sz="2800" dirty="0" smtClean="0">
                  <a:ln w="0"/>
                  <a:solidFill>
                    <a:prstClr val="black"/>
                  </a:solidFill>
                  <a:latin typeface="+mj-lt"/>
                </a:rPr>
                <a:t> </a:t>
              </a:r>
              <a:r>
                <a:rPr lang="en-US" sz="2800" dirty="0" err="1" smtClean="0">
                  <a:ln w="0"/>
                  <a:solidFill>
                    <a:prstClr val="black"/>
                  </a:solidFill>
                  <a:latin typeface="+mj-lt"/>
                </a:rPr>
                <a:t>đất</a:t>
              </a:r>
              <a:r>
                <a:rPr lang="en-US" sz="2800" dirty="0" smtClean="0">
                  <a:ln w="0"/>
                  <a:solidFill>
                    <a:prstClr val="black"/>
                  </a:solidFill>
                  <a:latin typeface="+mj-lt"/>
                </a:rPr>
                <a:t> </a:t>
              </a:r>
              <a:r>
                <a:rPr lang="en-US" sz="2800" dirty="0" err="1" smtClean="0">
                  <a:ln w="0"/>
                  <a:solidFill>
                    <a:prstClr val="black"/>
                  </a:solidFill>
                  <a:latin typeface="+mj-lt"/>
                </a:rPr>
                <a:t>mà</a:t>
              </a:r>
              <a:r>
                <a:rPr lang="en-US" sz="2800" dirty="0" smtClean="0">
                  <a:ln w="0"/>
                  <a:solidFill>
                    <a:prstClr val="black"/>
                  </a:solidFill>
                  <a:latin typeface="+mj-lt"/>
                </a:rPr>
                <a:t> </a:t>
              </a:r>
              <a:r>
                <a:rPr lang="en-US" sz="2800" dirty="0" err="1" smtClean="0">
                  <a:ln w="0"/>
                  <a:solidFill>
                    <a:prstClr val="black"/>
                  </a:solidFill>
                  <a:latin typeface="+mj-lt"/>
                </a:rPr>
                <a:t>ông</a:t>
              </a:r>
              <a:r>
                <a:rPr lang="en-US" sz="2800" dirty="0" smtClean="0">
                  <a:ln w="0"/>
                  <a:solidFill>
                    <a:prstClr val="black"/>
                  </a:solidFill>
                  <a:latin typeface="+mj-lt"/>
                </a:rPr>
                <a:t> </a:t>
              </a:r>
              <a:r>
                <a:rPr lang="en-US" sz="2800" dirty="0" err="1" smtClean="0">
                  <a:ln w="0"/>
                  <a:solidFill>
                    <a:prstClr val="black"/>
                  </a:solidFill>
                  <a:latin typeface="+mj-lt"/>
                </a:rPr>
                <a:t>cùng</a:t>
              </a:r>
              <a:r>
                <a:rPr lang="en-US" sz="2800" dirty="0" smtClean="0">
                  <a:ln w="0"/>
                  <a:solidFill>
                    <a:prstClr val="black"/>
                  </a:solidFill>
                  <a:latin typeface="+mj-lt"/>
                </a:rPr>
                <a:t> </a:t>
              </a:r>
              <a:r>
                <a:rPr lang="en-US" sz="2800" dirty="0" err="1" smtClean="0">
                  <a:ln w="0"/>
                  <a:solidFill>
                    <a:prstClr val="black"/>
                  </a:solidFill>
                  <a:latin typeface="+mj-lt"/>
                </a:rPr>
                <a:t>đồng</a:t>
              </a:r>
              <a:r>
                <a:rPr lang="en-US" sz="2800" dirty="0" smtClean="0">
                  <a:ln w="0"/>
                  <a:solidFill>
                    <a:prstClr val="black"/>
                  </a:solidFill>
                  <a:latin typeface="+mj-lt"/>
                </a:rPr>
                <a:t> </a:t>
              </a:r>
              <a:r>
                <a:rPr lang="en-US" sz="2800" dirty="0" err="1" smtClean="0">
                  <a:ln w="0"/>
                  <a:solidFill>
                    <a:prstClr val="black"/>
                  </a:solidFill>
                  <a:latin typeface="+mj-lt"/>
                </a:rPr>
                <a:t>bào</a:t>
              </a:r>
              <a:r>
                <a:rPr lang="en-US" sz="2800" dirty="0" smtClean="0">
                  <a:ln w="0"/>
                  <a:solidFill>
                    <a:prstClr val="black"/>
                  </a:solidFill>
                  <a:latin typeface="+mj-lt"/>
                </a:rPr>
                <a:t> </a:t>
              </a:r>
              <a:r>
                <a:rPr lang="en-US" sz="2800" dirty="0" err="1" smtClean="0">
                  <a:ln w="0"/>
                  <a:solidFill>
                    <a:prstClr val="black"/>
                  </a:solidFill>
                  <a:latin typeface="+mj-lt"/>
                </a:rPr>
                <a:t>của</a:t>
              </a:r>
              <a:r>
                <a:rPr lang="en-US" sz="2800" dirty="0" smtClean="0">
                  <a:ln w="0"/>
                  <a:solidFill>
                    <a:prstClr val="black"/>
                  </a:solidFill>
                  <a:latin typeface="+mj-lt"/>
                </a:rPr>
                <a:t> </a:t>
              </a:r>
              <a:r>
                <a:rPr lang="en-US" sz="2800" dirty="0" err="1" smtClean="0">
                  <a:ln w="0"/>
                  <a:solidFill>
                    <a:prstClr val="black"/>
                  </a:solidFill>
                  <a:latin typeface="+mj-lt"/>
                </a:rPr>
                <a:t>ông</a:t>
              </a:r>
              <a:r>
                <a:rPr lang="en-US" sz="2800" dirty="0" smtClean="0">
                  <a:ln w="0"/>
                  <a:solidFill>
                    <a:prstClr val="black"/>
                  </a:solidFill>
                  <a:latin typeface="+mj-lt"/>
                </a:rPr>
                <a:t> </a:t>
              </a:r>
              <a:r>
                <a:rPr lang="en-US" sz="2800" dirty="0" err="1" smtClean="0">
                  <a:ln w="0"/>
                  <a:solidFill>
                    <a:prstClr val="black"/>
                  </a:solidFill>
                  <a:latin typeface="+mj-lt"/>
                </a:rPr>
                <a:t>lúc</a:t>
              </a:r>
              <a:r>
                <a:rPr lang="en-US" sz="2800" dirty="0" smtClean="0">
                  <a:ln w="0"/>
                  <a:solidFill>
                    <a:prstClr val="black"/>
                  </a:solidFill>
                  <a:latin typeface="+mj-lt"/>
                </a:rPr>
                <a:t> </a:t>
              </a:r>
              <a:r>
                <a:rPr lang="en-US" sz="2800" dirty="0" err="1" smtClean="0">
                  <a:ln w="0"/>
                  <a:solidFill>
                    <a:prstClr val="black"/>
                  </a:solidFill>
                  <a:latin typeface="+mj-lt"/>
                </a:rPr>
                <a:t>đỏ</a:t>
              </a:r>
              <a:r>
                <a:rPr lang="en-US" sz="2800" dirty="0" smtClean="0">
                  <a:ln w="0"/>
                  <a:solidFill>
                    <a:prstClr val="black"/>
                  </a:solidFill>
                  <a:latin typeface="+mj-lt"/>
                </a:rPr>
                <a:t> </a:t>
              </a:r>
              <a:r>
                <a:rPr lang="en-US" sz="2800" dirty="0" err="1" smtClean="0">
                  <a:ln w="0"/>
                  <a:solidFill>
                    <a:prstClr val="black"/>
                  </a:solidFill>
                  <a:latin typeface="+mj-lt"/>
                </a:rPr>
                <a:t>đang</a:t>
              </a:r>
              <a:r>
                <a:rPr lang="en-US" sz="2800" dirty="0" smtClean="0">
                  <a:ln w="0"/>
                  <a:solidFill>
                    <a:prstClr val="black"/>
                  </a:solidFill>
                  <a:latin typeface="+mj-lt"/>
                </a:rPr>
                <a:t> </a:t>
              </a:r>
              <a:r>
                <a:rPr lang="en-US" sz="2800" dirty="0" err="1" smtClean="0">
                  <a:ln w="0"/>
                  <a:solidFill>
                    <a:prstClr val="black"/>
                  </a:solidFill>
                  <a:latin typeface="+mj-lt"/>
                </a:rPr>
                <a:t>sở</a:t>
              </a:r>
              <a:r>
                <a:rPr lang="en-US" sz="2800" dirty="0" smtClean="0">
                  <a:ln w="0"/>
                  <a:solidFill>
                    <a:prstClr val="black"/>
                  </a:solidFill>
                  <a:latin typeface="+mj-lt"/>
                </a:rPr>
                <a:t> </a:t>
              </a:r>
              <a:r>
                <a:rPr lang="en-US" sz="2800" dirty="0" err="1" smtClean="0">
                  <a:ln w="0"/>
                  <a:solidFill>
                    <a:prstClr val="black"/>
                  </a:solidFill>
                  <a:latin typeface="+mj-lt"/>
                </a:rPr>
                <a:t>hữu</a:t>
              </a:r>
              <a:r>
                <a:rPr lang="en-US" sz="2800" dirty="0" smtClean="0">
                  <a:ln w="0"/>
                  <a:solidFill>
                    <a:prstClr val="black"/>
                  </a:solidFill>
                  <a:latin typeface="+mj-lt"/>
                </a:rPr>
                <a:t>.</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noProof="0" dirty="0" err="1" smtClean="0">
                  <a:ln w="0"/>
                  <a:solidFill>
                    <a:prstClr val="black"/>
                  </a:solidFill>
                  <a:effectLst/>
                  <a:uLnTx/>
                  <a:uFillTx/>
                  <a:latin typeface="+mj-lt"/>
                </a:rPr>
                <a:t>Mặc</a:t>
              </a:r>
              <a:r>
                <a:rPr kumimoji="0" lang="en-US" sz="2800" b="0" i="0" u="none" strike="noStrike" kern="1200" cap="none" spc="0" normalizeH="0" noProof="0" dirty="0" smtClean="0">
                  <a:ln w="0"/>
                  <a:solidFill>
                    <a:prstClr val="black"/>
                  </a:solidFill>
                  <a:effectLst/>
                  <a:uLnTx/>
                  <a:uFillTx/>
                  <a:latin typeface="+mj-lt"/>
                </a:rPr>
                <a:t> </a:t>
              </a:r>
              <a:r>
                <a:rPr kumimoji="0" lang="en-US" sz="2800" b="0" i="0" u="none" strike="noStrike" kern="1200" cap="none" spc="0" normalizeH="0" noProof="0" dirty="0" err="1" smtClean="0">
                  <a:ln w="0"/>
                  <a:solidFill>
                    <a:prstClr val="black"/>
                  </a:solidFill>
                  <a:effectLst/>
                  <a:uLnTx/>
                  <a:uFillTx/>
                  <a:latin typeface="+mj-lt"/>
                </a:rPr>
                <a:t>dù</a:t>
              </a:r>
              <a:r>
                <a:rPr kumimoji="0" lang="en-US" sz="2800" b="0" i="0" u="none" strike="noStrike" kern="1200" cap="none" spc="0" normalizeH="0" noProof="0" dirty="0" smtClean="0">
                  <a:ln w="0"/>
                  <a:solidFill>
                    <a:prstClr val="black"/>
                  </a:solidFill>
                  <a:effectLst/>
                  <a:uLnTx/>
                  <a:uFillTx/>
                  <a:latin typeface="+mj-lt"/>
                </a:rPr>
                <a:t> </a:t>
              </a:r>
              <a:r>
                <a:rPr kumimoji="0" lang="en-US" sz="2800" b="1" i="0" u="none" strike="noStrike" kern="1200" cap="none" spc="0" normalizeH="0" noProof="0" dirty="0" err="1" smtClean="0">
                  <a:ln w="0"/>
                  <a:solidFill>
                    <a:prstClr val="black"/>
                  </a:solidFill>
                  <a:effectLst/>
                  <a:uLnTx/>
                  <a:uFillTx/>
                  <a:latin typeface="+mj-lt"/>
                </a:rPr>
                <a:t>không</a:t>
              </a:r>
              <a:r>
                <a:rPr kumimoji="0" lang="en-US" sz="2800" b="1" i="0" u="none" strike="noStrike" kern="1200" cap="none" spc="0" normalizeH="0" noProof="0" dirty="0" smtClean="0">
                  <a:ln w="0"/>
                  <a:solidFill>
                    <a:prstClr val="black"/>
                  </a:solidFill>
                  <a:effectLst/>
                  <a:uLnTx/>
                  <a:uFillTx/>
                  <a:latin typeface="+mj-lt"/>
                </a:rPr>
                <a:t> </a:t>
              </a:r>
              <a:r>
                <a:rPr kumimoji="0" lang="en-US" sz="2800" b="1" i="0" u="none" strike="noStrike" kern="1200" cap="none" spc="0" normalizeH="0" noProof="0" dirty="0" err="1" smtClean="0">
                  <a:ln w="0"/>
                  <a:solidFill>
                    <a:prstClr val="black"/>
                  </a:solidFill>
                  <a:effectLst/>
                  <a:uLnTx/>
                  <a:uFillTx/>
                  <a:latin typeface="+mj-lt"/>
                </a:rPr>
                <a:t>hề</a:t>
              </a:r>
              <a:r>
                <a:rPr kumimoji="0" lang="en-US" sz="2800" b="1" i="0" u="none" strike="noStrike" kern="1200" cap="none" spc="0" normalizeH="0" noProof="0" dirty="0" smtClean="0">
                  <a:ln w="0"/>
                  <a:solidFill>
                    <a:prstClr val="black"/>
                  </a:solidFill>
                  <a:effectLst/>
                  <a:uLnTx/>
                  <a:uFillTx/>
                  <a:latin typeface="+mj-lt"/>
                </a:rPr>
                <a:t> </a:t>
              </a:r>
              <a:r>
                <a:rPr kumimoji="0" lang="en-US" sz="2800" b="1" i="0" u="none" strike="noStrike" kern="1200" cap="none" spc="0" normalizeH="0" noProof="0" dirty="0" err="1" smtClean="0">
                  <a:ln w="0"/>
                  <a:solidFill>
                    <a:prstClr val="black"/>
                  </a:solidFill>
                  <a:effectLst/>
                  <a:uLnTx/>
                  <a:uFillTx/>
                  <a:latin typeface="+mj-lt"/>
                </a:rPr>
                <a:t>muốn</a:t>
              </a:r>
              <a:r>
                <a:rPr kumimoji="0" lang="en-US" sz="2800" b="1" i="0" u="none" strike="noStrike" kern="1200" cap="none" spc="0" normalizeH="0" noProof="0" dirty="0" smtClean="0">
                  <a:ln w="0"/>
                  <a:solidFill>
                    <a:prstClr val="black"/>
                  </a:solidFill>
                  <a:effectLst/>
                  <a:uLnTx/>
                  <a:uFillTx/>
                  <a:latin typeface="+mj-lt"/>
                </a:rPr>
                <a:t> </a:t>
              </a:r>
              <a:r>
                <a:rPr kumimoji="0" lang="en-US" sz="2800" b="1" i="0" u="none" strike="noStrike" kern="1200" cap="none" spc="0" normalizeH="0" noProof="0" dirty="0" err="1" smtClean="0">
                  <a:ln w="0"/>
                  <a:solidFill>
                    <a:prstClr val="black"/>
                  </a:solidFill>
                  <a:effectLst/>
                  <a:uLnTx/>
                  <a:uFillTx/>
                  <a:latin typeface="+mj-lt"/>
                </a:rPr>
                <a:t>bán</a:t>
              </a:r>
              <a:r>
                <a:rPr kumimoji="0" lang="en-US" sz="2800" b="1" i="0" u="none" strike="noStrike" kern="1200" cap="none" spc="0" normalizeH="0" noProof="0" dirty="0" smtClean="0">
                  <a:ln w="0"/>
                  <a:solidFill>
                    <a:prstClr val="black"/>
                  </a:solidFill>
                  <a:effectLst/>
                  <a:uLnTx/>
                  <a:uFillTx/>
                  <a:latin typeface="+mj-lt"/>
                </a:rPr>
                <a:t> </a:t>
              </a:r>
              <a:r>
                <a:rPr kumimoji="0" lang="en-US" sz="2800" b="0" i="0" u="none" strike="noStrike" kern="1200" cap="none" spc="0" normalizeH="0" noProof="0" dirty="0" err="1" smtClean="0">
                  <a:ln w="0"/>
                  <a:solidFill>
                    <a:prstClr val="black"/>
                  </a:solidFill>
                  <a:effectLst/>
                  <a:uLnTx/>
                  <a:uFillTx/>
                  <a:latin typeface="+mj-lt"/>
                </a:rPr>
                <a:t>vùng</a:t>
              </a:r>
              <a:r>
                <a:rPr kumimoji="0" lang="en-US" sz="2800" b="0" i="0" u="none" strike="noStrike" kern="1200" cap="none" spc="0" normalizeH="0" noProof="0" dirty="0" smtClean="0">
                  <a:ln w="0"/>
                  <a:solidFill>
                    <a:prstClr val="black"/>
                  </a:solidFill>
                  <a:effectLst/>
                  <a:uLnTx/>
                  <a:uFillTx/>
                  <a:latin typeface="+mj-lt"/>
                </a:rPr>
                <a:t> </a:t>
              </a:r>
              <a:r>
                <a:rPr kumimoji="0" lang="en-US" sz="2800" b="0" i="0" u="none" strike="noStrike" kern="1200" cap="none" spc="0" normalizeH="0" noProof="0" dirty="0" err="1" smtClean="0">
                  <a:ln w="0"/>
                  <a:solidFill>
                    <a:prstClr val="black"/>
                  </a:solidFill>
                  <a:effectLst/>
                  <a:uLnTx/>
                  <a:uFillTx/>
                  <a:latin typeface="+mj-lt"/>
                </a:rPr>
                <a:t>đất</a:t>
              </a:r>
              <a:r>
                <a:rPr kumimoji="0" lang="en-US" sz="2800" b="0" i="0" u="none" strike="noStrike" kern="1200" cap="none" spc="0" normalizeH="0" noProof="0" dirty="0" smtClean="0">
                  <a:ln w="0"/>
                  <a:solidFill>
                    <a:prstClr val="black"/>
                  </a:solidFill>
                  <a:effectLst/>
                  <a:uLnTx/>
                  <a:uFillTx/>
                  <a:latin typeface="+mj-lt"/>
                </a:rPr>
                <a:t> </a:t>
              </a:r>
              <a:r>
                <a:rPr kumimoji="0" lang="en-US" sz="2800" b="0" i="0" u="none" strike="noStrike" kern="1200" cap="none" spc="0" normalizeH="0" noProof="0" dirty="0" err="1" smtClean="0">
                  <a:ln w="0"/>
                  <a:solidFill>
                    <a:prstClr val="black"/>
                  </a:solidFill>
                  <a:effectLst/>
                  <a:uLnTx/>
                  <a:uFillTx/>
                  <a:latin typeface="+mj-lt"/>
                </a:rPr>
                <a:t>của</a:t>
              </a:r>
              <a:r>
                <a:rPr kumimoji="0" lang="en-US" sz="2800" b="0" i="0" u="none" strike="noStrike" kern="1200" cap="none" spc="0" normalizeH="0" noProof="0" dirty="0" smtClean="0">
                  <a:ln w="0"/>
                  <a:solidFill>
                    <a:prstClr val="black"/>
                  </a:solidFill>
                  <a:effectLst/>
                  <a:uLnTx/>
                  <a:uFillTx/>
                  <a:latin typeface="+mj-lt"/>
                </a:rPr>
                <a:t> </a:t>
              </a:r>
              <a:r>
                <a:rPr kumimoji="0" lang="en-US" sz="2800" b="0" i="0" u="none" strike="noStrike" kern="1200" cap="none" spc="0" normalizeH="0" noProof="0" dirty="0" err="1" smtClean="0">
                  <a:ln w="0"/>
                  <a:solidFill>
                    <a:prstClr val="black"/>
                  </a:solidFill>
                  <a:effectLst/>
                  <a:uLnTx/>
                  <a:uFillTx/>
                  <a:latin typeface="+mj-lt"/>
                </a:rPr>
                <a:t>tổ</a:t>
              </a:r>
              <a:r>
                <a:rPr kumimoji="0" lang="en-US" sz="2800" b="0" i="0" u="none" strike="noStrike" kern="1200" cap="none" spc="0" normalizeH="0" noProof="0" dirty="0" smtClean="0">
                  <a:ln w="0"/>
                  <a:solidFill>
                    <a:prstClr val="black"/>
                  </a:solidFill>
                  <a:effectLst/>
                  <a:uLnTx/>
                  <a:uFillTx/>
                  <a:latin typeface="+mj-lt"/>
                </a:rPr>
                <a:t> </a:t>
              </a:r>
              <a:r>
                <a:rPr kumimoji="0" lang="en-US" sz="2800" b="0" i="0" u="none" strike="noStrike" kern="1200" cap="none" spc="0" normalizeH="0" noProof="0" dirty="0" err="1" smtClean="0">
                  <a:ln w="0"/>
                  <a:solidFill>
                    <a:prstClr val="black"/>
                  </a:solidFill>
                  <a:effectLst/>
                  <a:uLnTx/>
                  <a:uFillTx/>
                  <a:latin typeface="+mj-lt"/>
                </a:rPr>
                <a:t>tiên</a:t>
              </a:r>
              <a:r>
                <a:rPr lang="en-US" sz="2800" dirty="0" smtClean="0">
                  <a:ln w="0"/>
                  <a:solidFill>
                    <a:prstClr val="black"/>
                  </a:solidFill>
                  <a:latin typeface="+mj-lt"/>
                </a:rPr>
                <a:t>, Xi – </a:t>
              </a:r>
              <a:r>
                <a:rPr lang="en-US" sz="2800" dirty="0" err="1" smtClean="0">
                  <a:ln w="0"/>
                  <a:solidFill>
                    <a:prstClr val="black"/>
                  </a:solidFill>
                  <a:latin typeface="+mj-lt"/>
                </a:rPr>
                <a:t>át</a:t>
              </a:r>
              <a:r>
                <a:rPr lang="en-US" sz="2800" dirty="0" smtClean="0">
                  <a:ln w="0"/>
                  <a:solidFill>
                    <a:prstClr val="black"/>
                  </a:solidFill>
                  <a:latin typeface="+mj-lt"/>
                </a:rPr>
                <a:t> – </a:t>
              </a:r>
              <a:r>
                <a:rPr lang="en-US" sz="2800" dirty="0" err="1" smtClean="0">
                  <a:ln w="0"/>
                  <a:solidFill>
                    <a:prstClr val="black"/>
                  </a:solidFill>
                  <a:latin typeface="+mj-lt"/>
                </a:rPr>
                <a:t>tơn</a:t>
              </a:r>
              <a:r>
                <a:rPr lang="en-US" sz="2800" dirty="0" smtClean="0">
                  <a:ln w="0"/>
                  <a:solidFill>
                    <a:prstClr val="black"/>
                  </a:solidFill>
                  <a:latin typeface="+mj-lt"/>
                </a:rPr>
                <a:t> </a:t>
              </a:r>
              <a:r>
                <a:rPr lang="en-US" sz="2800" dirty="0" err="1" smtClean="0">
                  <a:ln w="0"/>
                  <a:solidFill>
                    <a:prstClr val="black"/>
                  </a:solidFill>
                  <a:latin typeface="+mj-lt"/>
                </a:rPr>
                <a:t>khó</a:t>
              </a:r>
              <a:r>
                <a:rPr lang="en-US" sz="2800" dirty="0" smtClean="0">
                  <a:ln w="0"/>
                  <a:solidFill>
                    <a:prstClr val="black"/>
                  </a:solidFill>
                  <a:latin typeface="+mj-lt"/>
                </a:rPr>
                <a:t> </a:t>
              </a:r>
              <a:r>
                <a:rPr lang="en-US" sz="2800" dirty="0" err="1" smtClean="0">
                  <a:ln w="0"/>
                  <a:solidFill>
                    <a:prstClr val="black"/>
                  </a:solidFill>
                  <a:latin typeface="+mj-lt"/>
                </a:rPr>
                <a:t>cưỡng</a:t>
              </a:r>
              <a:r>
                <a:rPr lang="en-US" sz="2800" dirty="0" smtClean="0">
                  <a:ln w="0"/>
                  <a:solidFill>
                    <a:prstClr val="black"/>
                  </a:solidFill>
                  <a:latin typeface="+mj-lt"/>
                </a:rPr>
                <a:t> </a:t>
              </a:r>
              <a:r>
                <a:rPr lang="en-US" sz="2800" dirty="0" err="1" smtClean="0">
                  <a:ln w="0"/>
                  <a:solidFill>
                    <a:prstClr val="black"/>
                  </a:solidFill>
                  <a:latin typeface="+mj-lt"/>
                </a:rPr>
                <a:t>được</a:t>
              </a:r>
              <a:r>
                <a:rPr lang="en-US" sz="2800" dirty="0" smtClean="0">
                  <a:ln w="0"/>
                  <a:solidFill>
                    <a:prstClr val="black"/>
                  </a:solidFill>
                  <a:latin typeface="+mj-lt"/>
                </a:rPr>
                <a:t> </a:t>
              </a:r>
              <a:r>
                <a:rPr lang="en-US" sz="2800" dirty="0" err="1" smtClean="0">
                  <a:ln w="0"/>
                  <a:solidFill>
                    <a:prstClr val="black"/>
                  </a:solidFill>
                  <a:latin typeface="+mj-lt"/>
                </a:rPr>
                <a:t>xu</a:t>
              </a:r>
              <a:r>
                <a:rPr lang="en-US" sz="2800" dirty="0" smtClean="0">
                  <a:ln w="0"/>
                  <a:solidFill>
                    <a:prstClr val="black"/>
                  </a:solidFill>
                  <a:latin typeface="+mj-lt"/>
                </a:rPr>
                <a:t> </a:t>
              </a:r>
              <a:r>
                <a:rPr lang="en-US" sz="2800" dirty="0" err="1" smtClean="0">
                  <a:ln w="0"/>
                  <a:solidFill>
                    <a:prstClr val="black"/>
                  </a:solidFill>
                  <a:latin typeface="+mj-lt"/>
                </a:rPr>
                <a:t>thế</a:t>
              </a:r>
              <a:r>
                <a:rPr lang="en-US" sz="2800" dirty="0" smtClean="0">
                  <a:ln w="0"/>
                  <a:solidFill>
                    <a:prstClr val="black"/>
                  </a:solidFill>
                  <a:latin typeface="+mj-lt"/>
                </a:rPr>
                <a:t> </a:t>
              </a:r>
              <a:r>
                <a:rPr lang="en-US" sz="2800" dirty="0" err="1" smtClean="0">
                  <a:ln w="0"/>
                  <a:solidFill>
                    <a:prstClr val="black"/>
                  </a:solidFill>
                  <a:latin typeface="+mj-lt"/>
                </a:rPr>
                <a:t>phải</a:t>
              </a:r>
              <a:r>
                <a:rPr lang="en-US" sz="2800" dirty="0" smtClean="0">
                  <a:ln w="0"/>
                  <a:solidFill>
                    <a:prstClr val="black"/>
                  </a:solidFill>
                  <a:latin typeface="+mj-lt"/>
                </a:rPr>
                <a:t> </a:t>
              </a:r>
              <a:r>
                <a:rPr lang="en-US" sz="2800" dirty="0" err="1" smtClean="0">
                  <a:ln w="0"/>
                  <a:solidFill>
                    <a:prstClr val="black"/>
                  </a:solidFill>
                  <a:latin typeface="+mj-lt"/>
                </a:rPr>
                <a:t>lùi</a:t>
              </a:r>
              <a:r>
                <a:rPr lang="en-US" sz="2800" dirty="0" smtClean="0">
                  <a:ln w="0"/>
                  <a:solidFill>
                    <a:prstClr val="black"/>
                  </a:solidFill>
                  <a:latin typeface="+mj-lt"/>
                </a:rPr>
                <a:t> </a:t>
              </a:r>
              <a:r>
                <a:rPr lang="en-US" sz="2800" dirty="0" err="1" smtClean="0">
                  <a:ln w="0"/>
                  <a:solidFill>
                    <a:prstClr val="black"/>
                  </a:solidFill>
                  <a:latin typeface="+mj-lt"/>
                </a:rPr>
                <a:t>bước</a:t>
              </a:r>
              <a:r>
                <a:rPr lang="en-US" sz="2800" dirty="0" smtClean="0">
                  <a:ln w="0"/>
                  <a:solidFill>
                    <a:prstClr val="black"/>
                  </a:solidFill>
                  <a:latin typeface="+mj-lt"/>
                </a:rPr>
                <a:t> </a:t>
              </a:r>
              <a:r>
                <a:rPr lang="en-US" sz="2800" dirty="0" err="1" smtClean="0">
                  <a:ln w="0"/>
                  <a:solidFill>
                    <a:prstClr val="black"/>
                  </a:solidFill>
                  <a:latin typeface="+mj-lt"/>
                </a:rPr>
                <a:t>trước</a:t>
              </a:r>
              <a:r>
                <a:rPr lang="en-US" sz="2800" dirty="0">
                  <a:ln w="0"/>
                  <a:solidFill>
                    <a:prstClr val="black"/>
                  </a:solidFill>
                  <a:latin typeface="+mj-lt"/>
                </a:rPr>
                <a:t> </a:t>
              </a:r>
              <a:r>
                <a:rPr lang="en-US" sz="2800" dirty="0" err="1" smtClean="0">
                  <a:ln w="0"/>
                  <a:solidFill>
                    <a:prstClr val="black"/>
                  </a:solidFill>
                  <a:latin typeface="+mj-lt"/>
                </a:rPr>
                <a:t>sự</a:t>
              </a:r>
              <a:r>
                <a:rPr lang="en-US" sz="2800" dirty="0" smtClean="0">
                  <a:ln w="0"/>
                  <a:solidFill>
                    <a:prstClr val="black"/>
                  </a:solidFill>
                  <a:latin typeface="+mj-lt"/>
                </a:rPr>
                <a:t> </a:t>
              </a:r>
              <a:r>
                <a:rPr lang="en-US" sz="2800" dirty="0" err="1" smtClean="0">
                  <a:ln w="0"/>
                  <a:solidFill>
                    <a:prstClr val="black"/>
                  </a:solidFill>
                  <a:latin typeface="+mj-lt"/>
                </a:rPr>
                <a:t>bành</a:t>
              </a:r>
              <a:r>
                <a:rPr lang="en-US" sz="2800" dirty="0" smtClean="0">
                  <a:ln w="0"/>
                  <a:solidFill>
                    <a:prstClr val="black"/>
                  </a:solidFill>
                  <a:latin typeface="+mj-lt"/>
                </a:rPr>
                <a:t> </a:t>
              </a:r>
              <a:r>
                <a:rPr lang="en-US" sz="2800" dirty="0" err="1" smtClean="0">
                  <a:ln w="0"/>
                  <a:solidFill>
                    <a:prstClr val="black"/>
                  </a:solidFill>
                  <a:latin typeface="+mj-lt"/>
                </a:rPr>
                <a:t>trướng</a:t>
              </a:r>
              <a:r>
                <a:rPr lang="en-US" sz="2800" dirty="0" smtClean="0">
                  <a:ln w="0"/>
                  <a:solidFill>
                    <a:prstClr val="black"/>
                  </a:solidFill>
                  <a:latin typeface="+mj-lt"/>
                </a:rPr>
                <a:t> </a:t>
              </a:r>
              <a:r>
                <a:rPr lang="en-US" sz="2800" dirty="0" err="1" smtClean="0">
                  <a:ln w="0"/>
                  <a:solidFill>
                    <a:prstClr val="black"/>
                  </a:solidFill>
                  <a:latin typeface="+mj-lt"/>
                </a:rPr>
                <a:t>của</a:t>
              </a:r>
              <a:r>
                <a:rPr lang="en-US" sz="2800" dirty="0" smtClean="0">
                  <a:ln w="0"/>
                  <a:solidFill>
                    <a:prstClr val="black"/>
                  </a:solidFill>
                  <a:latin typeface="+mj-lt"/>
                </a:rPr>
                <a:t> </a:t>
              </a:r>
              <a:r>
                <a:rPr lang="en-US" sz="2800" dirty="0" err="1" smtClean="0">
                  <a:ln w="0"/>
                  <a:solidFill>
                    <a:prstClr val="black"/>
                  </a:solidFill>
                  <a:latin typeface="+mj-lt"/>
                </a:rPr>
                <a:t>Mỹ</a:t>
              </a:r>
              <a:r>
                <a:rPr lang="en-US" sz="2800" dirty="0" smtClean="0">
                  <a:ln w="0"/>
                  <a:solidFill>
                    <a:prstClr val="black"/>
                  </a:solidFill>
                  <a:latin typeface="+mj-lt"/>
                </a:rPr>
                <a:t>.</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lang="en-US" sz="2800" dirty="0" err="1" smtClean="0">
                  <a:ln w="0"/>
                  <a:solidFill>
                    <a:prstClr val="black"/>
                  </a:solidFill>
                  <a:latin typeface="+mj-lt"/>
                </a:rPr>
                <a:t>Tuy</a:t>
              </a:r>
              <a:r>
                <a:rPr lang="en-US" sz="2800" dirty="0" smtClean="0">
                  <a:ln w="0"/>
                  <a:solidFill>
                    <a:prstClr val="black"/>
                  </a:solidFill>
                  <a:latin typeface="+mj-lt"/>
                </a:rPr>
                <a:t> </a:t>
              </a:r>
              <a:r>
                <a:rPr lang="en-US" sz="2800" dirty="0" err="1" smtClean="0">
                  <a:ln w="0"/>
                  <a:solidFill>
                    <a:prstClr val="black"/>
                  </a:solidFill>
                  <a:latin typeface="+mj-lt"/>
                </a:rPr>
                <a:t>thất</a:t>
              </a:r>
              <a:r>
                <a:rPr lang="en-US" sz="2800" dirty="0" smtClean="0">
                  <a:ln w="0"/>
                  <a:solidFill>
                    <a:prstClr val="black"/>
                  </a:solidFill>
                  <a:latin typeface="+mj-lt"/>
                </a:rPr>
                <a:t> </a:t>
              </a:r>
              <a:r>
                <a:rPr lang="en-US" sz="2800" dirty="0" err="1" smtClean="0">
                  <a:ln w="0"/>
                  <a:solidFill>
                    <a:prstClr val="black"/>
                  </a:solidFill>
                  <a:latin typeface="+mj-lt"/>
                </a:rPr>
                <a:t>thế</a:t>
              </a:r>
              <a:r>
                <a:rPr lang="en-US" sz="2800" dirty="0" smtClean="0">
                  <a:ln w="0"/>
                  <a:solidFill>
                    <a:prstClr val="black"/>
                  </a:solidFill>
                  <a:latin typeface="+mj-lt"/>
                </a:rPr>
                <a:t> </a:t>
              </a:r>
              <a:r>
                <a:rPr lang="en-US" sz="2800" dirty="0" err="1" smtClean="0">
                  <a:ln w="0"/>
                  <a:solidFill>
                    <a:prstClr val="black"/>
                  </a:solidFill>
                  <a:latin typeface="+mj-lt"/>
                </a:rPr>
                <a:t>trước</a:t>
              </a:r>
              <a:r>
                <a:rPr lang="en-US" sz="2800" dirty="0" smtClean="0">
                  <a:ln w="0"/>
                  <a:solidFill>
                    <a:prstClr val="black"/>
                  </a:solidFill>
                  <a:latin typeface="+mj-lt"/>
                </a:rPr>
                <a:t> </a:t>
              </a:r>
              <a:r>
                <a:rPr lang="en-US" sz="2800" dirty="0" err="1" smtClean="0">
                  <a:ln w="0"/>
                  <a:solidFill>
                    <a:prstClr val="black"/>
                  </a:solidFill>
                  <a:latin typeface="+mj-lt"/>
                </a:rPr>
                <a:t>sức</a:t>
              </a:r>
              <a:r>
                <a:rPr lang="en-US" sz="2800" dirty="0" smtClean="0">
                  <a:ln w="0"/>
                  <a:solidFill>
                    <a:prstClr val="black"/>
                  </a:solidFill>
                  <a:latin typeface="+mj-lt"/>
                </a:rPr>
                <a:t> </a:t>
              </a:r>
              <a:r>
                <a:rPr lang="en-US" sz="2800" dirty="0" err="1" smtClean="0">
                  <a:ln w="0"/>
                  <a:solidFill>
                    <a:prstClr val="black"/>
                  </a:solidFill>
                  <a:latin typeface="+mj-lt"/>
                </a:rPr>
                <a:t>mạnh</a:t>
              </a:r>
              <a:r>
                <a:rPr lang="en-US" sz="2800" dirty="0" smtClean="0">
                  <a:ln w="0"/>
                  <a:solidFill>
                    <a:prstClr val="black"/>
                  </a:solidFill>
                  <a:latin typeface="+mj-lt"/>
                </a:rPr>
                <a:t> </a:t>
              </a:r>
              <a:r>
                <a:rPr lang="en-US" sz="2800" dirty="0" err="1" smtClean="0">
                  <a:ln w="0"/>
                  <a:solidFill>
                    <a:prstClr val="black"/>
                  </a:solidFill>
                  <a:latin typeface="+mj-lt"/>
                </a:rPr>
                <a:t>và</a:t>
              </a:r>
              <a:r>
                <a:rPr lang="en-US" sz="2800" dirty="0" smtClean="0">
                  <a:ln w="0"/>
                  <a:solidFill>
                    <a:prstClr val="black"/>
                  </a:solidFill>
                  <a:latin typeface="+mj-lt"/>
                </a:rPr>
                <a:t> </a:t>
              </a:r>
              <a:r>
                <a:rPr lang="en-US" sz="2800" dirty="0" err="1" smtClean="0">
                  <a:ln w="0"/>
                  <a:solidFill>
                    <a:prstClr val="black"/>
                  </a:solidFill>
                  <a:latin typeface="+mj-lt"/>
                </a:rPr>
                <a:t>sự</a:t>
              </a:r>
              <a:r>
                <a:rPr lang="en-US" sz="2800" dirty="0" smtClean="0">
                  <a:ln w="0"/>
                  <a:solidFill>
                    <a:prstClr val="black"/>
                  </a:solidFill>
                  <a:latin typeface="+mj-lt"/>
                </a:rPr>
                <a:t> </a:t>
              </a:r>
              <a:r>
                <a:rPr lang="en-US" sz="2800" dirty="0" err="1" smtClean="0">
                  <a:ln w="0"/>
                  <a:solidFill>
                    <a:prstClr val="black"/>
                  </a:solidFill>
                  <a:latin typeface="+mj-lt"/>
                </a:rPr>
                <a:t>tham</a:t>
              </a:r>
              <a:r>
                <a:rPr lang="en-US" sz="2800" dirty="0" smtClean="0">
                  <a:ln w="0"/>
                  <a:solidFill>
                    <a:prstClr val="black"/>
                  </a:solidFill>
                  <a:latin typeface="+mj-lt"/>
                </a:rPr>
                <a:t> lam </a:t>
              </a:r>
              <a:r>
                <a:rPr lang="en-US" sz="2800" dirty="0" err="1" smtClean="0">
                  <a:ln w="0"/>
                  <a:solidFill>
                    <a:prstClr val="black"/>
                  </a:solidFill>
                  <a:latin typeface="+mj-lt"/>
                </a:rPr>
                <a:t>của</a:t>
              </a:r>
              <a:r>
                <a:rPr lang="en-US" sz="2800" dirty="0" smtClean="0">
                  <a:ln w="0"/>
                  <a:solidFill>
                    <a:prstClr val="black"/>
                  </a:solidFill>
                  <a:latin typeface="+mj-lt"/>
                </a:rPr>
                <a:t> 1 </a:t>
              </a:r>
              <a:r>
                <a:rPr lang="en-US" sz="2800" dirty="0" err="1" smtClean="0">
                  <a:ln w="0"/>
                  <a:solidFill>
                    <a:prstClr val="black"/>
                  </a:solidFill>
                  <a:latin typeface="+mj-lt"/>
                </a:rPr>
                <a:t>quốc</a:t>
              </a:r>
              <a:r>
                <a:rPr lang="en-US" sz="2800" dirty="0" smtClean="0">
                  <a:ln w="0"/>
                  <a:solidFill>
                    <a:prstClr val="black"/>
                  </a:solidFill>
                  <a:latin typeface="+mj-lt"/>
                </a:rPr>
                <a:t> </a:t>
              </a:r>
              <a:r>
                <a:rPr lang="en-US" sz="2800" dirty="0" err="1" smtClean="0">
                  <a:ln w="0"/>
                  <a:solidFill>
                    <a:prstClr val="black"/>
                  </a:solidFill>
                  <a:latin typeface="+mj-lt"/>
                </a:rPr>
                <a:t>gia</a:t>
              </a:r>
              <a:r>
                <a:rPr lang="en-US" sz="2800" dirty="0" smtClean="0">
                  <a:ln w="0"/>
                  <a:solidFill>
                    <a:prstClr val="black"/>
                  </a:solidFill>
                  <a:latin typeface="+mj-lt"/>
                </a:rPr>
                <a:t> </a:t>
              </a:r>
              <a:r>
                <a:rPr lang="en-US" sz="2800" dirty="0" err="1" smtClean="0">
                  <a:ln w="0"/>
                  <a:solidFill>
                    <a:prstClr val="black"/>
                  </a:solidFill>
                  <a:latin typeface="+mj-lt"/>
                </a:rPr>
                <a:t>đang</a:t>
              </a:r>
              <a:r>
                <a:rPr lang="en-US" sz="2800" dirty="0" smtClean="0">
                  <a:ln w="0"/>
                  <a:solidFill>
                    <a:prstClr val="black"/>
                  </a:solidFill>
                  <a:latin typeface="+mj-lt"/>
                </a:rPr>
                <a:t> </a:t>
              </a:r>
              <a:r>
                <a:rPr lang="en-US" sz="2800" dirty="0" err="1" smtClean="0">
                  <a:ln w="0"/>
                  <a:solidFill>
                    <a:prstClr val="black"/>
                  </a:solidFill>
                  <a:latin typeface="+mj-lt"/>
                </a:rPr>
                <a:t>trên</a:t>
              </a:r>
              <a:r>
                <a:rPr lang="en-US" sz="2800" dirty="0" smtClean="0">
                  <a:ln w="0"/>
                  <a:solidFill>
                    <a:prstClr val="black"/>
                  </a:solidFill>
                  <a:latin typeface="+mj-lt"/>
                </a:rPr>
                <a:t> </a:t>
              </a:r>
              <a:r>
                <a:rPr lang="en-US" sz="2800" dirty="0" err="1" smtClean="0">
                  <a:ln w="0"/>
                  <a:solidFill>
                    <a:prstClr val="black"/>
                  </a:solidFill>
                  <a:latin typeface="+mj-lt"/>
                </a:rPr>
                <a:t>đà</a:t>
              </a:r>
              <a:r>
                <a:rPr lang="en-US" sz="2800" dirty="0" smtClean="0">
                  <a:ln w="0"/>
                  <a:solidFill>
                    <a:prstClr val="black"/>
                  </a:solidFill>
                  <a:latin typeface="+mj-lt"/>
                </a:rPr>
                <a:t> </a:t>
              </a:r>
              <a:r>
                <a:rPr lang="en-US" sz="2800" dirty="0" err="1" smtClean="0">
                  <a:ln w="0"/>
                  <a:solidFill>
                    <a:prstClr val="black"/>
                  </a:solidFill>
                  <a:latin typeface="+mj-lt"/>
                </a:rPr>
                <a:t>lớn</a:t>
              </a:r>
              <a:r>
                <a:rPr lang="en-US" sz="2800" dirty="0" smtClean="0">
                  <a:ln w="0"/>
                  <a:solidFill>
                    <a:prstClr val="black"/>
                  </a:solidFill>
                  <a:latin typeface="+mj-lt"/>
                </a:rPr>
                <a:t> </a:t>
              </a:r>
              <a:r>
                <a:rPr lang="en-US" sz="2800" dirty="0" err="1" smtClean="0">
                  <a:ln w="0"/>
                  <a:solidFill>
                    <a:prstClr val="black"/>
                  </a:solidFill>
                  <a:latin typeface="+mj-lt"/>
                </a:rPr>
                <a:t>mạnh</a:t>
              </a:r>
              <a:r>
                <a:rPr lang="en-US" sz="2800" dirty="0" smtClean="0">
                  <a:ln w="0"/>
                  <a:solidFill>
                    <a:prstClr val="black"/>
                  </a:solidFill>
                  <a:latin typeface="+mj-lt"/>
                </a:rPr>
                <a:t> Xi- </a:t>
              </a:r>
              <a:r>
                <a:rPr lang="en-US" sz="2800" dirty="0" err="1" smtClean="0">
                  <a:ln w="0"/>
                  <a:solidFill>
                    <a:prstClr val="black"/>
                  </a:solidFill>
                  <a:latin typeface="+mj-lt"/>
                </a:rPr>
                <a:t>át</a:t>
              </a:r>
              <a:r>
                <a:rPr lang="en-US" sz="2800" dirty="0" smtClean="0">
                  <a:ln w="0"/>
                  <a:solidFill>
                    <a:prstClr val="black"/>
                  </a:solidFill>
                  <a:latin typeface="+mj-lt"/>
                </a:rPr>
                <a:t> – </a:t>
              </a:r>
              <a:r>
                <a:rPr lang="en-US" sz="2800" dirty="0" err="1" smtClean="0">
                  <a:ln w="0"/>
                  <a:solidFill>
                    <a:prstClr val="black"/>
                  </a:solidFill>
                  <a:latin typeface="+mj-lt"/>
                </a:rPr>
                <a:t>tơn</a:t>
              </a:r>
              <a:r>
                <a:rPr lang="en-US" sz="2800" dirty="0" smtClean="0">
                  <a:ln w="0"/>
                  <a:solidFill>
                    <a:prstClr val="black"/>
                  </a:solidFill>
                  <a:latin typeface="+mj-lt"/>
                </a:rPr>
                <a:t> </a:t>
              </a:r>
              <a:r>
                <a:rPr lang="en-US" sz="2800" dirty="0" err="1" smtClean="0">
                  <a:ln w="0"/>
                  <a:solidFill>
                    <a:prstClr val="black"/>
                  </a:solidFill>
                  <a:latin typeface="+mj-lt"/>
                </a:rPr>
                <a:t>phải</a:t>
              </a:r>
              <a:r>
                <a:rPr lang="en-US" sz="2800" dirty="0" smtClean="0">
                  <a:ln w="0"/>
                  <a:solidFill>
                    <a:prstClr val="black"/>
                  </a:solidFill>
                  <a:latin typeface="+mj-lt"/>
                </a:rPr>
                <a:t> </a:t>
              </a:r>
              <a:r>
                <a:rPr lang="en-US" sz="2800" dirty="0" err="1" smtClean="0">
                  <a:ln w="0"/>
                  <a:solidFill>
                    <a:prstClr val="black"/>
                  </a:solidFill>
                  <a:latin typeface="+mj-lt"/>
                </a:rPr>
                <a:t>chứng</a:t>
              </a:r>
              <a:r>
                <a:rPr lang="en-US" sz="2800" dirty="0" smtClean="0">
                  <a:ln w="0"/>
                  <a:solidFill>
                    <a:prstClr val="black"/>
                  </a:solidFill>
                  <a:latin typeface="+mj-lt"/>
                </a:rPr>
                <a:t> minh </a:t>
              </a:r>
              <a:r>
                <a:rPr lang="en-US" sz="2800" dirty="0" err="1" smtClean="0">
                  <a:ln w="0"/>
                  <a:solidFill>
                    <a:prstClr val="black"/>
                  </a:solidFill>
                  <a:latin typeface="+mj-lt"/>
                </a:rPr>
                <a:t>được</a:t>
              </a:r>
              <a:r>
                <a:rPr lang="en-US" sz="2800" dirty="0" smtClean="0">
                  <a:ln w="0"/>
                  <a:solidFill>
                    <a:prstClr val="black"/>
                  </a:solidFill>
                  <a:latin typeface="+mj-lt"/>
                </a:rPr>
                <a:t> </a:t>
              </a:r>
              <a:r>
                <a:rPr lang="en-US" sz="2800" b="1" dirty="0" err="1" smtClean="0">
                  <a:ln w="0"/>
                  <a:solidFill>
                    <a:prstClr val="black"/>
                  </a:solidFill>
                  <a:latin typeface="+mj-lt"/>
                </a:rPr>
                <a:t>sự</a:t>
              </a:r>
              <a:r>
                <a:rPr lang="en-US" sz="2800" b="1" dirty="0" smtClean="0">
                  <a:ln w="0"/>
                  <a:solidFill>
                    <a:prstClr val="black"/>
                  </a:solidFill>
                  <a:latin typeface="+mj-lt"/>
                </a:rPr>
                <a:t> </a:t>
              </a:r>
              <a:r>
                <a:rPr lang="en-US" sz="2800" b="1" dirty="0" err="1" smtClean="0">
                  <a:ln w="0"/>
                  <a:solidFill>
                    <a:prstClr val="black"/>
                  </a:solidFill>
                  <a:latin typeface="+mj-lt"/>
                </a:rPr>
                <a:t>cao</a:t>
              </a:r>
              <a:r>
                <a:rPr lang="en-US" sz="2800" b="1" dirty="0" smtClean="0">
                  <a:ln w="0"/>
                  <a:solidFill>
                    <a:prstClr val="black"/>
                  </a:solidFill>
                  <a:latin typeface="+mj-lt"/>
                </a:rPr>
                <a:t> </a:t>
              </a:r>
              <a:r>
                <a:rPr lang="en-US" sz="2800" b="1" dirty="0" err="1" smtClean="0">
                  <a:ln w="0"/>
                  <a:solidFill>
                    <a:prstClr val="black"/>
                  </a:solidFill>
                  <a:latin typeface="+mj-lt"/>
                </a:rPr>
                <a:t>quý</a:t>
              </a:r>
              <a:r>
                <a:rPr lang="en-US" sz="2800" b="1" dirty="0" smtClean="0">
                  <a:ln w="0"/>
                  <a:solidFill>
                    <a:prstClr val="black"/>
                  </a:solidFill>
                  <a:latin typeface="+mj-lt"/>
                </a:rPr>
                <a:t> </a:t>
              </a:r>
              <a:r>
                <a:rPr lang="en-US" sz="2800" dirty="0" err="1" smtClean="0">
                  <a:ln w="0"/>
                  <a:solidFill>
                    <a:prstClr val="black"/>
                  </a:solidFill>
                  <a:latin typeface="+mj-lt"/>
                </a:rPr>
                <a:t>của</a:t>
              </a:r>
              <a:r>
                <a:rPr lang="en-US" sz="2800" dirty="0" smtClean="0">
                  <a:ln w="0"/>
                  <a:solidFill>
                    <a:prstClr val="black"/>
                  </a:solidFill>
                  <a:latin typeface="+mj-lt"/>
                </a:rPr>
                <a:t> </a:t>
              </a:r>
              <a:r>
                <a:rPr lang="en-US" sz="2800" dirty="0" err="1" smtClean="0">
                  <a:ln w="0"/>
                  <a:solidFill>
                    <a:prstClr val="black"/>
                  </a:solidFill>
                  <a:latin typeface="+mj-lt"/>
                </a:rPr>
                <a:t>những</a:t>
              </a:r>
              <a:r>
                <a:rPr lang="en-US" sz="2800" dirty="0" smtClean="0">
                  <a:ln w="0"/>
                  <a:solidFill>
                    <a:prstClr val="black"/>
                  </a:solidFill>
                  <a:latin typeface="+mj-lt"/>
                </a:rPr>
                <a:t> </a:t>
              </a:r>
              <a:r>
                <a:rPr lang="en-US" sz="2800" b="1" dirty="0" err="1" smtClean="0">
                  <a:ln w="0"/>
                  <a:solidFill>
                    <a:prstClr val="black"/>
                  </a:solidFill>
                  <a:latin typeface="+mj-lt"/>
                </a:rPr>
                <a:t>giá</a:t>
              </a:r>
              <a:r>
                <a:rPr lang="en-US" sz="2800" b="1" dirty="0" smtClean="0">
                  <a:ln w="0"/>
                  <a:solidFill>
                    <a:prstClr val="black"/>
                  </a:solidFill>
                  <a:latin typeface="+mj-lt"/>
                </a:rPr>
                <a:t> </a:t>
              </a:r>
              <a:r>
                <a:rPr lang="en-US" sz="2800" b="1" dirty="0" err="1" smtClean="0">
                  <a:ln w="0"/>
                  <a:solidFill>
                    <a:prstClr val="black"/>
                  </a:solidFill>
                  <a:latin typeface="+mj-lt"/>
                </a:rPr>
                <a:t>trị</a:t>
              </a:r>
              <a:r>
                <a:rPr lang="en-US" sz="2800" b="1" dirty="0" smtClean="0">
                  <a:ln w="0"/>
                  <a:solidFill>
                    <a:prstClr val="black"/>
                  </a:solidFill>
                  <a:latin typeface="+mj-lt"/>
                </a:rPr>
                <a:t> </a:t>
              </a:r>
              <a:r>
                <a:rPr lang="en-US" sz="2800" b="1" dirty="0" err="1" smtClean="0">
                  <a:ln w="0"/>
                  <a:solidFill>
                    <a:prstClr val="black"/>
                  </a:solidFill>
                  <a:latin typeface="+mj-lt"/>
                </a:rPr>
                <a:t>truyền</a:t>
              </a:r>
              <a:r>
                <a:rPr lang="en-US" sz="2800" b="1" dirty="0" smtClean="0">
                  <a:ln w="0"/>
                  <a:solidFill>
                    <a:prstClr val="black"/>
                  </a:solidFill>
                  <a:latin typeface="+mj-lt"/>
                </a:rPr>
                <a:t> </a:t>
              </a:r>
              <a:r>
                <a:rPr lang="en-US" sz="2800" b="1" dirty="0" err="1" smtClean="0">
                  <a:ln w="0"/>
                  <a:solidFill>
                    <a:prstClr val="black"/>
                  </a:solidFill>
                  <a:latin typeface="+mj-lt"/>
                </a:rPr>
                <a:t>thống</a:t>
              </a:r>
              <a:r>
                <a:rPr lang="en-US" sz="2800" b="1" dirty="0" smtClean="0">
                  <a:ln w="0"/>
                  <a:solidFill>
                    <a:prstClr val="black"/>
                  </a:solidFill>
                  <a:latin typeface="+mj-lt"/>
                </a:rPr>
                <a:t> </a:t>
              </a:r>
              <a:r>
                <a:rPr lang="en-US" sz="2800" dirty="0" err="1" smtClean="0">
                  <a:ln w="0"/>
                  <a:solidFill>
                    <a:prstClr val="black"/>
                  </a:solidFill>
                  <a:latin typeface="+mj-lt"/>
                </a:rPr>
                <a:t>mà</a:t>
              </a:r>
              <a:r>
                <a:rPr lang="en-US" sz="2800" dirty="0" smtClean="0">
                  <a:ln w="0"/>
                  <a:solidFill>
                    <a:prstClr val="black"/>
                  </a:solidFill>
                  <a:latin typeface="+mj-lt"/>
                </a:rPr>
                <a:t> </a:t>
              </a:r>
              <a:r>
                <a:rPr lang="en-US" sz="2800" dirty="0" err="1" smtClean="0">
                  <a:ln w="0"/>
                  <a:solidFill>
                    <a:prstClr val="black"/>
                  </a:solidFill>
                  <a:latin typeface="+mj-lt"/>
                </a:rPr>
                <a:t>các</a:t>
              </a:r>
              <a:r>
                <a:rPr lang="en-US" sz="2800" dirty="0" smtClean="0">
                  <a:ln w="0"/>
                  <a:solidFill>
                    <a:prstClr val="black"/>
                  </a:solidFill>
                  <a:latin typeface="+mj-lt"/>
                </a:rPr>
                <a:t> </a:t>
              </a:r>
              <a:r>
                <a:rPr lang="en-US" sz="2800" dirty="0" err="1" smtClean="0">
                  <a:ln w="0"/>
                  <a:solidFill>
                    <a:prstClr val="black"/>
                  </a:solidFill>
                  <a:latin typeface="+mj-lt"/>
                </a:rPr>
                <a:t>bộ</a:t>
              </a:r>
              <a:r>
                <a:rPr lang="en-US" sz="2800" dirty="0" smtClean="0">
                  <a:ln w="0"/>
                  <a:solidFill>
                    <a:prstClr val="black"/>
                  </a:solidFill>
                  <a:latin typeface="+mj-lt"/>
                </a:rPr>
                <a:t> </a:t>
              </a:r>
              <a:r>
                <a:rPr lang="en-US" sz="2800" dirty="0" err="1" smtClean="0">
                  <a:ln w="0"/>
                  <a:solidFill>
                    <a:prstClr val="black"/>
                  </a:solidFill>
                  <a:latin typeface="+mj-lt"/>
                </a:rPr>
                <a:t>tộc</a:t>
              </a:r>
              <a:r>
                <a:rPr lang="en-US" sz="2800" dirty="0" smtClean="0">
                  <a:ln w="0"/>
                  <a:solidFill>
                    <a:prstClr val="black"/>
                  </a:solidFill>
                  <a:latin typeface="+mj-lt"/>
                </a:rPr>
                <a:t> da </a:t>
              </a:r>
              <a:r>
                <a:rPr lang="en-US" sz="2800" dirty="0" err="1" smtClean="0">
                  <a:ln w="0"/>
                  <a:solidFill>
                    <a:prstClr val="black"/>
                  </a:solidFill>
                  <a:latin typeface="+mj-lt"/>
                </a:rPr>
                <a:t>đỏ</a:t>
              </a:r>
              <a:r>
                <a:rPr lang="en-US" sz="2800" dirty="0" smtClean="0">
                  <a:ln w="0"/>
                  <a:solidFill>
                    <a:prstClr val="black"/>
                  </a:solidFill>
                  <a:latin typeface="+mj-lt"/>
                </a:rPr>
                <a:t> </a:t>
              </a:r>
              <a:r>
                <a:rPr lang="en-US" sz="2800" dirty="0" err="1" smtClean="0">
                  <a:ln w="0"/>
                  <a:solidFill>
                    <a:prstClr val="black"/>
                  </a:solidFill>
                  <a:latin typeface="+mj-lt"/>
                </a:rPr>
                <a:t>đã</a:t>
              </a:r>
              <a:r>
                <a:rPr lang="en-US" sz="2800" dirty="0" smtClean="0">
                  <a:ln w="0"/>
                  <a:solidFill>
                    <a:prstClr val="black"/>
                  </a:solidFill>
                  <a:latin typeface="+mj-lt"/>
                </a:rPr>
                <a:t> </a:t>
              </a:r>
              <a:r>
                <a:rPr lang="en-US" sz="2800" dirty="0" err="1" smtClean="0">
                  <a:ln w="0"/>
                  <a:solidFill>
                    <a:prstClr val="black"/>
                  </a:solidFill>
                  <a:latin typeface="+mj-lt"/>
                </a:rPr>
                <a:t>xây</a:t>
              </a:r>
              <a:r>
                <a:rPr lang="en-US" sz="2800" dirty="0" smtClean="0">
                  <a:ln w="0"/>
                  <a:solidFill>
                    <a:prstClr val="black"/>
                  </a:solidFill>
                  <a:latin typeface="+mj-lt"/>
                </a:rPr>
                <a:t> </a:t>
              </a:r>
              <a:r>
                <a:rPr lang="en-US" sz="2800" dirty="0" err="1" smtClean="0">
                  <a:ln w="0"/>
                  <a:solidFill>
                    <a:prstClr val="black"/>
                  </a:solidFill>
                  <a:latin typeface="+mj-lt"/>
                </a:rPr>
                <a:t>đắp</a:t>
              </a:r>
              <a:r>
                <a:rPr lang="en-US" sz="2800" dirty="0" smtClean="0">
                  <a:ln w="0"/>
                  <a:solidFill>
                    <a:prstClr val="black"/>
                  </a:solidFill>
                  <a:latin typeface="+mj-lt"/>
                </a:rPr>
                <a:t> </a:t>
              </a:r>
              <a:r>
                <a:rPr lang="en-US" sz="2800" dirty="0" err="1" smtClean="0">
                  <a:ln w="0"/>
                  <a:solidFill>
                    <a:prstClr val="black"/>
                  </a:solidFill>
                  <a:latin typeface="+mj-lt"/>
                </a:rPr>
                <a:t>nên</a:t>
              </a:r>
              <a:r>
                <a:rPr lang="en-US" sz="2800" dirty="0" smtClean="0">
                  <a:ln w="0"/>
                  <a:solidFill>
                    <a:prstClr val="black"/>
                  </a:solidFill>
                  <a:latin typeface="+mj-lt"/>
                </a:rPr>
                <a:t>. </a:t>
              </a:r>
              <a:endParaRPr kumimoji="0" lang="vi-VN" sz="2800" b="0" i="0" u="none" strike="noStrike" kern="1200" cap="none" spc="0" normalizeH="0" baseline="0" noProof="0" dirty="0">
                <a:ln w="0"/>
                <a:solidFill>
                  <a:prstClr val="black"/>
                </a:solidFill>
                <a:effectLst/>
                <a:uLnTx/>
                <a:uFillTx/>
                <a:latin typeface="+mj-lt"/>
              </a:endParaRPr>
            </a:p>
          </p:txBody>
        </p:sp>
      </p:grpSp>
    </p:spTree>
    <p:extLst>
      <p:ext uri="{BB962C8B-B14F-4D97-AF65-F5344CB8AC3E}">
        <p14:creationId xmlns:p14="http://schemas.microsoft.com/office/powerpoint/2010/main" val="42482465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CB184B2-A16D-F090-430C-B811688B401C}"/>
              </a:ext>
            </a:extLst>
          </p:cNvPr>
          <p:cNvGraphicFramePr>
            <a:graphicFrameLocks noGrp="1"/>
          </p:cNvGraphicFramePr>
          <p:nvPr/>
        </p:nvGraphicFramePr>
        <p:xfrm>
          <a:off x="263302" y="119655"/>
          <a:ext cx="7868327" cy="6449957"/>
        </p:xfrm>
        <a:graphic>
          <a:graphicData uri="http://schemas.openxmlformats.org/drawingml/2006/table">
            <a:tbl>
              <a:tblPr firstRow="1" firstCol="1" bandRow="1">
                <a:tableStyleId>{5C22544A-7EE6-4342-B048-85BDC9FD1C3A}</a:tableStyleId>
              </a:tblPr>
              <a:tblGrid>
                <a:gridCol w="2221279">
                  <a:extLst>
                    <a:ext uri="{9D8B030D-6E8A-4147-A177-3AD203B41FA5}">
                      <a16:colId xmlns:a16="http://schemas.microsoft.com/office/drawing/2014/main" val="998395509"/>
                    </a:ext>
                  </a:extLst>
                </a:gridCol>
                <a:gridCol w="5647048">
                  <a:extLst>
                    <a:ext uri="{9D8B030D-6E8A-4147-A177-3AD203B41FA5}">
                      <a16:colId xmlns:a16="http://schemas.microsoft.com/office/drawing/2014/main" val="1968136842"/>
                    </a:ext>
                  </a:extLst>
                </a:gridCol>
              </a:tblGrid>
              <a:tr h="419721">
                <a:tc gridSpan="2">
                  <a:txBody>
                    <a:bodyPr/>
                    <a:lstStyle/>
                    <a:p>
                      <a:pPr marL="0" marR="0" algn="ctr">
                        <a:lnSpc>
                          <a:spcPct val="150000"/>
                        </a:lnSpc>
                        <a:spcBef>
                          <a:spcPts val="0"/>
                        </a:spcBef>
                        <a:spcAft>
                          <a:spcPts val="0"/>
                        </a:spcAft>
                      </a:pPr>
                      <a:r>
                        <a:rPr lang="en-US" sz="2000">
                          <a:solidFill>
                            <a:srgbClr val="002060"/>
                          </a:solidFill>
                          <a:effectLst/>
                          <a:latin typeface="Times New Roman" panose="02020603050405020304" pitchFamily="18" charset="0"/>
                          <a:cs typeface="Times New Roman" panose="02020603050405020304" pitchFamily="18" charset="0"/>
                        </a:rPr>
                        <a:t>PHIẾU HỌC TẬP SỐ 1</a:t>
                      </a:r>
                      <a:endParaRPr lang="en-US" sz="2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4185545114"/>
                  </a:ext>
                </a:extLst>
              </a:tr>
              <a:tr h="466300">
                <a:tc>
                  <a:txBody>
                    <a:bodyPr/>
                    <a:lstStyle/>
                    <a:p>
                      <a:pPr marL="0" marR="0" algn="ctr">
                        <a:lnSpc>
                          <a:spcPct val="150000"/>
                        </a:lnSpc>
                        <a:spcBef>
                          <a:spcPts val="0"/>
                        </a:spcBef>
                        <a:spcAft>
                          <a:spcPts val="0"/>
                        </a:spcAft>
                      </a:pPr>
                      <a:r>
                        <a:rPr lang="en-US" sz="2000" b="1" dirty="0">
                          <a:solidFill>
                            <a:srgbClr val="002060"/>
                          </a:solidFill>
                          <a:effectLst/>
                          <a:latin typeface="Times New Roman" panose="02020603050405020304" pitchFamily="18" charset="0"/>
                          <a:cs typeface="Times New Roman" panose="02020603050405020304" pitchFamily="18" charset="0"/>
                        </a:rPr>
                        <a:t>ND </a:t>
                      </a:r>
                      <a:r>
                        <a:rPr lang="en-US" sz="2000" b="1" dirty="0" err="1">
                          <a:solidFill>
                            <a:srgbClr val="002060"/>
                          </a:solidFill>
                          <a:effectLst/>
                          <a:latin typeface="Times New Roman" panose="02020603050405020304" pitchFamily="18" charset="0"/>
                          <a:cs typeface="Times New Roman" panose="02020603050405020304" pitchFamily="18" charset="0"/>
                        </a:rPr>
                        <a:t>tìm</a:t>
                      </a:r>
                      <a:r>
                        <a:rPr lang="en-US" sz="2000" b="1" dirty="0">
                          <a:solidFill>
                            <a:srgbClr val="002060"/>
                          </a:solidFill>
                          <a:effectLst/>
                          <a:latin typeface="Times New Roman" panose="02020603050405020304" pitchFamily="18" charset="0"/>
                          <a:cs typeface="Times New Roman" panose="02020603050405020304" pitchFamily="18" charset="0"/>
                        </a:rPr>
                        <a:t> </a:t>
                      </a:r>
                      <a:r>
                        <a:rPr lang="en-US" sz="2000" b="1" dirty="0" err="1">
                          <a:solidFill>
                            <a:srgbClr val="002060"/>
                          </a:solidFill>
                          <a:effectLst/>
                          <a:latin typeface="Times New Roman" panose="02020603050405020304" pitchFamily="18" charset="0"/>
                          <a:cs typeface="Times New Roman" panose="02020603050405020304" pitchFamily="18" charset="0"/>
                        </a:rPr>
                        <a:t>hiểu</a:t>
                      </a:r>
                      <a:endParaRPr lang="en-US"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2000" b="1" dirty="0" err="1">
                          <a:solidFill>
                            <a:srgbClr val="002060"/>
                          </a:solidFill>
                          <a:effectLst/>
                          <a:latin typeface="Times New Roman" panose="02020603050405020304" pitchFamily="18" charset="0"/>
                          <a:cs typeface="Times New Roman" panose="02020603050405020304" pitchFamily="18" charset="0"/>
                        </a:rPr>
                        <a:t>Câu</a:t>
                      </a:r>
                      <a:r>
                        <a:rPr lang="en-US" sz="2000" b="1" dirty="0">
                          <a:solidFill>
                            <a:srgbClr val="002060"/>
                          </a:solidFill>
                          <a:effectLst/>
                          <a:latin typeface="Times New Roman" panose="02020603050405020304" pitchFamily="18" charset="0"/>
                          <a:cs typeface="Times New Roman" panose="02020603050405020304" pitchFamily="18" charset="0"/>
                        </a:rPr>
                        <a:t> </a:t>
                      </a:r>
                      <a:r>
                        <a:rPr lang="en-US" sz="2000" b="1" dirty="0" err="1">
                          <a:solidFill>
                            <a:srgbClr val="002060"/>
                          </a:solidFill>
                          <a:effectLst/>
                          <a:latin typeface="Times New Roman" panose="02020603050405020304" pitchFamily="18" charset="0"/>
                          <a:cs typeface="Times New Roman" panose="02020603050405020304" pitchFamily="18" charset="0"/>
                        </a:rPr>
                        <a:t>trả</a:t>
                      </a:r>
                      <a:r>
                        <a:rPr lang="en-US" sz="2000" b="1" dirty="0">
                          <a:solidFill>
                            <a:srgbClr val="002060"/>
                          </a:solidFill>
                          <a:effectLst/>
                          <a:latin typeface="Times New Roman" panose="02020603050405020304" pitchFamily="18" charset="0"/>
                          <a:cs typeface="Times New Roman" panose="02020603050405020304" pitchFamily="18" charset="0"/>
                        </a:rPr>
                        <a:t> </a:t>
                      </a:r>
                      <a:r>
                        <a:rPr lang="en-US" sz="2000" b="1" dirty="0" err="1">
                          <a:solidFill>
                            <a:srgbClr val="002060"/>
                          </a:solidFill>
                          <a:effectLst/>
                          <a:latin typeface="Times New Roman" panose="02020603050405020304" pitchFamily="18" charset="0"/>
                          <a:cs typeface="Times New Roman" panose="02020603050405020304" pitchFamily="18" charset="0"/>
                        </a:rPr>
                        <a:t>lời</a:t>
                      </a:r>
                      <a:endParaRPr lang="en-US"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extLst>
                  <a:ext uri="{0D108BD9-81ED-4DB2-BD59-A6C34878D82A}">
                    <a16:rowId xmlns:a16="http://schemas.microsoft.com/office/drawing/2014/main" val="3411381665"/>
                  </a:ext>
                </a:extLst>
              </a:tr>
              <a:tr h="1598578">
                <a:tc>
                  <a:txBody>
                    <a:bodyPr/>
                    <a:lstStyle/>
                    <a:p>
                      <a:pPr marL="0" marR="0" algn="ctr">
                        <a:lnSpc>
                          <a:spcPct val="150000"/>
                        </a:lnSpc>
                        <a:spcBef>
                          <a:spcPts val="0"/>
                        </a:spcBef>
                        <a:spcAft>
                          <a:spcPts val="0"/>
                        </a:spcAft>
                      </a:pPr>
                      <a:endParaRPr lang="en-US" sz="2000" b="0" dirty="0">
                        <a:solidFill>
                          <a:srgbClr val="00206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2000" dirty="0">
                        <a:solidFill>
                          <a:srgbClr val="002060"/>
                        </a:solidFill>
                        <a:effectLst/>
                        <a:latin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endParaRPr lang="en-US" sz="2000" dirty="0">
                        <a:solidFill>
                          <a:srgbClr val="002060"/>
                        </a:solidFill>
                        <a:effectLst/>
                        <a:latin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r>
                        <a:rPr lang="en-US" sz="2000" dirty="0">
                          <a:solidFill>
                            <a:srgbClr val="002060"/>
                          </a:solidFill>
                          <a:effectLst/>
                          <a:latin typeface="Times New Roman" panose="02020603050405020304" pitchFamily="18" charset="0"/>
                          <a:cs typeface="Times New Roman" panose="02020603050405020304" pitchFamily="18" charset="0"/>
                        </a:rPr>
                        <a:t> </a:t>
                      </a:r>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extLst>
                  <a:ext uri="{0D108BD9-81ED-4DB2-BD59-A6C34878D82A}">
                    <a16:rowId xmlns:a16="http://schemas.microsoft.com/office/drawing/2014/main" val="4283823424"/>
                  </a:ext>
                </a:extLst>
              </a:tr>
              <a:tr h="0">
                <a:tc>
                  <a:txBody>
                    <a:bodyPr/>
                    <a:lstStyle/>
                    <a:p>
                      <a:pPr marL="0" marR="0" algn="ctr">
                        <a:lnSpc>
                          <a:spcPct val="150000"/>
                        </a:lnSpc>
                        <a:spcBef>
                          <a:spcPts val="0"/>
                        </a:spcBef>
                        <a:spcAft>
                          <a:spcPts val="0"/>
                        </a:spcAft>
                      </a:pPr>
                      <a:r>
                        <a:rPr lang="en-US" sz="2000" b="0" dirty="0" err="1">
                          <a:solidFill>
                            <a:srgbClr val="002060"/>
                          </a:solidFill>
                          <a:effectLst/>
                          <a:latin typeface="Times New Roman" panose="02020603050405020304" pitchFamily="18" charset="0"/>
                          <a:cs typeface="Times New Roman" panose="02020603050405020304" pitchFamily="18" charset="0"/>
                        </a:rPr>
                        <a:t>Thể</a:t>
                      </a:r>
                      <a:r>
                        <a:rPr lang="en-US" sz="2000" b="0" dirty="0">
                          <a:solidFill>
                            <a:srgbClr val="002060"/>
                          </a:solidFill>
                          <a:effectLst/>
                          <a:latin typeface="Times New Roman" panose="02020603050405020304" pitchFamily="18" charset="0"/>
                          <a:cs typeface="Times New Roman" panose="02020603050405020304" pitchFamily="18" charset="0"/>
                        </a:rPr>
                        <a:t> </a:t>
                      </a:r>
                      <a:r>
                        <a:rPr lang="en-US" sz="2000" b="0" dirty="0" err="1">
                          <a:solidFill>
                            <a:srgbClr val="002060"/>
                          </a:solidFill>
                          <a:effectLst/>
                          <a:latin typeface="Times New Roman" panose="02020603050405020304" pitchFamily="18" charset="0"/>
                          <a:cs typeface="Times New Roman" panose="02020603050405020304" pitchFamily="18" charset="0"/>
                        </a:rPr>
                        <a:t>loại</a:t>
                      </a:r>
                      <a:endParaRPr lang="en-US" sz="2000" b="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2000" dirty="0">
                        <a:solidFill>
                          <a:srgbClr val="00206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extLst>
                  <a:ext uri="{0D108BD9-81ED-4DB2-BD59-A6C34878D82A}">
                    <a16:rowId xmlns:a16="http://schemas.microsoft.com/office/drawing/2014/main" val="3921293584"/>
                  </a:ext>
                </a:extLst>
              </a:tr>
              <a:tr h="3470679">
                <a:tc>
                  <a:txBody>
                    <a:bodyPr/>
                    <a:lstStyle/>
                    <a:p>
                      <a:pPr marL="0" marR="0" algn="ctr">
                        <a:lnSpc>
                          <a:spcPct val="150000"/>
                        </a:lnSpc>
                        <a:spcBef>
                          <a:spcPts val="0"/>
                        </a:spcBef>
                        <a:spcAft>
                          <a:spcPts val="0"/>
                        </a:spcAft>
                      </a:pPr>
                      <a:endParaRPr lang="en-US" sz="2000" b="0" dirty="0">
                        <a:solidFill>
                          <a:srgbClr val="002060"/>
                        </a:solidFill>
                        <a:effectLst/>
                        <a:latin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endParaRPr lang="en-US" sz="2000" b="0" dirty="0">
                        <a:solidFill>
                          <a:srgbClr val="002060"/>
                        </a:solidFill>
                        <a:effectLst/>
                        <a:latin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endParaRPr lang="en-US" sz="2000" b="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endParaRPr lang="en-US" sz="2000" b="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endParaRPr lang="en-US" sz="2000" b="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2000" dirty="0">
                        <a:solidFill>
                          <a:srgbClr val="002060"/>
                        </a:solidFill>
                        <a:effectLst/>
                        <a:latin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endParaRPr lang="en-US" sz="2000" dirty="0">
                        <a:solidFill>
                          <a:srgbClr val="002060"/>
                        </a:solidFill>
                        <a:effectLst/>
                        <a:latin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endParaRPr lang="en-US" sz="2000" dirty="0">
                        <a:solidFill>
                          <a:srgbClr val="002060"/>
                        </a:solidFill>
                        <a:effectLst/>
                        <a:latin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endParaRPr lang="en-US" sz="2000" dirty="0">
                        <a:solidFill>
                          <a:srgbClr val="002060"/>
                        </a:solidFill>
                        <a:effectLst/>
                        <a:latin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endParaRPr lang="en-US" sz="2000" dirty="0">
                        <a:solidFill>
                          <a:srgbClr val="002060"/>
                        </a:solidFill>
                        <a:effectLst/>
                        <a:latin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r>
                        <a:rPr lang="en-US" sz="2000" dirty="0">
                          <a:solidFill>
                            <a:srgbClr val="002060"/>
                          </a:solidFill>
                          <a:effectLst/>
                          <a:latin typeface="Times New Roman" panose="02020603050405020304" pitchFamily="18" charset="0"/>
                          <a:cs typeface="Times New Roman" panose="02020603050405020304" pitchFamily="18" charset="0"/>
                        </a:rPr>
                        <a:t> </a:t>
                      </a:r>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extLst>
                  <a:ext uri="{0D108BD9-81ED-4DB2-BD59-A6C34878D82A}">
                    <a16:rowId xmlns:a16="http://schemas.microsoft.com/office/drawing/2014/main" val="1575547326"/>
                  </a:ext>
                </a:extLst>
              </a:tr>
            </a:tbl>
          </a:graphicData>
        </a:graphic>
      </p:graphicFrame>
      <p:sp>
        <p:nvSpPr>
          <p:cNvPr id="11" name="TextBox 10">
            <a:extLst>
              <a:ext uri="{FF2B5EF4-FFF2-40B4-BE49-F238E27FC236}">
                <a16:creationId xmlns:a16="http://schemas.microsoft.com/office/drawing/2014/main" id="{EAF377B7-956F-94F5-B56A-30D689D1EB03}"/>
              </a:ext>
            </a:extLst>
          </p:cNvPr>
          <p:cNvSpPr txBox="1"/>
          <p:nvPr/>
        </p:nvSpPr>
        <p:spPr>
          <a:xfrm>
            <a:off x="459243" y="4247424"/>
            <a:ext cx="2531971" cy="498663"/>
          </a:xfrm>
          <a:prstGeom prst="rect">
            <a:avLst/>
          </a:prstGeom>
          <a:noFill/>
        </p:spPr>
        <p:txBody>
          <a:bodyPr wrap="square">
            <a:spAutoFit/>
          </a:bodyPr>
          <a:lstStyle/>
          <a:p>
            <a:pPr marL="0" marR="0">
              <a:lnSpc>
                <a:spcPct val="150000"/>
              </a:lnSpc>
              <a:spcBef>
                <a:spcPts val="0"/>
              </a:spcBef>
              <a:spcAft>
                <a:spcPts val="0"/>
              </a:spcAft>
            </a:pPr>
            <a:r>
              <a:rPr lang="en-US" sz="2000" b="0" dirty="0" err="1">
                <a:solidFill>
                  <a:srgbClr val="002060"/>
                </a:solidFill>
                <a:effectLst/>
                <a:latin typeface="Times New Roman" panose="02020603050405020304" pitchFamily="18" charset="0"/>
                <a:cs typeface="Times New Roman" panose="02020603050405020304" pitchFamily="18" charset="0"/>
              </a:rPr>
              <a:t>Bố</a:t>
            </a:r>
            <a:r>
              <a:rPr lang="en-US" sz="2000" b="0" dirty="0">
                <a:solidFill>
                  <a:srgbClr val="002060"/>
                </a:solidFill>
                <a:effectLst/>
                <a:latin typeface="Times New Roman" panose="02020603050405020304" pitchFamily="18" charset="0"/>
                <a:cs typeface="Times New Roman" panose="02020603050405020304" pitchFamily="18" charset="0"/>
              </a:rPr>
              <a:t> </a:t>
            </a:r>
            <a:r>
              <a:rPr lang="en-US" sz="2000" b="0" dirty="0" err="1">
                <a:solidFill>
                  <a:srgbClr val="002060"/>
                </a:solidFill>
                <a:effectLst/>
                <a:latin typeface="Times New Roman" panose="02020603050405020304" pitchFamily="18" charset="0"/>
                <a:cs typeface="Times New Roman" panose="02020603050405020304" pitchFamily="18" charset="0"/>
              </a:rPr>
              <a:t>cục</a:t>
            </a:r>
            <a:r>
              <a:rPr lang="en-US" sz="2000" b="0" dirty="0">
                <a:solidFill>
                  <a:srgbClr val="002060"/>
                </a:solidFill>
                <a:effectLst/>
                <a:latin typeface="Times New Roman" panose="02020603050405020304" pitchFamily="18" charset="0"/>
                <a:cs typeface="Times New Roman" panose="02020603050405020304" pitchFamily="18" charset="0"/>
              </a:rPr>
              <a:t>:</a:t>
            </a:r>
          </a:p>
        </p:txBody>
      </p:sp>
      <p:pic>
        <p:nvPicPr>
          <p:cNvPr id="2052" name="Picture 4" descr="Bức thư của thủ lĩnh da đỏ - Tác giả Xi-át-tơn">
            <a:extLst>
              <a:ext uri="{FF2B5EF4-FFF2-40B4-BE49-F238E27FC236}">
                <a16:creationId xmlns:a16="http://schemas.microsoft.com/office/drawing/2014/main" id="{694E9334-1525-39FA-2CF7-24C23C494A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273" r="12598"/>
          <a:stretch/>
        </p:blipFill>
        <p:spPr bwMode="auto">
          <a:xfrm flipH="1">
            <a:off x="8131628" y="2627643"/>
            <a:ext cx="4060370" cy="272468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extBox 3">
            <a:extLst>
              <a:ext uri="{FF2B5EF4-FFF2-40B4-BE49-F238E27FC236}">
                <a16:creationId xmlns:a16="http://schemas.microsoft.com/office/drawing/2014/main" id="{22677730-F659-1EE8-91C2-BE0EFCE597C7}"/>
              </a:ext>
            </a:extLst>
          </p:cNvPr>
          <p:cNvSpPr txBox="1"/>
          <p:nvPr/>
        </p:nvSpPr>
        <p:spPr>
          <a:xfrm>
            <a:off x="2538957" y="1315580"/>
            <a:ext cx="5634117" cy="1015663"/>
          </a:xfrm>
          <a:prstGeom prst="rect">
            <a:avLst/>
          </a:prstGeom>
          <a:noFill/>
        </p:spPr>
        <p:txBody>
          <a:bodyPr wrap="square">
            <a:spAutoFit/>
          </a:bodyPr>
          <a:lstStyle/>
          <a:p>
            <a:r>
              <a:rPr lang="vi-VN" sz="2000" dirty="0">
                <a:solidFill>
                  <a:srgbClr val="002060"/>
                </a:solidFill>
                <a:latin typeface="Times New Roman" panose="02020603050405020304" pitchFamily="18" charset="0"/>
                <a:ea typeface="Times New Roman" panose="02020603050405020304" pitchFamily="18" charset="0"/>
              </a:rPr>
              <a:t>Năm 1854, Tổng thống thứ 14 của nước Mỹ là Phreng-klin Pi-ơ-xơ tỏ ý muốn mua đất của người da đỏ. Thủ lĩnh Xi-át-tơn đã trả lời bằng bức thư này. </a:t>
            </a:r>
          </a:p>
        </p:txBody>
      </p:sp>
      <p:sp>
        <p:nvSpPr>
          <p:cNvPr id="5" name="TextBox 4">
            <a:extLst>
              <a:ext uri="{FF2B5EF4-FFF2-40B4-BE49-F238E27FC236}">
                <a16:creationId xmlns:a16="http://schemas.microsoft.com/office/drawing/2014/main" id="{39A5C1B5-D835-46C6-0D12-68309A4EA60F}"/>
              </a:ext>
            </a:extLst>
          </p:cNvPr>
          <p:cNvSpPr txBox="1"/>
          <p:nvPr/>
        </p:nvSpPr>
        <p:spPr>
          <a:xfrm>
            <a:off x="2497511" y="2609661"/>
            <a:ext cx="4685145" cy="400110"/>
          </a:xfrm>
          <a:prstGeom prst="rect">
            <a:avLst/>
          </a:prstGeom>
          <a:noFill/>
        </p:spPr>
        <p:txBody>
          <a:bodyPr wrap="square">
            <a:spAutoFit/>
          </a:bodyPr>
          <a:lstStyle/>
          <a:p>
            <a:r>
              <a:rPr lang="en-US" sz="2000" dirty="0">
                <a:solidFill>
                  <a:srgbClr val="002060"/>
                </a:solidFill>
                <a:effectLst/>
                <a:latin typeface="Times New Roman" panose="02020603050405020304" pitchFamily="18" charset="0"/>
                <a:ea typeface="Times New Roman" panose="02020603050405020304" pitchFamily="18" charset="0"/>
              </a:rPr>
              <a:t>Văn </a:t>
            </a:r>
            <a:r>
              <a:rPr lang="en-US" sz="2000" dirty="0" err="1">
                <a:solidFill>
                  <a:srgbClr val="002060"/>
                </a:solidFill>
                <a:effectLst/>
                <a:latin typeface="Times New Roman" panose="02020603050405020304" pitchFamily="18" charset="0"/>
                <a:ea typeface="Times New Roman" panose="02020603050405020304" pitchFamily="18" charset="0"/>
              </a:rPr>
              <a:t>bản</a:t>
            </a:r>
            <a:r>
              <a:rPr lang="en-US" sz="2000" dirty="0">
                <a:solidFill>
                  <a:srgbClr val="002060"/>
                </a:solidFill>
                <a:effectLst/>
                <a:latin typeface="Times New Roman" panose="02020603050405020304" pitchFamily="18" charset="0"/>
                <a:ea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rPr>
              <a:t>thông</a:t>
            </a:r>
            <a:r>
              <a:rPr lang="en-US" sz="2000" dirty="0">
                <a:solidFill>
                  <a:srgbClr val="002060"/>
                </a:solidFill>
                <a:effectLst/>
                <a:latin typeface="Times New Roman" panose="02020603050405020304" pitchFamily="18" charset="0"/>
                <a:ea typeface="Times New Roman" panose="02020603050405020304" pitchFamily="18" charset="0"/>
              </a:rPr>
              <a:t> tin</a:t>
            </a:r>
            <a:endParaRPr lang="en-US" sz="2000" dirty="0"/>
          </a:p>
        </p:txBody>
      </p:sp>
      <p:sp>
        <p:nvSpPr>
          <p:cNvPr id="6" name="TextBox 5">
            <a:extLst>
              <a:ext uri="{FF2B5EF4-FFF2-40B4-BE49-F238E27FC236}">
                <a16:creationId xmlns:a16="http://schemas.microsoft.com/office/drawing/2014/main" id="{BF0225D4-BC3B-443B-BA55-1D12E9B2039D}"/>
              </a:ext>
            </a:extLst>
          </p:cNvPr>
          <p:cNvSpPr txBox="1"/>
          <p:nvPr/>
        </p:nvSpPr>
        <p:spPr>
          <a:xfrm>
            <a:off x="1265116" y="4373356"/>
            <a:ext cx="4685145" cy="400110"/>
          </a:xfrm>
          <a:prstGeom prst="rect">
            <a:avLst/>
          </a:prstGeom>
          <a:noFill/>
        </p:spPr>
        <p:txBody>
          <a:bodyPr wrap="square">
            <a:spAutoFit/>
          </a:bodyPr>
          <a:lstStyle/>
          <a:p>
            <a:r>
              <a:rPr lang="en-US" sz="2000" dirty="0">
                <a:solidFill>
                  <a:srgbClr val="002060"/>
                </a:solidFill>
                <a:effectLst/>
                <a:latin typeface="Times New Roman" panose="02020603050405020304" pitchFamily="18" charset="0"/>
                <a:ea typeface="Times New Roman" panose="02020603050405020304" pitchFamily="18" charset="0"/>
              </a:rPr>
              <a:t> 3 </a:t>
            </a:r>
            <a:r>
              <a:rPr lang="en-US" sz="2000" dirty="0" err="1">
                <a:solidFill>
                  <a:srgbClr val="002060"/>
                </a:solidFill>
                <a:effectLst/>
                <a:latin typeface="Times New Roman" panose="02020603050405020304" pitchFamily="18" charset="0"/>
                <a:ea typeface="Times New Roman" panose="02020603050405020304" pitchFamily="18" charset="0"/>
              </a:rPr>
              <a:t>phần</a:t>
            </a:r>
            <a:endParaRPr lang="en-US" sz="2000" dirty="0"/>
          </a:p>
        </p:txBody>
      </p:sp>
      <p:sp>
        <p:nvSpPr>
          <p:cNvPr id="8" name="TextBox 7">
            <a:extLst>
              <a:ext uri="{FF2B5EF4-FFF2-40B4-BE49-F238E27FC236}">
                <a16:creationId xmlns:a16="http://schemas.microsoft.com/office/drawing/2014/main" id="{24404A47-CE42-9D2A-618A-0A34E91E6ED8}"/>
              </a:ext>
            </a:extLst>
          </p:cNvPr>
          <p:cNvSpPr txBox="1"/>
          <p:nvPr/>
        </p:nvSpPr>
        <p:spPr>
          <a:xfrm>
            <a:off x="2538956" y="3010962"/>
            <a:ext cx="5634117" cy="3477875"/>
          </a:xfrm>
          <a:prstGeom prst="rect">
            <a:avLst/>
          </a:prstGeom>
          <a:noFill/>
        </p:spPr>
        <p:txBody>
          <a:bodyPr wrap="square">
            <a:spAutoFit/>
          </a:bodyPr>
          <a:lstStyle/>
          <a:p>
            <a:pPr marL="0" marR="0">
              <a:lnSpc>
                <a:spcPct val="150000"/>
              </a:lnSpc>
              <a:spcBef>
                <a:spcPts val="0"/>
              </a:spcBef>
              <a:spcAft>
                <a:spcPts val="0"/>
              </a:spcAft>
            </a:pP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1</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cha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i="1" dirty="0">
              <a:effectLst/>
              <a:latin typeface=".VnTime"/>
              <a:ea typeface="Times New Roman" panose="02020603050405020304" pitchFamily="18" charset="0"/>
              <a:cs typeface="Times New Roman" panose="02020603050405020304" pitchFamily="18" charset="0"/>
            </a:endParaRPr>
          </a:p>
          <a:p>
            <a:pPr marL="0" marR="0">
              <a:lnSpc>
                <a:spcPct val="150000"/>
              </a:lnSpc>
              <a:spcBef>
                <a:spcPts val="0"/>
              </a:spcBef>
              <a:spcAft>
                <a:spcPts val="0"/>
              </a:spcAft>
            </a:pP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thiêng</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liêng</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kí</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ức</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da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đỏ</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VnTime"/>
              <a:ea typeface="Times New Roman" panose="02020603050405020304" pitchFamily="18" charset="0"/>
              <a:cs typeface="Times New Roman" panose="02020603050405020304" pitchFamily="18" charset="0"/>
            </a:endParaRPr>
          </a:p>
          <a:p>
            <a:pPr marL="0" marR="0">
              <a:lnSpc>
                <a:spcPct val="150000"/>
              </a:lnSpc>
              <a:spcBef>
                <a:spcPts val="0"/>
              </a:spcBef>
              <a:spcAft>
                <a:spcPts val="0"/>
              </a:spcAft>
            </a:pP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2</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Đều</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ràng</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buộc</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VnTime"/>
              <a:ea typeface="Times New Roman" panose="02020603050405020304" pitchFamily="18" charset="0"/>
              <a:cs typeface="Times New Roman" panose="02020603050405020304" pitchFamily="18" charset="0"/>
            </a:endParaRPr>
          </a:p>
          <a:p>
            <a:pPr marL="0" marR="0">
              <a:lnSpc>
                <a:spcPct val="150000"/>
              </a:lnSpc>
              <a:spcBef>
                <a:spcPts val="0"/>
              </a:spcBef>
              <a:spcAft>
                <a:spcPts val="0"/>
              </a:spcAft>
            </a:pP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Thái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da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đỏ</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da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trắng</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thiên</a:t>
            </a:r>
            <a:r>
              <a:rPr lang="en-US" sz="20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0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VnTime"/>
              <a:ea typeface="Times New Roman" panose="02020603050405020304" pitchFamily="18" charset="0"/>
              <a:cs typeface="Times New Roman" panose="02020603050405020304" pitchFamily="18" charset="0"/>
            </a:endParaRPr>
          </a:p>
          <a:p>
            <a:pPr marL="0" marR="0">
              <a:lnSpc>
                <a:spcPct val="150000"/>
              </a:lnSpc>
              <a:spcBef>
                <a:spcPts val="0"/>
              </a:spcBef>
              <a:spcAft>
                <a:spcPts val="0"/>
              </a:spcAft>
            </a:pP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3</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endParaRPr lang="en-US" sz="2000" dirty="0">
              <a:effectLst/>
              <a:latin typeface=".VnTime"/>
              <a:ea typeface="Times New Roman" panose="02020603050405020304" pitchFamily="18" charset="0"/>
              <a:cs typeface="Times New Roman" panose="02020603050405020304" pitchFamily="18" charset="0"/>
            </a:endParaRPr>
          </a:p>
          <a:p>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000" dirty="0">
                <a:solidFill>
                  <a:srgbClr val="002060"/>
                </a:solidFill>
                <a:effectLst/>
                <a:latin typeface="Times New Roman" panose="02020603050405020304" pitchFamily="18" charset="0"/>
                <a:ea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rPr>
              <a:t>Kiến</a:t>
            </a:r>
            <a:r>
              <a:rPr lang="en-US" sz="2000" dirty="0">
                <a:solidFill>
                  <a:srgbClr val="002060"/>
                </a:solidFill>
                <a:effectLst/>
                <a:latin typeface="Times New Roman" panose="02020603050405020304" pitchFamily="18" charset="0"/>
                <a:ea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rPr>
              <a:t>nghị</a:t>
            </a:r>
            <a:r>
              <a:rPr lang="en-US" sz="2000" dirty="0">
                <a:solidFill>
                  <a:srgbClr val="002060"/>
                </a:solidFill>
                <a:effectLst/>
                <a:latin typeface="Times New Roman" panose="02020603050405020304" pitchFamily="18" charset="0"/>
                <a:ea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rPr>
              <a:t>của</a:t>
            </a:r>
            <a:r>
              <a:rPr lang="en-US" sz="2000" dirty="0">
                <a:solidFill>
                  <a:srgbClr val="002060"/>
                </a:solidFill>
                <a:effectLst/>
                <a:latin typeface="Times New Roman" panose="02020603050405020304" pitchFamily="18" charset="0"/>
                <a:ea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rPr>
              <a:t>người</a:t>
            </a:r>
            <a:r>
              <a:rPr lang="en-US" sz="2000" dirty="0">
                <a:solidFill>
                  <a:srgbClr val="002060"/>
                </a:solidFill>
                <a:effectLst/>
                <a:latin typeface="Times New Roman" panose="02020603050405020304" pitchFamily="18" charset="0"/>
                <a:ea typeface="Times New Roman" panose="02020603050405020304" pitchFamily="18" charset="0"/>
              </a:rPr>
              <a:t> da </a:t>
            </a:r>
            <a:r>
              <a:rPr lang="en-US" sz="2000" dirty="0" err="1">
                <a:solidFill>
                  <a:srgbClr val="002060"/>
                </a:solidFill>
                <a:effectLst/>
                <a:latin typeface="Times New Roman" panose="02020603050405020304" pitchFamily="18" charset="0"/>
                <a:ea typeface="Times New Roman" panose="02020603050405020304" pitchFamily="18" charset="0"/>
              </a:rPr>
              <a:t>đỏ</a:t>
            </a:r>
            <a:r>
              <a:rPr lang="en-US" sz="2000" dirty="0">
                <a:solidFill>
                  <a:srgbClr val="002060"/>
                </a:solidFill>
                <a:effectLst/>
                <a:latin typeface="Times New Roman" panose="02020603050405020304" pitchFamily="18" charset="0"/>
                <a:ea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rPr>
              <a:t>về</a:t>
            </a:r>
            <a:r>
              <a:rPr lang="en-US" sz="2000" dirty="0">
                <a:solidFill>
                  <a:srgbClr val="002060"/>
                </a:solidFill>
                <a:effectLst/>
                <a:latin typeface="Times New Roman" panose="02020603050405020304" pitchFamily="18" charset="0"/>
                <a:ea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rPr>
              <a:t>việc</a:t>
            </a:r>
            <a:r>
              <a:rPr lang="en-US" sz="2000" dirty="0">
                <a:solidFill>
                  <a:srgbClr val="002060"/>
                </a:solidFill>
                <a:effectLst/>
                <a:latin typeface="Times New Roman" panose="02020603050405020304" pitchFamily="18" charset="0"/>
                <a:ea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rPr>
              <a:t>bảo</a:t>
            </a:r>
            <a:r>
              <a:rPr lang="en-US" sz="2000" dirty="0">
                <a:solidFill>
                  <a:srgbClr val="002060"/>
                </a:solidFill>
                <a:effectLst/>
                <a:latin typeface="Times New Roman" panose="02020603050405020304" pitchFamily="18" charset="0"/>
                <a:ea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rPr>
              <a:t>vệ</a:t>
            </a:r>
            <a:r>
              <a:rPr lang="en-US" sz="2000" dirty="0">
                <a:solidFill>
                  <a:srgbClr val="002060"/>
                </a:solidFill>
                <a:effectLst/>
                <a:latin typeface="Times New Roman" panose="02020603050405020304" pitchFamily="18" charset="0"/>
                <a:ea typeface="Times New Roman" panose="02020603050405020304" pitchFamily="18" charset="0"/>
              </a:rPr>
              <a:t> </a:t>
            </a:r>
            <a:r>
              <a:rPr lang="en-US" sz="2000" dirty="0" err="1" smtClean="0">
                <a:solidFill>
                  <a:srgbClr val="002060"/>
                </a:solidFill>
                <a:latin typeface="Times New Roman" panose="02020603050405020304" pitchFamily="18" charset="0"/>
                <a:ea typeface="Times New Roman" panose="02020603050405020304" pitchFamily="18" charset="0"/>
              </a:rPr>
              <a:t>thiên</a:t>
            </a:r>
            <a:r>
              <a:rPr lang="en-US" sz="2000" dirty="0" smtClean="0">
                <a:solidFill>
                  <a:srgbClr val="002060"/>
                </a:solidFill>
                <a:latin typeface="Times New Roman" panose="02020603050405020304" pitchFamily="18" charset="0"/>
                <a:ea typeface="Times New Roman" panose="02020603050405020304" pitchFamily="18" charset="0"/>
              </a:rPr>
              <a:t> </a:t>
            </a:r>
            <a:r>
              <a:rPr lang="en-US" sz="2000" dirty="0" err="1" smtClean="0">
                <a:solidFill>
                  <a:srgbClr val="002060"/>
                </a:solidFill>
                <a:latin typeface="Times New Roman" panose="02020603050405020304" pitchFamily="18" charset="0"/>
                <a:ea typeface="Times New Roman" panose="02020603050405020304" pitchFamily="18" charset="0"/>
              </a:rPr>
              <a:t>nhiên</a:t>
            </a:r>
            <a:r>
              <a:rPr lang="en-US" sz="2000" dirty="0" smtClean="0">
                <a:solidFill>
                  <a:srgbClr val="002060"/>
                </a:solidFill>
                <a:effectLst/>
                <a:latin typeface="Times New Roman" panose="02020603050405020304" pitchFamily="18" charset="0"/>
                <a:ea typeface="Times New Roman" panose="02020603050405020304" pitchFamily="18" charset="0"/>
              </a:rPr>
              <a:t>.</a:t>
            </a:r>
            <a:endParaRPr lang="en-US" sz="2000" dirty="0"/>
          </a:p>
        </p:txBody>
      </p:sp>
      <p:sp>
        <p:nvSpPr>
          <p:cNvPr id="10" name="TextBox 9">
            <a:extLst>
              <a:ext uri="{FF2B5EF4-FFF2-40B4-BE49-F238E27FC236}">
                <a16:creationId xmlns:a16="http://schemas.microsoft.com/office/drawing/2014/main" id="{5131CE89-E183-791F-F3AD-81681830962B}"/>
              </a:ext>
            </a:extLst>
          </p:cNvPr>
          <p:cNvSpPr txBox="1"/>
          <p:nvPr/>
        </p:nvSpPr>
        <p:spPr>
          <a:xfrm>
            <a:off x="135144" y="1555352"/>
            <a:ext cx="2531971" cy="498663"/>
          </a:xfrm>
          <a:prstGeom prst="rect">
            <a:avLst/>
          </a:prstGeom>
          <a:noFill/>
        </p:spPr>
        <p:txBody>
          <a:bodyPr wrap="square">
            <a:spAutoFit/>
          </a:bodyPr>
          <a:lstStyle/>
          <a:p>
            <a:pPr marL="0" marR="0" algn="ctr">
              <a:lnSpc>
                <a:spcPct val="150000"/>
              </a:lnSpc>
              <a:spcBef>
                <a:spcPts val="0"/>
              </a:spcBef>
              <a:spcAft>
                <a:spcPts val="0"/>
              </a:spcAft>
            </a:pPr>
            <a:r>
              <a:rPr lang="en-US" sz="2000" b="0" dirty="0">
                <a:solidFill>
                  <a:srgbClr val="002060"/>
                </a:solidFill>
                <a:effectLst/>
                <a:latin typeface="Times New Roman" panose="02020603050405020304" pitchFamily="18" charset="0"/>
                <a:cs typeface="Times New Roman" panose="02020603050405020304" pitchFamily="18" charset="0"/>
              </a:rPr>
              <a:t>Hoàn </a:t>
            </a:r>
            <a:r>
              <a:rPr lang="en-US" sz="2000" b="0" dirty="0" err="1">
                <a:solidFill>
                  <a:srgbClr val="002060"/>
                </a:solidFill>
                <a:effectLst/>
                <a:latin typeface="Times New Roman" panose="02020603050405020304" pitchFamily="18" charset="0"/>
                <a:cs typeface="Times New Roman" panose="02020603050405020304" pitchFamily="18" charset="0"/>
              </a:rPr>
              <a:t>cảnh</a:t>
            </a:r>
            <a:r>
              <a:rPr lang="en-US" sz="2000" b="0" dirty="0">
                <a:solidFill>
                  <a:srgbClr val="002060"/>
                </a:solidFill>
                <a:effectLst/>
                <a:latin typeface="Times New Roman" panose="02020603050405020304" pitchFamily="18" charset="0"/>
                <a:cs typeface="Times New Roman" panose="02020603050405020304" pitchFamily="18" charset="0"/>
              </a:rPr>
              <a:t> </a:t>
            </a:r>
            <a:r>
              <a:rPr lang="en-US" sz="2000" b="0" dirty="0" err="1">
                <a:solidFill>
                  <a:srgbClr val="002060"/>
                </a:solidFill>
                <a:effectLst/>
                <a:latin typeface="Times New Roman" panose="02020603050405020304" pitchFamily="18" charset="0"/>
                <a:cs typeface="Times New Roman" panose="02020603050405020304" pitchFamily="18" charset="0"/>
              </a:rPr>
              <a:t>sáng</a:t>
            </a:r>
            <a:r>
              <a:rPr lang="en-US" sz="2000" b="0" dirty="0">
                <a:solidFill>
                  <a:srgbClr val="002060"/>
                </a:solidFill>
                <a:effectLst/>
                <a:latin typeface="Times New Roman" panose="02020603050405020304" pitchFamily="18" charset="0"/>
                <a:cs typeface="Times New Roman" panose="02020603050405020304" pitchFamily="18" charset="0"/>
              </a:rPr>
              <a:t> </a:t>
            </a:r>
            <a:r>
              <a:rPr lang="en-US" sz="2000" b="0" dirty="0" err="1">
                <a:solidFill>
                  <a:srgbClr val="002060"/>
                </a:solidFill>
                <a:effectLst/>
                <a:latin typeface="Times New Roman" panose="02020603050405020304" pitchFamily="18" charset="0"/>
                <a:cs typeface="Times New Roman" panose="02020603050405020304" pitchFamily="18" charset="0"/>
              </a:rPr>
              <a:t>tác</a:t>
            </a:r>
            <a:endParaRPr lang="en-US" sz="2000" b="0" dirty="0">
              <a:solidFill>
                <a:srgbClr val="00206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49045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left)">
                                      <p:cBhvr>
                                        <p:cTn id="17" dur="500"/>
                                        <p:tgtEl>
                                          <p:spTgt spid="8">
                                            <p:txEl>
                                              <p:pRg st="0" end="0"/>
                                            </p:txEl>
                                          </p:spTgt>
                                        </p:tgtEl>
                                      </p:cBhvr>
                                    </p:animEffect>
                                  </p:childTnLst>
                                </p:cTn>
                              </p:par>
                              <p:par>
                                <p:cTn id="18" presetID="22" presetClass="entr" presetSubtype="8" fill="hold" nodeType="with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wipe(left)">
                                      <p:cBhvr>
                                        <p:cTn id="20" dur="500"/>
                                        <p:tgtEl>
                                          <p:spTgt spid="8">
                                            <p:txEl>
                                              <p:pRg st="2" end="2"/>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wipe(left)">
                                      <p:cBhvr>
                                        <p:cTn id="23" dur="500"/>
                                        <p:tgtEl>
                                          <p:spTgt spid="8">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wipe(left)">
                                      <p:cBhvr>
                                        <p:cTn id="28" dur="500"/>
                                        <p:tgtEl>
                                          <p:spTgt spid="8">
                                            <p:txEl>
                                              <p:pRg st="1" end="1"/>
                                            </p:txEl>
                                          </p:spTgt>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8">
                                            <p:txEl>
                                              <p:pRg st="3" end="3"/>
                                            </p:txEl>
                                          </p:spTgt>
                                        </p:tgtEl>
                                        <p:attrNameLst>
                                          <p:attrName>style.visibility</p:attrName>
                                        </p:attrNameLst>
                                      </p:cBhvr>
                                      <p:to>
                                        <p:strVal val="visible"/>
                                      </p:to>
                                    </p:set>
                                    <p:animEffect transition="in" filter="wipe(left)">
                                      <p:cBhvr>
                                        <p:cTn id="32" dur="500"/>
                                        <p:tgtEl>
                                          <p:spTgt spid="8">
                                            <p:txEl>
                                              <p:pRg st="3" end="3"/>
                                            </p:txEl>
                                          </p:spTgt>
                                        </p:tgtEl>
                                      </p:cBhvr>
                                    </p:animEffect>
                                  </p:childTnLst>
                                </p:cTn>
                              </p:par>
                            </p:childTnLst>
                          </p:cTn>
                        </p:par>
                        <p:par>
                          <p:cTn id="33" fill="hold">
                            <p:stCondLst>
                              <p:cond delay="1000"/>
                            </p:stCondLst>
                            <p:childTnLst>
                              <p:par>
                                <p:cTn id="34" presetID="22" presetClass="entr" presetSubtype="8" fill="hold" nodeType="afterEffect">
                                  <p:stCondLst>
                                    <p:cond delay="0"/>
                                  </p:stCondLst>
                                  <p:childTnLst>
                                    <p:set>
                                      <p:cBhvr>
                                        <p:cTn id="35" dur="1" fill="hold">
                                          <p:stCondLst>
                                            <p:cond delay="0"/>
                                          </p:stCondLst>
                                        </p:cTn>
                                        <p:tgtEl>
                                          <p:spTgt spid="8">
                                            <p:txEl>
                                              <p:pRg st="5" end="5"/>
                                            </p:txEl>
                                          </p:spTgt>
                                        </p:tgtEl>
                                        <p:attrNameLst>
                                          <p:attrName>style.visibility</p:attrName>
                                        </p:attrNameLst>
                                      </p:cBhvr>
                                      <p:to>
                                        <p:strVal val="visible"/>
                                      </p:to>
                                    </p:set>
                                    <p:animEffect transition="in" filter="wipe(left)">
                                      <p:cBhvr>
                                        <p:cTn id="36"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AC886D-1934-4936-876F-EB40811190BD}"/>
              </a:ext>
            </a:extLst>
          </p:cNvPr>
          <p:cNvSpPr txBox="1"/>
          <p:nvPr/>
        </p:nvSpPr>
        <p:spPr>
          <a:xfrm>
            <a:off x="173802" y="1192201"/>
            <a:ext cx="4858871"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I. TÌM HIỂU CHUNG</a:t>
            </a:r>
          </a:p>
        </p:txBody>
      </p:sp>
      <p:sp>
        <p:nvSpPr>
          <p:cNvPr id="6" name="文本框 109">
            <a:extLst>
              <a:ext uri="{FF2B5EF4-FFF2-40B4-BE49-F238E27FC236}">
                <a16:creationId xmlns:a16="http://schemas.microsoft.com/office/drawing/2014/main" id="{F9D6B4DA-E777-8214-430E-3DC5D44B384B}"/>
              </a:ext>
            </a:extLst>
          </p:cNvPr>
          <p:cNvSpPr txBox="1"/>
          <p:nvPr/>
        </p:nvSpPr>
        <p:spPr>
          <a:xfrm>
            <a:off x="766620" y="198667"/>
            <a:ext cx="10829140" cy="1015663"/>
          </a:xfrm>
          <a:prstGeom prst="rect">
            <a:avLst/>
          </a:prstGeom>
          <a:noFill/>
        </p:spPr>
        <p:txBody>
          <a:bodyPr wrap="square" rtlCol="0">
            <a:spAutoFit/>
          </a:bodyPr>
          <a:lstStyle/>
          <a:p>
            <a:pPr algn="ctr"/>
            <a:r>
              <a:rPr lang="en-US" altLang="zh-CN" sz="3200"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DIỄN TỪ ỨNG KHẨU CỦA THỦ LĨNH DA ĐỎ XI-ÁT-TƠN</a:t>
            </a:r>
            <a:endParaRPr lang="vi-VN" altLang="zh-CN" sz="3200"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endParaRPr>
          </a:p>
          <a:p>
            <a:pPr algn="ctr"/>
            <a:r>
              <a:rPr lang="en-US" altLang="zh-CN" sz="2400"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                                                                                      </a:t>
            </a:r>
            <a:r>
              <a:rPr lang="en-US" altLang="zh-CN" sz="2800" i="1"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 Xi-</a:t>
            </a:r>
            <a:r>
              <a:rPr lang="en-US" altLang="zh-CN" sz="2800" i="1" dirty="0" err="1">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át</a:t>
            </a:r>
            <a:r>
              <a:rPr lang="en-US" altLang="zh-CN" sz="2800" i="1"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a:t>
            </a:r>
            <a:r>
              <a:rPr lang="en-US" altLang="zh-CN" sz="2800" i="1" dirty="0" err="1">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tơn</a:t>
            </a:r>
            <a:r>
              <a:rPr lang="en-US" altLang="zh-CN" sz="2800" i="1"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 -</a:t>
            </a:r>
            <a:endParaRPr lang="zh-CN" altLang="en-US" sz="2400" i="1"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endParaRPr>
          </a:p>
        </p:txBody>
      </p:sp>
      <p:sp>
        <p:nvSpPr>
          <p:cNvPr id="7" name="TextBox 6">
            <a:extLst>
              <a:ext uri="{FF2B5EF4-FFF2-40B4-BE49-F238E27FC236}">
                <a16:creationId xmlns:a16="http://schemas.microsoft.com/office/drawing/2014/main" id="{69E73693-8005-4960-7773-83D3BB3CB060}"/>
              </a:ext>
            </a:extLst>
          </p:cNvPr>
          <p:cNvSpPr txBox="1"/>
          <p:nvPr/>
        </p:nvSpPr>
        <p:spPr>
          <a:xfrm>
            <a:off x="173802" y="1666719"/>
            <a:ext cx="4858871"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II. TÌM HIỂU CHI TIẾT</a:t>
            </a:r>
          </a:p>
        </p:txBody>
      </p:sp>
      <p:sp>
        <p:nvSpPr>
          <p:cNvPr id="8" name="TextBox 7">
            <a:extLst>
              <a:ext uri="{FF2B5EF4-FFF2-40B4-BE49-F238E27FC236}">
                <a16:creationId xmlns:a16="http://schemas.microsoft.com/office/drawing/2014/main" id="{E6817E7A-FEF6-0BB7-3B2A-44753CB011A9}"/>
              </a:ext>
            </a:extLst>
          </p:cNvPr>
          <p:cNvSpPr txBox="1"/>
          <p:nvPr/>
        </p:nvSpPr>
        <p:spPr>
          <a:xfrm>
            <a:off x="173802" y="2119108"/>
            <a:ext cx="6702341"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1. Thông tin </a:t>
            </a:r>
            <a:r>
              <a:rPr lang="en-US" sz="2800" b="1" dirty="0" err="1">
                <a:latin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a:t>
            </a:r>
            <a:endParaRPr lang="en-US" sz="28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AEB0F11-391B-6E9C-B14A-F46743A28E2A}"/>
              </a:ext>
            </a:extLst>
          </p:cNvPr>
          <p:cNvSpPr txBox="1"/>
          <p:nvPr/>
        </p:nvSpPr>
        <p:spPr>
          <a:xfrm>
            <a:off x="173802" y="2568745"/>
            <a:ext cx="6702341"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triển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thông</a:t>
            </a:r>
            <a:r>
              <a:rPr lang="en-US" sz="2800" b="1" dirty="0">
                <a:latin typeface="Times New Roman" panose="02020603050405020304" pitchFamily="18" charset="0"/>
                <a:cs typeface="Times New Roman" panose="02020603050405020304" pitchFamily="18" charset="0"/>
              </a:rPr>
              <a:t> tin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70383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39154.2021320193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9407236" y="1027906"/>
            <a:ext cx="609600" cy="609600"/>
          </a:xfrm>
        </p:spPr>
      </p:pic>
      <p:graphicFrame>
        <p:nvGraphicFramePr>
          <p:cNvPr id="7" name="Table 6">
            <a:extLst>
              <a:ext uri="{FF2B5EF4-FFF2-40B4-BE49-F238E27FC236}">
                <a16:creationId xmlns:a16="http://schemas.microsoft.com/office/drawing/2014/main" id="{CF74C703-6292-B5E1-96B2-5CC6E4FE63B0}"/>
              </a:ext>
            </a:extLst>
          </p:cNvPr>
          <p:cNvGraphicFramePr>
            <a:graphicFrameLocks noGrp="1"/>
          </p:cNvGraphicFramePr>
          <p:nvPr>
            <p:extLst>
              <p:ext uri="{D42A27DB-BD31-4B8C-83A1-F6EECF244321}">
                <p14:modId xmlns:p14="http://schemas.microsoft.com/office/powerpoint/2010/main" val="3576313357"/>
              </p:ext>
            </p:extLst>
          </p:nvPr>
        </p:nvGraphicFramePr>
        <p:xfrm>
          <a:off x="361273" y="522656"/>
          <a:ext cx="10557099" cy="6083872"/>
        </p:xfrm>
        <a:graphic>
          <a:graphicData uri="http://schemas.openxmlformats.org/drawingml/2006/table">
            <a:tbl>
              <a:tblPr firstRow="1" firstCol="1" bandRow="1">
                <a:tableStyleId>{5C22544A-7EE6-4342-B048-85BDC9FD1C3A}</a:tableStyleId>
              </a:tblPr>
              <a:tblGrid>
                <a:gridCol w="1598156">
                  <a:extLst>
                    <a:ext uri="{9D8B030D-6E8A-4147-A177-3AD203B41FA5}">
                      <a16:colId xmlns:a16="http://schemas.microsoft.com/office/drawing/2014/main" val="998395509"/>
                    </a:ext>
                  </a:extLst>
                </a:gridCol>
                <a:gridCol w="4212771">
                  <a:extLst>
                    <a:ext uri="{9D8B030D-6E8A-4147-A177-3AD203B41FA5}">
                      <a16:colId xmlns:a16="http://schemas.microsoft.com/office/drawing/2014/main" val="12653679"/>
                    </a:ext>
                  </a:extLst>
                </a:gridCol>
                <a:gridCol w="4746172">
                  <a:extLst>
                    <a:ext uri="{9D8B030D-6E8A-4147-A177-3AD203B41FA5}">
                      <a16:colId xmlns:a16="http://schemas.microsoft.com/office/drawing/2014/main" val="1968136842"/>
                    </a:ext>
                  </a:extLst>
                </a:gridCol>
              </a:tblGrid>
              <a:tr h="419721">
                <a:tc gridSpan="3">
                  <a:txBody>
                    <a:bodyPr/>
                    <a:lstStyle/>
                    <a:p>
                      <a:pPr marL="0" marR="0" algn="ctr">
                        <a:lnSpc>
                          <a:spcPct val="150000"/>
                        </a:lnSpc>
                        <a:spcBef>
                          <a:spcPts val="0"/>
                        </a:spcBef>
                        <a:spcAft>
                          <a:spcPts val="0"/>
                        </a:spcAft>
                      </a:pPr>
                      <a:r>
                        <a:rPr lang="en-US" sz="2000" dirty="0">
                          <a:solidFill>
                            <a:srgbClr val="FF0000"/>
                          </a:solidFill>
                          <a:effectLst/>
                          <a:latin typeface="Times New Roman" panose="02020603050405020304" pitchFamily="18" charset="0"/>
                          <a:cs typeface="Times New Roman" panose="02020603050405020304" pitchFamily="18" charset="0"/>
                        </a:rPr>
                        <a:t>SỰ KHÁC BIỆT </a:t>
                      </a:r>
                      <a:r>
                        <a:rPr lang="en-US" sz="2000" dirty="0" smtClean="0">
                          <a:solidFill>
                            <a:srgbClr val="FF0000"/>
                          </a:solidFill>
                          <a:effectLst/>
                          <a:latin typeface="Times New Roman" panose="02020603050405020304" pitchFamily="18" charset="0"/>
                          <a:cs typeface="Times New Roman" panose="02020603050405020304" pitchFamily="18" charset="0"/>
                        </a:rPr>
                        <a:t>TRONG</a:t>
                      </a:r>
                      <a:r>
                        <a:rPr lang="en-US" sz="2000" baseline="0" dirty="0" smtClean="0">
                          <a:solidFill>
                            <a:srgbClr val="FF0000"/>
                          </a:solidFill>
                          <a:effectLst/>
                          <a:latin typeface="Times New Roman" panose="02020603050405020304" pitchFamily="18" charset="0"/>
                          <a:cs typeface="Times New Roman" panose="02020603050405020304" pitchFamily="18" charset="0"/>
                        </a:rPr>
                        <a:t> VĂN HÓA ỨNG XỬ VỚI THIÊN NHIÊN</a:t>
                      </a:r>
                      <a:endPar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alpha val="6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85545114"/>
                  </a:ext>
                </a:extLst>
              </a:tr>
              <a:tr h="466300">
                <a:tc>
                  <a:txBody>
                    <a:bodyPr/>
                    <a:lstStyle/>
                    <a:p>
                      <a:pPr marL="0" marR="0" algn="ctr">
                        <a:lnSpc>
                          <a:spcPct val="150000"/>
                        </a:lnSpc>
                        <a:spcBef>
                          <a:spcPts val="0"/>
                        </a:spcBef>
                        <a:spcAft>
                          <a:spcPts val="0"/>
                        </a:spcAft>
                      </a:pPr>
                      <a:endParaRPr lang="en-US"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alpha val="65000"/>
                      </a:schemeClr>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0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da </a:t>
                      </a:r>
                      <a:r>
                        <a:rPr lang="en-US" sz="20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đỏ</a:t>
                      </a:r>
                      <a:endParaRPr lang="en-US"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alpha val="65000"/>
                      </a:schemeClr>
                    </a:solidFill>
                  </a:tcPr>
                </a:tc>
                <a:tc>
                  <a:txBody>
                    <a:bodyPr/>
                    <a:lstStyle/>
                    <a:p>
                      <a:pPr marL="0" marR="0" algn="ctr">
                        <a:lnSpc>
                          <a:spcPct val="150000"/>
                        </a:lnSpc>
                        <a:spcBef>
                          <a:spcPts val="0"/>
                        </a:spcBef>
                        <a:spcAft>
                          <a:spcPts val="0"/>
                        </a:spcAft>
                      </a:pPr>
                      <a:r>
                        <a:rPr lang="en-US" sz="2000" b="1" dirty="0" err="1">
                          <a:solidFill>
                            <a:srgbClr val="002060"/>
                          </a:solidFill>
                          <a:effectLst/>
                          <a:latin typeface="Times New Roman" panose="02020603050405020304" pitchFamily="18" charset="0"/>
                          <a:cs typeface="Times New Roman" panose="02020603050405020304" pitchFamily="18" charset="0"/>
                        </a:rPr>
                        <a:t>Người</a:t>
                      </a:r>
                      <a:r>
                        <a:rPr lang="en-US" sz="2000" b="1" dirty="0">
                          <a:solidFill>
                            <a:srgbClr val="002060"/>
                          </a:solidFill>
                          <a:effectLst/>
                          <a:latin typeface="Times New Roman" panose="02020603050405020304" pitchFamily="18" charset="0"/>
                          <a:cs typeface="Times New Roman" panose="02020603050405020304" pitchFamily="18" charset="0"/>
                        </a:rPr>
                        <a:t> da </a:t>
                      </a:r>
                      <a:r>
                        <a:rPr lang="en-US" sz="2000" b="1" dirty="0" err="1">
                          <a:solidFill>
                            <a:srgbClr val="002060"/>
                          </a:solidFill>
                          <a:effectLst/>
                          <a:latin typeface="Times New Roman" panose="02020603050405020304" pitchFamily="18" charset="0"/>
                          <a:cs typeface="Times New Roman" panose="02020603050405020304" pitchFamily="18" charset="0"/>
                        </a:rPr>
                        <a:t>trắng</a:t>
                      </a:r>
                      <a:endParaRPr lang="en-US"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alpha val="65000"/>
                      </a:schemeClr>
                    </a:solidFill>
                  </a:tcPr>
                </a:tc>
                <a:extLst>
                  <a:ext uri="{0D108BD9-81ED-4DB2-BD59-A6C34878D82A}">
                    <a16:rowId xmlns:a16="http://schemas.microsoft.com/office/drawing/2014/main" val="3411381665"/>
                  </a:ext>
                </a:extLst>
              </a:tr>
              <a:tr h="440061">
                <a:tc>
                  <a:txBody>
                    <a:bodyPr/>
                    <a:lstStyle/>
                    <a:p>
                      <a:pPr marL="0" marR="0" algn="ctr">
                        <a:lnSpc>
                          <a:spcPct val="150000"/>
                        </a:lnSpc>
                        <a:spcBef>
                          <a:spcPts val="0"/>
                        </a:spcBef>
                        <a:spcAft>
                          <a:spcPts val="0"/>
                        </a:spcAft>
                      </a:pPr>
                      <a:endParaRPr lang="en-US" sz="2000" b="0" dirty="0">
                        <a:solidFill>
                          <a:srgbClr val="00206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alpha val="65000"/>
                      </a:schemeClr>
                    </a:solidFill>
                  </a:tcPr>
                </a:tc>
                <a:tc>
                  <a:txBody>
                    <a:bodyPr/>
                    <a:lstStyle/>
                    <a:p>
                      <a:pPr marL="0" marR="0" algn="ctr">
                        <a:lnSpc>
                          <a:spcPct val="150000"/>
                        </a:lnSpc>
                        <a:spcBef>
                          <a:spcPts val="0"/>
                        </a:spcBef>
                        <a:spcAft>
                          <a:spcPts val="0"/>
                        </a:spcAft>
                      </a:pPr>
                      <a:endParaRPr lang="en-US" sz="2000" b="0" dirty="0">
                        <a:solidFill>
                          <a:srgbClr val="00206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alpha val="65000"/>
                      </a:schemeClr>
                    </a:solidFill>
                  </a:tcPr>
                </a:tc>
                <a:tc>
                  <a:txBody>
                    <a:bodyPr/>
                    <a:lstStyle/>
                    <a:p>
                      <a:pPr marL="0" marR="0" algn="ctr">
                        <a:lnSpc>
                          <a:spcPct val="150000"/>
                        </a:lnSpc>
                        <a:spcBef>
                          <a:spcPts val="0"/>
                        </a:spcBef>
                        <a:spcAft>
                          <a:spcPts val="0"/>
                        </a:spcAft>
                      </a:pPr>
                      <a:endParaRPr lang="en-US" sz="2000" dirty="0">
                        <a:solidFill>
                          <a:srgbClr val="002060"/>
                        </a:solidFill>
                        <a:effectLst/>
                        <a:latin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endParaRPr lang="en-US" sz="2000" dirty="0">
                        <a:solidFill>
                          <a:srgbClr val="00206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alpha val="65000"/>
                      </a:schemeClr>
                    </a:solidFill>
                  </a:tcPr>
                </a:tc>
                <a:extLst>
                  <a:ext uri="{0D108BD9-81ED-4DB2-BD59-A6C34878D82A}">
                    <a16:rowId xmlns:a16="http://schemas.microsoft.com/office/drawing/2014/main" val="4283823424"/>
                  </a:ext>
                </a:extLst>
              </a:tr>
              <a:tr h="1008323">
                <a:tc>
                  <a:txBody>
                    <a:bodyPr/>
                    <a:lstStyle/>
                    <a:p>
                      <a:pPr marL="0" marR="0" algn="ctr">
                        <a:lnSpc>
                          <a:spcPct val="150000"/>
                        </a:lnSpc>
                        <a:spcBef>
                          <a:spcPts val="0"/>
                        </a:spcBef>
                        <a:spcAft>
                          <a:spcPts val="0"/>
                        </a:spcAft>
                      </a:pPr>
                      <a:endParaRPr lang="en-US" sz="2000" b="0" dirty="0">
                        <a:solidFill>
                          <a:srgbClr val="00206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alpha val="65000"/>
                      </a:schemeClr>
                    </a:solidFill>
                  </a:tcPr>
                </a:tc>
                <a:tc>
                  <a:txBody>
                    <a:bodyPr/>
                    <a:lstStyle/>
                    <a:p>
                      <a:pPr marL="0" marR="0" algn="ctr">
                        <a:lnSpc>
                          <a:spcPct val="150000"/>
                        </a:lnSpc>
                        <a:spcBef>
                          <a:spcPts val="0"/>
                        </a:spcBef>
                        <a:spcAft>
                          <a:spcPts val="0"/>
                        </a:spcAft>
                      </a:pPr>
                      <a:endParaRPr lang="en-US" sz="2000" b="0" dirty="0">
                        <a:solidFill>
                          <a:srgbClr val="00206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alpha val="65000"/>
                      </a:schemeClr>
                    </a:solidFill>
                  </a:tcPr>
                </a:tc>
                <a:tc>
                  <a:txBody>
                    <a:bodyPr/>
                    <a:lstStyle/>
                    <a:p>
                      <a:pPr marL="0" marR="0" algn="ctr">
                        <a:lnSpc>
                          <a:spcPct val="150000"/>
                        </a:lnSpc>
                        <a:spcBef>
                          <a:spcPts val="0"/>
                        </a:spcBef>
                        <a:spcAft>
                          <a:spcPts val="0"/>
                        </a:spcAft>
                      </a:pPr>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alpha val="65000"/>
                      </a:schemeClr>
                    </a:solidFill>
                  </a:tcPr>
                </a:tc>
                <a:extLst>
                  <a:ext uri="{0D108BD9-81ED-4DB2-BD59-A6C34878D82A}">
                    <a16:rowId xmlns:a16="http://schemas.microsoft.com/office/drawing/2014/main" val="467054936"/>
                  </a:ext>
                </a:extLst>
              </a:tr>
              <a:tr h="951649">
                <a:tc>
                  <a:txBody>
                    <a:bodyPr/>
                    <a:lstStyle/>
                    <a:p>
                      <a:pPr marL="0" marR="0" algn="ctr">
                        <a:lnSpc>
                          <a:spcPct val="150000"/>
                        </a:lnSpc>
                        <a:spcBef>
                          <a:spcPts val="0"/>
                        </a:spcBef>
                        <a:spcAft>
                          <a:spcPts val="0"/>
                        </a:spcAft>
                      </a:pPr>
                      <a:endParaRPr lang="en-US" sz="2000" b="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alpha val="65000"/>
                      </a:schemeClr>
                    </a:solidFill>
                  </a:tcPr>
                </a:tc>
                <a:tc>
                  <a:txBody>
                    <a:bodyPr/>
                    <a:lstStyle/>
                    <a:p>
                      <a:pPr marL="0" marR="0" algn="ctr">
                        <a:lnSpc>
                          <a:spcPct val="150000"/>
                        </a:lnSpc>
                        <a:spcBef>
                          <a:spcPts val="0"/>
                        </a:spcBef>
                        <a:spcAft>
                          <a:spcPts val="0"/>
                        </a:spcAft>
                      </a:pPr>
                      <a:endParaRPr lang="en-US" sz="2000" b="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alpha val="65000"/>
                      </a:schemeClr>
                    </a:solidFill>
                  </a:tcPr>
                </a:tc>
                <a:tc>
                  <a:txBody>
                    <a:bodyPr/>
                    <a:lstStyle/>
                    <a:p>
                      <a:pPr marL="0" marR="0" algn="ctr">
                        <a:lnSpc>
                          <a:spcPct val="150000"/>
                        </a:lnSpc>
                        <a:spcBef>
                          <a:spcPts val="0"/>
                        </a:spcBef>
                        <a:spcAft>
                          <a:spcPts val="0"/>
                        </a:spcAft>
                      </a:pPr>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alpha val="65000"/>
                      </a:schemeClr>
                    </a:solidFill>
                  </a:tcPr>
                </a:tc>
                <a:extLst>
                  <a:ext uri="{0D108BD9-81ED-4DB2-BD59-A6C34878D82A}">
                    <a16:rowId xmlns:a16="http://schemas.microsoft.com/office/drawing/2014/main" val="4132785400"/>
                  </a:ext>
                </a:extLst>
              </a:tr>
              <a:tr h="0">
                <a:tc>
                  <a:txBody>
                    <a:bodyPr/>
                    <a:lstStyle/>
                    <a:p>
                      <a:pPr marL="0" marR="0" algn="ctr">
                        <a:lnSpc>
                          <a:spcPct val="150000"/>
                        </a:lnSpc>
                        <a:spcBef>
                          <a:spcPts val="0"/>
                        </a:spcBef>
                        <a:spcAft>
                          <a:spcPts val="0"/>
                        </a:spcAft>
                      </a:pPr>
                      <a:endParaRPr lang="en-US" sz="2000" b="0" dirty="0">
                        <a:solidFill>
                          <a:srgbClr val="002060"/>
                        </a:solidFill>
                        <a:effectLst/>
                        <a:latin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endParaRPr lang="en-US" sz="2000" b="0" dirty="0">
                        <a:solidFill>
                          <a:srgbClr val="00206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alpha val="65000"/>
                      </a:schemeClr>
                    </a:solidFill>
                  </a:tcPr>
                </a:tc>
                <a:tc>
                  <a:txBody>
                    <a:bodyPr/>
                    <a:lstStyle/>
                    <a:p>
                      <a:pPr marL="0" marR="0" algn="ctr">
                        <a:lnSpc>
                          <a:spcPct val="150000"/>
                        </a:lnSpc>
                        <a:spcBef>
                          <a:spcPts val="0"/>
                        </a:spcBef>
                        <a:spcAft>
                          <a:spcPts val="0"/>
                        </a:spcAft>
                      </a:pPr>
                      <a:endParaRPr lang="en-US" sz="2000" b="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alpha val="65000"/>
                      </a:schemeClr>
                    </a:solidFill>
                  </a:tcPr>
                </a:tc>
                <a:tc>
                  <a:txBody>
                    <a:bodyPr/>
                    <a:lstStyle/>
                    <a:p>
                      <a:pPr marL="0" marR="0" algn="ctr">
                        <a:lnSpc>
                          <a:spcPct val="150000"/>
                        </a:lnSpc>
                        <a:spcBef>
                          <a:spcPts val="0"/>
                        </a:spcBef>
                        <a:spcAft>
                          <a:spcPts val="0"/>
                        </a:spcAft>
                      </a:pPr>
                      <a:endParaRPr lang="en-US" sz="2000" dirty="0">
                        <a:solidFill>
                          <a:srgbClr val="002060"/>
                        </a:solidFill>
                        <a:effectLst/>
                        <a:latin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r>
                        <a:rPr lang="en-US" sz="2000" dirty="0">
                          <a:solidFill>
                            <a:srgbClr val="002060"/>
                          </a:solidFill>
                          <a:effectLst/>
                          <a:latin typeface="Times New Roman" panose="02020603050405020304" pitchFamily="18" charset="0"/>
                          <a:cs typeface="Times New Roman" panose="02020603050405020304" pitchFamily="18" charset="0"/>
                        </a:rPr>
                        <a:t> </a:t>
                      </a:r>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alpha val="65000"/>
                      </a:schemeClr>
                    </a:solidFill>
                  </a:tcPr>
                </a:tc>
                <a:extLst>
                  <a:ext uri="{0D108BD9-81ED-4DB2-BD59-A6C34878D82A}">
                    <a16:rowId xmlns:a16="http://schemas.microsoft.com/office/drawing/2014/main" val="1575547326"/>
                  </a:ext>
                </a:extLst>
              </a:tr>
              <a:tr h="609972">
                <a:tc>
                  <a:txBody>
                    <a:bodyPr/>
                    <a:lstStyle/>
                    <a:p>
                      <a:pPr marL="0" marR="0" algn="ctr">
                        <a:lnSpc>
                          <a:spcPct val="150000"/>
                        </a:lnSpc>
                        <a:spcBef>
                          <a:spcPts val="0"/>
                        </a:spcBef>
                        <a:spcAft>
                          <a:spcPts val="0"/>
                        </a:spcAft>
                      </a:pPr>
                      <a:endParaRPr lang="en-US" sz="2000" b="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endParaRPr lang="en-US" sz="2000" b="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endParaRPr lang="en-US" sz="2000" b="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alpha val="65000"/>
                      </a:schemeClr>
                    </a:solidFill>
                  </a:tcPr>
                </a:tc>
                <a:tc>
                  <a:txBody>
                    <a:bodyPr/>
                    <a:lstStyle/>
                    <a:p>
                      <a:pPr marL="0" marR="0" algn="ctr">
                        <a:lnSpc>
                          <a:spcPct val="150000"/>
                        </a:lnSpc>
                        <a:spcBef>
                          <a:spcPts val="0"/>
                        </a:spcBef>
                        <a:spcAft>
                          <a:spcPts val="0"/>
                        </a:spcAft>
                      </a:pPr>
                      <a:endParaRPr lang="en-US" sz="2000" b="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alpha val="65000"/>
                      </a:schemeClr>
                    </a:solidFill>
                  </a:tcPr>
                </a:tc>
                <a:tc>
                  <a:txBody>
                    <a:bodyPr/>
                    <a:lstStyle/>
                    <a:p>
                      <a:pPr marL="0" marR="0" algn="ctr">
                        <a:lnSpc>
                          <a:spcPct val="150000"/>
                        </a:lnSpc>
                        <a:spcBef>
                          <a:spcPts val="0"/>
                        </a:spcBef>
                        <a:spcAft>
                          <a:spcPts val="0"/>
                        </a:spcAft>
                      </a:pPr>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alpha val="65000"/>
                      </a:schemeClr>
                    </a:solidFill>
                  </a:tcPr>
                </a:tc>
                <a:extLst>
                  <a:ext uri="{0D108BD9-81ED-4DB2-BD59-A6C34878D82A}">
                    <a16:rowId xmlns:a16="http://schemas.microsoft.com/office/drawing/2014/main" val="3233540719"/>
                  </a:ext>
                </a:extLst>
              </a:tr>
            </a:tbl>
          </a:graphicData>
        </a:graphic>
      </p:graphicFrame>
      <p:sp>
        <p:nvSpPr>
          <p:cNvPr id="12" name="TextBox 11">
            <a:extLst>
              <a:ext uri="{FF2B5EF4-FFF2-40B4-BE49-F238E27FC236}">
                <a16:creationId xmlns:a16="http://schemas.microsoft.com/office/drawing/2014/main" id="{BA13D662-0D8B-B2C4-F521-23377E959A6B}"/>
              </a:ext>
            </a:extLst>
          </p:cNvPr>
          <p:cNvSpPr txBox="1"/>
          <p:nvPr/>
        </p:nvSpPr>
        <p:spPr>
          <a:xfrm>
            <a:off x="-82684" y="1350141"/>
            <a:ext cx="2531971" cy="498663"/>
          </a:xfrm>
          <a:prstGeom prst="rect">
            <a:avLst/>
          </a:prstGeom>
          <a:noFill/>
        </p:spPr>
        <p:txBody>
          <a:bodyPr wrap="square">
            <a:spAutoFit/>
          </a:bodyPr>
          <a:lstStyle/>
          <a:p>
            <a:pPr marL="0" marR="0" algn="ctr">
              <a:lnSpc>
                <a:spcPct val="150000"/>
              </a:lnSpc>
              <a:spcBef>
                <a:spcPts val="0"/>
              </a:spcBef>
              <a:spcAft>
                <a:spcPts val="0"/>
              </a:spcAft>
            </a:pPr>
            <a:r>
              <a:rPr lang="en-US" sz="2000" dirty="0" err="1">
                <a:solidFill>
                  <a:srgbClr val="002060"/>
                </a:solidFill>
                <a:latin typeface="Times New Roman" panose="02020603050405020304" pitchFamily="18" charset="0"/>
                <a:cs typeface="Times New Roman" panose="02020603050405020304" pitchFamily="18" charset="0"/>
              </a:rPr>
              <a:t>Đất</a:t>
            </a:r>
            <a:endParaRPr lang="en-US" sz="2000" b="0" dirty="0">
              <a:solidFill>
                <a:srgbClr val="002060"/>
              </a:solidFill>
              <a:effectLst/>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3AC55D8A-C9AB-2EE2-63AC-701671A0F174}"/>
              </a:ext>
            </a:extLst>
          </p:cNvPr>
          <p:cNvSpPr txBox="1"/>
          <p:nvPr/>
        </p:nvSpPr>
        <p:spPr>
          <a:xfrm>
            <a:off x="-82685" y="2404575"/>
            <a:ext cx="2531971" cy="498663"/>
          </a:xfrm>
          <a:prstGeom prst="rect">
            <a:avLst/>
          </a:prstGeom>
          <a:noFill/>
        </p:spPr>
        <p:txBody>
          <a:bodyPr wrap="square">
            <a:spAutoFit/>
          </a:bodyPr>
          <a:lstStyle/>
          <a:p>
            <a:pPr marL="0" marR="0" algn="ctr">
              <a:lnSpc>
                <a:spcPct val="150000"/>
              </a:lnSpc>
              <a:spcBef>
                <a:spcPts val="0"/>
              </a:spcBef>
              <a:spcAft>
                <a:spcPts val="0"/>
              </a:spcAft>
            </a:pPr>
            <a:r>
              <a:rPr lang="en-US" sz="2000" dirty="0" err="1">
                <a:solidFill>
                  <a:srgbClr val="002060"/>
                </a:solidFill>
                <a:latin typeface="Times New Roman" panose="02020603050405020304" pitchFamily="18" charset="0"/>
                <a:cs typeface="Times New Roman" panose="02020603050405020304" pitchFamily="18" charset="0"/>
              </a:rPr>
              <a:t>Cảnh</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vật</a:t>
            </a:r>
            <a:endParaRPr lang="en-US" sz="2000" b="0" dirty="0">
              <a:solidFill>
                <a:srgbClr val="002060"/>
              </a:solidFill>
              <a:effectLst/>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1D0297F8-004A-FA88-095C-8D1B71B0BE88}"/>
              </a:ext>
            </a:extLst>
          </p:cNvPr>
          <p:cNvSpPr txBox="1"/>
          <p:nvPr/>
        </p:nvSpPr>
        <p:spPr>
          <a:xfrm>
            <a:off x="-82685" y="3429000"/>
            <a:ext cx="2531971" cy="498663"/>
          </a:xfrm>
          <a:prstGeom prst="rect">
            <a:avLst/>
          </a:prstGeom>
          <a:noFill/>
        </p:spPr>
        <p:txBody>
          <a:bodyPr wrap="square">
            <a:spAutoFit/>
          </a:bodyPr>
          <a:lstStyle/>
          <a:p>
            <a:pPr marL="0" marR="0" algn="ctr">
              <a:lnSpc>
                <a:spcPct val="150000"/>
              </a:lnSpc>
              <a:spcBef>
                <a:spcPts val="0"/>
              </a:spcBef>
              <a:spcAft>
                <a:spcPts val="0"/>
              </a:spcAft>
            </a:pPr>
            <a:r>
              <a:rPr lang="en-US" sz="2000" dirty="0" err="1">
                <a:solidFill>
                  <a:srgbClr val="002060"/>
                </a:solidFill>
                <a:latin typeface="Times New Roman" panose="02020603050405020304" pitchFamily="18" charset="0"/>
                <a:cs typeface="Times New Roman" panose="02020603050405020304" pitchFamily="18" charset="0"/>
              </a:rPr>
              <a:t>Không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khí</a:t>
            </a:r>
            <a:endParaRPr lang="en-US" sz="2000" b="0" dirty="0">
              <a:solidFill>
                <a:srgbClr val="002060"/>
              </a:solidFill>
              <a:effectLst/>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29E00BFF-6336-39A2-6334-442799C33F1D}"/>
              </a:ext>
            </a:extLst>
          </p:cNvPr>
          <p:cNvSpPr txBox="1"/>
          <p:nvPr/>
        </p:nvSpPr>
        <p:spPr>
          <a:xfrm>
            <a:off x="-41408" y="4339247"/>
            <a:ext cx="2531971" cy="498663"/>
          </a:xfrm>
          <a:prstGeom prst="rect">
            <a:avLst/>
          </a:prstGeom>
          <a:noFill/>
        </p:spPr>
        <p:txBody>
          <a:bodyPr wrap="square">
            <a:spAutoFit/>
          </a:bodyPr>
          <a:lstStyle/>
          <a:p>
            <a:pPr marL="0" marR="0" algn="ctr">
              <a:lnSpc>
                <a:spcPct val="150000"/>
              </a:lnSpc>
              <a:spcBef>
                <a:spcPts val="0"/>
              </a:spcBef>
              <a:spcAft>
                <a:spcPts val="0"/>
              </a:spcAft>
            </a:pPr>
            <a:r>
              <a:rPr lang="en-US" sz="2000" dirty="0" err="1">
                <a:solidFill>
                  <a:srgbClr val="002060"/>
                </a:solidFill>
                <a:latin typeface="Times New Roman" panose="02020603050405020304" pitchFamily="18" charset="0"/>
                <a:cs typeface="Times New Roman" panose="02020603050405020304" pitchFamily="18" charset="0"/>
              </a:rPr>
              <a:t>Muông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thú</a:t>
            </a:r>
            <a:endParaRPr lang="en-US" sz="2000" b="0" dirty="0">
              <a:solidFill>
                <a:srgbClr val="002060"/>
              </a:solidFill>
              <a:effectLst/>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2E437C5F-0A2F-3C4A-DBF7-BD5864026CDB}"/>
              </a:ext>
            </a:extLst>
          </p:cNvPr>
          <p:cNvSpPr txBox="1"/>
          <p:nvPr/>
        </p:nvSpPr>
        <p:spPr>
          <a:xfrm>
            <a:off x="-82685" y="5450860"/>
            <a:ext cx="2531971" cy="498663"/>
          </a:xfrm>
          <a:prstGeom prst="rect">
            <a:avLst/>
          </a:prstGeom>
          <a:noFill/>
        </p:spPr>
        <p:txBody>
          <a:bodyPr wrap="square">
            <a:spAutoFit/>
          </a:bodyPr>
          <a:lstStyle/>
          <a:p>
            <a:pPr marL="0" marR="0" algn="ctr">
              <a:lnSpc>
                <a:spcPct val="150000"/>
              </a:lnSpc>
              <a:spcBef>
                <a:spcPts val="0"/>
              </a:spcBef>
              <a:spcAft>
                <a:spcPts val="0"/>
              </a:spcAft>
            </a:pPr>
            <a:r>
              <a:rPr lang="en-US" sz="2000" b="1" dirty="0" err="1">
                <a:solidFill>
                  <a:srgbClr val="002060"/>
                </a:solidFill>
                <a:latin typeface="Times New Roman" panose="02020603050405020304" pitchFamily="18" charset="0"/>
                <a:cs typeface="Times New Roman" panose="02020603050405020304" pitchFamily="18" charset="0"/>
              </a:rPr>
              <a:t>Nhận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xét</a:t>
            </a:r>
            <a:endParaRPr lang="en-US" sz="2000" b="1" dirty="0">
              <a:solidFill>
                <a:srgbClr val="002060"/>
              </a:solidFill>
              <a:effectLst/>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3235A167-E5CB-DC99-53EC-A0029B6E67AF}"/>
              </a:ext>
            </a:extLst>
          </p:cNvPr>
          <p:cNvSpPr/>
          <p:nvPr/>
        </p:nvSpPr>
        <p:spPr>
          <a:xfrm>
            <a:off x="2000138" y="1492042"/>
            <a:ext cx="4136799" cy="1015663"/>
          </a:xfrm>
          <a:prstGeom prst="rect">
            <a:avLst/>
          </a:prstGeom>
        </p:spPr>
        <p:txBody>
          <a:bodyPr wrap="square">
            <a:spAutoFit/>
          </a:bodyPr>
          <a:lstStyle/>
          <a:p>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Là</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thiêng</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liêng</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là</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kí</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ức</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là</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mẹ</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và</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mọi</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người</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là</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thành</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viên</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trong</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gia</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đình</a:t>
            </a:r>
            <a:r>
              <a:rPr lang="en-US" altLang="en-US" sz="2000" dirty="0">
                <a:latin typeface="Times New Roman" pitchFamily="18" charset="0"/>
                <a:cs typeface="Times New Roman" pitchFamily="18" charset="0"/>
              </a:rPr>
              <a:t>	</a:t>
            </a:r>
          </a:p>
        </p:txBody>
      </p:sp>
      <p:sp>
        <p:nvSpPr>
          <p:cNvPr id="19" name="Rectangle 18">
            <a:extLst>
              <a:ext uri="{FF2B5EF4-FFF2-40B4-BE49-F238E27FC236}">
                <a16:creationId xmlns:a16="http://schemas.microsoft.com/office/drawing/2014/main" id="{5577B50D-CF7E-6461-EA05-E5135C053585}"/>
              </a:ext>
            </a:extLst>
          </p:cNvPr>
          <p:cNvSpPr/>
          <p:nvPr/>
        </p:nvSpPr>
        <p:spPr>
          <a:xfrm>
            <a:off x="6291148" y="1498406"/>
            <a:ext cx="4627223" cy="707886"/>
          </a:xfrm>
          <a:prstGeom prst="rect">
            <a:avLst/>
          </a:prstGeom>
        </p:spPr>
        <p:txBody>
          <a:bodyPr wrap="square">
            <a:spAutoFit/>
          </a:bodyPr>
          <a:lstStyle/>
          <a:p>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Là</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kẻ</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thù</a:t>
            </a:r>
            <a:r>
              <a:rPr lang="en-US" altLang="en-US" sz="2000" dirty="0">
                <a:latin typeface="Times New Roman" pitchFamily="18" charset="0"/>
                <a:cs typeface="Times New Roman" pitchFamily="18" charset="0"/>
              </a:rPr>
              <a:t> … </a:t>
            </a:r>
            <a:r>
              <a:rPr lang="en-US" altLang="en-US" sz="2000" dirty="0" err="1">
                <a:latin typeface="Times New Roman" pitchFamily="18" charset="0"/>
                <a:cs typeface="Times New Roman" pitchFamily="18" charset="0"/>
              </a:rPr>
              <a:t>lòng</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thèm</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khát</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ngấu</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nghiến</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đất</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đai</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và</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biến</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nó</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thành</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hoang</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mạc</a:t>
            </a:r>
            <a:endParaRPr lang="en-US" altLang="en-US" sz="2000" dirty="0">
              <a:latin typeface="Times New Roman" pitchFamily="18" charset="0"/>
              <a:cs typeface="Times New Roman" pitchFamily="18" charset="0"/>
            </a:endParaRPr>
          </a:p>
        </p:txBody>
      </p:sp>
      <p:sp>
        <p:nvSpPr>
          <p:cNvPr id="20" name="Rectangle 19">
            <a:extLst>
              <a:ext uri="{FF2B5EF4-FFF2-40B4-BE49-F238E27FC236}">
                <a16:creationId xmlns:a16="http://schemas.microsoft.com/office/drawing/2014/main" id="{B648B6E3-5E80-A153-8A54-50A9342B92B8}"/>
              </a:ext>
            </a:extLst>
          </p:cNvPr>
          <p:cNvSpPr/>
          <p:nvPr/>
        </p:nvSpPr>
        <p:spPr>
          <a:xfrm>
            <a:off x="6291148" y="2393651"/>
            <a:ext cx="4473009" cy="707886"/>
          </a:xfrm>
          <a:prstGeom prst="rect">
            <a:avLst/>
          </a:prstGeom>
        </p:spPr>
        <p:txBody>
          <a:bodyPr wrap="square">
            <a:spAutoFit/>
          </a:bodyPr>
          <a:lstStyle/>
          <a:p>
            <a:pPr algn="just">
              <a:spcAft>
                <a:spcPts val="0"/>
              </a:spcAft>
            </a:pPr>
            <a:r>
              <a:rPr lang="en-US" sz="2000" dirty="0">
                <a:latin typeface="Times New Roman" panose="02020603050405020304" pitchFamily="18" charset="0"/>
                <a:cs typeface="Times New Roman" panose="02020603050405020304" pitchFamily="18" charset="0"/>
              </a:rPr>
              <a:t>- Ở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chẳng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tĩnh</a:t>
            </a:r>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tiếng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ồn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lăng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mạ</a:t>
            </a:r>
            <a:r>
              <a:rPr lang="en-US" sz="2000" dirty="0">
                <a:latin typeface="Times New Roman" panose="02020603050405020304" pitchFamily="18" charset="0"/>
                <a:cs typeface="Times New Roman" panose="02020603050405020304" pitchFamily="18" charset="0"/>
              </a:rPr>
              <a:t>.</a:t>
            </a:r>
          </a:p>
        </p:txBody>
      </p:sp>
      <p:sp>
        <p:nvSpPr>
          <p:cNvPr id="21" name="Rectangle 20">
            <a:extLst>
              <a:ext uri="{FF2B5EF4-FFF2-40B4-BE49-F238E27FC236}">
                <a16:creationId xmlns:a16="http://schemas.microsoft.com/office/drawing/2014/main" id="{5BED6A7D-36CA-3A89-462F-2F82EF137FEB}"/>
              </a:ext>
            </a:extLst>
          </p:cNvPr>
          <p:cNvSpPr/>
          <p:nvPr/>
        </p:nvSpPr>
        <p:spPr>
          <a:xfrm>
            <a:off x="2087883" y="3359958"/>
            <a:ext cx="3886199" cy="707886"/>
          </a:xfrm>
          <a:prstGeom prst="rect">
            <a:avLst/>
          </a:prstGeom>
        </p:spPr>
        <p:txBody>
          <a:bodyPr wrap="square">
            <a:spAutoFit/>
          </a:bodyPr>
          <a:lstStyle/>
          <a:p>
            <a:pPr>
              <a:spcBef>
                <a:spcPts val="600"/>
              </a:spcBef>
            </a:pP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Là</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quý</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giá</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là</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của</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chung</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của</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muông</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thú</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cây</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cối</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và</a:t>
            </a:r>
            <a:r>
              <a:rPr lang="en-US" altLang="en-US" sz="2000" dirty="0">
                <a:latin typeface="Times New Roman" pitchFamily="18" charset="0"/>
                <a:cs typeface="Times New Roman" pitchFamily="18" charset="0"/>
              </a:rPr>
              <a:t> con </a:t>
            </a:r>
            <a:r>
              <a:rPr lang="en-US" altLang="en-US" sz="2000" dirty="0" err="1">
                <a:latin typeface="Times New Roman" pitchFamily="18" charset="0"/>
                <a:cs typeface="Times New Roman" pitchFamily="18" charset="0"/>
              </a:rPr>
              <a:t>người</a:t>
            </a:r>
            <a:endParaRPr lang="en-US" altLang="en-US" sz="2000" dirty="0">
              <a:latin typeface="Times New Roman" pitchFamily="18" charset="0"/>
              <a:cs typeface="Times New Roman" pitchFamily="18" charset="0"/>
            </a:endParaRPr>
          </a:p>
        </p:txBody>
      </p:sp>
      <p:sp>
        <p:nvSpPr>
          <p:cNvPr id="22" name="Rectangle 21">
            <a:extLst>
              <a:ext uri="{FF2B5EF4-FFF2-40B4-BE49-F238E27FC236}">
                <a16:creationId xmlns:a16="http://schemas.microsoft.com/office/drawing/2014/main" id="{E34183D4-D623-92D2-D762-8E85E8608C70}"/>
              </a:ext>
            </a:extLst>
          </p:cNvPr>
          <p:cNvSpPr/>
          <p:nvPr/>
        </p:nvSpPr>
        <p:spPr>
          <a:xfrm>
            <a:off x="6291148" y="3402521"/>
            <a:ext cx="4243251" cy="707886"/>
          </a:xfrm>
          <a:prstGeom prst="rect">
            <a:avLst/>
          </a:prstGeom>
        </p:spPr>
        <p:txBody>
          <a:bodyPr wrap="square">
            <a:spAutoFit/>
          </a:bodyPr>
          <a:lstStyle/>
          <a:p>
            <a:pPr>
              <a:spcAft>
                <a:spcPts val="0"/>
              </a:spcAft>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nhưng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chẳng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nó</a:t>
            </a:r>
            <a:r>
              <a:rPr lang="en-US" sz="2000" dirty="0">
                <a:latin typeface="Times New Roman" panose="02020603050405020304" pitchFamily="18" charset="0"/>
                <a:cs typeface="Times New Roman" panose="02020603050405020304" pitchFamily="18" charset="0"/>
              </a:rPr>
              <a:t>.</a:t>
            </a:r>
          </a:p>
        </p:txBody>
      </p:sp>
      <p:sp>
        <p:nvSpPr>
          <p:cNvPr id="23" name="Rectangle 22">
            <a:extLst>
              <a:ext uri="{FF2B5EF4-FFF2-40B4-BE49-F238E27FC236}">
                <a16:creationId xmlns:a16="http://schemas.microsoft.com/office/drawing/2014/main" id="{F4FCBD15-8364-CA67-E60A-7D75A33FA00A}"/>
              </a:ext>
            </a:extLst>
          </p:cNvPr>
          <p:cNvSpPr/>
          <p:nvPr/>
        </p:nvSpPr>
        <p:spPr>
          <a:xfrm rot="10800000" flipV="1">
            <a:off x="2087883" y="4410019"/>
            <a:ext cx="4490923" cy="400110"/>
          </a:xfrm>
          <a:prstGeom prst="rect">
            <a:avLst/>
          </a:prstGeom>
        </p:spPr>
        <p:txBody>
          <a:bodyPr wrap="square">
            <a:spAutoFit/>
          </a:bodyPr>
          <a:lstStyle/>
          <a:p>
            <a:pPr algn="just">
              <a:spcBef>
                <a:spcPts val="600"/>
              </a:spcBef>
            </a:pP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Như</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anh</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em</a:t>
            </a:r>
            <a:r>
              <a:rPr lang="en-US" altLang="en-US" sz="2000" dirty="0">
                <a:latin typeface="Times New Roman" pitchFamily="18" charset="0"/>
                <a:cs typeface="Times New Roman" pitchFamily="18" charset="0"/>
              </a:rPr>
              <a:t>…</a:t>
            </a:r>
          </a:p>
        </p:txBody>
      </p:sp>
      <p:sp>
        <p:nvSpPr>
          <p:cNvPr id="24" name="Rectangle 23">
            <a:extLst>
              <a:ext uri="{FF2B5EF4-FFF2-40B4-BE49-F238E27FC236}">
                <a16:creationId xmlns:a16="http://schemas.microsoft.com/office/drawing/2014/main" id="{27767C4C-2890-6224-C0AF-E186DCBBA419}"/>
              </a:ext>
            </a:extLst>
          </p:cNvPr>
          <p:cNvSpPr/>
          <p:nvPr/>
        </p:nvSpPr>
        <p:spPr>
          <a:xfrm>
            <a:off x="6099383" y="4376277"/>
            <a:ext cx="4866709" cy="504625"/>
          </a:xfrm>
          <a:prstGeom prst="rect">
            <a:avLst/>
          </a:prstGeom>
        </p:spPr>
        <p:txBody>
          <a:bodyPr wrap="square">
            <a:spAutoFit/>
          </a:bodyPr>
          <a:lstStyle/>
          <a:p>
            <a:pPr>
              <a:lnSpc>
                <a:spcPct val="150000"/>
              </a:lnSpc>
              <a:spcAft>
                <a:spcPts val="0"/>
              </a:spcAft>
            </a:pPr>
            <a:r>
              <a:rPr lang="en-US" sz="2000" dirty="0">
                <a:latin typeface="Times New Roman" panose="02020603050405020304" pitchFamily="18" charset="0"/>
                <a:cs typeface="Times New Roman" panose="02020603050405020304" pitchFamily="18" charset="0"/>
              </a:rPr>
              <a:t>  - </a:t>
            </a:r>
            <a:r>
              <a:rPr lang="en-US" sz="2000" dirty="0" err="1">
                <a:latin typeface="Times New Roman" panose="02020603050405020304" pitchFamily="18" charset="0"/>
                <a:cs typeface="Times New Roman" panose="02020603050405020304" pitchFamily="18" charset="0"/>
              </a:rPr>
              <a:t>Giết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duy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cuộc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khiển</a:t>
            </a:r>
            <a:endParaRPr lang="en-US" sz="2000" dirty="0"/>
          </a:p>
        </p:txBody>
      </p:sp>
      <p:sp>
        <p:nvSpPr>
          <p:cNvPr id="25" name="Rectangle 24">
            <a:extLst>
              <a:ext uri="{FF2B5EF4-FFF2-40B4-BE49-F238E27FC236}">
                <a16:creationId xmlns:a16="http://schemas.microsoft.com/office/drawing/2014/main" id="{06702852-08B0-F68D-991A-FF86C3099604}"/>
              </a:ext>
            </a:extLst>
          </p:cNvPr>
          <p:cNvSpPr/>
          <p:nvPr/>
        </p:nvSpPr>
        <p:spPr>
          <a:xfrm>
            <a:off x="2069616" y="2374566"/>
            <a:ext cx="4029640" cy="1015663"/>
          </a:xfrm>
          <a:prstGeom prst="rect">
            <a:avLst/>
          </a:prstGeom>
        </p:spPr>
        <p:txBody>
          <a:bodyPr wrap="square">
            <a:spAutoFit/>
          </a:bodyPr>
          <a:lstStyle/>
          <a:p>
            <a:pPr algn="just">
              <a:spcAft>
                <a:spcPts val="0"/>
              </a:spcAft>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Ưa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âm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êm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hương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thơm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phấn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thông</a:t>
            </a:r>
            <a:endParaRPr lang="en-US" sz="2000" dirty="0">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BDDCCDF7-12CA-2A29-04FB-B18B275DD16A}"/>
              </a:ext>
            </a:extLst>
          </p:cNvPr>
          <p:cNvSpPr/>
          <p:nvPr/>
        </p:nvSpPr>
        <p:spPr>
          <a:xfrm rot="10800000" flipV="1">
            <a:off x="4030982" y="5113492"/>
            <a:ext cx="5180858" cy="400110"/>
          </a:xfrm>
          <a:prstGeom prst="rect">
            <a:avLst/>
          </a:prstGeom>
          <a:solidFill>
            <a:schemeClr val="bg1">
              <a:alpha val="60000"/>
            </a:schemeClr>
          </a:solidFill>
        </p:spPr>
        <p:txBody>
          <a:bodyPr wrap="square">
            <a:spAutoFit/>
          </a:bodyPr>
          <a:lstStyle/>
          <a:p>
            <a:pPr algn="just">
              <a:spcBef>
                <a:spcPts val="600"/>
              </a:spcBef>
            </a:pPr>
            <a:r>
              <a:rPr lang="en-US" altLang="en-US" sz="2000" dirty="0">
                <a:latin typeface="Times New Roman" pitchFamily="18" charset="0"/>
                <a:cs typeface="Times New Roman" pitchFamily="18" charset="0"/>
              </a:rPr>
              <a:t>=&gt; </a:t>
            </a:r>
            <a:r>
              <a:rPr lang="en-US" altLang="en-US" sz="2000" b="1" dirty="0" err="1">
                <a:latin typeface="Times New Roman" pitchFamily="18" charset="0"/>
                <a:cs typeface="Times New Roman" pitchFamily="18" charset="0"/>
              </a:rPr>
              <a:t>Nghệ</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thuật</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tương</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phản</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đối</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lập</a:t>
            </a:r>
            <a:endParaRPr lang="en-US" altLang="en-US" sz="2000" dirty="0">
              <a:latin typeface="Times New Roman" pitchFamily="18" charset="0"/>
              <a:cs typeface="Times New Roman" pitchFamily="18" charset="0"/>
            </a:endParaRPr>
          </a:p>
        </p:txBody>
      </p:sp>
      <p:sp>
        <p:nvSpPr>
          <p:cNvPr id="27" name="Rectangle 26">
            <a:extLst>
              <a:ext uri="{FF2B5EF4-FFF2-40B4-BE49-F238E27FC236}">
                <a16:creationId xmlns:a16="http://schemas.microsoft.com/office/drawing/2014/main" id="{87B53828-E8FE-4A5A-6DC7-78CCD4CE448E}"/>
              </a:ext>
            </a:extLst>
          </p:cNvPr>
          <p:cNvSpPr/>
          <p:nvPr/>
        </p:nvSpPr>
        <p:spPr>
          <a:xfrm>
            <a:off x="1899990" y="5560781"/>
            <a:ext cx="4479040" cy="707886"/>
          </a:xfrm>
          <a:prstGeom prst="rect">
            <a:avLst/>
          </a:prstGeom>
        </p:spPr>
        <p:txBody>
          <a:bodyPr wrap="square">
            <a:spAutoFit/>
          </a:bodyPr>
          <a:lstStyle/>
          <a:p>
            <a:pPr>
              <a:spcAft>
                <a:spcPts val="0"/>
              </a:spcAft>
            </a:pPr>
            <a:r>
              <a:rPr lang="en-US" sz="2000" i="1" dirty="0">
                <a:solidFill>
                  <a:srgbClr val="C00000"/>
                </a:solidFill>
                <a:latin typeface="Times New Roman" panose="02020603050405020304" pitchFamily="18" charset="0"/>
                <a:cs typeface="Times New Roman" panose="02020603050405020304" pitchFamily="18" charset="0"/>
              </a:rPr>
              <a:t>  </a:t>
            </a:r>
            <a:r>
              <a:rPr lang="en-US" sz="2000"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Tôn </a:t>
            </a:r>
            <a:r>
              <a:rPr lang="en-US" sz="2000"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trọng</a:t>
            </a:r>
            <a:r>
              <a:rPr lang="en-US" sz="2000"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các</a:t>
            </a:r>
            <a:r>
              <a:rPr lang="en-US" sz="2000"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giá</a:t>
            </a:r>
            <a:r>
              <a:rPr lang="en-US" sz="2000"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trị</a:t>
            </a:r>
            <a:r>
              <a:rPr lang="en-US" sz="2000"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tinh</a:t>
            </a:r>
            <a:r>
              <a:rPr lang="en-US" sz="2000"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thần</a:t>
            </a:r>
            <a:r>
              <a:rPr lang="en-US" sz="2000"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yêu</a:t>
            </a:r>
            <a:r>
              <a:rPr lang="en-US" sz="2000"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quý</a:t>
            </a:r>
            <a:r>
              <a:rPr lang="en-US" sz="2000"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bảo</a:t>
            </a:r>
            <a:r>
              <a:rPr lang="en-US" sz="2000"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vệ</a:t>
            </a:r>
            <a:r>
              <a:rPr lang="en-US" sz="2000"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thiên</a:t>
            </a:r>
            <a:r>
              <a:rPr lang="en-US" sz="2000"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nhiên</a:t>
            </a:r>
            <a:r>
              <a:rPr lang="en-US" sz="2000"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và</a:t>
            </a:r>
            <a:r>
              <a:rPr lang="en-US" sz="2000"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môi</a:t>
            </a:r>
            <a:r>
              <a:rPr lang="en-US" sz="2000"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trường</a:t>
            </a:r>
            <a:r>
              <a:rPr lang="en-US" sz="2000"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000" i="1" dirty="0">
              <a:solidFill>
                <a:srgbClr val="C00000"/>
              </a:solidFill>
            </a:endParaRPr>
          </a:p>
        </p:txBody>
      </p:sp>
      <p:cxnSp>
        <p:nvCxnSpPr>
          <p:cNvPr id="29" name="Straight Connector 28">
            <a:extLst>
              <a:ext uri="{FF2B5EF4-FFF2-40B4-BE49-F238E27FC236}">
                <a16:creationId xmlns:a16="http://schemas.microsoft.com/office/drawing/2014/main" id="{40E59C82-4D0F-6D19-9565-658E8B43AB42}"/>
              </a:ext>
            </a:extLst>
          </p:cNvPr>
          <p:cNvCxnSpPr/>
          <p:nvPr/>
        </p:nvCxnSpPr>
        <p:spPr>
          <a:xfrm flipV="1">
            <a:off x="2000138" y="5470238"/>
            <a:ext cx="8918234" cy="4336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5144A16D-68E9-4D61-47A5-35A1CE5BAC15}"/>
              </a:ext>
            </a:extLst>
          </p:cNvPr>
          <p:cNvSpPr/>
          <p:nvPr/>
        </p:nvSpPr>
        <p:spPr>
          <a:xfrm>
            <a:off x="6314496" y="5494352"/>
            <a:ext cx="4479040" cy="707886"/>
          </a:xfrm>
          <a:prstGeom prst="rect">
            <a:avLst/>
          </a:prstGeom>
        </p:spPr>
        <p:txBody>
          <a:bodyPr wrap="square">
            <a:spAutoFit/>
          </a:bodyPr>
          <a:lstStyle/>
          <a:p>
            <a:pPr>
              <a:spcAft>
                <a:spcPts val="0"/>
              </a:spcAft>
            </a:pPr>
            <a:r>
              <a:rPr lang="en-US" sz="2000" i="1" dirty="0">
                <a:solidFill>
                  <a:srgbClr val="C00000"/>
                </a:solidFill>
                <a:latin typeface="Times New Roman" panose="02020603050405020304" pitchFamily="18" charset="0"/>
                <a:cs typeface="Times New Roman" panose="02020603050405020304" pitchFamily="18" charset="0"/>
              </a:rPr>
              <a:t>  </a:t>
            </a:r>
            <a:r>
              <a:rPr lang="en-US" sz="2000"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Sống</a:t>
            </a:r>
            <a:r>
              <a:rPr lang="en-US" sz="2000"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thực</a:t>
            </a:r>
            <a:r>
              <a:rPr lang="en-US" sz="2000"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dụng</a:t>
            </a:r>
            <a:r>
              <a:rPr lang="en-US" sz="2000"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tàn</a:t>
            </a:r>
            <a:r>
              <a:rPr lang="en-US" sz="2000"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phá</a:t>
            </a:r>
            <a:r>
              <a:rPr lang="en-US" sz="2000"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và</a:t>
            </a:r>
            <a:r>
              <a:rPr lang="en-US" sz="2000"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hủy</a:t>
            </a:r>
            <a:r>
              <a:rPr lang="en-US" sz="2000"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hoại</a:t>
            </a:r>
            <a:r>
              <a:rPr lang="en-US" sz="2000"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thiên</a:t>
            </a:r>
            <a:r>
              <a:rPr lang="en-US" sz="2000"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nhiên</a:t>
            </a:r>
            <a:r>
              <a:rPr lang="en-US" sz="2000"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và</a:t>
            </a:r>
            <a:r>
              <a:rPr lang="en-US" sz="2000"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môi</a:t>
            </a:r>
            <a:r>
              <a:rPr lang="en-US" sz="2000"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trường</a:t>
            </a:r>
            <a:r>
              <a:rPr lang="en-US" sz="2000"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000" i="1" dirty="0">
              <a:solidFill>
                <a:srgbClr val="C00000"/>
              </a:solidFill>
            </a:endParaRPr>
          </a:p>
        </p:txBody>
      </p:sp>
    </p:spTree>
    <p:extLst>
      <p:ext uri="{BB962C8B-B14F-4D97-AF65-F5344CB8AC3E}">
        <p14:creationId xmlns:p14="http://schemas.microsoft.com/office/powerpoint/2010/main" val="117192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ppt_x"/>
                                          </p:val>
                                        </p:tav>
                                        <p:tav tm="100000">
                                          <p:val>
                                            <p:strVal val="#ppt_x"/>
                                          </p:val>
                                        </p:tav>
                                      </p:tavLst>
                                    </p:anim>
                                    <p:anim calcmode="lin" valueType="num">
                                      <p:cBhvr additive="base">
                                        <p:cTn id="3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500" fill="hold"/>
                                        <p:tgtEl>
                                          <p:spTgt spid="19"/>
                                        </p:tgtEl>
                                        <p:attrNameLst>
                                          <p:attrName>ppt_x</p:attrName>
                                        </p:attrNameLst>
                                      </p:cBhvr>
                                      <p:tavLst>
                                        <p:tav tm="0">
                                          <p:val>
                                            <p:strVal val="#ppt_x"/>
                                          </p:val>
                                        </p:tav>
                                        <p:tav tm="100000">
                                          <p:val>
                                            <p:strVal val="#ppt_x"/>
                                          </p:val>
                                        </p:tav>
                                      </p:tavLst>
                                    </p:anim>
                                    <p:anim calcmode="lin" valueType="num">
                                      <p:cBhvr additive="base">
                                        <p:cTn id="3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500" fill="hold"/>
                                        <p:tgtEl>
                                          <p:spTgt spid="25"/>
                                        </p:tgtEl>
                                        <p:attrNameLst>
                                          <p:attrName>ppt_x</p:attrName>
                                        </p:attrNameLst>
                                      </p:cBhvr>
                                      <p:tavLst>
                                        <p:tav tm="0">
                                          <p:val>
                                            <p:strVal val="#ppt_x"/>
                                          </p:val>
                                        </p:tav>
                                        <p:tav tm="100000">
                                          <p:val>
                                            <p:strVal val="#ppt_x"/>
                                          </p:val>
                                        </p:tav>
                                      </p:tavLst>
                                    </p:anim>
                                    <p:anim calcmode="lin" valueType="num">
                                      <p:cBhvr additive="base">
                                        <p:cTn id="45"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ppt_x"/>
                                          </p:val>
                                        </p:tav>
                                        <p:tav tm="100000">
                                          <p:val>
                                            <p:strVal val="#ppt_x"/>
                                          </p:val>
                                        </p:tav>
                                      </p:tavLst>
                                    </p:anim>
                                    <p:anim calcmode="lin" valueType="num">
                                      <p:cBhvr additive="base">
                                        <p:cTn id="5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additive="base">
                                        <p:cTn id="56" dur="500" fill="hold"/>
                                        <p:tgtEl>
                                          <p:spTgt spid="21"/>
                                        </p:tgtEl>
                                        <p:attrNameLst>
                                          <p:attrName>ppt_x</p:attrName>
                                        </p:attrNameLst>
                                      </p:cBhvr>
                                      <p:tavLst>
                                        <p:tav tm="0">
                                          <p:val>
                                            <p:strVal val="#ppt_x"/>
                                          </p:val>
                                        </p:tav>
                                        <p:tav tm="100000">
                                          <p:val>
                                            <p:strVal val="#ppt_x"/>
                                          </p:val>
                                        </p:tav>
                                      </p:tavLst>
                                    </p:anim>
                                    <p:anim calcmode="lin" valueType="num">
                                      <p:cBhvr additive="base">
                                        <p:cTn id="5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additive="base">
                                        <p:cTn id="62" dur="500" fill="hold"/>
                                        <p:tgtEl>
                                          <p:spTgt spid="22"/>
                                        </p:tgtEl>
                                        <p:attrNameLst>
                                          <p:attrName>ppt_x</p:attrName>
                                        </p:attrNameLst>
                                      </p:cBhvr>
                                      <p:tavLst>
                                        <p:tav tm="0">
                                          <p:val>
                                            <p:strVal val="#ppt_x"/>
                                          </p:val>
                                        </p:tav>
                                        <p:tav tm="100000">
                                          <p:val>
                                            <p:strVal val="#ppt_x"/>
                                          </p:val>
                                        </p:tav>
                                      </p:tavLst>
                                    </p:anim>
                                    <p:anim calcmode="lin" valueType="num">
                                      <p:cBhvr additive="base">
                                        <p:cTn id="6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23"/>
                                        </p:tgtEl>
                                        <p:attrNameLst>
                                          <p:attrName>style.visibility</p:attrName>
                                        </p:attrNameLst>
                                      </p:cBhvr>
                                      <p:to>
                                        <p:strVal val="visible"/>
                                      </p:to>
                                    </p:set>
                                    <p:anim calcmode="lin" valueType="num">
                                      <p:cBhvr additive="base">
                                        <p:cTn id="68" dur="500" fill="hold"/>
                                        <p:tgtEl>
                                          <p:spTgt spid="23"/>
                                        </p:tgtEl>
                                        <p:attrNameLst>
                                          <p:attrName>ppt_x</p:attrName>
                                        </p:attrNameLst>
                                      </p:cBhvr>
                                      <p:tavLst>
                                        <p:tav tm="0">
                                          <p:val>
                                            <p:strVal val="#ppt_x"/>
                                          </p:val>
                                        </p:tav>
                                        <p:tav tm="100000">
                                          <p:val>
                                            <p:strVal val="#ppt_x"/>
                                          </p:val>
                                        </p:tav>
                                      </p:tavLst>
                                    </p:anim>
                                    <p:anim calcmode="lin" valueType="num">
                                      <p:cBhvr additive="base">
                                        <p:cTn id="6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24"/>
                                        </p:tgtEl>
                                        <p:attrNameLst>
                                          <p:attrName>style.visibility</p:attrName>
                                        </p:attrNameLst>
                                      </p:cBhvr>
                                      <p:to>
                                        <p:strVal val="visible"/>
                                      </p:to>
                                    </p:set>
                                    <p:anim calcmode="lin" valueType="num">
                                      <p:cBhvr additive="base">
                                        <p:cTn id="74" dur="500" fill="hold"/>
                                        <p:tgtEl>
                                          <p:spTgt spid="24"/>
                                        </p:tgtEl>
                                        <p:attrNameLst>
                                          <p:attrName>ppt_x</p:attrName>
                                        </p:attrNameLst>
                                      </p:cBhvr>
                                      <p:tavLst>
                                        <p:tav tm="0">
                                          <p:val>
                                            <p:strVal val="#ppt_x"/>
                                          </p:val>
                                        </p:tav>
                                        <p:tav tm="100000">
                                          <p:val>
                                            <p:strVal val="#ppt_x"/>
                                          </p:val>
                                        </p:tav>
                                      </p:tavLst>
                                    </p:anim>
                                    <p:anim calcmode="lin" valueType="num">
                                      <p:cBhvr additive="base">
                                        <p:cTn id="7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26"/>
                                        </p:tgtEl>
                                        <p:attrNameLst>
                                          <p:attrName>style.visibility</p:attrName>
                                        </p:attrNameLst>
                                      </p:cBhvr>
                                      <p:to>
                                        <p:strVal val="visible"/>
                                      </p:to>
                                    </p:set>
                                    <p:anim calcmode="lin" valueType="num">
                                      <p:cBhvr additive="base">
                                        <p:cTn id="80" dur="500" fill="hold"/>
                                        <p:tgtEl>
                                          <p:spTgt spid="26"/>
                                        </p:tgtEl>
                                        <p:attrNameLst>
                                          <p:attrName>ppt_x</p:attrName>
                                        </p:attrNameLst>
                                      </p:cBhvr>
                                      <p:tavLst>
                                        <p:tav tm="0">
                                          <p:val>
                                            <p:strVal val="#ppt_x"/>
                                          </p:val>
                                        </p:tav>
                                        <p:tav tm="100000">
                                          <p:val>
                                            <p:strVal val="#ppt_x"/>
                                          </p:val>
                                        </p:tav>
                                      </p:tavLst>
                                    </p:anim>
                                    <p:anim calcmode="lin" valueType="num">
                                      <p:cBhvr additive="base">
                                        <p:cTn id="81"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29"/>
                                        </p:tgtEl>
                                        <p:attrNameLst>
                                          <p:attrName>style.visibility</p:attrName>
                                        </p:attrNameLst>
                                      </p:cBhvr>
                                      <p:to>
                                        <p:strVal val="visible"/>
                                      </p:to>
                                    </p:set>
                                    <p:animEffect transition="in" filter="wipe(left)">
                                      <p:cBhvr>
                                        <p:cTn id="86" dur="500"/>
                                        <p:tgtEl>
                                          <p:spTgt spid="29"/>
                                        </p:tgtEl>
                                      </p:cBhvr>
                                    </p:animEffect>
                                  </p:childTnLst>
                                </p:cTn>
                              </p:par>
                              <p:par>
                                <p:cTn id="87" presetID="2" presetClass="entr" presetSubtype="4" fill="hold" grpId="0" nodeType="withEffect">
                                  <p:stCondLst>
                                    <p:cond delay="0"/>
                                  </p:stCondLst>
                                  <p:childTnLst>
                                    <p:set>
                                      <p:cBhvr>
                                        <p:cTn id="88" dur="1" fill="hold">
                                          <p:stCondLst>
                                            <p:cond delay="0"/>
                                          </p:stCondLst>
                                        </p:cTn>
                                        <p:tgtEl>
                                          <p:spTgt spid="27"/>
                                        </p:tgtEl>
                                        <p:attrNameLst>
                                          <p:attrName>style.visibility</p:attrName>
                                        </p:attrNameLst>
                                      </p:cBhvr>
                                      <p:to>
                                        <p:strVal val="visible"/>
                                      </p:to>
                                    </p:set>
                                    <p:anim calcmode="lin" valueType="num">
                                      <p:cBhvr additive="base">
                                        <p:cTn id="89" dur="500" fill="hold"/>
                                        <p:tgtEl>
                                          <p:spTgt spid="27"/>
                                        </p:tgtEl>
                                        <p:attrNameLst>
                                          <p:attrName>ppt_x</p:attrName>
                                        </p:attrNameLst>
                                      </p:cBhvr>
                                      <p:tavLst>
                                        <p:tav tm="0">
                                          <p:val>
                                            <p:strVal val="#ppt_x"/>
                                          </p:val>
                                        </p:tav>
                                        <p:tav tm="100000">
                                          <p:val>
                                            <p:strVal val="#ppt_x"/>
                                          </p:val>
                                        </p:tav>
                                      </p:tavLst>
                                    </p:anim>
                                    <p:anim calcmode="lin" valueType="num">
                                      <p:cBhvr additive="base">
                                        <p:cTn id="90" dur="500" fill="hold"/>
                                        <p:tgtEl>
                                          <p:spTgt spid="27"/>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30"/>
                                        </p:tgtEl>
                                        <p:attrNameLst>
                                          <p:attrName>style.visibility</p:attrName>
                                        </p:attrNameLst>
                                      </p:cBhvr>
                                      <p:to>
                                        <p:strVal val="visible"/>
                                      </p:to>
                                    </p:set>
                                    <p:anim calcmode="lin" valueType="num">
                                      <p:cBhvr additive="base">
                                        <p:cTn id="93" dur="500" fill="hold"/>
                                        <p:tgtEl>
                                          <p:spTgt spid="30"/>
                                        </p:tgtEl>
                                        <p:attrNameLst>
                                          <p:attrName>ppt_x</p:attrName>
                                        </p:attrNameLst>
                                      </p:cBhvr>
                                      <p:tavLst>
                                        <p:tav tm="0">
                                          <p:val>
                                            <p:strVal val="#ppt_x"/>
                                          </p:val>
                                        </p:tav>
                                        <p:tav tm="100000">
                                          <p:val>
                                            <p:strVal val="#ppt_x"/>
                                          </p:val>
                                        </p:tav>
                                      </p:tavLst>
                                    </p:anim>
                                    <p:anim calcmode="lin" valueType="num">
                                      <p:cBhvr additive="base">
                                        <p:cTn id="9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95" fill="hold" display="0">
                  <p:stCondLst>
                    <p:cond delay="indefinite"/>
                  </p:stCondLst>
                  <p:endCondLst>
                    <p:cond evt="onStopAudio" delay="0">
                      <p:tgtEl>
                        <p:sldTgt/>
                      </p:tgtEl>
                    </p:cond>
                  </p:endCondLst>
                </p:cTn>
                <p:tgtEl>
                  <p:spTgt spid="4"/>
                </p:tgtEl>
              </p:cMediaNode>
            </p:audio>
          </p:childTnLst>
        </p:cTn>
      </p:par>
    </p:tnLst>
    <p:bldLst>
      <p:bldP spid="12" grpId="0"/>
      <p:bldP spid="13" grpId="0"/>
      <p:bldP spid="14" grpId="0"/>
      <p:bldP spid="15" grpId="0"/>
      <p:bldP spid="16" grpId="0"/>
      <p:bldP spid="18" grpId="0"/>
      <p:bldP spid="19" grpId="0"/>
      <p:bldP spid="20" grpId="0"/>
      <p:bldP spid="21" grpId="0"/>
      <p:bldP spid="22" grpId="0"/>
      <p:bldP spid="23" grpId="0"/>
      <p:bldP spid="24" grpId="0"/>
      <p:bldP spid="25" grpId="0"/>
      <p:bldP spid="26" grpId="0" animBg="1"/>
      <p:bldP spid="27" grpId="0"/>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39154.2021320193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9407236" y="1027906"/>
            <a:ext cx="609600" cy="609600"/>
          </a:xfrm>
        </p:spPr>
      </p:pic>
      <p:graphicFrame>
        <p:nvGraphicFramePr>
          <p:cNvPr id="7" name="Table 6">
            <a:extLst>
              <a:ext uri="{FF2B5EF4-FFF2-40B4-BE49-F238E27FC236}">
                <a16:creationId xmlns:a16="http://schemas.microsoft.com/office/drawing/2014/main" id="{CF74C703-6292-B5E1-96B2-5CC6E4FE63B0}"/>
              </a:ext>
            </a:extLst>
          </p:cNvPr>
          <p:cNvGraphicFramePr>
            <a:graphicFrameLocks noGrp="1"/>
          </p:cNvGraphicFramePr>
          <p:nvPr>
            <p:extLst>
              <p:ext uri="{D42A27DB-BD31-4B8C-83A1-F6EECF244321}">
                <p14:modId xmlns:p14="http://schemas.microsoft.com/office/powerpoint/2010/main" val="32642810"/>
              </p:ext>
            </p:extLst>
          </p:nvPr>
        </p:nvGraphicFramePr>
        <p:xfrm>
          <a:off x="361273" y="522652"/>
          <a:ext cx="10557099" cy="4648800"/>
        </p:xfrm>
        <a:graphic>
          <a:graphicData uri="http://schemas.openxmlformats.org/drawingml/2006/table">
            <a:tbl>
              <a:tblPr firstRow="1" firstCol="1" bandRow="1">
                <a:tableStyleId>{5C22544A-7EE6-4342-B048-85BDC9FD1C3A}</a:tableStyleId>
              </a:tblPr>
              <a:tblGrid>
                <a:gridCol w="1598156">
                  <a:extLst>
                    <a:ext uri="{9D8B030D-6E8A-4147-A177-3AD203B41FA5}">
                      <a16:colId xmlns:a16="http://schemas.microsoft.com/office/drawing/2014/main" val="998395509"/>
                    </a:ext>
                  </a:extLst>
                </a:gridCol>
                <a:gridCol w="4212771">
                  <a:extLst>
                    <a:ext uri="{9D8B030D-6E8A-4147-A177-3AD203B41FA5}">
                      <a16:colId xmlns:a16="http://schemas.microsoft.com/office/drawing/2014/main" val="12653679"/>
                    </a:ext>
                  </a:extLst>
                </a:gridCol>
                <a:gridCol w="4746172">
                  <a:extLst>
                    <a:ext uri="{9D8B030D-6E8A-4147-A177-3AD203B41FA5}">
                      <a16:colId xmlns:a16="http://schemas.microsoft.com/office/drawing/2014/main" val="1968136842"/>
                    </a:ext>
                  </a:extLst>
                </a:gridCol>
              </a:tblGrid>
              <a:tr h="926074">
                <a:tc gridSpan="3">
                  <a:txBody>
                    <a:bodyPr/>
                    <a:lstStyle/>
                    <a:p>
                      <a:pPr marL="0" marR="0" algn="ctr">
                        <a:lnSpc>
                          <a:spcPct val="150000"/>
                        </a:lnSpc>
                        <a:spcBef>
                          <a:spcPts val="0"/>
                        </a:spcBef>
                        <a:spcAft>
                          <a:spcPts val="0"/>
                        </a:spcAft>
                      </a:pPr>
                      <a:r>
                        <a:rPr lang="en-US" sz="2000" dirty="0">
                          <a:solidFill>
                            <a:srgbClr val="FF0000"/>
                          </a:solidFill>
                          <a:effectLst/>
                          <a:latin typeface="Times New Roman" panose="02020603050405020304" pitchFamily="18" charset="0"/>
                          <a:cs typeface="Times New Roman" panose="02020603050405020304" pitchFamily="18" charset="0"/>
                        </a:rPr>
                        <a:t>SỰ KHÁC BIỆT </a:t>
                      </a:r>
                      <a:r>
                        <a:rPr lang="en-US" sz="2000" dirty="0" smtClean="0">
                          <a:solidFill>
                            <a:srgbClr val="FF0000"/>
                          </a:solidFill>
                          <a:effectLst/>
                          <a:latin typeface="Times New Roman" panose="02020603050405020304" pitchFamily="18" charset="0"/>
                          <a:cs typeface="Times New Roman" panose="02020603050405020304" pitchFamily="18" charset="0"/>
                        </a:rPr>
                        <a:t>TRONG</a:t>
                      </a:r>
                      <a:r>
                        <a:rPr lang="en-US" sz="2000" baseline="0" dirty="0" smtClean="0">
                          <a:solidFill>
                            <a:srgbClr val="FF0000"/>
                          </a:solidFill>
                          <a:effectLst/>
                          <a:latin typeface="Times New Roman" panose="02020603050405020304" pitchFamily="18" charset="0"/>
                          <a:cs typeface="Times New Roman" panose="02020603050405020304" pitchFamily="18" charset="0"/>
                        </a:rPr>
                        <a:t> VĂN HÓA ỨNG XỬ VỚI THIÊN NHIÊN</a:t>
                      </a:r>
                      <a:endPar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alpha val="6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85545114"/>
                  </a:ext>
                </a:extLst>
              </a:tr>
              <a:tr h="944506">
                <a:tc>
                  <a:txBody>
                    <a:bodyPr/>
                    <a:lstStyle/>
                    <a:p>
                      <a:pPr marL="0" marR="0" algn="ctr">
                        <a:lnSpc>
                          <a:spcPct val="150000"/>
                        </a:lnSpc>
                        <a:spcBef>
                          <a:spcPts val="0"/>
                        </a:spcBef>
                        <a:spcAft>
                          <a:spcPts val="0"/>
                        </a:spcAft>
                      </a:pPr>
                      <a:endParaRPr lang="en-US"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alpha val="65000"/>
                      </a:schemeClr>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0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da </a:t>
                      </a:r>
                      <a:r>
                        <a:rPr lang="en-US" sz="20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đỏ</a:t>
                      </a:r>
                      <a:endParaRPr lang="en-US"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alpha val="65000"/>
                      </a:schemeClr>
                    </a:solidFill>
                  </a:tcPr>
                </a:tc>
                <a:tc>
                  <a:txBody>
                    <a:bodyPr/>
                    <a:lstStyle/>
                    <a:p>
                      <a:pPr marL="0" marR="0" algn="ctr">
                        <a:lnSpc>
                          <a:spcPct val="150000"/>
                        </a:lnSpc>
                        <a:spcBef>
                          <a:spcPts val="0"/>
                        </a:spcBef>
                        <a:spcAft>
                          <a:spcPts val="0"/>
                        </a:spcAft>
                      </a:pPr>
                      <a:r>
                        <a:rPr lang="en-US" sz="2000" b="1" dirty="0" err="1">
                          <a:solidFill>
                            <a:srgbClr val="002060"/>
                          </a:solidFill>
                          <a:effectLst/>
                          <a:latin typeface="Times New Roman" panose="02020603050405020304" pitchFamily="18" charset="0"/>
                          <a:cs typeface="Times New Roman" panose="02020603050405020304" pitchFamily="18" charset="0"/>
                        </a:rPr>
                        <a:t>Người</a:t>
                      </a:r>
                      <a:r>
                        <a:rPr lang="en-US" sz="2000" b="1" dirty="0">
                          <a:solidFill>
                            <a:srgbClr val="002060"/>
                          </a:solidFill>
                          <a:effectLst/>
                          <a:latin typeface="Times New Roman" panose="02020603050405020304" pitchFamily="18" charset="0"/>
                          <a:cs typeface="Times New Roman" panose="02020603050405020304" pitchFamily="18" charset="0"/>
                        </a:rPr>
                        <a:t> da </a:t>
                      </a:r>
                      <a:r>
                        <a:rPr lang="en-US" sz="2000" b="1" dirty="0" err="1">
                          <a:solidFill>
                            <a:srgbClr val="002060"/>
                          </a:solidFill>
                          <a:effectLst/>
                          <a:latin typeface="Times New Roman" panose="02020603050405020304" pitchFamily="18" charset="0"/>
                          <a:cs typeface="Times New Roman" panose="02020603050405020304" pitchFamily="18" charset="0"/>
                        </a:rPr>
                        <a:t>trắng</a:t>
                      </a:r>
                      <a:endParaRPr lang="en-US"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alpha val="65000"/>
                      </a:schemeClr>
                    </a:solidFill>
                  </a:tcPr>
                </a:tc>
                <a:extLst>
                  <a:ext uri="{0D108BD9-81ED-4DB2-BD59-A6C34878D82A}">
                    <a16:rowId xmlns:a16="http://schemas.microsoft.com/office/drawing/2014/main" val="3411381665"/>
                  </a:ext>
                </a:extLst>
              </a:tr>
              <a:tr h="2778220">
                <a:tc>
                  <a:txBody>
                    <a:bodyPr/>
                    <a:lstStyle/>
                    <a:p>
                      <a:pPr marL="0" marR="0" algn="ctr">
                        <a:lnSpc>
                          <a:spcPct val="150000"/>
                        </a:lnSpc>
                        <a:spcBef>
                          <a:spcPts val="0"/>
                        </a:spcBef>
                        <a:spcAft>
                          <a:spcPts val="0"/>
                        </a:spcAft>
                      </a:pPr>
                      <a:endParaRPr lang="en-US" sz="2000" b="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endParaRPr lang="en-US" sz="2000" b="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endParaRPr lang="en-US" sz="2000" b="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alpha val="65000"/>
                      </a:schemeClr>
                    </a:solidFill>
                  </a:tcPr>
                </a:tc>
                <a:tc>
                  <a:txBody>
                    <a:bodyPr/>
                    <a:lstStyle/>
                    <a:p>
                      <a:pPr marL="0" marR="0" algn="ctr">
                        <a:lnSpc>
                          <a:spcPct val="150000"/>
                        </a:lnSpc>
                        <a:spcBef>
                          <a:spcPts val="0"/>
                        </a:spcBef>
                        <a:spcAft>
                          <a:spcPts val="0"/>
                        </a:spcAft>
                      </a:pPr>
                      <a:endParaRPr lang="en-US" sz="2000" b="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alpha val="65000"/>
                      </a:schemeClr>
                    </a:solidFill>
                  </a:tcPr>
                </a:tc>
                <a:tc>
                  <a:txBody>
                    <a:bodyPr/>
                    <a:lstStyle/>
                    <a:p>
                      <a:pPr marL="0" marR="0" algn="ctr">
                        <a:lnSpc>
                          <a:spcPct val="150000"/>
                        </a:lnSpc>
                        <a:spcBef>
                          <a:spcPts val="0"/>
                        </a:spcBef>
                        <a:spcAft>
                          <a:spcPts val="0"/>
                        </a:spcAft>
                      </a:pPr>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alpha val="65000"/>
                      </a:schemeClr>
                    </a:solidFill>
                  </a:tcPr>
                </a:tc>
                <a:extLst>
                  <a:ext uri="{0D108BD9-81ED-4DB2-BD59-A6C34878D82A}">
                    <a16:rowId xmlns:a16="http://schemas.microsoft.com/office/drawing/2014/main" val="3233540719"/>
                  </a:ext>
                </a:extLst>
              </a:tr>
            </a:tbl>
          </a:graphicData>
        </a:graphic>
      </p:graphicFrame>
      <p:sp>
        <p:nvSpPr>
          <p:cNvPr id="16" name="TextBox 15">
            <a:extLst>
              <a:ext uri="{FF2B5EF4-FFF2-40B4-BE49-F238E27FC236}">
                <a16:creationId xmlns:a16="http://schemas.microsoft.com/office/drawing/2014/main" id="{2E437C5F-0A2F-3C4A-DBF7-BD5864026CDB}"/>
              </a:ext>
            </a:extLst>
          </p:cNvPr>
          <p:cNvSpPr txBox="1"/>
          <p:nvPr/>
        </p:nvSpPr>
        <p:spPr>
          <a:xfrm>
            <a:off x="-49794" y="3274490"/>
            <a:ext cx="2531971" cy="49866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Nhận</a:t>
            </a: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xét</a:t>
            </a: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8" name="Rectangle 17">
            <a:extLst>
              <a:ext uri="{FF2B5EF4-FFF2-40B4-BE49-F238E27FC236}">
                <a16:creationId xmlns:a16="http://schemas.microsoft.com/office/drawing/2014/main" id="{3235A167-E5CB-DC99-53EC-A0029B6E67AF}"/>
              </a:ext>
            </a:extLst>
          </p:cNvPr>
          <p:cNvSpPr/>
          <p:nvPr/>
        </p:nvSpPr>
        <p:spPr>
          <a:xfrm>
            <a:off x="2071110" y="2461981"/>
            <a:ext cx="4136799" cy="1631216"/>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en-US" altLang="en-US" sz="2000" dirty="0" err="1" smtClean="0">
                <a:solidFill>
                  <a:prstClr val="black"/>
                </a:solidFill>
                <a:latin typeface="Times New Roman" pitchFamily="18" charset="0"/>
                <a:cs typeface="Times New Roman" pitchFamily="18" charset="0"/>
              </a:rPr>
              <a:t>Muốn</a:t>
            </a:r>
            <a:r>
              <a:rPr lang="en-US" altLang="en-US" sz="2000" dirty="0" smtClean="0">
                <a:solidFill>
                  <a:prstClr val="black"/>
                </a:solidFill>
                <a:latin typeface="Times New Roman" pitchFamily="18" charset="0"/>
                <a:cs typeface="Times New Roman" pitchFamily="18" charset="0"/>
              </a:rPr>
              <a:t> </a:t>
            </a:r>
            <a:r>
              <a:rPr lang="en-US" altLang="en-US" sz="2000" dirty="0" err="1" smtClean="0">
                <a:solidFill>
                  <a:prstClr val="black"/>
                </a:solidFill>
                <a:latin typeface="Times New Roman" pitchFamily="18" charset="0"/>
                <a:cs typeface="Times New Roman" pitchFamily="18" charset="0"/>
              </a:rPr>
              <a:t>hòa</a:t>
            </a:r>
            <a:r>
              <a:rPr lang="en-US" altLang="en-US" sz="2000" dirty="0" smtClean="0">
                <a:solidFill>
                  <a:prstClr val="black"/>
                </a:solidFill>
                <a:latin typeface="Times New Roman" pitchFamily="18" charset="0"/>
                <a:cs typeface="Times New Roman" pitchFamily="18" charset="0"/>
              </a:rPr>
              <a:t> </a:t>
            </a:r>
            <a:r>
              <a:rPr lang="en-US" altLang="en-US" sz="2000" dirty="0" err="1" smtClean="0">
                <a:solidFill>
                  <a:prstClr val="black"/>
                </a:solidFill>
                <a:latin typeface="Times New Roman" pitchFamily="18" charset="0"/>
                <a:cs typeface="Times New Roman" pitchFamily="18" charset="0"/>
              </a:rPr>
              <a:t>đồng</a:t>
            </a:r>
            <a:r>
              <a:rPr lang="en-US" altLang="en-US" sz="2000" dirty="0" smtClean="0">
                <a:solidFill>
                  <a:prstClr val="black"/>
                </a:solidFill>
                <a:latin typeface="Times New Roman" pitchFamily="18" charset="0"/>
                <a:cs typeface="Times New Roman" pitchFamily="18" charset="0"/>
              </a:rPr>
              <a:t> </a:t>
            </a:r>
            <a:r>
              <a:rPr lang="en-US" altLang="en-US" sz="2000" dirty="0" err="1" smtClean="0">
                <a:solidFill>
                  <a:prstClr val="black"/>
                </a:solidFill>
                <a:latin typeface="Times New Roman" pitchFamily="18" charset="0"/>
                <a:cs typeface="Times New Roman" pitchFamily="18" charset="0"/>
              </a:rPr>
              <a:t>với</a:t>
            </a:r>
            <a:r>
              <a:rPr lang="en-US" altLang="en-US" sz="2000" dirty="0" smtClean="0">
                <a:solidFill>
                  <a:prstClr val="black"/>
                </a:solidFill>
                <a:latin typeface="Times New Roman" pitchFamily="18" charset="0"/>
                <a:cs typeface="Times New Roman" pitchFamily="18" charset="0"/>
              </a:rPr>
              <a:t> </a:t>
            </a:r>
            <a:r>
              <a:rPr lang="en-US" altLang="en-US" sz="2000" dirty="0" err="1" smtClean="0">
                <a:solidFill>
                  <a:prstClr val="black"/>
                </a:solidFill>
                <a:latin typeface="Times New Roman" pitchFamily="18" charset="0"/>
                <a:cs typeface="Times New Roman" pitchFamily="18" charset="0"/>
              </a:rPr>
              <a:t>thiên</a:t>
            </a:r>
            <a:r>
              <a:rPr lang="en-US" altLang="en-US" sz="2000" dirty="0" smtClean="0">
                <a:solidFill>
                  <a:prstClr val="black"/>
                </a:solidFill>
                <a:latin typeface="Times New Roman" pitchFamily="18" charset="0"/>
                <a:cs typeface="Times New Roman" pitchFamily="18" charset="0"/>
              </a:rPr>
              <a:t> </a:t>
            </a:r>
            <a:r>
              <a:rPr lang="en-US" altLang="en-US" sz="2000" dirty="0" err="1" smtClean="0">
                <a:solidFill>
                  <a:prstClr val="black"/>
                </a:solidFill>
                <a:latin typeface="Times New Roman" pitchFamily="18" charset="0"/>
                <a:cs typeface="Times New Roman" pitchFamily="18" charset="0"/>
              </a:rPr>
              <a:t>nhiên</a:t>
            </a:r>
            <a:endParaRPr lang="en-US" altLang="en-US" sz="2000" dirty="0" smtClean="0">
              <a:solidFill>
                <a:prstClr val="black"/>
              </a:solidFill>
              <a:latin typeface="Times New Roman" pitchFamily="18" charset="0"/>
              <a:cs typeface="Times New Roman" pitchFamily="18"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en-US" altLang="en-US" sz="2000" dirty="0" err="1">
                <a:solidFill>
                  <a:prstClr val="black"/>
                </a:solidFill>
                <a:latin typeface="Times New Roman" pitchFamily="18" charset="0"/>
                <a:cs typeface="Times New Roman" pitchFamily="18" charset="0"/>
              </a:rPr>
              <a:t>H</a:t>
            </a:r>
            <a:r>
              <a:rPr lang="en-US" altLang="en-US" sz="2000" dirty="0" err="1" smtClean="0">
                <a:solidFill>
                  <a:prstClr val="black"/>
                </a:solidFill>
                <a:latin typeface="Times New Roman" pitchFamily="18" charset="0"/>
                <a:cs typeface="Times New Roman" pitchFamily="18" charset="0"/>
              </a:rPr>
              <a:t>ạnh</a:t>
            </a:r>
            <a:r>
              <a:rPr lang="en-US" altLang="en-US" sz="2000" dirty="0" smtClean="0">
                <a:solidFill>
                  <a:prstClr val="black"/>
                </a:solidFill>
                <a:latin typeface="Times New Roman" pitchFamily="18" charset="0"/>
                <a:cs typeface="Times New Roman" pitchFamily="18" charset="0"/>
              </a:rPr>
              <a:t> </a:t>
            </a:r>
            <a:r>
              <a:rPr lang="en-US" altLang="en-US" sz="2000" dirty="0" err="1" smtClean="0">
                <a:solidFill>
                  <a:prstClr val="black"/>
                </a:solidFill>
                <a:latin typeface="Times New Roman" pitchFamily="18" charset="0"/>
                <a:cs typeface="Times New Roman" pitchFamily="18" charset="0"/>
              </a:rPr>
              <a:t>phúc</a:t>
            </a:r>
            <a:r>
              <a:rPr lang="en-US" altLang="en-US" sz="2000" dirty="0" smtClean="0">
                <a:solidFill>
                  <a:prstClr val="black"/>
                </a:solidFill>
                <a:latin typeface="Times New Roman" pitchFamily="18" charset="0"/>
                <a:cs typeface="Times New Roman" pitchFamily="18" charset="0"/>
              </a:rPr>
              <a:t> </a:t>
            </a:r>
            <a:r>
              <a:rPr lang="en-US" altLang="en-US" sz="2000" dirty="0" err="1" smtClean="0">
                <a:solidFill>
                  <a:prstClr val="black"/>
                </a:solidFill>
                <a:latin typeface="Times New Roman" pitchFamily="18" charset="0"/>
                <a:cs typeface="Times New Roman" pitchFamily="18" charset="0"/>
              </a:rPr>
              <a:t>khi</a:t>
            </a:r>
            <a:r>
              <a:rPr lang="en-US" altLang="en-US" sz="2000" dirty="0" smtClean="0">
                <a:solidFill>
                  <a:prstClr val="black"/>
                </a:solidFill>
                <a:latin typeface="Times New Roman" pitchFamily="18" charset="0"/>
                <a:cs typeface="Times New Roman" pitchFamily="18" charset="0"/>
              </a:rPr>
              <a:t> </a:t>
            </a:r>
            <a:r>
              <a:rPr lang="en-US" altLang="en-US" sz="2000" dirty="0" err="1" smtClean="0">
                <a:solidFill>
                  <a:prstClr val="black"/>
                </a:solidFill>
                <a:latin typeface="Times New Roman" pitchFamily="18" charset="0"/>
                <a:cs typeface="Times New Roman" pitchFamily="18" charset="0"/>
              </a:rPr>
              <a:t>để</a:t>
            </a:r>
            <a:r>
              <a:rPr lang="en-US" altLang="en-US" sz="2000" dirty="0" smtClean="0">
                <a:solidFill>
                  <a:prstClr val="black"/>
                </a:solidFill>
                <a:latin typeface="Times New Roman" pitchFamily="18" charset="0"/>
                <a:cs typeface="Times New Roman" pitchFamily="18" charset="0"/>
              </a:rPr>
              <a:t> </a:t>
            </a:r>
            <a:r>
              <a:rPr lang="en-US" altLang="en-US" sz="2000" dirty="0" err="1" smtClean="0">
                <a:solidFill>
                  <a:prstClr val="black"/>
                </a:solidFill>
                <a:latin typeface="Times New Roman" pitchFamily="18" charset="0"/>
                <a:cs typeface="Times New Roman" pitchFamily="18" charset="0"/>
              </a:rPr>
              <a:t>tiếng</a:t>
            </a:r>
            <a:r>
              <a:rPr lang="en-US" altLang="en-US" sz="2000" dirty="0" smtClean="0">
                <a:solidFill>
                  <a:prstClr val="black"/>
                </a:solidFill>
                <a:latin typeface="Times New Roman" pitchFamily="18" charset="0"/>
                <a:cs typeface="Times New Roman" pitchFamily="18" charset="0"/>
              </a:rPr>
              <a:t> </a:t>
            </a:r>
            <a:r>
              <a:rPr lang="en-US" altLang="en-US" sz="2000" dirty="0" err="1" smtClean="0">
                <a:solidFill>
                  <a:prstClr val="black"/>
                </a:solidFill>
                <a:latin typeface="Times New Roman" pitchFamily="18" charset="0"/>
                <a:cs typeface="Times New Roman" pitchFamily="18" charset="0"/>
              </a:rPr>
              <a:t>nói</a:t>
            </a:r>
            <a:r>
              <a:rPr lang="en-US" altLang="en-US" sz="2000" dirty="0" smtClean="0">
                <a:solidFill>
                  <a:prstClr val="black"/>
                </a:solidFill>
                <a:latin typeface="Times New Roman" pitchFamily="18" charset="0"/>
                <a:cs typeface="Times New Roman" pitchFamily="18" charset="0"/>
              </a:rPr>
              <a:t> </a:t>
            </a:r>
            <a:r>
              <a:rPr lang="en-US" altLang="en-US" sz="2000" dirty="0" err="1" smtClean="0">
                <a:solidFill>
                  <a:prstClr val="black"/>
                </a:solidFill>
                <a:latin typeface="Times New Roman" pitchFamily="18" charset="0"/>
                <a:cs typeface="Times New Roman" pitchFamily="18" charset="0"/>
              </a:rPr>
              <a:t>của</a:t>
            </a:r>
            <a:r>
              <a:rPr lang="en-US" altLang="en-US" sz="2000" dirty="0" smtClean="0">
                <a:solidFill>
                  <a:prstClr val="black"/>
                </a:solidFill>
                <a:latin typeface="Times New Roman" pitchFamily="18" charset="0"/>
                <a:cs typeface="Times New Roman" pitchFamily="18" charset="0"/>
              </a:rPr>
              <a:t> </a:t>
            </a:r>
            <a:r>
              <a:rPr lang="en-US" altLang="en-US" sz="2000" dirty="0" err="1" smtClean="0">
                <a:solidFill>
                  <a:prstClr val="black"/>
                </a:solidFill>
                <a:latin typeface="Times New Roman" pitchFamily="18" charset="0"/>
                <a:cs typeface="Times New Roman" pitchFamily="18" charset="0"/>
              </a:rPr>
              <a:t>thiên</a:t>
            </a:r>
            <a:r>
              <a:rPr lang="en-US" altLang="en-US" sz="2000" dirty="0" smtClean="0">
                <a:solidFill>
                  <a:prstClr val="black"/>
                </a:solidFill>
                <a:latin typeface="Times New Roman" pitchFamily="18" charset="0"/>
                <a:cs typeface="Times New Roman" pitchFamily="18" charset="0"/>
              </a:rPr>
              <a:t> </a:t>
            </a:r>
            <a:r>
              <a:rPr lang="en-US" altLang="en-US" sz="2000" dirty="0" err="1" smtClean="0">
                <a:solidFill>
                  <a:prstClr val="black"/>
                </a:solidFill>
                <a:latin typeface="Times New Roman" pitchFamily="18" charset="0"/>
                <a:cs typeface="Times New Roman" pitchFamily="18" charset="0"/>
              </a:rPr>
              <a:t>nhiên</a:t>
            </a:r>
            <a:r>
              <a:rPr lang="en-US" altLang="en-US" sz="2000" dirty="0" smtClean="0">
                <a:solidFill>
                  <a:prstClr val="black"/>
                </a:solidFill>
                <a:latin typeface="Times New Roman" pitchFamily="18" charset="0"/>
                <a:cs typeface="Times New Roman" pitchFamily="18" charset="0"/>
              </a:rPr>
              <a:t> </a:t>
            </a:r>
            <a:r>
              <a:rPr lang="en-US" altLang="en-US" sz="2000" dirty="0" err="1" smtClean="0">
                <a:solidFill>
                  <a:prstClr val="black"/>
                </a:solidFill>
                <a:latin typeface="Times New Roman" pitchFamily="18" charset="0"/>
                <a:cs typeface="Times New Roman" pitchFamily="18" charset="0"/>
              </a:rPr>
              <a:t>tràn</a:t>
            </a:r>
            <a:r>
              <a:rPr lang="en-US" altLang="en-US" sz="2000" dirty="0" smtClean="0">
                <a:solidFill>
                  <a:prstClr val="black"/>
                </a:solidFill>
                <a:latin typeface="Times New Roman" pitchFamily="18" charset="0"/>
                <a:cs typeface="Times New Roman" pitchFamily="18" charset="0"/>
              </a:rPr>
              <a:t> </a:t>
            </a:r>
            <a:r>
              <a:rPr lang="en-US" altLang="en-US" sz="2000" dirty="0" err="1" smtClean="0">
                <a:solidFill>
                  <a:prstClr val="black"/>
                </a:solidFill>
                <a:latin typeface="Times New Roman" pitchFamily="18" charset="0"/>
                <a:cs typeface="Times New Roman" pitchFamily="18" charset="0"/>
              </a:rPr>
              <a:t>đầy</a:t>
            </a:r>
            <a:r>
              <a:rPr lang="en-US" altLang="en-US" sz="2000" dirty="0" smtClean="0">
                <a:solidFill>
                  <a:prstClr val="black"/>
                </a:solidFill>
                <a:latin typeface="Times New Roman" pitchFamily="18" charset="0"/>
                <a:cs typeface="Times New Roman" pitchFamily="18" charset="0"/>
              </a:rPr>
              <a:t> </a:t>
            </a:r>
            <a:r>
              <a:rPr lang="en-US" altLang="en-US" sz="2000" dirty="0" err="1" smtClean="0">
                <a:solidFill>
                  <a:prstClr val="black"/>
                </a:solidFill>
                <a:latin typeface="Times New Roman" pitchFamily="18" charset="0"/>
                <a:cs typeface="Times New Roman" pitchFamily="18" charset="0"/>
              </a:rPr>
              <a:t>giác</a:t>
            </a:r>
            <a:r>
              <a:rPr lang="en-US" altLang="en-US" sz="2000" dirty="0" smtClean="0">
                <a:solidFill>
                  <a:prstClr val="black"/>
                </a:solidFill>
                <a:latin typeface="Times New Roman" pitchFamily="18" charset="0"/>
                <a:cs typeface="Times New Roman" pitchFamily="18" charset="0"/>
              </a:rPr>
              <a:t> </a:t>
            </a:r>
            <a:r>
              <a:rPr lang="en-US" altLang="en-US" sz="2000" dirty="0" err="1" smtClean="0">
                <a:solidFill>
                  <a:prstClr val="black"/>
                </a:solidFill>
                <a:latin typeface="Times New Roman" pitchFamily="18" charset="0"/>
                <a:cs typeface="Times New Roman" pitchFamily="18" charset="0"/>
              </a:rPr>
              <a:t>quan</a:t>
            </a:r>
            <a:r>
              <a:rPr lang="en-US" altLang="en-US" sz="2000" dirty="0" smtClean="0">
                <a:solidFill>
                  <a:prstClr val="black"/>
                </a:solidFill>
                <a:latin typeface="Times New Roman" pitchFamily="18" charset="0"/>
                <a:cs typeface="Times New Roman" pitchFamily="18" charset="0"/>
              </a:rPr>
              <a:t> </a:t>
            </a:r>
            <a:r>
              <a:rPr lang="en-US" altLang="en-US" sz="2000" dirty="0" err="1" smtClean="0">
                <a:solidFill>
                  <a:prstClr val="black"/>
                </a:solidFill>
                <a:latin typeface="Times New Roman" pitchFamily="18" charset="0"/>
                <a:cs typeface="Times New Roman" pitchFamily="18" charset="0"/>
              </a:rPr>
              <a:t>của</a:t>
            </a:r>
            <a:r>
              <a:rPr lang="en-US" altLang="en-US" sz="2000" dirty="0" smtClean="0">
                <a:solidFill>
                  <a:prstClr val="black"/>
                </a:solidFill>
                <a:latin typeface="Times New Roman" pitchFamily="18" charset="0"/>
                <a:cs typeface="Times New Roman" pitchFamily="18" charset="0"/>
              </a:rPr>
              <a:t> </a:t>
            </a:r>
            <a:r>
              <a:rPr lang="en-US" altLang="en-US" sz="2000" dirty="0" err="1" smtClean="0">
                <a:solidFill>
                  <a:prstClr val="black"/>
                </a:solidFill>
                <a:latin typeface="Times New Roman" pitchFamily="18" charset="0"/>
                <a:cs typeface="Times New Roman" pitchFamily="18" charset="0"/>
              </a:rPr>
              <a:t>mình</a:t>
            </a:r>
            <a:r>
              <a:rPr lang="en-US" altLang="en-US" sz="2000" dirty="0" smtClean="0">
                <a:solidFill>
                  <a:prstClr val="black"/>
                </a:solidFill>
                <a:latin typeface="Times New Roman" pitchFamily="18" charset="0"/>
                <a:cs typeface="Times New Roman" pitchFamily="18" charset="0"/>
              </a:rPr>
              <a:t> </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altLang="en-US" sz="20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Nâng</a:t>
            </a:r>
            <a:r>
              <a:rPr kumimoji="0" lang="en-US" altLang="en-US" sz="2000"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000"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niu</a:t>
            </a:r>
            <a:r>
              <a:rPr kumimoji="0" lang="en-US" altLang="en-US" sz="2000"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000"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đời</a:t>
            </a:r>
            <a:r>
              <a:rPr kumimoji="0" lang="en-US" altLang="en-US" sz="2000"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000"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sống</a:t>
            </a:r>
            <a:r>
              <a:rPr kumimoji="0" lang="en-US" altLang="en-US" sz="2000"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000"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muôn</a:t>
            </a:r>
            <a:r>
              <a:rPr kumimoji="0" lang="en-US" altLang="en-US" sz="2000"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000"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loài</a:t>
            </a:r>
            <a:r>
              <a:rPr kumimoji="0" lang="en-US" alt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p:txBody>
      </p:sp>
      <p:sp>
        <p:nvSpPr>
          <p:cNvPr id="27" name="Rectangle 26">
            <a:extLst>
              <a:ext uri="{FF2B5EF4-FFF2-40B4-BE49-F238E27FC236}">
                <a16:creationId xmlns:a16="http://schemas.microsoft.com/office/drawing/2014/main" id="{87B53828-E8FE-4A5A-6DC7-78CCD4CE448E}"/>
              </a:ext>
            </a:extLst>
          </p:cNvPr>
          <p:cNvSpPr/>
          <p:nvPr/>
        </p:nvSpPr>
        <p:spPr>
          <a:xfrm>
            <a:off x="1899989" y="4330317"/>
            <a:ext cx="447904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2000" i="1" noProof="0"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ĐẤT LÀ MÁU THỊT, LINH HỒN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CÓ</a:t>
            </a:r>
            <a:r>
              <a:rPr kumimoji="0" lang="en-US" sz="2000" b="0" i="1" u="none" strike="noStrike" kern="1200" cap="none" spc="0" normalizeH="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CUỘC ĐỜI, SỐ PHẬN</a:t>
            </a:r>
            <a:endParaRPr kumimoji="0" lang="en-US" sz="2000" b="0" i="1" u="none" strike="noStrike" kern="1200" cap="none" spc="0" normalizeH="0" baseline="0" noProof="0" dirty="0">
              <a:ln>
                <a:noFill/>
              </a:ln>
              <a:solidFill>
                <a:srgbClr val="C00000"/>
              </a:solidFill>
              <a:effectLst/>
              <a:uLnTx/>
              <a:uFillTx/>
              <a:latin typeface="Calibri" panose="020F0502020204030204"/>
              <a:ea typeface="+mn-ea"/>
              <a:cs typeface="+mn-cs"/>
            </a:endParaRPr>
          </a:p>
        </p:txBody>
      </p:sp>
      <p:cxnSp>
        <p:nvCxnSpPr>
          <p:cNvPr id="29" name="Straight Connector 28">
            <a:extLst>
              <a:ext uri="{FF2B5EF4-FFF2-40B4-BE49-F238E27FC236}">
                <a16:creationId xmlns:a16="http://schemas.microsoft.com/office/drawing/2014/main" id="{40E59C82-4D0F-6D19-9565-658E8B43AB42}"/>
              </a:ext>
            </a:extLst>
          </p:cNvPr>
          <p:cNvCxnSpPr/>
          <p:nvPr/>
        </p:nvCxnSpPr>
        <p:spPr>
          <a:xfrm flipV="1">
            <a:off x="2000138" y="5470238"/>
            <a:ext cx="8918234" cy="4336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5144A16D-68E9-4D61-47A5-35A1CE5BAC15}"/>
              </a:ext>
            </a:extLst>
          </p:cNvPr>
          <p:cNvSpPr/>
          <p:nvPr/>
        </p:nvSpPr>
        <p:spPr>
          <a:xfrm>
            <a:off x="6850399" y="4484205"/>
            <a:ext cx="447904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2000" i="1" noProof="0"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ĐẤT LÀ ĐẤT</a:t>
            </a:r>
            <a:endParaRPr kumimoji="0" lang="en-US" sz="2000" b="0" i="1"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3235A167-E5CB-DC99-53EC-A0029B6E67AF}"/>
              </a:ext>
            </a:extLst>
          </p:cNvPr>
          <p:cNvSpPr/>
          <p:nvPr/>
        </p:nvSpPr>
        <p:spPr>
          <a:xfrm>
            <a:off x="6207909" y="2363096"/>
            <a:ext cx="4136799" cy="1631216"/>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en-US" altLang="en-US" sz="2000" dirty="0" err="1" smtClean="0">
                <a:solidFill>
                  <a:prstClr val="black"/>
                </a:solidFill>
                <a:latin typeface="Times New Roman" pitchFamily="18" charset="0"/>
                <a:cs typeface="Times New Roman" pitchFamily="18" charset="0"/>
              </a:rPr>
              <a:t>Đối</a:t>
            </a:r>
            <a:r>
              <a:rPr lang="en-US" altLang="en-US" sz="2000" dirty="0" smtClean="0">
                <a:solidFill>
                  <a:prstClr val="black"/>
                </a:solidFill>
                <a:latin typeface="Times New Roman" pitchFamily="18" charset="0"/>
                <a:cs typeface="Times New Roman" pitchFamily="18" charset="0"/>
              </a:rPr>
              <a:t> </a:t>
            </a:r>
            <a:r>
              <a:rPr lang="en-US" altLang="en-US" sz="2000" dirty="0" err="1" smtClean="0">
                <a:solidFill>
                  <a:prstClr val="black"/>
                </a:solidFill>
                <a:latin typeface="Times New Roman" pitchFamily="18" charset="0"/>
                <a:cs typeface="Times New Roman" pitchFamily="18" charset="0"/>
              </a:rPr>
              <a:t>lập</a:t>
            </a:r>
            <a:r>
              <a:rPr lang="en-US" altLang="en-US" sz="2000" dirty="0" smtClean="0">
                <a:solidFill>
                  <a:prstClr val="black"/>
                </a:solidFill>
                <a:latin typeface="Times New Roman" pitchFamily="18" charset="0"/>
                <a:cs typeface="Times New Roman" pitchFamily="18" charset="0"/>
              </a:rPr>
              <a:t> </a:t>
            </a:r>
            <a:r>
              <a:rPr lang="en-US" altLang="en-US" sz="2000" dirty="0" err="1" smtClean="0">
                <a:solidFill>
                  <a:prstClr val="black"/>
                </a:solidFill>
                <a:latin typeface="Times New Roman" pitchFamily="18" charset="0"/>
                <a:cs typeface="Times New Roman" pitchFamily="18" charset="0"/>
              </a:rPr>
              <a:t>với</a:t>
            </a:r>
            <a:r>
              <a:rPr lang="en-US" altLang="en-US" sz="2000" dirty="0" smtClean="0">
                <a:solidFill>
                  <a:prstClr val="black"/>
                </a:solidFill>
                <a:latin typeface="Times New Roman" pitchFamily="18" charset="0"/>
                <a:cs typeface="Times New Roman" pitchFamily="18" charset="0"/>
              </a:rPr>
              <a:t> </a:t>
            </a:r>
            <a:r>
              <a:rPr lang="en-US" altLang="en-US" sz="2000" dirty="0" err="1" smtClean="0">
                <a:solidFill>
                  <a:prstClr val="black"/>
                </a:solidFill>
                <a:latin typeface="Times New Roman" pitchFamily="18" charset="0"/>
                <a:cs typeface="Times New Roman" pitchFamily="18" charset="0"/>
              </a:rPr>
              <a:t>thiên</a:t>
            </a:r>
            <a:r>
              <a:rPr lang="en-US" altLang="en-US" sz="2000" dirty="0" smtClean="0">
                <a:solidFill>
                  <a:prstClr val="black"/>
                </a:solidFill>
                <a:latin typeface="Times New Roman" pitchFamily="18" charset="0"/>
                <a:cs typeface="Times New Roman" pitchFamily="18" charset="0"/>
              </a:rPr>
              <a:t> </a:t>
            </a:r>
            <a:r>
              <a:rPr lang="en-US" altLang="en-US" sz="2000" dirty="0" err="1" smtClean="0">
                <a:solidFill>
                  <a:prstClr val="black"/>
                </a:solidFill>
                <a:latin typeface="Times New Roman" pitchFamily="18" charset="0"/>
                <a:cs typeface="Times New Roman" pitchFamily="18" charset="0"/>
              </a:rPr>
              <a:t>nhiên</a:t>
            </a:r>
            <a:endParaRPr lang="en-US" altLang="en-US" sz="2000" dirty="0" smtClean="0">
              <a:solidFill>
                <a:prstClr val="black"/>
              </a:solidFill>
              <a:latin typeface="Times New Roman" pitchFamily="18" charset="0"/>
              <a:cs typeface="Times New Roman" pitchFamily="18"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altLang="en-US" sz="20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Không</a:t>
            </a:r>
            <a:r>
              <a:rPr kumimoji="0" lang="en-US" altLang="en-US" sz="2000"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000"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cảm</a:t>
            </a:r>
            <a:r>
              <a:rPr kumimoji="0" lang="en-US" altLang="en-US" sz="2000"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000"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nhận</a:t>
            </a:r>
            <a:r>
              <a:rPr kumimoji="0" lang="en-US" altLang="en-US" sz="2000"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000"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dược</a:t>
            </a:r>
            <a:r>
              <a:rPr kumimoji="0" lang="en-US" altLang="en-US" sz="2000"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ý </a:t>
            </a:r>
            <a:r>
              <a:rPr kumimoji="0" lang="en-US" altLang="en-US" sz="2000"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nghĩa</a:t>
            </a:r>
            <a:r>
              <a:rPr kumimoji="0" lang="en-US" altLang="en-US" sz="2000"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000"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của</a:t>
            </a:r>
            <a:r>
              <a:rPr kumimoji="0" lang="en-US" altLang="en-US" sz="2000"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000"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việc</a:t>
            </a:r>
            <a:r>
              <a:rPr kumimoji="0" lang="en-US" altLang="en-US" sz="2000"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000"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lắng</a:t>
            </a:r>
            <a:r>
              <a:rPr kumimoji="0" lang="en-US" altLang="en-US" sz="2000"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000"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nghe</a:t>
            </a:r>
            <a:r>
              <a:rPr kumimoji="0" lang="en-US" altLang="en-US" sz="2000"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000"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tiếng</a:t>
            </a:r>
            <a:r>
              <a:rPr kumimoji="0" lang="en-US" altLang="en-US" sz="2000"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000"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nói</a:t>
            </a:r>
            <a:r>
              <a:rPr kumimoji="0" lang="en-US" altLang="en-US" sz="2000"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000"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của</a:t>
            </a:r>
            <a:r>
              <a:rPr kumimoji="0" lang="en-US" altLang="en-US" sz="2000"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000"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tự</a:t>
            </a:r>
            <a:r>
              <a:rPr kumimoji="0" lang="en-US" altLang="en-US" sz="2000"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000"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nhiên</a:t>
            </a:r>
            <a:r>
              <a:rPr kumimoji="0" lang="en-US" alt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endParaRPr kumimoji="0" lang="en-US" altLang="en-US" sz="2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en-US" altLang="en-US" sz="2000" dirty="0" err="1" smtClean="0">
                <a:solidFill>
                  <a:prstClr val="black"/>
                </a:solidFill>
                <a:latin typeface="Times New Roman" pitchFamily="18" charset="0"/>
                <a:cs typeface="Times New Roman" pitchFamily="18" charset="0"/>
              </a:rPr>
              <a:t>Chiếm</a:t>
            </a:r>
            <a:r>
              <a:rPr lang="en-US" altLang="en-US" sz="2000" dirty="0" smtClean="0">
                <a:solidFill>
                  <a:prstClr val="black"/>
                </a:solidFill>
                <a:latin typeface="Times New Roman" pitchFamily="18" charset="0"/>
                <a:cs typeface="Times New Roman" pitchFamily="18" charset="0"/>
              </a:rPr>
              <a:t> </a:t>
            </a:r>
            <a:r>
              <a:rPr lang="en-US" altLang="en-US" sz="2000" dirty="0" err="1" smtClean="0">
                <a:solidFill>
                  <a:prstClr val="black"/>
                </a:solidFill>
                <a:latin typeface="Times New Roman" pitchFamily="18" charset="0"/>
                <a:cs typeface="Times New Roman" pitchFamily="18" charset="0"/>
              </a:rPr>
              <a:t>đoạt</a:t>
            </a:r>
            <a:r>
              <a:rPr lang="en-US" altLang="en-US" sz="2000" dirty="0" smtClean="0">
                <a:solidFill>
                  <a:prstClr val="black"/>
                </a:solidFill>
                <a:latin typeface="Times New Roman" pitchFamily="18" charset="0"/>
                <a:cs typeface="Times New Roman" pitchFamily="18" charset="0"/>
              </a:rPr>
              <a:t> </a:t>
            </a:r>
            <a:r>
              <a:rPr lang="en-US" altLang="en-US" sz="2000" dirty="0" err="1" smtClean="0">
                <a:solidFill>
                  <a:prstClr val="black"/>
                </a:solidFill>
                <a:latin typeface="Times New Roman" pitchFamily="18" charset="0"/>
                <a:cs typeface="Times New Roman" pitchFamily="18" charset="0"/>
              </a:rPr>
              <a:t>thiên</a:t>
            </a:r>
            <a:r>
              <a:rPr lang="en-US" altLang="en-US" sz="2000" dirty="0" smtClean="0">
                <a:solidFill>
                  <a:prstClr val="black"/>
                </a:solidFill>
                <a:latin typeface="Times New Roman" pitchFamily="18" charset="0"/>
                <a:cs typeface="Times New Roman" pitchFamily="18" charset="0"/>
              </a:rPr>
              <a:t> </a:t>
            </a:r>
            <a:r>
              <a:rPr lang="en-US" altLang="en-US" sz="2000" dirty="0" err="1" smtClean="0">
                <a:solidFill>
                  <a:prstClr val="black"/>
                </a:solidFill>
                <a:latin typeface="Times New Roman" pitchFamily="18" charset="0"/>
                <a:cs typeface="Times New Roman" pitchFamily="18" charset="0"/>
              </a:rPr>
              <a:t>nhiên</a:t>
            </a:r>
            <a:endParaRPr kumimoji="0" lang="en-US" alt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4935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par>
                                <p:cTn id="23" presetID="2" presetClass="entr" presetSubtype="4"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500" fill="hold"/>
                                        <p:tgtEl>
                                          <p:spTgt spid="30"/>
                                        </p:tgtEl>
                                        <p:attrNameLst>
                                          <p:attrName>ppt_x</p:attrName>
                                        </p:attrNameLst>
                                      </p:cBhvr>
                                      <p:tavLst>
                                        <p:tav tm="0">
                                          <p:val>
                                            <p:strVal val="#ppt_x"/>
                                          </p:val>
                                        </p:tav>
                                        <p:tav tm="100000">
                                          <p:val>
                                            <p:strVal val="#ppt_x"/>
                                          </p:val>
                                        </p:tav>
                                      </p:tavLst>
                                    </p:anim>
                                    <p:anim calcmode="lin" valueType="num">
                                      <p:cBhvr additive="base">
                                        <p:cTn id="3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ppt_x"/>
                                          </p:val>
                                        </p:tav>
                                        <p:tav tm="100000">
                                          <p:val>
                                            <p:strVal val="#ppt_x"/>
                                          </p:val>
                                        </p:tav>
                                      </p:tavLst>
                                    </p:anim>
                                    <p:anim calcmode="lin" valueType="num">
                                      <p:cBhvr additive="base">
                                        <p:cTn id="3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4"/>
                </p:tgtEl>
              </p:cMediaNode>
            </p:audio>
          </p:childTnLst>
        </p:cTn>
      </p:par>
    </p:tnLst>
    <p:bldLst>
      <p:bldP spid="16" grpId="0"/>
      <p:bldP spid="18" grpId="0"/>
      <p:bldP spid="27" grpId="0"/>
      <p:bldP spid="30" grpId="0"/>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n With A Question Mark GIFs | Teno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0800" y="2463800"/>
            <a:ext cx="3945813" cy="439420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4"/>
          <p:cNvSpPr/>
          <p:nvPr/>
        </p:nvSpPr>
        <p:spPr>
          <a:xfrm>
            <a:off x="627017" y="640079"/>
            <a:ext cx="7014753" cy="1375169"/>
          </a:xfrm>
          <a:prstGeom prst="wedgeRoundRectCallout">
            <a:avLst>
              <a:gd name="adj1" fmla="val -44091"/>
              <a:gd name="adj2" fmla="val 93037"/>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09630"/>
            <a:r>
              <a:rPr lang="en-US" sz="2667" dirty="0" smtClean="0">
                <a:solidFill>
                  <a:prstClr val="black"/>
                </a:solidFill>
                <a:latin typeface="Calibri Light" panose="020F0302020204030204" pitchFamily="34" charset="0"/>
                <a:cs typeface="Calibri Light" panose="020F0302020204030204" pitchFamily="34" charset="0"/>
              </a:rPr>
              <a:t>Ý </a:t>
            </a:r>
            <a:r>
              <a:rPr lang="en-US" sz="2667" dirty="0" err="1" smtClean="0">
                <a:solidFill>
                  <a:prstClr val="black"/>
                </a:solidFill>
                <a:latin typeface="Calibri Light" panose="020F0302020204030204" pitchFamily="34" charset="0"/>
                <a:cs typeface="Calibri Light" panose="020F0302020204030204" pitchFamily="34" charset="0"/>
              </a:rPr>
              <a:t>nghĩa</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của</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việc</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sử</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dụng</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phép</a:t>
            </a:r>
            <a:r>
              <a:rPr lang="en-US" sz="2667" dirty="0" smtClean="0">
                <a:solidFill>
                  <a:prstClr val="black"/>
                </a:solidFill>
                <a:latin typeface="Calibri Light" panose="020F0302020204030204" pitchFamily="34" charset="0"/>
                <a:cs typeface="Calibri Light" panose="020F0302020204030204" pitchFamily="34" charset="0"/>
              </a:rPr>
              <a:t> so </a:t>
            </a:r>
            <a:r>
              <a:rPr lang="en-US" sz="2667" dirty="0" err="1" smtClean="0">
                <a:solidFill>
                  <a:prstClr val="black"/>
                </a:solidFill>
                <a:latin typeface="Calibri Light" panose="020F0302020204030204" pitchFamily="34" charset="0"/>
                <a:cs typeface="Calibri Light" panose="020F0302020204030204" pitchFamily="34" charset="0"/>
              </a:rPr>
              <a:t>sánh</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đối</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lập</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khi</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nói</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về</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thái</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độ</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ứng</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xử</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với</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thiên</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nhiên</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của</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người</a:t>
            </a:r>
            <a:r>
              <a:rPr lang="en-US" sz="2667" dirty="0" smtClean="0">
                <a:solidFill>
                  <a:prstClr val="black"/>
                </a:solidFill>
                <a:latin typeface="Calibri Light" panose="020F0302020204030204" pitchFamily="34" charset="0"/>
                <a:cs typeface="Calibri Light" panose="020F0302020204030204" pitchFamily="34" charset="0"/>
              </a:rPr>
              <a:t> da </a:t>
            </a:r>
            <a:r>
              <a:rPr lang="en-US" sz="2667" dirty="0" err="1" smtClean="0">
                <a:solidFill>
                  <a:prstClr val="black"/>
                </a:solidFill>
                <a:latin typeface="Calibri Light" panose="020F0302020204030204" pitchFamily="34" charset="0"/>
                <a:cs typeface="Calibri Light" panose="020F0302020204030204" pitchFamily="34" charset="0"/>
              </a:rPr>
              <a:t>trắng</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và</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người</a:t>
            </a:r>
            <a:r>
              <a:rPr lang="en-US" sz="2667" dirty="0" smtClean="0">
                <a:solidFill>
                  <a:prstClr val="black"/>
                </a:solidFill>
                <a:latin typeface="Calibri Light" panose="020F0302020204030204" pitchFamily="34" charset="0"/>
                <a:cs typeface="Calibri Light" panose="020F0302020204030204" pitchFamily="34" charset="0"/>
              </a:rPr>
              <a:t> da </a:t>
            </a:r>
            <a:r>
              <a:rPr lang="en-US" sz="2667" dirty="0" err="1" smtClean="0">
                <a:solidFill>
                  <a:prstClr val="black"/>
                </a:solidFill>
                <a:latin typeface="Calibri Light" panose="020F0302020204030204" pitchFamily="34" charset="0"/>
                <a:cs typeface="Calibri Light" panose="020F0302020204030204" pitchFamily="34" charset="0"/>
              </a:rPr>
              <a:t>đỏ</a:t>
            </a:r>
            <a:r>
              <a:rPr lang="en-US" sz="2667" dirty="0" smtClean="0">
                <a:solidFill>
                  <a:prstClr val="black"/>
                </a:solidFill>
                <a:latin typeface="Calibri Light" panose="020F0302020204030204" pitchFamily="34" charset="0"/>
                <a:cs typeface="Calibri Light" panose="020F0302020204030204" pitchFamily="34" charset="0"/>
              </a:rPr>
              <a:t>?</a:t>
            </a:r>
            <a:endParaRPr lang="en-US" sz="2667" dirty="0">
              <a:solidFill>
                <a:prstClr val="black"/>
              </a:solidFill>
              <a:latin typeface="Calibri Light" panose="020F0302020204030204" pitchFamily="34" charset="0"/>
              <a:cs typeface="Calibri Light" panose="020F0302020204030204" pitchFamily="34" charset="0"/>
            </a:endParaRPr>
          </a:p>
        </p:txBody>
      </p:sp>
      <p:sp>
        <p:nvSpPr>
          <p:cNvPr id="2" name="Rectangle 1"/>
          <p:cNvSpPr/>
          <p:nvPr/>
        </p:nvSpPr>
        <p:spPr>
          <a:xfrm>
            <a:off x="3996614" y="2245824"/>
            <a:ext cx="7628188" cy="1077218"/>
          </a:xfrm>
          <a:prstGeom prst="rect">
            <a:avLst/>
          </a:prstGeom>
        </p:spPr>
        <p:txBody>
          <a:bodyPr wrap="square">
            <a:spAutoFit/>
          </a:bodyPr>
          <a:lstStyle/>
          <a:p>
            <a:pPr defTabSz="609630"/>
            <a:r>
              <a:rPr lang="en-US" sz="3200" dirty="0" smtClean="0">
                <a:solidFill>
                  <a:srgbClr val="00B050"/>
                </a:solidFill>
                <a:latin typeface="Bahnschrift Condensed" panose="020B0502040204020203" pitchFamily="34" charset="0"/>
                <a:cs typeface="Calibri Light" panose="020F0302020204030204" pitchFamily="34" charset="0"/>
              </a:rPr>
              <a:t>-</a:t>
            </a:r>
            <a:r>
              <a:rPr lang="en-US" sz="3200" dirty="0" err="1" smtClean="0">
                <a:solidFill>
                  <a:srgbClr val="00B050"/>
                </a:solidFill>
                <a:latin typeface="Bahnschrift Condensed" panose="020B0502040204020203" pitchFamily="34" charset="0"/>
                <a:cs typeface="Calibri Light" panose="020F0302020204030204" pitchFamily="34" charset="0"/>
              </a:rPr>
              <a:t>Làm</a:t>
            </a:r>
            <a:r>
              <a:rPr lang="en-US" sz="3200" dirty="0" smtClean="0">
                <a:solidFill>
                  <a:srgbClr val="00B050"/>
                </a:solidFill>
                <a:latin typeface="Bahnschrift Condensed" panose="020B0502040204020203" pitchFamily="34" charset="0"/>
                <a:cs typeface="Calibri Light" panose="020F0302020204030204" pitchFamily="34" charset="0"/>
              </a:rPr>
              <a:t> </a:t>
            </a:r>
            <a:r>
              <a:rPr lang="en-US" sz="3200" dirty="0" err="1" smtClean="0">
                <a:solidFill>
                  <a:srgbClr val="00B050"/>
                </a:solidFill>
                <a:latin typeface="Bahnschrift Condensed" panose="020B0502040204020203" pitchFamily="34" charset="0"/>
                <a:cs typeface="Calibri Light" panose="020F0302020204030204" pitchFamily="34" charset="0"/>
              </a:rPr>
              <a:t>rõ</a:t>
            </a:r>
            <a:r>
              <a:rPr lang="en-US" sz="3200" dirty="0" smtClean="0">
                <a:solidFill>
                  <a:srgbClr val="00B050"/>
                </a:solidFill>
                <a:latin typeface="Bahnschrift Condensed" panose="020B0502040204020203" pitchFamily="34" charset="0"/>
                <a:cs typeface="Calibri Light" panose="020F0302020204030204" pitchFamily="34" charset="0"/>
              </a:rPr>
              <a:t> </a:t>
            </a:r>
            <a:r>
              <a:rPr lang="en-US" sz="3200" dirty="0" err="1" smtClean="0">
                <a:solidFill>
                  <a:srgbClr val="00B050"/>
                </a:solidFill>
                <a:latin typeface="Bahnschrift Condensed" panose="020B0502040204020203" pitchFamily="34" charset="0"/>
                <a:cs typeface="Calibri Light" panose="020F0302020204030204" pitchFamily="34" charset="0"/>
              </a:rPr>
              <a:t>được</a:t>
            </a:r>
            <a:r>
              <a:rPr lang="en-US" sz="3200" dirty="0" smtClean="0">
                <a:solidFill>
                  <a:srgbClr val="00B050"/>
                </a:solidFill>
                <a:latin typeface="Bahnschrift Condensed" panose="020B0502040204020203" pitchFamily="34" charset="0"/>
                <a:cs typeface="Calibri Light" panose="020F0302020204030204" pitchFamily="34" charset="0"/>
              </a:rPr>
              <a:t> </a:t>
            </a:r>
            <a:r>
              <a:rPr lang="en-US" sz="3200" dirty="0" err="1" smtClean="0">
                <a:solidFill>
                  <a:srgbClr val="00B050"/>
                </a:solidFill>
                <a:latin typeface="Bahnschrift Condensed" panose="020B0502040204020203" pitchFamily="34" charset="0"/>
                <a:cs typeface="Calibri Light" panose="020F0302020204030204" pitchFamily="34" charset="0"/>
              </a:rPr>
              <a:t>các</a:t>
            </a:r>
            <a:r>
              <a:rPr lang="en-US" sz="3200" dirty="0" smtClean="0">
                <a:solidFill>
                  <a:srgbClr val="00B050"/>
                </a:solidFill>
                <a:latin typeface="Bahnschrift Condensed" panose="020B0502040204020203" pitchFamily="34" charset="0"/>
                <a:cs typeface="Calibri Light" panose="020F0302020204030204" pitchFamily="34" charset="0"/>
              </a:rPr>
              <a:t> </a:t>
            </a:r>
            <a:r>
              <a:rPr lang="en-US" sz="3200" dirty="0" err="1" smtClean="0">
                <a:solidFill>
                  <a:srgbClr val="00B050"/>
                </a:solidFill>
                <a:latin typeface="Bahnschrift Condensed" panose="020B0502040204020203" pitchFamily="34" charset="0"/>
                <a:cs typeface="Calibri Light" panose="020F0302020204030204" pitchFamily="34" charset="0"/>
              </a:rPr>
              <a:t>biểu</a:t>
            </a:r>
            <a:r>
              <a:rPr lang="en-US" sz="3200" dirty="0" smtClean="0">
                <a:solidFill>
                  <a:srgbClr val="00B050"/>
                </a:solidFill>
                <a:latin typeface="Bahnschrift Condensed" panose="020B0502040204020203" pitchFamily="34" charset="0"/>
                <a:cs typeface="Calibri Light" panose="020F0302020204030204" pitchFamily="34" charset="0"/>
              </a:rPr>
              <a:t> </a:t>
            </a:r>
            <a:r>
              <a:rPr lang="en-US" sz="3200" dirty="0" err="1" smtClean="0">
                <a:solidFill>
                  <a:srgbClr val="00B050"/>
                </a:solidFill>
                <a:latin typeface="Bahnschrift Condensed" panose="020B0502040204020203" pitchFamily="34" charset="0"/>
                <a:cs typeface="Calibri Light" panose="020F0302020204030204" pitchFamily="34" charset="0"/>
              </a:rPr>
              <a:t>hiện</a:t>
            </a:r>
            <a:r>
              <a:rPr lang="en-US" sz="3200" dirty="0" smtClean="0">
                <a:solidFill>
                  <a:srgbClr val="00B050"/>
                </a:solidFill>
                <a:latin typeface="Bahnschrift Condensed" panose="020B0502040204020203" pitchFamily="34" charset="0"/>
                <a:cs typeface="Calibri Light" panose="020F0302020204030204" pitchFamily="34" charset="0"/>
              </a:rPr>
              <a:t> </a:t>
            </a:r>
            <a:r>
              <a:rPr lang="en-US" sz="3200" dirty="0" err="1" smtClean="0">
                <a:solidFill>
                  <a:srgbClr val="00B050"/>
                </a:solidFill>
                <a:latin typeface="Bahnschrift Condensed" panose="020B0502040204020203" pitchFamily="34" charset="0"/>
                <a:cs typeface="Calibri Light" panose="020F0302020204030204" pitchFamily="34" charset="0"/>
              </a:rPr>
              <a:t>cụ</a:t>
            </a:r>
            <a:r>
              <a:rPr lang="en-US" sz="3200" dirty="0" smtClean="0">
                <a:solidFill>
                  <a:srgbClr val="00B050"/>
                </a:solidFill>
                <a:latin typeface="Bahnschrift Condensed" panose="020B0502040204020203" pitchFamily="34" charset="0"/>
                <a:cs typeface="Calibri Light" panose="020F0302020204030204" pitchFamily="34" charset="0"/>
              </a:rPr>
              <a:t> </a:t>
            </a:r>
            <a:r>
              <a:rPr lang="en-US" sz="3200" dirty="0" err="1" smtClean="0">
                <a:solidFill>
                  <a:srgbClr val="00B050"/>
                </a:solidFill>
                <a:latin typeface="Bahnschrift Condensed" panose="020B0502040204020203" pitchFamily="34" charset="0"/>
                <a:cs typeface="Calibri Light" panose="020F0302020204030204" pitchFamily="34" charset="0"/>
              </a:rPr>
              <a:t>thể</a:t>
            </a:r>
            <a:r>
              <a:rPr lang="en-US" sz="3200" dirty="0" smtClean="0">
                <a:solidFill>
                  <a:srgbClr val="00B050"/>
                </a:solidFill>
                <a:latin typeface="Bahnschrift Condensed" panose="020B0502040204020203" pitchFamily="34" charset="0"/>
                <a:cs typeface="Calibri Light" panose="020F0302020204030204" pitchFamily="34" charset="0"/>
              </a:rPr>
              <a:t> </a:t>
            </a:r>
            <a:r>
              <a:rPr lang="en-US" sz="3200" dirty="0" err="1" smtClean="0">
                <a:solidFill>
                  <a:srgbClr val="00B050"/>
                </a:solidFill>
                <a:latin typeface="Bahnschrift Condensed" panose="020B0502040204020203" pitchFamily="34" charset="0"/>
                <a:cs typeface="Calibri Light" panose="020F0302020204030204" pitchFamily="34" charset="0"/>
              </a:rPr>
              <a:t>của</a:t>
            </a:r>
            <a:r>
              <a:rPr lang="en-US" sz="3200" dirty="0" smtClean="0">
                <a:solidFill>
                  <a:srgbClr val="00B050"/>
                </a:solidFill>
                <a:latin typeface="Bahnschrift Condensed" panose="020B0502040204020203" pitchFamily="34" charset="0"/>
                <a:cs typeface="Calibri Light" panose="020F0302020204030204" pitchFamily="34" charset="0"/>
              </a:rPr>
              <a:t> </a:t>
            </a:r>
            <a:r>
              <a:rPr lang="en-US" sz="3200" dirty="0" err="1" smtClean="0">
                <a:solidFill>
                  <a:srgbClr val="00B050"/>
                </a:solidFill>
                <a:latin typeface="Bahnschrift Condensed" panose="020B0502040204020203" pitchFamily="34" charset="0"/>
                <a:cs typeface="Calibri Light" panose="020F0302020204030204" pitchFamily="34" charset="0"/>
              </a:rPr>
              <a:t>thái</a:t>
            </a:r>
            <a:r>
              <a:rPr lang="en-US" sz="3200" dirty="0" smtClean="0">
                <a:solidFill>
                  <a:srgbClr val="00B050"/>
                </a:solidFill>
                <a:latin typeface="Bahnschrift Condensed" panose="020B0502040204020203" pitchFamily="34" charset="0"/>
                <a:cs typeface="Calibri Light" panose="020F0302020204030204" pitchFamily="34" charset="0"/>
              </a:rPr>
              <a:t> </a:t>
            </a:r>
            <a:r>
              <a:rPr lang="en-US" sz="3200" dirty="0" err="1" smtClean="0">
                <a:solidFill>
                  <a:srgbClr val="00B050"/>
                </a:solidFill>
                <a:latin typeface="Bahnschrift Condensed" panose="020B0502040204020203" pitchFamily="34" charset="0"/>
                <a:cs typeface="Calibri Light" panose="020F0302020204030204" pitchFamily="34" charset="0"/>
              </a:rPr>
              <a:t>độ</a:t>
            </a:r>
            <a:r>
              <a:rPr lang="en-US" sz="3200" dirty="0" smtClean="0">
                <a:solidFill>
                  <a:srgbClr val="00B050"/>
                </a:solidFill>
                <a:latin typeface="Bahnschrift Condensed" panose="020B0502040204020203" pitchFamily="34" charset="0"/>
                <a:cs typeface="Calibri Light" panose="020F0302020204030204" pitchFamily="34" charset="0"/>
              </a:rPr>
              <a:t> </a:t>
            </a:r>
            <a:r>
              <a:rPr lang="en-US" sz="3200" dirty="0" err="1" smtClean="0">
                <a:solidFill>
                  <a:srgbClr val="00B050"/>
                </a:solidFill>
                <a:latin typeface="Bahnschrift Condensed" panose="020B0502040204020203" pitchFamily="34" charset="0"/>
                <a:cs typeface="Calibri Light" panose="020F0302020204030204" pitchFamily="34" charset="0"/>
              </a:rPr>
              <a:t>ứng</a:t>
            </a:r>
            <a:r>
              <a:rPr lang="en-US" sz="3200" dirty="0" smtClean="0">
                <a:solidFill>
                  <a:srgbClr val="00B050"/>
                </a:solidFill>
                <a:latin typeface="Bahnschrift Condensed" panose="020B0502040204020203" pitchFamily="34" charset="0"/>
                <a:cs typeface="Calibri Light" panose="020F0302020204030204" pitchFamily="34" charset="0"/>
              </a:rPr>
              <a:t> </a:t>
            </a:r>
            <a:r>
              <a:rPr lang="en-US" sz="3200" dirty="0" err="1" smtClean="0">
                <a:solidFill>
                  <a:srgbClr val="00B050"/>
                </a:solidFill>
                <a:latin typeface="Bahnschrift Condensed" panose="020B0502040204020203" pitchFamily="34" charset="0"/>
                <a:cs typeface="Calibri Light" panose="020F0302020204030204" pitchFamily="34" charset="0"/>
              </a:rPr>
              <a:t>xử</a:t>
            </a:r>
            <a:r>
              <a:rPr lang="en-US" sz="3200" dirty="0" smtClean="0">
                <a:solidFill>
                  <a:srgbClr val="00B050"/>
                </a:solidFill>
                <a:latin typeface="Bahnschrift Condensed" panose="020B0502040204020203" pitchFamily="34" charset="0"/>
                <a:cs typeface="Calibri Light" panose="020F0302020204030204" pitchFamily="34" charset="0"/>
              </a:rPr>
              <a:t> </a:t>
            </a:r>
            <a:r>
              <a:rPr lang="en-US" sz="3200" dirty="0" err="1" smtClean="0">
                <a:solidFill>
                  <a:srgbClr val="00B050"/>
                </a:solidFill>
                <a:latin typeface="Bahnschrift Condensed" panose="020B0502040204020203" pitchFamily="34" charset="0"/>
                <a:cs typeface="Calibri Light" panose="020F0302020204030204" pitchFamily="34" charset="0"/>
              </a:rPr>
              <a:t>với</a:t>
            </a:r>
            <a:r>
              <a:rPr lang="en-US" sz="3200" dirty="0" smtClean="0">
                <a:solidFill>
                  <a:srgbClr val="00B050"/>
                </a:solidFill>
                <a:latin typeface="Bahnschrift Condensed" panose="020B0502040204020203" pitchFamily="34" charset="0"/>
                <a:cs typeface="Calibri Light" panose="020F0302020204030204" pitchFamily="34" charset="0"/>
              </a:rPr>
              <a:t> </a:t>
            </a:r>
            <a:r>
              <a:rPr lang="en-US" sz="3200" dirty="0" err="1" smtClean="0">
                <a:solidFill>
                  <a:srgbClr val="00B050"/>
                </a:solidFill>
                <a:latin typeface="Bahnschrift Condensed" panose="020B0502040204020203" pitchFamily="34" charset="0"/>
                <a:cs typeface="Calibri Light" panose="020F0302020204030204" pitchFamily="34" charset="0"/>
              </a:rPr>
              <a:t>thiên</a:t>
            </a:r>
            <a:r>
              <a:rPr lang="en-US" sz="3200" dirty="0" smtClean="0">
                <a:solidFill>
                  <a:srgbClr val="00B050"/>
                </a:solidFill>
                <a:latin typeface="Bahnschrift Condensed" panose="020B0502040204020203" pitchFamily="34" charset="0"/>
                <a:cs typeface="Calibri Light" panose="020F0302020204030204" pitchFamily="34" charset="0"/>
              </a:rPr>
              <a:t> </a:t>
            </a:r>
            <a:r>
              <a:rPr lang="en-US" sz="3200" dirty="0" err="1" smtClean="0">
                <a:solidFill>
                  <a:srgbClr val="00B050"/>
                </a:solidFill>
                <a:latin typeface="Bahnschrift Condensed" panose="020B0502040204020203" pitchFamily="34" charset="0"/>
                <a:cs typeface="Calibri Light" panose="020F0302020204030204" pitchFamily="34" charset="0"/>
              </a:rPr>
              <a:t>nhiên</a:t>
            </a:r>
            <a:r>
              <a:rPr lang="en-US" sz="3200" dirty="0" smtClean="0">
                <a:solidFill>
                  <a:srgbClr val="00B050"/>
                </a:solidFill>
                <a:latin typeface="Bahnschrift Condensed" panose="020B0502040204020203" pitchFamily="34" charset="0"/>
                <a:cs typeface="Calibri Light" panose="020F0302020204030204" pitchFamily="34" charset="0"/>
              </a:rPr>
              <a:t> </a:t>
            </a:r>
            <a:r>
              <a:rPr lang="en-US" sz="3200" dirty="0" err="1" smtClean="0">
                <a:solidFill>
                  <a:srgbClr val="00B050"/>
                </a:solidFill>
                <a:latin typeface="Bahnschrift Condensed" panose="020B0502040204020203" pitchFamily="34" charset="0"/>
                <a:cs typeface="Calibri Light" panose="020F0302020204030204" pitchFamily="34" charset="0"/>
              </a:rPr>
              <a:t>của</a:t>
            </a:r>
            <a:r>
              <a:rPr lang="en-US" sz="3200" dirty="0" smtClean="0">
                <a:solidFill>
                  <a:srgbClr val="00B050"/>
                </a:solidFill>
                <a:latin typeface="Bahnschrift Condensed" panose="020B0502040204020203" pitchFamily="34" charset="0"/>
                <a:cs typeface="Calibri Light" panose="020F0302020204030204" pitchFamily="34" charset="0"/>
              </a:rPr>
              <a:t> </a:t>
            </a:r>
            <a:r>
              <a:rPr lang="en-US" sz="3200" dirty="0" err="1" smtClean="0">
                <a:solidFill>
                  <a:srgbClr val="00B050"/>
                </a:solidFill>
                <a:latin typeface="Bahnschrift Condensed" panose="020B0502040204020203" pitchFamily="34" charset="0"/>
                <a:cs typeface="Calibri Light" panose="020F0302020204030204" pitchFamily="34" charset="0"/>
              </a:rPr>
              <a:t>từng</a:t>
            </a:r>
            <a:r>
              <a:rPr lang="en-US" sz="3200" dirty="0" smtClean="0">
                <a:solidFill>
                  <a:srgbClr val="00B050"/>
                </a:solidFill>
                <a:latin typeface="Bahnschrift Condensed" panose="020B0502040204020203" pitchFamily="34" charset="0"/>
                <a:cs typeface="Calibri Light" panose="020F0302020204030204" pitchFamily="34" charset="0"/>
              </a:rPr>
              <a:t> </a:t>
            </a:r>
            <a:r>
              <a:rPr lang="en-US" sz="3200" dirty="0" err="1" smtClean="0">
                <a:solidFill>
                  <a:srgbClr val="00B050"/>
                </a:solidFill>
                <a:latin typeface="Bahnschrift Condensed" panose="020B0502040204020203" pitchFamily="34" charset="0"/>
                <a:cs typeface="Calibri Light" panose="020F0302020204030204" pitchFamily="34" charset="0"/>
              </a:rPr>
              <a:t>bên</a:t>
            </a:r>
            <a:r>
              <a:rPr lang="en-US" sz="3200" dirty="0" smtClean="0">
                <a:solidFill>
                  <a:srgbClr val="00B050"/>
                </a:solidFill>
                <a:latin typeface="Bahnschrift Condensed" panose="020B0502040204020203" pitchFamily="34" charset="0"/>
                <a:cs typeface="Calibri Light" panose="020F0302020204030204" pitchFamily="34" charset="0"/>
              </a:rPr>
              <a:t>.</a:t>
            </a:r>
            <a:endParaRPr lang="en-US" sz="3200" dirty="0">
              <a:solidFill>
                <a:srgbClr val="00B050"/>
              </a:solidFill>
              <a:latin typeface="Bahnschrift Condensed" panose="020B0502040204020203" pitchFamily="34" charset="0"/>
              <a:cs typeface="Calibri Light" panose="020F0302020204030204" pitchFamily="34" charset="0"/>
            </a:endParaRPr>
          </a:p>
        </p:txBody>
      </p:sp>
      <p:sp>
        <p:nvSpPr>
          <p:cNvPr id="7" name="Rectangle 6"/>
          <p:cNvSpPr/>
          <p:nvPr/>
        </p:nvSpPr>
        <p:spPr>
          <a:xfrm>
            <a:off x="3996613" y="3553617"/>
            <a:ext cx="7957822" cy="1077218"/>
          </a:xfrm>
          <a:prstGeom prst="rect">
            <a:avLst/>
          </a:prstGeom>
        </p:spPr>
        <p:txBody>
          <a:bodyPr wrap="square">
            <a:spAutoFit/>
          </a:bodyPr>
          <a:lstStyle/>
          <a:p>
            <a:pPr defTabSz="609630"/>
            <a:r>
              <a:rPr lang="en-US" sz="3200" dirty="0" smtClean="0">
                <a:solidFill>
                  <a:srgbClr val="0070C0"/>
                </a:solidFill>
                <a:latin typeface="Bahnschrift Condensed" panose="020B0502040204020203" pitchFamily="34" charset="0"/>
                <a:cs typeface="Calibri Light" panose="020F0302020204030204" pitchFamily="34" charset="0"/>
              </a:rPr>
              <a:t>-</a:t>
            </a:r>
            <a:r>
              <a:rPr lang="en-US" sz="3200" dirty="0" err="1" smtClean="0">
                <a:solidFill>
                  <a:srgbClr val="0070C0"/>
                </a:solidFill>
                <a:latin typeface="Bahnschrift Condensed" panose="020B0502040204020203" pitchFamily="34" charset="0"/>
                <a:cs typeface="Calibri Light" panose="020F0302020204030204" pitchFamily="34" charset="0"/>
              </a:rPr>
              <a:t>Khẳng</a:t>
            </a:r>
            <a:r>
              <a:rPr lang="en-US" sz="3200" dirty="0" smtClean="0">
                <a:solidFill>
                  <a:srgbClr val="0070C0"/>
                </a:solidFill>
                <a:latin typeface="Bahnschrift Condensed" panose="020B0502040204020203" pitchFamily="34" charset="0"/>
                <a:cs typeface="Calibri Light" panose="020F0302020204030204" pitchFamily="34" charset="0"/>
              </a:rPr>
              <a:t> </a:t>
            </a:r>
            <a:r>
              <a:rPr lang="en-US" sz="3200" dirty="0" err="1" smtClean="0">
                <a:solidFill>
                  <a:srgbClr val="0070C0"/>
                </a:solidFill>
                <a:latin typeface="Bahnschrift Condensed" panose="020B0502040204020203" pitchFamily="34" charset="0"/>
                <a:cs typeface="Calibri Light" panose="020F0302020204030204" pitchFamily="34" charset="0"/>
              </a:rPr>
              <a:t>định</a:t>
            </a:r>
            <a:r>
              <a:rPr lang="en-US" sz="3200" dirty="0" smtClean="0">
                <a:solidFill>
                  <a:srgbClr val="0070C0"/>
                </a:solidFill>
                <a:latin typeface="Bahnschrift Condensed" panose="020B0502040204020203" pitchFamily="34" charset="0"/>
                <a:cs typeface="Calibri Light" panose="020F0302020204030204" pitchFamily="34" charset="0"/>
              </a:rPr>
              <a:t> </a:t>
            </a:r>
            <a:r>
              <a:rPr lang="en-US" sz="3200" dirty="0" err="1" smtClean="0">
                <a:solidFill>
                  <a:srgbClr val="0070C0"/>
                </a:solidFill>
                <a:latin typeface="Bahnschrift Condensed" panose="020B0502040204020203" pitchFamily="34" charset="0"/>
                <a:cs typeface="Calibri Light" panose="020F0302020204030204" pitchFamily="34" charset="0"/>
              </a:rPr>
              <a:t>được</a:t>
            </a:r>
            <a:r>
              <a:rPr lang="en-US" sz="3200" dirty="0" smtClean="0">
                <a:solidFill>
                  <a:srgbClr val="0070C0"/>
                </a:solidFill>
                <a:latin typeface="Bahnschrift Condensed" panose="020B0502040204020203" pitchFamily="34" charset="0"/>
                <a:cs typeface="Calibri Light" panose="020F0302020204030204" pitchFamily="34" charset="0"/>
              </a:rPr>
              <a:t> </a:t>
            </a:r>
            <a:r>
              <a:rPr lang="en-US" sz="3200" dirty="0" err="1" smtClean="0">
                <a:solidFill>
                  <a:srgbClr val="0070C0"/>
                </a:solidFill>
                <a:latin typeface="Bahnschrift Condensed" panose="020B0502040204020203" pitchFamily="34" charset="0"/>
                <a:cs typeface="Calibri Light" panose="020F0302020204030204" pitchFamily="34" charset="0"/>
              </a:rPr>
              <a:t>giá</a:t>
            </a:r>
            <a:r>
              <a:rPr lang="en-US" sz="3200" dirty="0" smtClean="0">
                <a:solidFill>
                  <a:srgbClr val="0070C0"/>
                </a:solidFill>
                <a:latin typeface="Bahnschrift Condensed" panose="020B0502040204020203" pitchFamily="34" charset="0"/>
                <a:cs typeface="Calibri Light" panose="020F0302020204030204" pitchFamily="34" charset="0"/>
              </a:rPr>
              <a:t> </a:t>
            </a:r>
            <a:r>
              <a:rPr lang="en-US" sz="3200" dirty="0" err="1" smtClean="0">
                <a:solidFill>
                  <a:srgbClr val="0070C0"/>
                </a:solidFill>
                <a:latin typeface="Bahnschrift Condensed" panose="020B0502040204020203" pitchFamily="34" charset="0"/>
                <a:cs typeface="Calibri Light" panose="020F0302020204030204" pitchFamily="34" charset="0"/>
              </a:rPr>
              <a:t>trị</a:t>
            </a:r>
            <a:r>
              <a:rPr lang="en-US" sz="3200" dirty="0" smtClean="0">
                <a:solidFill>
                  <a:srgbClr val="0070C0"/>
                </a:solidFill>
                <a:latin typeface="Bahnschrift Condensed" panose="020B0502040204020203" pitchFamily="34" charset="0"/>
                <a:cs typeface="Calibri Light" panose="020F0302020204030204" pitchFamily="34" charset="0"/>
              </a:rPr>
              <a:t> </a:t>
            </a:r>
            <a:r>
              <a:rPr lang="en-US" sz="3200" dirty="0" err="1" smtClean="0">
                <a:solidFill>
                  <a:srgbClr val="0070C0"/>
                </a:solidFill>
                <a:latin typeface="Bahnschrift Condensed" panose="020B0502040204020203" pitchFamily="34" charset="0"/>
                <a:cs typeface="Calibri Light" panose="020F0302020204030204" pitchFamily="34" charset="0"/>
              </a:rPr>
              <a:t>vững</a:t>
            </a:r>
            <a:r>
              <a:rPr lang="en-US" sz="3200" dirty="0" smtClean="0">
                <a:solidFill>
                  <a:srgbClr val="0070C0"/>
                </a:solidFill>
                <a:latin typeface="Bahnschrift Condensed" panose="020B0502040204020203" pitchFamily="34" charset="0"/>
                <a:cs typeface="Calibri Light" panose="020F0302020204030204" pitchFamily="34" charset="0"/>
              </a:rPr>
              <a:t> </a:t>
            </a:r>
            <a:r>
              <a:rPr lang="en-US" sz="3200" dirty="0" err="1" smtClean="0">
                <a:solidFill>
                  <a:srgbClr val="0070C0"/>
                </a:solidFill>
                <a:latin typeface="Bahnschrift Condensed" panose="020B0502040204020203" pitchFamily="34" charset="0"/>
                <a:cs typeface="Calibri Light" panose="020F0302020204030204" pitchFamily="34" charset="0"/>
              </a:rPr>
              <a:t>bền</a:t>
            </a:r>
            <a:r>
              <a:rPr lang="en-US" sz="3200" dirty="0" smtClean="0">
                <a:solidFill>
                  <a:srgbClr val="0070C0"/>
                </a:solidFill>
                <a:latin typeface="Bahnschrift Condensed" panose="020B0502040204020203" pitchFamily="34" charset="0"/>
                <a:cs typeface="Calibri Light" panose="020F0302020204030204" pitchFamily="34" charset="0"/>
              </a:rPr>
              <a:t> </a:t>
            </a:r>
            <a:r>
              <a:rPr lang="en-US" sz="3200" dirty="0" err="1" smtClean="0">
                <a:solidFill>
                  <a:srgbClr val="0070C0"/>
                </a:solidFill>
                <a:latin typeface="Bahnschrift Condensed" panose="020B0502040204020203" pitchFamily="34" charset="0"/>
                <a:cs typeface="Calibri Light" panose="020F0302020204030204" pitchFamily="34" charset="0"/>
              </a:rPr>
              <a:t>của</a:t>
            </a:r>
            <a:r>
              <a:rPr lang="en-US" sz="3200" dirty="0" smtClean="0">
                <a:solidFill>
                  <a:srgbClr val="0070C0"/>
                </a:solidFill>
                <a:latin typeface="Bahnschrift Condensed" panose="020B0502040204020203" pitchFamily="34" charset="0"/>
                <a:cs typeface="Calibri Light" panose="020F0302020204030204" pitchFamily="34" charset="0"/>
              </a:rPr>
              <a:t> </a:t>
            </a:r>
            <a:r>
              <a:rPr lang="en-US" sz="3200" dirty="0" err="1" smtClean="0">
                <a:solidFill>
                  <a:srgbClr val="0070C0"/>
                </a:solidFill>
                <a:latin typeface="Bahnschrift Condensed" panose="020B0502040204020203" pitchFamily="34" charset="0"/>
                <a:cs typeface="Calibri Light" panose="020F0302020204030204" pitchFamily="34" charset="0"/>
              </a:rPr>
              <a:t>lối</a:t>
            </a:r>
            <a:r>
              <a:rPr lang="en-US" sz="3200" dirty="0" smtClean="0">
                <a:solidFill>
                  <a:srgbClr val="0070C0"/>
                </a:solidFill>
                <a:latin typeface="Bahnschrift Condensed" panose="020B0502040204020203" pitchFamily="34" charset="0"/>
                <a:cs typeface="Calibri Light" panose="020F0302020204030204" pitchFamily="34" charset="0"/>
              </a:rPr>
              <a:t> </a:t>
            </a:r>
            <a:r>
              <a:rPr lang="en-US" sz="3200" dirty="0" err="1" smtClean="0">
                <a:solidFill>
                  <a:srgbClr val="0070C0"/>
                </a:solidFill>
                <a:latin typeface="Bahnschrift Condensed" panose="020B0502040204020203" pitchFamily="34" charset="0"/>
                <a:cs typeface="Calibri Light" panose="020F0302020204030204" pitchFamily="34" charset="0"/>
              </a:rPr>
              <a:t>sống</a:t>
            </a:r>
            <a:r>
              <a:rPr lang="en-US" sz="3200" dirty="0" smtClean="0">
                <a:solidFill>
                  <a:srgbClr val="0070C0"/>
                </a:solidFill>
                <a:latin typeface="Bahnschrift Condensed" panose="020B0502040204020203" pitchFamily="34" charset="0"/>
                <a:cs typeface="Calibri Light" panose="020F0302020204030204" pitchFamily="34" charset="0"/>
              </a:rPr>
              <a:t> </a:t>
            </a:r>
            <a:r>
              <a:rPr lang="en-US" sz="3200" dirty="0" err="1" smtClean="0">
                <a:solidFill>
                  <a:srgbClr val="0070C0"/>
                </a:solidFill>
                <a:latin typeface="Bahnschrift Condensed" panose="020B0502040204020203" pitchFamily="34" charset="0"/>
                <a:cs typeface="Calibri Light" panose="020F0302020204030204" pitchFamily="34" charset="0"/>
              </a:rPr>
              <a:t>hòa</a:t>
            </a:r>
            <a:r>
              <a:rPr lang="en-US" sz="3200" dirty="0" smtClean="0">
                <a:solidFill>
                  <a:srgbClr val="0070C0"/>
                </a:solidFill>
                <a:latin typeface="Bahnschrift Condensed" panose="020B0502040204020203" pitchFamily="34" charset="0"/>
                <a:cs typeface="Calibri Light" panose="020F0302020204030204" pitchFamily="34" charset="0"/>
              </a:rPr>
              <a:t> </a:t>
            </a:r>
            <a:r>
              <a:rPr lang="en-US" sz="3200" dirty="0" err="1" smtClean="0">
                <a:solidFill>
                  <a:srgbClr val="0070C0"/>
                </a:solidFill>
                <a:latin typeface="Bahnschrift Condensed" panose="020B0502040204020203" pitchFamily="34" charset="0"/>
                <a:cs typeface="Calibri Light" panose="020F0302020204030204" pitchFamily="34" charset="0"/>
              </a:rPr>
              <a:t>đồng</a:t>
            </a:r>
            <a:r>
              <a:rPr lang="en-US" sz="3200" dirty="0" smtClean="0">
                <a:solidFill>
                  <a:srgbClr val="0070C0"/>
                </a:solidFill>
                <a:latin typeface="Bahnschrift Condensed" panose="020B0502040204020203" pitchFamily="34" charset="0"/>
                <a:cs typeface="Calibri Light" panose="020F0302020204030204" pitchFamily="34" charset="0"/>
              </a:rPr>
              <a:t> </a:t>
            </a:r>
            <a:r>
              <a:rPr lang="en-US" sz="3200" dirty="0" err="1" smtClean="0">
                <a:solidFill>
                  <a:srgbClr val="0070C0"/>
                </a:solidFill>
                <a:latin typeface="Bahnschrift Condensed" panose="020B0502040204020203" pitchFamily="34" charset="0"/>
                <a:cs typeface="Calibri Light" panose="020F0302020204030204" pitchFamily="34" charset="0"/>
              </a:rPr>
              <a:t>với</a:t>
            </a:r>
            <a:r>
              <a:rPr lang="en-US" sz="3200" dirty="0" smtClean="0">
                <a:solidFill>
                  <a:srgbClr val="0070C0"/>
                </a:solidFill>
                <a:latin typeface="Bahnschrift Condensed" panose="020B0502040204020203" pitchFamily="34" charset="0"/>
                <a:cs typeface="Calibri Light" panose="020F0302020204030204" pitchFamily="34" charset="0"/>
              </a:rPr>
              <a:t> </a:t>
            </a:r>
            <a:r>
              <a:rPr lang="en-US" sz="3200" dirty="0" err="1" smtClean="0">
                <a:solidFill>
                  <a:srgbClr val="0070C0"/>
                </a:solidFill>
                <a:latin typeface="Bahnschrift Condensed" panose="020B0502040204020203" pitchFamily="34" charset="0"/>
                <a:cs typeface="Calibri Light" panose="020F0302020204030204" pitchFamily="34" charset="0"/>
              </a:rPr>
              <a:t>thiên</a:t>
            </a:r>
            <a:r>
              <a:rPr lang="en-US" sz="3200" dirty="0" smtClean="0">
                <a:solidFill>
                  <a:srgbClr val="0070C0"/>
                </a:solidFill>
                <a:latin typeface="Bahnschrift Condensed" panose="020B0502040204020203" pitchFamily="34" charset="0"/>
                <a:cs typeface="Calibri Light" panose="020F0302020204030204" pitchFamily="34" charset="0"/>
              </a:rPr>
              <a:t> </a:t>
            </a:r>
            <a:r>
              <a:rPr lang="en-US" sz="3200" dirty="0" err="1" smtClean="0">
                <a:solidFill>
                  <a:srgbClr val="0070C0"/>
                </a:solidFill>
                <a:latin typeface="Bahnschrift Condensed" panose="020B0502040204020203" pitchFamily="34" charset="0"/>
                <a:cs typeface="Calibri Light" panose="020F0302020204030204" pitchFamily="34" charset="0"/>
              </a:rPr>
              <a:t>nhiên</a:t>
            </a:r>
            <a:r>
              <a:rPr lang="en-US" sz="3200" dirty="0" smtClean="0">
                <a:solidFill>
                  <a:srgbClr val="0070C0"/>
                </a:solidFill>
                <a:latin typeface="Bahnschrift Condensed" panose="020B0502040204020203" pitchFamily="34" charset="0"/>
                <a:cs typeface="Calibri Light" panose="020F0302020204030204" pitchFamily="34" charset="0"/>
              </a:rPr>
              <a:t> </a:t>
            </a:r>
            <a:r>
              <a:rPr lang="en-US" sz="3200" dirty="0" err="1" smtClean="0">
                <a:solidFill>
                  <a:srgbClr val="0070C0"/>
                </a:solidFill>
                <a:latin typeface="Bahnschrift Condensed" panose="020B0502040204020203" pitchFamily="34" charset="0"/>
                <a:cs typeface="Calibri Light" panose="020F0302020204030204" pitchFamily="34" charset="0"/>
              </a:rPr>
              <a:t>mà</a:t>
            </a:r>
            <a:r>
              <a:rPr lang="en-US" sz="3200" dirty="0" smtClean="0">
                <a:solidFill>
                  <a:srgbClr val="0070C0"/>
                </a:solidFill>
                <a:latin typeface="Bahnschrift Condensed" panose="020B0502040204020203" pitchFamily="34" charset="0"/>
                <a:cs typeface="Calibri Light" panose="020F0302020204030204" pitchFamily="34" charset="0"/>
              </a:rPr>
              <a:t> </a:t>
            </a:r>
            <a:r>
              <a:rPr lang="en-US" sz="3200" dirty="0" err="1" smtClean="0">
                <a:solidFill>
                  <a:srgbClr val="0070C0"/>
                </a:solidFill>
                <a:latin typeface="Bahnschrift Condensed" panose="020B0502040204020203" pitchFamily="34" charset="0"/>
                <a:cs typeface="Calibri Light" panose="020F0302020204030204" pitchFamily="34" charset="0"/>
              </a:rPr>
              <a:t>người</a:t>
            </a:r>
            <a:r>
              <a:rPr lang="en-US" sz="3200" dirty="0" smtClean="0">
                <a:solidFill>
                  <a:srgbClr val="0070C0"/>
                </a:solidFill>
                <a:latin typeface="Bahnschrift Condensed" panose="020B0502040204020203" pitchFamily="34" charset="0"/>
                <a:cs typeface="Calibri Light" panose="020F0302020204030204" pitchFamily="34" charset="0"/>
              </a:rPr>
              <a:t> da </a:t>
            </a:r>
            <a:r>
              <a:rPr lang="en-US" sz="3200" dirty="0" err="1" smtClean="0">
                <a:solidFill>
                  <a:srgbClr val="0070C0"/>
                </a:solidFill>
                <a:latin typeface="Bahnschrift Condensed" panose="020B0502040204020203" pitchFamily="34" charset="0"/>
                <a:cs typeface="Calibri Light" panose="020F0302020204030204" pitchFamily="34" charset="0"/>
              </a:rPr>
              <a:t>đỏ</a:t>
            </a:r>
            <a:r>
              <a:rPr lang="en-US" sz="3200" dirty="0" smtClean="0">
                <a:solidFill>
                  <a:srgbClr val="0070C0"/>
                </a:solidFill>
                <a:latin typeface="Bahnschrift Condensed" panose="020B0502040204020203" pitchFamily="34" charset="0"/>
                <a:cs typeface="Calibri Light" panose="020F0302020204030204" pitchFamily="34" charset="0"/>
              </a:rPr>
              <a:t> </a:t>
            </a:r>
            <a:r>
              <a:rPr lang="en-US" sz="3200" dirty="0" err="1" smtClean="0">
                <a:solidFill>
                  <a:srgbClr val="0070C0"/>
                </a:solidFill>
                <a:latin typeface="Bahnschrift Condensed" panose="020B0502040204020203" pitchFamily="34" charset="0"/>
                <a:cs typeface="Calibri Light" panose="020F0302020204030204" pitchFamily="34" charset="0"/>
              </a:rPr>
              <a:t>đang</a:t>
            </a:r>
            <a:r>
              <a:rPr lang="en-US" sz="3200" dirty="0" smtClean="0">
                <a:solidFill>
                  <a:srgbClr val="0070C0"/>
                </a:solidFill>
                <a:latin typeface="Bahnschrift Condensed" panose="020B0502040204020203" pitchFamily="34" charset="0"/>
                <a:cs typeface="Calibri Light" panose="020F0302020204030204" pitchFamily="34" charset="0"/>
              </a:rPr>
              <a:t> </a:t>
            </a:r>
            <a:r>
              <a:rPr lang="en-US" sz="3200" dirty="0" err="1" smtClean="0">
                <a:solidFill>
                  <a:srgbClr val="0070C0"/>
                </a:solidFill>
                <a:latin typeface="Bahnschrift Condensed" panose="020B0502040204020203" pitchFamily="34" charset="0"/>
                <a:cs typeface="Calibri Light" panose="020F0302020204030204" pitchFamily="34" charset="0"/>
              </a:rPr>
              <a:t>quyết</a:t>
            </a:r>
            <a:r>
              <a:rPr lang="en-US" sz="3200" dirty="0" smtClean="0">
                <a:solidFill>
                  <a:srgbClr val="0070C0"/>
                </a:solidFill>
                <a:latin typeface="Bahnschrift Condensed" panose="020B0502040204020203" pitchFamily="34" charset="0"/>
                <a:cs typeface="Calibri Light" panose="020F0302020204030204" pitchFamily="34" charset="0"/>
              </a:rPr>
              <a:t> </a:t>
            </a:r>
            <a:r>
              <a:rPr lang="en-US" sz="3200" dirty="0" err="1" smtClean="0">
                <a:solidFill>
                  <a:srgbClr val="0070C0"/>
                </a:solidFill>
                <a:latin typeface="Bahnschrift Condensed" panose="020B0502040204020203" pitchFamily="34" charset="0"/>
                <a:cs typeface="Calibri Light" panose="020F0302020204030204" pitchFamily="34" charset="0"/>
              </a:rPr>
              <a:t>tâm</a:t>
            </a:r>
            <a:r>
              <a:rPr lang="en-US" sz="3200" dirty="0" smtClean="0">
                <a:solidFill>
                  <a:srgbClr val="0070C0"/>
                </a:solidFill>
                <a:latin typeface="Bahnschrift Condensed" panose="020B0502040204020203" pitchFamily="34" charset="0"/>
                <a:cs typeface="Calibri Light" panose="020F0302020204030204" pitchFamily="34" charset="0"/>
              </a:rPr>
              <a:t> </a:t>
            </a:r>
            <a:r>
              <a:rPr lang="en-US" sz="3200" dirty="0" err="1" smtClean="0">
                <a:solidFill>
                  <a:srgbClr val="0070C0"/>
                </a:solidFill>
                <a:latin typeface="Bahnschrift Condensed" panose="020B0502040204020203" pitchFamily="34" charset="0"/>
                <a:cs typeface="Calibri Light" panose="020F0302020204030204" pitchFamily="34" charset="0"/>
              </a:rPr>
              <a:t>bảo</a:t>
            </a:r>
            <a:r>
              <a:rPr lang="en-US" sz="3200" dirty="0" smtClean="0">
                <a:solidFill>
                  <a:srgbClr val="0070C0"/>
                </a:solidFill>
                <a:latin typeface="Bahnschrift Condensed" panose="020B0502040204020203" pitchFamily="34" charset="0"/>
                <a:cs typeface="Calibri Light" panose="020F0302020204030204" pitchFamily="34" charset="0"/>
              </a:rPr>
              <a:t> </a:t>
            </a:r>
            <a:r>
              <a:rPr lang="en-US" sz="3200" dirty="0" err="1" smtClean="0">
                <a:solidFill>
                  <a:srgbClr val="0070C0"/>
                </a:solidFill>
                <a:latin typeface="Bahnschrift Condensed" panose="020B0502040204020203" pitchFamily="34" charset="0"/>
                <a:cs typeface="Calibri Light" panose="020F0302020204030204" pitchFamily="34" charset="0"/>
              </a:rPr>
              <a:t>vệ</a:t>
            </a:r>
            <a:endParaRPr lang="vi-VN" sz="3200" dirty="0">
              <a:solidFill>
                <a:srgbClr val="0070C0"/>
              </a:solidFill>
              <a:latin typeface="Bahnschrift Condensed" panose="020B0502040204020203" pitchFamily="34" charset="0"/>
              <a:cs typeface="Calibri Light" panose="020F0302020204030204" pitchFamily="34" charset="0"/>
            </a:endParaRPr>
          </a:p>
        </p:txBody>
      </p:sp>
      <p:sp>
        <p:nvSpPr>
          <p:cNvPr id="8" name="Rectangle 7"/>
          <p:cNvSpPr/>
          <p:nvPr/>
        </p:nvSpPr>
        <p:spPr>
          <a:xfrm>
            <a:off x="4069153" y="4823429"/>
            <a:ext cx="7812741" cy="1077218"/>
          </a:xfrm>
          <a:prstGeom prst="rect">
            <a:avLst/>
          </a:prstGeom>
        </p:spPr>
        <p:txBody>
          <a:bodyPr wrap="square">
            <a:spAutoFit/>
          </a:bodyPr>
          <a:lstStyle/>
          <a:p>
            <a:pPr defTabSz="609630"/>
            <a:r>
              <a:rPr lang="en-US" sz="3200" dirty="0" smtClean="0">
                <a:solidFill>
                  <a:srgbClr val="F79646">
                    <a:lumMod val="75000"/>
                  </a:srgbClr>
                </a:solidFill>
                <a:latin typeface="Bahnschrift Condensed" panose="020B0502040204020203" pitchFamily="34" charset="0"/>
                <a:cs typeface="Calibri Light" panose="020F0302020204030204" pitchFamily="34" charset="0"/>
              </a:rPr>
              <a:t>- Bi </a:t>
            </a:r>
            <a:r>
              <a:rPr lang="en-US" sz="3200" dirty="0" err="1" smtClean="0">
                <a:solidFill>
                  <a:srgbClr val="F79646">
                    <a:lumMod val="75000"/>
                  </a:srgbClr>
                </a:solidFill>
                <a:latin typeface="Bahnschrift Condensed" panose="020B0502040204020203" pitchFamily="34" charset="0"/>
                <a:cs typeface="Calibri Light" panose="020F0302020204030204" pitchFamily="34" charset="0"/>
              </a:rPr>
              <a:t>kịch</a:t>
            </a:r>
            <a:r>
              <a:rPr lang="en-US" sz="3200" dirty="0" smtClean="0">
                <a:solidFill>
                  <a:srgbClr val="F79646">
                    <a:lumMod val="75000"/>
                  </a:srgbClr>
                </a:solidFill>
                <a:latin typeface="Bahnschrift Condensed" panose="020B0502040204020203" pitchFamily="34" charset="0"/>
                <a:cs typeface="Calibri Light" panose="020F0302020204030204" pitchFamily="34" charset="0"/>
              </a:rPr>
              <a:t> </a:t>
            </a:r>
            <a:r>
              <a:rPr lang="en-US" sz="3200" dirty="0" err="1" smtClean="0">
                <a:solidFill>
                  <a:srgbClr val="F79646">
                    <a:lumMod val="75000"/>
                  </a:srgbClr>
                </a:solidFill>
                <a:latin typeface="Bahnschrift Condensed" panose="020B0502040204020203" pitchFamily="34" charset="0"/>
                <a:cs typeface="Calibri Light" panose="020F0302020204030204" pitchFamily="34" charset="0"/>
              </a:rPr>
              <a:t>về</a:t>
            </a:r>
            <a:r>
              <a:rPr lang="en-US" sz="3200" dirty="0" smtClean="0">
                <a:solidFill>
                  <a:srgbClr val="F79646">
                    <a:lumMod val="75000"/>
                  </a:srgbClr>
                </a:solidFill>
                <a:latin typeface="Bahnschrift Condensed" panose="020B0502040204020203" pitchFamily="34" charset="0"/>
                <a:cs typeface="Calibri Light" panose="020F0302020204030204" pitchFamily="34" charset="0"/>
              </a:rPr>
              <a:t> </a:t>
            </a:r>
            <a:r>
              <a:rPr lang="en-US" sz="3200" dirty="0" err="1" smtClean="0">
                <a:solidFill>
                  <a:srgbClr val="F79646">
                    <a:lumMod val="75000"/>
                  </a:srgbClr>
                </a:solidFill>
                <a:latin typeface="Bahnschrift Condensed" panose="020B0502040204020203" pitchFamily="34" charset="0"/>
                <a:cs typeface="Calibri Light" panose="020F0302020204030204" pitchFamily="34" charset="0"/>
              </a:rPr>
              <a:t>cuộc</a:t>
            </a:r>
            <a:r>
              <a:rPr lang="en-US" sz="3200" dirty="0" smtClean="0">
                <a:solidFill>
                  <a:srgbClr val="F79646">
                    <a:lumMod val="75000"/>
                  </a:srgbClr>
                </a:solidFill>
                <a:latin typeface="Bahnschrift Condensed" panose="020B0502040204020203" pitchFamily="34" charset="0"/>
                <a:cs typeface="Calibri Light" panose="020F0302020204030204" pitchFamily="34" charset="0"/>
              </a:rPr>
              <a:t> “</a:t>
            </a:r>
            <a:r>
              <a:rPr lang="en-US" sz="3200" dirty="0" err="1" smtClean="0">
                <a:solidFill>
                  <a:srgbClr val="F79646">
                    <a:lumMod val="75000"/>
                  </a:srgbClr>
                </a:solidFill>
                <a:latin typeface="Bahnschrift Condensed" panose="020B0502040204020203" pitchFamily="34" charset="0"/>
                <a:cs typeface="Calibri Light" panose="020F0302020204030204" pitchFamily="34" charset="0"/>
              </a:rPr>
              <a:t>thương</a:t>
            </a:r>
            <a:r>
              <a:rPr lang="en-US" sz="3200" dirty="0" smtClean="0">
                <a:solidFill>
                  <a:srgbClr val="F79646">
                    <a:lumMod val="75000"/>
                  </a:srgbClr>
                </a:solidFill>
                <a:latin typeface="Bahnschrift Condensed" panose="020B0502040204020203" pitchFamily="34" charset="0"/>
                <a:cs typeface="Calibri Light" panose="020F0302020204030204" pitchFamily="34" charset="0"/>
              </a:rPr>
              <a:t> </a:t>
            </a:r>
            <a:r>
              <a:rPr lang="en-US" sz="3200" dirty="0" err="1" smtClean="0">
                <a:solidFill>
                  <a:srgbClr val="F79646">
                    <a:lumMod val="75000"/>
                  </a:srgbClr>
                </a:solidFill>
                <a:latin typeface="Bahnschrift Condensed" panose="020B0502040204020203" pitchFamily="34" charset="0"/>
                <a:cs typeface="Calibri Light" panose="020F0302020204030204" pitchFamily="34" charset="0"/>
              </a:rPr>
              <a:t>lượng</a:t>
            </a:r>
            <a:r>
              <a:rPr lang="en-US" sz="3200" dirty="0" smtClean="0">
                <a:solidFill>
                  <a:srgbClr val="F79646">
                    <a:lumMod val="75000"/>
                  </a:srgbClr>
                </a:solidFill>
                <a:latin typeface="Bahnschrift Condensed" panose="020B0502040204020203" pitchFamily="34" charset="0"/>
                <a:cs typeface="Calibri Light" panose="020F0302020204030204" pitchFamily="34" charset="0"/>
              </a:rPr>
              <a:t>” </a:t>
            </a:r>
            <a:r>
              <a:rPr lang="en-US" sz="3200" dirty="0" err="1" smtClean="0">
                <a:solidFill>
                  <a:srgbClr val="F79646">
                    <a:lumMod val="75000"/>
                  </a:srgbClr>
                </a:solidFill>
                <a:latin typeface="Bahnschrift Condensed" panose="020B0502040204020203" pitchFamily="34" charset="0"/>
                <a:cs typeface="Calibri Light" panose="020F0302020204030204" pitchFamily="34" charset="0"/>
              </a:rPr>
              <a:t>đất</a:t>
            </a:r>
            <a:r>
              <a:rPr lang="en-US" sz="3200" dirty="0" smtClean="0">
                <a:solidFill>
                  <a:srgbClr val="F79646">
                    <a:lumMod val="75000"/>
                  </a:srgbClr>
                </a:solidFill>
                <a:latin typeface="Bahnschrift Condensed" panose="020B0502040204020203" pitchFamily="34" charset="0"/>
                <a:cs typeface="Calibri Light" panose="020F0302020204030204" pitchFamily="34" charset="0"/>
              </a:rPr>
              <a:t> </a:t>
            </a:r>
            <a:r>
              <a:rPr lang="en-US" sz="3200" dirty="0" err="1" smtClean="0">
                <a:solidFill>
                  <a:srgbClr val="F79646">
                    <a:lumMod val="75000"/>
                  </a:srgbClr>
                </a:solidFill>
                <a:latin typeface="Bahnschrift Condensed" panose="020B0502040204020203" pitchFamily="34" charset="0"/>
                <a:cs typeface="Calibri Light" panose="020F0302020204030204" pitchFamily="34" charset="0"/>
              </a:rPr>
              <a:t>đai</a:t>
            </a:r>
            <a:r>
              <a:rPr lang="en-US" sz="3200" dirty="0" smtClean="0">
                <a:solidFill>
                  <a:srgbClr val="F79646">
                    <a:lumMod val="75000"/>
                  </a:srgbClr>
                </a:solidFill>
                <a:latin typeface="Bahnschrift Condensed" panose="020B0502040204020203" pitchFamily="34" charset="0"/>
                <a:cs typeface="Calibri Light" panose="020F0302020204030204" pitchFamily="34" charset="0"/>
              </a:rPr>
              <a:t> </a:t>
            </a:r>
            <a:r>
              <a:rPr lang="en-US" sz="3200" dirty="0" err="1" smtClean="0">
                <a:solidFill>
                  <a:srgbClr val="F79646">
                    <a:lumMod val="75000"/>
                  </a:srgbClr>
                </a:solidFill>
                <a:latin typeface="Bahnschrift Condensed" panose="020B0502040204020203" pitchFamily="34" charset="0"/>
                <a:cs typeface="Calibri Light" panose="020F0302020204030204" pitchFamily="34" charset="0"/>
              </a:rPr>
              <a:t>giữa</a:t>
            </a:r>
            <a:r>
              <a:rPr lang="en-US" sz="3200" dirty="0" smtClean="0">
                <a:solidFill>
                  <a:srgbClr val="F79646">
                    <a:lumMod val="75000"/>
                  </a:srgbClr>
                </a:solidFill>
                <a:latin typeface="Bahnschrift Condensed" panose="020B0502040204020203" pitchFamily="34" charset="0"/>
                <a:cs typeface="Calibri Light" panose="020F0302020204030204" pitchFamily="34" charset="0"/>
              </a:rPr>
              <a:t> </a:t>
            </a:r>
            <a:r>
              <a:rPr lang="en-US" sz="3200" dirty="0" err="1" smtClean="0">
                <a:solidFill>
                  <a:srgbClr val="F79646">
                    <a:lumMod val="75000"/>
                  </a:srgbClr>
                </a:solidFill>
                <a:latin typeface="Bahnschrift Condensed" panose="020B0502040204020203" pitchFamily="34" charset="0"/>
                <a:cs typeface="Calibri Light" panose="020F0302020204030204" pitchFamily="34" charset="0"/>
              </a:rPr>
              <a:t>người</a:t>
            </a:r>
            <a:r>
              <a:rPr lang="en-US" sz="3200" dirty="0" smtClean="0">
                <a:solidFill>
                  <a:srgbClr val="F79646">
                    <a:lumMod val="75000"/>
                  </a:srgbClr>
                </a:solidFill>
                <a:latin typeface="Bahnschrift Condensed" panose="020B0502040204020203" pitchFamily="34" charset="0"/>
                <a:cs typeface="Calibri Light" panose="020F0302020204030204" pitchFamily="34" charset="0"/>
              </a:rPr>
              <a:t> da </a:t>
            </a:r>
            <a:r>
              <a:rPr lang="en-US" sz="3200" dirty="0" err="1" smtClean="0">
                <a:solidFill>
                  <a:srgbClr val="F79646">
                    <a:lumMod val="75000"/>
                  </a:srgbClr>
                </a:solidFill>
                <a:latin typeface="Bahnschrift Condensed" panose="020B0502040204020203" pitchFamily="34" charset="0"/>
                <a:cs typeface="Calibri Light" panose="020F0302020204030204" pitchFamily="34" charset="0"/>
              </a:rPr>
              <a:t>trắng</a:t>
            </a:r>
            <a:r>
              <a:rPr lang="en-US" sz="3200" dirty="0" smtClean="0">
                <a:solidFill>
                  <a:srgbClr val="F79646">
                    <a:lumMod val="75000"/>
                  </a:srgbClr>
                </a:solidFill>
                <a:latin typeface="Bahnschrift Condensed" panose="020B0502040204020203" pitchFamily="34" charset="0"/>
                <a:cs typeface="Calibri Light" panose="020F0302020204030204" pitchFamily="34" charset="0"/>
              </a:rPr>
              <a:t> </a:t>
            </a:r>
            <a:r>
              <a:rPr lang="en-US" sz="3200" dirty="0" err="1" smtClean="0">
                <a:solidFill>
                  <a:srgbClr val="F79646">
                    <a:lumMod val="75000"/>
                  </a:srgbClr>
                </a:solidFill>
                <a:latin typeface="Bahnschrift Condensed" panose="020B0502040204020203" pitchFamily="34" charset="0"/>
                <a:cs typeface="Calibri Light" panose="020F0302020204030204" pitchFamily="34" charset="0"/>
              </a:rPr>
              <a:t>và</a:t>
            </a:r>
            <a:r>
              <a:rPr lang="en-US" sz="3200" dirty="0" smtClean="0">
                <a:solidFill>
                  <a:srgbClr val="F79646">
                    <a:lumMod val="75000"/>
                  </a:srgbClr>
                </a:solidFill>
                <a:latin typeface="Bahnschrift Condensed" panose="020B0502040204020203" pitchFamily="34" charset="0"/>
                <a:cs typeface="Calibri Light" panose="020F0302020204030204" pitchFamily="34" charset="0"/>
              </a:rPr>
              <a:t> </a:t>
            </a:r>
            <a:r>
              <a:rPr lang="en-US" sz="3200" dirty="0" err="1" smtClean="0">
                <a:solidFill>
                  <a:srgbClr val="F79646">
                    <a:lumMod val="75000"/>
                  </a:srgbClr>
                </a:solidFill>
                <a:latin typeface="Bahnschrift Condensed" panose="020B0502040204020203" pitchFamily="34" charset="0"/>
                <a:cs typeface="Calibri Light" panose="020F0302020204030204" pitchFamily="34" charset="0"/>
              </a:rPr>
              <a:t>người</a:t>
            </a:r>
            <a:r>
              <a:rPr lang="en-US" sz="3200" dirty="0" smtClean="0">
                <a:solidFill>
                  <a:srgbClr val="F79646">
                    <a:lumMod val="75000"/>
                  </a:srgbClr>
                </a:solidFill>
                <a:latin typeface="Bahnschrift Condensed" panose="020B0502040204020203" pitchFamily="34" charset="0"/>
                <a:cs typeface="Calibri Light" panose="020F0302020204030204" pitchFamily="34" charset="0"/>
              </a:rPr>
              <a:t> da </a:t>
            </a:r>
            <a:r>
              <a:rPr lang="en-US" sz="3200" dirty="0" err="1" smtClean="0">
                <a:solidFill>
                  <a:srgbClr val="F79646">
                    <a:lumMod val="75000"/>
                  </a:srgbClr>
                </a:solidFill>
                <a:latin typeface="Bahnschrift Condensed" panose="020B0502040204020203" pitchFamily="34" charset="0"/>
                <a:cs typeface="Calibri Light" panose="020F0302020204030204" pitchFamily="34" charset="0"/>
              </a:rPr>
              <a:t>đỏ</a:t>
            </a:r>
            <a:endParaRPr lang="en-US" sz="3200" dirty="0">
              <a:solidFill>
                <a:srgbClr val="F79646">
                  <a:lumMod val="75000"/>
                </a:srgbClr>
              </a:solidFill>
              <a:latin typeface="Bahnschrift Condensed" panose="020B0502040204020203" pitchFamily="34" charset="0"/>
              <a:cs typeface="Calibri Light" panose="020F0302020204030204" pitchFamily="34" charset="0"/>
            </a:endParaRPr>
          </a:p>
        </p:txBody>
      </p:sp>
      <p:sp>
        <p:nvSpPr>
          <p:cNvPr id="9" name="Rectangle 8"/>
          <p:cNvSpPr/>
          <p:nvPr/>
        </p:nvSpPr>
        <p:spPr>
          <a:xfrm>
            <a:off x="4069153" y="6131222"/>
            <a:ext cx="7555649" cy="584775"/>
          </a:xfrm>
          <a:prstGeom prst="rect">
            <a:avLst/>
          </a:prstGeom>
        </p:spPr>
        <p:txBody>
          <a:bodyPr wrap="square">
            <a:spAutoFit/>
          </a:bodyPr>
          <a:lstStyle/>
          <a:p>
            <a:pPr defTabSz="609630"/>
            <a:r>
              <a:rPr lang="en-US" sz="3200" dirty="0" smtClean="0">
                <a:solidFill>
                  <a:srgbClr val="C0504D">
                    <a:lumMod val="75000"/>
                  </a:srgbClr>
                </a:solidFill>
                <a:latin typeface="Bahnschrift Condensed" panose="020B0502040204020203" pitchFamily="34" charset="0"/>
                <a:cs typeface="Calibri Light" panose="020F0302020204030204" pitchFamily="34" charset="0"/>
              </a:rPr>
              <a:t>-</a:t>
            </a:r>
            <a:r>
              <a:rPr lang="en-US" sz="3200" dirty="0" err="1" smtClean="0">
                <a:solidFill>
                  <a:srgbClr val="C0504D">
                    <a:lumMod val="75000"/>
                  </a:srgbClr>
                </a:solidFill>
                <a:latin typeface="Bahnschrift Condensed" panose="020B0502040204020203" pitchFamily="34" charset="0"/>
                <a:cs typeface="Calibri Light" panose="020F0302020204030204" pitchFamily="34" charset="0"/>
              </a:rPr>
              <a:t>Thái</a:t>
            </a:r>
            <a:r>
              <a:rPr lang="en-US" sz="3200" dirty="0" smtClean="0">
                <a:solidFill>
                  <a:srgbClr val="C0504D">
                    <a:lumMod val="75000"/>
                  </a:srgbClr>
                </a:solidFill>
                <a:latin typeface="Bahnschrift Condensed" panose="020B0502040204020203" pitchFamily="34" charset="0"/>
                <a:cs typeface="Calibri Light" panose="020F0302020204030204" pitchFamily="34" charset="0"/>
              </a:rPr>
              <a:t> </a:t>
            </a:r>
            <a:r>
              <a:rPr lang="en-US" sz="3200" dirty="0" err="1" smtClean="0">
                <a:solidFill>
                  <a:srgbClr val="C0504D">
                    <a:lumMod val="75000"/>
                  </a:srgbClr>
                </a:solidFill>
                <a:latin typeface="Bahnschrift Condensed" panose="020B0502040204020203" pitchFamily="34" charset="0"/>
                <a:cs typeface="Calibri Light" panose="020F0302020204030204" pitchFamily="34" charset="0"/>
              </a:rPr>
              <a:t>độ</a:t>
            </a:r>
            <a:r>
              <a:rPr lang="en-US" sz="3200" dirty="0" smtClean="0">
                <a:solidFill>
                  <a:srgbClr val="C0504D">
                    <a:lumMod val="75000"/>
                  </a:srgbClr>
                </a:solidFill>
                <a:latin typeface="Bahnschrift Condensed" panose="020B0502040204020203" pitchFamily="34" charset="0"/>
                <a:cs typeface="Calibri Light" panose="020F0302020204030204" pitchFamily="34" charset="0"/>
              </a:rPr>
              <a:t> </a:t>
            </a:r>
            <a:r>
              <a:rPr lang="en-US" sz="3200" dirty="0" err="1" smtClean="0">
                <a:solidFill>
                  <a:srgbClr val="C0504D">
                    <a:lumMod val="75000"/>
                  </a:srgbClr>
                </a:solidFill>
                <a:latin typeface="Bahnschrift Condensed" panose="020B0502040204020203" pitchFamily="34" charset="0"/>
                <a:cs typeface="Calibri Light" panose="020F0302020204030204" pitchFamily="34" charset="0"/>
              </a:rPr>
              <a:t>tự</a:t>
            </a:r>
            <a:r>
              <a:rPr lang="en-US" sz="3200" dirty="0" smtClean="0">
                <a:solidFill>
                  <a:srgbClr val="C0504D">
                    <a:lumMod val="75000"/>
                  </a:srgbClr>
                </a:solidFill>
                <a:latin typeface="Bahnschrift Condensed" panose="020B0502040204020203" pitchFamily="34" charset="0"/>
                <a:cs typeface="Calibri Light" panose="020F0302020204030204" pitchFamily="34" charset="0"/>
              </a:rPr>
              <a:t> </a:t>
            </a:r>
            <a:r>
              <a:rPr lang="en-US" sz="3200" dirty="0" err="1" smtClean="0">
                <a:solidFill>
                  <a:srgbClr val="C0504D">
                    <a:lumMod val="75000"/>
                  </a:srgbClr>
                </a:solidFill>
                <a:latin typeface="Bahnschrift Condensed" panose="020B0502040204020203" pitchFamily="34" charset="0"/>
                <a:cs typeface="Calibri Light" panose="020F0302020204030204" pitchFamily="34" charset="0"/>
              </a:rPr>
              <a:t>tôn</a:t>
            </a:r>
            <a:r>
              <a:rPr lang="en-US" sz="3200" dirty="0" smtClean="0">
                <a:solidFill>
                  <a:srgbClr val="C0504D">
                    <a:lumMod val="75000"/>
                  </a:srgbClr>
                </a:solidFill>
                <a:latin typeface="Bahnschrift Condensed" panose="020B0502040204020203" pitchFamily="34" charset="0"/>
                <a:cs typeface="Calibri Light" panose="020F0302020204030204" pitchFamily="34" charset="0"/>
              </a:rPr>
              <a:t> </a:t>
            </a:r>
            <a:r>
              <a:rPr lang="en-US" sz="3200" dirty="0" err="1" smtClean="0">
                <a:solidFill>
                  <a:srgbClr val="C0504D">
                    <a:lumMod val="75000"/>
                  </a:srgbClr>
                </a:solidFill>
                <a:latin typeface="Bahnschrift Condensed" panose="020B0502040204020203" pitchFamily="34" charset="0"/>
                <a:cs typeface="Calibri Light" panose="020F0302020204030204" pitchFamily="34" charset="0"/>
              </a:rPr>
              <a:t>của</a:t>
            </a:r>
            <a:r>
              <a:rPr lang="en-US" sz="3200" dirty="0" smtClean="0">
                <a:solidFill>
                  <a:srgbClr val="C0504D">
                    <a:lumMod val="75000"/>
                  </a:srgbClr>
                </a:solidFill>
                <a:latin typeface="Bahnschrift Condensed" panose="020B0502040204020203" pitchFamily="34" charset="0"/>
                <a:cs typeface="Calibri Light" panose="020F0302020204030204" pitchFamily="34" charset="0"/>
              </a:rPr>
              <a:t> </a:t>
            </a:r>
            <a:r>
              <a:rPr lang="en-US" sz="3200" dirty="0" err="1" smtClean="0">
                <a:solidFill>
                  <a:srgbClr val="C0504D">
                    <a:lumMod val="75000"/>
                  </a:srgbClr>
                </a:solidFill>
                <a:latin typeface="Bahnschrift Condensed" panose="020B0502040204020203" pitchFamily="34" charset="0"/>
                <a:cs typeface="Calibri Light" panose="020F0302020204030204" pitchFamily="34" charset="0"/>
              </a:rPr>
              <a:t>người</a:t>
            </a:r>
            <a:r>
              <a:rPr lang="en-US" sz="3200" dirty="0" smtClean="0">
                <a:solidFill>
                  <a:srgbClr val="C0504D">
                    <a:lumMod val="75000"/>
                  </a:srgbClr>
                </a:solidFill>
                <a:latin typeface="Bahnschrift Condensed" panose="020B0502040204020203" pitchFamily="34" charset="0"/>
                <a:cs typeface="Calibri Light" panose="020F0302020204030204" pitchFamily="34" charset="0"/>
              </a:rPr>
              <a:t> da </a:t>
            </a:r>
            <a:r>
              <a:rPr lang="en-US" sz="3200" dirty="0" err="1" smtClean="0">
                <a:solidFill>
                  <a:srgbClr val="C0504D">
                    <a:lumMod val="75000"/>
                  </a:srgbClr>
                </a:solidFill>
                <a:latin typeface="Bahnschrift Condensed" panose="020B0502040204020203" pitchFamily="34" charset="0"/>
                <a:cs typeface="Calibri Light" panose="020F0302020204030204" pitchFamily="34" charset="0"/>
              </a:rPr>
              <a:t>đỏ</a:t>
            </a:r>
            <a:r>
              <a:rPr lang="en-US" sz="3200" dirty="0" smtClean="0">
                <a:solidFill>
                  <a:srgbClr val="C0504D">
                    <a:lumMod val="75000"/>
                  </a:srgbClr>
                </a:solidFill>
                <a:latin typeface="Bahnschrift Condensed" panose="020B0502040204020203" pitchFamily="34" charset="0"/>
                <a:cs typeface="Calibri Light" panose="020F0302020204030204" pitchFamily="34" charset="0"/>
              </a:rPr>
              <a:t>. </a:t>
            </a:r>
            <a:endParaRPr lang="en-US" sz="3200" dirty="0">
              <a:solidFill>
                <a:srgbClr val="C0504D">
                  <a:lumMod val="75000"/>
                </a:srgbClr>
              </a:solidFill>
              <a:latin typeface="Bahnschrift Condensed" panose="020B0502040204020203" pitchFamily="34" charset="0"/>
              <a:cs typeface="Calibri Light" panose="020F0302020204030204" pitchFamily="34" charset="0"/>
            </a:endParaRPr>
          </a:p>
        </p:txBody>
      </p:sp>
    </p:spTree>
    <p:extLst>
      <p:ext uri="{BB962C8B-B14F-4D97-AF65-F5344CB8AC3E}">
        <p14:creationId xmlns:p14="http://schemas.microsoft.com/office/powerpoint/2010/main" val="1007342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7"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3199" y="118712"/>
            <a:ext cx="5113383" cy="646331"/>
          </a:xfrm>
          <a:prstGeom prst="rect">
            <a:avLst/>
          </a:prstGeom>
          <a:noFill/>
        </p:spPr>
        <p:txBody>
          <a:bodyPr wrap="square" rtlCol="0">
            <a:spAutoFit/>
          </a:bodyPr>
          <a:lstStyle/>
          <a:p>
            <a:pPr defTabSz="609630"/>
            <a:r>
              <a:rPr lang="en-US" sz="3600" b="1" dirty="0" smtClean="0">
                <a:solidFill>
                  <a:srgbClr val="FF0000"/>
                </a:solidFill>
                <a:latin typeface="Calibri Light" panose="020F0302020204030204" pitchFamily="34" charset="0"/>
                <a:cs typeface="Calibri Light" panose="020F0302020204030204" pitchFamily="34" charset="0"/>
              </a:rPr>
              <a:t>2. </a:t>
            </a:r>
            <a:r>
              <a:rPr lang="en-US" sz="3600" b="1" dirty="0" err="1" smtClean="0">
                <a:solidFill>
                  <a:srgbClr val="FF0000"/>
                </a:solidFill>
                <a:latin typeface="Calibri Light" panose="020F0302020204030204" pitchFamily="34" charset="0"/>
                <a:cs typeface="Calibri Light" panose="020F0302020204030204" pitchFamily="34" charset="0"/>
              </a:rPr>
              <a:t>Cách</a:t>
            </a:r>
            <a:r>
              <a:rPr lang="en-US" sz="3600" b="1" dirty="0" smtClean="0">
                <a:solidFill>
                  <a:srgbClr val="FF0000"/>
                </a:solidFill>
                <a:latin typeface="Calibri Light" panose="020F0302020204030204" pitchFamily="34" charset="0"/>
                <a:cs typeface="Calibri Light" panose="020F0302020204030204" pitchFamily="34" charset="0"/>
              </a:rPr>
              <a:t> </a:t>
            </a:r>
            <a:r>
              <a:rPr lang="en-US" sz="3600" b="1" dirty="0" err="1" smtClean="0">
                <a:solidFill>
                  <a:srgbClr val="FF0000"/>
                </a:solidFill>
                <a:latin typeface="Calibri Light" panose="020F0302020204030204" pitchFamily="34" charset="0"/>
                <a:cs typeface="Calibri Light" panose="020F0302020204030204" pitchFamily="34" charset="0"/>
              </a:rPr>
              <a:t>triển</a:t>
            </a:r>
            <a:r>
              <a:rPr lang="en-US" sz="3600" b="1" dirty="0" smtClean="0">
                <a:solidFill>
                  <a:srgbClr val="FF0000"/>
                </a:solidFill>
                <a:latin typeface="Calibri Light" panose="020F0302020204030204" pitchFamily="34" charset="0"/>
                <a:cs typeface="Calibri Light" panose="020F0302020204030204" pitchFamily="34" charset="0"/>
              </a:rPr>
              <a:t> </a:t>
            </a:r>
            <a:r>
              <a:rPr lang="en-US" sz="3600" b="1" dirty="0" err="1" smtClean="0">
                <a:solidFill>
                  <a:srgbClr val="FF0000"/>
                </a:solidFill>
                <a:latin typeface="Calibri Light" panose="020F0302020204030204" pitchFamily="34" charset="0"/>
                <a:cs typeface="Calibri Light" panose="020F0302020204030204" pitchFamily="34" charset="0"/>
              </a:rPr>
              <a:t>khai</a:t>
            </a:r>
            <a:r>
              <a:rPr lang="en-US" sz="3600" b="1" dirty="0" smtClean="0">
                <a:solidFill>
                  <a:srgbClr val="FF0000"/>
                </a:solidFill>
                <a:latin typeface="Calibri Light" panose="020F0302020204030204" pitchFamily="34" charset="0"/>
                <a:cs typeface="Calibri Light" panose="020F0302020204030204" pitchFamily="34" charset="0"/>
              </a:rPr>
              <a:t> </a:t>
            </a:r>
            <a:r>
              <a:rPr lang="en-US" sz="3600" b="1" dirty="0" err="1" smtClean="0">
                <a:solidFill>
                  <a:srgbClr val="FF0000"/>
                </a:solidFill>
                <a:latin typeface="Calibri Light" panose="020F0302020204030204" pitchFamily="34" charset="0"/>
                <a:cs typeface="Calibri Light" panose="020F0302020204030204" pitchFamily="34" charset="0"/>
              </a:rPr>
              <a:t>thông</a:t>
            </a:r>
            <a:r>
              <a:rPr lang="en-US" sz="3600" b="1" dirty="0" smtClean="0">
                <a:solidFill>
                  <a:srgbClr val="FF0000"/>
                </a:solidFill>
                <a:latin typeface="Calibri Light" panose="020F0302020204030204" pitchFamily="34" charset="0"/>
                <a:cs typeface="Calibri Light" panose="020F0302020204030204" pitchFamily="34" charset="0"/>
              </a:rPr>
              <a:t> tin</a:t>
            </a:r>
            <a:endParaRPr lang="en-US" sz="3600" b="1" dirty="0">
              <a:solidFill>
                <a:srgbClr val="FF0000"/>
              </a:solidFill>
              <a:latin typeface="Calibri Light" panose="020F0302020204030204" pitchFamily="34" charset="0"/>
              <a:cs typeface="Calibri Light" panose="020F0302020204030204" pitchFamily="34" charset="0"/>
            </a:endParaRPr>
          </a:p>
        </p:txBody>
      </p:sp>
      <p:pic>
        <p:nvPicPr>
          <p:cNvPr id="5122" name="Picture 2" descr="Man With A Question Mark GIFs | Teno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2413000"/>
            <a:ext cx="3968621" cy="44196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832881" y="1600360"/>
            <a:ext cx="3046027" cy="646331"/>
          </a:xfrm>
          <a:prstGeom prst="rect">
            <a:avLst/>
          </a:prstGeom>
        </p:spPr>
        <p:txBody>
          <a:bodyPr wrap="none">
            <a:spAutoFit/>
          </a:bodyPr>
          <a:lstStyle/>
          <a:p>
            <a:pPr defTabSz="609630"/>
            <a:r>
              <a:rPr lang="en-US" sz="3600" dirty="0" smtClean="0">
                <a:solidFill>
                  <a:srgbClr val="9BBB59"/>
                </a:solidFill>
                <a:latin typeface="Bahnschrift Condensed" panose="020B0502040204020203" pitchFamily="34" charset="0"/>
                <a:cs typeface="Calibri Light" panose="020F0302020204030204" pitchFamily="34" charset="0"/>
              </a:rPr>
              <a:t>- </a:t>
            </a:r>
            <a:r>
              <a:rPr lang="en-US" sz="3600" dirty="0" err="1" smtClean="0">
                <a:solidFill>
                  <a:srgbClr val="9BBB59"/>
                </a:solidFill>
                <a:latin typeface="Bahnschrift Condensed" panose="020B0502040204020203" pitchFamily="34" charset="0"/>
                <a:cs typeface="Calibri Light" panose="020F0302020204030204" pitchFamily="34" charset="0"/>
              </a:rPr>
              <a:t>Thời</a:t>
            </a:r>
            <a:r>
              <a:rPr lang="en-US" sz="3600" dirty="0" smtClean="0">
                <a:solidFill>
                  <a:srgbClr val="9BBB59"/>
                </a:solidFill>
                <a:latin typeface="Bahnschrift Condensed" panose="020B0502040204020203" pitchFamily="34" charset="0"/>
                <a:cs typeface="Calibri Light" panose="020F0302020204030204" pitchFamily="34" charset="0"/>
              </a:rPr>
              <a:t> </a:t>
            </a:r>
            <a:r>
              <a:rPr lang="en-US" sz="3600" dirty="0" err="1" smtClean="0">
                <a:solidFill>
                  <a:srgbClr val="9BBB59"/>
                </a:solidFill>
                <a:latin typeface="Bahnschrift Condensed" panose="020B0502040204020203" pitchFamily="34" charset="0"/>
                <a:cs typeface="Calibri Light" panose="020F0302020204030204" pitchFamily="34" charset="0"/>
              </a:rPr>
              <a:t>điểm</a:t>
            </a:r>
            <a:r>
              <a:rPr lang="en-US" sz="3600" dirty="0" smtClean="0">
                <a:solidFill>
                  <a:srgbClr val="9BBB59"/>
                </a:solidFill>
                <a:latin typeface="Bahnschrift Condensed" panose="020B0502040204020203" pitchFamily="34" charset="0"/>
                <a:cs typeface="Calibri Light" panose="020F0302020204030204" pitchFamily="34" charset="0"/>
              </a:rPr>
              <a:t> </a:t>
            </a:r>
            <a:r>
              <a:rPr lang="en-US" sz="3600" dirty="0" err="1" smtClean="0">
                <a:solidFill>
                  <a:srgbClr val="9BBB59"/>
                </a:solidFill>
                <a:latin typeface="Bahnschrift Condensed" panose="020B0502040204020203" pitchFamily="34" charset="0"/>
                <a:cs typeface="Calibri Light" panose="020F0302020204030204" pitchFamily="34" charset="0"/>
              </a:rPr>
              <a:t>lịch</a:t>
            </a:r>
            <a:r>
              <a:rPr lang="en-US" sz="3600" dirty="0" smtClean="0">
                <a:solidFill>
                  <a:srgbClr val="9BBB59"/>
                </a:solidFill>
                <a:latin typeface="Bahnschrift Condensed" panose="020B0502040204020203" pitchFamily="34" charset="0"/>
                <a:cs typeface="Calibri Light" panose="020F0302020204030204" pitchFamily="34" charset="0"/>
              </a:rPr>
              <a:t> </a:t>
            </a:r>
            <a:r>
              <a:rPr lang="en-US" sz="3600" dirty="0" err="1" smtClean="0">
                <a:solidFill>
                  <a:srgbClr val="9BBB59"/>
                </a:solidFill>
                <a:latin typeface="Bahnschrift Condensed" panose="020B0502040204020203" pitchFamily="34" charset="0"/>
                <a:cs typeface="Calibri Light" panose="020F0302020204030204" pitchFamily="34" charset="0"/>
              </a:rPr>
              <a:t>sử</a:t>
            </a:r>
            <a:endParaRPr lang="en-US" sz="3600" dirty="0">
              <a:solidFill>
                <a:srgbClr val="9BBB59"/>
              </a:solidFill>
              <a:latin typeface="Bahnschrift Condensed" panose="020B0502040204020203" pitchFamily="34" charset="0"/>
              <a:cs typeface="Calibri Light" panose="020F0302020204030204" pitchFamily="34" charset="0"/>
            </a:endParaRPr>
          </a:p>
        </p:txBody>
      </p:sp>
      <p:sp>
        <p:nvSpPr>
          <p:cNvPr id="17" name="Rectangle 16"/>
          <p:cNvSpPr/>
          <p:nvPr/>
        </p:nvSpPr>
        <p:spPr>
          <a:xfrm>
            <a:off x="5406142" y="2360244"/>
            <a:ext cx="4866342" cy="1200329"/>
          </a:xfrm>
          <a:prstGeom prst="rect">
            <a:avLst/>
          </a:prstGeom>
        </p:spPr>
        <p:txBody>
          <a:bodyPr wrap="square">
            <a:spAutoFit/>
          </a:bodyPr>
          <a:lstStyle/>
          <a:p>
            <a:pPr defTabSz="609630"/>
            <a:r>
              <a:rPr lang="en-US" sz="3600" dirty="0" smtClean="0">
                <a:solidFill>
                  <a:srgbClr val="0070C0"/>
                </a:solidFill>
                <a:latin typeface="Bahnschrift Condensed" panose="020B0502040204020203" pitchFamily="34" charset="0"/>
                <a:cs typeface="Calibri Light" panose="020F0302020204030204" pitchFamily="34" charset="0"/>
              </a:rPr>
              <a:t>- </a:t>
            </a:r>
            <a:r>
              <a:rPr lang="en-US" sz="3600" dirty="0" err="1" smtClean="0">
                <a:solidFill>
                  <a:srgbClr val="0070C0"/>
                </a:solidFill>
                <a:latin typeface="Bahnschrift Condensed" panose="020B0502040204020203" pitchFamily="34" charset="0"/>
                <a:cs typeface="Calibri Light" panose="020F0302020204030204" pitchFamily="34" charset="0"/>
              </a:rPr>
              <a:t>Kết</a:t>
            </a:r>
            <a:r>
              <a:rPr lang="en-US" sz="3600" dirty="0" smtClean="0">
                <a:solidFill>
                  <a:srgbClr val="0070C0"/>
                </a:solidFill>
                <a:latin typeface="Bahnschrift Condensed" panose="020B0502040204020203" pitchFamily="34" charset="0"/>
                <a:cs typeface="Calibri Light" panose="020F0302020204030204" pitchFamily="34" charset="0"/>
              </a:rPr>
              <a:t> </a:t>
            </a:r>
            <a:r>
              <a:rPr lang="en-US" sz="3600" dirty="0" err="1" smtClean="0">
                <a:solidFill>
                  <a:srgbClr val="0070C0"/>
                </a:solidFill>
                <a:latin typeface="Bahnschrift Condensed" panose="020B0502040204020203" pitchFamily="34" charset="0"/>
                <a:cs typeface="Calibri Light" panose="020F0302020204030204" pitchFamily="34" charset="0"/>
              </a:rPr>
              <a:t>tinh</a:t>
            </a:r>
            <a:r>
              <a:rPr lang="en-US" sz="3600" dirty="0" smtClean="0">
                <a:solidFill>
                  <a:srgbClr val="0070C0"/>
                </a:solidFill>
                <a:latin typeface="Bahnschrift Condensed" panose="020B0502040204020203" pitchFamily="34" charset="0"/>
                <a:cs typeface="Calibri Light" panose="020F0302020204030204" pitchFamily="34" charset="0"/>
              </a:rPr>
              <a:t> </a:t>
            </a:r>
            <a:r>
              <a:rPr lang="en-US" sz="3600" dirty="0" err="1" smtClean="0">
                <a:solidFill>
                  <a:srgbClr val="0070C0"/>
                </a:solidFill>
                <a:latin typeface="Bahnschrift Condensed" panose="020B0502040204020203" pitchFamily="34" charset="0"/>
                <a:cs typeface="Calibri Light" panose="020F0302020204030204" pitchFamily="34" charset="0"/>
              </a:rPr>
              <a:t>được</a:t>
            </a:r>
            <a:r>
              <a:rPr lang="en-US" sz="3600" dirty="0" smtClean="0">
                <a:solidFill>
                  <a:srgbClr val="0070C0"/>
                </a:solidFill>
                <a:latin typeface="Bahnschrift Condensed" panose="020B0502040204020203" pitchFamily="34" charset="0"/>
                <a:cs typeface="Calibri Light" panose="020F0302020204030204" pitchFamily="34" charset="0"/>
              </a:rPr>
              <a:t> </a:t>
            </a:r>
            <a:r>
              <a:rPr lang="en-US" sz="3600" dirty="0" err="1" smtClean="0">
                <a:solidFill>
                  <a:srgbClr val="0070C0"/>
                </a:solidFill>
                <a:latin typeface="Bahnschrift Condensed" panose="020B0502040204020203" pitchFamily="34" charset="0"/>
                <a:cs typeface="Calibri Light" panose="020F0302020204030204" pitchFamily="34" charset="0"/>
              </a:rPr>
              <a:t>giá</a:t>
            </a:r>
            <a:r>
              <a:rPr lang="en-US" sz="3600" dirty="0" smtClean="0">
                <a:solidFill>
                  <a:srgbClr val="0070C0"/>
                </a:solidFill>
                <a:latin typeface="Bahnschrift Condensed" panose="020B0502040204020203" pitchFamily="34" charset="0"/>
                <a:cs typeface="Calibri Light" panose="020F0302020204030204" pitchFamily="34" charset="0"/>
              </a:rPr>
              <a:t> </a:t>
            </a:r>
            <a:r>
              <a:rPr lang="en-US" sz="3600" dirty="0" err="1" smtClean="0">
                <a:solidFill>
                  <a:srgbClr val="0070C0"/>
                </a:solidFill>
                <a:latin typeface="Bahnschrift Condensed" panose="020B0502040204020203" pitchFamily="34" charset="0"/>
                <a:cs typeface="Calibri Light" panose="020F0302020204030204" pitchFamily="34" charset="0"/>
              </a:rPr>
              <a:t>trị</a:t>
            </a:r>
            <a:r>
              <a:rPr lang="en-US" sz="3600" dirty="0" smtClean="0">
                <a:solidFill>
                  <a:srgbClr val="0070C0"/>
                </a:solidFill>
                <a:latin typeface="Bahnschrift Condensed" panose="020B0502040204020203" pitchFamily="34" charset="0"/>
                <a:cs typeface="Calibri Light" panose="020F0302020204030204" pitchFamily="34" charset="0"/>
              </a:rPr>
              <a:t> </a:t>
            </a:r>
            <a:r>
              <a:rPr lang="en-US" sz="3600" dirty="0" err="1" smtClean="0">
                <a:solidFill>
                  <a:srgbClr val="0070C0"/>
                </a:solidFill>
                <a:latin typeface="Bahnschrift Condensed" panose="020B0502040204020203" pitchFamily="34" charset="0"/>
                <a:cs typeface="Calibri Light" panose="020F0302020204030204" pitchFamily="34" charset="0"/>
              </a:rPr>
              <a:t>cao</a:t>
            </a:r>
            <a:r>
              <a:rPr lang="en-US" sz="3600" dirty="0" smtClean="0">
                <a:solidFill>
                  <a:srgbClr val="0070C0"/>
                </a:solidFill>
                <a:latin typeface="Bahnschrift Condensed" panose="020B0502040204020203" pitchFamily="34" charset="0"/>
                <a:cs typeface="Calibri Light" panose="020F0302020204030204" pitchFamily="34" charset="0"/>
              </a:rPr>
              <a:t> </a:t>
            </a:r>
            <a:r>
              <a:rPr lang="en-US" sz="3600" dirty="0" err="1" smtClean="0">
                <a:solidFill>
                  <a:srgbClr val="0070C0"/>
                </a:solidFill>
                <a:latin typeface="Bahnschrift Condensed" panose="020B0502040204020203" pitchFamily="34" charset="0"/>
                <a:cs typeface="Calibri Light" panose="020F0302020204030204" pitchFamily="34" charset="0"/>
              </a:rPr>
              <a:t>quý</a:t>
            </a:r>
            <a:r>
              <a:rPr lang="en-US" sz="3600" dirty="0" smtClean="0">
                <a:solidFill>
                  <a:srgbClr val="0070C0"/>
                </a:solidFill>
                <a:latin typeface="Bahnschrift Condensed" panose="020B0502040204020203" pitchFamily="34" charset="0"/>
                <a:cs typeface="Calibri Light" panose="020F0302020204030204" pitchFamily="34" charset="0"/>
              </a:rPr>
              <a:t> </a:t>
            </a:r>
            <a:r>
              <a:rPr lang="en-US" sz="3600" dirty="0" err="1" smtClean="0">
                <a:solidFill>
                  <a:srgbClr val="0070C0"/>
                </a:solidFill>
                <a:latin typeface="Bahnschrift Condensed" panose="020B0502040204020203" pitchFamily="34" charset="0"/>
                <a:cs typeface="Calibri Light" panose="020F0302020204030204" pitchFamily="34" charset="0"/>
              </a:rPr>
              <a:t>của</a:t>
            </a:r>
            <a:r>
              <a:rPr lang="en-US" sz="3600" dirty="0" smtClean="0">
                <a:solidFill>
                  <a:srgbClr val="0070C0"/>
                </a:solidFill>
                <a:latin typeface="Bahnschrift Condensed" panose="020B0502040204020203" pitchFamily="34" charset="0"/>
                <a:cs typeface="Calibri Light" panose="020F0302020204030204" pitchFamily="34" charset="0"/>
              </a:rPr>
              <a:t> </a:t>
            </a:r>
            <a:r>
              <a:rPr lang="en-US" sz="3600" dirty="0" err="1" smtClean="0">
                <a:solidFill>
                  <a:srgbClr val="0070C0"/>
                </a:solidFill>
                <a:latin typeface="Bahnschrift Condensed" panose="020B0502040204020203" pitchFamily="34" charset="0"/>
                <a:cs typeface="Calibri Light" panose="020F0302020204030204" pitchFamily="34" charset="0"/>
              </a:rPr>
              <a:t>nền</a:t>
            </a:r>
            <a:r>
              <a:rPr lang="en-US" sz="3600" dirty="0" smtClean="0">
                <a:solidFill>
                  <a:srgbClr val="0070C0"/>
                </a:solidFill>
                <a:latin typeface="Bahnschrift Condensed" panose="020B0502040204020203" pitchFamily="34" charset="0"/>
                <a:cs typeface="Calibri Light" panose="020F0302020204030204" pitchFamily="34" charset="0"/>
              </a:rPr>
              <a:t> </a:t>
            </a:r>
            <a:r>
              <a:rPr lang="en-US" sz="3600" dirty="0" err="1" smtClean="0">
                <a:solidFill>
                  <a:srgbClr val="0070C0"/>
                </a:solidFill>
                <a:latin typeface="Bahnschrift Condensed" panose="020B0502040204020203" pitchFamily="34" charset="0"/>
                <a:cs typeface="Calibri Light" panose="020F0302020204030204" pitchFamily="34" charset="0"/>
              </a:rPr>
              <a:t>văn</a:t>
            </a:r>
            <a:r>
              <a:rPr lang="en-US" sz="3600" dirty="0" smtClean="0">
                <a:solidFill>
                  <a:srgbClr val="0070C0"/>
                </a:solidFill>
                <a:latin typeface="Bahnschrift Condensed" panose="020B0502040204020203" pitchFamily="34" charset="0"/>
                <a:cs typeface="Calibri Light" panose="020F0302020204030204" pitchFamily="34" charset="0"/>
              </a:rPr>
              <a:t> </a:t>
            </a:r>
            <a:r>
              <a:rPr lang="en-US" sz="3600" dirty="0" err="1" smtClean="0">
                <a:solidFill>
                  <a:srgbClr val="0070C0"/>
                </a:solidFill>
                <a:latin typeface="Bahnschrift Condensed" panose="020B0502040204020203" pitchFamily="34" charset="0"/>
                <a:cs typeface="Calibri Light" panose="020F0302020204030204" pitchFamily="34" charset="0"/>
              </a:rPr>
              <a:t>hóa</a:t>
            </a:r>
            <a:r>
              <a:rPr lang="en-US" sz="3600" dirty="0" smtClean="0">
                <a:solidFill>
                  <a:srgbClr val="0070C0"/>
                </a:solidFill>
                <a:latin typeface="Bahnschrift Condensed" panose="020B0502040204020203" pitchFamily="34" charset="0"/>
                <a:cs typeface="Calibri Light" panose="020F0302020204030204" pitchFamily="34" charset="0"/>
              </a:rPr>
              <a:t> </a:t>
            </a:r>
            <a:r>
              <a:rPr lang="en-US" sz="3600" dirty="0" err="1" smtClean="0">
                <a:solidFill>
                  <a:srgbClr val="0070C0"/>
                </a:solidFill>
                <a:latin typeface="Bahnschrift Condensed" panose="020B0502040204020203" pitchFamily="34" charset="0"/>
                <a:cs typeface="Calibri Light" panose="020F0302020204030204" pitchFamily="34" charset="0"/>
              </a:rPr>
              <a:t>lâu</a:t>
            </a:r>
            <a:r>
              <a:rPr lang="en-US" sz="3600" dirty="0" smtClean="0">
                <a:solidFill>
                  <a:srgbClr val="0070C0"/>
                </a:solidFill>
                <a:latin typeface="Bahnschrift Condensed" panose="020B0502040204020203" pitchFamily="34" charset="0"/>
                <a:cs typeface="Calibri Light" panose="020F0302020204030204" pitchFamily="34" charset="0"/>
              </a:rPr>
              <a:t> </a:t>
            </a:r>
            <a:r>
              <a:rPr lang="en-US" sz="3600" dirty="0" err="1" smtClean="0">
                <a:solidFill>
                  <a:srgbClr val="0070C0"/>
                </a:solidFill>
                <a:latin typeface="Bahnschrift Condensed" panose="020B0502040204020203" pitchFamily="34" charset="0"/>
                <a:cs typeface="Calibri Light" panose="020F0302020204030204" pitchFamily="34" charset="0"/>
              </a:rPr>
              <a:t>đời</a:t>
            </a:r>
            <a:r>
              <a:rPr lang="en-US" sz="3600" dirty="0" smtClean="0">
                <a:solidFill>
                  <a:srgbClr val="0070C0"/>
                </a:solidFill>
                <a:latin typeface="Bahnschrift Condensed" panose="020B0502040204020203" pitchFamily="34" charset="0"/>
                <a:cs typeface="Calibri Light" panose="020F0302020204030204" pitchFamily="34" charset="0"/>
              </a:rPr>
              <a:t> </a:t>
            </a:r>
            <a:endParaRPr lang="en-US" sz="3600" dirty="0">
              <a:solidFill>
                <a:srgbClr val="0070C0"/>
              </a:solidFill>
              <a:latin typeface="Bahnschrift Condensed" panose="020B0502040204020203" pitchFamily="34" charset="0"/>
              <a:cs typeface="Calibri Light" panose="020F0302020204030204" pitchFamily="34" charset="0"/>
            </a:endParaRPr>
          </a:p>
        </p:txBody>
      </p:sp>
      <p:sp>
        <p:nvSpPr>
          <p:cNvPr id="18" name="Rectangle 17"/>
          <p:cNvSpPr/>
          <p:nvPr/>
        </p:nvSpPr>
        <p:spPr>
          <a:xfrm>
            <a:off x="6167635" y="5269252"/>
            <a:ext cx="6284342" cy="1200329"/>
          </a:xfrm>
          <a:prstGeom prst="rect">
            <a:avLst/>
          </a:prstGeom>
        </p:spPr>
        <p:txBody>
          <a:bodyPr wrap="square">
            <a:spAutoFit/>
          </a:bodyPr>
          <a:lstStyle/>
          <a:p>
            <a:pPr defTabSz="609630"/>
            <a:r>
              <a:rPr lang="en-US" sz="3600" dirty="0" smtClean="0">
                <a:solidFill>
                  <a:srgbClr val="4BACC6"/>
                </a:solidFill>
                <a:latin typeface="Bahnschrift Condensed" panose="020B0502040204020203" pitchFamily="34" charset="0"/>
                <a:cs typeface="Calibri Light" panose="020F0302020204030204" pitchFamily="34" charset="0"/>
              </a:rPr>
              <a:t>- </a:t>
            </a:r>
            <a:r>
              <a:rPr lang="en-US" sz="3600" dirty="0" err="1" smtClean="0">
                <a:solidFill>
                  <a:srgbClr val="4BACC6"/>
                </a:solidFill>
                <a:latin typeface="Bahnschrift Condensed" panose="020B0502040204020203" pitchFamily="34" charset="0"/>
                <a:cs typeface="Calibri Light" panose="020F0302020204030204" pitchFamily="34" charset="0"/>
              </a:rPr>
              <a:t>Được</a:t>
            </a:r>
            <a:r>
              <a:rPr lang="en-US" sz="3600" dirty="0" smtClean="0">
                <a:solidFill>
                  <a:srgbClr val="4BACC6"/>
                </a:solidFill>
                <a:latin typeface="Bahnschrift Condensed" panose="020B0502040204020203" pitchFamily="34" charset="0"/>
                <a:cs typeface="Calibri Light" panose="020F0302020204030204" pitchFamily="34" charset="0"/>
              </a:rPr>
              <a:t> </a:t>
            </a:r>
            <a:r>
              <a:rPr lang="en-US" sz="3600" dirty="0" err="1" smtClean="0">
                <a:solidFill>
                  <a:srgbClr val="4BACC6"/>
                </a:solidFill>
                <a:latin typeface="Bahnschrift Condensed" panose="020B0502040204020203" pitchFamily="34" charset="0"/>
                <a:cs typeface="Calibri Light" panose="020F0302020204030204" pitchFamily="34" charset="0"/>
              </a:rPr>
              <a:t>đón</a:t>
            </a:r>
            <a:r>
              <a:rPr lang="en-US" sz="3600" dirty="0" smtClean="0">
                <a:solidFill>
                  <a:srgbClr val="4BACC6"/>
                </a:solidFill>
                <a:latin typeface="Bahnschrift Condensed" panose="020B0502040204020203" pitchFamily="34" charset="0"/>
                <a:cs typeface="Calibri Light" panose="020F0302020204030204" pitchFamily="34" charset="0"/>
              </a:rPr>
              <a:t> </a:t>
            </a:r>
            <a:r>
              <a:rPr lang="en-US" sz="3600" dirty="0" err="1" smtClean="0">
                <a:solidFill>
                  <a:srgbClr val="4BACC6"/>
                </a:solidFill>
                <a:latin typeface="Bahnschrift Condensed" panose="020B0502040204020203" pitchFamily="34" charset="0"/>
                <a:cs typeface="Calibri Light" panose="020F0302020204030204" pitchFamily="34" charset="0"/>
              </a:rPr>
              <a:t>nhận</a:t>
            </a:r>
            <a:r>
              <a:rPr lang="en-US" sz="3600" dirty="0" smtClean="0">
                <a:solidFill>
                  <a:srgbClr val="4BACC6"/>
                </a:solidFill>
                <a:latin typeface="Bahnschrift Condensed" panose="020B0502040204020203" pitchFamily="34" charset="0"/>
                <a:cs typeface="Calibri Light" panose="020F0302020204030204" pitchFamily="34" charset="0"/>
              </a:rPr>
              <a:t> </a:t>
            </a:r>
            <a:r>
              <a:rPr lang="en-US" sz="3600" dirty="0" err="1" smtClean="0">
                <a:solidFill>
                  <a:srgbClr val="4BACC6"/>
                </a:solidFill>
                <a:latin typeface="Bahnschrift Condensed" panose="020B0502040204020203" pitchFamily="34" charset="0"/>
                <a:cs typeface="Calibri Light" panose="020F0302020204030204" pitchFamily="34" charset="0"/>
              </a:rPr>
              <a:t>và</a:t>
            </a:r>
            <a:r>
              <a:rPr lang="en-US" sz="3600" dirty="0" smtClean="0">
                <a:solidFill>
                  <a:srgbClr val="4BACC6"/>
                </a:solidFill>
                <a:latin typeface="Bahnschrift Condensed" panose="020B0502040204020203" pitchFamily="34" charset="0"/>
                <a:cs typeface="Calibri Light" panose="020F0302020204030204" pitchFamily="34" charset="0"/>
              </a:rPr>
              <a:t> </a:t>
            </a:r>
            <a:r>
              <a:rPr lang="en-US" sz="3600" dirty="0" err="1" smtClean="0">
                <a:solidFill>
                  <a:srgbClr val="4BACC6"/>
                </a:solidFill>
                <a:latin typeface="Bahnschrift Condensed" panose="020B0502040204020203" pitchFamily="34" charset="0"/>
                <a:cs typeface="Calibri Light" panose="020F0302020204030204" pitchFamily="34" charset="0"/>
              </a:rPr>
              <a:t>cho</a:t>
            </a:r>
            <a:r>
              <a:rPr lang="en-US" sz="3600" dirty="0" smtClean="0">
                <a:solidFill>
                  <a:srgbClr val="4BACC6"/>
                </a:solidFill>
                <a:latin typeface="Bahnschrift Condensed" panose="020B0502040204020203" pitchFamily="34" charset="0"/>
                <a:cs typeface="Calibri Light" panose="020F0302020204030204" pitchFamily="34" charset="0"/>
              </a:rPr>
              <a:t> </a:t>
            </a:r>
            <a:r>
              <a:rPr lang="en-US" sz="3600" dirty="0" err="1" smtClean="0">
                <a:solidFill>
                  <a:srgbClr val="4BACC6"/>
                </a:solidFill>
                <a:latin typeface="Bahnschrift Condensed" panose="020B0502040204020203" pitchFamily="34" charset="0"/>
                <a:cs typeface="Calibri Light" panose="020F0302020204030204" pitchFamily="34" charset="0"/>
              </a:rPr>
              <a:t>phổ</a:t>
            </a:r>
            <a:r>
              <a:rPr lang="en-US" sz="3600" dirty="0" smtClean="0">
                <a:solidFill>
                  <a:srgbClr val="4BACC6"/>
                </a:solidFill>
                <a:latin typeface="Bahnschrift Condensed" panose="020B0502040204020203" pitchFamily="34" charset="0"/>
                <a:cs typeface="Calibri Light" panose="020F0302020204030204" pitchFamily="34" charset="0"/>
              </a:rPr>
              <a:t> </a:t>
            </a:r>
            <a:r>
              <a:rPr lang="en-US" sz="3600" dirty="0" err="1" smtClean="0">
                <a:solidFill>
                  <a:srgbClr val="4BACC6"/>
                </a:solidFill>
                <a:latin typeface="Bahnschrift Condensed" panose="020B0502040204020203" pitchFamily="34" charset="0"/>
                <a:cs typeface="Calibri Light" panose="020F0302020204030204" pitchFamily="34" charset="0"/>
              </a:rPr>
              <a:t>biến</a:t>
            </a:r>
            <a:r>
              <a:rPr lang="en-US" sz="3600" dirty="0" smtClean="0">
                <a:solidFill>
                  <a:srgbClr val="4BACC6"/>
                </a:solidFill>
                <a:latin typeface="Bahnschrift Condensed" panose="020B0502040204020203" pitchFamily="34" charset="0"/>
                <a:cs typeface="Calibri Light" panose="020F0302020204030204" pitchFamily="34" charset="0"/>
              </a:rPr>
              <a:t> </a:t>
            </a:r>
            <a:r>
              <a:rPr lang="en-US" sz="3600" dirty="0" err="1" smtClean="0">
                <a:solidFill>
                  <a:srgbClr val="4BACC6"/>
                </a:solidFill>
                <a:latin typeface="Bahnschrift Condensed" panose="020B0502040204020203" pitchFamily="34" charset="0"/>
                <a:cs typeface="Calibri Light" panose="020F0302020204030204" pitchFamily="34" charset="0"/>
              </a:rPr>
              <a:t>rộng</a:t>
            </a:r>
            <a:r>
              <a:rPr lang="en-US" sz="3600" dirty="0" smtClean="0">
                <a:solidFill>
                  <a:srgbClr val="4BACC6"/>
                </a:solidFill>
                <a:latin typeface="Bahnschrift Condensed" panose="020B0502040204020203" pitchFamily="34" charset="0"/>
                <a:cs typeface="Calibri Light" panose="020F0302020204030204" pitchFamily="34" charset="0"/>
              </a:rPr>
              <a:t> </a:t>
            </a:r>
            <a:r>
              <a:rPr lang="en-US" sz="3600" dirty="0" err="1" smtClean="0">
                <a:solidFill>
                  <a:srgbClr val="4BACC6"/>
                </a:solidFill>
                <a:latin typeface="Bahnschrift Condensed" panose="020B0502040204020203" pitchFamily="34" charset="0"/>
                <a:cs typeface="Calibri Light" panose="020F0302020204030204" pitchFamily="34" charset="0"/>
              </a:rPr>
              <a:t>rãi</a:t>
            </a:r>
            <a:r>
              <a:rPr lang="en-US" sz="3600" dirty="0" smtClean="0">
                <a:solidFill>
                  <a:srgbClr val="4BACC6"/>
                </a:solidFill>
                <a:latin typeface="Bahnschrift Condensed" panose="020B0502040204020203" pitchFamily="34" charset="0"/>
                <a:cs typeface="Calibri Light" panose="020F0302020204030204" pitchFamily="34" charset="0"/>
              </a:rPr>
              <a:t> </a:t>
            </a:r>
            <a:r>
              <a:rPr lang="en-US" sz="3600" dirty="0" err="1" smtClean="0">
                <a:solidFill>
                  <a:srgbClr val="4BACC6"/>
                </a:solidFill>
                <a:latin typeface="Bahnschrift Condensed" panose="020B0502040204020203" pitchFamily="34" charset="0"/>
                <a:cs typeface="Calibri Light" panose="020F0302020204030204" pitchFamily="34" charset="0"/>
              </a:rPr>
              <a:t>trên</a:t>
            </a:r>
            <a:r>
              <a:rPr lang="en-US" sz="3600" dirty="0" smtClean="0">
                <a:solidFill>
                  <a:srgbClr val="4BACC6"/>
                </a:solidFill>
                <a:latin typeface="Bahnschrift Condensed" panose="020B0502040204020203" pitchFamily="34" charset="0"/>
                <a:cs typeface="Calibri Light" panose="020F0302020204030204" pitchFamily="34" charset="0"/>
              </a:rPr>
              <a:t> </a:t>
            </a:r>
            <a:r>
              <a:rPr lang="en-US" sz="3600" dirty="0" err="1" smtClean="0">
                <a:solidFill>
                  <a:srgbClr val="4BACC6"/>
                </a:solidFill>
                <a:latin typeface="Bahnschrift Condensed" panose="020B0502040204020203" pitchFamily="34" charset="0"/>
                <a:cs typeface="Calibri Light" panose="020F0302020204030204" pitchFamily="34" charset="0"/>
              </a:rPr>
              <a:t>các</a:t>
            </a:r>
            <a:r>
              <a:rPr lang="en-US" sz="3600" dirty="0" smtClean="0">
                <a:solidFill>
                  <a:srgbClr val="4BACC6"/>
                </a:solidFill>
                <a:latin typeface="Bahnschrift Condensed" panose="020B0502040204020203" pitchFamily="34" charset="0"/>
                <a:cs typeface="Calibri Light" panose="020F0302020204030204" pitchFamily="34" charset="0"/>
              </a:rPr>
              <a:t> </a:t>
            </a:r>
            <a:r>
              <a:rPr lang="en-US" sz="3600" dirty="0" err="1" smtClean="0">
                <a:solidFill>
                  <a:srgbClr val="4BACC6"/>
                </a:solidFill>
                <a:latin typeface="Bahnschrift Condensed" panose="020B0502040204020203" pitchFamily="34" charset="0"/>
                <a:cs typeface="Calibri Light" panose="020F0302020204030204" pitchFamily="34" charset="0"/>
              </a:rPr>
              <a:t>phương</a:t>
            </a:r>
            <a:r>
              <a:rPr lang="en-US" sz="3600" dirty="0" smtClean="0">
                <a:solidFill>
                  <a:srgbClr val="4BACC6"/>
                </a:solidFill>
                <a:latin typeface="Bahnschrift Condensed" panose="020B0502040204020203" pitchFamily="34" charset="0"/>
                <a:cs typeface="Calibri Light" panose="020F0302020204030204" pitchFamily="34" charset="0"/>
              </a:rPr>
              <a:t> </a:t>
            </a:r>
            <a:r>
              <a:rPr lang="en-US" sz="3600" dirty="0" err="1" smtClean="0">
                <a:solidFill>
                  <a:srgbClr val="4BACC6"/>
                </a:solidFill>
                <a:latin typeface="Bahnschrift Condensed" panose="020B0502040204020203" pitchFamily="34" charset="0"/>
                <a:cs typeface="Calibri Light" panose="020F0302020204030204" pitchFamily="34" charset="0"/>
              </a:rPr>
              <a:t>tiện</a:t>
            </a:r>
            <a:r>
              <a:rPr lang="en-US" sz="3600" dirty="0" smtClean="0">
                <a:solidFill>
                  <a:srgbClr val="4BACC6"/>
                </a:solidFill>
                <a:latin typeface="Bahnschrift Condensed" panose="020B0502040204020203" pitchFamily="34" charset="0"/>
                <a:cs typeface="Calibri Light" panose="020F0302020204030204" pitchFamily="34" charset="0"/>
              </a:rPr>
              <a:t> </a:t>
            </a:r>
            <a:r>
              <a:rPr lang="en-US" sz="3600" dirty="0" err="1" smtClean="0">
                <a:solidFill>
                  <a:srgbClr val="4BACC6"/>
                </a:solidFill>
                <a:latin typeface="Bahnschrift Condensed" panose="020B0502040204020203" pitchFamily="34" charset="0"/>
                <a:cs typeface="Calibri Light" panose="020F0302020204030204" pitchFamily="34" charset="0"/>
              </a:rPr>
              <a:t>truyền</a:t>
            </a:r>
            <a:r>
              <a:rPr lang="en-US" sz="3600" dirty="0" smtClean="0">
                <a:solidFill>
                  <a:srgbClr val="4BACC6"/>
                </a:solidFill>
                <a:latin typeface="Bahnschrift Condensed" panose="020B0502040204020203" pitchFamily="34" charset="0"/>
                <a:cs typeface="Calibri Light" panose="020F0302020204030204" pitchFamily="34" charset="0"/>
              </a:rPr>
              <a:t> </a:t>
            </a:r>
            <a:r>
              <a:rPr lang="en-US" sz="3600" dirty="0" err="1" smtClean="0">
                <a:solidFill>
                  <a:srgbClr val="4BACC6"/>
                </a:solidFill>
                <a:latin typeface="Bahnschrift Condensed" panose="020B0502040204020203" pitchFamily="34" charset="0"/>
                <a:cs typeface="Calibri Light" panose="020F0302020204030204" pitchFamily="34" charset="0"/>
              </a:rPr>
              <a:t>thông</a:t>
            </a:r>
            <a:r>
              <a:rPr lang="en-US" sz="3600" dirty="0" smtClean="0">
                <a:solidFill>
                  <a:srgbClr val="4BACC6"/>
                </a:solidFill>
                <a:latin typeface="Bahnschrift Condensed" panose="020B0502040204020203" pitchFamily="34" charset="0"/>
                <a:cs typeface="Calibri Light" panose="020F0302020204030204" pitchFamily="34" charset="0"/>
              </a:rPr>
              <a:t>.</a:t>
            </a:r>
            <a:endParaRPr lang="en-US" sz="3600" dirty="0">
              <a:solidFill>
                <a:srgbClr val="4BACC6"/>
              </a:solidFill>
              <a:latin typeface="Bahnschrift Condensed" panose="020B0502040204020203" pitchFamily="34" charset="0"/>
              <a:cs typeface="Calibri Light" panose="020F0302020204030204" pitchFamily="34" charset="0"/>
            </a:endParaRPr>
          </a:p>
        </p:txBody>
      </p:sp>
      <p:sp>
        <p:nvSpPr>
          <p:cNvPr id="19" name="Rectangle 18"/>
          <p:cNvSpPr/>
          <p:nvPr/>
        </p:nvSpPr>
        <p:spPr>
          <a:xfrm>
            <a:off x="5860313" y="3743867"/>
            <a:ext cx="3957999" cy="1200329"/>
          </a:xfrm>
          <a:prstGeom prst="rect">
            <a:avLst/>
          </a:prstGeom>
        </p:spPr>
        <p:txBody>
          <a:bodyPr wrap="square">
            <a:spAutoFit/>
          </a:bodyPr>
          <a:lstStyle/>
          <a:p>
            <a:pPr defTabSz="609630"/>
            <a:r>
              <a:rPr lang="en-US" sz="3600" dirty="0" smtClean="0">
                <a:solidFill>
                  <a:srgbClr val="F79646"/>
                </a:solidFill>
                <a:latin typeface="Bahnschrift Condensed" panose="020B0502040204020203" pitchFamily="34" charset="0"/>
                <a:cs typeface="Calibri Light" panose="020F0302020204030204" pitchFamily="34" charset="0"/>
              </a:rPr>
              <a:t>- </a:t>
            </a:r>
            <a:r>
              <a:rPr lang="en-US" sz="3600" dirty="0" err="1" smtClean="0">
                <a:solidFill>
                  <a:srgbClr val="F79646"/>
                </a:solidFill>
                <a:latin typeface="Bahnschrift Condensed" panose="020B0502040204020203" pitchFamily="34" charset="0"/>
                <a:cs typeface="Calibri Light" panose="020F0302020204030204" pitchFamily="34" charset="0"/>
              </a:rPr>
              <a:t>Chứa</a:t>
            </a:r>
            <a:r>
              <a:rPr lang="en-US" sz="3600" dirty="0" smtClean="0">
                <a:solidFill>
                  <a:srgbClr val="F79646"/>
                </a:solidFill>
                <a:latin typeface="Bahnschrift Condensed" panose="020B0502040204020203" pitchFamily="34" charset="0"/>
                <a:cs typeface="Calibri Light" panose="020F0302020204030204" pitchFamily="34" charset="0"/>
              </a:rPr>
              <a:t> </a:t>
            </a:r>
            <a:r>
              <a:rPr lang="en-US" sz="3600" dirty="0" err="1" smtClean="0">
                <a:solidFill>
                  <a:srgbClr val="F79646"/>
                </a:solidFill>
                <a:latin typeface="Bahnschrift Condensed" panose="020B0502040204020203" pitchFamily="34" charset="0"/>
                <a:cs typeface="Calibri Light" panose="020F0302020204030204" pitchFamily="34" charset="0"/>
              </a:rPr>
              <a:t>đựng</a:t>
            </a:r>
            <a:r>
              <a:rPr lang="en-US" sz="3600" dirty="0" smtClean="0">
                <a:solidFill>
                  <a:srgbClr val="F79646"/>
                </a:solidFill>
                <a:latin typeface="Bahnschrift Condensed" panose="020B0502040204020203" pitchFamily="34" charset="0"/>
                <a:cs typeface="Calibri Light" panose="020F0302020204030204" pitchFamily="34" charset="0"/>
              </a:rPr>
              <a:t> </a:t>
            </a:r>
            <a:r>
              <a:rPr lang="en-US" sz="3600" dirty="0" err="1" smtClean="0">
                <a:solidFill>
                  <a:srgbClr val="F79646"/>
                </a:solidFill>
                <a:latin typeface="Bahnschrift Condensed" panose="020B0502040204020203" pitchFamily="34" charset="0"/>
                <a:cs typeface="Calibri Light" panose="020F0302020204030204" pitchFamily="34" charset="0"/>
              </a:rPr>
              <a:t>thông</a:t>
            </a:r>
            <a:r>
              <a:rPr lang="en-US" sz="3600" dirty="0" smtClean="0">
                <a:solidFill>
                  <a:srgbClr val="F79646"/>
                </a:solidFill>
                <a:latin typeface="Bahnschrift Condensed" panose="020B0502040204020203" pitchFamily="34" charset="0"/>
                <a:cs typeface="Calibri Light" panose="020F0302020204030204" pitchFamily="34" charset="0"/>
              </a:rPr>
              <a:t> </a:t>
            </a:r>
            <a:r>
              <a:rPr lang="en-US" sz="3600" dirty="0" err="1" smtClean="0">
                <a:solidFill>
                  <a:srgbClr val="F79646"/>
                </a:solidFill>
                <a:latin typeface="Bahnschrift Condensed" panose="020B0502040204020203" pitchFamily="34" charset="0"/>
                <a:cs typeface="Calibri Light" panose="020F0302020204030204" pitchFamily="34" charset="0"/>
              </a:rPr>
              <a:t>điệp</a:t>
            </a:r>
            <a:r>
              <a:rPr lang="en-US" sz="3600" dirty="0" smtClean="0">
                <a:solidFill>
                  <a:srgbClr val="F79646"/>
                </a:solidFill>
                <a:latin typeface="Bahnschrift Condensed" panose="020B0502040204020203" pitchFamily="34" charset="0"/>
                <a:cs typeface="Calibri Light" panose="020F0302020204030204" pitchFamily="34" charset="0"/>
              </a:rPr>
              <a:t> -&gt; </a:t>
            </a:r>
            <a:r>
              <a:rPr lang="en-US" sz="3600" dirty="0" err="1" smtClean="0">
                <a:solidFill>
                  <a:srgbClr val="F79646"/>
                </a:solidFill>
                <a:latin typeface="Bahnschrift Condensed" panose="020B0502040204020203" pitchFamily="34" charset="0"/>
                <a:cs typeface="Calibri Light" panose="020F0302020204030204" pitchFamily="34" charset="0"/>
              </a:rPr>
              <a:t>thức</a:t>
            </a:r>
            <a:r>
              <a:rPr lang="en-US" sz="3600" dirty="0" smtClean="0">
                <a:solidFill>
                  <a:srgbClr val="F79646"/>
                </a:solidFill>
                <a:latin typeface="Bahnschrift Condensed" panose="020B0502040204020203" pitchFamily="34" charset="0"/>
                <a:cs typeface="Calibri Light" panose="020F0302020204030204" pitchFamily="34" charset="0"/>
              </a:rPr>
              <a:t> </a:t>
            </a:r>
            <a:r>
              <a:rPr lang="en-US" sz="3600" dirty="0" err="1" smtClean="0">
                <a:solidFill>
                  <a:srgbClr val="F79646"/>
                </a:solidFill>
                <a:latin typeface="Bahnschrift Condensed" panose="020B0502040204020203" pitchFamily="34" charset="0"/>
                <a:cs typeface="Calibri Light" panose="020F0302020204030204" pitchFamily="34" charset="0"/>
              </a:rPr>
              <a:t>tỉnh</a:t>
            </a:r>
            <a:r>
              <a:rPr lang="en-US" sz="3600" dirty="0" smtClean="0">
                <a:solidFill>
                  <a:srgbClr val="F79646"/>
                </a:solidFill>
                <a:latin typeface="Bahnschrift Condensed" panose="020B0502040204020203" pitchFamily="34" charset="0"/>
                <a:cs typeface="Calibri Light" panose="020F0302020204030204" pitchFamily="34" charset="0"/>
              </a:rPr>
              <a:t> </a:t>
            </a:r>
            <a:r>
              <a:rPr lang="en-US" sz="3600" dirty="0" err="1" smtClean="0">
                <a:solidFill>
                  <a:srgbClr val="F79646"/>
                </a:solidFill>
                <a:latin typeface="Bahnschrift Condensed" panose="020B0502040204020203" pitchFamily="34" charset="0"/>
                <a:cs typeface="Calibri Light" panose="020F0302020204030204" pitchFamily="34" charset="0"/>
              </a:rPr>
              <a:t>nhân</a:t>
            </a:r>
            <a:r>
              <a:rPr lang="en-US" sz="3600" dirty="0" smtClean="0">
                <a:solidFill>
                  <a:srgbClr val="F79646"/>
                </a:solidFill>
                <a:latin typeface="Bahnschrift Condensed" panose="020B0502040204020203" pitchFamily="34" charset="0"/>
                <a:cs typeface="Calibri Light" panose="020F0302020204030204" pitchFamily="34" charset="0"/>
              </a:rPr>
              <a:t> </a:t>
            </a:r>
            <a:r>
              <a:rPr lang="en-US" sz="3600" dirty="0" err="1" smtClean="0">
                <a:solidFill>
                  <a:srgbClr val="F79646"/>
                </a:solidFill>
                <a:latin typeface="Bahnschrift Condensed" panose="020B0502040204020203" pitchFamily="34" charset="0"/>
                <a:cs typeface="Calibri Light" panose="020F0302020204030204" pitchFamily="34" charset="0"/>
              </a:rPr>
              <a:t>loại</a:t>
            </a:r>
            <a:r>
              <a:rPr lang="vi-VN" sz="3600" dirty="0" smtClean="0">
                <a:solidFill>
                  <a:srgbClr val="F79646"/>
                </a:solidFill>
                <a:latin typeface="Bahnschrift Condensed" panose="020B0502040204020203" pitchFamily="34" charset="0"/>
                <a:cs typeface="Calibri Light" panose="020F0302020204030204" pitchFamily="34" charset="0"/>
              </a:rPr>
              <a:t> </a:t>
            </a:r>
            <a:endParaRPr lang="en-US" sz="3600" dirty="0">
              <a:solidFill>
                <a:srgbClr val="F79646"/>
              </a:solidFill>
              <a:latin typeface="Bahnschrift Condensed" panose="020B0502040204020203" pitchFamily="34" charset="0"/>
              <a:cs typeface="Calibri Light" panose="020F0302020204030204" pitchFamily="34" charset="0"/>
            </a:endParaRPr>
          </a:p>
        </p:txBody>
      </p:sp>
      <p:sp>
        <p:nvSpPr>
          <p:cNvPr id="13" name="Rounded Rectangular Callout 12"/>
          <p:cNvSpPr/>
          <p:nvPr/>
        </p:nvSpPr>
        <p:spPr>
          <a:xfrm>
            <a:off x="203200" y="1092200"/>
            <a:ext cx="4462929" cy="1371600"/>
          </a:xfrm>
          <a:prstGeom prst="wedgeRoundRectCallout">
            <a:avLst>
              <a:gd name="adj1" fmla="val -48560"/>
              <a:gd name="adj2" fmla="val 87966"/>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09630"/>
            <a:r>
              <a:rPr lang="en-US" sz="2667" dirty="0" err="1" smtClean="0">
                <a:solidFill>
                  <a:prstClr val="black"/>
                </a:solidFill>
                <a:latin typeface="Calibri Light" panose="020F0302020204030204" pitchFamily="34" charset="0"/>
                <a:cs typeface="Calibri Light" panose="020F0302020204030204" pitchFamily="34" charset="0"/>
              </a:rPr>
              <a:t>Nguyên</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nhân</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chính</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khiến</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diễn</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từ</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của</a:t>
            </a:r>
            <a:r>
              <a:rPr lang="en-US" sz="2667" dirty="0" smtClean="0">
                <a:solidFill>
                  <a:prstClr val="black"/>
                </a:solidFill>
                <a:latin typeface="Calibri Light" panose="020F0302020204030204" pitchFamily="34" charset="0"/>
                <a:cs typeface="Calibri Light" panose="020F0302020204030204" pitchFamily="34" charset="0"/>
              </a:rPr>
              <a:t> Xi- </a:t>
            </a:r>
            <a:r>
              <a:rPr lang="en-US" sz="2667" dirty="0" err="1" smtClean="0">
                <a:solidFill>
                  <a:prstClr val="black"/>
                </a:solidFill>
                <a:latin typeface="Calibri Light" panose="020F0302020204030204" pitchFamily="34" charset="0"/>
                <a:cs typeface="Calibri Light" panose="020F0302020204030204" pitchFamily="34" charset="0"/>
              </a:rPr>
              <a:t>át</a:t>
            </a:r>
            <a:r>
              <a:rPr lang="en-US" sz="2667" dirty="0" smtClean="0">
                <a:solidFill>
                  <a:prstClr val="black"/>
                </a:solidFill>
                <a:latin typeface="Calibri Light" panose="020F0302020204030204" pitchFamily="34" charset="0"/>
                <a:cs typeface="Calibri Light" panose="020F0302020204030204" pitchFamily="34" charset="0"/>
              </a:rPr>
              <a:t> – </a:t>
            </a:r>
            <a:r>
              <a:rPr lang="en-US" sz="2667" dirty="0" err="1" smtClean="0">
                <a:solidFill>
                  <a:prstClr val="black"/>
                </a:solidFill>
                <a:latin typeface="Calibri Light" panose="020F0302020204030204" pitchFamily="34" charset="0"/>
                <a:cs typeface="Calibri Light" panose="020F0302020204030204" pitchFamily="34" charset="0"/>
              </a:rPr>
              <a:t>tơn</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được</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đánh</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gia</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cao</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và</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lan</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truyền</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rộng</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rãi</a:t>
            </a:r>
            <a:r>
              <a:rPr lang="en-US" sz="2667" dirty="0" smtClean="0">
                <a:solidFill>
                  <a:prstClr val="black"/>
                </a:solidFill>
                <a:latin typeface="Calibri Light" panose="020F0302020204030204" pitchFamily="34" charset="0"/>
                <a:cs typeface="Calibri Light" panose="020F0302020204030204" pitchFamily="34" charset="0"/>
              </a:rPr>
              <a:t>?</a:t>
            </a:r>
            <a:endParaRPr lang="en-US" sz="2667" dirty="0">
              <a:solidFill>
                <a:prstClr val="black"/>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5609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barn(inVertical)">
                                      <p:cBhvr>
                                        <p:cTn id="12" dur="500"/>
                                        <p:tgtEl>
                                          <p:spTgt spid="51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7" grpId="0"/>
      <p:bldP spid="18" grpId="0"/>
      <p:bldP spid="19" grpId="0"/>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4762500" cy="2676525"/>
          </a:xfrm>
          <a:prstGeom prst="rect">
            <a:avLst/>
          </a:prstGeom>
        </p:spPr>
      </p:pic>
      <p:pic>
        <p:nvPicPr>
          <p:cNvPr id="4" name="Picture 3"/>
          <p:cNvPicPr>
            <a:picLocks noChangeAspect="1"/>
          </p:cNvPicPr>
          <p:nvPr/>
        </p:nvPicPr>
        <p:blipFill>
          <a:blip r:embed="rId3"/>
          <a:stretch>
            <a:fillRect/>
          </a:stretch>
        </p:blipFill>
        <p:spPr>
          <a:xfrm>
            <a:off x="3043175" y="2676525"/>
            <a:ext cx="4884425" cy="3188832"/>
          </a:xfrm>
          <a:prstGeom prst="rect">
            <a:avLst/>
          </a:prstGeom>
        </p:spPr>
      </p:pic>
      <p:pic>
        <p:nvPicPr>
          <p:cNvPr id="1026" name="Picture 2" descr="Bỏ quên linh hồn' tại Machu Picchu - vùng đất văn minh bị lãng quê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7600" y="4402183"/>
            <a:ext cx="4264400" cy="240118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762500" y="1106308"/>
            <a:ext cx="3023585" cy="769441"/>
          </a:xfrm>
          <a:prstGeom prst="rect">
            <a:avLst/>
          </a:prstGeom>
        </p:spPr>
        <p:txBody>
          <a:bodyPr wrap="none">
            <a:spAutoFit/>
          </a:bodyPr>
          <a:lstStyle/>
          <a:p>
            <a:r>
              <a:rPr lang="en-US" sz="4400" dirty="0" err="1" smtClean="0">
                <a:solidFill>
                  <a:srgbClr val="F79646">
                    <a:lumMod val="75000"/>
                  </a:srgbClr>
                </a:solidFill>
                <a:latin typeface="Bahnschrift Condensed" panose="020B0502040204020203" pitchFamily="34" charset="0"/>
                <a:cs typeface="Calibri Light" panose="020F0302020204030204" pitchFamily="34" charset="0"/>
              </a:rPr>
              <a:t>Văn</a:t>
            </a:r>
            <a:r>
              <a:rPr lang="en-US" sz="4400" dirty="0" smtClean="0">
                <a:solidFill>
                  <a:srgbClr val="F79646">
                    <a:lumMod val="75000"/>
                  </a:srgbClr>
                </a:solidFill>
                <a:latin typeface="Bahnschrift Condensed" panose="020B0502040204020203" pitchFamily="34" charset="0"/>
                <a:cs typeface="Calibri Light" panose="020F0302020204030204" pitchFamily="34" charset="0"/>
              </a:rPr>
              <a:t> minh Maya</a:t>
            </a:r>
            <a:endParaRPr lang="en-US" sz="4400" dirty="0">
              <a:solidFill>
                <a:srgbClr val="F79646">
                  <a:lumMod val="75000"/>
                </a:srgbClr>
              </a:solidFill>
              <a:latin typeface="Bahnschrift Condensed" panose="020B0502040204020203" pitchFamily="34" charset="0"/>
              <a:cs typeface="Calibri Light" panose="020F0302020204030204" pitchFamily="34" charset="0"/>
            </a:endParaRPr>
          </a:p>
        </p:txBody>
      </p:sp>
      <p:sp>
        <p:nvSpPr>
          <p:cNvPr id="7" name="Rectangle 6"/>
          <p:cNvSpPr/>
          <p:nvPr/>
        </p:nvSpPr>
        <p:spPr>
          <a:xfrm>
            <a:off x="500491" y="5029884"/>
            <a:ext cx="2542684" cy="646331"/>
          </a:xfrm>
          <a:prstGeom prst="rect">
            <a:avLst/>
          </a:prstGeom>
        </p:spPr>
        <p:txBody>
          <a:bodyPr wrap="none">
            <a:spAutoFit/>
          </a:bodyPr>
          <a:lstStyle/>
          <a:p>
            <a:r>
              <a:rPr lang="en-US" sz="3600" dirty="0" err="1" smtClean="0">
                <a:solidFill>
                  <a:srgbClr val="0070C0"/>
                </a:solidFill>
                <a:latin typeface="Bahnschrift Condensed" panose="020B0502040204020203" pitchFamily="34" charset="0"/>
                <a:cs typeface="Calibri Light" panose="020F0302020204030204" pitchFamily="34" charset="0"/>
              </a:rPr>
              <a:t>Văn</a:t>
            </a:r>
            <a:r>
              <a:rPr lang="en-US" sz="3600" dirty="0" smtClean="0">
                <a:solidFill>
                  <a:srgbClr val="0070C0"/>
                </a:solidFill>
                <a:latin typeface="Bahnschrift Condensed" panose="020B0502040204020203" pitchFamily="34" charset="0"/>
                <a:cs typeface="Calibri Light" panose="020F0302020204030204" pitchFamily="34" charset="0"/>
              </a:rPr>
              <a:t> minh Aztec</a:t>
            </a:r>
            <a:endParaRPr lang="en-US" sz="3600" dirty="0">
              <a:solidFill>
                <a:srgbClr val="0070C0"/>
              </a:solidFill>
              <a:latin typeface="Bahnschrift Condensed" panose="020B0502040204020203" pitchFamily="34" charset="0"/>
              <a:cs typeface="Calibri Light" panose="020F0302020204030204" pitchFamily="34" charset="0"/>
            </a:endParaRPr>
          </a:p>
        </p:txBody>
      </p:sp>
      <p:sp>
        <p:nvSpPr>
          <p:cNvPr id="8" name="Rectangle 7"/>
          <p:cNvSpPr/>
          <p:nvPr/>
        </p:nvSpPr>
        <p:spPr>
          <a:xfrm>
            <a:off x="5354460" y="6082431"/>
            <a:ext cx="2573140" cy="707886"/>
          </a:xfrm>
          <a:prstGeom prst="rect">
            <a:avLst/>
          </a:prstGeom>
        </p:spPr>
        <p:txBody>
          <a:bodyPr wrap="none">
            <a:spAutoFit/>
          </a:bodyPr>
          <a:lstStyle/>
          <a:p>
            <a:r>
              <a:rPr lang="en-US" sz="4000" dirty="0" err="1" smtClean="0">
                <a:solidFill>
                  <a:srgbClr val="00B050"/>
                </a:solidFill>
                <a:latin typeface="Bahnschrift Condensed" panose="020B0502040204020203" pitchFamily="34" charset="0"/>
                <a:cs typeface="Calibri Light" panose="020F0302020204030204" pitchFamily="34" charset="0"/>
              </a:rPr>
              <a:t>Văn</a:t>
            </a:r>
            <a:r>
              <a:rPr lang="en-US" sz="4000" dirty="0" smtClean="0">
                <a:solidFill>
                  <a:srgbClr val="00B050"/>
                </a:solidFill>
                <a:latin typeface="Bahnschrift Condensed" panose="020B0502040204020203" pitchFamily="34" charset="0"/>
                <a:cs typeface="Calibri Light" panose="020F0302020204030204" pitchFamily="34" charset="0"/>
              </a:rPr>
              <a:t> minh Inca</a:t>
            </a:r>
            <a:endParaRPr lang="en-US" sz="4000" dirty="0">
              <a:solidFill>
                <a:srgbClr val="00B050"/>
              </a:solidFill>
              <a:latin typeface="Bahnschrift Condensed" panose="020B0502040204020203" pitchFamily="34" charset="0"/>
              <a:cs typeface="Calibri Light" panose="020F0302020204030204" pitchFamily="34" charset="0"/>
            </a:endParaRPr>
          </a:p>
        </p:txBody>
      </p:sp>
    </p:spTree>
    <p:extLst>
      <p:ext uri="{BB962C8B-B14F-4D97-AF65-F5344CB8AC3E}">
        <p14:creationId xmlns:p14="http://schemas.microsoft.com/office/powerpoint/2010/main" val="15317103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Two school age girls think about some question and conversate isolated on  white background. Cute flat cartoon characters of kids making decision.  Vector illustration.:: tasmeemME.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0" y="2273300"/>
            <a:ext cx="4584700" cy="4584700"/>
          </a:xfrm>
          <a:prstGeom prst="rect">
            <a:avLst/>
          </a:prstGeom>
          <a:noFill/>
          <a:extLst>
            <a:ext uri="{909E8E84-426E-40DD-AFC4-6F175D3DCCD1}">
              <a14:hiddenFill xmlns:a14="http://schemas.microsoft.com/office/drawing/2010/main">
                <a:solidFill>
                  <a:srgbClr val="FFFFFF"/>
                </a:solidFill>
              </a14:hiddenFill>
            </a:ext>
          </a:extLst>
        </p:spPr>
      </p:pic>
      <p:sp>
        <p:nvSpPr>
          <p:cNvPr id="5" name="Cloud Callout 4"/>
          <p:cNvSpPr/>
          <p:nvPr/>
        </p:nvSpPr>
        <p:spPr>
          <a:xfrm>
            <a:off x="6045200" y="939800"/>
            <a:ext cx="5740400" cy="3145097"/>
          </a:xfrm>
          <a:prstGeom prst="cloudCallout">
            <a:avLst>
              <a:gd name="adj1" fmla="val -68275"/>
              <a:gd name="adj2" fmla="val 50294"/>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6" name="TextBox 5"/>
          <p:cNvSpPr txBox="1"/>
          <p:nvPr/>
        </p:nvSpPr>
        <p:spPr>
          <a:xfrm>
            <a:off x="6654800" y="1635433"/>
            <a:ext cx="4191000" cy="2144498"/>
          </a:xfrm>
          <a:prstGeom prst="rect">
            <a:avLst/>
          </a:prstGeom>
          <a:noFill/>
        </p:spPr>
        <p:txBody>
          <a:bodyPr wrap="square" rtlCol="0">
            <a:spAutoFit/>
          </a:bodyPr>
          <a:lstStyle/>
          <a:p>
            <a:pPr lvl="0" algn="ctr" defTabSz="609630"/>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a:solidFill>
                  <a:prstClr val="black"/>
                </a:solidFill>
                <a:latin typeface="Calibri Light" panose="020F0302020204030204" pitchFamily="34" charset="0"/>
                <a:cs typeface="Calibri Light" panose="020F0302020204030204" pitchFamily="34" charset="0"/>
              </a:rPr>
              <a:t>Em</a:t>
            </a:r>
            <a:r>
              <a:rPr lang="en-US" sz="2667" dirty="0">
                <a:solidFill>
                  <a:prstClr val="black"/>
                </a:solidFill>
                <a:latin typeface="Calibri Light" panose="020F0302020204030204" pitchFamily="34" charset="0"/>
                <a:cs typeface="Calibri Light" panose="020F0302020204030204" pitchFamily="34" charset="0"/>
              </a:rPr>
              <a:t> </a:t>
            </a:r>
            <a:r>
              <a:rPr lang="en-US" sz="2667" dirty="0" err="1">
                <a:solidFill>
                  <a:prstClr val="black"/>
                </a:solidFill>
                <a:latin typeface="Calibri Light" panose="020F0302020204030204" pitchFamily="34" charset="0"/>
                <a:cs typeface="Calibri Light" panose="020F0302020204030204" pitchFamily="34" charset="0"/>
              </a:rPr>
              <a:t>nhận</a:t>
            </a:r>
            <a:r>
              <a:rPr lang="en-US" sz="2667" dirty="0">
                <a:solidFill>
                  <a:prstClr val="black"/>
                </a:solidFill>
                <a:latin typeface="Calibri Light" panose="020F0302020204030204" pitchFamily="34" charset="0"/>
                <a:cs typeface="Calibri Light" panose="020F0302020204030204" pitchFamily="34" charset="0"/>
              </a:rPr>
              <a:t> </a:t>
            </a:r>
            <a:r>
              <a:rPr lang="en-US" sz="2667" dirty="0" err="1">
                <a:solidFill>
                  <a:prstClr val="black"/>
                </a:solidFill>
                <a:latin typeface="Calibri Light" panose="020F0302020204030204" pitchFamily="34" charset="0"/>
                <a:cs typeface="Calibri Light" panose="020F0302020204030204" pitchFamily="34" charset="0"/>
              </a:rPr>
              <a:t>ra</a:t>
            </a:r>
            <a:r>
              <a:rPr lang="en-US" sz="2667" dirty="0">
                <a:solidFill>
                  <a:prstClr val="black"/>
                </a:solidFill>
                <a:latin typeface="Calibri Light" panose="020F0302020204030204" pitchFamily="34" charset="0"/>
                <a:cs typeface="Calibri Light" panose="020F0302020204030204" pitchFamily="34" charset="0"/>
              </a:rPr>
              <a:t> </a:t>
            </a:r>
            <a:r>
              <a:rPr lang="en-US" sz="2667" dirty="0" err="1">
                <a:solidFill>
                  <a:prstClr val="black"/>
                </a:solidFill>
                <a:latin typeface="Calibri Light" panose="020F0302020204030204" pitchFamily="34" charset="0"/>
                <a:cs typeface="Calibri Light" panose="020F0302020204030204" pitchFamily="34" charset="0"/>
              </a:rPr>
              <a:t>được</a:t>
            </a:r>
            <a:r>
              <a:rPr lang="en-US" sz="2667" dirty="0">
                <a:solidFill>
                  <a:prstClr val="black"/>
                </a:solidFill>
                <a:latin typeface="Calibri Light" panose="020F0302020204030204" pitchFamily="34" charset="0"/>
                <a:cs typeface="Calibri Light" panose="020F0302020204030204" pitchFamily="34" charset="0"/>
              </a:rPr>
              <a:t> </a:t>
            </a:r>
            <a:r>
              <a:rPr lang="en-US" sz="2667" dirty="0" err="1">
                <a:solidFill>
                  <a:prstClr val="black"/>
                </a:solidFill>
                <a:latin typeface="Calibri Light" panose="020F0302020204030204" pitchFamily="34" charset="0"/>
                <a:cs typeface="Calibri Light" panose="020F0302020204030204" pitchFamily="34" charset="0"/>
              </a:rPr>
              <a:t>điều</a:t>
            </a:r>
            <a:r>
              <a:rPr lang="en-US" sz="2667" dirty="0">
                <a:solidFill>
                  <a:prstClr val="black"/>
                </a:solidFill>
                <a:latin typeface="Calibri Light" panose="020F0302020204030204" pitchFamily="34" charset="0"/>
                <a:cs typeface="Calibri Light" panose="020F0302020204030204" pitchFamily="34" charset="0"/>
              </a:rPr>
              <a:t> </a:t>
            </a:r>
            <a:r>
              <a:rPr lang="en-US" sz="2667" dirty="0" err="1">
                <a:solidFill>
                  <a:prstClr val="black"/>
                </a:solidFill>
                <a:latin typeface="Calibri Light" panose="020F0302020204030204" pitchFamily="34" charset="0"/>
                <a:cs typeface="Calibri Light" panose="020F0302020204030204" pitchFamily="34" charset="0"/>
              </a:rPr>
              <a:t>gì</a:t>
            </a:r>
            <a:r>
              <a:rPr lang="en-US" sz="2667" dirty="0">
                <a:solidFill>
                  <a:prstClr val="black"/>
                </a:solidFill>
                <a:latin typeface="Calibri Light" panose="020F0302020204030204" pitchFamily="34" charset="0"/>
                <a:cs typeface="Calibri Light" panose="020F0302020204030204" pitchFamily="34" charset="0"/>
              </a:rPr>
              <a:t> </a:t>
            </a:r>
            <a:r>
              <a:rPr lang="en-US" sz="2667" dirty="0" err="1">
                <a:solidFill>
                  <a:prstClr val="black"/>
                </a:solidFill>
                <a:latin typeface="Calibri Light" panose="020F0302020204030204" pitchFamily="34" charset="0"/>
                <a:cs typeface="Calibri Light" panose="020F0302020204030204" pitchFamily="34" charset="0"/>
              </a:rPr>
              <a:t>về</a:t>
            </a:r>
            <a:r>
              <a:rPr lang="en-US" sz="2667" dirty="0">
                <a:solidFill>
                  <a:prstClr val="black"/>
                </a:solidFill>
                <a:latin typeface="Calibri Light" panose="020F0302020204030204" pitchFamily="34" charset="0"/>
                <a:cs typeface="Calibri Light" panose="020F0302020204030204" pitchFamily="34" charset="0"/>
              </a:rPr>
              <a:t> </a:t>
            </a:r>
            <a:r>
              <a:rPr lang="en-US" sz="2667" dirty="0" err="1">
                <a:solidFill>
                  <a:prstClr val="black"/>
                </a:solidFill>
                <a:latin typeface="Calibri Light" panose="020F0302020204030204" pitchFamily="34" charset="0"/>
                <a:cs typeface="Calibri Light" panose="020F0302020204030204" pitchFamily="34" charset="0"/>
              </a:rPr>
              <a:t>tư</a:t>
            </a:r>
            <a:r>
              <a:rPr lang="en-US" sz="2667" dirty="0">
                <a:solidFill>
                  <a:prstClr val="black"/>
                </a:solidFill>
                <a:latin typeface="Calibri Light" panose="020F0302020204030204" pitchFamily="34" charset="0"/>
                <a:cs typeface="Calibri Light" panose="020F0302020204030204" pitchFamily="34" charset="0"/>
              </a:rPr>
              <a:t> </a:t>
            </a:r>
            <a:r>
              <a:rPr lang="en-US" sz="2667" dirty="0" err="1">
                <a:solidFill>
                  <a:prstClr val="black"/>
                </a:solidFill>
                <a:latin typeface="Calibri Light" panose="020F0302020204030204" pitchFamily="34" charset="0"/>
                <a:cs typeface="Calibri Light" panose="020F0302020204030204" pitchFamily="34" charset="0"/>
              </a:rPr>
              <a:t>thế</a:t>
            </a:r>
            <a:r>
              <a:rPr lang="en-US" sz="2667" dirty="0">
                <a:solidFill>
                  <a:prstClr val="black"/>
                </a:solidFill>
                <a:latin typeface="Calibri Light" panose="020F0302020204030204" pitchFamily="34" charset="0"/>
                <a:cs typeface="Calibri Light" panose="020F0302020204030204" pitchFamily="34" charset="0"/>
              </a:rPr>
              <a:t>, </a:t>
            </a:r>
            <a:r>
              <a:rPr lang="en-US" sz="2667" dirty="0" err="1">
                <a:solidFill>
                  <a:prstClr val="black"/>
                </a:solidFill>
                <a:latin typeface="Calibri Light" panose="020F0302020204030204" pitchFamily="34" charset="0"/>
                <a:cs typeface="Calibri Light" panose="020F0302020204030204" pitchFamily="34" charset="0"/>
              </a:rPr>
              <a:t>tầm</a:t>
            </a:r>
            <a:r>
              <a:rPr lang="en-US" sz="2667" dirty="0">
                <a:solidFill>
                  <a:prstClr val="black"/>
                </a:solidFill>
                <a:latin typeface="Calibri Light" panose="020F0302020204030204" pitchFamily="34" charset="0"/>
                <a:cs typeface="Calibri Light" panose="020F0302020204030204" pitchFamily="34" charset="0"/>
              </a:rPr>
              <a:t> </a:t>
            </a:r>
            <a:r>
              <a:rPr lang="en-US" sz="2667" dirty="0" err="1">
                <a:solidFill>
                  <a:prstClr val="black"/>
                </a:solidFill>
                <a:latin typeface="Calibri Light" panose="020F0302020204030204" pitchFamily="34" charset="0"/>
                <a:cs typeface="Calibri Light" panose="020F0302020204030204" pitchFamily="34" charset="0"/>
              </a:rPr>
              <a:t>vóc</a:t>
            </a:r>
            <a:r>
              <a:rPr lang="en-US" sz="2667" dirty="0">
                <a:solidFill>
                  <a:prstClr val="black"/>
                </a:solidFill>
                <a:latin typeface="Calibri Light" panose="020F0302020204030204" pitchFamily="34" charset="0"/>
                <a:cs typeface="Calibri Light" panose="020F0302020204030204" pitchFamily="34" charset="0"/>
              </a:rPr>
              <a:t> </a:t>
            </a:r>
            <a:r>
              <a:rPr lang="en-US" sz="2667" dirty="0" err="1">
                <a:solidFill>
                  <a:prstClr val="black"/>
                </a:solidFill>
                <a:latin typeface="Calibri Light" panose="020F0302020204030204" pitchFamily="34" charset="0"/>
                <a:cs typeface="Calibri Light" panose="020F0302020204030204" pitchFamily="34" charset="0"/>
              </a:rPr>
              <a:t>văn</a:t>
            </a:r>
            <a:r>
              <a:rPr lang="en-US" sz="2667" dirty="0">
                <a:solidFill>
                  <a:prstClr val="black"/>
                </a:solidFill>
                <a:latin typeface="Calibri Light" panose="020F0302020204030204" pitchFamily="34" charset="0"/>
                <a:cs typeface="Calibri Light" panose="020F0302020204030204" pitchFamily="34" charset="0"/>
              </a:rPr>
              <a:t> </a:t>
            </a:r>
            <a:r>
              <a:rPr lang="en-US" sz="2667" dirty="0" err="1">
                <a:solidFill>
                  <a:prstClr val="black"/>
                </a:solidFill>
                <a:latin typeface="Calibri Light" panose="020F0302020204030204" pitchFamily="34" charset="0"/>
                <a:cs typeface="Calibri Light" panose="020F0302020204030204" pitchFamily="34" charset="0"/>
              </a:rPr>
              <a:t>hóa</a:t>
            </a:r>
            <a:r>
              <a:rPr lang="en-US" sz="2667" dirty="0">
                <a:solidFill>
                  <a:prstClr val="black"/>
                </a:solidFill>
                <a:latin typeface="Calibri Light" panose="020F0302020204030204" pitchFamily="34" charset="0"/>
                <a:cs typeface="Calibri Light" panose="020F0302020204030204" pitchFamily="34" charset="0"/>
              </a:rPr>
              <a:t> </a:t>
            </a:r>
            <a:r>
              <a:rPr lang="en-US" sz="2667" dirty="0" err="1">
                <a:solidFill>
                  <a:prstClr val="black"/>
                </a:solidFill>
                <a:latin typeface="Calibri Light" panose="020F0302020204030204" pitchFamily="34" charset="0"/>
                <a:cs typeface="Calibri Light" panose="020F0302020204030204" pitchFamily="34" charset="0"/>
              </a:rPr>
              <a:t>của</a:t>
            </a:r>
            <a:r>
              <a:rPr lang="en-US" sz="2667" dirty="0">
                <a:solidFill>
                  <a:prstClr val="black"/>
                </a:solidFill>
                <a:latin typeface="Calibri Light" panose="020F0302020204030204" pitchFamily="34" charset="0"/>
                <a:cs typeface="Calibri Light" panose="020F0302020204030204" pitchFamily="34" charset="0"/>
              </a:rPr>
              <a:t> </a:t>
            </a:r>
            <a:r>
              <a:rPr lang="en-US" sz="2667" dirty="0" err="1">
                <a:solidFill>
                  <a:prstClr val="black"/>
                </a:solidFill>
                <a:latin typeface="Calibri Light" panose="020F0302020204030204" pitchFamily="34" charset="0"/>
                <a:cs typeface="Calibri Light" panose="020F0302020204030204" pitchFamily="34" charset="0"/>
              </a:rPr>
              <a:t>cộng</a:t>
            </a:r>
            <a:r>
              <a:rPr lang="en-US" sz="2667" dirty="0">
                <a:solidFill>
                  <a:prstClr val="black"/>
                </a:solidFill>
                <a:latin typeface="Calibri Light" panose="020F0302020204030204" pitchFamily="34" charset="0"/>
                <a:cs typeface="Calibri Light" panose="020F0302020204030204" pitchFamily="34" charset="0"/>
              </a:rPr>
              <a:t> </a:t>
            </a:r>
            <a:r>
              <a:rPr lang="en-US" sz="2667" dirty="0" err="1">
                <a:solidFill>
                  <a:prstClr val="black"/>
                </a:solidFill>
                <a:latin typeface="Calibri Light" panose="020F0302020204030204" pitchFamily="34" charset="0"/>
                <a:cs typeface="Calibri Light" panose="020F0302020204030204" pitchFamily="34" charset="0"/>
              </a:rPr>
              <a:t>đồng</a:t>
            </a:r>
            <a:r>
              <a:rPr lang="en-US" sz="2667" dirty="0">
                <a:solidFill>
                  <a:prstClr val="black"/>
                </a:solidFill>
                <a:latin typeface="Calibri Light" panose="020F0302020204030204" pitchFamily="34" charset="0"/>
                <a:cs typeface="Calibri Light" panose="020F0302020204030204" pitchFamily="34" charset="0"/>
              </a:rPr>
              <a:t> </a:t>
            </a:r>
            <a:r>
              <a:rPr lang="en-US" sz="2667" dirty="0" err="1">
                <a:solidFill>
                  <a:prstClr val="black"/>
                </a:solidFill>
                <a:latin typeface="Calibri Light" panose="020F0302020204030204" pitchFamily="34" charset="0"/>
                <a:cs typeface="Calibri Light" panose="020F0302020204030204" pitchFamily="34" charset="0"/>
              </a:rPr>
              <a:t>người</a:t>
            </a:r>
            <a:r>
              <a:rPr lang="en-US" sz="2667" dirty="0">
                <a:solidFill>
                  <a:prstClr val="black"/>
                </a:solidFill>
                <a:latin typeface="Calibri Light" panose="020F0302020204030204" pitchFamily="34" charset="0"/>
                <a:cs typeface="Calibri Light" panose="020F0302020204030204" pitchFamily="34" charset="0"/>
              </a:rPr>
              <a:t> da </a:t>
            </a:r>
            <a:r>
              <a:rPr lang="en-US" sz="2667" dirty="0" err="1">
                <a:solidFill>
                  <a:prstClr val="black"/>
                </a:solidFill>
                <a:latin typeface="Calibri Light" panose="020F0302020204030204" pitchFamily="34" charset="0"/>
                <a:cs typeface="Calibri Light" panose="020F0302020204030204" pitchFamily="34" charset="0"/>
              </a:rPr>
              <a:t>đỏ</a:t>
            </a:r>
            <a:r>
              <a:rPr lang="en-US" sz="2667" dirty="0">
                <a:solidFill>
                  <a:prstClr val="black"/>
                </a:solidFill>
                <a:latin typeface="Calibri Light" panose="020F0302020204030204" pitchFamily="34" charset="0"/>
                <a:cs typeface="Calibri Light" panose="020F0302020204030204" pitchFamily="34" charset="0"/>
              </a:rPr>
              <a:t> </a:t>
            </a:r>
            <a:r>
              <a:rPr lang="en-US" sz="2667" dirty="0" err="1">
                <a:solidFill>
                  <a:prstClr val="black"/>
                </a:solidFill>
                <a:latin typeface="Calibri Light" panose="020F0302020204030204" pitchFamily="34" charset="0"/>
                <a:cs typeface="Calibri Light" panose="020F0302020204030204" pitchFamily="34" charset="0"/>
              </a:rPr>
              <a:t>được</a:t>
            </a:r>
            <a:r>
              <a:rPr lang="en-US" sz="2667" dirty="0">
                <a:solidFill>
                  <a:prstClr val="black"/>
                </a:solidFill>
                <a:latin typeface="Calibri Light" panose="020F0302020204030204" pitchFamily="34" charset="0"/>
                <a:cs typeface="Calibri Light" panose="020F0302020204030204" pitchFamily="34" charset="0"/>
              </a:rPr>
              <a:t> </a:t>
            </a:r>
            <a:r>
              <a:rPr lang="en-US" sz="2667" dirty="0" err="1">
                <a:solidFill>
                  <a:prstClr val="black"/>
                </a:solidFill>
                <a:latin typeface="Calibri Light" panose="020F0302020204030204" pitchFamily="34" charset="0"/>
                <a:cs typeface="Calibri Light" panose="020F0302020204030204" pitchFamily="34" charset="0"/>
              </a:rPr>
              <a:t>thể</a:t>
            </a:r>
            <a:r>
              <a:rPr lang="en-US" sz="2667" dirty="0">
                <a:solidFill>
                  <a:prstClr val="black"/>
                </a:solidFill>
                <a:latin typeface="Calibri Light" panose="020F0302020204030204" pitchFamily="34" charset="0"/>
                <a:cs typeface="Calibri Light" panose="020F0302020204030204" pitchFamily="34" charset="0"/>
              </a:rPr>
              <a:t> </a:t>
            </a:r>
            <a:r>
              <a:rPr lang="en-US" sz="2667" dirty="0" err="1">
                <a:solidFill>
                  <a:prstClr val="black"/>
                </a:solidFill>
                <a:latin typeface="Calibri Light" panose="020F0302020204030204" pitchFamily="34" charset="0"/>
                <a:cs typeface="Calibri Light" panose="020F0302020204030204" pitchFamily="34" charset="0"/>
              </a:rPr>
              <a:t>hiện</a:t>
            </a:r>
            <a:r>
              <a:rPr lang="en-US" sz="2667" dirty="0">
                <a:solidFill>
                  <a:prstClr val="black"/>
                </a:solidFill>
                <a:latin typeface="Calibri Light" panose="020F0302020204030204" pitchFamily="34" charset="0"/>
                <a:cs typeface="Calibri Light" panose="020F0302020204030204" pitchFamily="34" charset="0"/>
              </a:rPr>
              <a:t> qua </a:t>
            </a:r>
            <a:r>
              <a:rPr lang="en-US" sz="2667" dirty="0" err="1">
                <a:solidFill>
                  <a:prstClr val="black"/>
                </a:solidFill>
                <a:latin typeface="Calibri Light" panose="020F0302020204030204" pitchFamily="34" charset="0"/>
                <a:cs typeface="Calibri Light" panose="020F0302020204030204" pitchFamily="34" charset="0"/>
              </a:rPr>
              <a:t>diễn</a:t>
            </a:r>
            <a:r>
              <a:rPr lang="en-US" sz="2667" dirty="0">
                <a:solidFill>
                  <a:prstClr val="black"/>
                </a:solidFill>
                <a:latin typeface="Calibri Light" panose="020F0302020204030204" pitchFamily="34" charset="0"/>
                <a:cs typeface="Calibri Light" panose="020F0302020204030204" pitchFamily="34" charset="0"/>
              </a:rPr>
              <a:t> </a:t>
            </a:r>
            <a:r>
              <a:rPr lang="en-US" sz="2667" dirty="0" err="1">
                <a:solidFill>
                  <a:prstClr val="black"/>
                </a:solidFill>
                <a:latin typeface="Calibri Light" panose="020F0302020204030204" pitchFamily="34" charset="0"/>
                <a:cs typeface="Calibri Light" panose="020F0302020204030204" pitchFamily="34" charset="0"/>
              </a:rPr>
              <a:t>từ</a:t>
            </a:r>
            <a:r>
              <a:rPr lang="en-US" sz="2667" dirty="0">
                <a:solidFill>
                  <a:prstClr val="black"/>
                </a:solidFill>
                <a:latin typeface="Calibri Light" panose="020F0302020204030204" pitchFamily="34" charset="0"/>
                <a:cs typeface="Calibri Light" panose="020F0302020204030204" pitchFamily="34" charset="0"/>
              </a:rPr>
              <a:t> </a:t>
            </a:r>
            <a:r>
              <a:rPr lang="en-US" sz="2667" dirty="0" err="1">
                <a:solidFill>
                  <a:prstClr val="black"/>
                </a:solidFill>
                <a:latin typeface="Calibri Light" panose="020F0302020204030204" pitchFamily="34" charset="0"/>
                <a:cs typeface="Calibri Light" panose="020F0302020204030204" pitchFamily="34" charset="0"/>
              </a:rPr>
              <a:t>này</a:t>
            </a:r>
            <a:r>
              <a:rPr lang="en-US" sz="2667" dirty="0">
                <a:solidFill>
                  <a:prstClr val="black"/>
                </a:solidFill>
                <a:latin typeface="Calibri Light" panose="020F0302020204030204" pitchFamily="34" charset="0"/>
                <a:cs typeface="Calibri Light" panose="020F0302020204030204" pitchFamily="34" charset="0"/>
              </a:rPr>
              <a:t>?</a:t>
            </a:r>
          </a:p>
          <a:p>
            <a:pPr algn="ctr" defTabSz="609630"/>
            <a:endParaRPr lang="en-US" sz="2667" dirty="0">
              <a:solidFill>
                <a:prstClr val="black"/>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0025433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0" y="15346"/>
            <a:ext cx="12192000" cy="6864593"/>
          </a:xfrm>
          <a:prstGeom prst="rect">
            <a:avLst/>
          </a:prstGeom>
        </p:spPr>
      </p:pic>
      <p:sp>
        <p:nvSpPr>
          <p:cNvPr id="5" name="TextBox 4"/>
          <p:cNvSpPr txBox="1"/>
          <p:nvPr/>
        </p:nvSpPr>
        <p:spPr>
          <a:xfrm>
            <a:off x="1569027" y="2551837"/>
            <a:ext cx="9053945" cy="1754326"/>
          </a:xfrm>
          <a:prstGeom prst="rect">
            <a:avLst/>
          </a:prstGeom>
          <a:noFill/>
        </p:spPr>
        <p:txBody>
          <a:bodyPr wrap="square" rtlCol="0">
            <a:spAutoFit/>
          </a:bodyPr>
          <a:lstStyle/>
          <a:p>
            <a:pPr algn="ctr"/>
            <a:r>
              <a:rPr lang="vi-VN" sz="5400" b="1" dirty="0">
                <a:solidFill>
                  <a:srgbClr val="002060"/>
                </a:solidFill>
              </a:rPr>
              <a:t>Diễn từ ứng khẩu của thủ lĩnh da đỏ Xi-át-tơn</a:t>
            </a:r>
            <a:endParaRPr lang="en-US" sz="5400" b="1" i="1" dirty="0">
              <a:solidFill>
                <a:srgbClr val="002060"/>
              </a:solidFill>
            </a:endParaRPr>
          </a:p>
        </p:txBody>
      </p:sp>
    </p:spTree>
    <p:extLst>
      <p:ext uri="{BB962C8B-B14F-4D97-AF65-F5344CB8AC3E}">
        <p14:creationId xmlns:p14="http://schemas.microsoft.com/office/powerpoint/2010/main" val="29858774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4136871" y="1295400"/>
            <a:ext cx="4174678" cy="2742542"/>
          </a:xfrm>
          <a:prstGeom prst="rect">
            <a:avLst/>
          </a:prstGeom>
        </p:spPr>
      </p:pic>
      <p:sp>
        <p:nvSpPr>
          <p:cNvPr id="4" name="TextBox 3"/>
          <p:cNvSpPr txBox="1"/>
          <p:nvPr/>
        </p:nvSpPr>
        <p:spPr>
          <a:xfrm>
            <a:off x="203199" y="131007"/>
            <a:ext cx="5579035" cy="646331"/>
          </a:xfrm>
          <a:prstGeom prst="rect">
            <a:avLst/>
          </a:prstGeom>
          <a:noFill/>
        </p:spPr>
        <p:txBody>
          <a:bodyPr wrap="square" rtlCol="0">
            <a:spAutoFit/>
          </a:bodyPr>
          <a:lstStyle/>
          <a:p>
            <a:pPr defTabSz="609630"/>
            <a:r>
              <a:rPr lang="en-US" sz="3600" b="1" dirty="0" smtClean="0">
                <a:solidFill>
                  <a:srgbClr val="FF0000"/>
                </a:solidFill>
                <a:latin typeface="Calibri Light" panose="020F0302020204030204" pitchFamily="34" charset="0"/>
                <a:cs typeface="Calibri Light" panose="020F0302020204030204" pitchFamily="34" charset="0"/>
              </a:rPr>
              <a:t>2. </a:t>
            </a:r>
            <a:r>
              <a:rPr lang="en-US" sz="3600" b="1" dirty="0" err="1" smtClean="0">
                <a:solidFill>
                  <a:srgbClr val="FF0000"/>
                </a:solidFill>
                <a:latin typeface="Calibri Light" panose="020F0302020204030204" pitchFamily="34" charset="0"/>
                <a:cs typeface="Calibri Light" panose="020F0302020204030204" pitchFamily="34" charset="0"/>
              </a:rPr>
              <a:t>Cách</a:t>
            </a:r>
            <a:r>
              <a:rPr lang="en-US" sz="3600" b="1" dirty="0" smtClean="0">
                <a:solidFill>
                  <a:srgbClr val="FF0000"/>
                </a:solidFill>
                <a:latin typeface="Calibri Light" panose="020F0302020204030204" pitchFamily="34" charset="0"/>
                <a:cs typeface="Calibri Light" panose="020F0302020204030204" pitchFamily="34" charset="0"/>
              </a:rPr>
              <a:t> </a:t>
            </a:r>
            <a:r>
              <a:rPr lang="en-US" sz="3600" b="1" dirty="0" err="1" smtClean="0">
                <a:solidFill>
                  <a:srgbClr val="FF0000"/>
                </a:solidFill>
                <a:latin typeface="Calibri Light" panose="020F0302020204030204" pitchFamily="34" charset="0"/>
                <a:cs typeface="Calibri Light" panose="020F0302020204030204" pitchFamily="34" charset="0"/>
              </a:rPr>
              <a:t>triển</a:t>
            </a:r>
            <a:r>
              <a:rPr lang="en-US" sz="3600" b="1" dirty="0" smtClean="0">
                <a:solidFill>
                  <a:srgbClr val="FF0000"/>
                </a:solidFill>
                <a:latin typeface="Calibri Light" panose="020F0302020204030204" pitchFamily="34" charset="0"/>
                <a:cs typeface="Calibri Light" panose="020F0302020204030204" pitchFamily="34" charset="0"/>
              </a:rPr>
              <a:t> </a:t>
            </a:r>
            <a:r>
              <a:rPr lang="en-US" sz="3600" b="1" dirty="0" err="1" smtClean="0">
                <a:solidFill>
                  <a:srgbClr val="FF0000"/>
                </a:solidFill>
                <a:latin typeface="Calibri Light" panose="020F0302020204030204" pitchFamily="34" charset="0"/>
                <a:cs typeface="Calibri Light" panose="020F0302020204030204" pitchFamily="34" charset="0"/>
              </a:rPr>
              <a:t>khai</a:t>
            </a:r>
            <a:r>
              <a:rPr lang="en-US" sz="3600" b="1" dirty="0" smtClean="0">
                <a:solidFill>
                  <a:srgbClr val="FF0000"/>
                </a:solidFill>
                <a:latin typeface="Calibri Light" panose="020F0302020204030204" pitchFamily="34" charset="0"/>
                <a:cs typeface="Calibri Light" panose="020F0302020204030204" pitchFamily="34" charset="0"/>
              </a:rPr>
              <a:t> </a:t>
            </a:r>
            <a:r>
              <a:rPr lang="en-US" sz="3600" b="1" dirty="0" err="1" smtClean="0">
                <a:solidFill>
                  <a:srgbClr val="FF0000"/>
                </a:solidFill>
                <a:latin typeface="Calibri Light" panose="020F0302020204030204" pitchFamily="34" charset="0"/>
                <a:cs typeface="Calibri Light" panose="020F0302020204030204" pitchFamily="34" charset="0"/>
              </a:rPr>
              <a:t>thông</a:t>
            </a:r>
            <a:r>
              <a:rPr lang="en-US" sz="3600" b="1" dirty="0" smtClean="0">
                <a:solidFill>
                  <a:srgbClr val="FF0000"/>
                </a:solidFill>
                <a:latin typeface="Calibri Light" panose="020F0302020204030204" pitchFamily="34" charset="0"/>
                <a:cs typeface="Calibri Light" panose="020F0302020204030204" pitchFamily="34" charset="0"/>
              </a:rPr>
              <a:t> tin</a:t>
            </a:r>
            <a:endParaRPr lang="en-US" sz="3600" b="1" dirty="0">
              <a:solidFill>
                <a:srgbClr val="FF0000"/>
              </a:solidFill>
              <a:latin typeface="Calibri Light" panose="020F0302020204030204" pitchFamily="34" charset="0"/>
              <a:cs typeface="Calibri Light" panose="020F0302020204030204" pitchFamily="34" charset="0"/>
            </a:endParaRPr>
          </a:p>
        </p:txBody>
      </p:sp>
      <p:sp>
        <p:nvSpPr>
          <p:cNvPr id="2" name="Rectangle 1"/>
          <p:cNvSpPr/>
          <p:nvPr/>
        </p:nvSpPr>
        <p:spPr>
          <a:xfrm>
            <a:off x="420915" y="1295400"/>
            <a:ext cx="3951087" cy="1733488"/>
          </a:xfrm>
          <a:prstGeom prst="rect">
            <a:avLst/>
          </a:prstGeom>
        </p:spPr>
        <p:txBody>
          <a:bodyPr wrap="square">
            <a:spAutoFit/>
          </a:bodyPr>
          <a:lstStyle/>
          <a:p>
            <a:pPr defTabSz="609630" fontAlgn="base"/>
            <a:r>
              <a:rPr lang="en-US" sz="2133" b="1" dirty="0" err="1" smtClean="0">
                <a:solidFill>
                  <a:srgbClr val="404040"/>
                </a:solidFill>
                <a:latin typeface="Calibri" panose="020F0502020204030204" pitchFamily="34" charset="0"/>
              </a:rPr>
              <a:t>Tư</a:t>
            </a:r>
            <a:r>
              <a:rPr lang="en-US" sz="2133" b="1" dirty="0" smtClean="0">
                <a:solidFill>
                  <a:srgbClr val="404040"/>
                </a:solidFill>
                <a:latin typeface="Calibri" panose="020F0502020204030204" pitchFamily="34" charset="0"/>
              </a:rPr>
              <a:t> </a:t>
            </a:r>
            <a:r>
              <a:rPr lang="en-US" sz="2133" b="1" dirty="0" err="1" smtClean="0">
                <a:solidFill>
                  <a:srgbClr val="404040"/>
                </a:solidFill>
                <a:latin typeface="Calibri" panose="020F0502020204030204" pitchFamily="34" charset="0"/>
              </a:rPr>
              <a:t>thế</a:t>
            </a:r>
            <a:r>
              <a:rPr lang="en-US" sz="2133" b="1" dirty="0" smtClean="0">
                <a:solidFill>
                  <a:srgbClr val="404040"/>
                </a:solidFill>
                <a:latin typeface="Calibri" panose="020F0502020204030204" pitchFamily="34" charset="0"/>
              </a:rPr>
              <a:t> </a:t>
            </a:r>
            <a:r>
              <a:rPr lang="en-US" sz="2133" b="1" dirty="0" err="1" smtClean="0">
                <a:solidFill>
                  <a:srgbClr val="404040"/>
                </a:solidFill>
                <a:latin typeface="Calibri" panose="020F0502020204030204" pitchFamily="34" charset="0"/>
              </a:rPr>
              <a:t>và</a:t>
            </a:r>
            <a:r>
              <a:rPr lang="en-US" sz="2133" b="1" dirty="0" smtClean="0">
                <a:solidFill>
                  <a:srgbClr val="404040"/>
                </a:solidFill>
                <a:latin typeface="Calibri" panose="020F0502020204030204" pitchFamily="34" charset="0"/>
              </a:rPr>
              <a:t> </a:t>
            </a:r>
            <a:r>
              <a:rPr lang="en-US" sz="2133" b="1" dirty="0" err="1" smtClean="0">
                <a:solidFill>
                  <a:srgbClr val="404040"/>
                </a:solidFill>
                <a:latin typeface="Calibri" panose="020F0502020204030204" pitchFamily="34" charset="0"/>
              </a:rPr>
              <a:t>tầm</a:t>
            </a:r>
            <a:r>
              <a:rPr lang="en-US" sz="2133" b="1" dirty="0" smtClean="0">
                <a:solidFill>
                  <a:srgbClr val="404040"/>
                </a:solidFill>
                <a:latin typeface="Calibri" panose="020F0502020204030204" pitchFamily="34" charset="0"/>
              </a:rPr>
              <a:t> </a:t>
            </a:r>
            <a:r>
              <a:rPr lang="en-US" sz="2133" b="1" dirty="0" err="1" smtClean="0">
                <a:solidFill>
                  <a:srgbClr val="404040"/>
                </a:solidFill>
                <a:latin typeface="Calibri" panose="020F0502020204030204" pitchFamily="34" charset="0"/>
              </a:rPr>
              <a:t>vóc</a:t>
            </a:r>
            <a:r>
              <a:rPr lang="en-US" sz="2133" b="1" dirty="0" smtClean="0">
                <a:solidFill>
                  <a:srgbClr val="404040"/>
                </a:solidFill>
                <a:latin typeface="Calibri" panose="020F0502020204030204" pitchFamily="34" charset="0"/>
              </a:rPr>
              <a:t> </a:t>
            </a:r>
            <a:r>
              <a:rPr lang="en-US" sz="2133" b="1" dirty="0" err="1" smtClean="0">
                <a:solidFill>
                  <a:srgbClr val="404040"/>
                </a:solidFill>
                <a:latin typeface="Calibri" panose="020F0502020204030204" pitchFamily="34" charset="0"/>
              </a:rPr>
              <a:t>văn</a:t>
            </a:r>
            <a:r>
              <a:rPr lang="en-US" sz="2133" b="1" dirty="0" smtClean="0">
                <a:solidFill>
                  <a:srgbClr val="404040"/>
                </a:solidFill>
                <a:latin typeface="Calibri" panose="020F0502020204030204" pitchFamily="34" charset="0"/>
              </a:rPr>
              <a:t> </a:t>
            </a:r>
            <a:r>
              <a:rPr lang="en-US" sz="2133" b="1" dirty="0" err="1" smtClean="0">
                <a:solidFill>
                  <a:srgbClr val="404040"/>
                </a:solidFill>
                <a:latin typeface="Calibri" panose="020F0502020204030204" pitchFamily="34" charset="0"/>
              </a:rPr>
              <a:t>hóa</a:t>
            </a:r>
            <a:r>
              <a:rPr lang="en-US" sz="2133" b="1" dirty="0" smtClean="0">
                <a:solidFill>
                  <a:srgbClr val="404040"/>
                </a:solidFill>
                <a:latin typeface="Calibri" panose="020F0502020204030204" pitchFamily="34" charset="0"/>
              </a:rPr>
              <a:t> </a:t>
            </a:r>
            <a:r>
              <a:rPr lang="en-US" sz="2133" b="1" dirty="0" err="1" smtClean="0">
                <a:solidFill>
                  <a:srgbClr val="404040"/>
                </a:solidFill>
                <a:latin typeface="Calibri" panose="020F0502020204030204" pitchFamily="34" charset="0"/>
              </a:rPr>
              <a:t>được</a:t>
            </a:r>
            <a:r>
              <a:rPr lang="en-US" sz="2133" b="1" dirty="0" smtClean="0">
                <a:solidFill>
                  <a:srgbClr val="404040"/>
                </a:solidFill>
                <a:latin typeface="Calibri" panose="020F0502020204030204" pitchFamily="34" charset="0"/>
              </a:rPr>
              <a:t> </a:t>
            </a:r>
            <a:r>
              <a:rPr lang="en-US" sz="2133" b="1" dirty="0" err="1" smtClean="0">
                <a:solidFill>
                  <a:srgbClr val="404040"/>
                </a:solidFill>
                <a:latin typeface="Calibri" panose="020F0502020204030204" pitchFamily="34" charset="0"/>
              </a:rPr>
              <a:t>thể</a:t>
            </a:r>
            <a:r>
              <a:rPr lang="en-US" sz="2133" b="1" dirty="0" smtClean="0">
                <a:solidFill>
                  <a:srgbClr val="404040"/>
                </a:solidFill>
                <a:latin typeface="Calibri" panose="020F0502020204030204" pitchFamily="34" charset="0"/>
              </a:rPr>
              <a:t> </a:t>
            </a:r>
            <a:r>
              <a:rPr lang="en-US" sz="2133" b="1" dirty="0" err="1" smtClean="0">
                <a:solidFill>
                  <a:srgbClr val="404040"/>
                </a:solidFill>
                <a:latin typeface="Calibri" panose="020F0502020204030204" pitchFamily="34" charset="0"/>
              </a:rPr>
              <a:t>hiện</a:t>
            </a:r>
            <a:r>
              <a:rPr lang="en-US" sz="2133" b="1" dirty="0" smtClean="0">
                <a:solidFill>
                  <a:srgbClr val="404040"/>
                </a:solidFill>
                <a:latin typeface="Calibri" panose="020F0502020204030204" pitchFamily="34" charset="0"/>
              </a:rPr>
              <a:t> qua: </a:t>
            </a:r>
            <a:endParaRPr lang="vi-VN" sz="2133" b="1" dirty="0">
              <a:solidFill>
                <a:srgbClr val="404040"/>
              </a:solidFill>
              <a:latin typeface="Calibri" panose="020F0502020204030204" pitchFamily="34" charset="0"/>
            </a:endParaRPr>
          </a:p>
          <a:p>
            <a:pPr defTabSz="609630" fontAlgn="base"/>
            <a:r>
              <a:rPr lang="en-US" sz="2133" dirty="0" smtClean="0">
                <a:solidFill>
                  <a:srgbClr val="404040"/>
                </a:solidFill>
                <a:latin typeface="Calibri" panose="020F0502020204030204" pitchFamily="34" charset="0"/>
              </a:rPr>
              <a:t>+ </a:t>
            </a:r>
            <a:r>
              <a:rPr lang="en-US" sz="2133" dirty="0" err="1" smtClean="0">
                <a:solidFill>
                  <a:srgbClr val="404040"/>
                </a:solidFill>
                <a:latin typeface="Calibri" panose="020F0502020204030204" pitchFamily="34" charset="0"/>
              </a:rPr>
              <a:t>Giá</a:t>
            </a:r>
            <a:r>
              <a:rPr lang="en-US" sz="2133" dirty="0" smtClean="0">
                <a:solidFill>
                  <a:srgbClr val="404040"/>
                </a:solidFill>
                <a:latin typeface="Calibri" panose="020F0502020204030204" pitchFamily="34" charset="0"/>
              </a:rPr>
              <a:t> </a:t>
            </a:r>
            <a:r>
              <a:rPr lang="en-US" sz="2133" dirty="0" err="1" smtClean="0">
                <a:solidFill>
                  <a:srgbClr val="404040"/>
                </a:solidFill>
                <a:latin typeface="Calibri" panose="020F0502020204030204" pitchFamily="34" charset="0"/>
              </a:rPr>
              <a:t>trị</a:t>
            </a:r>
            <a:r>
              <a:rPr lang="en-US" sz="2133" dirty="0" smtClean="0">
                <a:solidFill>
                  <a:srgbClr val="404040"/>
                </a:solidFill>
                <a:latin typeface="Calibri" panose="020F0502020204030204" pitchFamily="34" charset="0"/>
              </a:rPr>
              <a:t> </a:t>
            </a:r>
            <a:r>
              <a:rPr lang="en-US" sz="2133" dirty="0" err="1" smtClean="0">
                <a:solidFill>
                  <a:srgbClr val="404040"/>
                </a:solidFill>
                <a:latin typeface="Calibri" panose="020F0502020204030204" pitchFamily="34" charset="0"/>
              </a:rPr>
              <a:t>văn</a:t>
            </a:r>
            <a:r>
              <a:rPr lang="en-US" sz="2133" dirty="0" smtClean="0">
                <a:solidFill>
                  <a:srgbClr val="404040"/>
                </a:solidFill>
                <a:latin typeface="Calibri" panose="020F0502020204030204" pitchFamily="34" charset="0"/>
              </a:rPr>
              <a:t> </a:t>
            </a:r>
            <a:r>
              <a:rPr lang="en-US" sz="2133" dirty="0" err="1" smtClean="0">
                <a:solidFill>
                  <a:srgbClr val="404040"/>
                </a:solidFill>
                <a:latin typeface="Calibri" panose="020F0502020204030204" pitchFamily="34" charset="0"/>
              </a:rPr>
              <a:t>hóa</a:t>
            </a:r>
            <a:r>
              <a:rPr lang="en-US" sz="2133" dirty="0" smtClean="0">
                <a:solidFill>
                  <a:srgbClr val="404040"/>
                </a:solidFill>
                <a:latin typeface="Calibri" panose="020F0502020204030204" pitchFamily="34" charset="0"/>
              </a:rPr>
              <a:t> </a:t>
            </a:r>
            <a:r>
              <a:rPr lang="en-US" sz="2133" dirty="0" err="1" smtClean="0">
                <a:solidFill>
                  <a:srgbClr val="404040"/>
                </a:solidFill>
                <a:latin typeface="Calibri" panose="020F0502020204030204" pitchFamily="34" charset="0"/>
              </a:rPr>
              <a:t>mà</a:t>
            </a:r>
            <a:r>
              <a:rPr lang="en-US" sz="2133" dirty="0" smtClean="0">
                <a:solidFill>
                  <a:srgbClr val="404040"/>
                </a:solidFill>
                <a:latin typeface="Calibri" panose="020F0502020204030204" pitchFamily="34" charset="0"/>
              </a:rPr>
              <a:t> </a:t>
            </a:r>
            <a:r>
              <a:rPr lang="en-US" sz="2133" dirty="0" err="1" smtClean="0">
                <a:solidFill>
                  <a:srgbClr val="404040"/>
                </a:solidFill>
                <a:latin typeface="Calibri" panose="020F0502020204030204" pitchFamily="34" charset="0"/>
              </a:rPr>
              <a:t>họ</a:t>
            </a:r>
            <a:r>
              <a:rPr lang="en-US" sz="2133" dirty="0" smtClean="0">
                <a:solidFill>
                  <a:srgbClr val="404040"/>
                </a:solidFill>
                <a:latin typeface="Calibri" panose="020F0502020204030204" pitchFamily="34" charset="0"/>
              </a:rPr>
              <a:t> </a:t>
            </a:r>
            <a:r>
              <a:rPr lang="en-US" sz="2133" dirty="0" err="1" smtClean="0">
                <a:solidFill>
                  <a:srgbClr val="404040"/>
                </a:solidFill>
                <a:latin typeface="Calibri" panose="020F0502020204030204" pitchFamily="34" charset="0"/>
              </a:rPr>
              <a:t>tạo</a:t>
            </a:r>
            <a:r>
              <a:rPr lang="en-US" sz="2133" dirty="0" smtClean="0">
                <a:solidFill>
                  <a:srgbClr val="404040"/>
                </a:solidFill>
                <a:latin typeface="Calibri" panose="020F0502020204030204" pitchFamily="34" charset="0"/>
              </a:rPr>
              <a:t> </a:t>
            </a:r>
            <a:r>
              <a:rPr lang="en-US" sz="2133" dirty="0" err="1" smtClean="0">
                <a:solidFill>
                  <a:srgbClr val="404040"/>
                </a:solidFill>
                <a:latin typeface="Calibri" panose="020F0502020204030204" pitchFamily="34" charset="0"/>
              </a:rPr>
              <a:t>nên</a:t>
            </a:r>
            <a:endParaRPr lang="en-US" sz="2133" dirty="0" smtClean="0">
              <a:solidFill>
                <a:srgbClr val="404040"/>
              </a:solidFill>
              <a:latin typeface="Calibri" panose="020F0502020204030204" pitchFamily="34" charset="0"/>
            </a:endParaRPr>
          </a:p>
          <a:p>
            <a:pPr defTabSz="609630" fontAlgn="base"/>
            <a:r>
              <a:rPr lang="en-US" sz="2133" dirty="0" smtClean="0">
                <a:solidFill>
                  <a:srgbClr val="404040"/>
                </a:solidFill>
                <a:latin typeface="Calibri" panose="020F0502020204030204" pitchFamily="34" charset="0"/>
              </a:rPr>
              <a:t>+ </a:t>
            </a:r>
            <a:r>
              <a:rPr lang="en-US" sz="2133" dirty="0" err="1" smtClean="0">
                <a:solidFill>
                  <a:srgbClr val="404040"/>
                </a:solidFill>
                <a:latin typeface="Calibri" panose="020F0502020204030204" pitchFamily="34" charset="0"/>
              </a:rPr>
              <a:t>Thái</a:t>
            </a:r>
            <a:r>
              <a:rPr lang="en-US" sz="2133" dirty="0" smtClean="0">
                <a:solidFill>
                  <a:srgbClr val="404040"/>
                </a:solidFill>
                <a:latin typeface="Calibri" panose="020F0502020204030204" pitchFamily="34" charset="0"/>
              </a:rPr>
              <a:t> </a:t>
            </a:r>
            <a:r>
              <a:rPr lang="en-US" sz="2133" dirty="0" err="1" smtClean="0">
                <a:solidFill>
                  <a:srgbClr val="404040"/>
                </a:solidFill>
                <a:latin typeface="Calibri" panose="020F0502020204030204" pitchFamily="34" charset="0"/>
              </a:rPr>
              <a:t>độ</a:t>
            </a:r>
            <a:r>
              <a:rPr lang="en-US" sz="2133" dirty="0" smtClean="0">
                <a:solidFill>
                  <a:srgbClr val="404040"/>
                </a:solidFill>
                <a:latin typeface="Calibri" panose="020F0502020204030204" pitchFamily="34" charset="0"/>
              </a:rPr>
              <a:t> </a:t>
            </a:r>
            <a:r>
              <a:rPr lang="en-US" sz="2133" dirty="0" err="1" smtClean="0">
                <a:solidFill>
                  <a:srgbClr val="404040"/>
                </a:solidFill>
                <a:latin typeface="Calibri" panose="020F0502020204030204" pitchFamily="34" charset="0"/>
              </a:rPr>
              <a:t>ứng</a:t>
            </a:r>
            <a:r>
              <a:rPr lang="en-US" sz="2133" dirty="0" smtClean="0">
                <a:solidFill>
                  <a:srgbClr val="404040"/>
                </a:solidFill>
                <a:latin typeface="Calibri" panose="020F0502020204030204" pitchFamily="34" charset="0"/>
              </a:rPr>
              <a:t> </a:t>
            </a:r>
            <a:r>
              <a:rPr lang="en-US" sz="2133" dirty="0" err="1" smtClean="0">
                <a:solidFill>
                  <a:srgbClr val="404040"/>
                </a:solidFill>
                <a:latin typeface="Calibri" panose="020F0502020204030204" pitchFamily="34" charset="0"/>
              </a:rPr>
              <a:t>xử</a:t>
            </a:r>
            <a:r>
              <a:rPr lang="en-US" sz="2133" dirty="0" smtClean="0">
                <a:solidFill>
                  <a:srgbClr val="404040"/>
                </a:solidFill>
                <a:latin typeface="Calibri" panose="020F0502020204030204" pitchFamily="34" charset="0"/>
              </a:rPr>
              <a:t> </a:t>
            </a:r>
            <a:r>
              <a:rPr lang="en-US" sz="2133" dirty="0" err="1" smtClean="0">
                <a:solidFill>
                  <a:srgbClr val="404040"/>
                </a:solidFill>
                <a:latin typeface="Calibri" panose="020F0502020204030204" pitchFamily="34" charset="0"/>
              </a:rPr>
              <a:t>của</a:t>
            </a:r>
            <a:r>
              <a:rPr lang="en-US" sz="2133" dirty="0" smtClean="0">
                <a:solidFill>
                  <a:srgbClr val="404040"/>
                </a:solidFill>
                <a:latin typeface="Calibri" panose="020F0502020204030204" pitchFamily="34" charset="0"/>
              </a:rPr>
              <a:t> </a:t>
            </a:r>
            <a:r>
              <a:rPr lang="en-US" sz="2133" dirty="0" err="1" smtClean="0">
                <a:solidFill>
                  <a:srgbClr val="404040"/>
                </a:solidFill>
                <a:latin typeface="Calibri" panose="020F0502020204030204" pitchFamily="34" charset="0"/>
              </a:rPr>
              <a:t>họ</a:t>
            </a:r>
            <a:r>
              <a:rPr lang="en-US" sz="2133" dirty="0" smtClean="0">
                <a:solidFill>
                  <a:srgbClr val="404040"/>
                </a:solidFill>
                <a:latin typeface="Calibri" panose="020F0502020204030204" pitchFamily="34" charset="0"/>
              </a:rPr>
              <a:t> </a:t>
            </a:r>
            <a:r>
              <a:rPr lang="en-US" sz="2133" dirty="0" err="1" smtClean="0">
                <a:solidFill>
                  <a:srgbClr val="404040"/>
                </a:solidFill>
                <a:latin typeface="Calibri" panose="020F0502020204030204" pitchFamily="34" charset="0"/>
              </a:rPr>
              <a:t>trước</a:t>
            </a:r>
            <a:r>
              <a:rPr lang="en-US" sz="2133" dirty="0" smtClean="0">
                <a:solidFill>
                  <a:srgbClr val="404040"/>
                </a:solidFill>
                <a:latin typeface="Calibri" panose="020F0502020204030204" pitchFamily="34" charset="0"/>
              </a:rPr>
              <a:t> </a:t>
            </a:r>
            <a:r>
              <a:rPr lang="en-US" sz="2133" dirty="0" err="1" smtClean="0">
                <a:solidFill>
                  <a:srgbClr val="404040"/>
                </a:solidFill>
                <a:latin typeface="Calibri" panose="020F0502020204030204" pitchFamily="34" charset="0"/>
              </a:rPr>
              <a:t>nghịch</a:t>
            </a:r>
            <a:r>
              <a:rPr lang="en-US" sz="2133" dirty="0" smtClean="0">
                <a:solidFill>
                  <a:srgbClr val="404040"/>
                </a:solidFill>
                <a:latin typeface="Calibri" panose="020F0502020204030204" pitchFamily="34" charset="0"/>
              </a:rPr>
              <a:t> </a:t>
            </a:r>
            <a:r>
              <a:rPr lang="en-US" sz="2133" dirty="0" err="1" smtClean="0">
                <a:solidFill>
                  <a:srgbClr val="404040"/>
                </a:solidFill>
                <a:latin typeface="Calibri" panose="020F0502020204030204" pitchFamily="34" charset="0"/>
              </a:rPr>
              <a:t>cảnh</a:t>
            </a:r>
            <a:r>
              <a:rPr lang="en-US" sz="2133" dirty="0" smtClean="0">
                <a:solidFill>
                  <a:srgbClr val="404040"/>
                </a:solidFill>
                <a:latin typeface="Calibri" panose="020F0502020204030204" pitchFamily="34" charset="0"/>
              </a:rPr>
              <a:t>.</a:t>
            </a:r>
            <a:r>
              <a:rPr lang="vi-VN" sz="2133" dirty="0">
                <a:solidFill>
                  <a:srgbClr val="404040"/>
                </a:solidFill>
                <a:latin typeface="Calibri" panose="020F0502020204030204" pitchFamily="34" charset="0"/>
              </a:rPr>
              <a:t> </a:t>
            </a:r>
          </a:p>
        </p:txBody>
      </p:sp>
      <p:sp>
        <p:nvSpPr>
          <p:cNvPr id="5" name="Rectangle 4"/>
          <p:cNvSpPr/>
          <p:nvPr/>
        </p:nvSpPr>
        <p:spPr>
          <a:xfrm>
            <a:off x="8311549" y="2162144"/>
            <a:ext cx="3538248" cy="1405256"/>
          </a:xfrm>
          <a:prstGeom prst="rect">
            <a:avLst/>
          </a:prstGeom>
        </p:spPr>
        <p:txBody>
          <a:bodyPr wrap="square">
            <a:spAutoFit/>
          </a:bodyPr>
          <a:lstStyle/>
          <a:p>
            <a:pPr defTabSz="609630" fontAlgn="base"/>
            <a:r>
              <a:rPr lang="en-US" sz="2133" b="1" dirty="0" err="1" smtClean="0">
                <a:solidFill>
                  <a:srgbClr val="404040"/>
                </a:solidFill>
                <a:latin typeface="Calibri Light" panose="020F0302020204030204" pitchFamily="34" charset="0"/>
                <a:cs typeface="Calibri Light" panose="020F0302020204030204" pitchFamily="34" charset="0"/>
              </a:rPr>
              <a:t>Họ</a:t>
            </a:r>
            <a:r>
              <a:rPr lang="en-US" sz="2133" b="1" dirty="0" smtClean="0">
                <a:solidFill>
                  <a:srgbClr val="404040"/>
                </a:solidFill>
                <a:latin typeface="Calibri Light" panose="020F0302020204030204" pitchFamily="34" charset="0"/>
                <a:cs typeface="Calibri Light" panose="020F0302020204030204" pitchFamily="34" charset="0"/>
              </a:rPr>
              <a:t> </a:t>
            </a:r>
            <a:r>
              <a:rPr lang="en-US" sz="2133" b="1" dirty="0" err="1" smtClean="0">
                <a:solidFill>
                  <a:srgbClr val="404040"/>
                </a:solidFill>
                <a:latin typeface="Calibri Light" panose="020F0302020204030204" pitchFamily="34" charset="0"/>
                <a:cs typeface="Calibri Light" panose="020F0302020204030204" pitchFamily="34" charset="0"/>
              </a:rPr>
              <a:t>là</a:t>
            </a:r>
            <a:r>
              <a:rPr lang="en-US" sz="2133" b="1" dirty="0" smtClean="0">
                <a:solidFill>
                  <a:srgbClr val="404040"/>
                </a:solidFill>
                <a:latin typeface="Calibri Light" panose="020F0302020204030204" pitchFamily="34" charset="0"/>
                <a:cs typeface="Calibri Light" panose="020F0302020204030204" pitchFamily="34" charset="0"/>
              </a:rPr>
              <a:t> </a:t>
            </a:r>
            <a:r>
              <a:rPr lang="en-US" sz="2133" b="1" dirty="0" err="1" smtClean="0">
                <a:solidFill>
                  <a:srgbClr val="404040"/>
                </a:solidFill>
                <a:latin typeface="Calibri Light" panose="020F0302020204030204" pitchFamily="34" charset="0"/>
                <a:cs typeface="Calibri Light" panose="020F0302020204030204" pitchFamily="34" charset="0"/>
              </a:rPr>
              <a:t>chủ</a:t>
            </a:r>
            <a:r>
              <a:rPr lang="en-US" sz="2133" b="1" dirty="0" smtClean="0">
                <a:solidFill>
                  <a:srgbClr val="404040"/>
                </a:solidFill>
                <a:latin typeface="Calibri Light" panose="020F0302020204030204" pitchFamily="34" charset="0"/>
                <a:cs typeface="Calibri Light" panose="020F0302020204030204" pitchFamily="34" charset="0"/>
              </a:rPr>
              <a:t> </a:t>
            </a:r>
            <a:r>
              <a:rPr lang="en-US" sz="2133" b="1" dirty="0" err="1" smtClean="0">
                <a:solidFill>
                  <a:srgbClr val="404040"/>
                </a:solidFill>
                <a:latin typeface="Calibri Light" panose="020F0302020204030204" pitchFamily="34" charset="0"/>
                <a:cs typeface="Calibri Light" panose="020F0302020204030204" pitchFamily="34" charset="0"/>
              </a:rPr>
              <a:t>nhân</a:t>
            </a:r>
            <a:r>
              <a:rPr lang="en-US" sz="2133" dirty="0">
                <a:solidFill>
                  <a:srgbClr val="404040"/>
                </a:solidFill>
                <a:latin typeface="Calibri Light" panose="020F0302020204030204" pitchFamily="34" charset="0"/>
                <a:cs typeface="Calibri Light" panose="020F0302020204030204" pitchFamily="34" charset="0"/>
              </a:rPr>
              <a:t> </a:t>
            </a:r>
            <a:r>
              <a:rPr lang="en-US" sz="2133" dirty="0" err="1" smtClean="0">
                <a:solidFill>
                  <a:srgbClr val="404040"/>
                </a:solidFill>
                <a:latin typeface="Calibri Light" panose="020F0302020204030204" pitchFamily="34" charset="0"/>
                <a:cs typeface="Calibri Light" panose="020F0302020204030204" pitchFamily="34" charset="0"/>
              </a:rPr>
              <a:t>của</a:t>
            </a:r>
            <a:r>
              <a:rPr lang="en-US" sz="2133" dirty="0" smtClean="0">
                <a:solidFill>
                  <a:srgbClr val="404040"/>
                </a:solidFill>
                <a:latin typeface="Calibri Light" panose="020F0302020204030204" pitchFamily="34" charset="0"/>
                <a:cs typeface="Calibri Light" panose="020F0302020204030204" pitchFamily="34" charset="0"/>
              </a:rPr>
              <a:t> </a:t>
            </a:r>
            <a:r>
              <a:rPr lang="en-US" sz="2133" dirty="0" err="1" smtClean="0">
                <a:solidFill>
                  <a:srgbClr val="404040"/>
                </a:solidFill>
                <a:latin typeface="Calibri Light" panose="020F0302020204030204" pitchFamily="34" charset="0"/>
                <a:cs typeface="Calibri Light" panose="020F0302020204030204" pitchFamily="34" charset="0"/>
              </a:rPr>
              <a:t>nền</a:t>
            </a:r>
            <a:r>
              <a:rPr lang="en-US" sz="2133" dirty="0" smtClean="0">
                <a:solidFill>
                  <a:srgbClr val="404040"/>
                </a:solidFill>
                <a:latin typeface="Calibri Light" panose="020F0302020204030204" pitchFamily="34" charset="0"/>
                <a:cs typeface="Calibri Light" panose="020F0302020204030204" pitchFamily="34" charset="0"/>
              </a:rPr>
              <a:t> </a:t>
            </a:r>
            <a:r>
              <a:rPr lang="en-US" sz="2133" dirty="0" err="1" smtClean="0">
                <a:solidFill>
                  <a:srgbClr val="404040"/>
                </a:solidFill>
                <a:latin typeface="Calibri Light" panose="020F0302020204030204" pitchFamily="34" charset="0"/>
                <a:cs typeface="Calibri Light" panose="020F0302020204030204" pitchFamily="34" charset="0"/>
              </a:rPr>
              <a:t>văn</a:t>
            </a:r>
            <a:r>
              <a:rPr lang="en-US" sz="2133" dirty="0" smtClean="0">
                <a:solidFill>
                  <a:srgbClr val="404040"/>
                </a:solidFill>
                <a:latin typeface="Calibri Light" panose="020F0302020204030204" pitchFamily="34" charset="0"/>
                <a:cs typeface="Calibri Light" panose="020F0302020204030204" pitchFamily="34" charset="0"/>
              </a:rPr>
              <a:t> </a:t>
            </a:r>
            <a:r>
              <a:rPr lang="en-US" sz="2133" dirty="0" err="1" smtClean="0">
                <a:solidFill>
                  <a:srgbClr val="404040"/>
                </a:solidFill>
                <a:latin typeface="Calibri Light" panose="020F0302020204030204" pitchFamily="34" charset="0"/>
                <a:cs typeface="Calibri Light" panose="020F0302020204030204" pitchFamily="34" charset="0"/>
              </a:rPr>
              <a:t>hóa</a:t>
            </a:r>
            <a:r>
              <a:rPr lang="en-US" sz="2133" dirty="0" smtClean="0">
                <a:solidFill>
                  <a:srgbClr val="404040"/>
                </a:solidFill>
                <a:latin typeface="Calibri Light" panose="020F0302020204030204" pitchFamily="34" charset="0"/>
                <a:cs typeface="Calibri Light" panose="020F0302020204030204" pitchFamily="34" charset="0"/>
              </a:rPr>
              <a:t> </a:t>
            </a:r>
            <a:r>
              <a:rPr lang="en-US" sz="2133" dirty="0" err="1" smtClean="0">
                <a:solidFill>
                  <a:srgbClr val="404040"/>
                </a:solidFill>
                <a:latin typeface="Calibri Light" panose="020F0302020204030204" pitchFamily="34" charset="0"/>
                <a:cs typeface="Calibri Light" panose="020F0302020204030204" pitchFamily="34" charset="0"/>
              </a:rPr>
              <a:t>đáng</a:t>
            </a:r>
            <a:r>
              <a:rPr lang="en-US" sz="2133" dirty="0">
                <a:solidFill>
                  <a:srgbClr val="404040"/>
                </a:solidFill>
                <a:latin typeface="Calibri Light" panose="020F0302020204030204" pitchFamily="34" charset="0"/>
                <a:cs typeface="Calibri Light" panose="020F0302020204030204" pitchFamily="34" charset="0"/>
              </a:rPr>
              <a:t> </a:t>
            </a:r>
            <a:r>
              <a:rPr lang="en-US" sz="2133" dirty="0" err="1" smtClean="0">
                <a:solidFill>
                  <a:srgbClr val="404040"/>
                </a:solidFill>
                <a:latin typeface="Calibri Light" panose="020F0302020204030204" pitchFamily="34" charset="0"/>
                <a:cs typeface="Calibri Light" panose="020F0302020204030204" pitchFamily="34" charset="0"/>
              </a:rPr>
              <a:t>trọng</a:t>
            </a:r>
            <a:r>
              <a:rPr lang="en-US" sz="2133" dirty="0" smtClean="0">
                <a:solidFill>
                  <a:srgbClr val="404040"/>
                </a:solidFill>
                <a:latin typeface="Calibri Light" panose="020F0302020204030204" pitchFamily="34" charset="0"/>
                <a:cs typeface="Calibri Light" panose="020F0302020204030204" pitchFamily="34" charset="0"/>
              </a:rPr>
              <a:t> . </a:t>
            </a:r>
          </a:p>
          <a:p>
            <a:pPr defTabSz="609630" fontAlgn="base"/>
            <a:r>
              <a:rPr lang="en-US" sz="2133" b="1" dirty="0" err="1" smtClean="0">
                <a:solidFill>
                  <a:srgbClr val="404040"/>
                </a:solidFill>
                <a:latin typeface="Calibri Light" panose="020F0302020204030204" pitchFamily="34" charset="0"/>
                <a:cs typeface="Calibri Light" panose="020F0302020204030204" pitchFamily="34" charset="0"/>
              </a:rPr>
              <a:t>Có</a:t>
            </a:r>
            <a:r>
              <a:rPr lang="en-US" sz="2133" b="1" dirty="0" smtClean="0">
                <a:solidFill>
                  <a:srgbClr val="404040"/>
                </a:solidFill>
                <a:latin typeface="Calibri Light" panose="020F0302020204030204" pitchFamily="34" charset="0"/>
                <a:cs typeface="Calibri Light" panose="020F0302020204030204" pitchFamily="34" charset="0"/>
              </a:rPr>
              <a:t> </a:t>
            </a:r>
            <a:r>
              <a:rPr lang="en-US" sz="2133" b="1" dirty="0" err="1" smtClean="0">
                <a:solidFill>
                  <a:srgbClr val="404040"/>
                </a:solidFill>
                <a:latin typeface="Calibri Light" panose="020F0302020204030204" pitchFamily="34" charset="0"/>
                <a:cs typeface="Calibri Light" panose="020F0302020204030204" pitchFamily="34" charset="0"/>
              </a:rPr>
              <a:t>hệ</a:t>
            </a:r>
            <a:r>
              <a:rPr lang="en-US" sz="2133" b="1" dirty="0" smtClean="0">
                <a:solidFill>
                  <a:srgbClr val="404040"/>
                </a:solidFill>
                <a:latin typeface="Calibri Light" panose="020F0302020204030204" pitchFamily="34" charset="0"/>
                <a:cs typeface="Calibri Light" panose="020F0302020204030204" pitchFamily="34" charset="0"/>
              </a:rPr>
              <a:t> </a:t>
            </a:r>
            <a:r>
              <a:rPr lang="en-US" sz="2133" b="1" dirty="0" err="1" smtClean="0">
                <a:solidFill>
                  <a:srgbClr val="404040"/>
                </a:solidFill>
                <a:latin typeface="Calibri Light" panose="020F0302020204030204" pitchFamily="34" charset="0"/>
                <a:cs typeface="Calibri Light" panose="020F0302020204030204" pitchFamily="34" charset="0"/>
              </a:rPr>
              <a:t>tư</a:t>
            </a:r>
            <a:r>
              <a:rPr lang="en-US" sz="2133" b="1" dirty="0" smtClean="0">
                <a:solidFill>
                  <a:srgbClr val="404040"/>
                </a:solidFill>
                <a:latin typeface="Calibri Light" panose="020F0302020204030204" pitchFamily="34" charset="0"/>
                <a:cs typeface="Calibri Light" panose="020F0302020204030204" pitchFamily="34" charset="0"/>
              </a:rPr>
              <a:t> </a:t>
            </a:r>
            <a:r>
              <a:rPr lang="en-US" sz="2133" b="1" dirty="0" err="1" smtClean="0">
                <a:solidFill>
                  <a:srgbClr val="404040"/>
                </a:solidFill>
                <a:latin typeface="Calibri Light" panose="020F0302020204030204" pitchFamily="34" charset="0"/>
                <a:cs typeface="Calibri Light" panose="020F0302020204030204" pitchFamily="34" charset="0"/>
              </a:rPr>
              <a:t>tưởng</a:t>
            </a:r>
            <a:r>
              <a:rPr lang="en-US" sz="2133" b="1" dirty="0" smtClean="0">
                <a:solidFill>
                  <a:srgbClr val="404040"/>
                </a:solidFill>
                <a:latin typeface="Calibri Light" panose="020F0302020204030204" pitchFamily="34" charset="0"/>
                <a:cs typeface="Calibri Light" panose="020F0302020204030204" pitchFamily="34" charset="0"/>
              </a:rPr>
              <a:t> </a:t>
            </a:r>
            <a:r>
              <a:rPr lang="en-US" sz="2133" b="1" dirty="0" err="1" smtClean="0">
                <a:solidFill>
                  <a:srgbClr val="404040"/>
                </a:solidFill>
                <a:latin typeface="Calibri Light" panose="020F0302020204030204" pitchFamily="34" charset="0"/>
                <a:cs typeface="Calibri Light" panose="020F0302020204030204" pitchFamily="34" charset="0"/>
              </a:rPr>
              <a:t>riêng</a:t>
            </a:r>
            <a:r>
              <a:rPr lang="en-US" sz="2133" b="1" dirty="0" smtClean="0">
                <a:solidFill>
                  <a:srgbClr val="404040"/>
                </a:solidFill>
                <a:latin typeface="Calibri Light" panose="020F0302020204030204" pitchFamily="34" charset="0"/>
                <a:cs typeface="Calibri Light" panose="020F0302020204030204" pitchFamily="34" charset="0"/>
              </a:rPr>
              <a:t> </a:t>
            </a:r>
            <a:r>
              <a:rPr lang="en-US" sz="2133" dirty="0" err="1" smtClean="0">
                <a:solidFill>
                  <a:srgbClr val="404040"/>
                </a:solidFill>
                <a:latin typeface="Calibri Light" panose="020F0302020204030204" pitchFamily="34" charset="0"/>
                <a:cs typeface="Calibri Light" panose="020F0302020204030204" pitchFamily="34" charset="0"/>
              </a:rPr>
              <a:t>để</a:t>
            </a:r>
            <a:r>
              <a:rPr lang="en-US" sz="2133" dirty="0" smtClean="0">
                <a:solidFill>
                  <a:srgbClr val="404040"/>
                </a:solidFill>
                <a:latin typeface="Calibri Light" panose="020F0302020204030204" pitchFamily="34" charset="0"/>
                <a:cs typeface="Calibri Light" panose="020F0302020204030204" pitchFamily="34" charset="0"/>
              </a:rPr>
              <a:t> </a:t>
            </a:r>
            <a:r>
              <a:rPr lang="en-US" sz="2133" dirty="0" err="1" smtClean="0">
                <a:solidFill>
                  <a:srgbClr val="404040"/>
                </a:solidFill>
                <a:latin typeface="Calibri Light" panose="020F0302020204030204" pitchFamily="34" charset="0"/>
                <a:cs typeface="Calibri Light" panose="020F0302020204030204" pitchFamily="34" charset="0"/>
              </a:rPr>
              <a:t>nhìn</a:t>
            </a:r>
            <a:r>
              <a:rPr lang="en-US" sz="2133" dirty="0" smtClean="0">
                <a:solidFill>
                  <a:srgbClr val="404040"/>
                </a:solidFill>
                <a:latin typeface="Calibri Light" panose="020F0302020204030204" pitchFamily="34" charset="0"/>
                <a:cs typeface="Calibri Light" panose="020F0302020204030204" pitchFamily="34" charset="0"/>
              </a:rPr>
              <a:t> </a:t>
            </a:r>
            <a:r>
              <a:rPr lang="en-US" sz="2133" dirty="0" err="1" smtClean="0">
                <a:solidFill>
                  <a:srgbClr val="404040"/>
                </a:solidFill>
                <a:latin typeface="Calibri Light" panose="020F0302020204030204" pitchFamily="34" charset="0"/>
                <a:cs typeface="Calibri Light" panose="020F0302020204030204" pitchFamily="34" charset="0"/>
              </a:rPr>
              <a:t>nhận</a:t>
            </a:r>
            <a:r>
              <a:rPr lang="en-US" sz="2133" dirty="0" smtClean="0">
                <a:solidFill>
                  <a:srgbClr val="404040"/>
                </a:solidFill>
                <a:latin typeface="Calibri Light" panose="020F0302020204030204" pitchFamily="34" charset="0"/>
                <a:cs typeface="Calibri Light" panose="020F0302020204030204" pitchFamily="34" charset="0"/>
              </a:rPr>
              <a:t> </a:t>
            </a:r>
            <a:r>
              <a:rPr lang="en-US" sz="2133" dirty="0" err="1" smtClean="0">
                <a:solidFill>
                  <a:srgbClr val="404040"/>
                </a:solidFill>
                <a:latin typeface="Calibri Light" panose="020F0302020204030204" pitchFamily="34" charset="0"/>
                <a:cs typeface="Calibri Light" panose="020F0302020204030204" pitchFamily="34" charset="0"/>
              </a:rPr>
              <a:t>đánh</a:t>
            </a:r>
            <a:r>
              <a:rPr lang="en-US" sz="2133" dirty="0" smtClean="0">
                <a:solidFill>
                  <a:srgbClr val="404040"/>
                </a:solidFill>
                <a:latin typeface="Calibri Light" panose="020F0302020204030204" pitchFamily="34" charset="0"/>
                <a:cs typeface="Calibri Light" panose="020F0302020204030204" pitchFamily="34" charset="0"/>
              </a:rPr>
              <a:t> </a:t>
            </a:r>
            <a:r>
              <a:rPr lang="en-US" sz="2133" dirty="0" err="1" smtClean="0">
                <a:solidFill>
                  <a:srgbClr val="404040"/>
                </a:solidFill>
                <a:latin typeface="Calibri Light" panose="020F0302020204030204" pitchFamily="34" charset="0"/>
                <a:cs typeface="Calibri Light" panose="020F0302020204030204" pitchFamily="34" charset="0"/>
              </a:rPr>
              <a:t>giá</a:t>
            </a:r>
            <a:r>
              <a:rPr lang="en-US" sz="2133" dirty="0" smtClean="0">
                <a:solidFill>
                  <a:srgbClr val="404040"/>
                </a:solidFill>
                <a:latin typeface="Calibri Light" panose="020F0302020204030204" pitchFamily="34" charset="0"/>
                <a:cs typeface="Calibri Light" panose="020F0302020204030204" pitchFamily="34" charset="0"/>
              </a:rPr>
              <a:t> </a:t>
            </a:r>
            <a:r>
              <a:rPr lang="en-US" sz="2133" dirty="0" err="1" smtClean="0">
                <a:solidFill>
                  <a:srgbClr val="404040"/>
                </a:solidFill>
                <a:latin typeface="Calibri Light" panose="020F0302020204030204" pitchFamily="34" charset="0"/>
                <a:cs typeface="Calibri Light" panose="020F0302020204030204" pitchFamily="34" charset="0"/>
              </a:rPr>
              <a:t>mọi</a:t>
            </a:r>
            <a:r>
              <a:rPr lang="en-US" sz="2133" dirty="0" smtClean="0">
                <a:solidFill>
                  <a:srgbClr val="404040"/>
                </a:solidFill>
                <a:latin typeface="Calibri Light" panose="020F0302020204030204" pitchFamily="34" charset="0"/>
                <a:cs typeface="Calibri Light" panose="020F0302020204030204" pitchFamily="34" charset="0"/>
              </a:rPr>
              <a:t> </a:t>
            </a:r>
            <a:r>
              <a:rPr lang="en-US" sz="2133" dirty="0" err="1" smtClean="0">
                <a:solidFill>
                  <a:srgbClr val="404040"/>
                </a:solidFill>
                <a:latin typeface="Calibri Light" panose="020F0302020204030204" pitchFamily="34" charset="0"/>
                <a:cs typeface="Calibri Light" panose="020F0302020204030204" pitchFamily="34" charset="0"/>
              </a:rPr>
              <a:t>vấn</a:t>
            </a:r>
            <a:r>
              <a:rPr lang="en-US" sz="2133" dirty="0" smtClean="0">
                <a:solidFill>
                  <a:srgbClr val="404040"/>
                </a:solidFill>
                <a:latin typeface="Calibri Light" panose="020F0302020204030204" pitchFamily="34" charset="0"/>
                <a:cs typeface="Calibri Light" panose="020F0302020204030204" pitchFamily="34" charset="0"/>
              </a:rPr>
              <a:t> </a:t>
            </a:r>
            <a:r>
              <a:rPr lang="en-US" sz="2133" dirty="0" err="1" smtClean="0">
                <a:solidFill>
                  <a:srgbClr val="404040"/>
                </a:solidFill>
                <a:latin typeface="Calibri Light" panose="020F0302020204030204" pitchFamily="34" charset="0"/>
                <a:cs typeface="Calibri Light" panose="020F0302020204030204" pitchFamily="34" charset="0"/>
              </a:rPr>
              <a:t>đề</a:t>
            </a:r>
            <a:endParaRPr lang="vi-VN" sz="2133" dirty="0">
              <a:solidFill>
                <a:srgbClr val="404040"/>
              </a:solidFill>
              <a:latin typeface="Calibri Light" panose="020F0302020204030204" pitchFamily="34" charset="0"/>
              <a:cs typeface="Calibri Light" panose="020F0302020204030204" pitchFamily="34" charset="0"/>
            </a:endParaRPr>
          </a:p>
        </p:txBody>
      </p:sp>
      <p:sp>
        <p:nvSpPr>
          <p:cNvPr id="7" name="Rectangle 6"/>
          <p:cNvSpPr/>
          <p:nvPr/>
        </p:nvSpPr>
        <p:spPr>
          <a:xfrm>
            <a:off x="420914" y="4699850"/>
            <a:ext cx="4725852" cy="1733488"/>
          </a:xfrm>
          <a:prstGeom prst="rect">
            <a:avLst/>
          </a:prstGeom>
        </p:spPr>
        <p:txBody>
          <a:bodyPr wrap="square">
            <a:spAutoFit/>
          </a:bodyPr>
          <a:lstStyle/>
          <a:p>
            <a:pPr defTabSz="609630" fontAlgn="base"/>
            <a:r>
              <a:rPr lang="en-US" sz="2133" b="1" dirty="0" err="1" smtClean="0">
                <a:solidFill>
                  <a:srgbClr val="404040"/>
                </a:solidFill>
                <a:latin typeface="Calibri Light" panose="020F0302020204030204" pitchFamily="34" charset="0"/>
                <a:cs typeface="Calibri Light" panose="020F0302020204030204" pitchFamily="34" charset="0"/>
              </a:rPr>
              <a:t>Tư</a:t>
            </a:r>
            <a:r>
              <a:rPr lang="en-US" sz="2133" b="1" dirty="0" smtClean="0">
                <a:solidFill>
                  <a:srgbClr val="404040"/>
                </a:solidFill>
                <a:latin typeface="Calibri Light" panose="020F0302020204030204" pitchFamily="34" charset="0"/>
                <a:cs typeface="Calibri Light" panose="020F0302020204030204" pitchFamily="34" charset="0"/>
              </a:rPr>
              <a:t> </a:t>
            </a:r>
            <a:r>
              <a:rPr lang="en-US" sz="2133" b="1" dirty="0" err="1" smtClean="0">
                <a:solidFill>
                  <a:srgbClr val="404040"/>
                </a:solidFill>
                <a:latin typeface="Calibri Light" panose="020F0302020204030204" pitchFamily="34" charset="0"/>
                <a:cs typeface="Calibri Light" panose="020F0302020204030204" pitchFamily="34" charset="0"/>
              </a:rPr>
              <a:t>thế</a:t>
            </a:r>
            <a:r>
              <a:rPr lang="en-US" sz="2133" b="1" dirty="0" smtClean="0">
                <a:solidFill>
                  <a:srgbClr val="404040"/>
                </a:solidFill>
                <a:latin typeface="Calibri Light" panose="020F0302020204030204" pitchFamily="34" charset="0"/>
                <a:cs typeface="Calibri Light" panose="020F0302020204030204" pitchFamily="34" charset="0"/>
              </a:rPr>
              <a:t> </a:t>
            </a:r>
            <a:r>
              <a:rPr lang="en-US" sz="2133" b="1" dirty="0" err="1" smtClean="0">
                <a:solidFill>
                  <a:srgbClr val="404040"/>
                </a:solidFill>
                <a:latin typeface="+mj-lt"/>
                <a:cs typeface="Calibri Light" panose="020F0302020204030204" pitchFamily="34" charset="0"/>
              </a:rPr>
              <a:t>đường</a:t>
            </a:r>
            <a:r>
              <a:rPr lang="en-US" sz="2133" b="1" dirty="0" smtClean="0">
                <a:solidFill>
                  <a:srgbClr val="404040"/>
                </a:solidFill>
                <a:latin typeface="+mj-lt"/>
                <a:cs typeface="Calibri Light" panose="020F0302020204030204" pitchFamily="34" charset="0"/>
              </a:rPr>
              <a:t> </a:t>
            </a:r>
            <a:r>
              <a:rPr lang="en-US" sz="2133" b="1" dirty="0" err="1" smtClean="0">
                <a:solidFill>
                  <a:srgbClr val="404040"/>
                </a:solidFill>
                <a:latin typeface="+mj-lt"/>
                <a:cs typeface="Calibri Light" panose="020F0302020204030204" pitchFamily="34" charset="0"/>
              </a:rPr>
              <a:t>hoàng</a:t>
            </a:r>
            <a:r>
              <a:rPr lang="en-US" sz="2133" b="1" dirty="0" smtClean="0">
                <a:solidFill>
                  <a:srgbClr val="404040"/>
                </a:solidFill>
                <a:latin typeface="+mj-lt"/>
                <a:cs typeface="Calibri Light" panose="020F0302020204030204" pitchFamily="34" charset="0"/>
              </a:rPr>
              <a:t>, </a:t>
            </a:r>
            <a:r>
              <a:rPr lang="en-US" sz="2133" b="1" dirty="0" err="1" smtClean="0">
                <a:solidFill>
                  <a:srgbClr val="404040"/>
                </a:solidFill>
                <a:latin typeface="+mj-lt"/>
                <a:cs typeface="Calibri Light" panose="020F0302020204030204" pitchFamily="34" charset="0"/>
              </a:rPr>
              <a:t>tự</a:t>
            </a:r>
            <a:r>
              <a:rPr lang="en-US" sz="2133" b="1" dirty="0">
                <a:solidFill>
                  <a:srgbClr val="404040"/>
                </a:solidFill>
                <a:latin typeface="+mj-lt"/>
                <a:cs typeface="Calibri Light" panose="020F0302020204030204" pitchFamily="34" charset="0"/>
              </a:rPr>
              <a:t> </a:t>
            </a:r>
            <a:r>
              <a:rPr lang="en-US" sz="2133" b="1" dirty="0" smtClean="0">
                <a:solidFill>
                  <a:srgbClr val="404040"/>
                </a:solidFill>
                <a:latin typeface="+mj-lt"/>
                <a:cs typeface="Calibri Light" panose="020F0302020204030204" pitchFamily="34" charset="0"/>
              </a:rPr>
              <a:t>tin </a:t>
            </a:r>
            <a:r>
              <a:rPr lang="en-US" sz="2133" dirty="0" err="1" smtClean="0">
                <a:solidFill>
                  <a:srgbClr val="404040"/>
                </a:solidFill>
                <a:latin typeface="Calibri Light" panose="020F0302020204030204" pitchFamily="34" charset="0"/>
                <a:cs typeface="Calibri Light" panose="020F0302020204030204" pitchFamily="34" charset="0"/>
              </a:rPr>
              <a:t>của</a:t>
            </a:r>
            <a:r>
              <a:rPr lang="en-US" sz="2133" dirty="0" smtClean="0">
                <a:solidFill>
                  <a:srgbClr val="404040"/>
                </a:solidFill>
                <a:latin typeface="Calibri Light" panose="020F0302020204030204" pitchFamily="34" charset="0"/>
                <a:cs typeface="Calibri Light" panose="020F0302020204030204" pitchFamily="34" charset="0"/>
              </a:rPr>
              <a:t> </a:t>
            </a:r>
            <a:r>
              <a:rPr lang="en-US" sz="2133" dirty="0" err="1" smtClean="0">
                <a:solidFill>
                  <a:srgbClr val="404040"/>
                </a:solidFill>
                <a:latin typeface="Calibri Light" panose="020F0302020204030204" pitchFamily="34" charset="0"/>
                <a:cs typeface="Calibri Light" panose="020F0302020204030204" pitchFamily="34" charset="0"/>
              </a:rPr>
              <a:t>các</a:t>
            </a:r>
            <a:r>
              <a:rPr lang="en-US" sz="2133" dirty="0" smtClean="0">
                <a:solidFill>
                  <a:srgbClr val="404040"/>
                </a:solidFill>
                <a:latin typeface="Calibri Light" panose="020F0302020204030204" pitchFamily="34" charset="0"/>
                <a:cs typeface="Calibri Light" panose="020F0302020204030204" pitchFamily="34" charset="0"/>
              </a:rPr>
              <a:t> </a:t>
            </a:r>
            <a:r>
              <a:rPr lang="en-US" sz="2133" dirty="0" err="1" smtClean="0">
                <a:solidFill>
                  <a:srgbClr val="404040"/>
                </a:solidFill>
                <a:latin typeface="Calibri Light" panose="020F0302020204030204" pitchFamily="34" charset="0"/>
                <a:cs typeface="Calibri Light" panose="020F0302020204030204" pitchFamily="34" charset="0"/>
              </a:rPr>
              <a:t>bộ</a:t>
            </a:r>
            <a:r>
              <a:rPr lang="en-US" sz="2133" dirty="0" smtClean="0">
                <a:solidFill>
                  <a:srgbClr val="404040"/>
                </a:solidFill>
                <a:latin typeface="Calibri Light" panose="020F0302020204030204" pitchFamily="34" charset="0"/>
                <a:cs typeface="Calibri Light" panose="020F0302020204030204" pitchFamily="34" charset="0"/>
              </a:rPr>
              <a:t> </a:t>
            </a:r>
            <a:r>
              <a:rPr lang="en-US" sz="2133" dirty="0" err="1" smtClean="0">
                <a:solidFill>
                  <a:srgbClr val="404040"/>
                </a:solidFill>
                <a:latin typeface="Calibri Light" panose="020F0302020204030204" pitchFamily="34" charset="0"/>
                <a:cs typeface="Calibri Light" panose="020F0302020204030204" pitchFamily="34" charset="0"/>
              </a:rPr>
              <a:t>tộc</a:t>
            </a:r>
            <a:r>
              <a:rPr lang="en-US" sz="2133" dirty="0" smtClean="0">
                <a:solidFill>
                  <a:srgbClr val="404040"/>
                </a:solidFill>
                <a:latin typeface="Calibri Light" panose="020F0302020204030204" pitchFamily="34" charset="0"/>
                <a:cs typeface="Calibri Light" panose="020F0302020204030204" pitchFamily="34" charset="0"/>
              </a:rPr>
              <a:t> da </a:t>
            </a:r>
            <a:r>
              <a:rPr lang="en-US" sz="2133" dirty="0" err="1" smtClean="0">
                <a:solidFill>
                  <a:srgbClr val="404040"/>
                </a:solidFill>
                <a:latin typeface="Calibri Light" panose="020F0302020204030204" pitchFamily="34" charset="0"/>
                <a:cs typeface="Calibri Light" panose="020F0302020204030204" pitchFamily="34" charset="0"/>
              </a:rPr>
              <a:t>đỏ</a:t>
            </a:r>
            <a:r>
              <a:rPr lang="en-US" sz="2133" dirty="0" smtClean="0">
                <a:solidFill>
                  <a:srgbClr val="404040"/>
                </a:solidFill>
                <a:latin typeface="Calibri Light" panose="020F0302020204030204" pitchFamily="34" charset="0"/>
                <a:cs typeface="Calibri Light" panose="020F0302020204030204" pitchFamily="34" charset="0"/>
              </a:rPr>
              <a:t> </a:t>
            </a:r>
            <a:r>
              <a:rPr lang="en-US" sz="2133" dirty="0" err="1" smtClean="0">
                <a:solidFill>
                  <a:srgbClr val="404040"/>
                </a:solidFill>
                <a:latin typeface="Calibri Light" panose="020F0302020204030204" pitchFamily="34" charset="0"/>
                <a:cs typeface="Calibri Light" panose="020F0302020204030204" pitchFamily="34" charset="0"/>
              </a:rPr>
              <a:t>khi</a:t>
            </a:r>
            <a:r>
              <a:rPr lang="en-US" sz="2133" dirty="0" smtClean="0">
                <a:solidFill>
                  <a:srgbClr val="404040"/>
                </a:solidFill>
                <a:latin typeface="Calibri Light" panose="020F0302020204030204" pitchFamily="34" charset="0"/>
                <a:cs typeface="Calibri Light" panose="020F0302020204030204" pitchFamily="34" charset="0"/>
              </a:rPr>
              <a:t> </a:t>
            </a:r>
            <a:r>
              <a:rPr lang="en-US" sz="2133" dirty="0" err="1" smtClean="0">
                <a:solidFill>
                  <a:srgbClr val="404040"/>
                </a:solidFill>
                <a:latin typeface="Calibri Light" panose="020F0302020204030204" pitchFamily="34" charset="0"/>
                <a:cs typeface="Calibri Light" panose="020F0302020204030204" pitchFamily="34" charset="0"/>
              </a:rPr>
              <a:t>đối</a:t>
            </a:r>
            <a:r>
              <a:rPr lang="en-US" sz="2133" dirty="0" smtClean="0">
                <a:solidFill>
                  <a:srgbClr val="404040"/>
                </a:solidFill>
                <a:latin typeface="Calibri Light" panose="020F0302020204030204" pitchFamily="34" charset="0"/>
                <a:cs typeface="Calibri Light" panose="020F0302020204030204" pitchFamily="34" charset="0"/>
              </a:rPr>
              <a:t> </a:t>
            </a:r>
            <a:r>
              <a:rPr lang="en-US" sz="2133" dirty="0" err="1" smtClean="0">
                <a:solidFill>
                  <a:srgbClr val="404040"/>
                </a:solidFill>
                <a:latin typeface="Calibri Light" panose="020F0302020204030204" pitchFamily="34" charset="0"/>
                <a:cs typeface="Calibri Light" panose="020F0302020204030204" pitchFamily="34" charset="0"/>
              </a:rPr>
              <a:t>đầu</a:t>
            </a:r>
            <a:r>
              <a:rPr lang="en-US" sz="2133" dirty="0" smtClean="0">
                <a:solidFill>
                  <a:srgbClr val="404040"/>
                </a:solidFill>
                <a:latin typeface="Calibri Light" panose="020F0302020204030204" pitchFamily="34" charset="0"/>
                <a:cs typeface="Calibri Light" panose="020F0302020204030204" pitchFamily="34" charset="0"/>
              </a:rPr>
              <a:t> </a:t>
            </a:r>
            <a:r>
              <a:rPr lang="en-US" sz="2133" dirty="0" err="1" smtClean="0">
                <a:solidFill>
                  <a:srgbClr val="404040"/>
                </a:solidFill>
                <a:latin typeface="Calibri Light" panose="020F0302020204030204" pitchFamily="34" charset="0"/>
                <a:cs typeface="Calibri Light" panose="020F0302020204030204" pitchFamily="34" charset="0"/>
              </a:rPr>
              <a:t>với</a:t>
            </a:r>
            <a:r>
              <a:rPr lang="en-US" sz="2133" dirty="0" smtClean="0">
                <a:solidFill>
                  <a:srgbClr val="404040"/>
                </a:solidFill>
                <a:latin typeface="Calibri Light" panose="020F0302020204030204" pitchFamily="34" charset="0"/>
                <a:cs typeface="Calibri Light" panose="020F0302020204030204" pitchFamily="34" charset="0"/>
              </a:rPr>
              <a:t> </a:t>
            </a:r>
            <a:r>
              <a:rPr lang="en-US" sz="2133" dirty="0" err="1" smtClean="0">
                <a:solidFill>
                  <a:srgbClr val="404040"/>
                </a:solidFill>
                <a:latin typeface="Calibri Light" panose="020F0302020204030204" pitchFamily="34" charset="0"/>
                <a:cs typeface="Calibri Light" panose="020F0302020204030204" pitchFamily="34" charset="0"/>
              </a:rPr>
              <a:t>người</a:t>
            </a:r>
            <a:r>
              <a:rPr lang="en-US" sz="2133" dirty="0" smtClean="0">
                <a:solidFill>
                  <a:srgbClr val="404040"/>
                </a:solidFill>
                <a:latin typeface="Calibri Light" panose="020F0302020204030204" pitchFamily="34" charset="0"/>
                <a:cs typeface="Calibri Light" panose="020F0302020204030204" pitchFamily="34" charset="0"/>
              </a:rPr>
              <a:t> da </a:t>
            </a:r>
            <a:r>
              <a:rPr lang="en-US" sz="2133" dirty="0" err="1" smtClean="0">
                <a:solidFill>
                  <a:srgbClr val="404040"/>
                </a:solidFill>
                <a:latin typeface="Calibri Light" panose="020F0302020204030204" pitchFamily="34" charset="0"/>
                <a:cs typeface="Calibri Light" panose="020F0302020204030204" pitchFamily="34" charset="0"/>
              </a:rPr>
              <a:t>trắng</a:t>
            </a:r>
            <a:endParaRPr lang="en-US" sz="2133" dirty="0" smtClean="0">
              <a:solidFill>
                <a:srgbClr val="404040"/>
              </a:solidFill>
              <a:latin typeface="Calibri Light" panose="020F0302020204030204" pitchFamily="34" charset="0"/>
              <a:cs typeface="Calibri Light" panose="020F0302020204030204" pitchFamily="34" charset="0"/>
            </a:endParaRPr>
          </a:p>
          <a:p>
            <a:pPr defTabSz="609630" fontAlgn="base"/>
            <a:endParaRPr lang="en-US" sz="2133" dirty="0" smtClean="0">
              <a:solidFill>
                <a:srgbClr val="404040"/>
              </a:solidFill>
              <a:latin typeface="Calibri Light" panose="020F0302020204030204" pitchFamily="34" charset="0"/>
              <a:cs typeface="Calibri Light" panose="020F0302020204030204" pitchFamily="34" charset="0"/>
            </a:endParaRPr>
          </a:p>
          <a:p>
            <a:pPr defTabSz="609630" fontAlgn="base"/>
            <a:r>
              <a:rPr lang="en-US" sz="2133" b="1" dirty="0" err="1" smtClean="0">
                <a:solidFill>
                  <a:srgbClr val="404040"/>
                </a:solidFill>
                <a:latin typeface="Calibri" panose="020F0502020204030204" pitchFamily="34" charset="0"/>
                <a:cs typeface="Calibri" panose="020F0502020204030204" pitchFamily="34" charset="0"/>
              </a:rPr>
              <a:t>Thẳng</a:t>
            </a:r>
            <a:r>
              <a:rPr lang="en-US" sz="2133" b="1" dirty="0" smtClean="0">
                <a:solidFill>
                  <a:srgbClr val="404040"/>
                </a:solidFill>
                <a:latin typeface="Calibri" panose="020F0502020204030204" pitchFamily="34" charset="0"/>
                <a:cs typeface="Calibri" panose="020F0502020204030204" pitchFamily="34" charset="0"/>
              </a:rPr>
              <a:t> </a:t>
            </a:r>
            <a:r>
              <a:rPr lang="en-US" sz="2133" b="1" dirty="0" err="1" smtClean="0">
                <a:solidFill>
                  <a:srgbClr val="404040"/>
                </a:solidFill>
                <a:latin typeface="Calibri" panose="020F0502020204030204" pitchFamily="34" charset="0"/>
                <a:cs typeface="Calibri" panose="020F0502020204030204" pitchFamily="34" charset="0"/>
              </a:rPr>
              <a:t>thắn</a:t>
            </a:r>
            <a:r>
              <a:rPr lang="en-US" sz="2133" b="1" dirty="0" smtClean="0">
                <a:solidFill>
                  <a:srgbClr val="404040"/>
                </a:solidFill>
                <a:latin typeface="Calibri" panose="020F0502020204030204" pitchFamily="34" charset="0"/>
                <a:cs typeface="Calibri" panose="020F0502020204030204" pitchFamily="34" charset="0"/>
              </a:rPr>
              <a:t> </a:t>
            </a:r>
            <a:r>
              <a:rPr lang="en-US" sz="2133" b="1" dirty="0" err="1" smtClean="0">
                <a:solidFill>
                  <a:srgbClr val="404040"/>
                </a:solidFill>
                <a:latin typeface="Calibri" panose="020F0502020204030204" pitchFamily="34" charset="0"/>
                <a:cs typeface="Calibri" panose="020F0502020204030204" pitchFamily="34" charset="0"/>
              </a:rPr>
              <a:t>bộc</a:t>
            </a:r>
            <a:r>
              <a:rPr lang="en-US" sz="2133" b="1" dirty="0" smtClean="0">
                <a:solidFill>
                  <a:srgbClr val="404040"/>
                </a:solidFill>
                <a:latin typeface="Calibri" panose="020F0502020204030204" pitchFamily="34" charset="0"/>
                <a:cs typeface="Calibri" panose="020F0502020204030204" pitchFamily="34" charset="0"/>
              </a:rPr>
              <a:t> </a:t>
            </a:r>
            <a:r>
              <a:rPr lang="en-US" sz="2133" b="1" dirty="0" err="1" smtClean="0">
                <a:solidFill>
                  <a:srgbClr val="404040"/>
                </a:solidFill>
                <a:latin typeface="Calibri" panose="020F0502020204030204" pitchFamily="34" charset="0"/>
                <a:cs typeface="Calibri" panose="020F0502020204030204" pitchFamily="34" charset="0"/>
              </a:rPr>
              <a:t>lộ</a:t>
            </a:r>
            <a:r>
              <a:rPr lang="en-US" sz="2133" b="1" dirty="0" smtClean="0">
                <a:solidFill>
                  <a:srgbClr val="404040"/>
                </a:solidFill>
                <a:latin typeface="Calibri" panose="020F0502020204030204" pitchFamily="34" charset="0"/>
                <a:cs typeface="Calibri" panose="020F0502020204030204" pitchFamily="34" charset="0"/>
              </a:rPr>
              <a:t> </a:t>
            </a:r>
            <a:r>
              <a:rPr lang="en-US" sz="2133" b="1" dirty="0" err="1" smtClean="0">
                <a:solidFill>
                  <a:srgbClr val="404040"/>
                </a:solidFill>
                <a:latin typeface="Calibri" panose="020F0502020204030204" pitchFamily="34" charset="0"/>
                <a:cs typeface="Calibri" panose="020F0502020204030204" pitchFamily="34" charset="0"/>
              </a:rPr>
              <a:t>và</a:t>
            </a:r>
            <a:r>
              <a:rPr lang="en-US" sz="2133" b="1" dirty="0" smtClean="0">
                <a:solidFill>
                  <a:srgbClr val="404040"/>
                </a:solidFill>
                <a:latin typeface="Calibri" panose="020F0502020204030204" pitchFamily="34" charset="0"/>
                <a:cs typeface="Calibri" panose="020F0502020204030204" pitchFamily="34" charset="0"/>
              </a:rPr>
              <a:t> </a:t>
            </a:r>
            <a:r>
              <a:rPr lang="en-US" sz="2133" b="1" dirty="0" err="1" smtClean="0">
                <a:solidFill>
                  <a:srgbClr val="404040"/>
                </a:solidFill>
                <a:latin typeface="Calibri" panose="020F0502020204030204" pitchFamily="34" charset="0"/>
                <a:cs typeface="Calibri" panose="020F0502020204030204" pitchFamily="34" charset="0"/>
              </a:rPr>
              <a:t>kiên</a:t>
            </a:r>
            <a:r>
              <a:rPr lang="en-US" sz="2133" b="1" dirty="0" smtClean="0">
                <a:solidFill>
                  <a:srgbClr val="404040"/>
                </a:solidFill>
                <a:latin typeface="Calibri" panose="020F0502020204030204" pitchFamily="34" charset="0"/>
                <a:cs typeface="Calibri" panose="020F0502020204030204" pitchFamily="34" charset="0"/>
              </a:rPr>
              <a:t> </a:t>
            </a:r>
            <a:r>
              <a:rPr lang="en-US" sz="2133" b="1" dirty="0" err="1" smtClean="0">
                <a:solidFill>
                  <a:srgbClr val="404040"/>
                </a:solidFill>
                <a:latin typeface="Calibri" panose="020F0502020204030204" pitchFamily="34" charset="0"/>
                <a:cs typeface="Calibri" panose="020F0502020204030204" pitchFamily="34" charset="0"/>
              </a:rPr>
              <a:t>quyết</a:t>
            </a:r>
            <a:r>
              <a:rPr lang="en-US" sz="2133" b="1" dirty="0" smtClean="0">
                <a:solidFill>
                  <a:srgbClr val="404040"/>
                </a:solidFill>
                <a:latin typeface="Calibri" panose="020F0502020204030204" pitchFamily="34" charset="0"/>
                <a:cs typeface="Calibri" panose="020F0502020204030204" pitchFamily="34" charset="0"/>
              </a:rPr>
              <a:t> </a:t>
            </a:r>
            <a:r>
              <a:rPr lang="en-US" sz="2133" b="1" dirty="0" err="1" smtClean="0">
                <a:solidFill>
                  <a:srgbClr val="404040"/>
                </a:solidFill>
                <a:latin typeface="Calibri" panose="020F0502020204030204" pitchFamily="34" charset="0"/>
                <a:cs typeface="Calibri" panose="020F0502020204030204" pitchFamily="34" charset="0"/>
              </a:rPr>
              <a:t>bảo</a:t>
            </a:r>
            <a:r>
              <a:rPr lang="en-US" sz="2133" b="1" dirty="0" smtClean="0">
                <a:solidFill>
                  <a:srgbClr val="404040"/>
                </a:solidFill>
                <a:latin typeface="Calibri" panose="020F0502020204030204" pitchFamily="34" charset="0"/>
                <a:cs typeface="Calibri" panose="020F0502020204030204" pitchFamily="34" charset="0"/>
              </a:rPr>
              <a:t> </a:t>
            </a:r>
            <a:r>
              <a:rPr lang="en-US" sz="2133" b="1" dirty="0" err="1" smtClean="0">
                <a:solidFill>
                  <a:srgbClr val="404040"/>
                </a:solidFill>
                <a:latin typeface="Calibri" panose="020F0502020204030204" pitchFamily="34" charset="0"/>
                <a:cs typeface="Calibri" panose="020F0502020204030204" pitchFamily="34" charset="0"/>
              </a:rPr>
              <a:t>vệ</a:t>
            </a:r>
            <a:r>
              <a:rPr lang="en-US" sz="2133" b="1" dirty="0" smtClean="0">
                <a:solidFill>
                  <a:srgbClr val="404040"/>
                </a:solidFill>
                <a:latin typeface="Calibri" panose="020F0502020204030204" pitchFamily="34" charset="0"/>
                <a:cs typeface="Calibri" panose="020F0502020204030204" pitchFamily="34" charset="0"/>
              </a:rPr>
              <a:t> </a:t>
            </a:r>
            <a:r>
              <a:rPr lang="en-US" sz="2133" dirty="0" err="1" smtClean="0">
                <a:solidFill>
                  <a:srgbClr val="404040"/>
                </a:solidFill>
                <a:latin typeface="Calibri Light" panose="020F0302020204030204" pitchFamily="34" charset="0"/>
                <a:cs typeface="Calibri Light" panose="020F0302020204030204" pitchFamily="34" charset="0"/>
              </a:rPr>
              <a:t>những</a:t>
            </a:r>
            <a:r>
              <a:rPr lang="en-US" sz="2133" dirty="0" smtClean="0">
                <a:solidFill>
                  <a:srgbClr val="404040"/>
                </a:solidFill>
                <a:latin typeface="Calibri Light" panose="020F0302020204030204" pitchFamily="34" charset="0"/>
                <a:cs typeface="Calibri Light" panose="020F0302020204030204" pitchFamily="34" charset="0"/>
              </a:rPr>
              <a:t> </a:t>
            </a:r>
            <a:r>
              <a:rPr lang="en-US" sz="2133" dirty="0" err="1" smtClean="0">
                <a:solidFill>
                  <a:srgbClr val="404040"/>
                </a:solidFill>
                <a:latin typeface="Calibri Light" panose="020F0302020204030204" pitchFamily="34" charset="0"/>
                <a:cs typeface="Calibri Light" panose="020F0302020204030204" pitchFamily="34" charset="0"/>
              </a:rPr>
              <a:t>giá</a:t>
            </a:r>
            <a:r>
              <a:rPr lang="en-US" sz="2133" dirty="0" smtClean="0">
                <a:solidFill>
                  <a:srgbClr val="404040"/>
                </a:solidFill>
                <a:latin typeface="Calibri Light" panose="020F0302020204030204" pitchFamily="34" charset="0"/>
                <a:cs typeface="Calibri Light" panose="020F0302020204030204" pitchFamily="34" charset="0"/>
              </a:rPr>
              <a:t> </a:t>
            </a:r>
            <a:r>
              <a:rPr lang="en-US" sz="2133" dirty="0" err="1" smtClean="0">
                <a:solidFill>
                  <a:srgbClr val="404040"/>
                </a:solidFill>
                <a:latin typeface="Calibri Light" panose="020F0302020204030204" pitchFamily="34" charset="0"/>
                <a:cs typeface="Calibri Light" panose="020F0302020204030204" pitchFamily="34" charset="0"/>
              </a:rPr>
              <a:t>trị</a:t>
            </a:r>
            <a:r>
              <a:rPr lang="en-US" sz="2133" dirty="0" smtClean="0">
                <a:solidFill>
                  <a:srgbClr val="404040"/>
                </a:solidFill>
                <a:latin typeface="Calibri Light" panose="020F0302020204030204" pitchFamily="34" charset="0"/>
                <a:cs typeface="Calibri Light" panose="020F0302020204030204" pitchFamily="34" charset="0"/>
              </a:rPr>
              <a:t> </a:t>
            </a:r>
            <a:r>
              <a:rPr lang="en-US" sz="2133" dirty="0" err="1" smtClean="0">
                <a:solidFill>
                  <a:srgbClr val="404040"/>
                </a:solidFill>
                <a:latin typeface="Calibri Light" panose="020F0302020204030204" pitchFamily="34" charset="0"/>
                <a:cs typeface="Calibri Light" panose="020F0302020204030204" pitchFamily="34" charset="0"/>
              </a:rPr>
              <a:t>tinh</a:t>
            </a:r>
            <a:r>
              <a:rPr lang="en-US" sz="2133" dirty="0" smtClean="0">
                <a:solidFill>
                  <a:srgbClr val="404040"/>
                </a:solidFill>
                <a:latin typeface="Calibri Light" panose="020F0302020204030204" pitchFamily="34" charset="0"/>
                <a:cs typeface="Calibri Light" panose="020F0302020204030204" pitchFamily="34" charset="0"/>
              </a:rPr>
              <a:t> </a:t>
            </a:r>
            <a:r>
              <a:rPr lang="en-US" sz="2133" dirty="0" err="1" smtClean="0">
                <a:solidFill>
                  <a:srgbClr val="404040"/>
                </a:solidFill>
                <a:latin typeface="Calibri Light" panose="020F0302020204030204" pitchFamily="34" charset="0"/>
                <a:cs typeface="Calibri Light" panose="020F0302020204030204" pitchFamily="34" charset="0"/>
              </a:rPr>
              <a:t>thần</a:t>
            </a:r>
            <a:r>
              <a:rPr lang="en-US" sz="2133" dirty="0" smtClean="0">
                <a:solidFill>
                  <a:srgbClr val="404040"/>
                </a:solidFill>
                <a:latin typeface="Calibri Light" panose="020F0302020204030204" pitchFamily="34" charset="0"/>
                <a:cs typeface="Calibri Light" panose="020F0302020204030204" pitchFamily="34" charset="0"/>
              </a:rPr>
              <a:t> </a:t>
            </a:r>
            <a:r>
              <a:rPr lang="en-US" sz="2133" dirty="0" err="1" smtClean="0">
                <a:solidFill>
                  <a:srgbClr val="404040"/>
                </a:solidFill>
                <a:latin typeface="Calibri Light" panose="020F0302020204030204" pitchFamily="34" charset="0"/>
                <a:cs typeface="Calibri Light" panose="020F0302020204030204" pitchFamily="34" charset="0"/>
              </a:rPr>
              <a:t>tổ</a:t>
            </a:r>
            <a:r>
              <a:rPr lang="en-US" sz="2133" dirty="0" smtClean="0">
                <a:solidFill>
                  <a:srgbClr val="404040"/>
                </a:solidFill>
                <a:latin typeface="Calibri Light" panose="020F0302020204030204" pitchFamily="34" charset="0"/>
                <a:cs typeface="Calibri Light" panose="020F0302020204030204" pitchFamily="34" charset="0"/>
              </a:rPr>
              <a:t> </a:t>
            </a:r>
            <a:r>
              <a:rPr lang="en-US" sz="2133" dirty="0" err="1" smtClean="0">
                <a:solidFill>
                  <a:srgbClr val="404040"/>
                </a:solidFill>
                <a:latin typeface="Calibri Light" panose="020F0302020204030204" pitchFamily="34" charset="0"/>
                <a:cs typeface="Calibri Light" panose="020F0302020204030204" pitchFamily="34" charset="0"/>
              </a:rPr>
              <a:t>tiên</a:t>
            </a:r>
            <a:r>
              <a:rPr lang="en-US" sz="2133" dirty="0" smtClean="0">
                <a:solidFill>
                  <a:srgbClr val="404040"/>
                </a:solidFill>
                <a:latin typeface="Calibri Light" panose="020F0302020204030204" pitchFamily="34" charset="0"/>
                <a:cs typeface="Calibri Light" panose="020F0302020204030204" pitchFamily="34" charset="0"/>
              </a:rPr>
              <a:t> </a:t>
            </a:r>
            <a:r>
              <a:rPr lang="en-US" sz="2133" dirty="0" err="1" smtClean="0">
                <a:solidFill>
                  <a:srgbClr val="404040"/>
                </a:solidFill>
                <a:latin typeface="Calibri Light" panose="020F0302020204030204" pitchFamily="34" charset="0"/>
                <a:cs typeface="Calibri Light" panose="020F0302020204030204" pitchFamily="34" charset="0"/>
              </a:rPr>
              <a:t>để</a:t>
            </a:r>
            <a:r>
              <a:rPr lang="en-US" sz="2133" dirty="0" smtClean="0">
                <a:solidFill>
                  <a:srgbClr val="404040"/>
                </a:solidFill>
                <a:latin typeface="Calibri Light" panose="020F0302020204030204" pitchFamily="34" charset="0"/>
                <a:cs typeface="Calibri Light" panose="020F0302020204030204" pitchFamily="34" charset="0"/>
              </a:rPr>
              <a:t> </a:t>
            </a:r>
            <a:r>
              <a:rPr lang="en-US" sz="2133" dirty="0" err="1" smtClean="0">
                <a:solidFill>
                  <a:srgbClr val="404040"/>
                </a:solidFill>
                <a:latin typeface="Calibri Light" panose="020F0302020204030204" pitchFamily="34" charset="0"/>
                <a:cs typeface="Calibri Light" panose="020F0302020204030204" pitchFamily="34" charset="0"/>
              </a:rPr>
              <a:t>lại</a:t>
            </a:r>
            <a:r>
              <a:rPr lang="en-US" sz="2133" dirty="0" smtClean="0">
                <a:solidFill>
                  <a:srgbClr val="404040"/>
                </a:solidFill>
                <a:latin typeface="Calibri Light" panose="020F0302020204030204" pitchFamily="34" charset="0"/>
                <a:cs typeface="Calibri Light" panose="020F0302020204030204" pitchFamily="34" charset="0"/>
              </a:rPr>
              <a:t>.</a:t>
            </a:r>
            <a:endParaRPr lang="vi-VN" sz="2133" dirty="0">
              <a:solidFill>
                <a:srgbClr val="404040"/>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352927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Man With A Question Mark GIFs | Teno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029201" y="2760519"/>
            <a:ext cx="3679371" cy="4097481"/>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5"/>
          <p:cNvSpPr/>
          <p:nvPr/>
        </p:nvSpPr>
        <p:spPr>
          <a:xfrm>
            <a:off x="561701" y="1267097"/>
            <a:ext cx="6779623" cy="1619794"/>
          </a:xfrm>
          <a:prstGeom prst="wedgeRoundRectCallout">
            <a:avLst>
              <a:gd name="adj1" fmla="val 38431"/>
              <a:gd name="adj2" fmla="val 67698"/>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609630"/>
            <a:r>
              <a:rPr lang="en-US" sz="2667" dirty="0" err="1" smtClean="0">
                <a:solidFill>
                  <a:prstClr val="black"/>
                </a:solidFill>
                <a:latin typeface="Calibri Light" panose="020F0302020204030204" pitchFamily="34" charset="0"/>
                <a:cs typeface="Calibri Light" panose="020F0302020204030204" pitchFamily="34" charset="0"/>
              </a:rPr>
              <a:t>Trong</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bối</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cảnh</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của</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đời</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sống</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hôm</a:t>
            </a:r>
            <a:r>
              <a:rPr lang="en-US" sz="2667" dirty="0" smtClean="0">
                <a:solidFill>
                  <a:prstClr val="black"/>
                </a:solidFill>
                <a:latin typeface="Calibri Light" panose="020F0302020204030204" pitchFamily="34" charset="0"/>
                <a:cs typeface="Calibri Light" panose="020F0302020204030204" pitchFamily="34" charset="0"/>
              </a:rPr>
              <a:t> nay, </a:t>
            </a:r>
            <a:r>
              <a:rPr lang="en-US" sz="2667" dirty="0" err="1" smtClean="0">
                <a:solidFill>
                  <a:prstClr val="black"/>
                </a:solidFill>
                <a:latin typeface="Calibri Light" panose="020F0302020204030204" pitchFamily="34" charset="0"/>
                <a:cs typeface="Calibri Light" panose="020F0302020204030204" pitchFamily="34" charset="0"/>
              </a:rPr>
              <a:t>diễn</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từ</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của</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thủ</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lĩnh</a:t>
            </a:r>
            <a:r>
              <a:rPr lang="en-US" sz="2667" dirty="0" smtClean="0">
                <a:solidFill>
                  <a:prstClr val="black"/>
                </a:solidFill>
                <a:latin typeface="Calibri Light" panose="020F0302020204030204" pitchFamily="34" charset="0"/>
                <a:cs typeface="Calibri Light" panose="020F0302020204030204" pitchFamily="34" charset="0"/>
              </a:rPr>
              <a:t> Xi – </a:t>
            </a:r>
            <a:r>
              <a:rPr lang="en-US" sz="2667" dirty="0" err="1" smtClean="0">
                <a:solidFill>
                  <a:prstClr val="black"/>
                </a:solidFill>
                <a:latin typeface="Calibri Light" panose="020F0302020204030204" pitchFamily="34" charset="0"/>
                <a:cs typeface="Calibri Light" panose="020F0302020204030204" pitchFamily="34" charset="0"/>
              </a:rPr>
              <a:t>át</a:t>
            </a:r>
            <a:r>
              <a:rPr lang="en-US" sz="2667" dirty="0" smtClean="0">
                <a:solidFill>
                  <a:prstClr val="black"/>
                </a:solidFill>
                <a:latin typeface="Calibri Light" panose="020F0302020204030204" pitchFamily="34" charset="0"/>
                <a:cs typeface="Calibri Light" panose="020F0302020204030204" pitchFamily="34" charset="0"/>
              </a:rPr>
              <a:t> – </a:t>
            </a:r>
            <a:r>
              <a:rPr lang="en-US" sz="2667" dirty="0" err="1" smtClean="0">
                <a:solidFill>
                  <a:prstClr val="black"/>
                </a:solidFill>
                <a:latin typeface="Calibri Light" panose="020F0302020204030204" pitchFamily="34" charset="0"/>
                <a:cs typeface="Calibri Light" panose="020F0302020204030204" pitchFamily="34" charset="0"/>
              </a:rPr>
              <a:t>tơn</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còn</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nhắc</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nhở</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chúng</a:t>
            </a:r>
            <a:r>
              <a:rPr lang="en-US" sz="2667" dirty="0" smtClean="0">
                <a:solidFill>
                  <a:prstClr val="black"/>
                </a:solidFill>
                <a:latin typeface="Calibri Light" panose="020F0302020204030204" pitchFamily="34" charset="0"/>
                <a:cs typeface="Calibri Light" panose="020F0302020204030204" pitchFamily="34" charset="0"/>
              </a:rPr>
              <a:t> ta </a:t>
            </a:r>
            <a:r>
              <a:rPr lang="en-US" sz="2667" dirty="0" err="1" smtClean="0">
                <a:solidFill>
                  <a:prstClr val="black"/>
                </a:solidFill>
                <a:latin typeface="Calibri Light" panose="020F0302020204030204" pitchFamily="34" charset="0"/>
                <a:cs typeface="Calibri Light" panose="020F0302020204030204" pitchFamily="34" charset="0"/>
              </a:rPr>
              <a:t>điều</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gì</a:t>
            </a:r>
            <a:r>
              <a:rPr lang="en-US" sz="2667" dirty="0" smtClean="0">
                <a:solidFill>
                  <a:prstClr val="black"/>
                </a:solidFill>
                <a:latin typeface="Calibri Light" panose="020F0302020204030204" pitchFamily="34" charset="0"/>
                <a:cs typeface="Calibri Light" panose="020F0302020204030204" pitchFamily="34" charset="0"/>
              </a:rPr>
              <a:t>?</a:t>
            </a:r>
            <a:endParaRPr lang="en-US" sz="2667" dirty="0">
              <a:solidFill>
                <a:prstClr val="black"/>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334928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20902" y="854792"/>
            <a:ext cx="5739072" cy="913199"/>
          </a:xfrm>
          <a:prstGeom prst="rect">
            <a:avLst/>
          </a:prstGeom>
        </p:spPr>
        <p:txBody>
          <a:bodyPr wrap="none">
            <a:spAutoFit/>
          </a:bodyPr>
          <a:lstStyle/>
          <a:p>
            <a:pPr defTabSz="609630"/>
            <a:r>
              <a:rPr lang="en-US" sz="5334" dirty="0" smtClean="0">
                <a:solidFill>
                  <a:srgbClr val="404040"/>
                </a:solidFill>
                <a:latin typeface="Bahnschrift Condensed" panose="020B0502040204020203" pitchFamily="34" charset="0"/>
                <a:cs typeface="Calibri Light" panose="020F0302020204030204" pitchFamily="34" charset="0"/>
              </a:rPr>
              <a:t>- </a:t>
            </a:r>
            <a:r>
              <a:rPr lang="en-US" sz="5334" dirty="0" err="1" smtClean="0">
                <a:solidFill>
                  <a:srgbClr val="404040"/>
                </a:solidFill>
                <a:latin typeface="Bahnschrift Condensed" panose="020B0502040204020203" pitchFamily="34" charset="0"/>
                <a:cs typeface="Calibri Light" panose="020F0302020204030204" pitchFamily="34" charset="0"/>
              </a:rPr>
              <a:t>Lắng</a:t>
            </a:r>
            <a:r>
              <a:rPr lang="en-US" sz="5334" dirty="0" smtClean="0">
                <a:solidFill>
                  <a:srgbClr val="404040"/>
                </a:solidFill>
                <a:latin typeface="Bahnschrift Condensed" panose="020B0502040204020203" pitchFamily="34" charset="0"/>
                <a:cs typeface="Calibri Light" panose="020F0302020204030204" pitchFamily="34" charset="0"/>
              </a:rPr>
              <a:t> </a:t>
            </a:r>
            <a:r>
              <a:rPr lang="en-US" sz="5334" dirty="0" err="1" smtClean="0">
                <a:solidFill>
                  <a:srgbClr val="404040"/>
                </a:solidFill>
                <a:latin typeface="Bahnschrift Condensed" panose="020B0502040204020203" pitchFamily="34" charset="0"/>
                <a:cs typeface="Calibri Light" panose="020F0302020204030204" pitchFamily="34" charset="0"/>
              </a:rPr>
              <a:t>nghe</a:t>
            </a:r>
            <a:r>
              <a:rPr lang="en-US" sz="5334" dirty="0" smtClean="0">
                <a:solidFill>
                  <a:srgbClr val="404040"/>
                </a:solidFill>
                <a:latin typeface="Bahnschrift Condensed" panose="020B0502040204020203" pitchFamily="34" charset="0"/>
                <a:cs typeface="Calibri Light" panose="020F0302020204030204" pitchFamily="34" charset="0"/>
              </a:rPr>
              <a:t> </a:t>
            </a:r>
            <a:r>
              <a:rPr lang="en-US" sz="5334" dirty="0" err="1" smtClean="0">
                <a:solidFill>
                  <a:srgbClr val="404040"/>
                </a:solidFill>
                <a:latin typeface="Bahnschrift Condensed" panose="020B0502040204020203" pitchFamily="34" charset="0"/>
                <a:cs typeface="Calibri Light" panose="020F0302020204030204" pitchFamily="34" charset="0"/>
              </a:rPr>
              <a:t>thiên</a:t>
            </a:r>
            <a:r>
              <a:rPr lang="en-US" sz="5334" dirty="0" smtClean="0">
                <a:solidFill>
                  <a:srgbClr val="404040"/>
                </a:solidFill>
                <a:latin typeface="Bahnschrift Condensed" panose="020B0502040204020203" pitchFamily="34" charset="0"/>
                <a:cs typeface="Calibri Light" panose="020F0302020204030204" pitchFamily="34" charset="0"/>
              </a:rPr>
              <a:t> </a:t>
            </a:r>
            <a:r>
              <a:rPr lang="en-US" sz="5334" dirty="0" err="1" smtClean="0">
                <a:solidFill>
                  <a:srgbClr val="404040"/>
                </a:solidFill>
                <a:latin typeface="Bahnschrift Condensed" panose="020B0502040204020203" pitchFamily="34" charset="0"/>
                <a:cs typeface="Calibri Light" panose="020F0302020204030204" pitchFamily="34" charset="0"/>
              </a:rPr>
              <a:t>nhiên</a:t>
            </a:r>
            <a:r>
              <a:rPr lang="en-US" sz="5334" dirty="0" smtClean="0">
                <a:solidFill>
                  <a:srgbClr val="404040"/>
                </a:solidFill>
                <a:latin typeface="Bahnschrift Condensed" panose="020B0502040204020203" pitchFamily="34" charset="0"/>
                <a:cs typeface="Calibri Light" panose="020F0302020204030204" pitchFamily="34" charset="0"/>
              </a:rPr>
              <a:t> </a:t>
            </a:r>
            <a:endParaRPr lang="en-US" sz="11067" dirty="0">
              <a:solidFill>
                <a:prstClr val="black"/>
              </a:solidFill>
              <a:latin typeface="Bahnschrift Condensed" panose="020B0502040204020203" pitchFamily="34" charset="0"/>
              <a:cs typeface="Calibri Light" panose="020F0302020204030204" pitchFamily="34" charset="0"/>
            </a:endParaRPr>
          </a:p>
        </p:txBody>
      </p:sp>
      <p:sp>
        <p:nvSpPr>
          <p:cNvPr id="6" name="Rectangle 5"/>
          <p:cNvSpPr/>
          <p:nvPr/>
        </p:nvSpPr>
        <p:spPr>
          <a:xfrm>
            <a:off x="4586832" y="2567203"/>
            <a:ext cx="5913798" cy="769441"/>
          </a:xfrm>
          <a:prstGeom prst="rect">
            <a:avLst/>
          </a:prstGeom>
        </p:spPr>
        <p:txBody>
          <a:bodyPr wrap="none">
            <a:spAutoFit/>
          </a:bodyPr>
          <a:lstStyle/>
          <a:p>
            <a:pPr defTabSz="609630"/>
            <a:r>
              <a:rPr lang="en-US" sz="4400" dirty="0" smtClean="0">
                <a:solidFill>
                  <a:srgbClr val="00B050"/>
                </a:solidFill>
                <a:latin typeface="Bahnschrift Condensed" panose="020B0502040204020203" pitchFamily="34" charset="0"/>
              </a:rPr>
              <a:t>-</a:t>
            </a:r>
            <a:r>
              <a:rPr lang="en-US" sz="4400" dirty="0" err="1" smtClean="0">
                <a:solidFill>
                  <a:srgbClr val="00B050"/>
                </a:solidFill>
                <a:latin typeface="Bahnschrift Condensed" panose="020B0502040204020203" pitchFamily="34" charset="0"/>
              </a:rPr>
              <a:t>Tôn</a:t>
            </a:r>
            <a:r>
              <a:rPr lang="en-US" sz="4400" dirty="0" smtClean="0">
                <a:solidFill>
                  <a:srgbClr val="00B050"/>
                </a:solidFill>
                <a:latin typeface="Bahnschrift Condensed" panose="020B0502040204020203" pitchFamily="34" charset="0"/>
              </a:rPr>
              <a:t> </a:t>
            </a:r>
            <a:r>
              <a:rPr lang="en-US" sz="4400" dirty="0" err="1" smtClean="0">
                <a:solidFill>
                  <a:srgbClr val="00B050"/>
                </a:solidFill>
                <a:latin typeface="Bahnschrift Condensed" panose="020B0502040204020203" pitchFamily="34" charset="0"/>
              </a:rPr>
              <a:t>trọng</a:t>
            </a:r>
            <a:r>
              <a:rPr lang="en-US" sz="4400" dirty="0" smtClean="0">
                <a:solidFill>
                  <a:srgbClr val="00B050"/>
                </a:solidFill>
                <a:latin typeface="Bahnschrift Condensed" panose="020B0502040204020203" pitchFamily="34" charset="0"/>
              </a:rPr>
              <a:t> </a:t>
            </a:r>
            <a:r>
              <a:rPr lang="en-US" sz="4400" dirty="0" err="1" smtClean="0">
                <a:solidFill>
                  <a:srgbClr val="00B050"/>
                </a:solidFill>
                <a:latin typeface="Bahnschrift Condensed" panose="020B0502040204020203" pitchFamily="34" charset="0"/>
              </a:rPr>
              <a:t>sự</a:t>
            </a:r>
            <a:r>
              <a:rPr lang="en-US" sz="4400" dirty="0" smtClean="0">
                <a:solidFill>
                  <a:srgbClr val="00B050"/>
                </a:solidFill>
                <a:latin typeface="Bahnschrift Condensed" panose="020B0502040204020203" pitchFamily="34" charset="0"/>
              </a:rPr>
              <a:t> </a:t>
            </a:r>
            <a:r>
              <a:rPr lang="en-US" sz="4400" dirty="0" err="1" smtClean="0">
                <a:solidFill>
                  <a:srgbClr val="00B050"/>
                </a:solidFill>
                <a:latin typeface="Bahnschrift Condensed" panose="020B0502040204020203" pitchFamily="34" charset="0"/>
              </a:rPr>
              <a:t>đa</a:t>
            </a:r>
            <a:r>
              <a:rPr lang="en-US" sz="4400" dirty="0" smtClean="0">
                <a:solidFill>
                  <a:srgbClr val="00B050"/>
                </a:solidFill>
                <a:latin typeface="Bahnschrift Condensed" panose="020B0502040204020203" pitchFamily="34" charset="0"/>
              </a:rPr>
              <a:t> </a:t>
            </a:r>
            <a:r>
              <a:rPr lang="en-US" sz="4400" dirty="0" err="1" smtClean="0">
                <a:solidFill>
                  <a:srgbClr val="00B050"/>
                </a:solidFill>
                <a:latin typeface="Bahnschrift Condensed" panose="020B0502040204020203" pitchFamily="34" charset="0"/>
              </a:rPr>
              <a:t>dạng</a:t>
            </a:r>
            <a:r>
              <a:rPr lang="en-US" sz="4400" dirty="0" smtClean="0">
                <a:solidFill>
                  <a:srgbClr val="00B050"/>
                </a:solidFill>
                <a:latin typeface="Bahnschrift Condensed" panose="020B0502040204020203" pitchFamily="34" charset="0"/>
              </a:rPr>
              <a:t> </a:t>
            </a:r>
            <a:r>
              <a:rPr lang="en-US" sz="4400" dirty="0" err="1" smtClean="0">
                <a:solidFill>
                  <a:srgbClr val="00B050"/>
                </a:solidFill>
                <a:latin typeface="Bahnschrift Condensed" panose="020B0502040204020203" pitchFamily="34" charset="0"/>
              </a:rPr>
              <a:t>văn</a:t>
            </a:r>
            <a:r>
              <a:rPr lang="en-US" sz="4400" dirty="0" smtClean="0">
                <a:solidFill>
                  <a:srgbClr val="00B050"/>
                </a:solidFill>
                <a:latin typeface="Bahnschrift Condensed" panose="020B0502040204020203" pitchFamily="34" charset="0"/>
              </a:rPr>
              <a:t> </a:t>
            </a:r>
            <a:r>
              <a:rPr lang="en-US" sz="4400" dirty="0" err="1" smtClean="0">
                <a:solidFill>
                  <a:srgbClr val="00B050"/>
                </a:solidFill>
                <a:latin typeface="Bahnschrift Condensed" panose="020B0502040204020203" pitchFamily="34" charset="0"/>
              </a:rPr>
              <a:t>hóa</a:t>
            </a:r>
            <a:endParaRPr lang="en-US" sz="6400" dirty="0">
              <a:solidFill>
                <a:srgbClr val="00B050"/>
              </a:solidFill>
              <a:latin typeface="Bahnschrift Condensed" panose="020B0502040204020203" pitchFamily="34" charset="0"/>
            </a:endParaRPr>
          </a:p>
        </p:txBody>
      </p:sp>
      <p:sp>
        <p:nvSpPr>
          <p:cNvPr id="7" name="Rectangle 6"/>
          <p:cNvSpPr/>
          <p:nvPr/>
        </p:nvSpPr>
        <p:spPr>
          <a:xfrm>
            <a:off x="4672959" y="4135856"/>
            <a:ext cx="6810829" cy="1569660"/>
          </a:xfrm>
          <a:prstGeom prst="rect">
            <a:avLst/>
          </a:prstGeom>
        </p:spPr>
        <p:txBody>
          <a:bodyPr wrap="square">
            <a:spAutoFit/>
          </a:bodyPr>
          <a:lstStyle/>
          <a:p>
            <a:pPr defTabSz="609630"/>
            <a:r>
              <a:rPr lang="en-US" sz="4000" dirty="0">
                <a:solidFill>
                  <a:srgbClr val="F79646">
                    <a:lumMod val="50000"/>
                  </a:srgbClr>
                </a:solidFill>
                <a:latin typeface="Bahnschrift Condensed" panose="020B0502040204020203" pitchFamily="34" charset="0"/>
              </a:rPr>
              <a:t> </a:t>
            </a:r>
            <a:r>
              <a:rPr lang="en-US" sz="4800" dirty="0" smtClean="0">
                <a:solidFill>
                  <a:srgbClr val="F79646">
                    <a:lumMod val="50000"/>
                  </a:srgbClr>
                </a:solidFill>
                <a:latin typeface="Bahnschrift Condensed" panose="020B0502040204020203" pitchFamily="34" charset="0"/>
              </a:rPr>
              <a:t>- </a:t>
            </a:r>
            <a:r>
              <a:rPr lang="en-US" sz="4800" dirty="0" err="1" smtClean="0">
                <a:solidFill>
                  <a:srgbClr val="F79646">
                    <a:lumMod val="50000"/>
                  </a:srgbClr>
                </a:solidFill>
                <a:latin typeface="Bahnschrift Condensed" panose="020B0502040204020203" pitchFamily="34" charset="0"/>
              </a:rPr>
              <a:t>Thái</a:t>
            </a:r>
            <a:r>
              <a:rPr lang="en-US" sz="4800" dirty="0" smtClean="0">
                <a:solidFill>
                  <a:srgbClr val="F79646">
                    <a:lumMod val="50000"/>
                  </a:srgbClr>
                </a:solidFill>
                <a:latin typeface="Bahnschrift Condensed" panose="020B0502040204020203" pitchFamily="34" charset="0"/>
              </a:rPr>
              <a:t> </a:t>
            </a:r>
            <a:r>
              <a:rPr lang="en-US" sz="4800" dirty="0" err="1" smtClean="0">
                <a:solidFill>
                  <a:srgbClr val="F79646">
                    <a:lumMod val="50000"/>
                  </a:srgbClr>
                </a:solidFill>
                <a:latin typeface="Bahnschrift Condensed" panose="020B0502040204020203" pitchFamily="34" charset="0"/>
              </a:rPr>
              <a:t>độ</a:t>
            </a:r>
            <a:r>
              <a:rPr lang="en-US" sz="4800" dirty="0" smtClean="0">
                <a:solidFill>
                  <a:srgbClr val="F79646">
                    <a:lumMod val="50000"/>
                  </a:srgbClr>
                </a:solidFill>
                <a:latin typeface="Bahnschrift Condensed" panose="020B0502040204020203" pitchFamily="34" charset="0"/>
              </a:rPr>
              <a:t> </a:t>
            </a:r>
            <a:r>
              <a:rPr lang="en-US" sz="4800" dirty="0" err="1" smtClean="0">
                <a:solidFill>
                  <a:srgbClr val="F79646">
                    <a:lumMod val="50000"/>
                  </a:srgbClr>
                </a:solidFill>
                <a:latin typeface="Bahnschrift Condensed" panose="020B0502040204020203" pitchFamily="34" charset="0"/>
              </a:rPr>
              <a:t>ứng</a:t>
            </a:r>
            <a:r>
              <a:rPr lang="en-US" sz="4800" dirty="0" smtClean="0">
                <a:solidFill>
                  <a:srgbClr val="F79646">
                    <a:lumMod val="50000"/>
                  </a:srgbClr>
                </a:solidFill>
                <a:latin typeface="Bahnschrift Condensed" panose="020B0502040204020203" pitchFamily="34" charset="0"/>
              </a:rPr>
              <a:t> </a:t>
            </a:r>
            <a:r>
              <a:rPr lang="en-US" sz="4800" dirty="0" err="1" smtClean="0">
                <a:solidFill>
                  <a:srgbClr val="F79646">
                    <a:lumMod val="50000"/>
                  </a:srgbClr>
                </a:solidFill>
                <a:latin typeface="Bahnschrift Condensed" panose="020B0502040204020203" pitchFamily="34" charset="0"/>
              </a:rPr>
              <a:t>xử</a:t>
            </a:r>
            <a:r>
              <a:rPr lang="en-US" sz="4800" dirty="0" smtClean="0">
                <a:solidFill>
                  <a:srgbClr val="F79646">
                    <a:lumMod val="50000"/>
                  </a:srgbClr>
                </a:solidFill>
                <a:latin typeface="Bahnschrift Condensed" panose="020B0502040204020203" pitchFamily="34" charset="0"/>
              </a:rPr>
              <a:t> </a:t>
            </a:r>
            <a:r>
              <a:rPr lang="en-US" sz="4800" dirty="0" err="1" smtClean="0">
                <a:solidFill>
                  <a:srgbClr val="F79646">
                    <a:lumMod val="50000"/>
                  </a:srgbClr>
                </a:solidFill>
                <a:latin typeface="Bahnschrift Condensed" panose="020B0502040204020203" pitchFamily="34" charset="0"/>
              </a:rPr>
              <a:t>với</a:t>
            </a:r>
            <a:r>
              <a:rPr lang="en-US" sz="4800" dirty="0" smtClean="0">
                <a:solidFill>
                  <a:srgbClr val="F79646">
                    <a:lumMod val="50000"/>
                  </a:srgbClr>
                </a:solidFill>
                <a:latin typeface="Bahnschrift Condensed" panose="020B0502040204020203" pitchFamily="34" charset="0"/>
              </a:rPr>
              <a:t> </a:t>
            </a:r>
            <a:r>
              <a:rPr lang="en-US" sz="4800" dirty="0" err="1" smtClean="0">
                <a:solidFill>
                  <a:srgbClr val="F79646">
                    <a:lumMod val="50000"/>
                  </a:srgbClr>
                </a:solidFill>
                <a:latin typeface="Bahnschrift Condensed" panose="020B0502040204020203" pitchFamily="34" charset="0"/>
              </a:rPr>
              <a:t>thiên</a:t>
            </a:r>
            <a:r>
              <a:rPr lang="en-US" sz="4800" dirty="0" smtClean="0">
                <a:solidFill>
                  <a:srgbClr val="F79646">
                    <a:lumMod val="50000"/>
                  </a:srgbClr>
                </a:solidFill>
                <a:latin typeface="Bahnschrift Condensed" panose="020B0502040204020203" pitchFamily="34" charset="0"/>
              </a:rPr>
              <a:t> </a:t>
            </a:r>
            <a:r>
              <a:rPr lang="en-US" sz="4800" dirty="0" err="1" smtClean="0">
                <a:solidFill>
                  <a:srgbClr val="F79646">
                    <a:lumMod val="50000"/>
                  </a:srgbClr>
                </a:solidFill>
                <a:latin typeface="Bahnschrift Condensed" panose="020B0502040204020203" pitchFamily="34" charset="0"/>
              </a:rPr>
              <a:t>nhiên</a:t>
            </a:r>
            <a:r>
              <a:rPr lang="en-US" sz="4800" dirty="0" smtClean="0">
                <a:solidFill>
                  <a:srgbClr val="F79646">
                    <a:lumMod val="50000"/>
                  </a:srgbClr>
                </a:solidFill>
                <a:latin typeface="Bahnschrift Condensed" panose="020B0502040204020203" pitchFamily="34" charset="0"/>
              </a:rPr>
              <a:t> -&gt; </a:t>
            </a:r>
            <a:r>
              <a:rPr lang="en-US" sz="4800" dirty="0" err="1" smtClean="0">
                <a:solidFill>
                  <a:srgbClr val="F79646">
                    <a:lumMod val="50000"/>
                  </a:srgbClr>
                </a:solidFill>
                <a:latin typeface="Bahnschrift Condensed" panose="020B0502040204020203" pitchFamily="34" charset="0"/>
              </a:rPr>
              <a:t>thước</a:t>
            </a:r>
            <a:r>
              <a:rPr lang="en-US" sz="4800" dirty="0" smtClean="0">
                <a:solidFill>
                  <a:srgbClr val="F79646">
                    <a:lumMod val="50000"/>
                  </a:srgbClr>
                </a:solidFill>
                <a:latin typeface="Bahnschrift Condensed" panose="020B0502040204020203" pitchFamily="34" charset="0"/>
              </a:rPr>
              <a:t> </a:t>
            </a:r>
            <a:r>
              <a:rPr lang="en-US" sz="4800" dirty="0" err="1" smtClean="0">
                <a:solidFill>
                  <a:srgbClr val="F79646">
                    <a:lumMod val="50000"/>
                  </a:srgbClr>
                </a:solidFill>
                <a:latin typeface="Bahnschrift Condensed" panose="020B0502040204020203" pitchFamily="34" charset="0"/>
              </a:rPr>
              <a:t>đo</a:t>
            </a:r>
            <a:r>
              <a:rPr lang="en-US" sz="4800" dirty="0" smtClean="0">
                <a:solidFill>
                  <a:srgbClr val="F79646">
                    <a:lumMod val="50000"/>
                  </a:srgbClr>
                </a:solidFill>
                <a:latin typeface="Bahnschrift Condensed" panose="020B0502040204020203" pitchFamily="34" charset="0"/>
              </a:rPr>
              <a:t> </a:t>
            </a:r>
            <a:r>
              <a:rPr lang="en-US" sz="4800" dirty="0" err="1" smtClean="0">
                <a:solidFill>
                  <a:srgbClr val="F79646">
                    <a:lumMod val="50000"/>
                  </a:srgbClr>
                </a:solidFill>
                <a:latin typeface="Bahnschrift Condensed" panose="020B0502040204020203" pitchFamily="34" charset="0"/>
              </a:rPr>
              <a:t>của</a:t>
            </a:r>
            <a:r>
              <a:rPr lang="en-US" sz="4800" dirty="0" smtClean="0">
                <a:solidFill>
                  <a:srgbClr val="F79646">
                    <a:lumMod val="50000"/>
                  </a:srgbClr>
                </a:solidFill>
                <a:latin typeface="Bahnschrift Condensed" panose="020B0502040204020203" pitchFamily="34" charset="0"/>
              </a:rPr>
              <a:t> VĂN MINH</a:t>
            </a:r>
            <a:r>
              <a:rPr lang="en-US" sz="3600" dirty="0" smtClean="0">
                <a:solidFill>
                  <a:srgbClr val="F79646">
                    <a:lumMod val="50000"/>
                  </a:srgbClr>
                </a:solidFill>
                <a:latin typeface="Bahnschrift Condensed" panose="020B0502040204020203" pitchFamily="34" charset="0"/>
              </a:rPr>
              <a:t> </a:t>
            </a:r>
            <a:endParaRPr lang="en-US" sz="4000" dirty="0">
              <a:solidFill>
                <a:srgbClr val="F79646">
                  <a:lumMod val="50000"/>
                </a:srgbClr>
              </a:solidFill>
              <a:latin typeface="Bahnschrift Condensed" panose="020B0502040204020203" pitchFamily="34" charset="0"/>
            </a:endParaRPr>
          </a:p>
        </p:txBody>
      </p:sp>
      <p:pic>
        <p:nvPicPr>
          <p:cNvPr id="9" name="object 5"/>
          <p:cNvPicPr/>
          <p:nvPr/>
        </p:nvPicPr>
        <p:blipFill>
          <a:blip r:embed="rId2" cstate="print"/>
          <a:stretch>
            <a:fillRect/>
          </a:stretch>
        </p:blipFill>
        <p:spPr>
          <a:xfrm>
            <a:off x="64394" y="578894"/>
            <a:ext cx="4456508" cy="4884347"/>
          </a:xfrm>
          <a:prstGeom prst="rect">
            <a:avLst/>
          </a:prstGeom>
        </p:spPr>
      </p:pic>
      <p:sp>
        <p:nvSpPr>
          <p:cNvPr id="4" name="TextBox 3"/>
          <p:cNvSpPr txBox="1"/>
          <p:nvPr/>
        </p:nvSpPr>
        <p:spPr>
          <a:xfrm>
            <a:off x="1066502" y="1121660"/>
            <a:ext cx="3454400" cy="646331"/>
          </a:xfrm>
          <a:prstGeom prst="rect">
            <a:avLst/>
          </a:prstGeom>
          <a:noFill/>
        </p:spPr>
        <p:txBody>
          <a:bodyPr wrap="square" rtlCol="0">
            <a:spAutoFit/>
          </a:bodyPr>
          <a:lstStyle/>
          <a:p>
            <a:pPr defTabSz="609630"/>
            <a:r>
              <a:rPr lang="en-US" sz="3600" b="1" dirty="0" smtClean="0">
                <a:solidFill>
                  <a:schemeClr val="bg1"/>
                </a:solidFill>
                <a:latin typeface="#9Slide03 Bebas Neue Bold" panose="020B0606020202050201" pitchFamily="34" charset="0"/>
                <a:cs typeface="Calibri Light" panose="020F0302020204030204" pitchFamily="34" charset="0"/>
              </a:rPr>
              <a:t>THÔNG ĐIỆP</a:t>
            </a:r>
            <a:endParaRPr lang="en-US" sz="3600" b="1" dirty="0">
              <a:solidFill>
                <a:schemeClr val="bg1"/>
              </a:solidFill>
              <a:latin typeface="#9Slide03 Bebas Neue Bold" panose="020B0606020202050201" pitchFamily="34" charset="0"/>
              <a:cs typeface="Calibri Light" panose="020F0302020204030204" pitchFamily="34" charset="0"/>
            </a:endParaRPr>
          </a:p>
        </p:txBody>
      </p:sp>
    </p:spTree>
    <p:extLst>
      <p:ext uri="{BB962C8B-B14F-4D97-AF65-F5344CB8AC3E}">
        <p14:creationId xmlns:p14="http://schemas.microsoft.com/office/powerpoint/2010/main" val="117413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211048" y="314352"/>
            <a:ext cx="5165180" cy="1006448"/>
          </a:xfrm>
        </p:spPr>
        <p:txBody>
          <a:bodyPr>
            <a:noAutofit/>
          </a:bodyPr>
          <a:lstStyle/>
          <a:p>
            <a:r>
              <a:rPr lang="en-US" sz="6000" b="1" dirty="0" err="1" smtClean="0">
                <a:latin typeface="Calibri Light" panose="020F0302020204030204" pitchFamily="34" charset="0"/>
                <a:cs typeface="Calibri Light" panose="020F0302020204030204" pitchFamily="34" charset="0"/>
              </a:rPr>
              <a:t>Bài</a:t>
            </a:r>
            <a:r>
              <a:rPr lang="en-US" sz="6000" b="1" dirty="0" smtClean="0">
                <a:latin typeface="Calibri Light" panose="020F0302020204030204" pitchFamily="34" charset="0"/>
                <a:cs typeface="Calibri Light" panose="020F0302020204030204" pitchFamily="34" charset="0"/>
              </a:rPr>
              <a:t> </a:t>
            </a:r>
            <a:r>
              <a:rPr lang="en-US" sz="6000" b="1" dirty="0" err="1" smtClean="0">
                <a:latin typeface="Calibri Light" panose="020F0302020204030204" pitchFamily="34" charset="0"/>
                <a:cs typeface="Calibri Light" panose="020F0302020204030204" pitchFamily="34" charset="0"/>
              </a:rPr>
              <a:t>tập</a:t>
            </a:r>
            <a:r>
              <a:rPr lang="en-US" sz="6000" b="1" dirty="0" smtClean="0">
                <a:latin typeface="Calibri Light" panose="020F0302020204030204" pitchFamily="34" charset="0"/>
                <a:cs typeface="Calibri Light" panose="020F0302020204030204" pitchFamily="34" charset="0"/>
              </a:rPr>
              <a:t> </a:t>
            </a:r>
            <a:r>
              <a:rPr lang="en-US" sz="6000" b="1" dirty="0" err="1" smtClean="0">
                <a:latin typeface="Calibri Light" panose="020F0302020204030204" pitchFamily="34" charset="0"/>
                <a:cs typeface="Calibri Light" panose="020F0302020204030204" pitchFamily="34" charset="0"/>
              </a:rPr>
              <a:t>về</a:t>
            </a:r>
            <a:r>
              <a:rPr lang="en-US" sz="6000" b="1" dirty="0" smtClean="0">
                <a:latin typeface="Calibri Light" panose="020F0302020204030204" pitchFamily="34" charset="0"/>
                <a:cs typeface="Calibri Light" panose="020F0302020204030204" pitchFamily="34" charset="0"/>
              </a:rPr>
              <a:t> </a:t>
            </a:r>
            <a:r>
              <a:rPr lang="en-US" sz="6000" b="1" dirty="0" err="1" smtClean="0">
                <a:latin typeface="Calibri Light" panose="020F0302020204030204" pitchFamily="34" charset="0"/>
                <a:cs typeface="Calibri Light" panose="020F0302020204030204" pitchFamily="34" charset="0"/>
              </a:rPr>
              <a:t>nhà</a:t>
            </a:r>
            <a:endParaRPr lang="en-US" sz="6000" b="1" dirty="0">
              <a:latin typeface="Calibri Light" panose="020F0302020204030204" pitchFamily="34" charset="0"/>
              <a:cs typeface="Calibri Light" panose="020F0302020204030204" pitchFamily="34" charset="0"/>
            </a:endParaRPr>
          </a:p>
        </p:txBody>
      </p:sp>
      <p:pic>
        <p:nvPicPr>
          <p:cNvPr id="5" name="Picture 2" descr="Bài tập về nhà png | PNGEgg"/>
          <p:cNvPicPr>
            <a:picLocks noChangeAspect="1" noChangeArrowheads="1"/>
          </p:cNvPicPr>
          <p:nvPr/>
        </p:nvPicPr>
        <p:blipFill>
          <a:blip r:embed="rId2">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160773" y="1712686"/>
            <a:ext cx="5059558" cy="514531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442856" y="2038574"/>
            <a:ext cx="6328229"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smtClean="0">
                <a:solidFill>
                  <a:prstClr val="black"/>
                </a:solidFill>
                <a:latin typeface="Calibri Light" panose="020F0302020204030204" pitchFamily="34" charset="0"/>
                <a:cs typeface="Calibri Light" panose="020F0302020204030204" pitchFamily="34" charset="0"/>
              </a:rPr>
              <a:t>Thực</a:t>
            </a:r>
            <a:r>
              <a:rPr lang="en-US" sz="2800" dirty="0" smtClean="0">
                <a:solidFill>
                  <a:prstClr val="black"/>
                </a:solidFill>
                <a:latin typeface="Calibri Light" panose="020F0302020204030204" pitchFamily="34" charset="0"/>
                <a:cs typeface="Calibri Light" panose="020F0302020204030204" pitchFamily="34" charset="0"/>
              </a:rPr>
              <a:t> </a:t>
            </a:r>
            <a:r>
              <a:rPr lang="en-US" sz="2800" dirty="0" err="1" smtClean="0">
                <a:solidFill>
                  <a:prstClr val="black"/>
                </a:solidFill>
                <a:latin typeface="Calibri Light" panose="020F0302020204030204" pitchFamily="34" charset="0"/>
                <a:cs typeface="Calibri Light" panose="020F0302020204030204" pitchFamily="34" charset="0"/>
              </a:rPr>
              <a:t>hiện</a:t>
            </a:r>
            <a:r>
              <a:rPr lang="en-US" sz="2800" dirty="0" smtClean="0">
                <a:solidFill>
                  <a:prstClr val="black"/>
                </a:solidFill>
                <a:latin typeface="Calibri Light" panose="020F0302020204030204" pitchFamily="34" charset="0"/>
                <a:cs typeface="Calibri Light" panose="020F0302020204030204" pitchFamily="34" charset="0"/>
              </a:rPr>
              <a:t> 1 </a:t>
            </a:r>
            <a:r>
              <a:rPr lang="en-US" sz="2800" dirty="0" err="1" smtClean="0">
                <a:solidFill>
                  <a:prstClr val="black"/>
                </a:solidFill>
                <a:latin typeface="Calibri Light" panose="020F0302020204030204" pitchFamily="34" charset="0"/>
                <a:cs typeface="Calibri Light" panose="020F0302020204030204" pitchFamily="34" charset="0"/>
              </a:rPr>
              <a:t>hành</a:t>
            </a:r>
            <a:r>
              <a:rPr lang="en-US" sz="2800" dirty="0" smtClean="0">
                <a:solidFill>
                  <a:prstClr val="black"/>
                </a:solidFill>
                <a:latin typeface="Calibri Light" panose="020F0302020204030204" pitchFamily="34" charset="0"/>
                <a:cs typeface="Calibri Light" panose="020F0302020204030204" pitchFamily="34" charset="0"/>
              </a:rPr>
              <a:t> </a:t>
            </a:r>
            <a:r>
              <a:rPr lang="en-US" sz="2800" dirty="0" err="1" smtClean="0">
                <a:solidFill>
                  <a:prstClr val="black"/>
                </a:solidFill>
                <a:latin typeface="Calibri Light" panose="020F0302020204030204" pitchFamily="34" charset="0"/>
                <a:cs typeface="Calibri Light" panose="020F0302020204030204" pitchFamily="34" charset="0"/>
              </a:rPr>
              <a:t>động</a:t>
            </a:r>
            <a:r>
              <a:rPr lang="en-US" sz="2800" dirty="0" smtClean="0">
                <a:solidFill>
                  <a:prstClr val="black"/>
                </a:solidFill>
                <a:latin typeface="Calibri Light" panose="020F0302020204030204" pitchFamily="34" charset="0"/>
                <a:cs typeface="Calibri Light" panose="020F0302020204030204" pitchFamily="34" charset="0"/>
              </a:rPr>
              <a:t> </a:t>
            </a:r>
            <a:r>
              <a:rPr lang="en-US" sz="2800" dirty="0" err="1" smtClean="0">
                <a:solidFill>
                  <a:prstClr val="black"/>
                </a:solidFill>
                <a:latin typeface="Calibri Light" panose="020F0302020204030204" pitchFamily="34" charset="0"/>
                <a:cs typeface="Calibri Light" panose="020F0302020204030204" pitchFamily="34" charset="0"/>
              </a:rPr>
              <a:t>vì</a:t>
            </a:r>
            <a:r>
              <a:rPr lang="en-US" sz="2800" dirty="0" smtClean="0">
                <a:solidFill>
                  <a:prstClr val="black"/>
                </a:solidFill>
                <a:latin typeface="Calibri Light" panose="020F0302020204030204" pitchFamily="34" charset="0"/>
                <a:cs typeface="Calibri Light" panose="020F0302020204030204" pitchFamily="34" charset="0"/>
              </a:rPr>
              <a:t> </a:t>
            </a:r>
            <a:r>
              <a:rPr lang="en-US" sz="2800" dirty="0" err="1" smtClean="0">
                <a:solidFill>
                  <a:prstClr val="black"/>
                </a:solidFill>
                <a:latin typeface="Calibri Light" panose="020F0302020204030204" pitchFamily="34" charset="0"/>
                <a:cs typeface="Calibri Light" panose="020F0302020204030204" pitchFamily="34" charset="0"/>
              </a:rPr>
              <a:t>môi</a:t>
            </a:r>
            <a:r>
              <a:rPr lang="en-US" sz="2800" dirty="0" smtClean="0">
                <a:solidFill>
                  <a:prstClr val="black"/>
                </a:solidFill>
                <a:latin typeface="Calibri Light" panose="020F0302020204030204" pitchFamily="34" charset="0"/>
                <a:cs typeface="Calibri Light" panose="020F0302020204030204" pitchFamily="34" charset="0"/>
              </a:rPr>
              <a:t> </a:t>
            </a:r>
            <a:r>
              <a:rPr lang="en-US" sz="2800" dirty="0" err="1" smtClean="0">
                <a:solidFill>
                  <a:prstClr val="black"/>
                </a:solidFill>
                <a:latin typeface="Calibri Light" panose="020F0302020204030204" pitchFamily="34" charset="0"/>
                <a:cs typeface="Calibri Light" panose="020F0302020204030204" pitchFamily="34" charset="0"/>
              </a:rPr>
              <a:t>trường</a:t>
            </a:r>
            <a:r>
              <a:rPr lang="en-US" sz="2800" dirty="0" smtClean="0">
                <a:solidFill>
                  <a:prstClr val="black"/>
                </a:solidFill>
                <a:latin typeface="Calibri Light" panose="020F0302020204030204" pitchFamily="34" charset="0"/>
                <a:cs typeface="Calibri Light" panose="020F03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a:t>
            </a:r>
            <a:r>
              <a:rPr kumimoji="0" lang="en-US" sz="2800" b="0" i="0" u="none" strike="noStrike" kern="1200" cap="none" spc="0" normalizeH="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 </a:t>
            </a:r>
            <a:r>
              <a:rPr kumimoji="0" lang="en-US" sz="2800" b="0" i="0" u="none" strike="noStrike" kern="1200" cap="none" spc="0" normalizeH="0" noProof="0" dirty="0" err="1" smtClean="0">
                <a:ln>
                  <a:noFill/>
                </a:ln>
                <a:solidFill>
                  <a:prstClr val="black"/>
                </a:solidFill>
                <a:effectLst/>
                <a:uLnTx/>
                <a:uFillTx/>
                <a:latin typeface="Calibri Light" panose="020F0302020204030204" pitchFamily="34" charset="0"/>
                <a:ea typeface="+mn-ea"/>
                <a:cs typeface="Calibri Light" panose="020F0302020204030204" pitchFamily="34" charset="0"/>
              </a:rPr>
              <a:t>Trồng</a:t>
            </a:r>
            <a:r>
              <a:rPr kumimoji="0" lang="en-US" sz="2800" b="0" i="0" u="none" strike="noStrike" kern="1200" cap="none" spc="0" normalizeH="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 </a:t>
            </a:r>
            <a:r>
              <a:rPr kumimoji="0" lang="en-US" sz="2800" b="0" i="0" u="none" strike="noStrike" kern="1200" cap="none" spc="0" normalizeH="0" noProof="0" dirty="0" err="1" smtClean="0">
                <a:ln>
                  <a:noFill/>
                </a:ln>
                <a:solidFill>
                  <a:prstClr val="black"/>
                </a:solidFill>
                <a:effectLst/>
                <a:uLnTx/>
                <a:uFillTx/>
                <a:latin typeface="Calibri Light" panose="020F0302020204030204" pitchFamily="34" charset="0"/>
                <a:ea typeface="+mn-ea"/>
                <a:cs typeface="Calibri Light" panose="020F0302020204030204" pitchFamily="34" charset="0"/>
              </a:rPr>
              <a:t>chăm</a:t>
            </a:r>
            <a:r>
              <a:rPr kumimoji="0" lang="en-US" sz="2800" b="0" i="0" u="none" strike="noStrike" kern="1200" cap="none" spc="0" normalizeH="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 </a:t>
            </a:r>
            <a:r>
              <a:rPr kumimoji="0" lang="en-US" sz="2800" b="0" i="0" u="none" strike="noStrike" kern="1200" cap="none" spc="0" normalizeH="0" noProof="0" dirty="0" err="1" smtClean="0">
                <a:ln>
                  <a:noFill/>
                </a:ln>
                <a:solidFill>
                  <a:prstClr val="black"/>
                </a:solidFill>
                <a:effectLst/>
                <a:uLnTx/>
                <a:uFillTx/>
                <a:latin typeface="Calibri Light" panose="020F0302020204030204" pitchFamily="34" charset="0"/>
                <a:ea typeface="+mn-ea"/>
                <a:cs typeface="Calibri Light" panose="020F0302020204030204" pitchFamily="34" charset="0"/>
              </a:rPr>
              <a:t>sóc</a:t>
            </a:r>
            <a:r>
              <a:rPr kumimoji="0" lang="en-US" sz="2800" b="0" i="0" u="none" strike="noStrike" kern="1200" cap="none" spc="0" normalizeH="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 </a:t>
            </a:r>
            <a:r>
              <a:rPr kumimoji="0" lang="en-US" sz="2800" b="0" i="0" u="none" strike="noStrike" kern="1200" cap="none" spc="0" normalizeH="0" noProof="0" dirty="0" err="1" smtClean="0">
                <a:ln>
                  <a:noFill/>
                </a:ln>
                <a:solidFill>
                  <a:prstClr val="black"/>
                </a:solidFill>
                <a:effectLst/>
                <a:uLnTx/>
                <a:uFillTx/>
                <a:latin typeface="Calibri Light" panose="020F0302020204030204" pitchFamily="34" charset="0"/>
                <a:ea typeface="+mn-ea"/>
                <a:cs typeface="Calibri Light" panose="020F0302020204030204" pitchFamily="34" charset="0"/>
              </a:rPr>
              <a:t>cây</a:t>
            </a:r>
            <a:r>
              <a:rPr kumimoji="0" lang="en-US" sz="2800" b="0" i="0" u="none" strike="noStrike" kern="1200" cap="none" spc="0" normalizeH="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 </a:t>
            </a:r>
            <a:r>
              <a:rPr kumimoji="0" lang="en-US" sz="2800" b="0" i="0" u="none" strike="noStrike" kern="1200" cap="none" spc="0" normalizeH="0" noProof="0" dirty="0" err="1" smtClean="0">
                <a:ln>
                  <a:noFill/>
                </a:ln>
                <a:solidFill>
                  <a:prstClr val="black"/>
                </a:solidFill>
                <a:effectLst/>
                <a:uLnTx/>
                <a:uFillTx/>
                <a:latin typeface="Calibri Light" panose="020F0302020204030204" pitchFamily="34" charset="0"/>
                <a:ea typeface="+mn-ea"/>
                <a:cs typeface="Calibri Light" panose="020F0302020204030204" pitchFamily="34" charset="0"/>
              </a:rPr>
              <a:t>xanh</a:t>
            </a:r>
            <a:endParaRPr kumimoji="0" lang="en-US" sz="2800" b="0" i="0" u="none" strike="noStrike" kern="1200" cap="none" spc="0" normalizeH="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aseline="0" dirty="0" smtClean="0">
                <a:solidFill>
                  <a:prstClr val="black"/>
                </a:solidFill>
                <a:latin typeface="Calibri Light" panose="020F0302020204030204" pitchFamily="34" charset="0"/>
                <a:cs typeface="Calibri Light" panose="020F0302020204030204" pitchFamily="34" charset="0"/>
              </a:rPr>
              <a:t>+</a:t>
            </a:r>
            <a:r>
              <a:rPr lang="en-US" sz="2800" dirty="0" smtClean="0">
                <a:solidFill>
                  <a:prstClr val="black"/>
                </a:solidFill>
                <a:latin typeface="Calibri Light" panose="020F0302020204030204" pitchFamily="34" charset="0"/>
                <a:cs typeface="Calibri Light" panose="020F0302020204030204" pitchFamily="34" charset="0"/>
              </a:rPr>
              <a:t> </a:t>
            </a:r>
            <a:r>
              <a:rPr lang="en-US" sz="2800" dirty="0" err="1" smtClean="0">
                <a:solidFill>
                  <a:prstClr val="black"/>
                </a:solidFill>
                <a:latin typeface="Calibri Light" panose="020F0302020204030204" pitchFamily="34" charset="0"/>
                <a:cs typeface="Calibri Light" panose="020F0302020204030204" pitchFamily="34" charset="0"/>
              </a:rPr>
              <a:t>Phân</a:t>
            </a:r>
            <a:r>
              <a:rPr lang="en-US" sz="2800" dirty="0" smtClean="0">
                <a:solidFill>
                  <a:prstClr val="black"/>
                </a:solidFill>
                <a:latin typeface="Calibri Light" panose="020F0302020204030204" pitchFamily="34" charset="0"/>
                <a:cs typeface="Calibri Light" panose="020F0302020204030204" pitchFamily="34" charset="0"/>
              </a:rPr>
              <a:t> </a:t>
            </a:r>
            <a:r>
              <a:rPr lang="en-US" sz="2800" dirty="0" err="1" smtClean="0">
                <a:solidFill>
                  <a:prstClr val="black"/>
                </a:solidFill>
                <a:latin typeface="Calibri Light" panose="020F0302020204030204" pitchFamily="34" charset="0"/>
                <a:cs typeface="Calibri Light" panose="020F0302020204030204" pitchFamily="34" charset="0"/>
              </a:rPr>
              <a:t>loại</a:t>
            </a:r>
            <a:r>
              <a:rPr lang="en-US" sz="2800" dirty="0" smtClean="0">
                <a:solidFill>
                  <a:prstClr val="black"/>
                </a:solidFill>
                <a:latin typeface="Calibri Light" panose="020F0302020204030204" pitchFamily="34" charset="0"/>
                <a:cs typeface="Calibri Light" panose="020F0302020204030204" pitchFamily="34" charset="0"/>
              </a:rPr>
              <a:t> </a:t>
            </a:r>
            <a:r>
              <a:rPr lang="en-US" sz="2800" dirty="0" err="1" smtClean="0">
                <a:solidFill>
                  <a:prstClr val="black"/>
                </a:solidFill>
                <a:latin typeface="Calibri Light" panose="020F0302020204030204" pitchFamily="34" charset="0"/>
                <a:cs typeface="Calibri Light" panose="020F0302020204030204" pitchFamily="34" charset="0"/>
              </a:rPr>
              <a:t>rác</a:t>
            </a:r>
            <a:r>
              <a:rPr lang="en-US" sz="2800" dirty="0" smtClean="0">
                <a:solidFill>
                  <a:prstClr val="black"/>
                </a:solidFill>
                <a:latin typeface="Calibri Light" panose="020F0302020204030204" pitchFamily="34" charset="0"/>
                <a:cs typeface="Calibri Light" panose="020F0302020204030204" pitchFamily="34" charset="0"/>
              </a:rPr>
              <a:t> </a:t>
            </a:r>
            <a:r>
              <a:rPr lang="en-US" sz="2800" dirty="0" err="1" smtClean="0">
                <a:solidFill>
                  <a:prstClr val="black"/>
                </a:solidFill>
                <a:latin typeface="Calibri Light" panose="020F0302020204030204" pitchFamily="34" charset="0"/>
                <a:cs typeface="Calibri Light" panose="020F0302020204030204" pitchFamily="34" charset="0"/>
              </a:rPr>
              <a:t>thải</a:t>
            </a:r>
            <a:endParaRPr lang="en-US" sz="2800" dirty="0" smtClean="0">
              <a:solidFill>
                <a:prstClr val="black"/>
              </a:solidFill>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a:t>
            </a:r>
            <a:r>
              <a:rPr kumimoji="0" lang="en-US" sz="2800" b="0" i="0" u="none" strike="noStrike" kern="1200" cap="none" spc="0" normalizeH="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 </a:t>
            </a:r>
            <a:r>
              <a:rPr kumimoji="0" lang="en-US" sz="2800" b="0" i="0" u="none" strike="noStrike" kern="1200" cap="none" spc="0" normalizeH="0" noProof="0" dirty="0" err="1" smtClean="0">
                <a:ln>
                  <a:noFill/>
                </a:ln>
                <a:solidFill>
                  <a:prstClr val="black"/>
                </a:solidFill>
                <a:effectLst/>
                <a:uLnTx/>
                <a:uFillTx/>
                <a:latin typeface="Calibri Light" panose="020F0302020204030204" pitchFamily="34" charset="0"/>
                <a:ea typeface="+mn-ea"/>
                <a:cs typeface="Calibri Light" panose="020F0302020204030204" pitchFamily="34" charset="0"/>
              </a:rPr>
              <a:t>Tiết</a:t>
            </a:r>
            <a:r>
              <a:rPr kumimoji="0" lang="en-US" sz="2800" b="0" i="0" u="none" strike="noStrike" kern="1200" cap="none" spc="0" normalizeH="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 </a:t>
            </a:r>
            <a:r>
              <a:rPr kumimoji="0" lang="en-US" sz="2800" b="0" i="0" u="none" strike="noStrike" kern="1200" cap="none" spc="0" normalizeH="0" noProof="0" dirty="0" err="1" smtClean="0">
                <a:ln>
                  <a:noFill/>
                </a:ln>
                <a:solidFill>
                  <a:prstClr val="black"/>
                </a:solidFill>
                <a:effectLst/>
                <a:uLnTx/>
                <a:uFillTx/>
                <a:latin typeface="Calibri Light" panose="020F0302020204030204" pitchFamily="34" charset="0"/>
                <a:ea typeface="+mn-ea"/>
                <a:cs typeface="Calibri Light" panose="020F0302020204030204" pitchFamily="34" charset="0"/>
              </a:rPr>
              <a:t>kiệm</a:t>
            </a:r>
            <a:r>
              <a:rPr kumimoji="0" lang="en-US" sz="2800" b="0" i="0" u="none" strike="noStrike" kern="1200" cap="none" spc="0" normalizeH="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 </a:t>
            </a:r>
            <a:r>
              <a:rPr kumimoji="0" lang="en-US" sz="2800" b="0" i="0" u="none" strike="noStrike" kern="1200" cap="none" spc="0" normalizeH="0" noProof="0" dirty="0" err="1" smtClean="0">
                <a:ln>
                  <a:noFill/>
                </a:ln>
                <a:solidFill>
                  <a:prstClr val="black"/>
                </a:solidFill>
                <a:effectLst/>
                <a:uLnTx/>
                <a:uFillTx/>
                <a:latin typeface="Calibri Light" panose="020F0302020204030204" pitchFamily="34" charset="0"/>
                <a:ea typeface="+mn-ea"/>
                <a:cs typeface="Calibri Light" panose="020F0302020204030204" pitchFamily="34" charset="0"/>
              </a:rPr>
              <a:t>điện</a:t>
            </a:r>
            <a:r>
              <a:rPr kumimoji="0" lang="en-US" sz="2800" b="0" i="0" u="none" strike="noStrike" kern="1200" cap="none" spc="0" normalizeH="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 </a:t>
            </a:r>
            <a:r>
              <a:rPr kumimoji="0" lang="en-US" sz="2800" b="0" i="0" u="none" strike="noStrike" kern="1200" cap="none" spc="0" normalizeH="0" noProof="0" dirty="0" err="1" smtClean="0">
                <a:ln>
                  <a:noFill/>
                </a:ln>
                <a:solidFill>
                  <a:prstClr val="black"/>
                </a:solidFill>
                <a:effectLst/>
                <a:uLnTx/>
                <a:uFillTx/>
                <a:latin typeface="Calibri Light" panose="020F0302020204030204" pitchFamily="34" charset="0"/>
                <a:ea typeface="+mn-ea"/>
                <a:cs typeface="Calibri Light" panose="020F0302020204030204" pitchFamily="34" charset="0"/>
              </a:rPr>
              <a:t>nước</a:t>
            </a:r>
            <a:r>
              <a:rPr kumimoji="0" lang="en-US" sz="2800" b="0" i="0" u="none" strike="noStrike" kern="1200" cap="none" spc="0" normalizeH="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aseline="0" dirty="0" smtClean="0">
                <a:solidFill>
                  <a:prstClr val="black"/>
                </a:solidFill>
                <a:latin typeface="Calibri Light" panose="020F0302020204030204" pitchFamily="34" charset="0"/>
                <a:cs typeface="Calibri Light" panose="020F0302020204030204" pitchFamily="34" charset="0"/>
              </a:rPr>
              <a:t>+ </a:t>
            </a:r>
            <a:r>
              <a:rPr lang="en-US" sz="2800" baseline="0" dirty="0" err="1" smtClean="0">
                <a:solidFill>
                  <a:prstClr val="black"/>
                </a:solidFill>
                <a:latin typeface="Calibri Light" panose="020F0302020204030204" pitchFamily="34" charset="0"/>
                <a:cs typeface="Calibri Light" panose="020F0302020204030204" pitchFamily="34" charset="0"/>
              </a:rPr>
              <a:t>Sử</a:t>
            </a:r>
            <a:r>
              <a:rPr lang="en-US" sz="2800" dirty="0" smtClean="0">
                <a:solidFill>
                  <a:prstClr val="black"/>
                </a:solidFill>
                <a:latin typeface="Calibri Light" panose="020F0302020204030204" pitchFamily="34" charset="0"/>
                <a:cs typeface="Calibri Light" panose="020F0302020204030204" pitchFamily="34" charset="0"/>
              </a:rPr>
              <a:t> </a:t>
            </a:r>
            <a:r>
              <a:rPr lang="en-US" sz="2800" dirty="0" err="1" smtClean="0">
                <a:solidFill>
                  <a:prstClr val="black"/>
                </a:solidFill>
                <a:latin typeface="Calibri Light" panose="020F0302020204030204" pitchFamily="34" charset="0"/>
                <a:cs typeface="Calibri Light" panose="020F0302020204030204" pitchFamily="34" charset="0"/>
              </a:rPr>
              <a:t>dụng</a:t>
            </a:r>
            <a:r>
              <a:rPr lang="en-US" sz="2800" dirty="0" smtClean="0">
                <a:solidFill>
                  <a:prstClr val="black"/>
                </a:solidFill>
                <a:latin typeface="Calibri Light" panose="020F0302020204030204" pitchFamily="34" charset="0"/>
                <a:cs typeface="Calibri Light" panose="020F0302020204030204" pitchFamily="34" charset="0"/>
              </a:rPr>
              <a:t> </a:t>
            </a:r>
            <a:r>
              <a:rPr lang="en-US" sz="2800" dirty="0" err="1" smtClean="0">
                <a:solidFill>
                  <a:prstClr val="black"/>
                </a:solidFill>
                <a:latin typeface="Calibri Light" panose="020F0302020204030204" pitchFamily="34" charset="0"/>
                <a:cs typeface="Calibri Light" panose="020F0302020204030204" pitchFamily="34" charset="0"/>
              </a:rPr>
              <a:t>những</a:t>
            </a:r>
            <a:r>
              <a:rPr lang="en-US" sz="2800" dirty="0" smtClean="0">
                <a:solidFill>
                  <a:prstClr val="black"/>
                </a:solidFill>
                <a:latin typeface="Calibri Light" panose="020F0302020204030204" pitchFamily="34" charset="0"/>
                <a:cs typeface="Calibri Light" panose="020F0302020204030204" pitchFamily="34" charset="0"/>
              </a:rPr>
              <a:t> </a:t>
            </a:r>
            <a:r>
              <a:rPr lang="en-US" sz="2800" dirty="0" err="1" smtClean="0">
                <a:solidFill>
                  <a:prstClr val="black"/>
                </a:solidFill>
                <a:latin typeface="Calibri Light" panose="020F0302020204030204" pitchFamily="34" charset="0"/>
                <a:cs typeface="Calibri Light" panose="020F0302020204030204" pitchFamily="34" charset="0"/>
              </a:rPr>
              <a:t>sản</a:t>
            </a:r>
            <a:r>
              <a:rPr lang="en-US" sz="2800" dirty="0" smtClean="0">
                <a:solidFill>
                  <a:prstClr val="black"/>
                </a:solidFill>
                <a:latin typeface="Calibri Light" panose="020F0302020204030204" pitchFamily="34" charset="0"/>
                <a:cs typeface="Calibri Light" panose="020F0302020204030204" pitchFamily="34" charset="0"/>
              </a:rPr>
              <a:t> </a:t>
            </a:r>
            <a:r>
              <a:rPr lang="en-US" sz="2800" dirty="0" err="1" smtClean="0">
                <a:solidFill>
                  <a:prstClr val="black"/>
                </a:solidFill>
                <a:latin typeface="Calibri Light" panose="020F0302020204030204" pitchFamily="34" charset="0"/>
                <a:cs typeface="Calibri Light" panose="020F0302020204030204" pitchFamily="34" charset="0"/>
              </a:rPr>
              <a:t>phẩm</a:t>
            </a:r>
            <a:r>
              <a:rPr lang="en-US" sz="2800" dirty="0" smtClean="0">
                <a:solidFill>
                  <a:prstClr val="black"/>
                </a:solidFill>
                <a:latin typeface="Calibri Light" panose="020F0302020204030204" pitchFamily="34" charset="0"/>
                <a:cs typeface="Calibri Light" panose="020F0302020204030204" pitchFamily="34" charset="0"/>
              </a:rPr>
              <a:t> </a:t>
            </a:r>
            <a:r>
              <a:rPr lang="en-US" sz="2800" dirty="0" err="1" smtClean="0">
                <a:solidFill>
                  <a:prstClr val="black"/>
                </a:solidFill>
                <a:latin typeface="Calibri Light" panose="020F0302020204030204" pitchFamily="34" charset="0"/>
                <a:cs typeface="Calibri Light" panose="020F0302020204030204" pitchFamily="34" charset="0"/>
              </a:rPr>
              <a:t>thân</a:t>
            </a:r>
            <a:r>
              <a:rPr lang="en-US" sz="2800" dirty="0" smtClean="0">
                <a:solidFill>
                  <a:prstClr val="black"/>
                </a:solidFill>
                <a:latin typeface="Calibri Light" panose="020F0302020204030204" pitchFamily="34" charset="0"/>
                <a:cs typeface="Calibri Light" panose="020F0302020204030204" pitchFamily="34" charset="0"/>
              </a:rPr>
              <a:t> </a:t>
            </a:r>
            <a:r>
              <a:rPr lang="en-US" sz="2800" dirty="0" err="1" smtClean="0">
                <a:solidFill>
                  <a:prstClr val="black"/>
                </a:solidFill>
                <a:latin typeface="Calibri Light" panose="020F0302020204030204" pitchFamily="34" charset="0"/>
                <a:cs typeface="Calibri Light" panose="020F0302020204030204" pitchFamily="34" charset="0"/>
              </a:rPr>
              <a:t>thiện</a:t>
            </a:r>
            <a:r>
              <a:rPr lang="en-US" sz="2800" dirty="0" smtClean="0">
                <a:solidFill>
                  <a:prstClr val="black"/>
                </a:solidFill>
                <a:latin typeface="Calibri Light" panose="020F0302020204030204" pitchFamily="34" charset="0"/>
                <a:cs typeface="Calibri Light" panose="020F0302020204030204" pitchFamily="34" charset="0"/>
              </a:rPr>
              <a:t> </a:t>
            </a:r>
            <a:r>
              <a:rPr lang="en-US" sz="2800" dirty="0" err="1" smtClean="0">
                <a:solidFill>
                  <a:prstClr val="black"/>
                </a:solidFill>
                <a:latin typeface="Calibri Light" panose="020F0302020204030204" pitchFamily="34" charset="0"/>
                <a:cs typeface="Calibri Light" panose="020F0302020204030204" pitchFamily="34" charset="0"/>
              </a:rPr>
              <a:t>với</a:t>
            </a:r>
            <a:r>
              <a:rPr lang="en-US" sz="2800" dirty="0" smtClean="0">
                <a:solidFill>
                  <a:prstClr val="black"/>
                </a:solidFill>
                <a:latin typeface="Calibri Light" panose="020F0302020204030204" pitchFamily="34" charset="0"/>
                <a:cs typeface="Calibri Light" panose="020F0302020204030204" pitchFamily="34" charset="0"/>
              </a:rPr>
              <a:t> </a:t>
            </a:r>
            <a:r>
              <a:rPr lang="en-US" sz="2800" dirty="0" err="1" smtClean="0">
                <a:solidFill>
                  <a:prstClr val="black"/>
                </a:solidFill>
                <a:latin typeface="Calibri Light" panose="020F0302020204030204" pitchFamily="34" charset="0"/>
                <a:cs typeface="Calibri Light" panose="020F0302020204030204" pitchFamily="34" charset="0"/>
              </a:rPr>
              <a:t>môi</a:t>
            </a:r>
            <a:r>
              <a:rPr lang="en-US" sz="2800" dirty="0" smtClean="0">
                <a:solidFill>
                  <a:prstClr val="black"/>
                </a:solidFill>
                <a:latin typeface="Calibri Light" panose="020F0302020204030204" pitchFamily="34" charset="0"/>
                <a:cs typeface="Calibri Light" panose="020F0302020204030204" pitchFamily="34" charset="0"/>
              </a:rPr>
              <a:t> </a:t>
            </a:r>
            <a:r>
              <a:rPr lang="en-US" sz="2800" dirty="0" err="1" smtClean="0">
                <a:solidFill>
                  <a:prstClr val="black"/>
                </a:solidFill>
                <a:latin typeface="Calibri Light" panose="020F0302020204030204" pitchFamily="34" charset="0"/>
                <a:cs typeface="Calibri Light" panose="020F0302020204030204" pitchFamily="34" charset="0"/>
              </a:rPr>
              <a:t>trường</a:t>
            </a:r>
            <a:endParaRPr lang="en-US" sz="2800" dirty="0" smtClean="0">
              <a:solidFill>
                <a:prstClr val="black"/>
              </a:solidFill>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a:t>
            </a:r>
            <a:endParaRPr kumimoji="0" lang="en-US" sz="28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spTree>
    <p:extLst>
      <p:ext uri="{BB962C8B-B14F-4D97-AF65-F5344CB8AC3E}">
        <p14:creationId xmlns:p14="http://schemas.microsoft.com/office/powerpoint/2010/main" val="35701880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640080"/>
            <a:ext cx="12192000" cy="8056778"/>
          </a:xfrm>
          <a:prstGeom prst="rect">
            <a:avLst/>
          </a:prstGeom>
        </p:spPr>
      </p:pic>
    </p:spTree>
    <p:extLst>
      <p:ext uri="{BB962C8B-B14F-4D97-AF65-F5344CB8AC3E}">
        <p14:creationId xmlns:p14="http://schemas.microsoft.com/office/powerpoint/2010/main" val="4146467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AC886D-1934-4936-876F-EB40811190BD}"/>
              </a:ext>
            </a:extLst>
          </p:cNvPr>
          <p:cNvSpPr txBox="1"/>
          <p:nvPr/>
        </p:nvSpPr>
        <p:spPr>
          <a:xfrm>
            <a:off x="173802" y="1192201"/>
            <a:ext cx="4858871"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I. TÌM HIỂU CHUNG</a:t>
            </a:r>
          </a:p>
        </p:txBody>
      </p:sp>
      <p:sp>
        <p:nvSpPr>
          <p:cNvPr id="4" name="TextBox 3">
            <a:extLst>
              <a:ext uri="{FF2B5EF4-FFF2-40B4-BE49-F238E27FC236}">
                <a16:creationId xmlns:a16="http://schemas.microsoft.com/office/drawing/2014/main" id="{6671849D-BA73-27FA-7192-4E16696A4222}"/>
              </a:ext>
            </a:extLst>
          </p:cNvPr>
          <p:cNvSpPr txBox="1"/>
          <p:nvPr/>
        </p:nvSpPr>
        <p:spPr>
          <a:xfrm>
            <a:off x="173802" y="1689829"/>
            <a:ext cx="4858871"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a:t>
            </a:r>
            <a:endParaRPr lang="en-US" sz="2800" b="1" dirty="0">
              <a:latin typeface="Times New Roman" panose="02020603050405020304" pitchFamily="18" charset="0"/>
              <a:cs typeface="Times New Roman" panose="02020603050405020304" pitchFamily="18" charset="0"/>
            </a:endParaRPr>
          </a:p>
        </p:txBody>
      </p:sp>
      <p:sp>
        <p:nvSpPr>
          <p:cNvPr id="2" name="文本框 109">
            <a:extLst>
              <a:ext uri="{FF2B5EF4-FFF2-40B4-BE49-F238E27FC236}">
                <a16:creationId xmlns:a16="http://schemas.microsoft.com/office/drawing/2014/main" id="{BF36D73D-4132-4F13-8B48-AE518D44BC9E}"/>
              </a:ext>
            </a:extLst>
          </p:cNvPr>
          <p:cNvSpPr txBox="1"/>
          <p:nvPr/>
        </p:nvSpPr>
        <p:spPr>
          <a:xfrm>
            <a:off x="757383" y="73203"/>
            <a:ext cx="10829140" cy="1015663"/>
          </a:xfrm>
          <a:prstGeom prst="rect">
            <a:avLst/>
          </a:prstGeom>
          <a:noFill/>
        </p:spPr>
        <p:txBody>
          <a:bodyPr wrap="square" rtlCol="0">
            <a:spAutoFit/>
          </a:bodyPr>
          <a:lstStyle/>
          <a:p>
            <a:pPr algn="ctr"/>
            <a:r>
              <a:rPr lang="en-US" altLang="zh-CN" sz="3200"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DIỄN TỪ ỨNG KHẨU CỦA THỦ LĨNH DA ĐỎ XI-ÁT-TƠN</a:t>
            </a:r>
            <a:endParaRPr lang="vi-VN" altLang="zh-CN" sz="3200"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endParaRPr>
          </a:p>
          <a:p>
            <a:pPr algn="ctr"/>
            <a:r>
              <a:rPr lang="en-US" altLang="zh-CN" sz="2400"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                                                                                      </a:t>
            </a:r>
            <a:r>
              <a:rPr lang="en-US" altLang="zh-CN" sz="2800" i="1"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 Xi-</a:t>
            </a:r>
            <a:r>
              <a:rPr lang="en-US" altLang="zh-CN" sz="2800" i="1" dirty="0" err="1">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át</a:t>
            </a:r>
            <a:r>
              <a:rPr lang="en-US" altLang="zh-CN" sz="2800" i="1"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a:t>
            </a:r>
            <a:r>
              <a:rPr lang="en-US" altLang="zh-CN" sz="2800" i="1" dirty="0" err="1">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tơn</a:t>
            </a:r>
            <a:r>
              <a:rPr lang="en-US" altLang="zh-CN" sz="2800" i="1"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 -</a:t>
            </a:r>
            <a:endParaRPr lang="zh-CN" altLang="en-US" sz="2400" i="1"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endParaRPr>
          </a:p>
        </p:txBody>
      </p:sp>
      <p:grpSp>
        <p:nvGrpSpPr>
          <p:cNvPr id="9" name="Group 8">
            <a:extLst>
              <a:ext uri="{FF2B5EF4-FFF2-40B4-BE49-F238E27FC236}">
                <a16:creationId xmlns:a16="http://schemas.microsoft.com/office/drawing/2014/main" id="{2486E996-C9CD-FD75-9F55-DFBB16A09EEF}"/>
              </a:ext>
            </a:extLst>
          </p:cNvPr>
          <p:cNvGrpSpPr/>
          <p:nvPr/>
        </p:nvGrpSpPr>
        <p:grpSpPr>
          <a:xfrm>
            <a:off x="2221922" y="2315695"/>
            <a:ext cx="7748155" cy="3657346"/>
            <a:chOff x="2221922" y="2315695"/>
            <a:chExt cx="7748155" cy="3657346"/>
          </a:xfrm>
        </p:grpSpPr>
        <p:pic>
          <p:nvPicPr>
            <p:cNvPr id="7" name="Picture 6">
              <a:extLst>
                <a:ext uri="{FF2B5EF4-FFF2-40B4-BE49-F238E27FC236}">
                  <a16:creationId xmlns:a16="http://schemas.microsoft.com/office/drawing/2014/main" id="{6CE159DF-714B-FEBC-C424-472268F4D9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1922" y="2315695"/>
              <a:ext cx="7748155" cy="36573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Bài diễn văn đau đớn của thủ lĩnh da đỏ Seattle trước người da trắng">
              <a:extLst>
                <a:ext uri="{FF2B5EF4-FFF2-40B4-BE49-F238E27FC236}">
                  <a16:creationId xmlns:a16="http://schemas.microsoft.com/office/drawing/2014/main" id="{C579941B-5007-7D37-D3F1-4433BAE7E80F}"/>
                </a:ext>
              </a:extLst>
            </p:cNvPr>
            <p:cNvPicPr>
              <a:picLocks noChangeAspect="1"/>
            </p:cNvPicPr>
            <p:nvPr/>
          </p:nvPicPr>
          <p:blipFill rotWithShape="1">
            <a:blip r:embed="rId3">
              <a:extLst>
                <a:ext uri="{28A0092B-C50C-407E-A947-70E740481C1C}">
                  <a14:useLocalDpi xmlns:a14="http://schemas.microsoft.com/office/drawing/2010/main" val="0"/>
                </a:ext>
              </a:extLst>
            </a:blip>
            <a:srcRect b="25389"/>
            <a:stretch/>
          </p:blipFill>
          <p:spPr bwMode="auto">
            <a:xfrm>
              <a:off x="2403243" y="3065051"/>
              <a:ext cx="1954530" cy="2103120"/>
            </a:xfrm>
            <a:prstGeom prst="rect">
              <a:avLst/>
            </a:prstGeom>
            <a:ln>
              <a:noFill/>
            </a:ln>
            <a:effectLst>
              <a:softEdge rad="112500"/>
            </a:effectLst>
            <a:extLst>
              <a:ext uri="{53640926-AAD7-44D8-BBD7-CCE9431645EC}">
                <a14:shadowObscured xmlns:a14="http://schemas.microsoft.com/office/drawing/2010/main"/>
              </a:ext>
            </a:extLst>
          </p:spPr>
        </p:pic>
      </p:grpSp>
      <p:sp>
        <p:nvSpPr>
          <p:cNvPr id="11" name="TextBox 10">
            <a:extLst>
              <a:ext uri="{FF2B5EF4-FFF2-40B4-BE49-F238E27FC236}">
                <a16:creationId xmlns:a16="http://schemas.microsoft.com/office/drawing/2014/main" id="{2F246503-3A65-3F34-3092-423F6F1B3A84}"/>
              </a:ext>
            </a:extLst>
          </p:cNvPr>
          <p:cNvSpPr txBox="1"/>
          <p:nvPr/>
        </p:nvSpPr>
        <p:spPr>
          <a:xfrm>
            <a:off x="5032673" y="2774956"/>
            <a:ext cx="4563909" cy="2795958"/>
          </a:xfrm>
          <a:prstGeom prst="rect">
            <a:avLst/>
          </a:prstGeom>
          <a:noFill/>
        </p:spPr>
        <p:txBody>
          <a:bodyPr wrap="square">
            <a:spAutoFit/>
          </a:bodyPr>
          <a:lstStyle/>
          <a:p>
            <a:pPr marL="0" marR="0" algn="just">
              <a:lnSpc>
                <a:spcPct val="150000"/>
              </a:lnSpc>
              <a:spcBef>
                <a:spcPts val="0"/>
              </a:spcBef>
              <a:spcAft>
                <a:spcPts val="0"/>
              </a:spcAft>
            </a:pPr>
            <a:r>
              <a:rPr lang="en-US" sz="2400" b="1"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Xi-at-</a:t>
            </a:r>
            <a:r>
              <a:rPr lang="en-US" sz="2400" b="1"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tơn</a:t>
            </a:r>
            <a:r>
              <a:rPr lang="en-US" sz="24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tù</a:t>
            </a:r>
            <a:r>
              <a:rPr lang="en-US" sz="24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trưởng</a:t>
            </a:r>
            <a:r>
              <a:rPr lang="en-US" sz="24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4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24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Duwamish</a:t>
            </a:r>
            <a:r>
              <a:rPr lang="en-US" sz="2000" dirty="0">
                <a:effectLst/>
                <a:latin typeface=".VnTime"/>
                <a:ea typeface="Times New Roman" panose="02020603050405020304" pitchFamily="18" charset="0"/>
                <a:cs typeface="Times New Roman" panose="02020603050405020304" pitchFamily="18" charset="0"/>
              </a:rPr>
              <a:t> </a:t>
            </a:r>
            <a:r>
              <a:rPr lang="en-US" sz="2000" dirty="0" err="1">
                <a:effectLst/>
                <a:latin typeface=".VnTime"/>
                <a:ea typeface="Times New Roman" panose="02020603050405020304" pitchFamily="18" charset="0"/>
                <a:cs typeface="Times New Roman" panose="02020603050405020304" pitchFamily="18" charset="0"/>
              </a:rPr>
              <a:t>sinh</a:t>
            </a:r>
            <a:r>
              <a:rPr lang="en-US" sz="2000" dirty="0">
                <a:effectLst/>
                <a:latin typeface=".VnTime"/>
                <a:ea typeface="Times New Roman" panose="02020603050405020304" pitchFamily="18" charset="0"/>
                <a:cs typeface="Times New Roman" panose="02020603050405020304" pitchFamily="18" charset="0"/>
              </a:rPr>
              <a:t> </a:t>
            </a:r>
            <a:r>
              <a:rPr lang="en-US" sz="2000" dirty="0" err="1">
                <a:effectLst/>
                <a:latin typeface=".VnTime"/>
                <a:ea typeface="Times New Roman" panose="02020603050405020304" pitchFamily="18" charset="0"/>
                <a:cs typeface="Times New Roman" panose="02020603050405020304" pitchFamily="18" charset="0"/>
              </a:rPr>
              <a:t>sống</a:t>
            </a:r>
            <a:r>
              <a:rPr lang="en-US" sz="2000" dirty="0">
                <a:effectLst/>
                <a:latin typeface=".VnTime"/>
                <a:ea typeface="Times New Roman" panose="02020603050405020304" pitchFamily="18" charset="0"/>
                <a:cs typeface="Times New Roman" panose="02020603050405020304" pitchFamily="18" charset="0"/>
              </a:rPr>
              <a:t> </a:t>
            </a:r>
            <a:r>
              <a:rPr lang="en-US" sz="2000" dirty="0" err="1">
                <a:effectLst/>
                <a:latin typeface=".VnTime"/>
                <a:ea typeface="Times New Roman" panose="02020603050405020304" pitchFamily="18" charset="0"/>
                <a:cs typeface="Times New Roman" panose="02020603050405020304" pitchFamily="18" charset="0"/>
              </a:rPr>
              <a:t>tại</a:t>
            </a:r>
            <a:r>
              <a:rPr lang="en-US" sz="2000" dirty="0">
                <a:effectLst/>
                <a:latin typeface=".VnTime"/>
                <a:ea typeface="Times New Roman" panose="02020603050405020304" pitchFamily="18" charset="0"/>
                <a:cs typeface="Times New Roman" panose="02020603050405020304" pitchFamily="18" charset="0"/>
              </a:rPr>
              <a:t> </a:t>
            </a:r>
            <a:r>
              <a:rPr lang="en-US" sz="2000" dirty="0" err="1">
                <a:effectLst/>
                <a:latin typeface=".VnTime"/>
                <a:ea typeface="Times New Roman" panose="02020603050405020304" pitchFamily="18" charset="0"/>
                <a:cs typeface="Times New Roman" panose="02020603050405020304" pitchFamily="18" charset="0"/>
              </a:rPr>
              <a:t>vùng</a:t>
            </a:r>
            <a:r>
              <a:rPr lang="en-US" sz="2000" dirty="0">
                <a:effectLst/>
                <a:latin typeface=".VnTime"/>
                <a:ea typeface="Times New Roman" panose="02020603050405020304" pitchFamily="18" charset="0"/>
                <a:cs typeface="Times New Roman" panose="02020603050405020304" pitchFamily="18" charset="0"/>
              </a:rPr>
              <a:t> </a:t>
            </a:r>
            <a:r>
              <a:rPr lang="en-US" sz="2000" dirty="0" err="1">
                <a:effectLst/>
                <a:latin typeface=".VnTime"/>
                <a:ea typeface="Times New Roman" panose="02020603050405020304" pitchFamily="18" charset="0"/>
                <a:cs typeface="Times New Roman" panose="02020603050405020304" pitchFamily="18" charset="0"/>
              </a:rPr>
              <a:t>Tây</a:t>
            </a:r>
            <a:r>
              <a:rPr lang="en-US" sz="2000" dirty="0">
                <a:effectLst/>
                <a:latin typeface=".VnTime"/>
                <a:ea typeface="Times New Roman" panose="02020603050405020304" pitchFamily="18" charset="0"/>
                <a:cs typeface="Times New Roman" panose="02020603050405020304" pitchFamily="18" charset="0"/>
              </a:rPr>
              <a:t> </a:t>
            </a:r>
            <a:r>
              <a:rPr lang="en-US" sz="2000" dirty="0" err="1">
                <a:effectLst/>
                <a:latin typeface=".VnTime"/>
                <a:ea typeface="Times New Roman" panose="02020603050405020304" pitchFamily="18" charset="0"/>
                <a:cs typeface="Times New Roman" panose="02020603050405020304" pitchFamily="18" charset="0"/>
              </a:rPr>
              <a:t>Bắc</a:t>
            </a:r>
            <a:r>
              <a:rPr lang="en-US" sz="2000" dirty="0">
                <a:effectLst/>
                <a:latin typeface=".VnTime"/>
                <a:ea typeface="Times New Roman" panose="02020603050405020304" pitchFamily="18" charset="0"/>
                <a:cs typeface="Times New Roman" panose="02020603050405020304" pitchFamily="18" charset="0"/>
              </a:rPr>
              <a:t> </a:t>
            </a:r>
            <a:r>
              <a:rPr lang="en-US" sz="240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tooltip="Hoa Kỳ"/>
              </a:rPr>
              <a:t>Hoa </a:t>
            </a:r>
            <a:r>
              <a:rPr lang="en-US" sz="2400" u="none"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tooltip="Hoa Kỳ"/>
              </a:rPr>
              <a:t>Kỳ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tiểu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bang Washington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nay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da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đỏ</a:t>
            </a:r>
            <a:endParaRPr lang="en-US" sz="2000" dirty="0">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87182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AC886D-1934-4936-876F-EB40811190BD}"/>
              </a:ext>
            </a:extLst>
          </p:cNvPr>
          <p:cNvSpPr txBox="1"/>
          <p:nvPr/>
        </p:nvSpPr>
        <p:spPr>
          <a:xfrm>
            <a:off x="173802" y="1192201"/>
            <a:ext cx="4858871"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I. TÌM HIỂU CHUNG</a:t>
            </a:r>
          </a:p>
        </p:txBody>
      </p:sp>
      <p:sp>
        <p:nvSpPr>
          <p:cNvPr id="4" name="TextBox 3">
            <a:extLst>
              <a:ext uri="{FF2B5EF4-FFF2-40B4-BE49-F238E27FC236}">
                <a16:creationId xmlns:a16="http://schemas.microsoft.com/office/drawing/2014/main" id="{6671849D-BA73-27FA-7192-4E16696A4222}"/>
              </a:ext>
            </a:extLst>
          </p:cNvPr>
          <p:cNvSpPr txBox="1"/>
          <p:nvPr/>
        </p:nvSpPr>
        <p:spPr>
          <a:xfrm>
            <a:off x="173802" y="1689829"/>
            <a:ext cx="4858871"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a:t>
            </a:r>
            <a:endParaRPr lang="en-US" sz="2800" b="1"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E47CFE50-A3C9-EB63-3B3A-57320DE77AE4}"/>
              </a:ext>
            </a:extLst>
          </p:cNvPr>
          <p:cNvSpPr txBox="1"/>
          <p:nvPr/>
        </p:nvSpPr>
        <p:spPr>
          <a:xfrm>
            <a:off x="173801" y="2187457"/>
            <a:ext cx="4858871"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phẩm</a:t>
            </a:r>
            <a:endParaRPr lang="en-US" sz="28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2188913-CD85-AC00-D037-9A6B72BD881C}"/>
              </a:ext>
            </a:extLst>
          </p:cNvPr>
          <p:cNvSpPr txBox="1"/>
          <p:nvPr/>
        </p:nvSpPr>
        <p:spPr>
          <a:xfrm>
            <a:off x="173801" y="2646012"/>
            <a:ext cx="6702341"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tóm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tắt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chú</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thích</a:t>
            </a:r>
            <a:endParaRPr lang="en-US" sz="2800" dirty="0">
              <a:latin typeface="Times New Roman" panose="02020603050405020304" pitchFamily="18" charset="0"/>
              <a:cs typeface="Times New Roman" panose="02020603050405020304" pitchFamily="18" charset="0"/>
            </a:endParaRPr>
          </a:p>
        </p:txBody>
      </p:sp>
      <p:sp>
        <p:nvSpPr>
          <p:cNvPr id="6" name="文本框 109">
            <a:extLst>
              <a:ext uri="{FF2B5EF4-FFF2-40B4-BE49-F238E27FC236}">
                <a16:creationId xmlns:a16="http://schemas.microsoft.com/office/drawing/2014/main" id="{F9D6B4DA-E777-8214-430E-3DC5D44B384B}"/>
              </a:ext>
            </a:extLst>
          </p:cNvPr>
          <p:cNvSpPr txBox="1"/>
          <p:nvPr/>
        </p:nvSpPr>
        <p:spPr>
          <a:xfrm>
            <a:off x="766620" y="198667"/>
            <a:ext cx="10829140" cy="1015663"/>
          </a:xfrm>
          <a:prstGeom prst="rect">
            <a:avLst/>
          </a:prstGeom>
          <a:noFill/>
        </p:spPr>
        <p:txBody>
          <a:bodyPr wrap="square" rtlCol="0">
            <a:spAutoFit/>
          </a:bodyPr>
          <a:lstStyle/>
          <a:p>
            <a:pPr algn="ctr"/>
            <a:r>
              <a:rPr lang="en-US" altLang="zh-CN" sz="3200"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DIỄN TỪ ỨNG KHẨU CỦA THỦ LĨNH DA ĐỎ XI-ÁT-TƠN</a:t>
            </a:r>
            <a:endParaRPr lang="vi-VN" altLang="zh-CN" sz="3200"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endParaRPr>
          </a:p>
          <a:p>
            <a:pPr algn="ctr"/>
            <a:r>
              <a:rPr lang="en-US" altLang="zh-CN" sz="2400"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                                                                                      </a:t>
            </a:r>
            <a:r>
              <a:rPr lang="en-US" altLang="zh-CN" sz="2800" i="1"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 Xi-</a:t>
            </a:r>
            <a:r>
              <a:rPr lang="en-US" altLang="zh-CN" sz="2800" i="1" dirty="0" err="1">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át</a:t>
            </a:r>
            <a:r>
              <a:rPr lang="en-US" altLang="zh-CN" sz="2800" i="1"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a:t>
            </a:r>
            <a:r>
              <a:rPr lang="en-US" altLang="zh-CN" sz="2800" i="1" dirty="0" err="1">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tơn</a:t>
            </a:r>
            <a:r>
              <a:rPr lang="en-US" altLang="zh-CN" sz="2800" i="1"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 -</a:t>
            </a:r>
            <a:endParaRPr lang="zh-CN" altLang="en-US" sz="2400" i="1"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37787652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2326" y="214585"/>
            <a:ext cx="6144491" cy="6857999"/>
          </a:xfrm>
        </p:spPr>
        <p:txBody>
          <a:bodyPr>
            <a:noAutofit/>
          </a:bodyPr>
          <a:lstStyle/>
          <a:p>
            <a:r>
              <a:rPr lang="vi-VN" sz="1100" dirty="0">
                <a:latin typeface="arial" panose="020B0604020202020204" pitchFamily="34" charset="0"/>
              </a:rPr>
              <a:t>Bầu trời này, nguồn sưởi ấm đất đai của chúng tôi làm sao Ngài có thể mua bán nổi? Ý nghĩ sao mà lạ lùng đối với chúng tôi. Nếu chúng tôi không có bầu không khí trong lành này và mặt nước long lanh, thì làm sao Ngài có thể mua nổi?</a:t>
            </a:r>
          </a:p>
          <a:p>
            <a:r>
              <a:rPr lang="vi-VN" sz="1100" dirty="0">
                <a:latin typeface="arial" panose="020B0604020202020204" pitchFamily="34" charset="0"/>
              </a:rPr>
              <a:t>Đối với đồng bào tôi, mỗi tấc đất là thiêng liêng, mỗi lá thông óng ánh, mỗi bờ cát, mỗi hạt sương long lanh trong những cánh rừng rậm rạp, mỗi bãi đất hoang và tiếng thì thầm của côn trùng là những điều thiêng liêng trong ký ức và kinh nghiệm của đồng bào tôi. Những dòng nhựa chảy trong cây cối cũng mang trong đó ký ức của người da đỏ.</a:t>
            </a:r>
          </a:p>
          <a:p>
            <a:r>
              <a:rPr lang="vi-VN" sz="1100" dirty="0">
                <a:latin typeface="arial" panose="020B0604020202020204" pitchFamily="34" charset="0"/>
              </a:rPr>
              <a:t>Khi người da trắng chết đi, họ thường dạo chơi giữa các vì sao và quên đi đất nước họ sinh ra. Còn chúng tôi, chúng tôi chẳng thể quên được mảnh đất tươi đẹp này. Bởi lẽ mảnh đất này là bà mẹ của người da đỏ. Chúng tôi là một phần của mẹ và mẹ cũng là một phần của chúng tôi. Những bông hoa ngát hương là người chị, người em của chúng tôi. Những mỏm đá, những vũng nước trên đồng cỏ, hơi ấm của chú ngựa con và của con người, tất cả đều cùng chung một gia đình.</a:t>
            </a:r>
          </a:p>
          <a:p>
            <a:r>
              <a:rPr lang="vi-VN" sz="1100" dirty="0">
                <a:latin typeface="arial" panose="020B0604020202020204" pitchFamily="34" charset="0"/>
              </a:rPr>
              <a:t>Ấy thế mà vị thủ lĩnh vĩ đại ở Washington lại ngỏ ý muốn mua mảnh đất này của chúng tôi. Họ đòi hỏi quá nhiều và hứa hẹn dành cho chúng tôi một nơi sống thoải mái, và rồi họ sẽ là người cha chăn dắt và chúng tôi sẽ trở thành những đứa con của họ. Vậy, chúng tôi phải cân nhắc ý muốn đất đai của họ. Nhưng, quả không phải việc giản đơn, bởi lẽ mảnh đất này đối với chúng tôi là thiêng liêng.</a:t>
            </a:r>
          </a:p>
          <a:p>
            <a:r>
              <a:rPr lang="vi-VN" sz="1100" dirty="0">
                <a:latin typeface="arial" panose="020B0604020202020204" pitchFamily="34" charset="0"/>
              </a:rPr>
              <a:t>Dòng nước óng ánh, êm ả trôi dưới những dòng sông, con suối đâu chỉ là những giọt nước, mà còn là máu của tổ tiên chúng tôi. Nếu chúng tôi bán mảnh đất này cho Ngài, Ngài phải nhớ rằng, Ngài phải dạy bảo con cháu rằng, mảnh đất này là thiêng liêng và những tia sáng chói chang phản chiếu từ mặt hồ trong vắt sẽ nói lên cái gì đó về ký ức của người da đỏ. Tiếng thì thầm của dòng nước chính là tiếng nói của cha ông chúng tôi.</a:t>
            </a:r>
          </a:p>
          <a:p>
            <a:r>
              <a:rPr lang="vi-VN" sz="1100" dirty="0">
                <a:latin typeface="arial" panose="020B0604020202020204" pitchFamily="34" charset="0"/>
              </a:rPr>
              <a:t>Những dòng sông là người anh em của chúng tôi, làm chúng tôi nguôi đi những cơn khát. Những dòng sông chuyên chở những con thuyền và nuôi lớn con cháu chúng tôi... Nếu có bán cho Ngài mảnh đất này, Ngài phải nhớ dạy bảo con cháu Ngài những dòng sông là người anh, người em của chúng tôi và các Ngài từ nay trở đi phải đối xử tử tế với những dòng sông như Ngài đã đối xử với anh em Ngài.</a:t>
            </a:r>
          </a:p>
          <a:p>
            <a:r>
              <a:rPr lang="vi-VN" sz="1100" dirty="0">
                <a:latin typeface="arial" panose="020B0604020202020204" pitchFamily="34" charset="0"/>
              </a:rPr>
              <a:t>Tôi biết người da trắng không hiểu cách sống của chúng tôi. Đối với họ, mảnh đất này cũng như mảnh đất khác, bởi lẽ họ là kẻ xa lạ, và trong đêm tối, họ lấy đi từ lòng đất những gì họ cần. Mảnh đất này đâu phải là những người anh em của họ, mảnh đất này là kẻ thù của họ và khi đã chinh phục được, thì họ sẽ lấn tới. Mồ mả tổ tiên của họ, họ còn quên và họ cũng chẳng cần tới dòng tộc của họ. Họ cư xử với mẹ đất và anh em bầu trời như những vật mua được, tước đoạt được, rồi bán đi như những con cừu và những hạt kim cương sáng ngời. Lòng thèm khát của họ sẽ ngấu nghiến đất đai, rồi để lại đằng sau những bãi hoang mạc.</a:t>
            </a:r>
          </a:p>
          <a:p>
            <a:endParaRPr lang="en-US" sz="1100" dirty="0"/>
          </a:p>
        </p:txBody>
      </p:sp>
      <p:sp>
        <p:nvSpPr>
          <p:cNvPr id="4" name="Content Placeholder 3"/>
          <p:cNvSpPr>
            <a:spLocks noGrp="1"/>
          </p:cNvSpPr>
          <p:nvPr>
            <p:ph sz="half" idx="2"/>
          </p:nvPr>
        </p:nvSpPr>
        <p:spPr>
          <a:xfrm>
            <a:off x="5619404" y="1"/>
            <a:ext cx="6572596" cy="6741622"/>
          </a:xfrm>
        </p:spPr>
        <p:txBody>
          <a:bodyPr>
            <a:noAutofit/>
          </a:bodyPr>
          <a:lstStyle/>
          <a:p>
            <a:r>
              <a:rPr lang="vi-VN" sz="1000" dirty="0"/>
              <a:t>Tôi biết, cách sống của chúng tôi khác với cách sống của Ngài. Cảnh đẹp nơi thành phố của Ngài làm nhức nhối con mắt người da đỏ. Có lẽ, người da đỏ hoang dã và tăm tối chăng?</a:t>
            </a:r>
          </a:p>
          <a:p>
            <a:r>
              <a:rPr lang="vi-VN" sz="1000" dirty="0"/>
              <a:t>Ở thành phố của người da trắng, chẳng có nơi nào yên tĩnh cả, chẳng có nơi nào là nghe được tiếng lá cây lay động vào mùa xuân hay tiếng vỗ cánh của côn trùng. Nếu có nghe thấy thì đó cũng chỉ là những tiếng ồn ào lăng mạ trong tai. Và cái gì sẽ xảy ra đối với cuộc sống, nếu con người không nghe được âm thanh lẻ loi của chú chim đớp mồi hay tiếng tranh cãi của những chú ếch ban đêm bên hồ? Tôi là người da đỏ, tôi thật không hiểu nổi điều đó. Người Anh-điêng chúng tôi ưa những âm thanh êm ái của những cơn gió thoảng qua trên mặt hồ, được nước mưa gội rửa và thấm đượm hương thơm của phấn thông.</a:t>
            </a:r>
          </a:p>
          <a:p>
            <a:r>
              <a:rPr lang="vi-VN" sz="1000" dirty="0"/>
              <a:t>Không khí quả là quý quá đối với người da đỏ, bởi lẽ bầu không khí này là của chung, muông thú, cây cối và con người cùng nhau hít thở. Người da trắng cũng cùng chia sẻ, hít thở bầu không khí đó. Nhưng hình như người da trắng chẳng để ý gì đến nó. Nếu chúng tôi bán cho Ngài mảnh đất này, Ngài phải nhớ rằng không khí đối với chúng tôi là vô cùng quý giá và phải chia sẻ linh hồn với tất cả cuộc sống mà không khí ban cho. Ngọn gió mang lại hơi thở đầu tiên của cha ông chúng tôi và cũng nhận lại hơi thở cuối cùng của họ. Nếu có bán cho Ngài mảnh đất này, Ngài phải giữ gìn và làm cho nó thành một nơi thiêng liêng cho ngay cả người da trắng cũng có thể thưởng thức được những làn gió thấm đượm hương hoa đồng cỏ.</a:t>
            </a:r>
          </a:p>
          <a:p>
            <a:r>
              <a:rPr lang="vi-VN" sz="1000" dirty="0"/>
              <a:t>Như vậy, chúng tôi mới cân nhắc những ý muốn mua mảnh đất này của Ngài. Nếu có quyết định chấp nhận yêu cầu của Ngài, chúng tôi phải đưa ra một điều kiện - đó là, người da trắng phải đối xử với các muông thú sống trên mảnh đất này như những người anh em.</a:t>
            </a:r>
          </a:p>
          <a:p>
            <a:r>
              <a:rPr lang="vi-VN" sz="1000" dirty="0"/>
              <a:t>Tôi là kẻ hoang dã, tôi không hiểu bất cứ một cách sống nào khác. Tôi đã chứng kiến cả ngàn con trâu rừng bị chết dần chết mòn trên những cánh đồng trơ trọi vì bị người da trắng bắn mỗi khi có đoàn tàu chạy qua. Tôi là kẻ hoang dã, tôi không hiểu nổi tại sao một con ngựa sắt nhả khói lại quan trọng hơn nhiều con trâu rừng mà chúng tôi chỉ giết để duy trì cuộc sống. Con người là gì, nếu cuộc sống thiếu những con thú? Và nếu chúng ra đi, thì con người cũng sẽ chết dần chết mòn vì nỗi buồn cô đơn về tinh thần, bởi lẽ điều gì sẽ xảy đến với con thú thì cũng chính xảy ra đối với con người. Mọi vật trên đời đều có sự ràng buộc.</a:t>
            </a:r>
          </a:p>
          <a:p>
            <a:r>
              <a:rPr lang="vi-VN" sz="1000" dirty="0"/>
              <a:t>Ngài phải dạy cho con cháu rằng mảnh đất dưới chân chúng là những nắm tro tàn của cha ông chúng tôi, và vì thế, chúng phải kính trọng đất đai. Ngài phải bảo chúng rằng đất đai giàu có được là do nhiều mạng sống của chủng tộc chúng tôi bồi đắp nên. Hãy khuyên bảo chúng như chúng tôi thường dạy con cháu mình: Đất là Mẹ. Điều gì xảy ra với đất đai tức là xảy ra đối với những đứa con của đất. Con người chưa biết làm tổ để sống, con người giản đơn là một sơi tơ trong cái tổ sống đó mà thôi. Điều gì con người làm cho tổ sống đó, tức là làm cho chính mình.</a:t>
            </a:r>
          </a:p>
          <a:p>
            <a:r>
              <a:rPr lang="vi-VN" sz="1000" dirty="0"/>
              <a:t>Ngay cả đối với người da trắng, họ được đi cùng và nói chuyện cùng với chúng như người bạn đối với người bạn, cũng không thể nào tránh khỏi số phận chung của con người. Sau hết chúng ta có thể trở thành anh em và hãy chờ xem. Nhưng điều mà chúng tôi biết trước được là đến một ngày nào đó người da trắng sẽ hiểu là chúng ta có cùng một Chúa, có thể lúc này Ngài nghĩ Ngài có Người (Chúa) nên Ngài muốn có mảnh đất này của chúng tôi. Nhưng Ngài sẽ không thể nào có được. Người là vị chúa của con người và tình cảm của Người sẽ được chia sẻ công bằng cho người da đỏ cũng như người da trắng. Mảnh đất này đối với Người là quý giá và làm tổn hại đến mảnh đất là khinh rẻ Đấng tạo thế. Người da trắng cũng vậy, rồi sẽ qua đi và còn sớm hơn tất cả các bộ lạc khác. Làm ô uế nấm mồ của Ngài, thì một đêm nào đó Ngài sẽ chết vì ngạt thở trên đất hoang mạc của Ngài. Nhưng trước giây phút tàn lụi, ở trong Ngài sẽ loé sáng lên sức mạnh của Chúa, Người đã mang Ngài tới mảnh đất này là vì lý do đặc biệt nào đó đã cho Ngài quyền thống trị người da đỏ rồi bị thiêu cháy. Đối với chúng tôi vận số đó thật là huyền bí. Bởi vì, chúng tôi không hiểu nổi khi những con trâu rừng bị tàn sát, khi những chú ngựa sắt hoang ngự trị, khi những góc rừng kín đáo nặng mùi con người, khi quang cảnh của những vùng rừng xanh mướt bị những sợi dây biết nói xoá sạch. Đâu còn những cánh rừng rậm rạp? Tất cả đã qua đi và đâu còn những chú đại bàng vĩ đại? Tất cả đã qua đi.</a:t>
            </a:r>
          </a:p>
          <a:p>
            <a:endParaRPr lang="en-US" sz="1000" dirty="0"/>
          </a:p>
        </p:txBody>
      </p:sp>
    </p:spTree>
    <p:extLst>
      <p:ext uri="{BB962C8B-B14F-4D97-AF65-F5344CB8AC3E}">
        <p14:creationId xmlns:p14="http://schemas.microsoft.com/office/powerpoint/2010/main" val="24587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42" dur="500"/>
                                        <p:tgtEl>
                                          <p:spTgt spid="4">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47" dur="500"/>
                                        <p:tgtEl>
                                          <p:spTgt spid="4">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52" dur="500"/>
                                        <p:tgtEl>
                                          <p:spTgt spid="4">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4">
                                            <p:txEl>
                                              <p:pRg st="3" end="3"/>
                                            </p:txEl>
                                          </p:spTgt>
                                        </p:tgtEl>
                                        <p:attrNameLst>
                                          <p:attrName>style.visibility</p:attrName>
                                        </p:attrNameLst>
                                      </p:cBhvr>
                                      <p:to>
                                        <p:strVal val="visible"/>
                                      </p:to>
                                    </p:set>
                                    <p:animEffect transition="in" filter="randombar(horizontal)">
                                      <p:cBhvr>
                                        <p:cTn id="57" dur="500"/>
                                        <p:tgtEl>
                                          <p:spTgt spid="4">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4">
                                            <p:txEl>
                                              <p:pRg st="4" end="4"/>
                                            </p:txEl>
                                          </p:spTgt>
                                        </p:tgtEl>
                                        <p:attrNameLst>
                                          <p:attrName>style.visibility</p:attrName>
                                        </p:attrNameLst>
                                      </p:cBhvr>
                                      <p:to>
                                        <p:strVal val="visible"/>
                                      </p:to>
                                    </p:set>
                                    <p:animEffect transition="in" filter="randombar(horizontal)">
                                      <p:cBhvr>
                                        <p:cTn id="62" dur="500"/>
                                        <p:tgtEl>
                                          <p:spTgt spid="4">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4">
                                            <p:txEl>
                                              <p:pRg st="5" end="5"/>
                                            </p:txEl>
                                          </p:spTgt>
                                        </p:tgtEl>
                                        <p:attrNameLst>
                                          <p:attrName>style.visibility</p:attrName>
                                        </p:attrNameLst>
                                      </p:cBhvr>
                                      <p:to>
                                        <p:strVal val="visible"/>
                                      </p:to>
                                    </p:set>
                                    <p:animEffect transition="in" filter="randombar(horizontal)">
                                      <p:cBhvr>
                                        <p:cTn id="67" dur="500"/>
                                        <p:tgtEl>
                                          <p:spTgt spid="4">
                                            <p:txEl>
                                              <p:pRg st="5" end="5"/>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4">
                                            <p:txEl>
                                              <p:pRg st="6" end="6"/>
                                            </p:txEl>
                                          </p:spTgt>
                                        </p:tgtEl>
                                        <p:attrNameLst>
                                          <p:attrName>style.visibility</p:attrName>
                                        </p:attrNameLst>
                                      </p:cBhvr>
                                      <p:to>
                                        <p:strVal val="visible"/>
                                      </p:to>
                                    </p:set>
                                    <p:animEffect transition="in" filter="randombar(horizontal)">
                                      <p:cBhvr>
                                        <p:cTn id="7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835650" y="1885441"/>
            <a:ext cx="4809086" cy="4165311"/>
          </a:xfrm>
          <a:prstGeom prst="rect">
            <a:avLst/>
          </a:prstGeom>
        </p:spPr>
      </p:pic>
      <p:pic>
        <p:nvPicPr>
          <p:cNvPr id="6" name="Picture 5"/>
          <p:cNvPicPr>
            <a:picLocks noChangeAspect="1"/>
          </p:cNvPicPr>
          <p:nvPr/>
        </p:nvPicPr>
        <p:blipFill>
          <a:blip r:embed="rId3"/>
          <a:stretch>
            <a:fillRect/>
          </a:stretch>
        </p:blipFill>
        <p:spPr>
          <a:xfrm>
            <a:off x="8781462" y="154757"/>
            <a:ext cx="2799849" cy="3114359"/>
          </a:xfrm>
          <a:prstGeom prst="rect">
            <a:avLst/>
          </a:prstGeom>
        </p:spPr>
      </p:pic>
      <p:pic>
        <p:nvPicPr>
          <p:cNvPr id="7" name="Picture 6"/>
          <p:cNvPicPr>
            <a:picLocks noChangeAspect="1"/>
          </p:cNvPicPr>
          <p:nvPr/>
        </p:nvPicPr>
        <p:blipFill>
          <a:blip r:embed="rId4"/>
          <a:stretch>
            <a:fillRect/>
          </a:stretch>
        </p:blipFill>
        <p:spPr>
          <a:xfrm>
            <a:off x="8825547" y="3580040"/>
            <a:ext cx="2711680" cy="3277960"/>
          </a:xfrm>
          <a:prstGeom prst="rect">
            <a:avLst/>
          </a:prstGeom>
        </p:spPr>
      </p:pic>
      <p:pic>
        <p:nvPicPr>
          <p:cNvPr id="8" name="Picture 7"/>
          <p:cNvPicPr>
            <a:picLocks noChangeAspect="1"/>
          </p:cNvPicPr>
          <p:nvPr/>
        </p:nvPicPr>
        <p:blipFill>
          <a:blip r:embed="rId5"/>
          <a:stretch>
            <a:fillRect/>
          </a:stretch>
        </p:blipFill>
        <p:spPr>
          <a:xfrm>
            <a:off x="968630" y="235130"/>
            <a:ext cx="2530321" cy="2953615"/>
          </a:xfrm>
          <a:prstGeom prst="rect">
            <a:avLst/>
          </a:prstGeom>
        </p:spPr>
      </p:pic>
      <p:pic>
        <p:nvPicPr>
          <p:cNvPr id="9" name="Picture 8"/>
          <p:cNvPicPr>
            <a:picLocks noChangeAspect="1"/>
          </p:cNvPicPr>
          <p:nvPr/>
        </p:nvPicPr>
        <p:blipFill>
          <a:blip r:embed="rId6"/>
          <a:stretch>
            <a:fillRect/>
          </a:stretch>
        </p:blipFill>
        <p:spPr>
          <a:xfrm>
            <a:off x="1011775" y="3277011"/>
            <a:ext cx="2487177" cy="3580989"/>
          </a:xfrm>
          <a:prstGeom prst="rect">
            <a:avLst/>
          </a:prstGeom>
        </p:spPr>
      </p:pic>
      <p:sp>
        <p:nvSpPr>
          <p:cNvPr id="10" name="TextBox 9"/>
          <p:cNvSpPr txBox="1"/>
          <p:nvPr/>
        </p:nvSpPr>
        <p:spPr>
          <a:xfrm>
            <a:off x="4428830" y="388497"/>
            <a:ext cx="3622725" cy="1323439"/>
          </a:xfrm>
          <a:prstGeom prst="rect">
            <a:avLst/>
          </a:prstGeom>
          <a:noFill/>
        </p:spPr>
        <p:txBody>
          <a:bodyPr wrap="square" rtlCol="0">
            <a:spAutoFit/>
          </a:bodyPr>
          <a:lstStyle/>
          <a:p>
            <a:r>
              <a:rPr lang="en-US" sz="4000" b="1" i="1" u="sng" dirty="0" err="1">
                <a:solidFill>
                  <a:srgbClr val="FF0000"/>
                </a:solidFill>
              </a:rPr>
              <a:t>Trang</a:t>
            </a:r>
            <a:r>
              <a:rPr lang="en-US" sz="4000" b="1" i="1" u="sng" dirty="0">
                <a:solidFill>
                  <a:srgbClr val="FF0000"/>
                </a:solidFill>
              </a:rPr>
              <a:t> </a:t>
            </a:r>
            <a:r>
              <a:rPr lang="en-US" sz="4000" b="1" i="1" u="sng" dirty="0" err="1">
                <a:solidFill>
                  <a:srgbClr val="FF0000"/>
                </a:solidFill>
              </a:rPr>
              <a:t>phục</a:t>
            </a:r>
            <a:r>
              <a:rPr lang="en-US" sz="4000" b="1" i="1" u="sng" dirty="0">
                <a:solidFill>
                  <a:srgbClr val="FF0000"/>
                </a:solidFill>
              </a:rPr>
              <a:t> </a:t>
            </a:r>
            <a:r>
              <a:rPr lang="en-US" sz="4000" b="1" i="1" u="sng" dirty="0" err="1">
                <a:solidFill>
                  <a:srgbClr val="FF0000"/>
                </a:solidFill>
              </a:rPr>
              <a:t>của</a:t>
            </a:r>
            <a:r>
              <a:rPr lang="en-US" sz="4000" b="1" i="1" u="sng" dirty="0">
                <a:solidFill>
                  <a:srgbClr val="FF0000"/>
                </a:solidFill>
              </a:rPr>
              <a:t> </a:t>
            </a:r>
            <a:r>
              <a:rPr lang="en-US" sz="4000" b="1" i="1" u="sng" dirty="0" err="1">
                <a:solidFill>
                  <a:srgbClr val="FF0000"/>
                </a:solidFill>
              </a:rPr>
              <a:t>người</a:t>
            </a:r>
            <a:r>
              <a:rPr lang="en-US" sz="4000" b="1" i="1" u="sng" dirty="0">
                <a:solidFill>
                  <a:srgbClr val="FF0000"/>
                </a:solidFill>
              </a:rPr>
              <a:t> da </a:t>
            </a:r>
            <a:r>
              <a:rPr lang="en-US" sz="4000" b="1" i="1" u="sng" dirty="0" err="1">
                <a:solidFill>
                  <a:srgbClr val="FF0000"/>
                </a:solidFill>
              </a:rPr>
              <a:t>đỏ</a:t>
            </a:r>
            <a:endParaRPr lang="en-US" sz="4000" b="1" i="1" u="sng" dirty="0">
              <a:solidFill>
                <a:srgbClr val="FF0000"/>
              </a:solidFill>
            </a:endParaRPr>
          </a:p>
        </p:txBody>
      </p:sp>
    </p:spTree>
    <p:extLst>
      <p:ext uri="{BB962C8B-B14F-4D97-AF65-F5344CB8AC3E}">
        <p14:creationId xmlns:p14="http://schemas.microsoft.com/office/powerpoint/2010/main" val="553823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AC886D-1934-4936-876F-EB40811190BD}"/>
              </a:ext>
            </a:extLst>
          </p:cNvPr>
          <p:cNvSpPr txBox="1"/>
          <p:nvPr/>
        </p:nvSpPr>
        <p:spPr>
          <a:xfrm>
            <a:off x="173802" y="1192201"/>
            <a:ext cx="4858871"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I. TÌM HIỂU CHUNG</a:t>
            </a:r>
          </a:p>
        </p:txBody>
      </p:sp>
      <p:sp>
        <p:nvSpPr>
          <p:cNvPr id="4" name="TextBox 3">
            <a:extLst>
              <a:ext uri="{FF2B5EF4-FFF2-40B4-BE49-F238E27FC236}">
                <a16:creationId xmlns:a16="http://schemas.microsoft.com/office/drawing/2014/main" id="{6671849D-BA73-27FA-7192-4E16696A4222}"/>
              </a:ext>
            </a:extLst>
          </p:cNvPr>
          <p:cNvSpPr txBox="1"/>
          <p:nvPr/>
        </p:nvSpPr>
        <p:spPr>
          <a:xfrm>
            <a:off x="173802" y="1689829"/>
            <a:ext cx="4858871"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a:t>
            </a:r>
            <a:endParaRPr lang="en-US" sz="2800" b="1"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E47CFE50-A3C9-EB63-3B3A-57320DE77AE4}"/>
              </a:ext>
            </a:extLst>
          </p:cNvPr>
          <p:cNvSpPr txBox="1"/>
          <p:nvPr/>
        </p:nvSpPr>
        <p:spPr>
          <a:xfrm>
            <a:off x="173801" y="2187457"/>
            <a:ext cx="4858871"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phẩm</a:t>
            </a:r>
            <a:endParaRPr lang="en-US" sz="28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2188913-CD85-AC00-D037-9A6B72BD881C}"/>
              </a:ext>
            </a:extLst>
          </p:cNvPr>
          <p:cNvSpPr txBox="1"/>
          <p:nvPr/>
        </p:nvSpPr>
        <p:spPr>
          <a:xfrm>
            <a:off x="173801" y="2646012"/>
            <a:ext cx="6702341"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tóm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tắt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chú</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thích</a:t>
            </a:r>
            <a:endParaRPr lang="en-US" sz="2800" dirty="0">
              <a:latin typeface="Times New Roman" panose="02020603050405020304" pitchFamily="18" charset="0"/>
              <a:cs typeface="Times New Roman" panose="02020603050405020304" pitchFamily="18" charset="0"/>
            </a:endParaRPr>
          </a:p>
        </p:txBody>
      </p:sp>
      <p:sp>
        <p:nvSpPr>
          <p:cNvPr id="6" name="文本框 109">
            <a:extLst>
              <a:ext uri="{FF2B5EF4-FFF2-40B4-BE49-F238E27FC236}">
                <a16:creationId xmlns:a16="http://schemas.microsoft.com/office/drawing/2014/main" id="{F9D6B4DA-E777-8214-430E-3DC5D44B384B}"/>
              </a:ext>
            </a:extLst>
          </p:cNvPr>
          <p:cNvSpPr txBox="1"/>
          <p:nvPr/>
        </p:nvSpPr>
        <p:spPr>
          <a:xfrm>
            <a:off x="766620" y="198667"/>
            <a:ext cx="10829140" cy="1015663"/>
          </a:xfrm>
          <a:prstGeom prst="rect">
            <a:avLst/>
          </a:prstGeom>
          <a:noFill/>
        </p:spPr>
        <p:txBody>
          <a:bodyPr wrap="square" rtlCol="0">
            <a:spAutoFit/>
          </a:bodyPr>
          <a:lstStyle/>
          <a:p>
            <a:pPr algn="ctr"/>
            <a:r>
              <a:rPr lang="en-US" altLang="zh-CN" sz="3200"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DIỄN TỪ ỨNG KHẨU CỦA THỦ LĨNH DA ĐỎ XI-ÁT-TƠN</a:t>
            </a:r>
            <a:endParaRPr lang="vi-VN" altLang="zh-CN" sz="3200"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endParaRPr>
          </a:p>
          <a:p>
            <a:pPr algn="ctr"/>
            <a:r>
              <a:rPr lang="en-US" altLang="zh-CN" sz="2400"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                                                                                      </a:t>
            </a:r>
            <a:r>
              <a:rPr lang="en-US" altLang="zh-CN" sz="2800" i="1"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 Xi-</a:t>
            </a:r>
            <a:r>
              <a:rPr lang="en-US" altLang="zh-CN" sz="2800" i="1" dirty="0" err="1">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át</a:t>
            </a:r>
            <a:r>
              <a:rPr lang="en-US" altLang="zh-CN" sz="2800" i="1"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a:t>
            </a:r>
            <a:r>
              <a:rPr lang="en-US" altLang="zh-CN" sz="2800" i="1" dirty="0" err="1">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tơn</a:t>
            </a:r>
            <a:r>
              <a:rPr lang="en-US" altLang="zh-CN" sz="2800" i="1"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 -</a:t>
            </a:r>
            <a:endParaRPr lang="zh-CN" altLang="en-US" sz="2400" i="1"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endParaRPr>
          </a:p>
        </p:txBody>
      </p:sp>
      <p:grpSp>
        <p:nvGrpSpPr>
          <p:cNvPr id="10" name="Group 9">
            <a:extLst>
              <a:ext uri="{FF2B5EF4-FFF2-40B4-BE49-F238E27FC236}">
                <a16:creationId xmlns:a16="http://schemas.microsoft.com/office/drawing/2014/main" id="{B45ADA8D-871B-F6B8-E5E5-F25923CD186E}"/>
              </a:ext>
            </a:extLst>
          </p:cNvPr>
          <p:cNvGrpSpPr/>
          <p:nvPr/>
        </p:nvGrpSpPr>
        <p:grpSpPr>
          <a:xfrm>
            <a:off x="1197429" y="3518614"/>
            <a:ext cx="9035142" cy="3119654"/>
            <a:chOff x="1197429" y="3518614"/>
            <a:chExt cx="9035142" cy="3119654"/>
          </a:xfrm>
        </p:grpSpPr>
        <p:sp>
          <p:nvSpPr>
            <p:cNvPr id="9" name="Rectangle: Rounded Corners 8">
              <a:extLst>
                <a:ext uri="{FF2B5EF4-FFF2-40B4-BE49-F238E27FC236}">
                  <a16:creationId xmlns:a16="http://schemas.microsoft.com/office/drawing/2014/main" id="{58B28AB9-4FC1-F061-7DDE-9BBF832E2717}"/>
                </a:ext>
              </a:extLst>
            </p:cNvPr>
            <p:cNvSpPr/>
            <p:nvPr/>
          </p:nvSpPr>
          <p:spPr>
            <a:xfrm>
              <a:off x="1197429" y="3518614"/>
              <a:ext cx="9035142" cy="3119654"/>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5CD12D1-8FD1-AA45-C5A5-6AB6EBA667E7}"/>
                </a:ext>
              </a:extLst>
            </p:cNvPr>
            <p:cNvSpPr txBox="1"/>
            <p:nvPr/>
          </p:nvSpPr>
          <p:spPr>
            <a:xfrm>
              <a:off x="1197429" y="3634852"/>
              <a:ext cx="9035142" cy="2800767"/>
            </a:xfrm>
            <a:prstGeom prst="rect">
              <a:avLst/>
            </a:prstGeom>
            <a:noFill/>
          </p:spPr>
          <p:txBody>
            <a:bodyPr wrap="square">
              <a:spAutoFit/>
            </a:bodyPr>
            <a:lstStyle/>
            <a:p>
              <a:pPr algn="ctr"/>
              <a:r>
                <a:rPr lang="en-US" sz="2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TÓM TẮT</a:t>
              </a:r>
            </a:p>
            <a:p>
              <a:r>
                <a:rPr lang="en-US" sz="2200" dirty="0">
                  <a:ln w="0"/>
                  <a:effectLst>
                    <a:outerShdw blurRad="38100" dist="19050" dir="2700000" algn="tl" rotWithShape="0">
                      <a:schemeClr val="dk1">
                        <a:alpha val="40000"/>
                      </a:schemeClr>
                    </a:outerShdw>
                  </a:effectLst>
                  <a:latin typeface="arial" panose="020B0604020202020204" pitchFamily="34" charset="0"/>
                </a:rPr>
                <a:t>    </a:t>
              </a:r>
              <a:r>
                <a:rPr lang="vi-VN" sz="2200" dirty="0">
                  <a:ln w="0"/>
                  <a:latin typeface="arial" panose="020B0604020202020204" pitchFamily="34" charset="0"/>
                </a:rPr>
                <a:t>Đối với người da đỏ, đất đai, cùng với mọi vật liên quan với nó - bầu trời, không khí, dòng nước, động vật, thực vật - là thiêng liêng.Cách đối xử của người da trắng mới nhập cư đối với đất là hoàn toàn đối lập với người da đỏ, nếu người da đỏ buộc phải bán đất thì người da trắng cũng phải đối xử với đất như người da đỏ. “Đất là mẹ” của loài người, điều gì xảy ra với đất đai tức là xảy ra với những đứa con của đất, vì vậy cần phải biết kính trọng đất đai.</a:t>
              </a:r>
            </a:p>
          </p:txBody>
        </p:sp>
      </p:grpSp>
    </p:spTree>
    <p:extLst>
      <p:ext uri="{BB962C8B-B14F-4D97-AF65-F5344CB8AC3E}">
        <p14:creationId xmlns:p14="http://schemas.microsoft.com/office/powerpoint/2010/main" val="3080324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AC886D-1934-4936-876F-EB40811190BD}"/>
              </a:ext>
            </a:extLst>
          </p:cNvPr>
          <p:cNvSpPr txBox="1"/>
          <p:nvPr/>
        </p:nvSpPr>
        <p:spPr>
          <a:xfrm>
            <a:off x="173802" y="1192201"/>
            <a:ext cx="4858871"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I. TÌM HIỂU CHUNG</a:t>
            </a:r>
          </a:p>
        </p:txBody>
      </p:sp>
      <p:sp>
        <p:nvSpPr>
          <p:cNvPr id="4" name="TextBox 3">
            <a:extLst>
              <a:ext uri="{FF2B5EF4-FFF2-40B4-BE49-F238E27FC236}">
                <a16:creationId xmlns:a16="http://schemas.microsoft.com/office/drawing/2014/main" id="{6671849D-BA73-27FA-7192-4E16696A4222}"/>
              </a:ext>
            </a:extLst>
          </p:cNvPr>
          <p:cNvSpPr txBox="1"/>
          <p:nvPr/>
        </p:nvSpPr>
        <p:spPr>
          <a:xfrm>
            <a:off x="173802" y="1689829"/>
            <a:ext cx="4858871"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a:t>
            </a:r>
            <a:endParaRPr lang="en-US" sz="2800" b="1"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E47CFE50-A3C9-EB63-3B3A-57320DE77AE4}"/>
              </a:ext>
            </a:extLst>
          </p:cNvPr>
          <p:cNvSpPr txBox="1"/>
          <p:nvPr/>
        </p:nvSpPr>
        <p:spPr>
          <a:xfrm>
            <a:off x="173801" y="2187457"/>
            <a:ext cx="4858871"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phẩm</a:t>
            </a:r>
            <a:endParaRPr lang="en-US" sz="28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2188913-CD85-AC00-D037-9A6B72BD881C}"/>
              </a:ext>
            </a:extLst>
          </p:cNvPr>
          <p:cNvSpPr txBox="1"/>
          <p:nvPr/>
        </p:nvSpPr>
        <p:spPr>
          <a:xfrm>
            <a:off x="173801" y="2646012"/>
            <a:ext cx="6702341"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tóm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tắt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chú</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thích</a:t>
            </a:r>
            <a:endParaRPr lang="en-US" sz="2800" dirty="0">
              <a:latin typeface="Times New Roman" panose="02020603050405020304" pitchFamily="18" charset="0"/>
              <a:cs typeface="Times New Roman" panose="02020603050405020304" pitchFamily="18" charset="0"/>
            </a:endParaRPr>
          </a:p>
        </p:txBody>
      </p:sp>
      <p:sp>
        <p:nvSpPr>
          <p:cNvPr id="6" name="文本框 109">
            <a:extLst>
              <a:ext uri="{FF2B5EF4-FFF2-40B4-BE49-F238E27FC236}">
                <a16:creationId xmlns:a16="http://schemas.microsoft.com/office/drawing/2014/main" id="{F9D6B4DA-E777-8214-430E-3DC5D44B384B}"/>
              </a:ext>
            </a:extLst>
          </p:cNvPr>
          <p:cNvSpPr txBox="1"/>
          <p:nvPr/>
        </p:nvSpPr>
        <p:spPr>
          <a:xfrm>
            <a:off x="766620" y="198667"/>
            <a:ext cx="10829140" cy="1015663"/>
          </a:xfrm>
          <a:prstGeom prst="rect">
            <a:avLst/>
          </a:prstGeom>
          <a:noFill/>
        </p:spPr>
        <p:txBody>
          <a:bodyPr wrap="square" rtlCol="0">
            <a:spAutoFit/>
          </a:bodyPr>
          <a:lstStyle/>
          <a:p>
            <a:pPr algn="ctr"/>
            <a:r>
              <a:rPr lang="en-US" altLang="zh-CN" sz="3200"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DIỄN TỪ ỨNG KHẨU CỦA THỦ LĨNH DA ĐỎ XI-ÁT-TƠN</a:t>
            </a:r>
            <a:endParaRPr lang="vi-VN" altLang="zh-CN" sz="3200"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endParaRPr>
          </a:p>
          <a:p>
            <a:pPr algn="ctr"/>
            <a:r>
              <a:rPr lang="en-US" altLang="zh-CN" sz="2400"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                                                                                      </a:t>
            </a:r>
            <a:r>
              <a:rPr lang="en-US" altLang="zh-CN" sz="2800" i="1"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 Xi-</a:t>
            </a:r>
            <a:r>
              <a:rPr lang="en-US" altLang="zh-CN" sz="2800" i="1" dirty="0" err="1">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át</a:t>
            </a:r>
            <a:r>
              <a:rPr lang="en-US" altLang="zh-CN" sz="2800" i="1"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a:t>
            </a:r>
            <a:r>
              <a:rPr lang="en-US" altLang="zh-CN" sz="2800" i="1" dirty="0" err="1">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tơn</a:t>
            </a:r>
            <a:r>
              <a:rPr lang="en-US" altLang="zh-CN" sz="2800" i="1"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 -</a:t>
            </a:r>
            <a:endParaRPr lang="zh-CN" altLang="en-US" sz="2400" i="1"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endParaRPr>
          </a:p>
        </p:txBody>
      </p:sp>
      <p:sp>
        <p:nvSpPr>
          <p:cNvPr id="9" name="TextBox 8">
            <a:extLst>
              <a:ext uri="{FF2B5EF4-FFF2-40B4-BE49-F238E27FC236}">
                <a16:creationId xmlns:a16="http://schemas.microsoft.com/office/drawing/2014/main" id="{097EBAA9-9E9F-7EFE-1326-F24EC5A4FBDE}"/>
              </a:ext>
            </a:extLst>
          </p:cNvPr>
          <p:cNvSpPr txBox="1"/>
          <p:nvPr/>
        </p:nvSpPr>
        <p:spPr>
          <a:xfrm>
            <a:off x="173800" y="3208305"/>
            <a:ext cx="6702341"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a:t>
            </a:r>
            <a:endParaRPr lang="en-US" sz="2800" dirty="0">
              <a:latin typeface="Times New Roman" panose="02020603050405020304" pitchFamily="18" charset="0"/>
              <a:cs typeface="Times New Roman" panose="02020603050405020304" pitchFamily="18" charset="0"/>
            </a:endParaRPr>
          </a:p>
        </p:txBody>
      </p:sp>
      <p:graphicFrame>
        <p:nvGraphicFramePr>
          <p:cNvPr id="10" name="Table 9">
            <a:extLst>
              <a:ext uri="{FF2B5EF4-FFF2-40B4-BE49-F238E27FC236}">
                <a16:creationId xmlns:a16="http://schemas.microsoft.com/office/drawing/2014/main" id="{BAD79265-C3CE-6366-5E54-2C2E5093603E}"/>
              </a:ext>
            </a:extLst>
          </p:cNvPr>
          <p:cNvGraphicFramePr>
            <a:graphicFrameLocks noGrp="1"/>
          </p:cNvGraphicFramePr>
          <p:nvPr>
            <p:extLst>
              <p:ext uri="{D42A27DB-BD31-4B8C-83A1-F6EECF244321}">
                <p14:modId xmlns:p14="http://schemas.microsoft.com/office/powerpoint/2010/main" val="423397636"/>
              </p:ext>
            </p:extLst>
          </p:nvPr>
        </p:nvGraphicFramePr>
        <p:xfrm>
          <a:off x="4855754" y="3208305"/>
          <a:ext cx="7449061" cy="3337560"/>
        </p:xfrm>
        <a:graphic>
          <a:graphicData uri="http://schemas.openxmlformats.org/drawingml/2006/table">
            <a:tbl>
              <a:tblPr firstRow="1" firstCol="1" bandRow="1">
                <a:tableStyleId>{5C22544A-7EE6-4342-B048-85BDC9FD1C3A}</a:tableStyleId>
              </a:tblPr>
              <a:tblGrid>
                <a:gridCol w="2221279">
                  <a:extLst>
                    <a:ext uri="{9D8B030D-6E8A-4147-A177-3AD203B41FA5}">
                      <a16:colId xmlns:a16="http://schemas.microsoft.com/office/drawing/2014/main" val="998395509"/>
                    </a:ext>
                  </a:extLst>
                </a:gridCol>
                <a:gridCol w="5227782">
                  <a:extLst>
                    <a:ext uri="{9D8B030D-6E8A-4147-A177-3AD203B41FA5}">
                      <a16:colId xmlns:a16="http://schemas.microsoft.com/office/drawing/2014/main" val="1968136842"/>
                    </a:ext>
                  </a:extLst>
                </a:gridCol>
              </a:tblGrid>
              <a:tr h="297180">
                <a:tc gridSpan="2">
                  <a:txBody>
                    <a:bodyPr/>
                    <a:lstStyle/>
                    <a:p>
                      <a:pPr marL="0" marR="0" algn="ctr">
                        <a:lnSpc>
                          <a:spcPct val="150000"/>
                        </a:lnSpc>
                        <a:spcBef>
                          <a:spcPts val="0"/>
                        </a:spcBef>
                        <a:spcAft>
                          <a:spcPts val="0"/>
                        </a:spcAft>
                      </a:pPr>
                      <a:r>
                        <a:rPr lang="en-US" sz="1800" dirty="0">
                          <a:solidFill>
                            <a:srgbClr val="002060"/>
                          </a:solidFill>
                          <a:effectLst/>
                          <a:latin typeface="Times New Roman" panose="02020603050405020304" pitchFamily="18" charset="0"/>
                          <a:cs typeface="Times New Roman" panose="02020603050405020304" pitchFamily="18" charset="0"/>
                        </a:rPr>
                        <a:t>PHIẾU HỌC TẬP SỐ 1</a:t>
                      </a:r>
                      <a:endParaRPr lang="en-US"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4185545114"/>
                  </a:ext>
                </a:extLst>
              </a:tr>
              <a:tr h="297180">
                <a:tc>
                  <a:txBody>
                    <a:bodyPr/>
                    <a:lstStyle/>
                    <a:p>
                      <a:pPr marL="0" marR="0" algn="ctr">
                        <a:lnSpc>
                          <a:spcPct val="150000"/>
                        </a:lnSpc>
                        <a:spcBef>
                          <a:spcPts val="0"/>
                        </a:spcBef>
                        <a:spcAft>
                          <a:spcPts val="0"/>
                        </a:spcAft>
                      </a:pPr>
                      <a:r>
                        <a:rPr lang="en-US" sz="2000" b="1" dirty="0" err="1">
                          <a:solidFill>
                            <a:srgbClr val="002060"/>
                          </a:solidFill>
                          <a:effectLst/>
                          <a:latin typeface="Times New Roman" panose="02020603050405020304" pitchFamily="18" charset="0"/>
                          <a:cs typeface="Times New Roman" panose="02020603050405020304" pitchFamily="18" charset="0"/>
                        </a:rPr>
                        <a:t>Nội</a:t>
                      </a:r>
                      <a:r>
                        <a:rPr lang="en-US" sz="2000" b="1" dirty="0">
                          <a:solidFill>
                            <a:srgbClr val="002060"/>
                          </a:solidFill>
                          <a:effectLst/>
                          <a:latin typeface="Times New Roman" panose="02020603050405020304" pitchFamily="18" charset="0"/>
                          <a:cs typeface="Times New Roman" panose="02020603050405020304" pitchFamily="18" charset="0"/>
                        </a:rPr>
                        <a:t> dung </a:t>
                      </a:r>
                      <a:r>
                        <a:rPr lang="en-US" sz="2000" b="1" dirty="0" err="1">
                          <a:solidFill>
                            <a:srgbClr val="002060"/>
                          </a:solidFill>
                          <a:effectLst/>
                          <a:latin typeface="Times New Roman" panose="02020603050405020304" pitchFamily="18" charset="0"/>
                          <a:cs typeface="Times New Roman" panose="02020603050405020304" pitchFamily="18" charset="0"/>
                        </a:rPr>
                        <a:t>tìm</a:t>
                      </a:r>
                      <a:r>
                        <a:rPr lang="en-US" sz="2000" b="1" dirty="0">
                          <a:solidFill>
                            <a:srgbClr val="002060"/>
                          </a:solidFill>
                          <a:effectLst/>
                          <a:latin typeface="Times New Roman" panose="02020603050405020304" pitchFamily="18" charset="0"/>
                          <a:cs typeface="Times New Roman" panose="02020603050405020304" pitchFamily="18" charset="0"/>
                        </a:rPr>
                        <a:t> </a:t>
                      </a:r>
                      <a:r>
                        <a:rPr lang="en-US" sz="2000" b="1" dirty="0" err="1">
                          <a:solidFill>
                            <a:srgbClr val="002060"/>
                          </a:solidFill>
                          <a:effectLst/>
                          <a:latin typeface="Times New Roman" panose="02020603050405020304" pitchFamily="18" charset="0"/>
                          <a:cs typeface="Times New Roman" panose="02020603050405020304" pitchFamily="18" charset="0"/>
                        </a:rPr>
                        <a:t>hiểu</a:t>
                      </a:r>
                      <a:endParaRPr lang="en-US" sz="1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2000" b="1" dirty="0" err="1">
                          <a:solidFill>
                            <a:srgbClr val="002060"/>
                          </a:solidFill>
                          <a:effectLst/>
                          <a:latin typeface="Times New Roman" panose="02020603050405020304" pitchFamily="18" charset="0"/>
                          <a:cs typeface="Times New Roman" panose="02020603050405020304" pitchFamily="18" charset="0"/>
                        </a:rPr>
                        <a:t>Câu</a:t>
                      </a:r>
                      <a:r>
                        <a:rPr lang="en-US" sz="2000" b="1" dirty="0">
                          <a:solidFill>
                            <a:srgbClr val="002060"/>
                          </a:solidFill>
                          <a:effectLst/>
                          <a:latin typeface="Times New Roman" panose="02020603050405020304" pitchFamily="18" charset="0"/>
                          <a:cs typeface="Times New Roman" panose="02020603050405020304" pitchFamily="18" charset="0"/>
                        </a:rPr>
                        <a:t> </a:t>
                      </a:r>
                      <a:r>
                        <a:rPr lang="en-US" sz="2000" b="1" dirty="0" err="1">
                          <a:solidFill>
                            <a:srgbClr val="002060"/>
                          </a:solidFill>
                          <a:effectLst/>
                          <a:latin typeface="Times New Roman" panose="02020603050405020304" pitchFamily="18" charset="0"/>
                          <a:cs typeface="Times New Roman" panose="02020603050405020304" pitchFamily="18" charset="0"/>
                        </a:rPr>
                        <a:t>trả</a:t>
                      </a:r>
                      <a:r>
                        <a:rPr lang="en-US" sz="2000" b="1" dirty="0">
                          <a:solidFill>
                            <a:srgbClr val="002060"/>
                          </a:solidFill>
                          <a:effectLst/>
                          <a:latin typeface="Times New Roman" panose="02020603050405020304" pitchFamily="18" charset="0"/>
                          <a:cs typeface="Times New Roman" panose="02020603050405020304" pitchFamily="18" charset="0"/>
                        </a:rPr>
                        <a:t> </a:t>
                      </a:r>
                      <a:r>
                        <a:rPr lang="en-US" sz="2000" b="1" dirty="0" err="1">
                          <a:solidFill>
                            <a:srgbClr val="002060"/>
                          </a:solidFill>
                          <a:effectLst/>
                          <a:latin typeface="Times New Roman" panose="02020603050405020304" pitchFamily="18" charset="0"/>
                          <a:cs typeface="Times New Roman" panose="02020603050405020304" pitchFamily="18" charset="0"/>
                        </a:rPr>
                        <a:t>lời</a:t>
                      </a:r>
                      <a:endParaRPr lang="en-US" sz="1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extLst>
                  <a:ext uri="{0D108BD9-81ED-4DB2-BD59-A6C34878D82A}">
                    <a16:rowId xmlns:a16="http://schemas.microsoft.com/office/drawing/2014/main" val="3411381665"/>
                  </a:ext>
                </a:extLst>
              </a:tr>
              <a:tr h="297180">
                <a:tc>
                  <a:txBody>
                    <a:bodyPr/>
                    <a:lstStyle/>
                    <a:p>
                      <a:pPr marL="0" marR="0" algn="ctr">
                        <a:lnSpc>
                          <a:spcPct val="150000"/>
                        </a:lnSpc>
                        <a:spcBef>
                          <a:spcPts val="0"/>
                        </a:spcBef>
                        <a:spcAft>
                          <a:spcPts val="0"/>
                        </a:spcAft>
                      </a:pPr>
                      <a:r>
                        <a:rPr lang="en-US" sz="1800" b="0" dirty="0">
                          <a:solidFill>
                            <a:srgbClr val="002060"/>
                          </a:solidFill>
                          <a:effectLst/>
                          <a:latin typeface="Times New Roman" panose="02020603050405020304" pitchFamily="18" charset="0"/>
                          <a:cs typeface="Times New Roman" panose="02020603050405020304" pitchFamily="18" charset="0"/>
                        </a:rPr>
                        <a:t>Hoàn </a:t>
                      </a:r>
                      <a:r>
                        <a:rPr lang="en-US" sz="1800" b="0" dirty="0" err="1">
                          <a:solidFill>
                            <a:srgbClr val="002060"/>
                          </a:solidFill>
                          <a:effectLst/>
                          <a:latin typeface="Times New Roman" panose="02020603050405020304" pitchFamily="18" charset="0"/>
                          <a:cs typeface="Times New Roman" panose="02020603050405020304" pitchFamily="18" charset="0"/>
                        </a:rPr>
                        <a:t>cảnh</a:t>
                      </a:r>
                      <a:r>
                        <a:rPr lang="en-US" sz="1800" b="0" dirty="0">
                          <a:solidFill>
                            <a:srgbClr val="002060"/>
                          </a:solidFill>
                          <a:effectLst/>
                          <a:latin typeface="Times New Roman" panose="02020603050405020304" pitchFamily="18" charset="0"/>
                          <a:cs typeface="Times New Roman" panose="02020603050405020304" pitchFamily="18" charset="0"/>
                        </a:rPr>
                        <a:t> </a:t>
                      </a:r>
                      <a:r>
                        <a:rPr lang="en-US" sz="1800" b="0" dirty="0" err="1">
                          <a:solidFill>
                            <a:srgbClr val="002060"/>
                          </a:solidFill>
                          <a:effectLst/>
                          <a:latin typeface="Times New Roman" panose="02020603050405020304" pitchFamily="18" charset="0"/>
                          <a:cs typeface="Times New Roman" panose="02020603050405020304" pitchFamily="18" charset="0"/>
                        </a:rPr>
                        <a:t>sáng</a:t>
                      </a:r>
                      <a:r>
                        <a:rPr lang="en-US" sz="1800" b="0" dirty="0">
                          <a:solidFill>
                            <a:srgbClr val="002060"/>
                          </a:solidFill>
                          <a:effectLst/>
                          <a:latin typeface="Times New Roman" panose="02020603050405020304" pitchFamily="18" charset="0"/>
                          <a:cs typeface="Times New Roman" panose="02020603050405020304" pitchFamily="18" charset="0"/>
                        </a:rPr>
                        <a:t> </a:t>
                      </a:r>
                      <a:r>
                        <a:rPr lang="en-US" sz="1800" b="0" dirty="0" err="1">
                          <a:solidFill>
                            <a:srgbClr val="002060"/>
                          </a:solidFill>
                          <a:effectLst/>
                          <a:latin typeface="Times New Roman" panose="02020603050405020304" pitchFamily="18" charset="0"/>
                          <a:cs typeface="Times New Roman" panose="02020603050405020304" pitchFamily="18" charset="0"/>
                        </a:rPr>
                        <a:t>tác</a:t>
                      </a:r>
                      <a:endParaRPr lang="en-US" sz="1600" b="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1800" dirty="0">
                        <a:solidFill>
                          <a:srgbClr val="002060"/>
                        </a:solidFill>
                        <a:effectLst/>
                        <a:latin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r>
                        <a:rPr lang="en-US" sz="1800" dirty="0">
                          <a:solidFill>
                            <a:srgbClr val="002060"/>
                          </a:solidFill>
                          <a:effectLst/>
                          <a:latin typeface="Times New Roman" panose="02020603050405020304" pitchFamily="18" charset="0"/>
                          <a:cs typeface="Times New Roman" panose="02020603050405020304" pitchFamily="18" charset="0"/>
                        </a:rPr>
                        <a:t> </a:t>
                      </a:r>
                      <a:endParaRPr lang="en-US"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extLst>
                  <a:ext uri="{0D108BD9-81ED-4DB2-BD59-A6C34878D82A}">
                    <a16:rowId xmlns:a16="http://schemas.microsoft.com/office/drawing/2014/main" val="4283823424"/>
                  </a:ext>
                </a:extLst>
              </a:tr>
              <a:tr h="297180">
                <a:tc>
                  <a:txBody>
                    <a:bodyPr/>
                    <a:lstStyle/>
                    <a:p>
                      <a:pPr marL="0" marR="0" algn="ctr">
                        <a:lnSpc>
                          <a:spcPct val="150000"/>
                        </a:lnSpc>
                        <a:spcBef>
                          <a:spcPts val="0"/>
                        </a:spcBef>
                        <a:spcAft>
                          <a:spcPts val="0"/>
                        </a:spcAft>
                      </a:pPr>
                      <a:r>
                        <a:rPr lang="en-US" sz="1800" b="0" dirty="0" err="1">
                          <a:solidFill>
                            <a:srgbClr val="002060"/>
                          </a:solidFill>
                          <a:effectLst/>
                          <a:latin typeface="Times New Roman" panose="02020603050405020304" pitchFamily="18" charset="0"/>
                          <a:cs typeface="Times New Roman" panose="02020603050405020304" pitchFamily="18" charset="0"/>
                        </a:rPr>
                        <a:t>Thể</a:t>
                      </a:r>
                      <a:r>
                        <a:rPr lang="en-US" sz="1800" b="0" dirty="0">
                          <a:solidFill>
                            <a:srgbClr val="002060"/>
                          </a:solidFill>
                          <a:effectLst/>
                          <a:latin typeface="Times New Roman" panose="02020603050405020304" pitchFamily="18" charset="0"/>
                          <a:cs typeface="Times New Roman" panose="02020603050405020304" pitchFamily="18" charset="0"/>
                        </a:rPr>
                        <a:t> </a:t>
                      </a:r>
                      <a:r>
                        <a:rPr lang="en-US" sz="1800" b="0" dirty="0" err="1">
                          <a:solidFill>
                            <a:srgbClr val="002060"/>
                          </a:solidFill>
                          <a:effectLst/>
                          <a:latin typeface="Times New Roman" panose="02020603050405020304" pitchFamily="18" charset="0"/>
                          <a:cs typeface="Times New Roman" panose="02020603050405020304" pitchFamily="18" charset="0"/>
                        </a:rPr>
                        <a:t>loại</a:t>
                      </a:r>
                      <a:endParaRPr lang="en-US" sz="1600" b="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1800" dirty="0">
                        <a:solidFill>
                          <a:srgbClr val="002060"/>
                        </a:solidFill>
                        <a:effectLst/>
                        <a:latin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r>
                        <a:rPr lang="en-US" sz="1800" dirty="0">
                          <a:solidFill>
                            <a:srgbClr val="002060"/>
                          </a:solidFill>
                          <a:effectLst/>
                          <a:latin typeface="Times New Roman" panose="02020603050405020304" pitchFamily="18" charset="0"/>
                          <a:cs typeface="Times New Roman" panose="02020603050405020304" pitchFamily="18" charset="0"/>
                        </a:rPr>
                        <a:t> </a:t>
                      </a:r>
                      <a:endParaRPr lang="en-US"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extLst>
                  <a:ext uri="{0D108BD9-81ED-4DB2-BD59-A6C34878D82A}">
                    <a16:rowId xmlns:a16="http://schemas.microsoft.com/office/drawing/2014/main" val="3921293584"/>
                  </a:ext>
                </a:extLst>
              </a:tr>
              <a:tr h="297180">
                <a:tc>
                  <a:txBody>
                    <a:bodyPr/>
                    <a:lstStyle/>
                    <a:p>
                      <a:pPr marL="0" marR="0" algn="ctr">
                        <a:lnSpc>
                          <a:spcPct val="150000"/>
                        </a:lnSpc>
                        <a:spcBef>
                          <a:spcPts val="0"/>
                        </a:spcBef>
                        <a:spcAft>
                          <a:spcPts val="0"/>
                        </a:spcAft>
                      </a:pPr>
                      <a:r>
                        <a:rPr lang="en-US" sz="1800" b="0" dirty="0" err="1">
                          <a:solidFill>
                            <a:srgbClr val="002060"/>
                          </a:solidFill>
                          <a:effectLst/>
                          <a:latin typeface="Times New Roman" panose="02020603050405020304" pitchFamily="18" charset="0"/>
                          <a:cs typeface="Times New Roman" panose="02020603050405020304" pitchFamily="18" charset="0"/>
                        </a:rPr>
                        <a:t>Bố</a:t>
                      </a:r>
                      <a:r>
                        <a:rPr lang="en-US" sz="1800" b="0" dirty="0">
                          <a:solidFill>
                            <a:srgbClr val="002060"/>
                          </a:solidFill>
                          <a:effectLst/>
                          <a:latin typeface="Times New Roman" panose="02020603050405020304" pitchFamily="18" charset="0"/>
                          <a:cs typeface="Times New Roman" panose="02020603050405020304" pitchFamily="18" charset="0"/>
                        </a:rPr>
                        <a:t> </a:t>
                      </a:r>
                      <a:r>
                        <a:rPr lang="en-US" sz="1800" b="0" dirty="0" err="1">
                          <a:solidFill>
                            <a:srgbClr val="002060"/>
                          </a:solidFill>
                          <a:effectLst/>
                          <a:latin typeface="Times New Roman" panose="02020603050405020304" pitchFamily="18" charset="0"/>
                          <a:cs typeface="Times New Roman" panose="02020603050405020304" pitchFamily="18" charset="0"/>
                        </a:rPr>
                        <a:t>cục</a:t>
                      </a:r>
                      <a:endParaRPr lang="en-US" sz="1600" b="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1800" dirty="0">
                        <a:solidFill>
                          <a:srgbClr val="002060"/>
                        </a:solidFill>
                        <a:effectLst/>
                        <a:latin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r>
                        <a:rPr lang="en-US" sz="1800" dirty="0">
                          <a:solidFill>
                            <a:srgbClr val="002060"/>
                          </a:solidFill>
                          <a:effectLst/>
                          <a:latin typeface="Times New Roman" panose="02020603050405020304" pitchFamily="18" charset="0"/>
                          <a:cs typeface="Times New Roman" panose="02020603050405020304" pitchFamily="18" charset="0"/>
                        </a:rPr>
                        <a:t> </a:t>
                      </a:r>
                      <a:endParaRPr lang="en-US"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extLst>
                  <a:ext uri="{0D108BD9-81ED-4DB2-BD59-A6C34878D82A}">
                    <a16:rowId xmlns:a16="http://schemas.microsoft.com/office/drawing/2014/main" val="1575547326"/>
                  </a:ext>
                </a:extLst>
              </a:tr>
            </a:tbl>
          </a:graphicData>
        </a:graphic>
      </p:graphicFrame>
    </p:spTree>
    <p:extLst>
      <p:ext uri="{BB962C8B-B14F-4D97-AF65-F5344CB8AC3E}">
        <p14:creationId xmlns:p14="http://schemas.microsoft.com/office/powerpoint/2010/main" val="30564534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a:off x="-1427131" y="74642"/>
            <a:ext cx="7205133" cy="5804635"/>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1100" b="100000" l="0" r="100000"/>
                    </a14:imgEffect>
                  </a14:imgLayer>
                </a14:imgProps>
              </a:ext>
            </a:extLst>
          </a:blip>
          <a:stretch>
            <a:fillRect/>
          </a:stretch>
        </p:blipFill>
        <p:spPr>
          <a:xfrm>
            <a:off x="5357671" y="1020833"/>
            <a:ext cx="4114536" cy="4114536"/>
          </a:xfrm>
          <a:prstGeom prst="rect">
            <a:avLst/>
          </a:prstGeom>
        </p:spPr>
      </p:pic>
      <p:sp>
        <p:nvSpPr>
          <p:cNvPr id="5" name="TextBox 4"/>
          <p:cNvSpPr txBox="1"/>
          <p:nvPr/>
        </p:nvSpPr>
        <p:spPr>
          <a:xfrm>
            <a:off x="913405" y="5525334"/>
            <a:ext cx="2599267" cy="707886"/>
          </a:xfrm>
          <a:prstGeom prst="rect">
            <a:avLst/>
          </a:prstGeom>
          <a:noFill/>
        </p:spPr>
        <p:txBody>
          <a:bodyPr wrap="square" rtlCol="0">
            <a:spAutoFit/>
          </a:bodyPr>
          <a:lstStyle/>
          <a:p>
            <a:r>
              <a:rPr lang="en-US" sz="4000" b="1" i="1" dirty="0" err="1">
                <a:solidFill>
                  <a:srgbClr val="002060"/>
                </a:solidFill>
              </a:rPr>
              <a:t>Châu</a:t>
            </a:r>
            <a:r>
              <a:rPr lang="en-US" sz="4000" b="1" i="1" dirty="0">
                <a:solidFill>
                  <a:srgbClr val="002060"/>
                </a:solidFill>
              </a:rPr>
              <a:t> </a:t>
            </a:r>
            <a:r>
              <a:rPr lang="en-US" sz="4000" b="1" i="1" dirty="0" err="1">
                <a:solidFill>
                  <a:srgbClr val="002060"/>
                </a:solidFill>
              </a:rPr>
              <a:t>mĩ</a:t>
            </a:r>
            <a:r>
              <a:rPr lang="en-US" sz="4000" b="1" i="1" dirty="0">
                <a:solidFill>
                  <a:srgbClr val="002060"/>
                </a:solidFill>
              </a:rPr>
              <a:t> </a:t>
            </a:r>
          </a:p>
        </p:txBody>
      </p:sp>
      <p:pic>
        <p:nvPicPr>
          <p:cNvPr id="7" name="Picture 6"/>
          <p:cNvPicPr>
            <a:picLocks noChangeAspect="1"/>
          </p:cNvPicPr>
          <p:nvPr/>
        </p:nvPicPr>
        <p:blipFill>
          <a:blip r:embed="rId6"/>
          <a:stretch>
            <a:fillRect/>
          </a:stretch>
        </p:blipFill>
        <p:spPr>
          <a:xfrm>
            <a:off x="4927958" y="78587"/>
            <a:ext cx="6381159" cy="6180759"/>
          </a:xfrm>
          <a:prstGeom prst="rect">
            <a:avLst/>
          </a:prstGeom>
        </p:spPr>
      </p:pic>
    </p:spTree>
    <p:extLst>
      <p:ext uri="{BB962C8B-B14F-4D97-AF65-F5344CB8AC3E}">
        <p14:creationId xmlns:p14="http://schemas.microsoft.com/office/powerpoint/2010/main" val="4401740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12731</TotalTime>
  <Words>3139</Words>
  <Application>Microsoft Office PowerPoint</Application>
  <PresentationFormat>Widescreen</PresentationFormat>
  <Paragraphs>186</Paragraphs>
  <Slides>24</Slides>
  <Notes>0</Notes>
  <HiddenSlides>0</HiddenSlides>
  <MMClips>2</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24</vt:i4>
      </vt:variant>
    </vt:vector>
  </HeadingPairs>
  <TitlesOfParts>
    <vt:vector size="43" baseType="lpstr">
      <vt:lpstr>微软雅黑</vt:lpstr>
      <vt:lpstr>#9Slide03 Bebas Neue Bold</vt:lpstr>
      <vt:lpstr>.VnTime</vt:lpstr>
      <vt:lpstr>Arial</vt:lpstr>
      <vt:lpstr>Arial</vt:lpstr>
      <vt:lpstr>Bahnschrift Condensed</vt:lpstr>
      <vt:lpstr>Calibri</vt:lpstr>
      <vt:lpstr>Calibri Light</vt:lpstr>
      <vt:lpstr>Courier New</vt:lpstr>
      <vt:lpstr>Times New Roman</vt:lpstr>
      <vt:lpstr>Wingdings</vt:lpstr>
      <vt:lpstr>Office Theme</vt:lpstr>
      <vt:lpstr>1_Office Theme</vt:lpstr>
      <vt:lpstr>3_Office Theme</vt:lpstr>
      <vt:lpstr>4_Office Theme</vt:lpstr>
      <vt:lpstr>5_Office Theme</vt:lpstr>
      <vt:lpstr>6_Office Theme</vt:lpstr>
      <vt:lpstr>7_Office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tập về nhà</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Một trong những văn bản hay nhất viết về thiên nhiên môi trường</dc:title>
  <dc:creator>LaptopK1</dc:creator>
  <cp:lastModifiedBy>TH</cp:lastModifiedBy>
  <cp:revision>41</cp:revision>
  <dcterms:created xsi:type="dcterms:W3CDTF">2021-04-26T13:37:53Z</dcterms:created>
  <dcterms:modified xsi:type="dcterms:W3CDTF">2023-08-06T08:04:43Z</dcterms:modified>
</cp:coreProperties>
</file>