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varScale="1">
        <p:scale>
          <a:sx n="56" d="100"/>
          <a:sy n="56" d="100"/>
        </p:scale>
        <p:origin x="60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20" Type="http://schemas.openxmlformats.org/officeDocument/2006/relationships/image" Target="../media/image51.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3.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23.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panose="02040503050406030204" pitchFamily="18" charset="0"/>
                            <a:cs typeface="Arial" panose="020B0604020202020204" pitchFamily="34" charset="0"/>
                          </a:rPr>
                        </m:ctrlPr>
                      </m:sSupPr>
                      <m:e>
                        <m:d>
                          <m:dPr>
                            <m:ctrlPr>
                              <a:rPr lang="en-US" sz="4800" b="1" i="1" smtClean="0">
                                <a:latin typeface="Cambria Math" panose="02040503050406030204" pitchFamily="18" charset="0"/>
                                <a:cs typeface="Arial" panose="020B0604020202020204" pitchFamily="34" charset="0"/>
                              </a:rPr>
                            </m:ctrlPr>
                          </m:dPr>
                          <m:e>
                            <m:f>
                              <m:fPr>
                                <m:ctrlPr>
                                  <a:rPr lang="en-US" sz="4800" b="1" i="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panose="02040503050406030204" pitchFamily="18" charset="0"/>
                            <a:cs typeface="Arial" panose="020B0604020202020204" pitchFamily="34" charset="0"/>
                          </a:rPr>
                        </m:ctrlPr>
                      </m:fPr>
                      <m:num>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r>
                  <a:rPr lang="en-US" sz="4800" b="1" dirty="0" smtClean="0">
                    <a:latin typeface="Arial" panose="020B0604020202020204" pitchFamily="34" charset="0"/>
                    <a:cs typeface="Arial" panose="020B0604020202020204" pitchFamily="34" charset="0"/>
                  </a:rPr>
                  <a:t>(y#0)</a:t>
                </a:r>
                <a:endParaRPr lang="en-US" sz="4800" b="1"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n)</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1">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extLst>
                    <a:ext uri="{9D8B030D-6E8A-4147-A177-3AD203B41FA5}">
                      <a16:colId xmlns:a16="http://schemas.microsoft.com/office/drawing/2014/main" val="20000"/>
                    </a:ext>
                  </a:extLst>
                </a:gridCol>
                <a:gridCol w="1728357">
                  <a:extLst>
                    <a:ext uri="{9D8B030D-6E8A-4147-A177-3AD203B41FA5}">
                      <a16:colId xmlns:a16="http://schemas.microsoft.com/office/drawing/2014/main" val="20001"/>
                    </a:ext>
                  </a:extLst>
                </a:gridCol>
                <a:gridCol w="1728357">
                  <a:extLst>
                    <a:ext uri="{9D8B030D-6E8A-4147-A177-3AD203B41FA5}">
                      <a16:colId xmlns:a16="http://schemas.microsoft.com/office/drawing/2014/main" val="20002"/>
                    </a:ext>
                  </a:extLst>
                </a:gridCol>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(2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1384</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Times New Roman</vt:lpstr>
      <vt:lpstr>Wingdings</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50</cp:revision>
  <dcterms:created xsi:type="dcterms:W3CDTF">2006-08-16T00:00:00Z</dcterms:created>
  <dcterms:modified xsi:type="dcterms:W3CDTF">2023-09-19T02:08:14Z</dcterms:modified>
  <dc:identifier>DAFCm-7J2_Y</dc:identifier>
</cp:coreProperties>
</file>