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2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310" r:id="rId19"/>
    <p:sldId id="277" r:id="rId20"/>
    <p:sldId id="270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Abril Fatface" panose="020B0604020202020204" charset="0"/>
      <p:regular r:id="rId24"/>
    </p:embeddedFont>
    <p:embeddedFont>
      <p:font typeface="Fira Sans" panose="020B060402020202020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20" autoAdjust="0"/>
  </p:normalViewPr>
  <p:slideViewPr>
    <p:cSldViewPr snapToGrid="0">
      <p:cViewPr varScale="1">
        <p:scale>
          <a:sx n="89" d="100"/>
          <a:sy n="89" d="100"/>
        </p:scale>
        <p:origin x="1282" y="77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Nếu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hết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“</a:t>
            </a:r>
            <a:r>
              <a:rPr lang="en-US" b="1" baseline="0" dirty="0" smtClean="0"/>
              <a:t>NEXT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đến</a:t>
            </a:r>
            <a:r>
              <a:rPr lang="en-US" b="0" baseline="0" dirty="0" smtClean="0"/>
              <a:t> slide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10/5/2023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9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8.png"/><Relationship Id="rId4" Type="http://schemas.openxmlformats.org/officeDocument/2006/relationships/image" Target="../media/image6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4.gif"/><Relationship Id="rId21" Type="http://schemas.openxmlformats.org/officeDocument/2006/relationships/image" Target="../media/image20.svg"/><Relationship Id="rId34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1.svg"/><Relationship Id="rId38" Type="http://schemas.openxmlformats.org/officeDocument/2006/relationships/image" Target="../media/image23.gif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slide" Target="slide3.xml"/><Relationship Id="rId36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26.svg"/><Relationship Id="rId30" Type="http://schemas.openxmlformats.org/officeDocument/2006/relationships/image" Target="../media/image19.png"/><Relationship Id="rId35" Type="http://schemas.openxmlformats.org/officeDocument/2006/relationships/image" Target="../media/image33.svg"/><Relationship Id="rId8" Type="http://schemas.openxmlformats.org/officeDocument/2006/relationships/image" Target="../media/image8.png"/><Relationship Id="rId3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slide" Target="slide8.xml"/><Relationship Id="rId18" Type="http://schemas.openxmlformats.org/officeDocument/2006/relationships/image" Target="../media/image32.png"/><Relationship Id="rId3" Type="http://schemas.openxmlformats.org/officeDocument/2006/relationships/image" Target="../media/image25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image" Target="../media/image6.svg"/><Relationship Id="rId19" Type="http://schemas.openxmlformats.org/officeDocument/2006/relationships/slide" Target="slide4.xml"/><Relationship Id="rId4" Type="http://schemas.openxmlformats.org/officeDocument/2006/relationships/image" Target="../media/image39.sv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4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slide" Target="slide3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vi-VN" sz="2000" dirty="0" smtClean="0"/>
                  <a:t>Mà </a:t>
                </a:r>
                <a:r>
                  <a:rPr lang="vi-VN" sz="2000" dirty="0"/>
                  <a:t>h</a:t>
                </a:r>
                <a:r>
                  <a:rPr lang="en-US" sz="2000" dirty="0" err="1" smtClean="0"/>
                  <a:t>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vi-VN" sz="2000" dirty="0"/>
                  <a:t> </a:t>
                </a:r>
                <a:r>
                  <a:rPr lang="vi-VN" sz="2000" dirty="0" smtClean="0"/>
                  <a:t>nằm </a:t>
                </a:r>
                <a:r>
                  <a:rPr lang="en-US" sz="2000" dirty="0" smtClean="0"/>
                  <a:t>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đồng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. </a:t>
                </a:r>
                <a:endParaRPr lang="vi-VN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MN // CD </a:t>
                </a:r>
                <a:r>
                  <a:rPr lang="en-US" sz="2000" dirty="0" smtClean="0"/>
                  <a:t>(</a:t>
                </a:r>
                <a:r>
                  <a:rPr lang="vi-VN" sz="2000" dirty="0" smtClean="0"/>
                  <a:t>Dhnb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>
                <a:blip r:embed="rId7"/>
                <a:stretch>
                  <a:fillRect l="-884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3.12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Hình</a:t>
            </a:r>
            <a:r>
              <a:rPr lang="en-US" sz="1800" i="1" dirty="0" smtClean="0"/>
              <a:t> 3.28</a:t>
            </a:r>
            <a:endParaRPr lang="en-US" sz="1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IPQ.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MIE.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MEI.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3.13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Ax // By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828575" y="2963592"/>
                <a:ext cx="6410425" cy="185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vi-VN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vi-VN" sz="200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Dhnb </a:t>
                </a: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75" y="2963592"/>
                <a:ext cx="6410425" cy="1851917"/>
              </a:xfrm>
              <a:prstGeom prst="rect">
                <a:avLst/>
              </a:prstGeom>
              <a:blipFill>
                <a:blip r:embed="rId6"/>
                <a:stretch>
                  <a:fillRect l="-1046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3.15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698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vi-VN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</a:t>
                </a:r>
                <a:r>
                  <a:rPr lang="vi-VN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uy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MN // QP 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Dhnb </a:t>
                </a: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698029"/>
              </a:xfrm>
              <a:prstGeom prst="rect">
                <a:avLst/>
              </a:prstGeom>
              <a:blipFill>
                <a:blip r:embed="rId7"/>
                <a:stretch>
                  <a:fillRect l="-1086" r="-592" b="-2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 smtClean="0"/>
                  <a:t>). </a:t>
                </a:r>
                <a:r>
                  <a:rPr lang="vi-VN" sz="2000" dirty="0"/>
                  <a:t>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(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Chứng</a:t>
            </a:r>
            <a:r>
              <a:rPr lang="en-US" dirty="0" smtClean="0"/>
              <a:t> minh AB//CD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190" y="1062418"/>
            <a:ext cx="4191658" cy="34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en-US" sz="2000" dirty="0" smtClean="0"/>
              <a:t>-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10</a:t>
            </a:r>
            <a:r>
              <a:rPr lang="en-US" sz="2000" dirty="0" smtClean="0"/>
              <a:t>: </a:t>
            </a:r>
            <a:r>
              <a:rPr lang="vi-VN" sz="2000" dirty="0" smtClean="0"/>
              <a:t>Tiên </a:t>
            </a:r>
            <a:r>
              <a:rPr lang="vi-VN" sz="2000" dirty="0"/>
              <a:t>đề Euclid. Tính chất hai đường thẳng song </a:t>
            </a:r>
            <a:r>
              <a:rPr lang="vi-VN" sz="2000" dirty="0" smtClean="0"/>
              <a:t>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  <a:endParaRPr lang="nl-N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</a:t>
            </a:r>
            <a:r>
              <a:rPr lang="vi-V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 trong.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5444247" y="301630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/>
                      </a:rPr>
                      <m:t>12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Đáp án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30630" y="2038961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1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224054" y="2813052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vi-VN" sz="2000" dirty="0" smtClean="0"/>
                  <a:t>Mà </a:t>
                </a:r>
                <a:r>
                  <a:rPr lang="vi-VN" sz="2000" dirty="0"/>
                  <a:t>h</a:t>
                </a:r>
                <a:r>
                  <a:rPr lang="en-US" sz="2000" dirty="0" err="1" smtClean="0"/>
                  <a:t>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vi-VN" sz="2000" dirty="0" smtClean="0"/>
                  <a:t> nằm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so le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. </a:t>
                </a:r>
                <a:endParaRPr lang="vi-VN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AB // CD </a:t>
                </a:r>
                <a:r>
                  <a:rPr lang="en-US" sz="2000" dirty="0" smtClean="0"/>
                  <a:t>(</a:t>
                </a:r>
                <a:r>
                  <a:rPr lang="vi-VN" sz="2000" dirty="0" smtClean="0"/>
                  <a:t>Dhnb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54" y="2813052"/>
                <a:ext cx="6893959" cy="1492845"/>
              </a:xfrm>
              <a:prstGeom prst="rect">
                <a:avLst/>
              </a:prstGeom>
              <a:blipFill>
                <a:blip r:embed="rId7"/>
                <a:stretch>
                  <a:fillRect l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609</Words>
  <Application>Microsoft Office PowerPoint</Application>
  <PresentationFormat>On-screen Show (16:9)</PresentationFormat>
  <Paragraphs>93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Cambria Math</vt:lpstr>
      <vt:lpstr>Arial</vt:lpstr>
      <vt:lpstr>Times New Roman</vt:lpstr>
      <vt:lpstr>Abril Fatface</vt:lpstr>
      <vt:lpstr>Fira Sans</vt:lpstr>
      <vt:lpstr>Calibri Light</vt:lpstr>
      <vt:lpstr>Calibri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Chứng minh AB//CD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Vocabulary</dc:title>
  <dc:creator>User</dc:creator>
  <cp:lastModifiedBy>admin</cp:lastModifiedBy>
  <cp:revision>25</cp:revision>
  <dcterms:modified xsi:type="dcterms:W3CDTF">2023-10-05T15:07:03Z</dcterms:modified>
</cp:coreProperties>
</file>