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audio4.wav" ContentType="audio/x-wav"/>
  <Override PartName="/ppt/media/media2.wav" ContentType="audio/x-wav"/>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 id="2147483690" r:id="rId3"/>
  </p:sldMasterIdLst>
  <p:notesMasterIdLst>
    <p:notesMasterId r:id="rId67"/>
  </p:notesMasterIdLst>
  <p:sldIdLst>
    <p:sldId id="259" r:id="rId4"/>
    <p:sldId id="331" r:id="rId5"/>
    <p:sldId id="261" r:id="rId6"/>
    <p:sldId id="332" r:id="rId7"/>
    <p:sldId id="333" r:id="rId8"/>
    <p:sldId id="334" r:id="rId9"/>
    <p:sldId id="335" r:id="rId10"/>
    <p:sldId id="336" r:id="rId11"/>
    <p:sldId id="270" r:id="rId12"/>
    <p:sldId id="256" r:id="rId13"/>
    <p:sldId id="307" r:id="rId14"/>
    <p:sldId id="390" r:id="rId15"/>
    <p:sldId id="305" r:id="rId16"/>
    <p:sldId id="338" r:id="rId17"/>
    <p:sldId id="340" r:id="rId18"/>
    <p:sldId id="339" r:id="rId19"/>
    <p:sldId id="391" r:id="rId20"/>
    <p:sldId id="342" r:id="rId21"/>
    <p:sldId id="294" r:id="rId22"/>
    <p:sldId id="392" r:id="rId23"/>
    <p:sldId id="393" r:id="rId24"/>
    <p:sldId id="394" r:id="rId25"/>
    <p:sldId id="343" r:id="rId26"/>
    <p:sldId id="350" r:id="rId27"/>
    <p:sldId id="346" r:id="rId28"/>
    <p:sldId id="349" r:id="rId29"/>
    <p:sldId id="348" r:id="rId30"/>
    <p:sldId id="345" r:id="rId31"/>
    <p:sldId id="397" r:id="rId32"/>
    <p:sldId id="398" r:id="rId33"/>
    <p:sldId id="353" r:id="rId34"/>
    <p:sldId id="395" r:id="rId35"/>
    <p:sldId id="354" r:id="rId36"/>
    <p:sldId id="396" r:id="rId37"/>
    <p:sldId id="399" r:id="rId38"/>
    <p:sldId id="308" r:id="rId39"/>
    <p:sldId id="356" r:id="rId40"/>
    <p:sldId id="357" r:id="rId41"/>
    <p:sldId id="358" r:id="rId42"/>
    <p:sldId id="359" r:id="rId43"/>
    <p:sldId id="313" r:id="rId44"/>
    <p:sldId id="315" r:id="rId45"/>
    <p:sldId id="310" r:id="rId46"/>
    <p:sldId id="400" r:id="rId47"/>
    <p:sldId id="263" r:id="rId48"/>
    <p:sldId id="267" r:id="rId49"/>
    <p:sldId id="268" r:id="rId50"/>
    <p:sldId id="282" r:id="rId51"/>
    <p:sldId id="266" r:id="rId52"/>
    <p:sldId id="312" r:id="rId53"/>
    <p:sldId id="375" r:id="rId54"/>
    <p:sldId id="320" r:id="rId55"/>
    <p:sldId id="363" r:id="rId56"/>
    <p:sldId id="364" r:id="rId57"/>
    <p:sldId id="365" r:id="rId58"/>
    <p:sldId id="366" r:id="rId59"/>
    <p:sldId id="367" r:id="rId60"/>
    <p:sldId id="368" r:id="rId61"/>
    <p:sldId id="369" r:id="rId62"/>
    <p:sldId id="328" r:id="rId63"/>
    <p:sldId id="370" r:id="rId64"/>
    <p:sldId id="274" r:id="rId65"/>
    <p:sldId id="297" r:id="rId66"/>
  </p:sldIdLst>
  <p:sldSz cx="12192000" cy="6858000"/>
  <p:notesSz cx="6858000" cy="9144000"/>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313B07-5778-42A1-A625-BE4291CDB5B9}">
          <p14:sldIdLst>
            <p14:sldId id="259"/>
            <p14:sldId id="331"/>
            <p14:sldId id="261"/>
            <p14:sldId id="332"/>
            <p14:sldId id="333"/>
            <p14:sldId id="334"/>
            <p14:sldId id="335"/>
            <p14:sldId id="336"/>
            <p14:sldId id="270"/>
            <p14:sldId id="256"/>
            <p14:sldId id="307"/>
            <p14:sldId id="390"/>
            <p14:sldId id="305"/>
            <p14:sldId id="338"/>
            <p14:sldId id="340"/>
            <p14:sldId id="339"/>
            <p14:sldId id="391"/>
            <p14:sldId id="342"/>
            <p14:sldId id="294"/>
            <p14:sldId id="392"/>
            <p14:sldId id="393"/>
            <p14:sldId id="394"/>
            <p14:sldId id="343"/>
            <p14:sldId id="350"/>
            <p14:sldId id="346"/>
            <p14:sldId id="349"/>
            <p14:sldId id="348"/>
            <p14:sldId id="345"/>
            <p14:sldId id="397"/>
            <p14:sldId id="398"/>
            <p14:sldId id="353"/>
            <p14:sldId id="395"/>
            <p14:sldId id="354"/>
            <p14:sldId id="396"/>
            <p14:sldId id="399"/>
            <p14:sldId id="308"/>
            <p14:sldId id="356"/>
            <p14:sldId id="357"/>
            <p14:sldId id="358"/>
            <p14:sldId id="359"/>
            <p14:sldId id="313"/>
            <p14:sldId id="315"/>
            <p14:sldId id="310"/>
            <p14:sldId id="400"/>
            <p14:sldId id="263"/>
            <p14:sldId id="267"/>
            <p14:sldId id="268"/>
            <p14:sldId id="282"/>
            <p14:sldId id="266"/>
          </p14:sldIdLst>
        </p14:section>
        <p14:section name="Untitled Section" id="{FBCFDB60-0DBA-4686-81F8-4FCA71D5EFD8}">
          <p14:sldIdLst>
            <p14:sldId id="312"/>
            <p14:sldId id="375"/>
            <p14:sldId id="320"/>
            <p14:sldId id="363"/>
            <p14:sldId id="364"/>
            <p14:sldId id="365"/>
            <p14:sldId id="366"/>
            <p14:sldId id="367"/>
            <p14:sldId id="368"/>
            <p14:sldId id="369"/>
            <p14:sldId id="328"/>
            <p14:sldId id="370"/>
            <p14:sldId id="274"/>
            <p14:sldId id="29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8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32" autoAdjust="0"/>
    <p:restoredTop sz="92545" autoAdjust="0"/>
  </p:normalViewPr>
  <p:slideViewPr>
    <p:cSldViewPr snapToGrid="0">
      <p:cViewPr varScale="1">
        <p:scale>
          <a:sx n="67" d="100"/>
          <a:sy n="67" d="100"/>
        </p:scale>
        <p:origin x="978" y="7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35566BB-1B6A-4A20-9379-D11DAD0DEBFD}" type="doc">
      <dgm:prSet loTypeId="urn:microsoft.com/office/officeart/2008/layout/VerticalCurvedList#1" loCatId="list" qsTypeId="urn:microsoft.com/office/officeart/2005/8/quickstyle/simple1#1" qsCatId="simple" csTypeId="urn:microsoft.com/office/officeart/2005/8/colors/colorful1#1" csCatId="colorful" phldr="1"/>
      <dgm:spPr/>
      <dgm:t>
        <a:bodyPr/>
        <a:lstStyle/>
        <a:p>
          <a:endParaRPr lang="id-ID"/>
        </a:p>
      </dgm:t>
    </dgm:pt>
    <dgm:pt modelId="{FDF27DB0-EAC0-4920-AF7D-20BBB7402A2C}">
      <dgm:prSet phldrT="[Text]" custT="1"/>
      <dgm:spPr>
        <a:solidFill>
          <a:schemeClr val="accent1"/>
        </a:solidFill>
        <a:ln>
          <a:noFill/>
        </a:ln>
      </dgm:spPr>
      <dgm:t>
        <a:bodyPr/>
        <a:lstStyle/>
        <a:p>
          <a:r>
            <a:rPr lang="en-US" altLang="zh-CN" sz="2800" dirty="0">
              <a:solidFill>
                <a:schemeClr val="bg1"/>
              </a:solidFill>
              <a:latin typeface="Times New Roman" pitchFamily="18" charset="0"/>
              <a:ea typeface="印品黑体" panose="00000500000000000000" pitchFamily="2" charset="-122"/>
              <a:cs typeface="Times New Roman" pitchFamily="18" charset="0"/>
            </a:rPr>
            <a:t>HỌC BÀI, LÀM BÀI TẬP VÀO VỞ.</a:t>
          </a:r>
        </a:p>
        <a:p>
          <a:endParaRPr lang="id-ID" sz="1000" dirty="0">
            <a:solidFill>
              <a:schemeClr val="bg1">
                <a:lumMod val="95000"/>
              </a:schemeClr>
            </a:solidFill>
          </a:endParaRPr>
        </a:p>
      </dgm:t>
    </dgm:pt>
    <dgm:pt modelId="{95451BA8-FA3F-4B23-98B5-EFA183983FD5}" type="parTrans" cxnId="{8B8800F8-EBE8-4C70-9F9A-8212128C6F24}">
      <dgm:prSet/>
      <dgm:spPr/>
      <dgm:t>
        <a:bodyPr/>
        <a:lstStyle/>
        <a:p>
          <a:endParaRPr lang="id-ID"/>
        </a:p>
      </dgm:t>
    </dgm:pt>
    <dgm:pt modelId="{DD384F37-CF0A-45FB-9AEA-974EB4CF2B81}" type="sibTrans" cxnId="{8B8800F8-EBE8-4C70-9F9A-8212128C6F24}">
      <dgm:prSet/>
      <dgm:spPr>
        <a:ln w="57150">
          <a:solidFill>
            <a:schemeClr val="accent4"/>
          </a:solidFill>
        </a:ln>
      </dgm:spPr>
      <dgm:t>
        <a:bodyPr/>
        <a:lstStyle/>
        <a:p>
          <a:endParaRPr lang="id-ID"/>
        </a:p>
      </dgm:t>
    </dgm:pt>
    <dgm:pt modelId="{9F78A4BF-1191-4BD9-B69E-2B8C72C488C8}">
      <dgm:prSet phldrT="[Text]" custT="1"/>
      <dgm:spPr>
        <a:solidFill>
          <a:schemeClr val="accent2"/>
        </a:solidFill>
        <a:ln>
          <a:noFill/>
        </a:ln>
      </dgm:spPr>
      <dgm:t>
        <a:bodyPr/>
        <a:lstStyle/>
        <a:p>
          <a:r>
            <a:rPr lang="en-US" sz="2800" dirty="0" err="1">
              <a:latin typeface="Times New Roman" pitchFamily="18" charset="0"/>
              <a:cs typeface="Times New Roman" pitchFamily="18" charset="0"/>
            </a:rPr>
            <a:t>Sưu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a:t>
          </a:r>
          <a:r>
            <a:rPr lang="en-US" sz="2800" dirty="0">
              <a:latin typeface="Times New Roman" pitchFamily="18" charset="0"/>
              <a:cs typeface="Times New Roman" pitchFamily="18" charset="0"/>
            </a:rPr>
            <a:t>.</a:t>
          </a:r>
          <a:endParaRPr lang="id-ID" sz="2800" dirty="0">
            <a:latin typeface="Times New Roman" pitchFamily="18" charset="0"/>
            <a:cs typeface="Times New Roman" pitchFamily="18" charset="0"/>
          </a:endParaRPr>
        </a:p>
      </dgm:t>
    </dgm:pt>
    <dgm:pt modelId="{C10C32A8-7D6C-49C0-9AF2-450D15A055CB}" type="parTrans" cxnId="{F02CA589-ACAE-4C6D-B75E-DC1912404608}">
      <dgm:prSet/>
      <dgm:spPr/>
      <dgm:t>
        <a:bodyPr/>
        <a:lstStyle/>
        <a:p>
          <a:endParaRPr lang="id-ID"/>
        </a:p>
      </dgm:t>
    </dgm:pt>
    <dgm:pt modelId="{6CB7DAD9-F2B8-44DD-AEE6-0B918AB3F3FD}" type="sibTrans" cxnId="{F02CA589-ACAE-4C6D-B75E-DC1912404608}">
      <dgm:prSet/>
      <dgm:spPr/>
      <dgm:t>
        <a:bodyPr/>
        <a:lstStyle/>
        <a:p>
          <a:endParaRPr lang="id-ID"/>
        </a:p>
      </dgm:t>
    </dgm:pt>
    <dgm:pt modelId="{54DAB0CE-F9D0-4810-B5AB-8F258520D34B}">
      <dgm:prSet phldrT="[Text]" custT="1"/>
      <dgm:spPr>
        <a:solidFill>
          <a:schemeClr val="accent3"/>
        </a:solidFill>
        <a:ln>
          <a:noFill/>
        </a:ln>
      </dgm:spPr>
      <dgm:t>
        <a:bodyPr/>
        <a:lstStyle/>
        <a:p>
          <a:r>
            <a:rPr lang="en-US" sz="2800" dirty="0" err="1">
              <a:latin typeface="Times New Roman" pitchFamily="18" charset="0"/>
              <a:cs typeface="Times New Roman" pitchFamily="18" charset="0"/>
            </a:rPr>
            <a:t>Soạn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Nam.</a:t>
          </a:r>
          <a:endParaRPr lang="id-ID" sz="2800" dirty="0">
            <a:latin typeface="Times New Roman" pitchFamily="18" charset="0"/>
            <a:cs typeface="Times New Roman" pitchFamily="18" charset="0"/>
          </a:endParaRPr>
        </a:p>
      </dgm:t>
    </dgm:pt>
    <dgm:pt modelId="{7793250F-93B5-420E-A750-1B283EFF4C46}" type="parTrans" cxnId="{6014CF63-FFA8-42E1-94A5-E920FF21BB0A}">
      <dgm:prSet/>
      <dgm:spPr/>
      <dgm:t>
        <a:bodyPr/>
        <a:lstStyle/>
        <a:p>
          <a:endParaRPr lang="id-ID"/>
        </a:p>
      </dgm:t>
    </dgm:pt>
    <dgm:pt modelId="{FC0C46E9-4352-491C-9471-80B8E44BF7F6}" type="sibTrans" cxnId="{6014CF63-FFA8-42E1-94A5-E920FF21BB0A}">
      <dgm:prSet/>
      <dgm:spPr/>
      <dgm:t>
        <a:bodyPr/>
        <a:lstStyle/>
        <a:p>
          <a:endParaRPr lang="id-ID"/>
        </a:p>
      </dgm:t>
    </dgm:pt>
    <dgm:pt modelId="{DE6C1B2F-F0E7-438C-AD16-357C45DB6BE4}" type="pres">
      <dgm:prSet presAssocID="{435566BB-1B6A-4A20-9379-D11DAD0DEBFD}" presName="Name0" presStyleCnt="0">
        <dgm:presLayoutVars>
          <dgm:chMax val="7"/>
          <dgm:chPref val="7"/>
          <dgm:dir/>
        </dgm:presLayoutVars>
      </dgm:prSet>
      <dgm:spPr/>
    </dgm:pt>
    <dgm:pt modelId="{D3161767-ACB3-4553-BE18-DA95982EBD66}" type="pres">
      <dgm:prSet presAssocID="{435566BB-1B6A-4A20-9379-D11DAD0DEBFD}" presName="Name1" presStyleCnt="0"/>
      <dgm:spPr/>
    </dgm:pt>
    <dgm:pt modelId="{5E26D964-A722-44AC-8720-517E54F0D619}" type="pres">
      <dgm:prSet presAssocID="{435566BB-1B6A-4A20-9379-D11DAD0DEBFD}" presName="cycle" presStyleCnt="0"/>
      <dgm:spPr/>
    </dgm:pt>
    <dgm:pt modelId="{61029F5C-B5DF-4634-9F39-DB431C70FC21}" type="pres">
      <dgm:prSet presAssocID="{435566BB-1B6A-4A20-9379-D11DAD0DEBFD}" presName="srcNode" presStyleLbl="node1" presStyleIdx="0" presStyleCnt="3"/>
      <dgm:spPr/>
    </dgm:pt>
    <dgm:pt modelId="{9CA5311C-F3F3-438E-B801-4EA70EB42938}" type="pres">
      <dgm:prSet presAssocID="{435566BB-1B6A-4A20-9379-D11DAD0DEBFD}" presName="conn" presStyleLbl="parChTrans1D2" presStyleIdx="0" presStyleCnt="1"/>
      <dgm:spPr/>
    </dgm:pt>
    <dgm:pt modelId="{E1B8B99D-B787-43A8-AEDE-A477E6A49741}" type="pres">
      <dgm:prSet presAssocID="{435566BB-1B6A-4A20-9379-D11DAD0DEBFD}" presName="extraNode" presStyleLbl="node1" presStyleIdx="0" presStyleCnt="3"/>
      <dgm:spPr/>
    </dgm:pt>
    <dgm:pt modelId="{DCD87759-42B3-4336-8955-73BAA22AED1A}" type="pres">
      <dgm:prSet presAssocID="{435566BB-1B6A-4A20-9379-D11DAD0DEBFD}" presName="dstNode" presStyleLbl="node1" presStyleIdx="0" presStyleCnt="3"/>
      <dgm:spPr/>
    </dgm:pt>
    <dgm:pt modelId="{BCFC0A0D-5C26-4B0E-9B97-027EBA05534F}" type="pres">
      <dgm:prSet presAssocID="{FDF27DB0-EAC0-4920-AF7D-20BBB7402A2C}" presName="text_1" presStyleLbl="node1" presStyleIdx="0" presStyleCnt="3" custScaleX="70233" custLinFactNeighborX="-11129" custLinFactNeighborY="6888">
        <dgm:presLayoutVars>
          <dgm:bulletEnabled val="1"/>
        </dgm:presLayoutVars>
      </dgm:prSet>
      <dgm:spPr>
        <a:prstGeom prst="homePlate">
          <a:avLst/>
        </a:prstGeom>
      </dgm:spPr>
    </dgm:pt>
    <dgm:pt modelId="{6D91DDFE-3398-4E2E-9C0D-90E12A172ACB}" type="pres">
      <dgm:prSet presAssocID="{FDF27DB0-EAC0-4920-AF7D-20BBB7402A2C}" presName="accent_1" presStyleCnt="0"/>
      <dgm:spPr/>
    </dgm:pt>
    <dgm:pt modelId="{3A87B7BC-A8F6-4FA9-9633-16321F2F36FB}" type="pres">
      <dgm:prSet presAssocID="{FDF27DB0-EAC0-4920-AF7D-20BBB7402A2C}" presName="accentRepeatNode" presStyleLbl="solidFgAcc1" presStyleIdx="0" presStyleCnt="3" custLinFactNeighborX="5512" custLinFactNeighborY="5512"/>
      <dgm:spPr>
        <a:solidFill>
          <a:schemeClr val="bg1"/>
        </a:solidFill>
        <a:ln w="57150">
          <a:solidFill>
            <a:schemeClr val="accent1"/>
          </a:solidFill>
        </a:ln>
      </dgm:spPr>
    </dgm:pt>
    <dgm:pt modelId="{3503E521-6B50-4E2C-8EEC-B8CBD7140168}" type="pres">
      <dgm:prSet presAssocID="{9F78A4BF-1191-4BD9-B69E-2B8C72C488C8}" presName="text_2" presStyleLbl="node1" presStyleIdx="1" presStyleCnt="3" custScaleX="70233" custLinFactNeighborX="-12258" custLinFactNeighborY="1722">
        <dgm:presLayoutVars>
          <dgm:bulletEnabled val="1"/>
        </dgm:presLayoutVars>
      </dgm:prSet>
      <dgm:spPr>
        <a:prstGeom prst="homePlate">
          <a:avLst/>
        </a:prstGeom>
      </dgm:spPr>
    </dgm:pt>
    <dgm:pt modelId="{1213BC79-D962-4C02-A2A2-77C3DB5D047B}" type="pres">
      <dgm:prSet presAssocID="{9F78A4BF-1191-4BD9-B69E-2B8C72C488C8}" presName="accent_2" presStyleCnt="0"/>
      <dgm:spPr/>
    </dgm:pt>
    <dgm:pt modelId="{F47FA197-DA62-465B-B9A8-DFA36447A975}" type="pres">
      <dgm:prSet presAssocID="{9F78A4BF-1191-4BD9-B69E-2B8C72C488C8}" presName="accentRepeatNode" presStyleLbl="solidFgAcc1" presStyleIdx="1" presStyleCnt="3"/>
      <dgm:spPr>
        <a:solidFill>
          <a:schemeClr val="bg1"/>
        </a:solidFill>
        <a:ln w="57150">
          <a:solidFill>
            <a:schemeClr val="accent2"/>
          </a:solidFill>
        </a:ln>
      </dgm:spPr>
    </dgm:pt>
    <dgm:pt modelId="{32DB89E7-120B-4858-AA09-49C68F2DABA3}" type="pres">
      <dgm:prSet presAssocID="{54DAB0CE-F9D0-4810-B5AB-8F258520D34B}" presName="text_3" presStyleLbl="node1" presStyleIdx="2" presStyleCnt="3" custScaleX="70233" custLinFactNeighborX="-11129" custLinFactNeighborY="-5166">
        <dgm:presLayoutVars>
          <dgm:bulletEnabled val="1"/>
        </dgm:presLayoutVars>
      </dgm:prSet>
      <dgm:spPr>
        <a:prstGeom prst="homePlate">
          <a:avLst/>
        </a:prstGeom>
      </dgm:spPr>
    </dgm:pt>
    <dgm:pt modelId="{8163A2FB-F053-46DA-8FBA-D94CEB42713B}" type="pres">
      <dgm:prSet presAssocID="{54DAB0CE-F9D0-4810-B5AB-8F258520D34B}" presName="accent_3" presStyleCnt="0"/>
      <dgm:spPr/>
    </dgm:pt>
    <dgm:pt modelId="{2A6C2703-E9D7-4AA8-BCFF-B53EFB25DFCC}" type="pres">
      <dgm:prSet presAssocID="{54DAB0CE-F9D0-4810-B5AB-8F258520D34B}" presName="accentRepeatNode" presStyleLbl="solidFgAcc1" presStyleIdx="2" presStyleCnt="3" custLinFactNeighborX="4134" custLinFactNeighborY="-5512"/>
      <dgm:spPr>
        <a:solidFill>
          <a:schemeClr val="bg1"/>
        </a:solidFill>
        <a:ln w="57150">
          <a:solidFill>
            <a:schemeClr val="accent3"/>
          </a:solidFill>
        </a:ln>
      </dgm:spPr>
    </dgm:pt>
  </dgm:ptLst>
  <dgm:cxnLst>
    <dgm:cxn modelId="{0ED37005-E190-4093-A91C-5D85CEE5966F}" type="presOf" srcId="{FDF27DB0-EAC0-4920-AF7D-20BBB7402A2C}" destId="{BCFC0A0D-5C26-4B0E-9B97-027EBA05534F}" srcOrd="0" destOrd="0" presId="urn:microsoft.com/office/officeart/2008/layout/VerticalCurvedList#1"/>
    <dgm:cxn modelId="{C35E6824-795A-4739-9535-5182D60826BC}" type="presOf" srcId="{54DAB0CE-F9D0-4810-B5AB-8F258520D34B}" destId="{32DB89E7-120B-4858-AA09-49C68F2DABA3}" srcOrd="0" destOrd="0" presId="urn:microsoft.com/office/officeart/2008/layout/VerticalCurvedList#1"/>
    <dgm:cxn modelId="{9842FA5F-0A64-477C-BC86-AEEA4542485A}" type="presOf" srcId="{9F78A4BF-1191-4BD9-B69E-2B8C72C488C8}" destId="{3503E521-6B50-4E2C-8EEC-B8CBD7140168}" srcOrd="0" destOrd="0" presId="urn:microsoft.com/office/officeart/2008/layout/VerticalCurvedList#1"/>
    <dgm:cxn modelId="{6014CF63-FFA8-42E1-94A5-E920FF21BB0A}" srcId="{435566BB-1B6A-4A20-9379-D11DAD0DEBFD}" destId="{54DAB0CE-F9D0-4810-B5AB-8F258520D34B}" srcOrd="2" destOrd="0" parTransId="{7793250F-93B5-420E-A750-1B283EFF4C46}" sibTransId="{FC0C46E9-4352-491C-9471-80B8E44BF7F6}"/>
    <dgm:cxn modelId="{F02CA589-ACAE-4C6D-B75E-DC1912404608}" srcId="{435566BB-1B6A-4A20-9379-D11DAD0DEBFD}" destId="{9F78A4BF-1191-4BD9-B69E-2B8C72C488C8}" srcOrd="1" destOrd="0" parTransId="{C10C32A8-7D6C-49C0-9AF2-450D15A055CB}" sibTransId="{6CB7DAD9-F2B8-44DD-AEE6-0B918AB3F3FD}"/>
    <dgm:cxn modelId="{15D5248D-BBFE-4957-B134-034924448F4E}" type="presOf" srcId="{DD384F37-CF0A-45FB-9AEA-974EB4CF2B81}" destId="{9CA5311C-F3F3-438E-B801-4EA70EB42938}" srcOrd="0" destOrd="0" presId="urn:microsoft.com/office/officeart/2008/layout/VerticalCurvedList#1"/>
    <dgm:cxn modelId="{847D7CCA-456C-4301-9210-C34EA76E524F}" type="presOf" srcId="{435566BB-1B6A-4A20-9379-D11DAD0DEBFD}" destId="{DE6C1B2F-F0E7-438C-AD16-357C45DB6BE4}" srcOrd="0" destOrd="0" presId="urn:microsoft.com/office/officeart/2008/layout/VerticalCurvedList#1"/>
    <dgm:cxn modelId="{8B8800F8-EBE8-4C70-9F9A-8212128C6F24}" srcId="{435566BB-1B6A-4A20-9379-D11DAD0DEBFD}" destId="{FDF27DB0-EAC0-4920-AF7D-20BBB7402A2C}" srcOrd="0" destOrd="0" parTransId="{95451BA8-FA3F-4B23-98B5-EFA183983FD5}" sibTransId="{DD384F37-CF0A-45FB-9AEA-974EB4CF2B81}"/>
    <dgm:cxn modelId="{71F2D8D1-99EF-428B-8010-260E668A832D}" type="presParOf" srcId="{DE6C1B2F-F0E7-438C-AD16-357C45DB6BE4}" destId="{D3161767-ACB3-4553-BE18-DA95982EBD66}" srcOrd="0" destOrd="0" presId="urn:microsoft.com/office/officeart/2008/layout/VerticalCurvedList#1"/>
    <dgm:cxn modelId="{BAD64CA1-C2A3-4A5A-8B12-9089F7367974}" type="presParOf" srcId="{D3161767-ACB3-4553-BE18-DA95982EBD66}" destId="{5E26D964-A722-44AC-8720-517E54F0D619}" srcOrd="0" destOrd="0" presId="urn:microsoft.com/office/officeart/2008/layout/VerticalCurvedList#1"/>
    <dgm:cxn modelId="{1B53515D-E901-490A-A7DD-F6A73CD00174}" type="presParOf" srcId="{5E26D964-A722-44AC-8720-517E54F0D619}" destId="{61029F5C-B5DF-4634-9F39-DB431C70FC21}" srcOrd="0" destOrd="0" presId="urn:microsoft.com/office/officeart/2008/layout/VerticalCurvedList#1"/>
    <dgm:cxn modelId="{17ECF124-7EF5-45BF-95B7-BEAB5DD602D2}" type="presParOf" srcId="{5E26D964-A722-44AC-8720-517E54F0D619}" destId="{9CA5311C-F3F3-438E-B801-4EA70EB42938}" srcOrd="1" destOrd="0" presId="urn:microsoft.com/office/officeart/2008/layout/VerticalCurvedList#1"/>
    <dgm:cxn modelId="{A8FBD352-DBB1-44E7-8728-D94F00F69DF8}" type="presParOf" srcId="{5E26D964-A722-44AC-8720-517E54F0D619}" destId="{E1B8B99D-B787-43A8-AEDE-A477E6A49741}" srcOrd="2" destOrd="0" presId="urn:microsoft.com/office/officeart/2008/layout/VerticalCurvedList#1"/>
    <dgm:cxn modelId="{95971331-CA8C-457E-BF99-396F7C071D18}" type="presParOf" srcId="{5E26D964-A722-44AC-8720-517E54F0D619}" destId="{DCD87759-42B3-4336-8955-73BAA22AED1A}" srcOrd="3" destOrd="0" presId="urn:microsoft.com/office/officeart/2008/layout/VerticalCurvedList#1"/>
    <dgm:cxn modelId="{46E2E6B0-D93A-4FCF-A3F5-C8B464EA0DE4}" type="presParOf" srcId="{D3161767-ACB3-4553-BE18-DA95982EBD66}" destId="{BCFC0A0D-5C26-4B0E-9B97-027EBA05534F}" srcOrd="1" destOrd="0" presId="urn:microsoft.com/office/officeart/2008/layout/VerticalCurvedList#1"/>
    <dgm:cxn modelId="{14C7B841-B4B4-419B-B1D2-D5EA5D012C9E}" type="presParOf" srcId="{D3161767-ACB3-4553-BE18-DA95982EBD66}" destId="{6D91DDFE-3398-4E2E-9C0D-90E12A172ACB}" srcOrd="2" destOrd="0" presId="urn:microsoft.com/office/officeart/2008/layout/VerticalCurvedList#1"/>
    <dgm:cxn modelId="{9C23138B-0AC5-4F6A-A7CF-93F0F7DDEF27}" type="presParOf" srcId="{6D91DDFE-3398-4E2E-9C0D-90E12A172ACB}" destId="{3A87B7BC-A8F6-4FA9-9633-16321F2F36FB}" srcOrd="0" destOrd="0" presId="urn:microsoft.com/office/officeart/2008/layout/VerticalCurvedList#1"/>
    <dgm:cxn modelId="{FB23067F-4E60-4FB6-9D89-1CB09DC7D82B}" type="presParOf" srcId="{D3161767-ACB3-4553-BE18-DA95982EBD66}" destId="{3503E521-6B50-4E2C-8EEC-B8CBD7140168}" srcOrd="3" destOrd="0" presId="urn:microsoft.com/office/officeart/2008/layout/VerticalCurvedList#1"/>
    <dgm:cxn modelId="{0F21FE8F-9031-40D5-9491-964630264059}" type="presParOf" srcId="{D3161767-ACB3-4553-BE18-DA95982EBD66}" destId="{1213BC79-D962-4C02-A2A2-77C3DB5D047B}" srcOrd="4" destOrd="0" presId="urn:microsoft.com/office/officeart/2008/layout/VerticalCurvedList#1"/>
    <dgm:cxn modelId="{98A60249-53C5-423B-B1F7-D62A1C835F83}" type="presParOf" srcId="{1213BC79-D962-4C02-A2A2-77C3DB5D047B}" destId="{F47FA197-DA62-465B-B9A8-DFA36447A975}" srcOrd="0" destOrd="0" presId="urn:microsoft.com/office/officeart/2008/layout/VerticalCurvedList#1"/>
    <dgm:cxn modelId="{DF0BC923-860D-4317-B142-19B95943EF7A}" type="presParOf" srcId="{D3161767-ACB3-4553-BE18-DA95982EBD66}" destId="{32DB89E7-120B-4858-AA09-49C68F2DABA3}" srcOrd="5" destOrd="0" presId="urn:microsoft.com/office/officeart/2008/layout/VerticalCurvedList#1"/>
    <dgm:cxn modelId="{EBF31B00-616B-4007-A17B-A69FA3C4CCAB}" type="presParOf" srcId="{D3161767-ACB3-4553-BE18-DA95982EBD66}" destId="{8163A2FB-F053-46DA-8FBA-D94CEB42713B}" srcOrd="6" destOrd="0" presId="urn:microsoft.com/office/officeart/2008/layout/VerticalCurvedList#1"/>
    <dgm:cxn modelId="{44A5FF4F-9B1D-48D5-92E4-68977420DBED}" type="presParOf" srcId="{8163A2FB-F053-46DA-8FBA-D94CEB42713B}" destId="{2A6C2703-E9D7-4AA8-BCFF-B53EFB25DFCC}" srcOrd="0" destOrd="0" presId="urn:microsoft.com/office/officeart/2008/layout/VerticalCurve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311C-F3F3-438E-B801-4EA70EB42938}">
      <dsp:nvSpPr>
        <dsp:cNvPr id="0" name=""/>
        <dsp:cNvSpPr/>
      </dsp:nvSpPr>
      <dsp:spPr>
        <a:xfrm>
          <a:off x="-4888121" y="-859500"/>
          <a:ext cx="6684700" cy="6684700"/>
        </a:xfrm>
        <a:prstGeom prst="blockArc">
          <a:avLst>
            <a:gd name="adj1" fmla="val 18900000"/>
            <a:gd name="adj2" fmla="val 2700000"/>
            <a:gd name="adj3" fmla="val 323"/>
          </a:avLst>
        </a:prstGeom>
        <a:noFill/>
        <a:ln w="5715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BCFC0A0D-5C26-4B0E-9B97-027EBA05534F}">
      <dsp:nvSpPr>
        <dsp:cNvPr id="0" name=""/>
        <dsp:cNvSpPr/>
      </dsp:nvSpPr>
      <dsp:spPr>
        <a:xfrm>
          <a:off x="1794290" y="564977"/>
          <a:ext cx="7100406" cy="993140"/>
        </a:xfrm>
        <a:prstGeom prst="homePlat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CN" sz="2800" kern="1200" dirty="0">
              <a:solidFill>
                <a:schemeClr val="bg1"/>
              </a:solidFill>
              <a:latin typeface="Times New Roman" pitchFamily="18" charset="0"/>
              <a:ea typeface="印品黑体" panose="00000500000000000000" pitchFamily="2" charset="-122"/>
              <a:cs typeface="Times New Roman" pitchFamily="18" charset="0"/>
            </a:rPr>
            <a:t>HỌC BÀI, LÀM BÀI TẬP VÀO VỞ.</a:t>
          </a:r>
        </a:p>
        <a:p>
          <a:pPr marL="0" lvl="0" indent="0" algn="l" defTabSz="1244600">
            <a:lnSpc>
              <a:spcPct val="90000"/>
            </a:lnSpc>
            <a:spcBef>
              <a:spcPct val="0"/>
            </a:spcBef>
            <a:spcAft>
              <a:spcPct val="35000"/>
            </a:spcAft>
            <a:buNone/>
          </a:pPr>
          <a:endParaRPr lang="id-ID" sz="1000" kern="1200" dirty="0">
            <a:solidFill>
              <a:schemeClr val="bg1">
                <a:lumMod val="95000"/>
              </a:schemeClr>
            </a:solidFill>
          </a:endParaRPr>
        </a:p>
      </dsp:txBody>
      <dsp:txXfrm>
        <a:off x="1794290" y="564977"/>
        <a:ext cx="6852121" cy="993140"/>
      </dsp:txXfrm>
    </dsp:sp>
    <dsp:sp modelId="{3A87B7BC-A8F6-4FA9-9633-16321F2F36FB}">
      <dsp:nvSpPr>
        <dsp:cNvPr id="0" name=""/>
        <dsp:cNvSpPr/>
      </dsp:nvSpPr>
      <dsp:spPr>
        <a:xfrm>
          <a:off x="862433" y="440854"/>
          <a:ext cx="1241425" cy="1241425"/>
        </a:xfrm>
        <a:prstGeom prst="ellipse">
          <a:avLst/>
        </a:prstGeom>
        <a:solidFill>
          <a:schemeClr val="bg1"/>
        </a:solidFill>
        <a:ln w="571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3503E521-6B50-4E2C-8EEC-B8CBD7140168}">
      <dsp:nvSpPr>
        <dsp:cNvPr id="0" name=""/>
        <dsp:cNvSpPr/>
      </dsp:nvSpPr>
      <dsp:spPr>
        <a:xfrm>
          <a:off x="2031679" y="2003381"/>
          <a:ext cx="6846860" cy="993140"/>
        </a:xfrm>
        <a:prstGeom prst="homePlate">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itchFamily="18" charset="0"/>
              <a:cs typeface="Times New Roman" pitchFamily="18" charset="0"/>
            </a:rPr>
            <a:t>Sưu</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tầm</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các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bài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thơ</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khác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của</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tác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giả</a:t>
          </a:r>
          <a:r>
            <a:rPr lang="en-US" sz="2800" kern="1200" dirty="0">
              <a:latin typeface="Times New Roman" pitchFamily="18" charset="0"/>
              <a:cs typeface="Times New Roman" pitchFamily="18" charset="0"/>
            </a:rPr>
            <a:t>.</a:t>
          </a:r>
          <a:endParaRPr lang="id-ID" sz="2800" kern="1200" dirty="0">
            <a:latin typeface="Times New Roman" pitchFamily="18" charset="0"/>
            <a:cs typeface="Times New Roman" pitchFamily="18" charset="0"/>
          </a:endParaRPr>
        </a:p>
      </dsp:txBody>
      <dsp:txXfrm>
        <a:off x="2031679" y="2003381"/>
        <a:ext cx="6598575" cy="993140"/>
      </dsp:txXfrm>
    </dsp:sp>
    <dsp:sp modelId="{F47FA197-DA62-465B-B9A8-DFA36447A975}">
      <dsp:nvSpPr>
        <dsp:cNvPr id="0" name=""/>
        <dsp:cNvSpPr/>
      </dsp:nvSpPr>
      <dsp:spPr>
        <a:xfrm>
          <a:off x="1155012" y="1862137"/>
          <a:ext cx="1241425" cy="1241425"/>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32DB89E7-120B-4858-AA09-49C68F2DABA3}">
      <dsp:nvSpPr>
        <dsp:cNvPr id="0" name=""/>
        <dsp:cNvSpPr/>
      </dsp:nvSpPr>
      <dsp:spPr>
        <a:xfrm>
          <a:off x="1794290" y="3424684"/>
          <a:ext cx="7100406" cy="993140"/>
        </a:xfrm>
        <a:prstGeom prst="homePlat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itchFamily="18" charset="0"/>
              <a:cs typeface="Times New Roman" pitchFamily="18" charset="0"/>
            </a:rPr>
            <a:t>Soạn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bài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Cây</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tre</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Việt</a:t>
          </a:r>
          <a:r>
            <a:rPr lang="en-US" sz="2800" kern="1200" dirty="0">
              <a:latin typeface="Times New Roman" pitchFamily="18" charset="0"/>
              <a:cs typeface="Times New Roman" pitchFamily="18" charset="0"/>
            </a:rPr>
            <a:t> Nam.</a:t>
          </a:r>
          <a:endParaRPr lang="id-ID" sz="2800" kern="1200" dirty="0">
            <a:latin typeface="Times New Roman" pitchFamily="18" charset="0"/>
            <a:cs typeface="Times New Roman" pitchFamily="18" charset="0"/>
          </a:endParaRPr>
        </a:p>
      </dsp:txBody>
      <dsp:txXfrm>
        <a:off x="1794290" y="3424684"/>
        <a:ext cx="6852121" cy="993140"/>
      </dsp:txXfrm>
    </dsp:sp>
    <dsp:sp modelId="{2A6C2703-E9D7-4AA8-BCFF-B53EFB25DFCC}">
      <dsp:nvSpPr>
        <dsp:cNvPr id="0" name=""/>
        <dsp:cNvSpPr/>
      </dsp:nvSpPr>
      <dsp:spPr>
        <a:xfrm>
          <a:off x="845326" y="3283420"/>
          <a:ext cx="1241425" cy="1241425"/>
        </a:xfrm>
        <a:prstGeom prst="ellipse">
          <a:avLst/>
        </a:prstGeom>
        <a:solidFill>
          <a:schemeClr val="bg1"/>
        </a:solidFill>
        <a:ln w="571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defRPr>
            </a:lvl1pPr>
          </a:lstStyle>
          <a:p>
            <a:fld id="{626BE4BA-322E-40A3-894C-67D4443D98EC}" type="datetimeFigureOut">
              <a:rPr lang="zh-CN" altLang="en-US" smtClean="0"/>
              <a:pPr/>
              <a:t>2021/12/1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defRPr>
            </a:lvl1pPr>
          </a:lstStyle>
          <a:p>
            <a:fld id="{41D4E78A-1D74-4887-851C-022862205473}" type="slidenum">
              <a:rPr lang="zh-CN" altLang="en-US" smtClean="0"/>
              <a:pPr/>
              <a:t>‹#›</a:t>
            </a:fld>
            <a:endParaRPr lang="zh-CN" altLang="en-US" dirty="0"/>
          </a:p>
        </p:txBody>
      </p:sp>
    </p:spTree>
    <p:extLst>
      <p:ext uri="{BB962C8B-B14F-4D97-AF65-F5344CB8AC3E}">
        <p14:creationId xmlns:p14="http://schemas.microsoft.com/office/powerpoint/2010/main" val="90673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mn-ea"/>
        <a:cs typeface="+mn-cs"/>
      </a:defRPr>
    </a:lvl1pPr>
    <a:lvl2pPr marL="457200" algn="l" defTabSz="914400" rtl="0" eaLnBrk="1" latinLnBrk="0" hangingPunct="1">
      <a:defRPr sz="1200" kern="1200">
        <a:solidFill>
          <a:schemeClr val="tx1"/>
        </a:solidFill>
        <a:latin typeface="印品黑体" panose="00000500000000000000" pitchFamily="2" charset="-122"/>
        <a:ea typeface="+mn-ea"/>
        <a:cs typeface="+mn-cs"/>
      </a:defRPr>
    </a:lvl2pPr>
    <a:lvl3pPr marL="914400" algn="l" defTabSz="914400" rtl="0" eaLnBrk="1" latinLnBrk="0" hangingPunct="1">
      <a:defRPr sz="1200" kern="1200">
        <a:solidFill>
          <a:schemeClr val="tx1"/>
        </a:solidFill>
        <a:latin typeface="印品黑体" panose="00000500000000000000" pitchFamily="2" charset="-122"/>
        <a:ea typeface="+mn-ea"/>
        <a:cs typeface="+mn-cs"/>
      </a:defRPr>
    </a:lvl3pPr>
    <a:lvl4pPr marL="1371600" algn="l" defTabSz="914400" rtl="0" eaLnBrk="1" latinLnBrk="0" hangingPunct="1">
      <a:defRPr sz="1200" kern="1200">
        <a:solidFill>
          <a:schemeClr val="tx1"/>
        </a:solidFill>
        <a:latin typeface="印品黑体" panose="00000500000000000000" pitchFamily="2" charset="-122"/>
        <a:ea typeface="+mn-ea"/>
        <a:cs typeface="+mn-cs"/>
      </a:defRPr>
    </a:lvl4pPr>
    <a:lvl5pPr marL="1828800" algn="l" defTabSz="914400" rtl="0" eaLnBrk="1" latinLnBrk="0" hangingPunct="1">
      <a:defRPr sz="1200" kern="1200">
        <a:solidFill>
          <a:schemeClr val="tx1"/>
        </a:solidFill>
        <a:latin typeface="印品黑体" panose="000005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1</a:t>
            </a:fld>
            <a:endParaRPr lang="zh-CN" altLang="en-US" dirty="0"/>
          </a:p>
        </p:txBody>
      </p:sp>
    </p:spTree>
    <p:extLst>
      <p:ext uri="{BB962C8B-B14F-4D97-AF65-F5344CB8AC3E}">
        <p14:creationId xmlns:p14="http://schemas.microsoft.com/office/powerpoint/2010/main" val="1528400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err="1">
                <a:solidFill>
                  <a:schemeClr val="tx1"/>
                </a:solidFill>
                <a:effectLst/>
                <a:latin typeface="印品黑体" panose="00000500000000000000" pitchFamily="2" charset="-122"/>
                <a:ea typeface="+mn-ea"/>
                <a:cs typeface="+mn-cs"/>
              </a:rPr>
              <a:t>Nguyễn</a:t>
            </a:r>
            <a:r>
              <a:rPr lang="en-US" sz="1200" kern="1200" dirty="0">
                <a:solidFill>
                  <a:schemeClr val="tx1"/>
                </a:solidFill>
                <a:effectLst/>
                <a:latin typeface="印品黑体" panose="00000500000000000000" pitchFamily="2" charset="-122"/>
                <a:ea typeface="+mn-ea"/>
                <a:cs typeface="+mn-cs"/>
              </a:rPr>
              <a:t> </a:t>
            </a:r>
            <a:r>
              <a:rPr lang="en-US" sz="1200" kern="1200" dirty="0" err="1">
                <a:solidFill>
                  <a:schemeClr val="tx1"/>
                </a:solidFill>
                <a:effectLst/>
                <a:latin typeface="印品黑体" panose="00000500000000000000" pitchFamily="2" charset="-122"/>
                <a:ea typeface="+mn-ea"/>
                <a:cs typeface="+mn-cs"/>
              </a:rPr>
              <a:t>Nhâm</a:t>
            </a:r>
            <a:r>
              <a:rPr lang="en-US" sz="1200" kern="1200" dirty="0">
                <a:solidFill>
                  <a:schemeClr val="tx1"/>
                </a:solidFill>
                <a:effectLst/>
                <a:latin typeface="印品黑体" panose="00000500000000000000" pitchFamily="2" charset="-122"/>
                <a:ea typeface="+mn-ea"/>
                <a:cs typeface="+mn-cs"/>
              </a:rPr>
              <a:t> -</a:t>
            </a:r>
            <a:r>
              <a:rPr lang="en-US" sz="1200" b="1" kern="1200" dirty="0">
                <a:solidFill>
                  <a:schemeClr val="tx1"/>
                </a:solidFill>
                <a:effectLst/>
                <a:latin typeface="印品黑体" panose="00000500000000000000" pitchFamily="2" charset="-122"/>
                <a:ea typeface="+mn-ea"/>
                <a:cs typeface="+mn-cs"/>
              </a:rPr>
              <a:t>0981.713.891</a:t>
            </a:r>
            <a:endParaRPr lang="zh-CN" altLang="en-US" dirty="0"/>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10</a:t>
            </a:fld>
            <a:endParaRPr lang="zh-CN" altLang="en-US" dirty="0"/>
          </a:p>
        </p:txBody>
      </p:sp>
    </p:spTree>
    <p:extLst>
      <p:ext uri="{BB962C8B-B14F-4D97-AF65-F5344CB8AC3E}">
        <p14:creationId xmlns:p14="http://schemas.microsoft.com/office/powerpoint/2010/main" val="4030876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13</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14</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Nguyễn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Nhâm</a:t>
            </a:r>
            <a:r>
              <a:rPr lang="en-US" sz="1200" b="1" kern="1200" dirty="0">
                <a:solidFill>
                  <a:schemeClr val="tx1"/>
                </a:solidFill>
                <a:effectLst/>
                <a:latin typeface="+mn-lt"/>
                <a:ea typeface="+mn-ea"/>
                <a:cs typeface="+mn-cs"/>
              </a:rPr>
              <a:t>- 0981.713.891</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861697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t>19</a:t>
            </a:fld>
            <a:endParaRPr lang="id-ID"/>
          </a:p>
        </p:txBody>
      </p:sp>
    </p:spTree>
    <p:extLst>
      <p:ext uri="{BB962C8B-B14F-4D97-AF65-F5344CB8AC3E}">
        <p14:creationId xmlns:p14="http://schemas.microsoft.com/office/powerpoint/2010/main" val="1869627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23</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24</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25</a:t>
            </a:fld>
            <a:endParaRPr lang="id-ID">
              <a:solidFill>
                <a:prstClr val="black"/>
              </a:solidFill>
            </a:endParaRPr>
          </a:p>
        </p:txBody>
      </p:sp>
    </p:spTree>
    <p:extLst>
      <p:ext uri="{BB962C8B-B14F-4D97-AF65-F5344CB8AC3E}">
        <p14:creationId xmlns:p14="http://schemas.microsoft.com/office/powerpoint/2010/main" val="1869627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26</a:t>
            </a:fld>
            <a:endParaRPr lang="id-ID">
              <a:solidFill>
                <a:prstClr val="black"/>
              </a:solidFill>
            </a:endParaRPr>
          </a:p>
        </p:txBody>
      </p:sp>
    </p:spTree>
    <p:extLst>
      <p:ext uri="{BB962C8B-B14F-4D97-AF65-F5344CB8AC3E}">
        <p14:creationId xmlns:p14="http://schemas.microsoft.com/office/powerpoint/2010/main" val="1869627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27</a:t>
            </a:fld>
            <a:endParaRPr lang="id-ID">
              <a:solidFill>
                <a:prstClr val="black"/>
              </a:solidFill>
            </a:endParaRPr>
          </a:p>
        </p:txBody>
      </p:sp>
    </p:spTree>
    <p:extLst>
      <p:ext uri="{BB962C8B-B14F-4D97-AF65-F5344CB8AC3E}">
        <p14:creationId xmlns:p14="http://schemas.microsoft.com/office/powerpoint/2010/main" val="186962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2</a:t>
            </a:fld>
            <a:endParaRPr lang="zh-CN" altLang="en-US" dirty="0">
              <a:solidFill>
                <a:prstClr val="black"/>
              </a:solidFill>
            </a:endParaRPr>
          </a:p>
        </p:txBody>
      </p:sp>
    </p:spTree>
    <p:extLst>
      <p:ext uri="{BB962C8B-B14F-4D97-AF65-F5344CB8AC3E}">
        <p14:creationId xmlns:p14="http://schemas.microsoft.com/office/powerpoint/2010/main" val="152840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28</a:t>
            </a:fld>
            <a:endParaRPr lang="id-ID">
              <a:solidFill>
                <a:prstClr val="black"/>
              </a:solidFill>
            </a:endParaRPr>
          </a:p>
        </p:txBody>
      </p:sp>
    </p:spTree>
    <p:extLst>
      <p:ext uri="{BB962C8B-B14F-4D97-AF65-F5344CB8AC3E}">
        <p14:creationId xmlns:p14="http://schemas.microsoft.com/office/powerpoint/2010/main" val="186962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BC107-3DA3-4957-A027-292ADF1746C9}" type="slidenum">
              <a:rPr lang="en-US" smtClean="0"/>
              <a:t>29</a:t>
            </a:fld>
            <a:endParaRPr lang="en-US"/>
          </a:p>
        </p:txBody>
      </p:sp>
    </p:spTree>
    <p:extLst>
      <p:ext uri="{BB962C8B-B14F-4D97-AF65-F5344CB8AC3E}">
        <p14:creationId xmlns:p14="http://schemas.microsoft.com/office/powerpoint/2010/main" val="3329300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31</a:t>
            </a:fld>
            <a:endParaRPr lang="id-ID">
              <a:solidFill>
                <a:prstClr val="black"/>
              </a:solidFill>
            </a:endParaRPr>
          </a:p>
        </p:txBody>
      </p:sp>
    </p:spTree>
    <p:extLst>
      <p:ext uri="{BB962C8B-B14F-4D97-AF65-F5344CB8AC3E}">
        <p14:creationId xmlns:p14="http://schemas.microsoft.com/office/powerpoint/2010/main" val="1869627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33</a:t>
            </a:fld>
            <a:endParaRPr lang="id-ID">
              <a:solidFill>
                <a:prstClr val="black"/>
              </a:solidFill>
            </a:endParaRPr>
          </a:p>
        </p:txBody>
      </p:sp>
    </p:spTree>
    <p:extLst>
      <p:ext uri="{BB962C8B-B14F-4D97-AF65-F5344CB8AC3E}">
        <p14:creationId xmlns:p14="http://schemas.microsoft.com/office/powerpoint/2010/main" val="1869627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4E78A-1D74-4887-851C-022862205473}" type="slidenum">
              <a:rPr lang="zh-CN" altLang="en-US" smtClean="0"/>
              <a:pPr/>
              <a:t>34</a:t>
            </a:fld>
            <a:endParaRPr lang="zh-CN" altLang="en-US" dirty="0"/>
          </a:p>
        </p:txBody>
      </p:sp>
    </p:spTree>
    <p:extLst>
      <p:ext uri="{BB962C8B-B14F-4D97-AF65-F5344CB8AC3E}">
        <p14:creationId xmlns:p14="http://schemas.microsoft.com/office/powerpoint/2010/main" val="1444764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36</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37</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38</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40</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41</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3</a:t>
            </a:fld>
            <a:endParaRPr lang="zh-CN" altLang="en-US" dirty="0"/>
          </a:p>
        </p:txBody>
      </p:sp>
    </p:spTree>
    <p:extLst>
      <p:ext uri="{BB962C8B-B14F-4D97-AF65-F5344CB8AC3E}">
        <p14:creationId xmlns:p14="http://schemas.microsoft.com/office/powerpoint/2010/main" val="2434044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42</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26841A63-FFE5-486C-8881-6A3021FA5A70}" type="slidenum">
              <a:rPr lang="id-ID" smtClean="0">
                <a:solidFill>
                  <a:prstClr val="black"/>
                </a:solidFill>
              </a:rPr>
              <a:pPr/>
              <a:t>43</a:t>
            </a:fld>
            <a:endParaRPr lang="id-ID">
              <a:solidFill>
                <a:prstClr val="black"/>
              </a:solidFill>
            </a:endParaRPr>
          </a:p>
        </p:txBody>
      </p:sp>
    </p:spTree>
    <p:extLst>
      <p:ext uri="{BB962C8B-B14F-4D97-AF65-F5344CB8AC3E}">
        <p14:creationId xmlns:p14="http://schemas.microsoft.com/office/powerpoint/2010/main" val="3421020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50</a:t>
            </a:fld>
            <a:endParaRPr lang="zh-CN" altLang="en-US" dirty="0">
              <a:solidFill>
                <a:prstClr val="black"/>
              </a:solidFill>
            </a:endParaRPr>
          </a:p>
        </p:txBody>
      </p:sp>
    </p:spTree>
    <p:extLst>
      <p:ext uri="{BB962C8B-B14F-4D97-AF65-F5344CB8AC3E}">
        <p14:creationId xmlns:p14="http://schemas.microsoft.com/office/powerpoint/2010/main" val="3486112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51</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52</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53</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54</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55</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56</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57</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err="1">
                <a:solidFill>
                  <a:schemeClr val="tx1"/>
                </a:solidFill>
                <a:effectLst/>
                <a:latin typeface="印品黑体" panose="00000500000000000000" pitchFamily="2" charset="-122"/>
                <a:ea typeface="+mn-ea"/>
                <a:cs typeface="+mn-cs"/>
              </a:rPr>
              <a:t>Nguyễn</a:t>
            </a:r>
            <a:r>
              <a:rPr lang="en-US" sz="1200" kern="1200" dirty="0">
                <a:solidFill>
                  <a:schemeClr val="tx1"/>
                </a:solidFill>
                <a:effectLst/>
                <a:latin typeface="印品黑体" panose="00000500000000000000" pitchFamily="2" charset="-122"/>
                <a:ea typeface="+mn-ea"/>
                <a:cs typeface="+mn-cs"/>
              </a:rPr>
              <a:t> </a:t>
            </a:r>
            <a:r>
              <a:rPr lang="en-US" sz="1200" kern="1200" dirty="0" err="1">
                <a:solidFill>
                  <a:schemeClr val="tx1"/>
                </a:solidFill>
                <a:effectLst/>
                <a:latin typeface="印品黑体" panose="00000500000000000000" pitchFamily="2" charset="-122"/>
                <a:ea typeface="+mn-ea"/>
                <a:cs typeface="+mn-cs"/>
              </a:rPr>
              <a:t>Nhâm</a:t>
            </a:r>
            <a:r>
              <a:rPr lang="en-US" sz="1200" kern="1200" dirty="0">
                <a:solidFill>
                  <a:schemeClr val="tx1"/>
                </a:solidFill>
                <a:effectLst/>
                <a:latin typeface="印品黑体" panose="00000500000000000000" pitchFamily="2" charset="-122"/>
                <a:ea typeface="+mn-ea"/>
                <a:cs typeface="+mn-cs"/>
              </a:rPr>
              <a:t> -</a:t>
            </a:r>
            <a:r>
              <a:rPr lang="en-US" sz="1200" b="1" kern="1200" dirty="0">
                <a:solidFill>
                  <a:schemeClr val="tx1"/>
                </a:solidFill>
                <a:effectLst/>
                <a:latin typeface="印品黑体" panose="00000500000000000000" pitchFamily="2" charset="-122"/>
                <a:ea typeface="+mn-ea"/>
                <a:cs typeface="+mn-cs"/>
              </a:rPr>
              <a:t>0981.713.891</a:t>
            </a:r>
            <a:endParaRPr lang="zh-CN" altLang="en-US" dirty="0"/>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solidFill>
                  <a:prstClr val="black"/>
                </a:solidFill>
              </a:rPr>
              <a:pPr/>
              <a:t>58</a:t>
            </a:fld>
            <a:endParaRPr lang="id-ID">
              <a:solidFill>
                <a:prstClr val="black"/>
              </a:solidFill>
            </a:endParaRPr>
          </a:p>
        </p:txBody>
      </p:sp>
    </p:spTree>
    <p:extLst>
      <p:ext uri="{BB962C8B-B14F-4D97-AF65-F5344CB8AC3E}">
        <p14:creationId xmlns:p14="http://schemas.microsoft.com/office/powerpoint/2010/main" val="2440803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59</a:t>
            </a:fld>
            <a:endParaRPr lang="zh-CN" altLang="en-US" dirty="0">
              <a:solidFill>
                <a:prstClr val="black"/>
              </a:solidFill>
            </a:endParaRPr>
          </a:p>
        </p:txBody>
      </p:sp>
    </p:spTree>
    <p:extLst>
      <p:ext uri="{BB962C8B-B14F-4D97-AF65-F5344CB8AC3E}">
        <p14:creationId xmlns:p14="http://schemas.microsoft.com/office/powerpoint/2010/main" val="1528400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t>62</a:t>
            </a:fld>
            <a:endParaRPr lang="id-ID"/>
          </a:p>
        </p:txBody>
      </p:sp>
    </p:spTree>
    <p:extLst>
      <p:ext uri="{BB962C8B-B14F-4D97-AF65-F5344CB8AC3E}">
        <p14:creationId xmlns:p14="http://schemas.microsoft.com/office/powerpoint/2010/main" val="2318206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63</a:t>
            </a:fld>
            <a:endParaRPr lang="zh-CN" altLang="en-US" dirty="0"/>
          </a:p>
        </p:txBody>
      </p:sp>
    </p:spTree>
    <p:extLst>
      <p:ext uri="{BB962C8B-B14F-4D97-AF65-F5344CB8AC3E}">
        <p14:creationId xmlns:p14="http://schemas.microsoft.com/office/powerpoint/2010/main" val="3582647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err="1">
                <a:solidFill>
                  <a:schemeClr val="tx1"/>
                </a:solidFill>
                <a:effectLst/>
                <a:latin typeface="印品黑体" panose="00000500000000000000" pitchFamily="2" charset="-122"/>
                <a:ea typeface="+mn-ea"/>
                <a:cs typeface="+mn-cs"/>
              </a:rPr>
              <a:t>Nguyễn</a:t>
            </a:r>
            <a:r>
              <a:rPr lang="en-US" sz="1200" kern="1200" dirty="0">
                <a:solidFill>
                  <a:schemeClr val="tx1"/>
                </a:solidFill>
                <a:effectLst/>
                <a:latin typeface="印品黑体" panose="00000500000000000000" pitchFamily="2" charset="-122"/>
                <a:ea typeface="+mn-ea"/>
                <a:cs typeface="+mn-cs"/>
              </a:rPr>
              <a:t> </a:t>
            </a:r>
            <a:r>
              <a:rPr lang="en-US" sz="1200" kern="1200" dirty="0" err="1">
                <a:solidFill>
                  <a:schemeClr val="tx1"/>
                </a:solidFill>
                <a:effectLst/>
                <a:latin typeface="印品黑体" panose="00000500000000000000" pitchFamily="2" charset="-122"/>
                <a:ea typeface="+mn-ea"/>
                <a:cs typeface="+mn-cs"/>
              </a:rPr>
              <a:t>Nhâm</a:t>
            </a:r>
            <a:r>
              <a:rPr lang="en-US" sz="1200" kern="1200">
                <a:solidFill>
                  <a:schemeClr val="tx1"/>
                </a:solidFill>
                <a:effectLst/>
                <a:latin typeface="印品黑体" panose="00000500000000000000" pitchFamily="2" charset="-122"/>
                <a:ea typeface="+mn-ea"/>
                <a:cs typeface="+mn-cs"/>
              </a:rPr>
              <a:t> -</a:t>
            </a:r>
            <a:r>
              <a:rPr lang="en-US" sz="1200" b="1" kern="1200">
                <a:solidFill>
                  <a:schemeClr val="tx1"/>
                </a:solidFill>
                <a:effectLst/>
                <a:latin typeface="印品黑体" panose="00000500000000000000" pitchFamily="2" charset="-122"/>
                <a:ea typeface="+mn-ea"/>
                <a:cs typeface="+mn-cs"/>
              </a:rPr>
              <a:t>0981.713.891</a:t>
            </a:r>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5</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7</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8</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t>9</a:t>
            </a:fld>
            <a:endParaRPr lang="id-ID"/>
          </a:p>
        </p:txBody>
      </p:sp>
    </p:spTree>
    <p:extLst>
      <p:ext uri="{BB962C8B-B14F-4D97-AF65-F5344CB8AC3E}">
        <p14:creationId xmlns:p14="http://schemas.microsoft.com/office/powerpoint/2010/main" val="4022583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120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9462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276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4191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3729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401743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9428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3084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8066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642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6810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274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21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425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2508320"/>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8398312"/>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0180313"/>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9432623"/>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06616"/>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575027"/>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3301689"/>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7674603"/>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62928"/>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7568889"/>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8255851"/>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52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jpeg"/><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pPr/>
              <a:t>2021/12/1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pPr/>
              <a:t>‹#›</a:t>
            </a:fld>
            <a:endParaRPr lang="zh-CN" altLang="en-US" dirty="0"/>
          </a:p>
        </p:txBody>
      </p:sp>
      <p:pic>
        <p:nvPicPr>
          <p:cNvPr id="7" name="图片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2021/12/1</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861209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solidFill>
                  <a:prstClr val="black">
                    <a:tint val="75000"/>
                  </a:prstClr>
                </a:solidFill>
              </a:rPr>
              <a:pPr/>
              <a:t>2021/12/1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570193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png"/><Relationship Id="rId7" Type="http://schemas.openxmlformats.org/officeDocument/2006/relationships/slide" Target="slide16.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12.jpe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slide" Target="slide40.xml"/><Relationship Id="rId4" Type="http://schemas.openxmlformats.org/officeDocument/2006/relationships/slide" Target="slide4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slide" Target="slide36.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slide" Target="slide36.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audio" Target="../media/audio2.wav"/><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gif"/></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image" Target="../media/image54.png"/><Relationship Id="rId3" Type="http://schemas.openxmlformats.org/officeDocument/2006/relationships/slideLayout" Target="../slideLayouts/slideLayout13.xml"/><Relationship Id="rId7" Type="http://schemas.openxmlformats.org/officeDocument/2006/relationships/slide" Target="slide55.xml"/><Relationship Id="rId12" Type="http://schemas.openxmlformats.org/officeDocument/2006/relationships/slide" Target="slide59.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53.xml"/><Relationship Id="rId11" Type="http://schemas.openxmlformats.org/officeDocument/2006/relationships/slide" Target="slide58.xml"/><Relationship Id="rId5" Type="http://schemas.openxmlformats.org/officeDocument/2006/relationships/slide" Target="slide52.xml"/><Relationship Id="rId10" Type="http://schemas.openxmlformats.org/officeDocument/2006/relationships/slide" Target="slide57.xml"/><Relationship Id="rId4" Type="http://schemas.openxmlformats.org/officeDocument/2006/relationships/notesSlide" Target="../notesSlides/notesSlide33.xml"/><Relationship Id="rId9" Type="http://schemas.openxmlformats.org/officeDocument/2006/relationships/slide" Target="slide56.xml"/></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slide" Target="slide51.xml"/></Relationships>
</file>

<file path=ppt/slides/_rels/slide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slide" Target="slide51.xml"/></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slide" Target="slide51.xml"/></Relationships>
</file>

<file path=ppt/slides/_rels/slide55.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audio" Target="../media/audio2.wav"/></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6990790"/>
          </a:xfrm>
          <a:prstGeom prst="rect">
            <a:avLst/>
          </a:prstGeom>
        </p:spPr>
      </p:pic>
      <p:sp>
        <p:nvSpPr>
          <p:cNvPr id="2" name="Rectangle 1"/>
          <p:cNvSpPr/>
          <p:nvPr/>
        </p:nvSpPr>
        <p:spPr>
          <a:xfrm>
            <a:off x="3537486" y="1933688"/>
            <a:ext cx="5929829" cy="1200329"/>
          </a:xfrm>
          <a:prstGeom prst="rect">
            <a:avLst/>
          </a:prstGeom>
        </p:spPr>
        <p:txBody>
          <a:bodyPr wrap="none">
            <a:spAutoFit/>
          </a:bodyPr>
          <a:lstStyle/>
          <a:p>
            <a:pPr lvl="0" algn="ctr" defTabSz="1218565">
              <a:defRPr/>
            </a:pPr>
            <a:r>
              <a:rPr lang="en-US" altLang="zh-CN" sz="7200" b="1" kern="0" dirty="0">
                <a:latin typeface="Times New Roman" pitchFamily="18" charset="0"/>
                <a:ea typeface="印品黑体" panose="00000500000000000000" pitchFamily="2" charset="-122"/>
                <a:cs typeface="Times New Roman" pitchFamily="18" charset="0"/>
              </a:rPr>
              <a:t>KHỞI ĐỘNG </a:t>
            </a:r>
            <a:endParaRPr lang="zh-CN" altLang="en-US" sz="7200" b="1" kern="0" dirty="0">
              <a:latin typeface="Times New Roman" pitchFamily="18" charset="0"/>
              <a:ea typeface="印品黑体" panose="00000500000000000000" pitchFamily="2"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109" y="4684600"/>
            <a:ext cx="1530057" cy="1115407"/>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624" y="728625"/>
            <a:ext cx="1703742" cy="1350714"/>
          </a:xfrm>
          <a:prstGeom prst="rect">
            <a:avLst/>
          </a:prstGeom>
        </p:spPr>
      </p:pic>
      <p:sp>
        <p:nvSpPr>
          <p:cNvPr id="15" name="Rectangle 3"/>
          <p:cNvSpPr txBox="1">
            <a:spLocks noChangeArrowheads="1"/>
          </p:cNvSpPr>
          <p:nvPr/>
        </p:nvSpPr>
        <p:spPr bwMode="auto">
          <a:xfrm>
            <a:off x="374686" y="1400005"/>
            <a:ext cx="11834891" cy="1717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bliqueBottomLeft"/>
              <a:lightRig rig="threePt" dir="t"/>
            </a:scene3d>
          </a:bodyPr>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7200" b="1" dirty="0">
                <a:solidFill>
                  <a:schemeClr val="bg2"/>
                </a:solidFill>
                <a:latin typeface="Times New Roman" pitchFamily="18" charset="0"/>
                <a:ea typeface="印品黑体" panose="00000500000000000000" pitchFamily="2" charset="-122"/>
                <a:cs typeface="Times New Roman" pitchFamily="18" charset="0"/>
              </a:rPr>
              <a:t>CHUYỆN CỔ NƯỚC MÌNH</a:t>
            </a:r>
            <a:endParaRPr lang="zh-CN" altLang="en-US" sz="7200" b="1" dirty="0">
              <a:solidFill>
                <a:schemeClr val="bg2"/>
              </a:solidFill>
              <a:latin typeface="Times New Roman" pitchFamily="18" charset="0"/>
              <a:ea typeface="印品黑体" panose="00000500000000000000" pitchFamily="2" charset="-122"/>
              <a:cs typeface="Times New Roman" pitchFamily="18" charset="0"/>
            </a:endParaRPr>
          </a:p>
        </p:txBody>
      </p:sp>
      <p:grpSp>
        <p:nvGrpSpPr>
          <p:cNvPr id="16" name="组合 15"/>
          <p:cNvGrpSpPr/>
          <p:nvPr/>
        </p:nvGrpSpPr>
        <p:grpSpPr>
          <a:xfrm>
            <a:off x="4703612" y="5705962"/>
            <a:ext cx="465466" cy="472063"/>
            <a:chOff x="4796805" y="-215900"/>
            <a:chExt cx="2093913" cy="2122488"/>
          </a:xfrm>
          <a:solidFill>
            <a:schemeClr val="bg1"/>
          </a:solidFill>
        </p:grpSpPr>
        <p:sp>
          <p:nvSpPr>
            <p:cNvPr id="17" name="Freeform 6"/>
            <p:cNvSpPr>
              <a:spLocks noEditPoints="1"/>
            </p:cNvSpPr>
            <p:nvPr/>
          </p:nvSpPr>
          <p:spPr bwMode="auto">
            <a:xfrm>
              <a:off x="4796805" y="-21590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sp>
          <p:nvSpPr>
            <p:cNvPr id="18" name="Freeform 7"/>
            <p:cNvSpPr>
              <a:spLocks noEditPoints="1"/>
            </p:cNvSpPr>
            <p:nvPr/>
          </p:nvSpPr>
          <p:spPr bwMode="auto">
            <a:xfrm>
              <a:off x="5168280" y="0"/>
              <a:ext cx="1360488" cy="1641475"/>
            </a:xfrm>
            <a:custGeom>
              <a:avLst/>
              <a:gdLst>
                <a:gd name="T0" fmla="*/ 870 w 1809"/>
                <a:gd name="T1" fmla="*/ 879 h 2152"/>
                <a:gd name="T2" fmla="*/ 870 w 1809"/>
                <a:gd name="T3" fmla="*/ 2152 h 2152"/>
                <a:gd name="T4" fmla="*/ 1809 w 1809"/>
                <a:gd name="T5" fmla="*/ 1820 h 2152"/>
                <a:gd name="T6" fmla="*/ 1809 w 1809"/>
                <a:gd name="T7" fmla="*/ 547 h 2152"/>
                <a:gd name="T8" fmla="*/ 870 w 1809"/>
                <a:gd name="T9" fmla="*/ 879 h 2152"/>
                <a:gd name="T10" fmla="*/ 785 w 1809"/>
                <a:gd name="T11" fmla="*/ 961 h 2152"/>
                <a:gd name="T12" fmla="*/ 785 w 1809"/>
                <a:gd name="T13" fmla="*/ 1138 h 2152"/>
                <a:gd name="T14" fmla="*/ 613 w 1809"/>
                <a:gd name="T15" fmla="*/ 1053 h 2152"/>
                <a:gd name="T16" fmla="*/ 613 w 1809"/>
                <a:gd name="T17" fmla="*/ 864 h 2152"/>
                <a:gd name="T18" fmla="*/ 785 w 1809"/>
                <a:gd name="T19" fmla="*/ 961 h 2152"/>
                <a:gd name="T20" fmla="*/ 1555 w 1809"/>
                <a:gd name="T21" fmla="*/ 410 h 2152"/>
                <a:gd name="T22" fmla="*/ 1507 w 1809"/>
                <a:gd name="T23" fmla="*/ 386 h 2152"/>
                <a:gd name="T24" fmla="*/ 602 w 1809"/>
                <a:gd name="T25" fmla="*/ 700 h 2152"/>
                <a:gd name="T26" fmla="*/ 576 w 1809"/>
                <a:gd name="T27" fmla="*/ 724 h 2152"/>
                <a:gd name="T28" fmla="*/ 576 w 1809"/>
                <a:gd name="T29" fmla="*/ 2017 h 2152"/>
                <a:gd name="T30" fmla="*/ 822 w 1809"/>
                <a:gd name="T31" fmla="*/ 2149 h 2152"/>
                <a:gd name="T32" fmla="*/ 822 w 1809"/>
                <a:gd name="T33" fmla="*/ 879 h 2152"/>
                <a:gd name="T34" fmla="*/ 622 w 1809"/>
                <a:gd name="T35" fmla="*/ 772 h 2152"/>
                <a:gd name="T36" fmla="*/ 625 w 1809"/>
                <a:gd name="T37" fmla="*/ 772 h 2152"/>
                <a:gd name="T38" fmla="*/ 1531 w 1809"/>
                <a:gd name="T39" fmla="*/ 457 h 2152"/>
                <a:gd name="T40" fmla="*/ 1555 w 1809"/>
                <a:gd name="T41" fmla="*/ 410 h 2152"/>
                <a:gd name="T42" fmla="*/ 209 w 1809"/>
                <a:gd name="T43" fmla="*/ 581 h 2152"/>
                <a:gd name="T44" fmla="*/ 209 w 1809"/>
                <a:gd name="T45" fmla="*/ 758 h 2152"/>
                <a:gd name="T46" fmla="*/ 37 w 1809"/>
                <a:gd name="T47" fmla="*/ 673 h 2152"/>
                <a:gd name="T48" fmla="*/ 37 w 1809"/>
                <a:gd name="T49" fmla="*/ 484 h 2152"/>
                <a:gd name="T50" fmla="*/ 209 w 1809"/>
                <a:gd name="T51" fmla="*/ 581 h 2152"/>
                <a:gd name="T52" fmla="*/ 978 w 1809"/>
                <a:gd name="T53" fmla="*/ 30 h 2152"/>
                <a:gd name="T54" fmla="*/ 931 w 1809"/>
                <a:gd name="T55" fmla="*/ 6 h 2152"/>
                <a:gd name="T56" fmla="*/ 25 w 1809"/>
                <a:gd name="T57" fmla="*/ 321 h 2152"/>
                <a:gd name="T58" fmla="*/ 0 w 1809"/>
                <a:gd name="T59" fmla="*/ 344 h 2152"/>
                <a:gd name="T60" fmla="*/ 0 w 1809"/>
                <a:gd name="T61" fmla="*/ 1638 h 2152"/>
                <a:gd name="T62" fmla="*/ 246 w 1809"/>
                <a:gd name="T63" fmla="*/ 1770 h 2152"/>
                <a:gd name="T64" fmla="*/ 246 w 1809"/>
                <a:gd name="T65" fmla="*/ 500 h 2152"/>
                <a:gd name="T66" fmla="*/ 46 w 1809"/>
                <a:gd name="T67" fmla="*/ 393 h 2152"/>
                <a:gd name="T68" fmla="*/ 49 w 1809"/>
                <a:gd name="T69" fmla="*/ 392 h 2152"/>
                <a:gd name="T70" fmla="*/ 954 w 1809"/>
                <a:gd name="T71" fmla="*/ 77 h 2152"/>
                <a:gd name="T72" fmla="*/ 978 w 1809"/>
                <a:gd name="T73" fmla="*/ 30 h 2152"/>
                <a:gd name="T74" fmla="*/ 497 w 1809"/>
                <a:gd name="T75" fmla="*/ 781 h 2152"/>
                <a:gd name="T76" fmla="*/ 497 w 1809"/>
                <a:gd name="T77" fmla="*/ 958 h 2152"/>
                <a:gd name="T78" fmla="*/ 325 w 1809"/>
                <a:gd name="T79" fmla="*/ 873 h 2152"/>
                <a:gd name="T80" fmla="*/ 325 w 1809"/>
                <a:gd name="T81" fmla="*/ 684 h 2152"/>
                <a:gd name="T82" fmla="*/ 497 w 1809"/>
                <a:gd name="T83" fmla="*/ 781 h 2152"/>
                <a:gd name="T84" fmla="*/ 1266 w 1809"/>
                <a:gd name="T85" fmla="*/ 230 h 2152"/>
                <a:gd name="T86" fmla="*/ 1219 w 1809"/>
                <a:gd name="T87" fmla="*/ 206 h 2152"/>
                <a:gd name="T88" fmla="*/ 313 w 1809"/>
                <a:gd name="T89" fmla="*/ 520 h 2152"/>
                <a:gd name="T90" fmla="*/ 288 w 1809"/>
                <a:gd name="T91" fmla="*/ 544 h 2152"/>
                <a:gd name="T92" fmla="*/ 288 w 1809"/>
                <a:gd name="T93" fmla="*/ 1837 h 2152"/>
                <a:gd name="T94" fmla="*/ 534 w 1809"/>
                <a:gd name="T95" fmla="*/ 1969 h 2152"/>
                <a:gd name="T96" fmla="*/ 534 w 1809"/>
                <a:gd name="T97" fmla="*/ 699 h 2152"/>
                <a:gd name="T98" fmla="*/ 334 w 1809"/>
                <a:gd name="T99" fmla="*/ 592 h 2152"/>
                <a:gd name="T100" fmla="*/ 337 w 1809"/>
                <a:gd name="T101" fmla="*/ 592 h 2152"/>
                <a:gd name="T102" fmla="*/ 1243 w 1809"/>
                <a:gd name="T103" fmla="*/ 277 h 2152"/>
                <a:gd name="T104" fmla="*/ 1266 w 1809"/>
                <a:gd name="T105" fmla="*/ 230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9" h="2152">
                  <a:moveTo>
                    <a:pt x="870" y="879"/>
                  </a:moveTo>
                  <a:lnTo>
                    <a:pt x="870" y="2152"/>
                  </a:lnTo>
                  <a:lnTo>
                    <a:pt x="1809" y="1820"/>
                  </a:lnTo>
                  <a:lnTo>
                    <a:pt x="1809" y="547"/>
                  </a:lnTo>
                  <a:lnTo>
                    <a:pt x="870" y="879"/>
                  </a:lnTo>
                  <a:close/>
                  <a:moveTo>
                    <a:pt x="785" y="961"/>
                  </a:moveTo>
                  <a:lnTo>
                    <a:pt x="785" y="1138"/>
                  </a:lnTo>
                  <a:cubicBezTo>
                    <a:pt x="699" y="1121"/>
                    <a:pt x="613" y="1053"/>
                    <a:pt x="613" y="1053"/>
                  </a:cubicBezTo>
                  <a:lnTo>
                    <a:pt x="613" y="864"/>
                  </a:lnTo>
                  <a:cubicBezTo>
                    <a:pt x="719" y="950"/>
                    <a:pt x="785" y="961"/>
                    <a:pt x="785" y="961"/>
                  </a:cubicBezTo>
                  <a:close/>
                  <a:moveTo>
                    <a:pt x="1555" y="410"/>
                  </a:moveTo>
                  <a:cubicBezTo>
                    <a:pt x="1548" y="390"/>
                    <a:pt x="1527" y="379"/>
                    <a:pt x="1507" y="386"/>
                  </a:cubicBezTo>
                  <a:lnTo>
                    <a:pt x="602" y="700"/>
                  </a:lnTo>
                  <a:cubicBezTo>
                    <a:pt x="590" y="704"/>
                    <a:pt x="580" y="713"/>
                    <a:pt x="576" y="724"/>
                  </a:cubicBezTo>
                  <a:lnTo>
                    <a:pt x="576" y="2017"/>
                  </a:lnTo>
                  <a:cubicBezTo>
                    <a:pt x="608" y="2080"/>
                    <a:pt x="741" y="2149"/>
                    <a:pt x="822" y="2149"/>
                  </a:cubicBezTo>
                  <a:lnTo>
                    <a:pt x="822" y="879"/>
                  </a:lnTo>
                  <a:cubicBezTo>
                    <a:pt x="779" y="873"/>
                    <a:pt x="682" y="822"/>
                    <a:pt x="622" y="772"/>
                  </a:cubicBezTo>
                  <a:cubicBezTo>
                    <a:pt x="623" y="772"/>
                    <a:pt x="624" y="772"/>
                    <a:pt x="625" y="772"/>
                  </a:cubicBezTo>
                  <a:lnTo>
                    <a:pt x="1531" y="457"/>
                  </a:lnTo>
                  <a:cubicBezTo>
                    <a:pt x="1550" y="450"/>
                    <a:pt x="1561" y="429"/>
                    <a:pt x="1555" y="410"/>
                  </a:cubicBezTo>
                  <a:close/>
                  <a:moveTo>
                    <a:pt x="209" y="581"/>
                  </a:moveTo>
                  <a:lnTo>
                    <a:pt x="209" y="758"/>
                  </a:lnTo>
                  <a:cubicBezTo>
                    <a:pt x="123" y="742"/>
                    <a:pt x="37" y="673"/>
                    <a:pt x="37" y="673"/>
                  </a:cubicBezTo>
                  <a:lnTo>
                    <a:pt x="37" y="484"/>
                  </a:lnTo>
                  <a:cubicBezTo>
                    <a:pt x="143" y="570"/>
                    <a:pt x="209" y="581"/>
                    <a:pt x="209" y="581"/>
                  </a:cubicBezTo>
                  <a:close/>
                  <a:moveTo>
                    <a:pt x="978" y="30"/>
                  </a:moveTo>
                  <a:cubicBezTo>
                    <a:pt x="972" y="11"/>
                    <a:pt x="951" y="0"/>
                    <a:pt x="931" y="6"/>
                  </a:cubicBezTo>
                  <a:lnTo>
                    <a:pt x="25" y="321"/>
                  </a:lnTo>
                  <a:cubicBezTo>
                    <a:pt x="14" y="325"/>
                    <a:pt x="3" y="334"/>
                    <a:pt x="0" y="344"/>
                  </a:cubicBezTo>
                  <a:lnTo>
                    <a:pt x="0" y="1638"/>
                  </a:lnTo>
                  <a:cubicBezTo>
                    <a:pt x="32" y="1700"/>
                    <a:pt x="165" y="1770"/>
                    <a:pt x="246" y="1770"/>
                  </a:cubicBezTo>
                  <a:lnTo>
                    <a:pt x="246" y="500"/>
                  </a:lnTo>
                  <a:cubicBezTo>
                    <a:pt x="203" y="493"/>
                    <a:pt x="106" y="443"/>
                    <a:pt x="46" y="393"/>
                  </a:cubicBezTo>
                  <a:cubicBezTo>
                    <a:pt x="47" y="393"/>
                    <a:pt x="48" y="392"/>
                    <a:pt x="49" y="392"/>
                  </a:cubicBezTo>
                  <a:lnTo>
                    <a:pt x="954" y="77"/>
                  </a:lnTo>
                  <a:cubicBezTo>
                    <a:pt x="974" y="71"/>
                    <a:pt x="985" y="50"/>
                    <a:pt x="978" y="30"/>
                  </a:cubicBezTo>
                  <a:close/>
                  <a:moveTo>
                    <a:pt x="497" y="781"/>
                  </a:moveTo>
                  <a:lnTo>
                    <a:pt x="497" y="958"/>
                  </a:lnTo>
                  <a:cubicBezTo>
                    <a:pt x="411" y="941"/>
                    <a:pt x="325" y="873"/>
                    <a:pt x="325" y="873"/>
                  </a:cubicBezTo>
                  <a:lnTo>
                    <a:pt x="325" y="684"/>
                  </a:lnTo>
                  <a:cubicBezTo>
                    <a:pt x="431" y="770"/>
                    <a:pt x="497" y="781"/>
                    <a:pt x="497" y="781"/>
                  </a:cubicBezTo>
                  <a:close/>
                  <a:moveTo>
                    <a:pt x="1266" y="230"/>
                  </a:moveTo>
                  <a:cubicBezTo>
                    <a:pt x="1260" y="210"/>
                    <a:pt x="1239" y="199"/>
                    <a:pt x="1219" y="206"/>
                  </a:cubicBezTo>
                  <a:lnTo>
                    <a:pt x="313" y="520"/>
                  </a:lnTo>
                  <a:cubicBezTo>
                    <a:pt x="302" y="524"/>
                    <a:pt x="291" y="533"/>
                    <a:pt x="288" y="544"/>
                  </a:cubicBezTo>
                  <a:lnTo>
                    <a:pt x="288" y="1837"/>
                  </a:lnTo>
                  <a:cubicBezTo>
                    <a:pt x="320" y="1900"/>
                    <a:pt x="453" y="1969"/>
                    <a:pt x="534" y="1969"/>
                  </a:cubicBezTo>
                  <a:lnTo>
                    <a:pt x="534" y="699"/>
                  </a:lnTo>
                  <a:cubicBezTo>
                    <a:pt x="491" y="693"/>
                    <a:pt x="394" y="642"/>
                    <a:pt x="334" y="592"/>
                  </a:cubicBezTo>
                  <a:cubicBezTo>
                    <a:pt x="335" y="592"/>
                    <a:pt x="336" y="592"/>
                    <a:pt x="337" y="592"/>
                  </a:cubicBezTo>
                  <a:lnTo>
                    <a:pt x="1243" y="277"/>
                  </a:lnTo>
                  <a:cubicBezTo>
                    <a:pt x="1262" y="270"/>
                    <a:pt x="1273" y="249"/>
                    <a:pt x="1266" y="230"/>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grpSp>
      <p:grpSp>
        <p:nvGrpSpPr>
          <p:cNvPr id="19" name="组合 18"/>
          <p:cNvGrpSpPr/>
          <p:nvPr/>
        </p:nvGrpSpPr>
        <p:grpSpPr>
          <a:xfrm>
            <a:off x="5302705" y="5705962"/>
            <a:ext cx="465466" cy="472063"/>
            <a:chOff x="7772329" y="-1123557"/>
            <a:chExt cx="465708" cy="472063"/>
          </a:xfrm>
          <a:solidFill>
            <a:schemeClr val="bg1"/>
          </a:solidFill>
        </p:grpSpPr>
        <p:sp>
          <p:nvSpPr>
            <p:cNvPr id="20" name="Freeform 5"/>
            <p:cNvSpPr>
              <a:spLocks noEditPoints="1"/>
            </p:cNvSpPr>
            <p:nvPr/>
          </p:nvSpPr>
          <p:spPr bwMode="auto">
            <a:xfrm>
              <a:off x="7866603" y="-1084628"/>
              <a:ext cx="277160" cy="398943"/>
            </a:xfrm>
            <a:custGeom>
              <a:avLst/>
              <a:gdLst>
                <a:gd name="T0" fmla="*/ 370 w 780"/>
                <a:gd name="T1" fmla="*/ 732 h 1139"/>
                <a:gd name="T2" fmla="*/ 498 w 780"/>
                <a:gd name="T3" fmla="*/ 660 h 1139"/>
                <a:gd name="T4" fmla="*/ 578 w 780"/>
                <a:gd name="T5" fmla="*/ 682 h 1139"/>
                <a:gd name="T6" fmla="*/ 653 w 780"/>
                <a:gd name="T7" fmla="*/ 535 h 1139"/>
                <a:gd name="T8" fmla="*/ 709 w 780"/>
                <a:gd name="T9" fmla="*/ 494 h 1139"/>
                <a:gd name="T10" fmla="*/ 711 w 780"/>
                <a:gd name="T11" fmla="*/ 316 h 1139"/>
                <a:gd name="T12" fmla="*/ 657 w 780"/>
                <a:gd name="T13" fmla="*/ 274 h 1139"/>
                <a:gd name="T14" fmla="*/ 596 w 780"/>
                <a:gd name="T15" fmla="*/ 128 h 1139"/>
                <a:gd name="T16" fmla="*/ 531 w 780"/>
                <a:gd name="T17" fmla="*/ 141 h 1139"/>
                <a:gd name="T18" fmla="*/ 409 w 780"/>
                <a:gd name="T19" fmla="*/ 69 h 1139"/>
                <a:gd name="T20" fmla="*/ 380 w 780"/>
                <a:gd name="T21" fmla="*/ 69 h 1139"/>
                <a:gd name="T22" fmla="*/ 289 w 780"/>
                <a:gd name="T23" fmla="*/ 140 h 1139"/>
                <a:gd name="T24" fmla="*/ 260 w 780"/>
                <a:gd name="T25" fmla="*/ 132 h 1139"/>
                <a:gd name="T26" fmla="*/ 187 w 780"/>
                <a:gd name="T27" fmla="*/ 138 h 1139"/>
                <a:gd name="T28" fmla="*/ 80 w 780"/>
                <a:gd name="T29" fmla="*/ 280 h 1139"/>
                <a:gd name="T30" fmla="*/ 99 w 780"/>
                <a:gd name="T31" fmla="*/ 346 h 1139"/>
                <a:gd name="T32" fmla="*/ 64 w 780"/>
                <a:gd name="T33" fmla="*/ 501 h 1139"/>
                <a:gd name="T34" fmla="*/ 181 w 780"/>
                <a:gd name="T35" fmla="*/ 609 h 1139"/>
                <a:gd name="T36" fmla="*/ 194 w 780"/>
                <a:gd name="T37" fmla="*/ 676 h 1139"/>
                <a:gd name="T38" fmla="*/ 272 w 780"/>
                <a:gd name="T39" fmla="*/ 657 h 1139"/>
                <a:gd name="T40" fmla="*/ 294 w 780"/>
                <a:gd name="T41" fmla="*/ 726 h 1139"/>
                <a:gd name="T42" fmla="*/ 221 w 780"/>
                <a:gd name="T43" fmla="*/ 731 h 1139"/>
                <a:gd name="T44" fmla="*/ 121 w 780"/>
                <a:gd name="T45" fmla="*/ 608 h 1139"/>
                <a:gd name="T46" fmla="*/ 7 w 780"/>
                <a:gd name="T47" fmla="*/ 519 h 1139"/>
                <a:gd name="T48" fmla="*/ 51 w 780"/>
                <a:gd name="T49" fmla="*/ 381 h 1139"/>
                <a:gd name="T50" fmla="*/ 64 w 780"/>
                <a:gd name="T51" fmla="*/ 223 h 1139"/>
                <a:gd name="T52" fmla="*/ 127 w 780"/>
                <a:gd name="T53" fmla="*/ 138 h 1139"/>
                <a:gd name="T54" fmla="*/ 276 w 780"/>
                <a:gd name="T55" fmla="*/ 75 h 1139"/>
                <a:gd name="T56" fmla="*/ 298 w 780"/>
                <a:gd name="T57" fmla="*/ 81 h 1139"/>
                <a:gd name="T58" fmla="*/ 394 w 780"/>
                <a:gd name="T59" fmla="*/ 0 h 1139"/>
                <a:gd name="T60" fmla="*/ 508 w 780"/>
                <a:gd name="T61" fmla="*/ 85 h 1139"/>
                <a:gd name="T62" fmla="*/ 638 w 780"/>
                <a:gd name="T63" fmla="*/ 87 h 1139"/>
                <a:gd name="T64" fmla="*/ 675 w 780"/>
                <a:gd name="T65" fmla="*/ 217 h 1139"/>
                <a:gd name="T66" fmla="*/ 758 w 780"/>
                <a:gd name="T67" fmla="*/ 353 h 1139"/>
                <a:gd name="T68" fmla="*/ 756 w 780"/>
                <a:gd name="T69" fmla="*/ 459 h 1139"/>
                <a:gd name="T70" fmla="*/ 670 w 780"/>
                <a:gd name="T71" fmla="*/ 592 h 1139"/>
                <a:gd name="T72" fmla="*/ 578 w 780"/>
                <a:gd name="T73" fmla="*/ 741 h 1139"/>
                <a:gd name="T74" fmla="*/ 498 w 780"/>
                <a:gd name="T75" fmla="*/ 719 h 1139"/>
                <a:gd name="T76" fmla="*/ 385 w 780"/>
                <a:gd name="T77" fmla="*/ 801 h 1139"/>
                <a:gd name="T78" fmla="*/ 388 w 780"/>
                <a:gd name="T79" fmla="*/ 615 h 1139"/>
                <a:gd name="T80" fmla="*/ 388 w 780"/>
                <a:gd name="T81" fmla="*/ 650 h 1139"/>
                <a:gd name="T82" fmla="*/ 626 w 780"/>
                <a:gd name="T83" fmla="*/ 413 h 1139"/>
                <a:gd name="T84" fmla="*/ 388 w 780"/>
                <a:gd name="T85" fmla="*/ 583 h 1139"/>
                <a:gd name="T86" fmla="*/ 559 w 780"/>
                <a:gd name="T87" fmla="*/ 413 h 1139"/>
                <a:gd name="T88" fmla="*/ 533 w 780"/>
                <a:gd name="T89" fmla="*/ 780 h 1139"/>
                <a:gd name="T90" fmla="*/ 432 w 780"/>
                <a:gd name="T91" fmla="*/ 838 h 1139"/>
                <a:gd name="T92" fmla="*/ 515 w 780"/>
                <a:gd name="T93" fmla="*/ 1003 h 1139"/>
                <a:gd name="T94" fmla="*/ 669 w 780"/>
                <a:gd name="T95" fmla="*/ 1091 h 1139"/>
                <a:gd name="T96" fmla="*/ 283 w 780"/>
                <a:gd name="T97" fmla="*/ 792 h 1139"/>
                <a:gd name="T98" fmla="*/ 195 w 780"/>
                <a:gd name="T99" fmla="*/ 783 h 1139"/>
                <a:gd name="T100" fmla="*/ 136 w 780"/>
                <a:gd name="T101" fmla="*/ 1118 h 1139"/>
                <a:gd name="T102" fmla="*/ 361 w 780"/>
                <a:gd name="T103" fmla="*/ 1103 h 1139"/>
                <a:gd name="T104" fmla="*/ 385 w 780"/>
                <a:gd name="T105" fmla="*/ 8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0" h="1139">
                  <a:moveTo>
                    <a:pt x="272" y="657"/>
                  </a:moveTo>
                  <a:cubicBezTo>
                    <a:pt x="300" y="657"/>
                    <a:pt x="328" y="671"/>
                    <a:pt x="343" y="693"/>
                  </a:cubicBezTo>
                  <a:lnTo>
                    <a:pt x="370" y="732"/>
                  </a:lnTo>
                  <a:cubicBezTo>
                    <a:pt x="379" y="745"/>
                    <a:pt x="391" y="745"/>
                    <a:pt x="400" y="733"/>
                  </a:cubicBezTo>
                  <a:lnTo>
                    <a:pt x="428" y="694"/>
                  </a:lnTo>
                  <a:cubicBezTo>
                    <a:pt x="443" y="673"/>
                    <a:pt x="470" y="660"/>
                    <a:pt x="498" y="660"/>
                  </a:cubicBezTo>
                  <a:cubicBezTo>
                    <a:pt x="507" y="660"/>
                    <a:pt x="516" y="661"/>
                    <a:pt x="524" y="664"/>
                  </a:cubicBezTo>
                  <a:lnTo>
                    <a:pt x="569" y="680"/>
                  </a:lnTo>
                  <a:cubicBezTo>
                    <a:pt x="572" y="681"/>
                    <a:pt x="575" y="682"/>
                    <a:pt x="578" y="682"/>
                  </a:cubicBezTo>
                  <a:cubicBezTo>
                    <a:pt x="591" y="682"/>
                    <a:pt x="593" y="670"/>
                    <a:pt x="593" y="663"/>
                  </a:cubicBezTo>
                  <a:lnTo>
                    <a:pt x="593" y="615"/>
                  </a:lnTo>
                  <a:cubicBezTo>
                    <a:pt x="593" y="580"/>
                    <a:pt x="620" y="545"/>
                    <a:pt x="653" y="535"/>
                  </a:cubicBezTo>
                  <a:lnTo>
                    <a:pt x="699" y="521"/>
                  </a:lnTo>
                  <a:cubicBezTo>
                    <a:pt x="706" y="519"/>
                    <a:pt x="711" y="515"/>
                    <a:pt x="713" y="511"/>
                  </a:cubicBezTo>
                  <a:cubicBezTo>
                    <a:pt x="715" y="506"/>
                    <a:pt x="713" y="500"/>
                    <a:pt x="709" y="494"/>
                  </a:cubicBezTo>
                  <a:lnTo>
                    <a:pt x="680" y="455"/>
                  </a:lnTo>
                  <a:cubicBezTo>
                    <a:pt x="660" y="426"/>
                    <a:pt x="660" y="383"/>
                    <a:pt x="682" y="355"/>
                  </a:cubicBezTo>
                  <a:lnTo>
                    <a:pt x="711" y="316"/>
                  </a:lnTo>
                  <a:cubicBezTo>
                    <a:pt x="716" y="311"/>
                    <a:pt x="717" y="304"/>
                    <a:pt x="716" y="300"/>
                  </a:cubicBezTo>
                  <a:cubicBezTo>
                    <a:pt x="715" y="295"/>
                    <a:pt x="710" y="291"/>
                    <a:pt x="703" y="288"/>
                  </a:cubicBezTo>
                  <a:lnTo>
                    <a:pt x="657" y="274"/>
                  </a:lnTo>
                  <a:cubicBezTo>
                    <a:pt x="624" y="263"/>
                    <a:pt x="598" y="227"/>
                    <a:pt x="599" y="192"/>
                  </a:cubicBezTo>
                  <a:lnTo>
                    <a:pt x="600" y="144"/>
                  </a:lnTo>
                  <a:cubicBezTo>
                    <a:pt x="601" y="137"/>
                    <a:pt x="599" y="132"/>
                    <a:pt x="596" y="128"/>
                  </a:cubicBezTo>
                  <a:cubicBezTo>
                    <a:pt x="593" y="125"/>
                    <a:pt x="588" y="125"/>
                    <a:pt x="585" y="125"/>
                  </a:cubicBezTo>
                  <a:cubicBezTo>
                    <a:pt x="583" y="125"/>
                    <a:pt x="580" y="125"/>
                    <a:pt x="577" y="126"/>
                  </a:cubicBezTo>
                  <a:lnTo>
                    <a:pt x="531" y="141"/>
                  </a:lnTo>
                  <a:cubicBezTo>
                    <a:pt x="524" y="143"/>
                    <a:pt x="516" y="144"/>
                    <a:pt x="508" y="144"/>
                  </a:cubicBezTo>
                  <a:cubicBezTo>
                    <a:pt x="479" y="144"/>
                    <a:pt x="451" y="130"/>
                    <a:pt x="436" y="108"/>
                  </a:cubicBezTo>
                  <a:lnTo>
                    <a:pt x="409" y="69"/>
                  </a:lnTo>
                  <a:cubicBezTo>
                    <a:pt x="405" y="63"/>
                    <a:pt x="400" y="59"/>
                    <a:pt x="394" y="59"/>
                  </a:cubicBezTo>
                  <a:cubicBezTo>
                    <a:pt x="388" y="59"/>
                    <a:pt x="386" y="59"/>
                    <a:pt x="381" y="67"/>
                  </a:cubicBezTo>
                  <a:lnTo>
                    <a:pt x="380" y="69"/>
                  </a:lnTo>
                  <a:cubicBezTo>
                    <a:pt x="368" y="87"/>
                    <a:pt x="352" y="110"/>
                    <a:pt x="339" y="123"/>
                  </a:cubicBezTo>
                  <a:cubicBezTo>
                    <a:pt x="331" y="131"/>
                    <a:pt x="318" y="141"/>
                    <a:pt x="301" y="141"/>
                  </a:cubicBezTo>
                  <a:cubicBezTo>
                    <a:pt x="296" y="141"/>
                    <a:pt x="292" y="141"/>
                    <a:pt x="289" y="140"/>
                  </a:cubicBezTo>
                  <a:lnTo>
                    <a:pt x="285" y="140"/>
                  </a:lnTo>
                  <a:lnTo>
                    <a:pt x="282" y="138"/>
                  </a:lnTo>
                  <a:cubicBezTo>
                    <a:pt x="276" y="136"/>
                    <a:pt x="268" y="134"/>
                    <a:pt x="260" y="132"/>
                  </a:cubicBezTo>
                  <a:cubicBezTo>
                    <a:pt x="248" y="128"/>
                    <a:pt x="227" y="122"/>
                    <a:pt x="224" y="122"/>
                  </a:cubicBezTo>
                  <a:cubicBezTo>
                    <a:pt x="215" y="120"/>
                    <a:pt x="205" y="118"/>
                    <a:pt x="202" y="118"/>
                  </a:cubicBezTo>
                  <a:cubicBezTo>
                    <a:pt x="191" y="118"/>
                    <a:pt x="187" y="128"/>
                    <a:pt x="187" y="138"/>
                  </a:cubicBezTo>
                  <a:lnTo>
                    <a:pt x="187" y="186"/>
                  </a:lnTo>
                  <a:cubicBezTo>
                    <a:pt x="187" y="221"/>
                    <a:pt x="160" y="256"/>
                    <a:pt x="126" y="266"/>
                  </a:cubicBezTo>
                  <a:lnTo>
                    <a:pt x="80" y="280"/>
                  </a:lnTo>
                  <a:cubicBezTo>
                    <a:pt x="73" y="282"/>
                    <a:pt x="68" y="286"/>
                    <a:pt x="67" y="290"/>
                  </a:cubicBezTo>
                  <a:cubicBezTo>
                    <a:pt x="65" y="295"/>
                    <a:pt x="67" y="301"/>
                    <a:pt x="71" y="307"/>
                  </a:cubicBezTo>
                  <a:lnTo>
                    <a:pt x="99" y="346"/>
                  </a:lnTo>
                  <a:cubicBezTo>
                    <a:pt x="120" y="375"/>
                    <a:pt x="119" y="419"/>
                    <a:pt x="98" y="446"/>
                  </a:cubicBezTo>
                  <a:lnTo>
                    <a:pt x="68" y="485"/>
                  </a:lnTo>
                  <a:cubicBezTo>
                    <a:pt x="64" y="490"/>
                    <a:pt x="62" y="496"/>
                    <a:pt x="64" y="501"/>
                  </a:cubicBezTo>
                  <a:cubicBezTo>
                    <a:pt x="65" y="506"/>
                    <a:pt x="70" y="510"/>
                    <a:pt x="77" y="513"/>
                  </a:cubicBezTo>
                  <a:lnTo>
                    <a:pt x="123" y="527"/>
                  </a:lnTo>
                  <a:cubicBezTo>
                    <a:pt x="156" y="538"/>
                    <a:pt x="181" y="574"/>
                    <a:pt x="181" y="609"/>
                  </a:cubicBezTo>
                  <a:lnTo>
                    <a:pt x="179" y="657"/>
                  </a:lnTo>
                  <a:cubicBezTo>
                    <a:pt x="179" y="664"/>
                    <a:pt x="181" y="669"/>
                    <a:pt x="184" y="672"/>
                  </a:cubicBezTo>
                  <a:cubicBezTo>
                    <a:pt x="187" y="676"/>
                    <a:pt x="191" y="676"/>
                    <a:pt x="194" y="676"/>
                  </a:cubicBezTo>
                  <a:cubicBezTo>
                    <a:pt x="197" y="676"/>
                    <a:pt x="200" y="676"/>
                    <a:pt x="203" y="675"/>
                  </a:cubicBezTo>
                  <a:lnTo>
                    <a:pt x="248" y="660"/>
                  </a:lnTo>
                  <a:cubicBezTo>
                    <a:pt x="256" y="658"/>
                    <a:pt x="264" y="657"/>
                    <a:pt x="272" y="657"/>
                  </a:cubicBezTo>
                  <a:close/>
                  <a:moveTo>
                    <a:pt x="385" y="801"/>
                  </a:moveTo>
                  <a:cubicBezTo>
                    <a:pt x="360" y="801"/>
                    <a:pt x="337" y="788"/>
                    <a:pt x="322" y="765"/>
                  </a:cubicBezTo>
                  <a:lnTo>
                    <a:pt x="294" y="726"/>
                  </a:lnTo>
                  <a:cubicBezTo>
                    <a:pt x="291" y="721"/>
                    <a:pt x="282" y="716"/>
                    <a:pt x="272" y="716"/>
                  </a:cubicBezTo>
                  <a:cubicBezTo>
                    <a:pt x="270" y="716"/>
                    <a:pt x="268" y="716"/>
                    <a:pt x="266" y="716"/>
                  </a:cubicBezTo>
                  <a:lnTo>
                    <a:pt x="221" y="731"/>
                  </a:lnTo>
                  <a:cubicBezTo>
                    <a:pt x="192" y="741"/>
                    <a:pt x="161" y="734"/>
                    <a:pt x="141" y="714"/>
                  </a:cubicBezTo>
                  <a:cubicBezTo>
                    <a:pt x="127" y="699"/>
                    <a:pt x="119" y="678"/>
                    <a:pt x="120" y="656"/>
                  </a:cubicBezTo>
                  <a:lnTo>
                    <a:pt x="121" y="608"/>
                  </a:lnTo>
                  <a:cubicBezTo>
                    <a:pt x="122" y="599"/>
                    <a:pt x="113" y="586"/>
                    <a:pt x="104" y="584"/>
                  </a:cubicBezTo>
                  <a:lnTo>
                    <a:pt x="59" y="569"/>
                  </a:lnTo>
                  <a:cubicBezTo>
                    <a:pt x="33" y="560"/>
                    <a:pt x="14" y="542"/>
                    <a:pt x="7" y="519"/>
                  </a:cubicBezTo>
                  <a:cubicBezTo>
                    <a:pt x="0" y="496"/>
                    <a:pt x="5" y="470"/>
                    <a:pt x="22" y="448"/>
                  </a:cubicBezTo>
                  <a:lnTo>
                    <a:pt x="51" y="410"/>
                  </a:lnTo>
                  <a:cubicBezTo>
                    <a:pt x="56" y="403"/>
                    <a:pt x="57" y="388"/>
                    <a:pt x="51" y="381"/>
                  </a:cubicBezTo>
                  <a:lnTo>
                    <a:pt x="23" y="342"/>
                  </a:lnTo>
                  <a:cubicBezTo>
                    <a:pt x="7" y="320"/>
                    <a:pt x="3" y="295"/>
                    <a:pt x="11" y="271"/>
                  </a:cubicBezTo>
                  <a:cubicBezTo>
                    <a:pt x="19" y="248"/>
                    <a:pt x="38" y="230"/>
                    <a:pt x="64" y="223"/>
                  </a:cubicBezTo>
                  <a:lnTo>
                    <a:pt x="110" y="209"/>
                  </a:lnTo>
                  <a:cubicBezTo>
                    <a:pt x="118" y="207"/>
                    <a:pt x="127" y="195"/>
                    <a:pt x="127" y="186"/>
                  </a:cubicBezTo>
                  <a:lnTo>
                    <a:pt x="127" y="138"/>
                  </a:lnTo>
                  <a:cubicBezTo>
                    <a:pt x="127" y="93"/>
                    <a:pt x="160" y="59"/>
                    <a:pt x="202" y="59"/>
                  </a:cubicBezTo>
                  <a:cubicBezTo>
                    <a:pt x="212" y="59"/>
                    <a:pt x="228" y="62"/>
                    <a:pt x="236" y="64"/>
                  </a:cubicBezTo>
                  <a:cubicBezTo>
                    <a:pt x="240" y="65"/>
                    <a:pt x="252" y="68"/>
                    <a:pt x="276" y="75"/>
                  </a:cubicBezTo>
                  <a:cubicBezTo>
                    <a:pt x="284" y="77"/>
                    <a:pt x="292" y="79"/>
                    <a:pt x="297" y="81"/>
                  </a:cubicBezTo>
                  <a:lnTo>
                    <a:pt x="298" y="81"/>
                  </a:lnTo>
                  <a:cubicBezTo>
                    <a:pt x="298" y="81"/>
                    <a:pt x="298" y="81"/>
                    <a:pt x="298" y="81"/>
                  </a:cubicBezTo>
                  <a:cubicBezTo>
                    <a:pt x="305" y="74"/>
                    <a:pt x="315" y="60"/>
                    <a:pt x="330" y="37"/>
                  </a:cubicBezTo>
                  <a:lnTo>
                    <a:pt x="331" y="35"/>
                  </a:lnTo>
                  <a:cubicBezTo>
                    <a:pt x="346" y="12"/>
                    <a:pt x="367" y="0"/>
                    <a:pt x="394" y="0"/>
                  </a:cubicBezTo>
                  <a:cubicBezTo>
                    <a:pt x="420" y="0"/>
                    <a:pt x="443" y="13"/>
                    <a:pt x="458" y="36"/>
                  </a:cubicBezTo>
                  <a:lnTo>
                    <a:pt x="485" y="75"/>
                  </a:lnTo>
                  <a:cubicBezTo>
                    <a:pt x="489" y="80"/>
                    <a:pt x="498" y="85"/>
                    <a:pt x="508" y="85"/>
                  </a:cubicBezTo>
                  <a:cubicBezTo>
                    <a:pt x="510" y="85"/>
                    <a:pt x="512" y="85"/>
                    <a:pt x="513" y="85"/>
                  </a:cubicBezTo>
                  <a:lnTo>
                    <a:pt x="559" y="70"/>
                  </a:lnTo>
                  <a:cubicBezTo>
                    <a:pt x="588" y="60"/>
                    <a:pt x="619" y="67"/>
                    <a:pt x="638" y="87"/>
                  </a:cubicBezTo>
                  <a:cubicBezTo>
                    <a:pt x="653" y="102"/>
                    <a:pt x="660" y="123"/>
                    <a:pt x="659" y="145"/>
                  </a:cubicBezTo>
                  <a:lnTo>
                    <a:pt x="658" y="193"/>
                  </a:lnTo>
                  <a:cubicBezTo>
                    <a:pt x="658" y="202"/>
                    <a:pt x="667" y="215"/>
                    <a:pt x="675" y="217"/>
                  </a:cubicBezTo>
                  <a:lnTo>
                    <a:pt x="721" y="232"/>
                  </a:lnTo>
                  <a:cubicBezTo>
                    <a:pt x="746" y="241"/>
                    <a:pt x="765" y="259"/>
                    <a:pt x="772" y="282"/>
                  </a:cubicBezTo>
                  <a:cubicBezTo>
                    <a:pt x="780" y="306"/>
                    <a:pt x="774" y="331"/>
                    <a:pt x="758" y="353"/>
                  </a:cubicBezTo>
                  <a:lnTo>
                    <a:pt x="729" y="391"/>
                  </a:lnTo>
                  <a:cubicBezTo>
                    <a:pt x="723" y="398"/>
                    <a:pt x="723" y="413"/>
                    <a:pt x="728" y="420"/>
                  </a:cubicBezTo>
                  <a:lnTo>
                    <a:pt x="756" y="459"/>
                  </a:lnTo>
                  <a:cubicBezTo>
                    <a:pt x="772" y="481"/>
                    <a:pt x="777" y="507"/>
                    <a:pt x="769" y="530"/>
                  </a:cubicBezTo>
                  <a:cubicBezTo>
                    <a:pt x="761" y="553"/>
                    <a:pt x="742" y="570"/>
                    <a:pt x="716" y="578"/>
                  </a:cubicBezTo>
                  <a:lnTo>
                    <a:pt x="670" y="592"/>
                  </a:lnTo>
                  <a:cubicBezTo>
                    <a:pt x="661" y="594"/>
                    <a:pt x="652" y="606"/>
                    <a:pt x="652" y="615"/>
                  </a:cubicBezTo>
                  <a:lnTo>
                    <a:pt x="652" y="663"/>
                  </a:lnTo>
                  <a:cubicBezTo>
                    <a:pt x="652" y="708"/>
                    <a:pt x="621" y="741"/>
                    <a:pt x="578" y="741"/>
                  </a:cubicBezTo>
                  <a:cubicBezTo>
                    <a:pt x="568" y="741"/>
                    <a:pt x="558" y="739"/>
                    <a:pt x="549" y="736"/>
                  </a:cubicBezTo>
                  <a:lnTo>
                    <a:pt x="504" y="720"/>
                  </a:lnTo>
                  <a:cubicBezTo>
                    <a:pt x="502" y="719"/>
                    <a:pt x="500" y="719"/>
                    <a:pt x="498" y="719"/>
                  </a:cubicBezTo>
                  <a:cubicBezTo>
                    <a:pt x="488" y="719"/>
                    <a:pt x="479" y="724"/>
                    <a:pt x="476" y="728"/>
                  </a:cubicBezTo>
                  <a:lnTo>
                    <a:pt x="448" y="767"/>
                  </a:lnTo>
                  <a:cubicBezTo>
                    <a:pt x="432" y="789"/>
                    <a:pt x="410" y="801"/>
                    <a:pt x="385" y="801"/>
                  </a:cubicBezTo>
                  <a:close/>
                  <a:moveTo>
                    <a:pt x="388" y="210"/>
                  </a:moveTo>
                  <a:cubicBezTo>
                    <a:pt x="277" y="210"/>
                    <a:pt x="186" y="301"/>
                    <a:pt x="186" y="413"/>
                  </a:cubicBezTo>
                  <a:cubicBezTo>
                    <a:pt x="186" y="524"/>
                    <a:pt x="277" y="615"/>
                    <a:pt x="388" y="615"/>
                  </a:cubicBezTo>
                  <a:cubicBezTo>
                    <a:pt x="500" y="615"/>
                    <a:pt x="590" y="524"/>
                    <a:pt x="590" y="413"/>
                  </a:cubicBezTo>
                  <a:cubicBezTo>
                    <a:pt x="590" y="301"/>
                    <a:pt x="500" y="210"/>
                    <a:pt x="388" y="210"/>
                  </a:cubicBezTo>
                  <a:close/>
                  <a:moveTo>
                    <a:pt x="388" y="650"/>
                  </a:moveTo>
                  <a:cubicBezTo>
                    <a:pt x="257" y="650"/>
                    <a:pt x="150" y="544"/>
                    <a:pt x="150" y="413"/>
                  </a:cubicBezTo>
                  <a:cubicBezTo>
                    <a:pt x="150" y="282"/>
                    <a:pt x="257" y="175"/>
                    <a:pt x="388" y="175"/>
                  </a:cubicBezTo>
                  <a:cubicBezTo>
                    <a:pt x="519" y="175"/>
                    <a:pt x="626" y="282"/>
                    <a:pt x="626" y="413"/>
                  </a:cubicBezTo>
                  <a:cubicBezTo>
                    <a:pt x="626" y="544"/>
                    <a:pt x="519" y="650"/>
                    <a:pt x="388" y="650"/>
                  </a:cubicBezTo>
                  <a:close/>
                  <a:moveTo>
                    <a:pt x="559" y="413"/>
                  </a:moveTo>
                  <a:cubicBezTo>
                    <a:pt x="559" y="507"/>
                    <a:pt x="482" y="583"/>
                    <a:pt x="388" y="583"/>
                  </a:cubicBezTo>
                  <a:cubicBezTo>
                    <a:pt x="294" y="583"/>
                    <a:pt x="218" y="507"/>
                    <a:pt x="218" y="413"/>
                  </a:cubicBezTo>
                  <a:cubicBezTo>
                    <a:pt x="218" y="319"/>
                    <a:pt x="294" y="242"/>
                    <a:pt x="388" y="242"/>
                  </a:cubicBezTo>
                  <a:cubicBezTo>
                    <a:pt x="482" y="242"/>
                    <a:pt x="559" y="319"/>
                    <a:pt x="559" y="413"/>
                  </a:cubicBezTo>
                  <a:close/>
                  <a:moveTo>
                    <a:pt x="581" y="788"/>
                  </a:moveTo>
                  <a:cubicBezTo>
                    <a:pt x="580" y="788"/>
                    <a:pt x="579" y="788"/>
                    <a:pt x="578" y="788"/>
                  </a:cubicBezTo>
                  <a:cubicBezTo>
                    <a:pt x="563" y="788"/>
                    <a:pt x="548" y="786"/>
                    <a:pt x="533" y="780"/>
                  </a:cubicBezTo>
                  <a:lnTo>
                    <a:pt x="504" y="770"/>
                  </a:lnTo>
                  <a:lnTo>
                    <a:pt x="486" y="795"/>
                  </a:lnTo>
                  <a:cubicBezTo>
                    <a:pt x="472" y="815"/>
                    <a:pt x="453" y="829"/>
                    <a:pt x="432" y="838"/>
                  </a:cubicBezTo>
                  <a:lnTo>
                    <a:pt x="447" y="1075"/>
                  </a:lnTo>
                  <a:cubicBezTo>
                    <a:pt x="448" y="1094"/>
                    <a:pt x="457" y="1096"/>
                    <a:pt x="467" y="1080"/>
                  </a:cubicBezTo>
                  <a:lnTo>
                    <a:pt x="515" y="1003"/>
                  </a:lnTo>
                  <a:cubicBezTo>
                    <a:pt x="525" y="987"/>
                    <a:pt x="544" y="985"/>
                    <a:pt x="557" y="998"/>
                  </a:cubicBezTo>
                  <a:lnTo>
                    <a:pt x="654" y="1099"/>
                  </a:lnTo>
                  <a:cubicBezTo>
                    <a:pt x="667" y="1113"/>
                    <a:pt x="674" y="1109"/>
                    <a:pt x="669" y="1091"/>
                  </a:cubicBezTo>
                  <a:cubicBezTo>
                    <a:pt x="669" y="1091"/>
                    <a:pt x="608" y="880"/>
                    <a:pt x="581" y="788"/>
                  </a:cubicBezTo>
                  <a:close/>
                  <a:moveTo>
                    <a:pt x="385" y="848"/>
                  </a:moveTo>
                  <a:cubicBezTo>
                    <a:pt x="344" y="848"/>
                    <a:pt x="307" y="828"/>
                    <a:pt x="283" y="792"/>
                  </a:cubicBezTo>
                  <a:lnTo>
                    <a:pt x="265" y="767"/>
                  </a:lnTo>
                  <a:lnTo>
                    <a:pt x="236" y="776"/>
                  </a:lnTo>
                  <a:cubicBezTo>
                    <a:pt x="222" y="780"/>
                    <a:pt x="208" y="783"/>
                    <a:pt x="195" y="783"/>
                  </a:cubicBezTo>
                  <a:cubicBezTo>
                    <a:pt x="189" y="783"/>
                    <a:pt x="183" y="782"/>
                    <a:pt x="177" y="781"/>
                  </a:cubicBezTo>
                  <a:cubicBezTo>
                    <a:pt x="152" y="872"/>
                    <a:pt x="96" y="1082"/>
                    <a:pt x="94" y="1088"/>
                  </a:cubicBezTo>
                  <a:cubicBezTo>
                    <a:pt x="91" y="1108"/>
                    <a:pt x="103" y="1139"/>
                    <a:pt x="136" y="1118"/>
                  </a:cubicBezTo>
                  <a:cubicBezTo>
                    <a:pt x="141" y="1115"/>
                    <a:pt x="240" y="1033"/>
                    <a:pt x="240" y="1033"/>
                  </a:cubicBezTo>
                  <a:cubicBezTo>
                    <a:pt x="255" y="1021"/>
                    <a:pt x="267" y="1020"/>
                    <a:pt x="284" y="1035"/>
                  </a:cubicBezTo>
                  <a:lnTo>
                    <a:pt x="361" y="1103"/>
                  </a:lnTo>
                  <a:cubicBezTo>
                    <a:pt x="374" y="1115"/>
                    <a:pt x="395" y="1108"/>
                    <a:pt x="395" y="1089"/>
                  </a:cubicBezTo>
                  <a:lnTo>
                    <a:pt x="388" y="848"/>
                  </a:lnTo>
                  <a:cubicBezTo>
                    <a:pt x="387" y="848"/>
                    <a:pt x="386" y="848"/>
                    <a:pt x="385" y="848"/>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sp>
          <p:nvSpPr>
            <p:cNvPr id="21" name="Freeform 6"/>
            <p:cNvSpPr>
              <a:spLocks noEditPoints="1"/>
            </p:cNvSpPr>
            <p:nvPr/>
          </p:nvSpPr>
          <p:spPr bwMode="auto">
            <a:xfrm>
              <a:off x="7772329" y="-1123557"/>
              <a:ext cx="465708" cy="472063"/>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2" name="组合 21"/>
          <p:cNvGrpSpPr/>
          <p:nvPr/>
        </p:nvGrpSpPr>
        <p:grpSpPr>
          <a:xfrm>
            <a:off x="5901798" y="5705962"/>
            <a:ext cx="465466" cy="472063"/>
            <a:chOff x="10019977" y="-551766"/>
            <a:chExt cx="2093913" cy="2122488"/>
          </a:xfrm>
          <a:solidFill>
            <a:schemeClr val="bg1"/>
          </a:solidFill>
        </p:grpSpPr>
        <p:sp>
          <p:nvSpPr>
            <p:cNvPr id="23" name="Freeform 6"/>
            <p:cNvSpPr>
              <a:spLocks noEditPoints="1"/>
            </p:cNvSpPr>
            <p:nvPr/>
          </p:nvSpPr>
          <p:spPr bwMode="auto">
            <a:xfrm>
              <a:off x="10019977" y="-5517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24" name="Freeform 6"/>
            <p:cNvSpPr>
              <a:spLocks noEditPoints="1"/>
            </p:cNvSpPr>
            <p:nvPr/>
          </p:nvSpPr>
          <p:spPr bwMode="auto">
            <a:xfrm>
              <a:off x="10357957" y="-215900"/>
              <a:ext cx="1417952" cy="1401540"/>
            </a:xfrm>
            <a:custGeom>
              <a:avLst/>
              <a:gdLst>
                <a:gd name="T0" fmla="*/ 675 w 1848"/>
                <a:gd name="T1" fmla="*/ 126 h 1848"/>
                <a:gd name="T2" fmla="*/ 286 w 1848"/>
                <a:gd name="T3" fmla="*/ 287 h 1848"/>
                <a:gd name="T4" fmla="*/ 126 w 1848"/>
                <a:gd name="T5" fmla="*/ 675 h 1848"/>
                <a:gd name="T6" fmla="*/ 286 w 1848"/>
                <a:gd name="T7" fmla="*/ 1064 h 1848"/>
                <a:gd name="T8" fmla="*/ 675 w 1848"/>
                <a:gd name="T9" fmla="*/ 1225 h 1848"/>
                <a:gd name="T10" fmla="*/ 1063 w 1848"/>
                <a:gd name="T11" fmla="*/ 1064 h 1848"/>
                <a:gd name="T12" fmla="*/ 1063 w 1848"/>
                <a:gd name="T13" fmla="*/ 287 h 1848"/>
                <a:gd name="T14" fmla="*/ 675 w 1848"/>
                <a:gd name="T15" fmla="*/ 126 h 1848"/>
                <a:gd name="T16" fmla="*/ 675 w 1848"/>
                <a:gd name="T17" fmla="*/ 1350 h 1848"/>
                <a:gd name="T18" fmla="*/ 198 w 1848"/>
                <a:gd name="T19" fmla="*/ 1153 h 1848"/>
                <a:gd name="T20" fmla="*/ 0 w 1848"/>
                <a:gd name="T21" fmla="*/ 675 h 1848"/>
                <a:gd name="T22" fmla="*/ 198 w 1848"/>
                <a:gd name="T23" fmla="*/ 198 h 1848"/>
                <a:gd name="T24" fmla="*/ 675 w 1848"/>
                <a:gd name="T25" fmla="*/ 0 h 1848"/>
                <a:gd name="T26" fmla="*/ 1152 w 1848"/>
                <a:gd name="T27" fmla="*/ 198 h 1848"/>
                <a:gd name="T28" fmla="*/ 1152 w 1848"/>
                <a:gd name="T29" fmla="*/ 1153 h 1848"/>
                <a:gd name="T30" fmla="*/ 675 w 1848"/>
                <a:gd name="T31" fmla="*/ 1350 h 1848"/>
                <a:gd name="T32" fmla="*/ 1261 w 1848"/>
                <a:gd name="T33" fmla="*/ 1068 h 1848"/>
                <a:gd name="T34" fmla="*/ 1261 w 1848"/>
                <a:gd name="T35" fmla="*/ 1153 h 1848"/>
                <a:gd name="T36" fmla="*/ 1153 w 1848"/>
                <a:gd name="T37" fmla="*/ 1261 h 1848"/>
                <a:gd name="T38" fmla="*/ 1067 w 1848"/>
                <a:gd name="T39" fmla="*/ 1261 h 1848"/>
                <a:gd name="T40" fmla="*/ 1063 w 1848"/>
                <a:gd name="T41" fmla="*/ 1257 h 1848"/>
                <a:gd name="T42" fmla="*/ 1063 w 1848"/>
                <a:gd name="T43" fmla="*/ 1172 h 1848"/>
                <a:gd name="T44" fmla="*/ 1171 w 1848"/>
                <a:gd name="T45" fmla="*/ 1064 h 1848"/>
                <a:gd name="T46" fmla="*/ 1257 w 1848"/>
                <a:gd name="T47" fmla="*/ 1064 h 1848"/>
                <a:gd name="T48" fmla="*/ 1261 w 1848"/>
                <a:gd name="T49" fmla="*/ 1068 h 1848"/>
                <a:gd name="T50" fmla="*/ 1401 w 1848"/>
                <a:gd name="T51" fmla="*/ 1250 h 1848"/>
                <a:gd name="T52" fmla="*/ 1401 w 1848"/>
                <a:gd name="T53" fmla="*/ 1401 h 1848"/>
                <a:gd name="T54" fmla="*/ 1250 w 1848"/>
                <a:gd name="T55" fmla="*/ 1401 h 1848"/>
                <a:gd name="T56" fmla="*/ 1250 w 1848"/>
                <a:gd name="T57" fmla="*/ 1250 h 1848"/>
                <a:gd name="T58" fmla="*/ 1401 w 1848"/>
                <a:gd name="T59" fmla="*/ 1250 h 1848"/>
                <a:gd name="T60" fmla="*/ 1827 w 1848"/>
                <a:gd name="T61" fmla="*/ 1655 h 1848"/>
                <a:gd name="T62" fmla="*/ 1823 w 1848"/>
                <a:gd name="T63" fmla="*/ 1736 h 1848"/>
                <a:gd name="T64" fmla="*/ 1736 w 1848"/>
                <a:gd name="T65" fmla="*/ 1823 h 1848"/>
                <a:gd name="T66" fmla="*/ 1654 w 1848"/>
                <a:gd name="T67" fmla="*/ 1827 h 1848"/>
                <a:gd name="T68" fmla="*/ 1396 w 1848"/>
                <a:gd name="T69" fmla="*/ 1569 h 1848"/>
                <a:gd name="T70" fmla="*/ 1400 w 1848"/>
                <a:gd name="T71" fmla="*/ 1487 h 1848"/>
                <a:gd name="T72" fmla="*/ 1487 w 1848"/>
                <a:gd name="T73" fmla="*/ 1400 h 1848"/>
                <a:gd name="T74" fmla="*/ 1568 w 1848"/>
                <a:gd name="T75" fmla="*/ 1396 h 1848"/>
                <a:gd name="T76" fmla="*/ 1827 w 1848"/>
                <a:gd name="T77" fmla="*/ 1655 h 1848"/>
                <a:gd name="T78" fmla="*/ 675 w 1848"/>
                <a:gd name="T79" fmla="*/ 270 h 1848"/>
                <a:gd name="T80" fmla="*/ 389 w 1848"/>
                <a:gd name="T81" fmla="*/ 389 h 1848"/>
                <a:gd name="T82" fmla="*/ 270 w 1848"/>
                <a:gd name="T83" fmla="*/ 675 h 1848"/>
                <a:gd name="T84" fmla="*/ 389 w 1848"/>
                <a:gd name="T85" fmla="*/ 962 h 1848"/>
                <a:gd name="T86" fmla="*/ 675 w 1848"/>
                <a:gd name="T87" fmla="*/ 1080 h 1848"/>
                <a:gd name="T88" fmla="*/ 961 w 1848"/>
                <a:gd name="T89" fmla="*/ 962 h 1848"/>
                <a:gd name="T90" fmla="*/ 961 w 1848"/>
                <a:gd name="T91" fmla="*/ 389 h 1848"/>
                <a:gd name="T92" fmla="*/ 675 w 1848"/>
                <a:gd name="T93" fmla="*/ 270 h 1848"/>
                <a:gd name="T94" fmla="*/ 675 w 1848"/>
                <a:gd name="T95" fmla="*/ 1164 h 1848"/>
                <a:gd name="T96" fmla="*/ 329 w 1848"/>
                <a:gd name="T97" fmla="*/ 1021 h 1848"/>
                <a:gd name="T98" fmla="*/ 186 w 1848"/>
                <a:gd name="T99" fmla="*/ 675 h 1848"/>
                <a:gd name="T100" fmla="*/ 329 w 1848"/>
                <a:gd name="T101" fmla="*/ 330 h 1848"/>
                <a:gd name="T102" fmla="*/ 675 w 1848"/>
                <a:gd name="T103" fmla="*/ 187 h 1848"/>
                <a:gd name="T104" fmla="*/ 1021 w 1848"/>
                <a:gd name="T105" fmla="*/ 330 h 1848"/>
                <a:gd name="T106" fmla="*/ 1021 w 1848"/>
                <a:gd name="T107" fmla="*/ 1021 h 1848"/>
                <a:gd name="T108" fmla="*/ 675 w 1848"/>
                <a:gd name="T109" fmla="*/ 1164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8" h="1848">
                  <a:moveTo>
                    <a:pt x="675" y="126"/>
                  </a:moveTo>
                  <a:cubicBezTo>
                    <a:pt x="528" y="126"/>
                    <a:pt x="390" y="183"/>
                    <a:pt x="286" y="287"/>
                  </a:cubicBezTo>
                  <a:cubicBezTo>
                    <a:pt x="183" y="391"/>
                    <a:pt x="126" y="529"/>
                    <a:pt x="126" y="675"/>
                  </a:cubicBezTo>
                  <a:cubicBezTo>
                    <a:pt x="126" y="822"/>
                    <a:pt x="183" y="960"/>
                    <a:pt x="286" y="1064"/>
                  </a:cubicBezTo>
                  <a:cubicBezTo>
                    <a:pt x="390" y="1168"/>
                    <a:pt x="528" y="1225"/>
                    <a:pt x="675" y="1225"/>
                  </a:cubicBezTo>
                  <a:cubicBezTo>
                    <a:pt x="822" y="1225"/>
                    <a:pt x="960" y="1168"/>
                    <a:pt x="1063" y="1064"/>
                  </a:cubicBezTo>
                  <a:cubicBezTo>
                    <a:pt x="1278" y="850"/>
                    <a:pt x="1278" y="501"/>
                    <a:pt x="1063" y="287"/>
                  </a:cubicBezTo>
                  <a:cubicBezTo>
                    <a:pt x="960" y="183"/>
                    <a:pt x="822" y="126"/>
                    <a:pt x="675" y="126"/>
                  </a:cubicBezTo>
                  <a:close/>
                  <a:moveTo>
                    <a:pt x="675" y="1350"/>
                  </a:moveTo>
                  <a:cubicBezTo>
                    <a:pt x="495" y="1350"/>
                    <a:pt x="325" y="1280"/>
                    <a:pt x="198" y="1153"/>
                  </a:cubicBezTo>
                  <a:cubicBezTo>
                    <a:pt x="70" y="1025"/>
                    <a:pt x="0" y="856"/>
                    <a:pt x="0" y="675"/>
                  </a:cubicBezTo>
                  <a:cubicBezTo>
                    <a:pt x="0" y="495"/>
                    <a:pt x="70" y="326"/>
                    <a:pt x="198" y="198"/>
                  </a:cubicBezTo>
                  <a:cubicBezTo>
                    <a:pt x="325" y="71"/>
                    <a:pt x="495" y="0"/>
                    <a:pt x="675" y="0"/>
                  </a:cubicBezTo>
                  <a:cubicBezTo>
                    <a:pt x="855" y="0"/>
                    <a:pt x="1025" y="71"/>
                    <a:pt x="1152" y="198"/>
                  </a:cubicBezTo>
                  <a:cubicBezTo>
                    <a:pt x="1415" y="461"/>
                    <a:pt x="1415" y="889"/>
                    <a:pt x="1152" y="1153"/>
                  </a:cubicBezTo>
                  <a:cubicBezTo>
                    <a:pt x="1025" y="1280"/>
                    <a:pt x="855" y="1350"/>
                    <a:pt x="675" y="1350"/>
                  </a:cubicBezTo>
                  <a:close/>
                  <a:moveTo>
                    <a:pt x="1261" y="1068"/>
                  </a:moveTo>
                  <a:cubicBezTo>
                    <a:pt x="1284" y="1091"/>
                    <a:pt x="1284" y="1130"/>
                    <a:pt x="1261" y="1153"/>
                  </a:cubicBezTo>
                  <a:lnTo>
                    <a:pt x="1153" y="1261"/>
                  </a:lnTo>
                  <a:cubicBezTo>
                    <a:pt x="1129" y="1285"/>
                    <a:pt x="1091" y="1285"/>
                    <a:pt x="1067" y="1261"/>
                  </a:cubicBezTo>
                  <a:lnTo>
                    <a:pt x="1063" y="1257"/>
                  </a:lnTo>
                  <a:cubicBezTo>
                    <a:pt x="1040" y="1234"/>
                    <a:pt x="1040" y="1195"/>
                    <a:pt x="1063" y="1172"/>
                  </a:cubicBezTo>
                  <a:lnTo>
                    <a:pt x="1171" y="1064"/>
                  </a:lnTo>
                  <a:cubicBezTo>
                    <a:pt x="1195" y="1040"/>
                    <a:pt x="1233" y="1040"/>
                    <a:pt x="1257" y="1064"/>
                  </a:cubicBezTo>
                  <a:lnTo>
                    <a:pt x="1261" y="1068"/>
                  </a:lnTo>
                  <a:close/>
                  <a:moveTo>
                    <a:pt x="1401" y="1250"/>
                  </a:moveTo>
                  <a:cubicBezTo>
                    <a:pt x="1442" y="1292"/>
                    <a:pt x="1442" y="1359"/>
                    <a:pt x="1401" y="1401"/>
                  </a:cubicBezTo>
                  <a:cubicBezTo>
                    <a:pt x="1359" y="1443"/>
                    <a:pt x="1291" y="1443"/>
                    <a:pt x="1250" y="1401"/>
                  </a:cubicBezTo>
                  <a:cubicBezTo>
                    <a:pt x="1208" y="1359"/>
                    <a:pt x="1208" y="1292"/>
                    <a:pt x="1250" y="1250"/>
                  </a:cubicBezTo>
                  <a:cubicBezTo>
                    <a:pt x="1291" y="1208"/>
                    <a:pt x="1359" y="1208"/>
                    <a:pt x="1401" y="1250"/>
                  </a:cubicBezTo>
                  <a:close/>
                  <a:moveTo>
                    <a:pt x="1827" y="1655"/>
                  </a:moveTo>
                  <a:cubicBezTo>
                    <a:pt x="1848" y="1676"/>
                    <a:pt x="1846" y="1713"/>
                    <a:pt x="1823" y="1736"/>
                  </a:cubicBezTo>
                  <a:lnTo>
                    <a:pt x="1736" y="1823"/>
                  </a:lnTo>
                  <a:cubicBezTo>
                    <a:pt x="1713" y="1847"/>
                    <a:pt x="1676" y="1848"/>
                    <a:pt x="1654" y="1827"/>
                  </a:cubicBezTo>
                  <a:lnTo>
                    <a:pt x="1396" y="1569"/>
                  </a:lnTo>
                  <a:cubicBezTo>
                    <a:pt x="1375" y="1547"/>
                    <a:pt x="1376" y="1511"/>
                    <a:pt x="1400" y="1487"/>
                  </a:cubicBezTo>
                  <a:lnTo>
                    <a:pt x="1487" y="1400"/>
                  </a:lnTo>
                  <a:cubicBezTo>
                    <a:pt x="1510" y="1377"/>
                    <a:pt x="1547" y="1375"/>
                    <a:pt x="1568" y="1396"/>
                  </a:cubicBezTo>
                  <a:lnTo>
                    <a:pt x="1827" y="1655"/>
                  </a:lnTo>
                  <a:close/>
                  <a:moveTo>
                    <a:pt x="675" y="270"/>
                  </a:moveTo>
                  <a:cubicBezTo>
                    <a:pt x="567" y="270"/>
                    <a:pt x="465" y="312"/>
                    <a:pt x="389" y="389"/>
                  </a:cubicBezTo>
                  <a:cubicBezTo>
                    <a:pt x="312" y="465"/>
                    <a:pt x="270" y="567"/>
                    <a:pt x="270" y="675"/>
                  </a:cubicBezTo>
                  <a:cubicBezTo>
                    <a:pt x="270" y="783"/>
                    <a:pt x="312" y="885"/>
                    <a:pt x="389" y="962"/>
                  </a:cubicBezTo>
                  <a:cubicBezTo>
                    <a:pt x="465" y="1038"/>
                    <a:pt x="567" y="1080"/>
                    <a:pt x="675" y="1080"/>
                  </a:cubicBezTo>
                  <a:cubicBezTo>
                    <a:pt x="783" y="1080"/>
                    <a:pt x="885" y="1038"/>
                    <a:pt x="961" y="962"/>
                  </a:cubicBezTo>
                  <a:cubicBezTo>
                    <a:pt x="1119" y="804"/>
                    <a:pt x="1119" y="547"/>
                    <a:pt x="961" y="389"/>
                  </a:cubicBezTo>
                  <a:cubicBezTo>
                    <a:pt x="885" y="312"/>
                    <a:pt x="783" y="270"/>
                    <a:pt x="675" y="270"/>
                  </a:cubicBezTo>
                  <a:close/>
                  <a:moveTo>
                    <a:pt x="675" y="1164"/>
                  </a:moveTo>
                  <a:cubicBezTo>
                    <a:pt x="544" y="1164"/>
                    <a:pt x="422" y="1113"/>
                    <a:pt x="329" y="1021"/>
                  </a:cubicBezTo>
                  <a:cubicBezTo>
                    <a:pt x="237" y="929"/>
                    <a:pt x="186" y="806"/>
                    <a:pt x="186" y="675"/>
                  </a:cubicBezTo>
                  <a:cubicBezTo>
                    <a:pt x="186" y="545"/>
                    <a:pt x="237" y="422"/>
                    <a:pt x="329" y="330"/>
                  </a:cubicBezTo>
                  <a:cubicBezTo>
                    <a:pt x="422" y="237"/>
                    <a:pt x="544" y="187"/>
                    <a:pt x="675" y="187"/>
                  </a:cubicBezTo>
                  <a:cubicBezTo>
                    <a:pt x="806" y="187"/>
                    <a:pt x="928" y="237"/>
                    <a:pt x="1021" y="330"/>
                  </a:cubicBezTo>
                  <a:cubicBezTo>
                    <a:pt x="1211" y="520"/>
                    <a:pt x="1211" y="830"/>
                    <a:pt x="1021" y="1021"/>
                  </a:cubicBezTo>
                  <a:cubicBezTo>
                    <a:pt x="928" y="1113"/>
                    <a:pt x="806" y="1164"/>
                    <a:pt x="675" y="1164"/>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5" name="组合 24"/>
          <p:cNvGrpSpPr/>
          <p:nvPr/>
        </p:nvGrpSpPr>
        <p:grpSpPr>
          <a:xfrm>
            <a:off x="6500891" y="5705962"/>
            <a:ext cx="465466" cy="472063"/>
            <a:chOff x="2317849" y="-1212230"/>
            <a:chExt cx="2093913" cy="2122488"/>
          </a:xfrm>
          <a:solidFill>
            <a:schemeClr val="bg1"/>
          </a:solidFill>
        </p:grpSpPr>
        <p:sp>
          <p:nvSpPr>
            <p:cNvPr id="26" name="Freeform 6"/>
            <p:cNvSpPr>
              <a:spLocks noEditPoints="1"/>
            </p:cNvSpPr>
            <p:nvPr/>
          </p:nvSpPr>
          <p:spPr bwMode="auto">
            <a:xfrm>
              <a:off x="2317849" y="-121223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27" name="Freeform 7"/>
            <p:cNvSpPr>
              <a:spLocks noEditPoints="1"/>
            </p:cNvSpPr>
            <p:nvPr/>
          </p:nvSpPr>
          <p:spPr bwMode="auto">
            <a:xfrm>
              <a:off x="2723116" y="-1037197"/>
              <a:ext cx="1283378" cy="1723206"/>
            </a:xfrm>
            <a:custGeom>
              <a:avLst/>
              <a:gdLst>
                <a:gd name="T0" fmla="*/ 337 w 1669"/>
                <a:gd name="T1" fmla="*/ 844 h 2273"/>
                <a:gd name="T2" fmla="*/ 513 w 1669"/>
                <a:gd name="T3" fmla="*/ 1259 h 2273"/>
                <a:gd name="T4" fmla="*/ 656 w 1669"/>
                <a:gd name="T5" fmla="*/ 1590 h 2273"/>
                <a:gd name="T6" fmla="*/ 978 w 1669"/>
                <a:gd name="T7" fmla="*/ 1600 h 2273"/>
                <a:gd name="T8" fmla="*/ 1049 w 1669"/>
                <a:gd name="T9" fmla="*/ 1467 h 2273"/>
                <a:gd name="T10" fmla="*/ 1229 w 1669"/>
                <a:gd name="T11" fmla="*/ 1135 h 2273"/>
                <a:gd name="T12" fmla="*/ 835 w 1669"/>
                <a:gd name="T13" fmla="*/ 346 h 2273"/>
                <a:gd name="T14" fmla="*/ 691 w 1669"/>
                <a:gd name="T15" fmla="*/ 1704 h 2273"/>
                <a:gd name="T16" fmla="*/ 528 w 1669"/>
                <a:gd name="T17" fmla="*/ 1515 h 2273"/>
                <a:gd name="T18" fmla="*/ 354 w 1669"/>
                <a:gd name="T19" fmla="*/ 1192 h 2273"/>
                <a:gd name="T20" fmla="*/ 835 w 1669"/>
                <a:gd name="T21" fmla="*/ 242 h 2273"/>
                <a:gd name="T22" fmla="*/ 1316 w 1669"/>
                <a:gd name="T23" fmla="*/ 1192 h 2273"/>
                <a:gd name="T24" fmla="*/ 1142 w 1669"/>
                <a:gd name="T25" fmla="*/ 1515 h 2273"/>
                <a:gd name="T26" fmla="*/ 978 w 1669"/>
                <a:gd name="T27" fmla="*/ 1704 h 2273"/>
                <a:gd name="T28" fmla="*/ 597 w 1669"/>
                <a:gd name="T29" fmla="*/ 2037 h 2273"/>
                <a:gd name="T30" fmla="*/ 1002 w 1669"/>
                <a:gd name="T31" fmla="*/ 2115 h 2273"/>
                <a:gd name="T32" fmla="*/ 1002 w 1669"/>
                <a:gd name="T33" fmla="*/ 1960 h 2273"/>
                <a:gd name="T34" fmla="*/ 645 w 1669"/>
                <a:gd name="T35" fmla="*/ 2086 h 2273"/>
                <a:gd name="T36" fmla="*/ 1033 w 1669"/>
                <a:gd name="T37" fmla="*/ 2086 h 2273"/>
                <a:gd name="T38" fmla="*/ 1081 w 1669"/>
                <a:gd name="T39" fmla="*/ 2037 h 2273"/>
                <a:gd name="T40" fmla="*/ 597 w 1669"/>
                <a:gd name="T41" fmla="*/ 1795 h 2273"/>
                <a:gd name="T42" fmla="*/ 1081 w 1669"/>
                <a:gd name="T43" fmla="*/ 2037 h 2273"/>
                <a:gd name="T44" fmla="*/ 1077 w 1669"/>
                <a:gd name="T45" fmla="*/ 949 h 2273"/>
                <a:gd name="T46" fmla="*/ 914 w 1669"/>
                <a:gd name="T47" fmla="*/ 1113 h 2273"/>
                <a:gd name="T48" fmla="*/ 756 w 1669"/>
                <a:gd name="T49" fmla="*/ 1113 h 2273"/>
                <a:gd name="T50" fmla="*/ 592 w 1669"/>
                <a:gd name="T51" fmla="*/ 949 h 2273"/>
                <a:gd name="T52" fmla="*/ 592 w 1669"/>
                <a:gd name="T53" fmla="*/ 791 h 2273"/>
                <a:gd name="T54" fmla="*/ 756 w 1669"/>
                <a:gd name="T55" fmla="*/ 628 h 2273"/>
                <a:gd name="T56" fmla="*/ 914 w 1669"/>
                <a:gd name="T57" fmla="*/ 628 h 2273"/>
                <a:gd name="T58" fmla="*/ 1077 w 1669"/>
                <a:gd name="T59" fmla="*/ 791 h 2273"/>
                <a:gd name="T60" fmla="*/ 1604 w 1669"/>
                <a:gd name="T61" fmla="*/ 768 h 2273"/>
                <a:gd name="T62" fmla="*/ 1518 w 1669"/>
                <a:gd name="T63" fmla="*/ 844 h 2273"/>
                <a:gd name="T64" fmla="*/ 1604 w 1669"/>
                <a:gd name="T65" fmla="*/ 893 h 2273"/>
                <a:gd name="T66" fmla="*/ 1604 w 1669"/>
                <a:gd name="T67" fmla="*/ 768 h 2273"/>
                <a:gd name="T68" fmla="*/ 1421 w 1669"/>
                <a:gd name="T69" fmla="*/ 336 h 2273"/>
                <a:gd name="T70" fmla="*/ 1332 w 1669"/>
                <a:gd name="T71" fmla="*/ 247 h 2273"/>
                <a:gd name="T72" fmla="*/ 1356 w 1669"/>
                <a:gd name="T73" fmla="*/ 400 h 2273"/>
                <a:gd name="T74" fmla="*/ 895 w 1669"/>
                <a:gd name="T75" fmla="*/ 161 h 2273"/>
                <a:gd name="T76" fmla="*/ 833 w 1669"/>
                <a:gd name="T77" fmla="*/ 0 h 2273"/>
                <a:gd name="T78" fmla="*/ 771 w 1669"/>
                <a:gd name="T79" fmla="*/ 161 h 2273"/>
                <a:gd name="T80" fmla="*/ 307 w 1669"/>
                <a:gd name="T81" fmla="*/ 408 h 2273"/>
                <a:gd name="T82" fmla="*/ 334 w 1669"/>
                <a:gd name="T83" fmla="*/ 258 h 2273"/>
                <a:gd name="T84" fmla="*/ 245 w 1669"/>
                <a:gd name="T85" fmla="*/ 346 h 2273"/>
                <a:gd name="T86" fmla="*/ 149 w 1669"/>
                <a:gd name="T87" fmla="*/ 844 h 2273"/>
                <a:gd name="T88" fmla="*/ 65 w 1669"/>
                <a:gd name="T89" fmla="*/ 768 h 2273"/>
                <a:gd name="T90" fmla="*/ 65 w 1669"/>
                <a:gd name="T91" fmla="*/ 893 h 2273"/>
                <a:gd name="T92" fmla="*/ 149 w 1669"/>
                <a:gd name="T93" fmla="*/ 844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9" h="2273">
                  <a:moveTo>
                    <a:pt x="835" y="346"/>
                  </a:moveTo>
                  <a:cubicBezTo>
                    <a:pt x="560" y="346"/>
                    <a:pt x="337" y="569"/>
                    <a:pt x="337" y="844"/>
                  </a:cubicBezTo>
                  <a:cubicBezTo>
                    <a:pt x="337" y="975"/>
                    <a:pt x="440" y="1133"/>
                    <a:pt x="441" y="1135"/>
                  </a:cubicBezTo>
                  <a:cubicBezTo>
                    <a:pt x="463" y="1168"/>
                    <a:pt x="495" y="1222"/>
                    <a:pt x="513" y="1259"/>
                  </a:cubicBezTo>
                  <a:lnTo>
                    <a:pt x="620" y="1467"/>
                  </a:lnTo>
                  <a:cubicBezTo>
                    <a:pt x="641" y="1507"/>
                    <a:pt x="656" y="1560"/>
                    <a:pt x="656" y="1590"/>
                  </a:cubicBezTo>
                  <a:cubicBezTo>
                    <a:pt x="657" y="1591"/>
                    <a:pt x="669" y="1600"/>
                    <a:pt x="691" y="1600"/>
                  </a:cubicBezTo>
                  <a:lnTo>
                    <a:pt x="978" y="1600"/>
                  </a:lnTo>
                  <a:cubicBezTo>
                    <a:pt x="1000" y="1600"/>
                    <a:pt x="1012" y="1591"/>
                    <a:pt x="1014" y="1588"/>
                  </a:cubicBezTo>
                  <a:cubicBezTo>
                    <a:pt x="1014" y="1560"/>
                    <a:pt x="1029" y="1507"/>
                    <a:pt x="1049" y="1467"/>
                  </a:cubicBezTo>
                  <a:lnTo>
                    <a:pt x="1157" y="1258"/>
                  </a:lnTo>
                  <a:cubicBezTo>
                    <a:pt x="1175" y="1223"/>
                    <a:pt x="1207" y="1168"/>
                    <a:pt x="1229" y="1135"/>
                  </a:cubicBezTo>
                  <a:cubicBezTo>
                    <a:pt x="1264" y="1080"/>
                    <a:pt x="1333" y="948"/>
                    <a:pt x="1333" y="844"/>
                  </a:cubicBezTo>
                  <a:cubicBezTo>
                    <a:pt x="1333" y="569"/>
                    <a:pt x="1109" y="346"/>
                    <a:pt x="835" y="346"/>
                  </a:cubicBezTo>
                  <a:close/>
                  <a:moveTo>
                    <a:pt x="978" y="1704"/>
                  </a:moveTo>
                  <a:lnTo>
                    <a:pt x="691" y="1704"/>
                  </a:lnTo>
                  <a:cubicBezTo>
                    <a:pt x="613" y="1704"/>
                    <a:pt x="552" y="1654"/>
                    <a:pt x="552" y="1590"/>
                  </a:cubicBezTo>
                  <a:cubicBezTo>
                    <a:pt x="552" y="1581"/>
                    <a:pt x="543" y="1546"/>
                    <a:pt x="528" y="1515"/>
                  </a:cubicBezTo>
                  <a:lnTo>
                    <a:pt x="420" y="1306"/>
                  </a:lnTo>
                  <a:cubicBezTo>
                    <a:pt x="404" y="1273"/>
                    <a:pt x="374" y="1222"/>
                    <a:pt x="354" y="1192"/>
                  </a:cubicBezTo>
                  <a:cubicBezTo>
                    <a:pt x="342" y="1173"/>
                    <a:pt x="233" y="1003"/>
                    <a:pt x="233" y="844"/>
                  </a:cubicBezTo>
                  <a:cubicBezTo>
                    <a:pt x="233" y="512"/>
                    <a:pt x="503" y="242"/>
                    <a:pt x="835" y="242"/>
                  </a:cubicBezTo>
                  <a:cubicBezTo>
                    <a:pt x="1167" y="242"/>
                    <a:pt x="1437" y="512"/>
                    <a:pt x="1437" y="844"/>
                  </a:cubicBezTo>
                  <a:cubicBezTo>
                    <a:pt x="1437" y="1003"/>
                    <a:pt x="1328" y="1173"/>
                    <a:pt x="1316" y="1192"/>
                  </a:cubicBezTo>
                  <a:cubicBezTo>
                    <a:pt x="1296" y="1222"/>
                    <a:pt x="1266" y="1274"/>
                    <a:pt x="1249" y="1306"/>
                  </a:cubicBezTo>
                  <a:lnTo>
                    <a:pt x="1142" y="1515"/>
                  </a:lnTo>
                  <a:cubicBezTo>
                    <a:pt x="1126" y="1546"/>
                    <a:pt x="1118" y="1581"/>
                    <a:pt x="1118" y="1590"/>
                  </a:cubicBezTo>
                  <a:cubicBezTo>
                    <a:pt x="1118" y="1654"/>
                    <a:pt x="1056" y="1704"/>
                    <a:pt x="978" y="1704"/>
                  </a:cubicBezTo>
                  <a:close/>
                  <a:moveTo>
                    <a:pt x="676" y="1960"/>
                  </a:moveTo>
                  <a:cubicBezTo>
                    <a:pt x="632" y="1960"/>
                    <a:pt x="597" y="1995"/>
                    <a:pt x="597" y="2037"/>
                  </a:cubicBezTo>
                  <a:cubicBezTo>
                    <a:pt x="597" y="2080"/>
                    <a:pt x="632" y="2115"/>
                    <a:pt x="676" y="2115"/>
                  </a:cubicBezTo>
                  <a:lnTo>
                    <a:pt x="1002" y="2115"/>
                  </a:lnTo>
                  <a:cubicBezTo>
                    <a:pt x="1046" y="2115"/>
                    <a:pt x="1081" y="2080"/>
                    <a:pt x="1081" y="2037"/>
                  </a:cubicBezTo>
                  <a:cubicBezTo>
                    <a:pt x="1081" y="1995"/>
                    <a:pt x="1046" y="1960"/>
                    <a:pt x="1002" y="1960"/>
                  </a:cubicBezTo>
                  <a:lnTo>
                    <a:pt x="676" y="1960"/>
                  </a:lnTo>
                  <a:close/>
                  <a:moveTo>
                    <a:pt x="645" y="2086"/>
                  </a:moveTo>
                  <a:cubicBezTo>
                    <a:pt x="649" y="2190"/>
                    <a:pt x="734" y="2273"/>
                    <a:pt x="839" y="2273"/>
                  </a:cubicBezTo>
                  <a:cubicBezTo>
                    <a:pt x="944" y="2273"/>
                    <a:pt x="1029" y="2190"/>
                    <a:pt x="1033" y="2086"/>
                  </a:cubicBezTo>
                  <a:lnTo>
                    <a:pt x="645" y="2086"/>
                  </a:lnTo>
                  <a:close/>
                  <a:moveTo>
                    <a:pt x="1081" y="2037"/>
                  </a:moveTo>
                  <a:lnTo>
                    <a:pt x="597" y="2037"/>
                  </a:lnTo>
                  <a:lnTo>
                    <a:pt x="597" y="1795"/>
                  </a:lnTo>
                  <a:lnTo>
                    <a:pt x="1081" y="1795"/>
                  </a:lnTo>
                  <a:lnTo>
                    <a:pt x="1081" y="2037"/>
                  </a:lnTo>
                  <a:close/>
                  <a:moveTo>
                    <a:pt x="1157" y="870"/>
                  </a:moveTo>
                  <a:cubicBezTo>
                    <a:pt x="1157" y="914"/>
                    <a:pt x="1121" y="949"/>
                    <a:pt x="1077" y="949"/>
                  </a:cubicBezTo>
                  <a:lnTo>
                    <a:pt x="914" y="949"/>
                  </a:lnTo>
                  <a:lnTo>
                    <a:pt x="914" y="1113"/>
                  </a:lnTo>
                  <a:cubicBezTo>
                    <a:pt x="914" y="1156"/>
                    <a:pt x="878" y="1192"/>
                    <a:pt x="835" y="1192"/>
                  </a:cubicBezTo>
                  <a:cubicBezTo>
                    <a:pt x="791" y="1192"/>
                    <a:pt x="756" y="1156"/>
                    <a:pt x="756" y="1113"/>
                  </a:cubicBezTo>
                  <a:lnTo>
                    <a:pt x="756" y="949"/>
                  </a:lnTo>
                  <a:lnTo>
                    <a:pt x="592" y="949"/>
                  </a:lnTo>
                  <a:cubicBezTo>
                    <a:pt x="549" y="949"/>
                    <a:pt x="513" y="914"/>
                    <a:pt x="513" y="870"/>
                  </a:cubicBezTo>
                  <a:cubicBezTo>
                    <a:pt x="513" y="827"/>
                    <a:pt x="549" y="791"/>
                    <a:pt x="592" y="791"/>
                  </a:cubicBezTo>
                  <a:lnTo>
                    <a:pt x="756" y="791"/>
                  </a:lnTo>
                  <a:lnTo>
                    <a:pt x="756" y="628"/>
                  </a:lnTo>
                  <a:cubicBezTo>
                    <a:pt x="756" y="584"/>
                    <a:pt x="791" y="548"/>
                    <a:pt x="835" y="548"/>
                  </a:cubicBezTo>
                  <a:cubicBezTo>
                    <a:pt x="878" y="548"/>
                    <a:pt x="914" y="584"/>
                    <a:pt x="914" y="628"/>
                  </a:cubicBezTo>
                  <a:lnTo>
                    <a:pt x="914" y="791"/>
                  </a:lnTo>
                  <a:lnTo>
                    <a:pt x="1077" y="791"/>
                  </a:lnTo>
                  <a:cubicBezTo>
                    <a:pt x="1121" y="791"/>
                    <a:pt x="1157" y="827"/>
                    <a:pt x="1157" y="870"/>
                  </a:cubicBezTo>
                  <a:close/>
                  <a:moveTo>
                    <a:pt x="1604" y="768"/>
                  </a:moveTo>
                  <a:lnTo>
                    <a:pt x="1514" y="768"/>
                  </a:lnTo>
                  <a:cubicBezTo>
                    <a:pt x="1517" y="793"/>
                    <a:pt x="1518" y="818"/>
                    <a:pt x="1518" y="844"/>
                  </a:cubicBezTo>
                  <a:cubicBezTo>
                    <a:pt x="1518" y="860"/>
                    <a:pt x="1517" y="877"/>
                    <a:pt x="1515" y="893"/>
                  </a:cubicBezTo>
                  <a:lnTo>
                    <a:pt x="1604" y="893"/>
                  </a:lnTo>
                  <a:cubicBezTo>
                    <a:pt x="1640" y="893"/>
                    <a:pt x="1669" y="865"/>
                    <a:pt x="1669" y="831"/>
                  </a:cubicBezTo>
                  <a:cubicBezTo>
                    <a:pt x="1669" y="796"/>
                    <a:pt x="1640" y="768"/>
                    <a:pt x="1604" y="768"/>
                  </a:cubicBezTo>
                  <a:close/>
                  <a:moveTo>
                    <a:pt x="1356" y="400"/>
                  </a:moveTo>
                  <a:lnTo>
                    <a:pt x="1421" y="336"/>
                  </a:lnTo>
                  <a:cubicBezTo>
                    <a:pt x="1446" y="310"/>
                    <a:pt x="1447" y="270"/>
                    <a:pt x="1423" y="245"/>
                  </a:cubicBezTo>
                  <a:cubicBezTo>
                    <a:pt x="1398" y="221"/>
                    <a:pt x="1358" y="222"/>
                    <a:pt x="1332" y="247"/>
                  </a:cubicBezTo>
                  <a:lnTo>
                    <a:pt x="1267" y="313"/>
                  </a:lnTo>
                  <a:cubicBezTo>
                    <a:pt x="1299" y="339"/>
                    <a:pt x="1329" y="368"/>
                    <a:pt x="1356" y="400"/>
                  </a:cubicBezTo>
                  <a:close/>
                  <a:moveTo>
                    <a:pt x="833" y="158"/>
                  </a:moveTo>
                  <a:cubicBezTo>
                    <a:pt x="854" y="158"/>
                    <a:pt x="875" y="160"/>
                    <a:pt x="895" y="161"/>
                  </a:cubicBezTo>
                  <a:lnTo>
                    <a:pt x="895" y="65"/>
                  </a:lnTo>
                  <a:cubicBezTo>
                    <a:pt x="895" y="29"/>
                    <a:pt x="867" y="0"/>
                    <a:pt x="833" y="0"/>
                  </a:cubicBezTo>
                  <a:cubicBezTo>
                    <a:pt x="799" y="0"/>
                    <a:pt x="771" y="29"/>
                    <a:pt x="771" y="65"/>
                  </a:cubicBezTo>
                  <a:lnTo>
                    <a:pt x="771" y="161"/>
                  </a:lnTo>
                  <a:cubicBezTo>
                    <a:pt x="791" y="160"/>
                    <a:pt x="812" y="158"/>
                    <a:pt x="833" y="158"/>
                  </a:cubicBezTo>
                  <a:close/>
                  <a:moveTo>
                    <a:pt x="307" y="408"/>
                  </a:moveTo>
                  <a:cubicBezTo>
                    <a:pt x="333" y="375"/>
                    <a:pt x="363" y="346"/>
                    <a:pt x="395" y="319"/>
                  </a:cubicBezTo>
                  <a:lnTo>
                    <a:pt x="334" y="258"/>
                  </a:lnTo>
                  <a:cubicBezTo>
                    <a:pt x="308" y="233"/>
                    <a:pt x="268" y="232"/>
                    <a:pt x="244" y="256"/>
                  </a:cubicBezTo>
                  <a:cubicBezTo>
                    <a:pt x="219" y="281"/>
                    <a:pt x="220" y="321"/>
                    <a:pt x="245" y="346"/>
                  </a:cubicBezTo>
                  <a:lnTo>
                    <a:pt x="307" y="408"/>
                  </a:lnTo>
                  <a:close/>
                  <a:moveTo>
                    <a:pt x="149" y="844"/>
                  </a:moveTo>
                  <a:cubicBezTo>
                    <a:pt x="149" y="818"/>
                    <a:pt x="151" y="793"/>
                    <a:pt x="154" y="768"/>
                  </a:cubicBezTo>
                  <a:lnTo>
                    <a:pt x="65" y="768"/>
                  </a:lnTo>
                  <a:cubicBezTo>
                    <a:pt x="29" y="768"/>
                    <a:pt x="0" y="796"/>
                    <a:pt x="0" y="831"/>
                  </a:cubicBezTo>
                  <a:cubicBezTo>
                    <a:pt x="0" y="865"/>
                    <a:pt x="29" y="893"/>
                    <a:pt x="65" y="893"/>
                  </a:cubicBezTo>
                  <a:lnTo>
                    <a:pt x="152" y="893"/>
                  </a:lnTo>
                  <a:cubicBezTo>
                    <a:pt x="151" y="877"/>
                    <a:pt x="149" y="860"/>
                    <a:pt x="149" y="844"/>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8" name="组合 27"/>
          <p:cNvGrpSpPr/>
          <p:nvPr/>
        </p:nvGrpSpPr>
        <p:grpSpPr>
          <a:xfrm>
            <a:off x="7121899" y="5705962"/>
            <a:ext cx="465466" cy="472063"/>
            <a:chOff x="4910385" y="-2248866"/>
            <a:chExt cx="2093913" cy="2122488"/>
          </a:xfrm>
          <a:solidFill>
            <a:schemeClr val="bg1"/>
          </a:solidFill>
        </p:grpSpPr>
        <p:sp>
          <p:nvSpPr>
            <p:cNvPr id="29" name="Freeform 6"/>
            <p:cNvSpPr>
              <a:spLocks noEditPoints="1"/>
            </p:cNvSpPr>
            <p:nvPr/>
          </p:nvSpPr>
          <p:spPr bwMode="auto">
            <a:xfrm>
              <a:off x="4910385" y="-22488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30" name="Freeform 5"/>
            <p:cNvSpPr>
              <a:spLocks noEditPoints="1"/>
            </p:cNvSpPr>
            <p:nvPr/>
          </p:nvSpPr>
          <p:spPr bwMode="auto">
            <a:xfrm>
              <a:off x="5341463" y="-1826020"/>
              <a:ext cx="1381847" cy="1227579"/>
            </a:xfrm>
            <a:custGeom>
              <a:avLst/>
              <a:gdLst>
                <a:gd name="T0" fmla="*/ 746 w 1802"/>
                <a:gd name="T1" fmla="*/ 524 h 1618"/>
                <a:gd name="T2" fmla="*/ 223 w 1802"/>
                <a:gd name="T3" fmla="*/ 599 h 1618"/>
                <a:gd name="T4" fmla="*/ 223 w 1802"/>
                <a:gd name="T5" fmla="*/ 383 h 1618"/>
                <a:gd name="T6" fmla="*/ 1059 w 1802"/>
                <a:gd name="T7" fmla="*/ 458 h 1618"/>
                <a:gd name="T8" fmla="*/ 223 w 1802"/>
                <a:gd name="T9" fmla="*/ 383 h 1618"/>
                <a:gd name="T10" fmla="*/ 1059 w 1802"/>
                <a:gd name="T11" fmla="*/ 241 h 1618"/>
                <a:gd name="T12" fmla="*/ 223 w 1802"/>
                <a:gd name="T13" fmla="*/ 317 h 1618"/>
                <a:gd name="T14" fmla="*/ 0 w 1802"/>
                <a:gd name="T15" fmla="*/ 1182 h 1618"/>
                <a:gd name="T16" fmla="*/ 202 w 1802"/>
                <a:gd name="T17" fmla="*/ 1455 h 1618"/>
                <a:gd name="T18" fmla="*/ 1283 w 1802"/>
                <a:gd name="T19" fmla="*/ 1548 h 1618"/>
                <a:gd name="T20" fmla="*/ 1198 w 1802"/>
                <a:gd name="T21" fmla="*/ 1219 h 1618"/>
                <a:gd name="T22" fmla="*/ 382 w 1802"/>
                <a:gd name="T23" fmla="*/ 1228 h 1618"/>
                <a:gd name="T24" fmla="*/ 298 w 1802"/>
                <a:gd name="T25" fmla="*/ 1320 h 1618"/>
                <a:gd name="T26" fmla="*/ 84 w 1802"/>
                <a:gd name="T27" fmla="*/ 1164 h 1618"/>
                <a:gd name="T28" fmla="*/ 1198 w 1802"/>
                <a:gd name="T29" fmla="*/ 85 h 1618"/>
                <a:gd name="T30" fmla="*/ 1283 w 1802"/>
                <a:gd name="T31" fmla="*/ 840 h 1618"/>
                <a:gd name="T32" fmla="*/ 0 w 1802"/>
                <a:gd name="T33" fmla="*/ 0 h 1618"/>
                <a:gd name="T34" fmla="*/ 302 w 1802"/>
                <a:gd name="T35" fmla="*/ 1398 h 1618"/>
                <a:gd name="T36" fmla="*/ 972 w 1802"/>
                <a:gd name="T37" fmla="*/ 1492 h 1618"/>
                <a:gd name="T38" fmla="*/ 302 w 1802"/>
                <a:gd name="T39" fmla="*/ 1398 h 1618"/>
                <a:gd name="T40" fmla="*/ 1442 w 1802"/>
                <a:gd name="T41" fmla="*/ 1062 h 1618"/>
                <a:gd name="T42" fmla="*/ 993 w 1802"/>
                <a:gd name="T43" fmla="*/ 851 h 1618"/>
                <a:gd name="T44" fmla="*/ 1783 w 1802"/>
                <a:gd name="T45" fmla="*/ 1547 h 1618"/>
                <a:gd name="T46" fmla="*/ 1604 w 1802"/>
                <a:gd name="T47" fmla="*/ 1057 h 1618"/>
                <a:gd name="T48" fmla="*/ 1387 w 1802"/>
                <a:gd name="T49" fmla="*/ 940 h 1618"/>
                <a:gd name="T50" fmla="*/ 1393 w 1802"/>
                <a:gd name="T51" fmla="*/ 863 h 1618"/>
                <a:gd name="T52" fmla="*/ 1333 w 1802"/>
                <a:gd name="T53" fmla="*/ 914 h 1618"/>
                <a:gd name="T54" fmla="*/ 1360 w 1802"/>
                <a:gd name="T55" fmla="*/ 951 h 1618"/>
                <a:gd name="T56" fmla="*/ 1549 w 1802"/>
                <a:gd name="T57" fmla="*/ 1082 h 1618"/>
                <a:gd name="T58" fmla="*/ 1681 w 1802"/>
                <a:gd name="T59" fmla="*/ 1321 h 1618"/>
                <a:gd name="T60" fmla="*/ 1572 w 1802"/>
                <a:gd name="T61" fmla="*/ 1171 h 1618"/>
                <a:gd name="T62" fmla="*/ 1270 w 1802"/>
                <a:gd name="T63" fmla="*/ 1253 h 1618"/>
                <a:gd name="T64" fmla="*/ 1696 w 1802"/>
                <a:gd name="T65" fmla="*/ 1610 h 1618"/>
                <a:gd name="T66" fmla="*/ 1069 w 1802"/>
                <a:gd name="T67" fmla="*/ 618 h 1618"/>
                <a:gd name="T68" fmla="*/ 823 w 1802"/>
                <a:gd name="T69" fmla="*/ 496 h 1618"/>
                <a:gd name="T70" fmla="*/ 1007 w 1802"/>
                <a:gd name="T71" fmla="*/ 661 h 1618"/>
                <a:gd name="T72" fmla="*/ 941 w 1802"/>
                <a:gd name="T73" fmla="*/ 716 h 1618"/>
                <a:gd name="T74" fmla="*/ 810 w 1802"/>
                <a:gd name="T75" fmla="*/ 507 h 1618"/>
                <a:gd name="T76" fmla="*/ 889 w 1802"/>
                <a:gd name="T77" fmla="*/ 770 h 1618"/>
                <a:gd name="T78" fmla="*/ 1111 w 1802"/>
                <a:gd name="T79" fmla="*/ 712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2" h="1618">
                  <a:moveTo>
                    <a:pt x="223" y="524"/>
                  </a:moveTo>
                  <a:lnTo>
                    <a:pt x="746" y="524"/>
                  </a:lnTo>
                  <a:lnTo>
                    <a:pt x="746" y="599"/>
                  </a:lnTo>
                  <a:lnTo>
                    <a:pt x="223" y="599"/>
                  </a:lnTo>
                  <a:lnTo>
                    <a:pt x="223" y="524"/>
                  </a:lnTo>
                  <a:close/>
                  <a:moveTo>
                    <a:pt x="223" y="383"/>
                  </a:moveTo>
                  <a:lnTo>
                    <a:pt x="1059" y="383"/>
                  </a:lnTo>
                  <a:lnTo>
                    <a:pt x="1059" y="458"/>
                  </a:lnTo>
                  <a:lnTo>
                    <a:pt x="223" y="458"/>
                  </a:lnTo>
                  <a:lnTo>
                    <a:pt x="223" y="383"/>
                  </a:lnTo>
                  <a:close/>
                  <a:moveTo>
                    <a:pt x="223" y="241"/>
                  </a:moveTo>
                  <a:lnTo>
                    <a:pt x="1059" y="241"/>
                  </a:lnTo>
                  <a:lnTo>
                    <a:pt x="1059" y="317"/>
                  </a:lnTo>
                  <a:lnTo>
                    <a:pt x="223" y="317"/>
                  </a:lnTo>
                  <a:lnTo>
                    <a:pt x="223" y="241"/>
                  </a:lnTo>
                  <a:close/>
                  <a:moveTo>
                    <a:pt x="0" y="1182"/>
                  </a:moveTo>
                  <a:cubicBezTo>
                    <a:pt x="0" y="1254"/>
                    <a:pt x="9" y="1311"/>
                    <a:pt x="54" y="1369"/>
                  </a:cubicBezTo>
                  <a:cubicBezTo>
                    <a:pt x="92" y="1419"/>
                    <a:pt x="140" y="1446"/>
                    <a:pt x="202" y="1455"/>
                  </a:cubicBezTo>
                  <a:lnTo>
                    <a:pt x="1206" y="1612"/>
                  </a:lnTo>
                  <a:cubicBezTo>
                    <a:pt x="1248" y="1618"/>
                    <a:pt x="1283" y="1590"/>
                    <a:pt x="1283" y="1548"/>
                  </a:cubicBezTo>
                  <a:lnTo>
                    <a:pt x="1283" y="1335"/>
                  </a:lnTo>
                  <a:cubicBezTo>
                    <a:pt x="1254" y="1299"/>
                    <a:pt x="1226" y="1259"/>
                    <a:pt x="1198" y="1219"/>
                  </a:cubicBezTo>
                  <a:lnTo>
                    <a:pt x="1198" y="1490"/>
                  </a:lnTo>
                  <a:lnTo>
                    <a:pt x="382" y="1228"/>
                  </a:lnTo>
                  <a:cubicBezTo>
                    <a:pt x="372" y="1225"/>
                    <a:pt x="361" y="1229"/>
                    <a:pt x="356" y="1239"/>
                  </a:cubicBezTo>
                  <a:cubicBezTo>
                    <a:pt x="339" y="1273"/>
                    <a:pt x="319" y="1304"/>
                    <a:pt x="298" y="1320"/>
                  </a:cubicBezTo>
                  <a:cubicBezTo>
                    <a:pt x="239" y="1366"/>
                    <a:pt x="166" y="1357"/>
                    <a:pt x="121" y="1299"/>
                  </a:cubicBezTo>
                  <a:cubicBezTo>
                    <a:pt x="88" y="1256"/>
                    <a:pt x="84" y="1215"/>
                    <a:pt x="84" y="1164"/>
                  </a:cubicBezTo>
                  <a:lnTo>
                    <a:pt x="84" y="85"/>
                  </a:lnTo>
                  <a:lnTo>
                    <a:pt x="1198" y="85"/>
                  </a:lnTo>
                  <a:lnTo>
                    <a:pt x="1198" y="751"/>
                  </a:lnTo>
                  <a:lnTo>
                    <a:pt x="1283" y="840"/>
                  </a:lnTo>
                  <a:lnTo>
                    <a:pt x="1283" y="0"/>
                  </a:lnTo>
                  <a:lnTo>
                    <a:pt x="0" y="0"/>
                  </a:lnTo>
                  <a:lnTo>
                    <a:pt x="0" y="1182"/>
                  </a:lnTo>
                  <a:close/>
                  <a:moveTo>
                    <a:pt x="302" y="1398"/>
                  </a:moveTo>
                  <a:lnTo>
                    <a:pt x="970" y="1503"/>
                  </a:lnTo>
                  <a:cubicBezTo>
                    <a:pt x="977" y="1504"/>
                    <a:pt x="980" y="1494"/>
                    <a:pt x="972" y="1492"/>
                  </a:cubicBezTo>
                  <a:lnTo>
                    <a:pt x="390" y="1305"/>
                  </a:lnTo>
                  <a:cubicBezTo>
                    <a:pt x="364" y="1349"/>
                    <a:pt x="344" y="1371"/>
                    <a:pt x="302" y="1398"/>
                  </a:cubicBezTo>
                  <a:close/>
                  <a:moveTo>
                    <a:pt x="1131" y="735"/>
                  </a:moveTo>
                  <a:lnTo>
                    <a:pt x="1442" y="1062"/>
                  </a:lnTo>
                  <a:lnTo>
                    <a:pt x="1264" y="1213"/>
                  </a:lnTo>
                  <a:lnTo>
                    <a:pt x="993" y="851"/>
                  </a:lnTo>
                  <a:lnTo>
                    <a:pt x="1131" y="735"/>
                  </a:lnTo>
                  <a:close/>
                  <a:moveTo>
                    <a:pt x="1783" y="1547"/>
                  </a:moveTo>
                  <a:cubicBezTo>
                    <a:pt x="1788" y="1530"/>
                    <a:pt x="1791" y="1511"/>
                    <a:pt x="1793" y="1489"/>
                  </a:cubicBezTo>
                  <a:cubicBezTo>
                    <a:pt x="1802" y="1343"/>
                    <a:pt x="1781" y="1146"/>
                    <a:pt x="1604" y="1057"/>
                  </a:cubicBezTo>
                  <a:cubicBezTo>
                    <a:pt x="1550" y="1030"/>
                    <a:pt x="1446" y="989"/>
                    <a:pt x="1408" y="959"/>
                  </a:cubicBezTo>
                  <a:cubicBezTo>
                    <a:pt x="1399" y="952"/>
                    <a:pt x="1392" y="946"/>
                    <a:pt x="1387" y="940"/>
                  </a:cubicBezTo>
                  <a:cubicBezTo>
                    <a:pt x="1392" y="939"/>
                    <a:pt x="1397" y="937"/>
                    <a:pt x="1401" y="933"/>
                  </a:cubicBezTo>
                  <a:cubicBezTo>
                    <a:pt x="1418" y="919"/>
                    <a:pt x="1414" y="888"/>
                    <a:pt x="1393" y="863"/>
                  </a:cubicBezTo>
                  <a:cubicBezTo>
                    <a:pt x="1373" y="838"/>
                    <a:pt x="1342" y="830"/>
                    <a:pt x="1325" y="844"/>
                  </a:cubicBezTo>
                  <a:cubicBezTo>
                    <a:pt x="1309" y="858"/>
                    <a:pt x="1312" y="890"/>
                    <a:pt x="1333" y="914"/>
                  </a:cubicBezTo>
                  <a:cubicBezTo>
                    <a:pt x="1338" y="920"/>
                    <a:pt x="1343" y="925"/>
                    <a:pt x="1349" y="929"/>
                  </a:cubicBezTo>
                  <a:cubicBezTo>
                    <a:pt x="1351" y="937"/>
                    <a:pt x="1355" y="944"/>
                    <a:pt x="1360" y="951"/>
                  </a:cubicBezTo>
                  <a:cubicBezTo>
                    <a:pt x="1367" y="963"/>
                    <a:pt x="1379" y="975"/>
                    <a:pt x="1394" y="986"/>
                  </a:cubicBezTo>
                  <a:cubicBezTo>
                    <a:pt x="1436" y="1019"/>
                    <a:pt x="1494" y="1051"/>
                    <a:pt x="1549" y="1082"/>
                  </a:cubicBezTo>
                  <a:cubicBezTo>
                    <a:pt x="1666" y="1148"/>
                    <a:pt x="1695" y="1231"/>
                    <a:pt x="1700" y="1321"/>
                  </a:cubicBezTo>
                  <a:cubicBezTo>
                    <a:pt x="1701" y="1334"/>
                    <a:pt x="1694" y="1341"/>
                    <a:pt x="1681" y="1321"/>
                  </a:cubicBezTo>
                  <a:cubicBezTo>
                    <a:pt x="1677" y="1316"/>
                    <a:pt x="1673" y="1310"/>
                    <a:pt x="1670" y="1305"/>
                  </a:cubicBezTo>
                  <a:cubicBezTo>
                    <a:pt x="1643" y="1261"/>
                    <a:pt x="1610" y="1216"/>
                    <a:pt x="1572" y="1171"/>
                  </a:cubicBezTo>
                  <a:cubicBezTo>
                    <a:pt x="1542" y="1136"/>
                    <a:pt x="1512" y="1104"/>
                    <a:pt x="1481" y="1075"/>
                  </a:cubicBezTo>
                  <a:lnTo>
                    <a:pt x="1270" y="1253"/>
                  </a:lnTo>
                  <a:cubicBezTo>
                    <a:pt x="1293" y="1288"/>
                    <a:pt x="1320" y="1324"/>
                    <a:pt x="1350" y="1359"/>
                  </a:cubicBezTo>
                  <a:cubicBezTo>
                    <a:pt x="1476" y="1508"/>
                    <a:pt x="1615" y="1606"/>
                    <a:pt x="1696" y="1610"/>
                  </a:cubicBezTo>
                  <a:cubicBezTo>
                    <a:pt x="1739" y="1613"/>
                    <a:pt x="1770" y="1585"/>
                    <a:pt x="1783" y="1547"/>
                  </a:cubicBezTo>
                  <a:close/>
                  <a:moveTo>
                    <a:pt x="1069" y="618"/>
                  </a:moveTo>
                  <a:lnTo>
                    <a:pt x="835" y="486"/>
                  </a:lnTo>
                  <a:lnTo>
                    <a:pt x="823" y="496"/>
                  </a:lnTo>
                  <a:lnTo>
                    <a:pt x="953" y="651"/>
                  </a:lnTo>
                  <a:cubicBezTo>
                    <a:pt x="971" y="641"/>
                    <a:pt x="993" y="645"/>
                    <a:pt x="1007" y="661"/>
                  </a:cubicBezTo>
                  <a:cubicBezTo>
                    <a:pt x="1022" y="679"/>
                    <a:pt x="1020" y="706"/>
                    <a:pt x="1002" y="722"/>
                  </a:cubicBezTo>
                  <a:cubicBezTo>
                    <a:pt x="984" y="737"/>
                    <a:pt x="957" y="734"/>
                    <a:pt x="941" y="716"/>
                  </a:cubicBezTo>
                  <a:cubicBezTo>
                    <a:pt x="928" y="700"/>
                    <a:pt x="928" y="677"/>
                    <a:pt x="940" y="662"/>
                  </a:cubicBezTo>
                  <a:lnTo>
                    <a:pt x="810" y="507"/>
                  </a:lnTo>
                  <a:lnTo>
                    <a:pt x="797" y="518"/>
                  </a:lnTo>
                  <a:lnTo>
                    <a:pt x="889" y="770"/>
                  </a:lnTo>
                  <a:lnTo>
                    <a:pt x="974" y="828"/>
                  </a:lnTo>
                  <a:lnTo>
                    <a:pt x="1111" y="712"/>
                  </a:lnTo>
                  <a:lnTo>
                    <a:pt x="1069" y="618"/>
                  </a:ln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grpSp>
      <p:sp>
        <p:nvSpPr>
          <p:cNvPr id="31" name="Rectangle 3"/>
          <p:cNvSpPr txBox="1">
            <a:spLocks noChangeArrowheads="1"/>
          </p:cNvSpPr>
          <p:nvPr/>
        </p:nvSpPr>
        <p:spPr bwMode="auto">
          <a:xfrm>
            <a:off x="2869611" y="302051"/>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lightRig rig="threePt" dir="t"/>
            </a:scene3d>
            <a:sp3d extrusionH="57150">
              <a:bevelT w="57150" h="38100" prst="artDeco"/>
            </a:sp3d>
          </a:bodyPr>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4800" dirty="0">
                <a:solidFill>
                  <a:schemeClr val="bg2"/>
                </a:solidFill>
                <a:latin typeface="Times New Roman" pitchFamily="18" charset="0"/>
                <a:ea typeface="印品黑体" panose="00000500000000000000" pitchFamily="2" charset="-122"/>
                <a:cs typeface="Times New Roman" pitchFamily="18" charset="0"/>
              </a:rPr>
              <a:t>TIẾT: 4-5</a:t>
            </a:r>
            <a:endParaRPr lang="zh-CN" altLang="en-US" sz="4800" dirty="0">
              <a:solidFill>
                <a:schemeClr val="bg2"/>
              </a:solidFill>
              <a:latin typeface="Times New Roman" pitchFamily="18" charset="0"/>
              <a:ea typeface="印品黑体" panose="00000500000000000000" pitchFamily="2" charset="-122"/>
              <a:cs typeface="Times New Roman" pitchFamily="18" charset="0"/>
            </a:endParaRPr>
          </a:p>
        </p:txBody>
      </p:sp>
      <p:sp>
        <p:nvSpPr>
          <p:cNvPr id="32" name="矩形 31"/>
          <p:cNvSpPr/>
          <p:nvPr/>
        </p:nvSpPr>
        <p:spPr>
          <a:xfrm>
            <a:off x="2519923" y="4534417"/>
            <a:ext cx="6031029" cy="707886"/>
          </a:xfrm>
          <a:prstGeom prst="rect">
            <a:avLst/>
          </a:prstGeom>
        </p:spPr>
        <p:txBody>
          <a:bodyPr wrap="square">
            <a:spAutoFit/>
            <a:scene3d>
              <a:camera prst="obliqueBottomRight"/>
              <a:lightRig rig="threePt" dir="t"/>
            </a:scene3d>
          </a:bodyPr>
          <a:lstStyle/>
          <a:p>
            <a:pPr algn="ctr"/>
            <a:r>
              <a:rPr lang="en-US" altLang="zh-CN" sz="4000" dirty="0">
                <a:solidFill>
                  <a:schemeClr val="bg2"/>
                </a:solidFill>
                <a:latin typeface="Times New Roman" pitchFamily="18" charset="0"/>
                <a:ea typeface="印品黑体" panose="00000500000000000000" pitchFamily="2" charset="-122"/>
                <a:cs typeface="Times New Roman" pitchFamily="18" charset="0"/>
              </a:rPr>
              <a:t>GIÁO VIÊN:……….</a:t>
            </a: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02" y="2258911"/>
            <a:ext cx="2645583" cy="4582253"/>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624" y="5242303"/>
            <a:ext cx="2255333" cy="1481206"/>
          </a:xfrm>
          <a:prstGeom prst="rect">
            <a:avLst/>
          </a:prstGeom>
        </p:spPr>
      </p:pic>
      <p:sp>
        <p:nvSpPr>
          <p:cNvPr id="33" name="矩形 31"/>
          <p:cNvSpPr/>
          <p:nvPr/>
        </p:nvSpPr>
        <p:spPr>
          <a:xfrm>
            <a:off x="3860753" y="2933632"/>
            <a:ext cx="6031029" cy="707886"/>
          </a:xfrm>
          <a:prstGeom prst="rect">
            <a:avLst/>
          </a:prstGeom>
        </p:spPr>
        <p:txBody>
          <a:bodyPr wrap="square">
            <a:spAutoFit/>
            <a:scene3d>
              <a:camera prst="obliqueBottomRight"/>
              <a:lightRig rig="threePt" dir="t"/>
            </a:scene3d>
          </a:bodyPr>
          <a:lstStyle/>
          <a:p>
            <a:pPr algn="ctr"/>
            <a:r>
              <a:rPr lang="en-US" altLang="zh-CN" sz="4000" dirty="0">
                <a:solidFill>
                  <a:schemeClr val="bg2"/>
                </a:solidFill>
                <a:latin typeface="Times New Roman" pitchFamily="18" charset="0"/>
                <a:ea typeface="印品黑体" panose="00000500000000000000" pitchFamily="2" charset="-122"/>
                <a:cs typeface="Times New Roman" pitchFamily="18" charset="0"/>
              </a:rPr>
              <a:t>LÂM THỊ MỸ DẠ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250"/>
                                        <p:tgtEl>
                                          <p:spTgt spid="2"/>
                                        </p:tgtEl>
                                      </p:cBhvr>
                                    </p:animEffect>
                                  </p:childTnLst>
                                </p:cTn>
                              </p:par>
                            </p:childTnLst>
                          </p:cTn>
                        </p:par>
                        <p:par>
                          <p:cTn id="8" fill="hold">
                            <p:stCondLst>
                              <p:cond delay="125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par>
                          <p:cTn id="22" fill="hold">
                            <p:stCondLst>
                              <p:cond delay="3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1"/>
                                        </p:tgtEl>
                                        <p:attrNameLst>
                                          <p:attrName>ppt_y</p:attrName>
                                        </p:attrNameLst>
                                      </p:cBhvr>
                                      <p:tavLst>
                                        <p:tav tm="0">
                                          <p:val>
                                            <p:strVal val="#ppt_y"/>
                                          </p:val>
                                        </p:tav>
                                        <p:tav tm="100000">
                                          <p:val>
                                            <p:strVal val="#ppt_y"/>
                                          </p:val>
                                        </p:tav>
                                      </p:tavLst>
                                    </p:anim>
                                    <p:anim calcmode="lin" valueType="num">
                                      <p:cBhvr>
                                        <p:cTn id="27"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1"/>
                                        </p:tgtEl>
                                      </p:cBhvr>
                                    </p:animEffect>
                                  </p:childTnLst>
                                </p:cTn>
                              </p:par>
                            </p:childTnLst>
                          </p:cTn>
                        </p:par>
                        <p:par>
                          <p:cTn id="30" fill="hold">
                            <p:stCondLst>
                              <p:cond delay="4350"/>
                            </p:stCondLst>
                            <p:childTnLst>
                              <p:par>
                                <p:cTn id="31" presetID="16" presetClass="entr" presetSubtype="21"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1200"/>
                                        <p:tgtEl>
                                          <p:spTgt spid="32"/>
                                        </p:tgtEl>
                                      </p:cBhvr>
                                    </p:animEffect>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100" fill="hold"/>
                                        <p:tgtEl>
                                          <p:spTgt spid="13"/>
                                        </p:tgtEl>
                                        <p:attrNameLst>
                                          <p:attrName>ppt_x</p:attrName>
                                        </p:attrNameLst>
                                      </p:cBhvr>
                                      <p:tavLst>
                                        <p:tav tm="0">
                                          <p:val>
                                            <p:strVal val="0-#ppt_w/2"/>
                                          </p:val>
                                        </p:tav>
                                        <p:tav tm="100000">
                                          <p:val>
                                            <p:strVal val="#ppt_x"/>
                                          </p:val>
                                        </p:tav>
                                      </p:tavLst>
                                    </p:anim>
                                    <p:anim calcmode="lin" valueType="num">
                                      <p:cBhvr additive="base">
                                        <p:cTn id="37" dur="11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5550"/>
                            </p:stCondLst>
                            <p:childTnLst>
                              <p:par>
                                <p:cTn id="39" presetID="2" presetClass="entr" presetSubtype="12"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2000" fill="hold"/>
                                        <p:tgtEl>
                                          <p:spTgt spid="16"/>
                                        </p:tgtEl>
                                        <p:attrNameLst>
                                          <p:attrName>ppt_x</p:attrName>
                                        </p:attrNameLst>
                                      </p:cBhvr>
                                      <p:tavLst>
                                        <p:tav tm="0">
                                          <p:val>
                                            <p:strVal val="0-#ppt_w/2"/>
                                          </p:val>
                                        </p:tav>
                                        <p:tav tm="100000">
                                          <p:val>
                                            <p:strVal val="#ppt_x"/>
                                          </p:val>
                                        </p:tav>
                                      </p:tavLst>
                                    </p:anim>
                                    <p:anim calcmode="lin" valueType="num">
                                      <p:cBhvr additive="base">
                                        <p:cTn id="42" dur="2000" fill="hold"/>
                                        <p:tgtEl>
                                          <p:spTgt spid="16"/>
                                        </p:tgtEl>
                                        <p:attrNameLst>
                                          <p:attrName>ppt_y</p:attrName>
                                        </p:attrNameLst>
                                      </p:cBhvr>
                                      <p:tavLst>
                                        <p:tav tm="0">
                                          <p:val>
                                            <p:strVal val="1+#ppt_h/2"/>
                                          </p:val>
                                        </p:tav>
                                        <p:tav tm="100000">
                                          <p:val>
                                            <p:strVal val="#ppt_y"/>
                                          </p:val>
                                        </p:tav>
                                      </p:tavLst>
                                    </p:anim>
                                  </p:childTnLst>
                                </p:cTn>
                              </p:par>
                              <p:par>
                                <p:cTn id="43" presetID="8" presetClass="emph" presetSubtype="0" fill="hold" nodeType="withEffect">
                                  <p:stCondLst>
                                    <p:cond delay="0"/>
                                  </p:stCondLst>
                                  <p:childTnLst>
                                    <p:animRot by="21600000">
                                      <p:cBhvr>
                                        <p:cTn id="44" dur="2000" fill="hold"/>
                                        <p:tgtEl>
                                          <p:spTgt spid="16"/>
                                        </p:tgtEl>
                                        <p:attrNameLst>
                                          <p:attrName>r</p:attrName>
                                        </p:attrNameLst>
                                      </p:cBhvr>
                                    </p:animRot>
                                  </p:childTnLst>
                                </p:cTn>
                              </p:par>
                              <p:par>
                                <p:cTn id="45" presetID="2" presetClass="entr" presetSubtype="12"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2000" fill="hold"/>
                                        <p:tgtEl>
                                          <p:spTgt spid="19"/>
                                        </p:tgtEl>
                                        <p:attrNameLst>
                                          <p:attrName>ppt_x</p:attrName>
                                        </p:attrNameLst>
                                      </p:cBhvr>
                                      <p:tavLst>
                                        <p:tav tm="0">
                                          <p:val>
                                            <p:strVal val="0-#ppt_w/2"/>
                                          </p:val>
                                        </p:tav>
                                        <p:tav tm="100000">
                                          <p:val>
                                            <p:strVal val="#ppt_x"/>
                                          </p:val>
                                        </p:tav>
                                      </p:tavLst>
                                    </p:anim>
                                    <p:anim calcmode="lin" valueType="num">
                                      <p:cBhvr additive="base">
                                        <p:cTn id="48" dur="2000" fill="hold"/>
                                        <p:tgtEl>
                                          <p:spTgt spid="19"/>
                                        </p:tgtEl>
                                        <p:attrNameLst>
                                          <p:attrName>ppt_y</p:attrName>
                                        </p:attrNameLst>
                                      </p:cBhvr>
                                      <p:tavLst>
                                        <p:tav tm="0">
                                          <p:val>
                                            <p:strVal val="1+#ppt_h/2"/>
                                          </p:val>
                                        </p:tav>
                                        <p:tav tm="100000">
                                          <p:val>
                                            <p:strVal val="#ppt_y"/>
                                          </p:val>
                                        </p:tav>
                                      </p:tavLst>
                                    </p:anim>
                                  </p:childTnLst>
                                </p:cTn>
                              </p:par>
                              <p:par>
                                <p:cTn id="49" presetID="8" presetClass="emph" presetSubtype="0" fill="hold" nodeType="withEffect">
                                  <p:stCondLst>
                                    <p:cond delay="0"/>
                                  </p:stCondLst>
                                  <p:childTnLst>
                                    <p:animRot by="21600000">
                                      <p:cBhvr>
                                        <p:cTn id="50" dur="2000" fill="hold"/>
                                        <p:tgtEl>
                                          <p:spTgt spid="19"/>
                                        </p:tgtEl>
                                        <p:attrNameLst>
                                          <p:attrName>r</p:attrName>
                                        </p:attrNameLst>
                                      </p:cBhvr>
                                    </p:animRot>
                                  </p:childTnLst>
                                </p:cTn>
                              </p:par>
                              <p:par>
                                <p:cTn id="51" presetID="2" presetClass="entr" presetSubtype="12" fill="hold" nodeType="withEffect">
                                  <p:stCondLst>
                                    <p:cond delay="40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000" fill="hold"/>
                                        <p:tgtEl>
                                          <p:spTgt spid="22"/>
                                        </p:tgtEl>
                                        <p:attrNameLst>
                                          <p:attrName>ppt_x</p:attrName>
                                        </p:attrNameLst>
                                      </p:cBhvr>
                                      <p:tavLst>
                                        <p:tav tm="0">
                                          <p:val>
                                            <p:strVal val="0-#ppt_w/2"/>
                                          </p:val>
                                        </p:tav>
                                        <p:tav tm="100000">
                                          <p:val>
                                            <p:strVal val="#ppt_x"/>
                                          </p:val>
                                        </p:tav>
                                      </p:tavLst>
                                    </p:anim>
                                    <p:anim calcmode="lin" valueType="num">
                                      <p:cBhvr additive="base">
                                        <p:cTn id="54" dur="2000" fill="hold"/>
                                        <p:tgtEl>
                                          <p:spTgt spid="22"/>
                                        </p:tgtEl>
                                        <p:attrNameLst>
                                          <p:attrName>ppt_y</p:attrName>
                                        </p:attrNameLst>
                                      </p:cBhvr>
                                      <p:tavLst>
                                        <p:tav tm="0">
                                          <p:val>
                                            <p:strVal val="1+#ppt_h/2"/>
                                          </p:val>
                                        </p:tav>
                                        <p:tav tm="100000">
                                          <p:val>
                                            <p:strVal val="#ppt_y"/>
                                          </p:val>
                                        </p:tav>
                                      </p:tavLst>
                                    </p:anim>
                                  </p:childTnLst>
                                </p:cTn>
                              </p:par>
                              <p:par>
                                <p:cTn id="55" presetID="8" presetClass="emph" presetSubtype="0" fill="hold" nodeType="withEffect">
                                  <p:stCondLst>
                                    <p:cond delay="400"/>
                                  </p:stCondLst>
                                  <p:childTnLst>
                                    <p:animRot by="21600000">
                                      <p:cBhvr>
                                        <p:cTn id="56" dur="2000" fill="hold"/>
                                        <p:tgtEl>
                                          <p:spTgt spid="22"/>
                                        </p:tgtEl>
                                        <p:attrNameLst>
                                          <p:attrName>r</p:attrName>
                                        </p:attrNameLst>
                                      </p:cBhvr>
                                    </p:animRot>
                                  </p:childTnLst>
                                </p:cTn>
                              </p:par>
                              <p:par>
                                <p:cTn id="57" presetID="2" presetClass="entr" presetSubtype="12" fill="hold" nodeType="withEffect">
                                  <p:stCondLst>
                                    <p:cond delay="60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2000" fill="hold"/>
                                        <p:tgtEl>
                                          <p:spTgt spid="25"/>
                                        </p:tgtEl>
                                        <p:attrNameLst>
                                          <p:attrName>ppt_x</p:attrName>
                                        </p:attrNameLst>
                                      </p:cBhvr>
                                      <p:tavLst>
                                        <p:tav tm="0">
                                          <p:val>
                                            <p:strVal val="0-#ppt_w/2"/>
                                          </p:val>
                                        </p:tav>
                                        <p:tav tm="100000">
                                          <p:val>
                                            <p:strVal val="#ppt_x"/>
                                          </p:val>
                                        </p:tav>
                                      </p:tavLst>
                                    </p:anim>
                                    <p:anim calcmode="lin" valueType="num">
                                      <p:cBhvr additive="base">
                                        <p:cTn id="60" dur="2000" fill="hold"/>
                                        <p:tgtEl>
                                          <p:spTgt spid="25"/>
                                        </p:tgtEl>
                                        <p:attrNameLst>
                                          <p:attrName>ppt_y</p:attrName>
                                        </p:attrNameLst>
                                      </p:cBhvr>
                                      <p:tavLst>
                                        <p:tav tm="0">
                                          <p:val>
                                            <p:strVal val="1+#ppt_h/2"/>
                                          </p:val>
                                        </p:tav>
                                        <p:tav tm="100000">
                                          <p:val>
                                            <p:strVal val="#ppt_y"/>
                                          </p:val>
                                        </p:tav>
                                      </p:tavLst>
                                    </p:anim>
                                  </p:childTnLst>
                                </p:cTn>
                              </p:par>
                              <p:par>
                                <p:cTn id="61" presetID="8" presetClass="emph" presetSubtype="0" fill="hold" nodeType="withEffect">
                                  <p:stCondLst>
                                    <p:cond delay="600"/>
                                  </p:stCondLst>
                                  <p:childTnLst>
                                    <p:animRot by="21600000">
                                      <p:cBhvr>
                                        <p:cTn id="62" dur="2000" fill="hold"/>
                                        <p:tgtEl>
                                          <p:spTgt spid="25"/>
                                        </p:tgtEl>
                                        <p:attrNameLst>
                                          <p:attrName>r</p:attrName>
                                        </p:attrNameLst>
                                      </p:cBhvr>
                                    </p:animRot>
                                  </p:childTnLst>
                                </p:cTn>
                              </p:par>
                              <p:par>
                                <p:cTn id="63" presetID="2" presetClass="entr" presetSubtype="12" fill="hold" nodeType="withEffect">
                                  <p:stCondLst>
                                    <p:cond delay="20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2000" fill="hold"/>
                                        <p:tgtEl>
                                          <p:spTgt spid="28"/>
                                        </p:tgtEl>
                                        <p:attrNameLst>
                                          <p:attrName>ppt_x</p:attrName>
                                        </p:attrNameLst>
                                      </p:cBhvr>
                                      <p:tavLst>
                                        <p:tav tm="0">
                                          <p:val>
                                            <p:strVal val="0-#ppt_w/2"/>
                                          </p:val>
                                        </p:tav>
                                        <p:tav tm="100000">
                                          <p:val>
                                            <p:strVal val="#ppt_x"/>
                                          </p:val>
                                        </p:tav>
                                      </p:tavLst>
                                    </p:anim>
                                    <p:anim calcmode="lin" valueType="num">
                                      <p:cBhvr additive="base">
                                        <p:cTn id="66" dur="2000" fill="hold"/>
                                        <p:tgtEl>
                                          <p:spTgt spid="28"/>
                                        </p:tgtEl>
                                        <p:attrNameLst>
                                          <p:attrName>ppt_y</p:attrName>
                                        </p:attrNameLst>
                                      </p:cBhvr>
                                      <p:tavLst>
                                        <p:tav tm="0">
                                          <p:val>
                                            <p:strVal val="1+#ppt_h/2"/>
                                          </p:val>
                                        </p:tav>
                                        <p:tav tm="100000">
                                          <p:val>
                                            <p:strVal val="#ppt_y"/>
                                          </p:val>
                                        </p:tav>
                                      </p:tavLst>
                                    </p:anim>
                                  </p:childTnLst>
                                </p:cTn>
                              </p:par>
                              <p:par>
                                <p:cTn id="67" presetID="8" presetClass="emph" presetSubtype="0" fill="hold" nodeType="withEffect">
                                  <p:stCondLst>
                                    <p:cond delay="800"/>
                                  </p:stCondLst>
                                  <p:childTnLst>
                                    <p:animRot by="21600000">
                                      <p:cBhvr>
                                        <p:cTn id="68" dur="2000" fill="hold"/>
                                        <p:tgtEl>
                                          <p:spTgt spid="28"/>
                                        </p:tgtEl>
                                        <p:attrNameLst>
                                          <p:attrName>r</p:attrName>
                                        </p:attrNameLst>
                                      </p:cBhvr>
                                    </p:animRot>
                                  </p:childTnLst>
                                </p:cTn>
                              </p:par>
                              <p:par>
                                <p:cTn id="69" presetID="42"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800"/>
                                        <p:tgtEl>
                                          <p:spTgt spid="14"/>
                                        </p:tgtEl>
                                      </p:cBhvr>
                                    </p:animEffect>
                                    <p:anim calcmode="lin" valueType="num">
                                      <p:cBhvr>
                                        <p:cTn id="72" dur="1800" fill="hold"/>
                                        <p:tgtEl>
                                          <p:spTgt spid="14"/>
                                        </p:tgtEl>
                                        <p:attrNameLst>
                                          <p:attrName>ppt_x</p:attrName>
                                        </p:attrNameLst>
                                      </p:cBhvr>
                                      <p:tavLst>
                                        <p:tav tm="0">
                                          <p:val>
                                            <p:strVal val="#ppt_x"/>
                                          </p:val>
                                        </p:tav>
                                        <p:tav tm="100000">
                                          <p:val>
                                            <p:strVal val="#ppt_x"/>
                                          </p:val>
                                        </p:tav>
                                      </p:tavLst>
                                    </p:anim>
                                    <p:anim calcmode="lin" valueType="num">
                                      <p:cBhvr>
                                        <p:cTn id="73" dur="1800" fill="hold"/>
                                        <p:tgtEl>
                                          <p:spTgt spid="14"/>
                                        </p:tgtEl>
                                        <p:attrNameLst>
                                          <p:attrName>ppt_y</p:attrName>
                                        </p:attrNameLst>
                                      </p:cBhvr>
                                      <p:tavLst>
                                        <p:tav tm="0">
                                          <p:val>
                                            <p:strVal val="#ppt_y+.1"/>
                                          </p:val>
                                        </p:tav>
                                        <p:tav tm="100000">
                                          <p:val>
                                            <p:strVal val="#ppt_y"/>
                                          </p:val>
                                        </p:tav>
                                      </p:tavLst>
                                    </p:anim>
                                  </p:childTnLst>
                                </p:cTn>
                              </p:par>
                            </p:childTnLst>
                          </p:cTn>
                        </p:par>
                        <p:par>
                          <p:cTn id="74" fill="hold">
                            <p:stCondLst>
                              <p:cond delay="8350"/>
                            </p:stCondLst>
                            <p:childTnLst>
                              <p:par>
                                <p:cTn id="75" presetID="16" presetClass="entr" presetSubtype="21"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arn(inVertical)">
                                      <p:cBhvr>
                                        <p:cTn id="77" dur="12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099256" y="218941"/>
            <a:ext cx="8139448" cy="875763"/>
          </a:xfrm>
          <a:prstGeom prst="round2SameRect">
            <a:avLst/>
          </a:prstGeom>
          <a:solidFill>
            <a:schemeClr val="accent2">
              <a:lumMod val="60000"/>
              <a:lumOff val="40000"/>
            </a:schemeClr>
          </a:solid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15000"/>
              </a:lnSpc>
              <a:spcAft>
                <a:spcPts val="800"/>
              </a:spcAft>
              <a:tabLst>
                <a:tab pos="0" algn="l"/>
                <a:tab pos="57149" algn="l"/>
              </a:tabLst>
              <a:defRPr/>
            </a:pPr>
            <a:r>
              <a:rPr lang="fr-FR" sz="3600" b="1" dirty="0">
                <a:solidFill>
                  <a:srgbClr val="0D0D0D"/>
                </a:solidFill>
                <a:latin typeface="Times New Roman" panose="02020603050405020304" pitchFamily="18" charset="0"/>
                <a:ea typeface="Calibri" panose="020F0502020204030204" pitchFamily="34" charset="0"/>
              </a:rPr>
              <a:t>HOẠT </a:t>
            </a:r>
            <a:r>
              <a:rPr lang="vi-VN" sz="3600" b="1" dirty="0">
                <a:solidFill>
                  <a:srgbClr val="0D0D0D"/>
                </a:solidFill>
                <a:latin typeface="Times New Roman" panose="02020603050405020304" pitchFamily="18" charset="0"/>
                <a:ea typeface="Calibri" panose="020F0502020204030204" pitchFamily="34" charset="0"/>
              </a:rPr>
              <a:t>ĐỘNG MỞ ĐẦU </a:t>
            </a:r>
            <a:endParaRPr lang="en-US" sz="3600" dirty="0">
              <a:solidFill>
                <a:prstClr val="white"/>
              </a:solidFill>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1570" y="1379832"/>
            <a:ext cx="8622165" cy="3968285"/>
          </a:xfrm>
          <a:prstGeom prst="rect">
            <a:avLst/>
          </a:prstGeom>
        </p:spPr>
      </p:pic>
      <p:sp>
        <p:nvSpPr>
          <p:cNvPr id="3" name="Rectangle 2"/>
          <p:cNvSpPr/>
          <p:nvPr/>
        </p:nvSpPr>
        <p:spPr>
          <a:xfrm>
            <a:off x="1162279" y="1931734"/>
            <a:ext cx="6664004" cy="1323439"/>
          </a:xfrm>
          <a:prstGeom prst="rect">
            <a:avLst/>
          </a:prstGeom>
        </p:spPr>
        <p:txBody>
          <a:bodyPr wrap="none">
            <a:spAutoFit/>
          </a:bodyPr>
          <a:lstStyle/>
          <a:p>
            <a:pPr defTabSz="914377">
              <a:defRPr/>
            </a:pPr>
            <a:r>
              <a:rPr lang="en-US" sz="4000" dirty="0" err="1">
                <a:solidFill>
                  <a:prstClr val="black"/>
                </a:solidFill>
                <a:latin typeface="Times New Roman" panose="02020603050405020304" pitchFamily="18" charset="0"/>
                <a:ea typeface="Times New Roman" panose="02020603050405020304" pitchFamily="18" charset="0"/>
              </a:rPr>
              <a:t>Nhan</a:t>
            </a:r>
            <a:r>
              <a:rPr lang="en-US" sz="4000" dirty="0">
                <a:solidFill>
                  <a:prstClr val="black"/>
                </a:solidFill>
                <a:latin typeface="Times New Roman" panose="02020603050405020304" pitchFamily="18" charset="0"/>
                <a:ea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rPr>
              <a:t>đề</a:t>
            </a:r>
            <a:r>
              <a:rPr lang="en-US" sz="4000" dirty="0">
                <a:solidFill>
                  <a:prstClr val="black"/>
                </a:solidFill>
                <a:latin typeface="Times New Roman" panose="02020603050405020304" pitchFamily="18" charset="0"/>
                <a:ea typeface="Times New Roman" panose="02020603050405020304" pitchFamily="18" charset="0"/>
              </a:rPr>
              <a:t> </a:t>
            </a:r>
            <a:r>
              <a:rPr lang="en-US" sz="4000" i="1" dirty="0" err="1">
                <a:solidFill>
                  <a:prstClr val="black"/>
                </a:solidFill>
                <a:latin typeface="Times New Roman" panose="02020603050405020304" pitchFamily="18" charset="0"/>
                <a:ea typeface="Times New Roman" panose="02020603050405020304" pitchFamily="18" charset="0"/>
              </a:rPr>
              <a:t>Chuyện</a:t>
            </a:r>
            <a:r>
              <a:rPr lang="en-US" sz="4000" i="1" dirty="0">
                <a:solidFill>
                  <a:prstClr val="black"/>
                </a:solidFill>
                <a:latin typeface="Times New Roman" panose="02020603050405020304" pitchFamily="18" charset="0"/>
                <a:ea typeface="Times New Roman" panose="02020603050405020304" pitchFamily="18" charset="0"/>
              </a:rPr>
              <a:t> </a:t>
            </a:r>
            <a:r>
              <a:rPr lang="en-US" sz="4000" i="1" dirty="0" err="1">
                <a:solidFill>
                  <a:prstClr val="black"/>
                </a:solidFill>
                <a:latin typeface="Times New Roman" panose="02020603050405020304" pitchFamily="18" charset="0"/>
                <a:ea typeface="Times New Roman" panose="02020603050405020304" pitchFamily="18" charset="0"/>
              </a:rPr>
              <a:t>cổ</a:t>
            </a:r>
            <a:r>
              <a:rPr lang="en-US" sz="4000" i="1" dirty="0">
                <a:solidFill>
                  <a:prstClr val="black"/>
                </a:solidFill>
                <a:latin typeface="Times New Roman" panose="02020603050405020304" pitchFamily="18" charset="0"/>
                <a:ea typeface="Times New Roman" panose="02020603050405020304" pitchFamily="18" charset="0"/>
              </a:rPr>
              <a:t> </a:t>
            </a:r>
            <a:r>
              <a:rPr lang="en-US" sz="4000" i="1" dirty="0" err="1">
                <a:solidFill>
                  <a:prstClr val="black"/>
                </a:solidFill>
                <a:latin typeface="Times New Roman" panose="02020603050405020304" pitchFamily="18" charset="0"/>
                <a:ea typeface="Times New Roman" panose="02020603050405020304" pitchFamily="18" charset="0"/>
              </a:rPr>
              <a:t>nước</a:t>
            </a:r>
            <a:r>
              <a:rPr lang="en-US" sz="4000" i="1" dirty="0">
                <a:solidFill>
                  <a:prstClr val="black"/>
                </a:solidFill>
                <a:latin typeface="Times New Roman" panose="02020603050405020304" pitchFamily="18" charset="0"/>
                <a:ea typeface="Times New Roman" panose="02020603050405020304" pitchFamily="18" charset="0"/>
              </a:rPr>
              <a:t> </a:t>
            </a:r>
            <a:r>
              <a:rPr lang="en-US" sz="4000" i="1" dirty="0" err="1">
                <a:solidFill>
                  <a:prstClr val="black"/>
                </a:solidFill>
                <a:latin typeface="Times New Roman" panose="02020603050405020304" pitchFamily="18" charset="0"/>
                <a:ea typeface="Times New Roman" panose="02020603050405020304" pitchFamily="18" charset="0"/>
              </a:rPr>
              <a:t>mình</a:t>
            </a:r>
            <a:r>
              <a:rPr lang="en-US" sz="4000" dirty="0">
                <a:solidFill>
                  <a:prstClr val="black"/>
                </a:solidFill>
                <a:latin typeface="Times New Roman" panose="02020603050405020304" pitchFamily="18" charset="0"/>
                <a:ea typeface="Times New Roman" panose="02020603050405020304" pitchFamily="18" charset="0"/>
              </a:rPr>
              <a:t> </a:t>
            </a:r>
          </a:p>
          <a:p>
            <a:pPr defTabSz="914377">
              <a:defRPr/>
            </a:pPr>
            <a:r>
              <a:rPr lang="en-US" sz="4000" dirty="0" err="1">
                <a:solidFill>
                  <a:prstClr val="black"/>
                </a:solidFill>
                <a:latin typeface="Times New Roman" panose="02020603050405020304" pitchFamily="18" charset="0"/>
                <a:ea typeface="Times New Roman" panose="02020603050405020304" pitchFamily="18" charset="0"/>
              </a:rPr>
              <a:t>được</a:t>
            </a:r>
            <a:r>
              <a:rPr lang="en-US" sz="4000" dirty="0">
                <a:solidFill>
                  <a:prstClr val="black"/>
                </a:solidFill>
                <a:latin typeface="Times New Roman" panose="02020603050405020304" pitchFamily="18" charset="0"/>
                <a:ea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rPr>
              <a:t>hiểu</a:t>
            </a:r>
            <a:r>
              <a:rPr lang="en-US" sz="4000" dirty="0">
                <a:solidFill>
                  <a:prstClr val="black"/>
                </a:solidFill>
                <a:latin typeface="Times New Roman" panose="02020603050405020304" pitchFamily="18" charset="0"/>
                <a:ea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rPr>
              <a:t>như</a:t>
            </a:r>
            <a:r>
              <a:rPr lang="en-US" sz="4000" dirty="0">
                <a:solidFill>
                  <a:prstClr val="black"/>
                </a:solidFill>
                <a:latin typeface="Times New Roman" panose="02020603050405020304" pitchFamily="18" charset="0"/>
                <a:ea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rPr>
              <a:t>thế</a:t>
            </a:r>
            <a:r>
              <a:rPr lang="en-US" sz="4000" dirty="0">
                <a:solidFill>
                  <a:prstClr val="black"/>
                </a:solidFill>
                <a:latin typeface="Times New Roman" panose="02020603050405020304" pitchFamily="18" charset="0"/>
                <a:ea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rPr>
              <a:t>nào</a:t>
            </a:r>
            <a:r>
              <a:rPr lang="en-US" sz="4000" dirty="0">
                <a:solidFill>
                  <a:prstClr val="black"/>
                </a:solidFill>
                <a:latin typeface="Times New Roman" panose="02020603050405020304" pitchFamily="18" charset="0"/>
                <a:ea typeface="Times New Roman" panose="02020603050405020304" pitchFamily="18" charset="0"/>
              </a:rPr>
              <a:t>?</a:t>
            </a:r>
            <a:endParaRPr lang="en-US" sz="4000" dirty="0">
              <a:solidFill>
                <a:prstClr val="black"/>
              </a:solidFill>
              <a:latin typeface="Calibri" panose="020F0502020204030204"/>
            </a:endParaRPr>
          </a:p>
        </p:txBody>
      </p:sp>
      <p:pic>
        <p:nvPicPr>
          <p:cNvPr id="4" name="Picture 3"/>
          <p:cNvPicPr>
            <a:picLocks noChangeAspect="1"/>
          </p:cNvPicPr>
          <p:nvPr/>
        </p:nvPicPr>
        <p:blipFill>
          <a:blip r:embed="rId3"/>
          <a:stretch>
            <a:fillRect/>
          </a:stretch>
        </p:blipFill>
        <p:spPr>
          <a:xfrm>
            <a:off x="9015585" y="2099045"/>
            <a:ext cx="1739547" cy="1739547"/>
          </a:xfrm>
          <a:prstGeom prst="rect">
            <a:avLst/>
          </a:prstGeom>
        </p:spPr>
      </p:pic>
      <p:sp>
        <p:nvSpPr>
          <p:cNvPr id="6" name="Plaque 5"/>
          <p:cNvSpPr/>
          <p:nvPr/>
        </p:nvSpPr>
        <p:spPr>
          <a:xfrm>
            <a:off x="4494280" y="4433716"/>
            <a:ext cx="7021688" cy="1828800"/>
          </a:xfrm>
          <a:prstGeom prst="plaque">
            <a:avLst/>
          </a:prstGeom>
          <a:effectLst>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sz="2800" dirty="0">
              <a:solidFill>
                <a:srgbClr val="000000"/>
              </a:solidFill>
              <a:latin typeface="Calibri Light" panose="020F0302020204030204"/>
            </a:endParaRPr>
          </a:p>
          <a:p>
            <a:pPr algn="ctr" defTabSz="914377">
              <a:defRPr/>
            </a:pPr>
            <a:endParaRPr lang="en-US" sz="2800" dirty="0">
              <a:solidFill>
                <a:srgbClr val="000000"/>
              </a:solidFill>
              <a:latin typeface="Calibri Light" panose="020F0302020204030204"/>
            </a:endParaRPr>
          </a:p>
          <a:p>
            <a:pPr algn="ctr" defTabSz="914377">
              <a:defRPr/>
            </a:pPr>
            <a:r>
              <a:rPr lang="vi-VN" sz="2800" dirty="0">
                <a:solidFill>
                  <a:srgbClr val="000000"/>
                </a:solidFill>
                <a:latin typeface="Times New Roman" panose="02020603050405020304" pitchFamily="18" charset="0"/>
              </a:rPr>
              <a:t>"Truyện cổ nước mình" là những truyện cổ, do nhân dân ta sáng tạo ra qua hàng ngàn năm lịch sử, thể hiện tâm hồn Việt Nam, bản sắc nền văn hóa Việt Nam.</a:t>
            </a:r>
            <a:br>
              <a:rPr lang="vi-VN" sz="2800" dirty="0">
                <a:solidFill>
                  <a:srgbClr val="000000"/>
                </a:solidFill>
                <a:latin typeface="Times New Roman" panose="02020603050405020304" pitchFamily="18" charset="0"/>
              </a:rPr>
            </a:br>
            <a:br>
              <a:rPr lang="vi-VN" sz="2800" dirty="0">
                <a:solidFill>
                  <a:srgbClr val="000000"/>
                </a:solidFill>
                <a:latin typeface="Times New Roman" panose="02020603050405020304" pitchFamily="18" charset="0"/>
              </a:rPr>
            </a:br>
            <a:endParaRPr lang="en-US" sz="2800" dirty="0">
              <a:solidFill>
                <a:prstClr val="white"/>
              </a:solidFill>
              <a:latin typeface="Calibri Light" panose="020F0302020204030204"/>
            </a:endParaRPr>
          </a:p>
        </p:txBody>
      </p:sp>
    </p:spTree>
    <p:extLst>
      <p:ext uri="{BB962C8B-B14F-4D97-AF65-F5344CB8AC3E}">
        <p14:creationId xmlns:p14="http://schemas.microsoft.com/office/powerpoint/2010/main" val="3909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0"/>
            <a:ext cx="12192001" cy="6858000"/>
          </a:xfrm>
          <a:prstGeom prst="rect">
            <a:avLst/>
          </a:prstGeom>
          <a:noFill/>
          <a:ln w="9525">
            <a:noFill/>
            <a:miter lim="800000"/>
            <a:headEnd/>
            <a:tailEnd/>
          </a:ln>
        </p:spPr>
      </p:pic>
      <p:sp>
        <p:nvSpPr>
          <p:cNvPr id="10" name="TextBox 9">
            <a:extLst>
              <a:ext uri="{FF2B5EF4-FFF2-40B4-BE49-F238E27FC236}">
                <a16:creationId xmlns:a16="http://schemas.microsoft.com/office/drawing/2014/main" id="{B4A3293C-1E93-4637-A7F2-54868D3EAD71}"/>
              </a:ext>
            </a:extLst>
          </p:cNvPr>
          <p:cNvSpPr txBox="1"/>
          <p:nvPr/>
        </p:nvSpPr>
        <p:spPr>
          <a:xfrm>
            <a:off x="1219200" y="1230097"/>
            <a:ext cx="10058400" cy="4607095"/>
          </a:xfrm>
          <a:prstGeom prst="rect">
            <a:avLst/>
          </a:prstGeom>
          <a:noFill/>
        </p:spPr>
        <p:txBody>
          <a:bodyPr wrap="square">
            <a:spAutoFit/>
          </a:bodyPr>
          <a:lstStyle/>
          <a:p>
            <a:r>
              <a:rPr lang="vi-VN" sz="2667" dirty="0">
                <a:latin typeface="Times New Roman" panose="02020603050405020304" pitchFamily="18" charset="0"/>
                <a:cs typeface="Times New Roman" panose="02020603050405020304" pitchFamily="18" charset="0"/>
              </a:rPr>
              <a:t> Những câu chuyện cổ  dân gian  có một vị trí quan trọng trong tâm hồn người Việt, là văn hóa, là giá trị tinh thần của dân tộc ta. Hiểu được điều đó, Lâm Thị Mỹ Dạ, một nhà thơ hiện đại nổi tiếng đã gửi tình yêu  và suy ngẫm về những câu chuyện cổ nước mình.</a:t>
            </a:r>
            <a:r>
              <a:rPr lang="de-DE" sz="2667" dirty="0">
                <a:solidFill>
                  <a:srgbClr val="000000"/>
                </a:solidFill>
                <a:latin typeface="Times New Roman" panose="02020603050405020304" pitchFamily="18" charset="0"/>
                <a:ea typeface="Times New Roman" panose="02020603050405020304" pitchFamily="18" charset="0"/>
              </a:rPr>
              <a:t> Chúng ta ai cũng </a:t>
            </a:r>
            <a:r>
              <a:rPr lang="vi-VN" sz="2667" dirty="0">
                <a:solidFill>
                  <a:srgbClr val="000000"/>
                </a:solidFill>
                <a:latin typeface="Times New Roman" panose="02020603050405020304" pitchFamily="18" charset="0"/>
                <a:ea typeface="Times New Roman" panose="02020603050405020304" pitchFamily="18" charset="0"/>
              </a:rPr>
              <a:t>biết </a:t>
            </a:r>
            <a:r>
              <a:rPr lang="de-DE" sz="2667" dirty="0">
                <a:solidFill>
                  <a:srgbClr val="000000"/>
                </a:solidFill>
                <a:latin typeface="Times New Roman" panose="02020603050405020304" pitchFamily="18" charset="0"/>
                <a:ea typeface="Times New Roman" panose="02020603050405020304" pitchFamily="18" charset="0"/>
              </a:rPr>
              <a:t>một vài câu chuyện cổ với những kết thúc có hậu.</a:t>
            </a:r>
            <a:r>
              <a:rPr lang="vi-VN" sz="2667" dirty="0">
                <a:latin typeface="Times New Roman" panose="02020603050405020304" pitchFamily="18" charset="0"/>
                <a:cs typeface="Times New Roman" panose="02020603050405020304" pitchFamily="18" charset="0"/>
              </a:rPr>
              <a:t> </a:t>
            </a:r>
            <a:r>
              <a:rPr lang="de-DE" sz="2667" dirty="0">
                <a:solidFill>
                  <a:srgbClr val="000000"/>
                </a:solidFill>
                <a:latin typeface="Times New Roman" panose="02020603050405020304" pitchFamily="18" charset="0"/>
                <a:ea typeface="Times New Roman" panose="02020603050405020304" pitchFamily="18" charset="0"/>
              </a:rPr>
              <a:t>Vẫn nhắc về những câu chuyện cổ với kết thúc có hậu ấy, nhưng Lâm Thị Mỹ Dạ lại thể hiện nó qua thể thơ lục bát – thể thơ mà chúng ta mới cùng tìm hiểu trong những tiết học trước. Trong tiết học hôm nay, chúng ta sẽ tìm hiểu bài thơ </a:t>
            </a:r>
            <a:r>
              <a:rPr lang="de-DE" sz="2667" i="1" dirty="0">
                <a:solidFill>
                  <a:srgbClr val="000000"/>
                </a:solidFill>
                <a:latin typeface="Times New Roman" panose="02020603050405020304" pitchFamily="18" charset="0"/>
                <a:ea typeface="Times New Roman" panose="02020603050405020304" pitchFamily="18" charset="0"/>
              </a:rPr>
              <a:t>Chuyện cổ nước mình</a:t>
            </a:r>
            <a:r>
              <a:rPr lang="de-DE" sz="2667" dirty="0">
                <a:solidFill>
                  <a:srgbClr val="000000"/>
                </a:solidFill>
                <a:latin typeface="Times New Roman" panose="02020603050405020304" pitchFamily="18" charset="0"/>
                <a:ea typeface="Times New Roman" panose="02020603050405020304" pitchFamily="18" charset="0"/>
              </a:rPr>
              <a:t> của Lâm Thị Mỹ Dạ để thấy được những câu chuyện cổ đã được tái hiện như thế nào và tình yêu quê hương đất nước của nhà thơ.</a:t>
            </a:r>
            <a:endParaRPr lang="en-US" sz="2667" dirty="0"/>
          </a:p>
        </p:txBody>
      </p:sp>
    </p:spTree>
    <p:extLst>
      <p:ext uri="{BB962C8B-B14F-4D97-AF65-F5344CB8AC3E}">
        <p14:creationId xmlns:p14="http://schemas.microsoft.com/office/powerpoint/2010/main" val="2867267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549400" y="2616200"/>
            <a:ext cx="1799668" cy="147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6" name="流程图: 库存数据 5"/>
          <p:cNvSpPr/>
          <p:nvPr/>
        </p:nvSpPr>
        <p:spPr>
          <a:xfrm flipH="1">
            <a:off x="2727447" y="2417674"/>
            <a:ext cx="7081111" cy="1874926"/>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7" name="TextBox 9"/>
          <p:cNvSpPr txBox="1"/>
          <p:nvPr/>
        </p:nvSpPr>
        <p:spPr>
          <a:xfrm>
            <a:off x="2164881" y="2584271"/>
            <a:ext cx="774571" cy="1200329"/>
          </a:xfrm>
          <a:prstGeom prst="rect">
            <a:avLst/>
          </a:prstGeom>
          <a:noFill/>
        </p:spPr>
        <p:txBody>
          <a:bodyPr wrap="none" rtlCol="0">
            <a:spAutoFit/>
          </a:bodyPr>
          <a:lstStyle/>
          <a:p>
            <a:r>
              <a:rPr lang="en-US" altLang="zh-CN" sz="7200" b="1" dirty="0">
                <a:solidFill>
                  <a:prstClr val="white"/>
                </a:solidFill>
                <a:latin typeface="Times New Roman" pitchFamily="18" charset="0"/>
                <a:ea typeface="印品黑体" panose="00000500000000000000" pitchFamily="2" charset="-122"/>
                <a:cs typeface="Times New Roman" pitchFamily="18" charset="0"/>
              </a:rPr>
              <a:t>I.</a:t>
            </a:r>
            <a:endParaRPr lang="zh-CN" altLang="en-US" sz="7200" b="1" dirty="0">
              <a:solidFill>
                <a:prstClr val="white"/>
              </a:solidFill>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3725933" y="2176374"/>
            <a:ext cx="5433054" cy="2292487"/>
          </a:xfrm>
          <a:prstGeom prst="rect">
            <a:avLst/>
          </a:prstGeom>
          <a:noFill/>
        </p:spPr>
        <p:txBody>
          <a:bodyPr wrap="square" rtlCol="0">
            <a:spAutoFit/>
          </a:bodyPr>
          <a:lstStyle/>
          <a:p>
            <a:pPr algn="ctr">
              <a:lnSpc>
                <a:spcPct val="125000"/>
              </a:lnSpc>
            </a:pPr>
            <a:r>
              <a:rPr lang="en-US" altLang="zh-CN" sz="6000" b="1" dirty="0">
                <a:solidFill>
                  <a:prstClr val="white"/>
                </a:solidFill>
                <a:latin typeface="Times New Roman" pitchFamily="18" charset="0"/>
                <a:ea typeface="印品黑体" panose="00000500000000000000" pitchFamily="2" charset="-122"/>
                <a:cs typeface="Times New Roman" pitchFamily="18" charset="0"/>
              </a:rPr>
              <a:t>ĐỌC TÌM HIỂU CHUNG:</a:t>
            </a:r>
            <a:endParaRPr lang="zh-CN" altLang="en-US" sz="6000" b="1" dirty="0">
              <a:solidFill>
                <a:prstClr val="white"/>
              </a:solidFill>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43017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14</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89291" y="4994701"/>
            <a:ext cx="6096000" cy="584775"/>
          </a:xfrm>
          <a:prstGeom prst="rect">
            <a:avLst/>
          </a:prstGeom>
        </p:spPr>
        <p:txBody>
          <a:bodyPr>
            <a:spAutoFit/>
          </a:bodyPr>
          <a:lstStyle/>
          <a:p>
            <a:r>
              <a:rPr lang="vi-VN" sz="3200" dirty="0">
                <a:solidFill>
                  <a:prstClr val="black"/>
                </a:solidFill>
                <a:latin typeface="Times New Roman" pitchFamily="18" charset="0"/>
                <a:cs typeface="Times New Roman" pitchFamily="18" charset="0"/>
              </a:rPr>
              <a:t>   </a:t>
            </a:r>
          </a:p>
        </p:txBody>
      </p:sp>
      <p:sp>
        <p:nvSpPr>
          <p:cNvPr id="4" name="Rectangle 3"/>
          <p:cNvSpPr/>
          <p:nvPr/>
        </p:nvSpPr>
        <p:spPr>
          <a:xfrm>
            <a:off x="3055772" y="267426"/>
            <a:ext cx="1569660" cy="646331"/>
          </a:xfrm>
          <a:prstGeom prst="rect">
            <a:avLst/>
          </a:prstGeom>
        </p:spPr>
        <p:txBody>
          <a:bodyPr wrap="none">
            <a:spAutoFit/>
          </a:bodyPr>
          <a:lstStyle/>
          <a:p>
            <a:r>
              <a:rPr lang="en-US" sz="3600" b="1" dirty="0">
                <a:solidFill>
                  <a:prstClr val="black"/>
                </a:solidFill>
                <a:latin typeface="Times New Roman" pitchFamily="18" charset="0"/>
                <a:cs typeface="Times New Roman" pitchFamily="18" charset="0"/>
              </a:rPr>
              <a:t>1.</a:t>
            </a:r>
            <a:r>
              <a:rPr lang="vi-VN"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Đọc</a:t>
            </a:r>
            <a:r>
              <a:rPr lang="en-US" sz="3600" b="1" dirty="0">
                <a:solidFill>
                  <a:prstClr val="black"/>
                </a:solidFill>
                <a:latin typeface="Times New Roman" pitchFamily="18" charset="0"/>
                <a:cs typeface="Times New Roman" pitchFamily="18" charset="0"/>
              </a:rPr>
              <a:t>:</a:t>
            </a:r>
            <a:endParaRPr lang="vi-VN" sz="3600" b="1" dirty="0">
              <a:solidFill>
                <a:prstClr val="black"/>
              </a:solidFill>
              <a:latin typeface="Times New Roman" pitchFamily="18" charset="0"/>
              <a:cs typeface="Times New Roman" pitchFamily="18" charset="0"/>
            </a:endParaRPr>
          </a:p>
        </p:txBody>
      </p:sp>
      <p:pic>
        <p:nvPicPr>
          <p:cNvPr id="15" name="PA_图片 4">
            <a:extLst>
              <a:ext uri="{FF2B5EF4-FFF2-40B4-BE49-F238E27FC236}">
                <a16:creationId xmlns:a16="http://schemas.microsoft.com/office/drawing/2014/main" id="{779FECAC-BC6E-4061-8183-C4468F8E8B3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478674" y="1577370"/>
            <a:ext cx="4436226" cy="4518630"/>
          </a:xfrm>
          <a:prstGeom prst="rect">
            <a:avLst/>
          </a:prstGeom>
        </p:spPr>
      </p:pic>
      <p:sp>
        <p:nvSpPr>
          <p:cNvPr id="12" name="Rectangle 11"/>
          <p:cNvSpPr/>
          <p:nvPr/>
        </p:nvSpPr>
        <p:spPr>
          <a:xfrm>
            <a:off x="1338246" y="2732543"/>
            <a:ext cx="3047281" cy="1569660"/>
          </a:xfrm>
          <a:prstGeom prst="rect">
            <a:avLst/>
          </a:prstGeom>
        </p:spPr>
        <p:txBody>
          <a:bodyPr wrap="square">
            <a:spAutoFit/>
          </a:bodyPr>
          <a:lstStyle/>
          <a:p>
            <a:pPr algn="just"/>
            <a:r>
              <a:rPr lang="en-US" sz="3200" dirty="0" err="1">
                <a:solidFill>
                  <a:prstClr val="black"/>
                </a:solidFill>
                <a:latin typeface="Times New Roman" pitchFamily="18" charset="0"/>
                <a:cs typeface="Times New Roman" pitchFamily="18" charset="0"/>
              </a:rPr>
              <a:t>Lắng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nghe</a:t>
            </a:r>
            <a:r>
              <a:rPr lang="en-US" sz="3200" dirty="0">
                <a:solidFill>
                  <a:prstClr val="black"/>
                </a:solidFill>
                <a:latin typeface="Times New Roman" pitchFamily="18" charset="0"/>
                <a:cs typeface="Times New Roman" pitchFamily="18" charset="0"/>
              </a:rPr>
              <a:t> video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theo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con!</a:t>
            </a:r>
            <a:endParaRPr lang="vi-VN" sz="3200" dirty="0">
              <a:solidFill>
                <a:prstClr val="black"/>
              </a:solidFill>
              <a:latin typeface="Times New Roman" pitchFamily="18" charset="0"/>
              <a:cs typeface="Times New Roman" pitchFamily="18" charset="0"/>
            </a:endParaRPr>
          </a:p>
        </p:txBody>
      </p:sp>
      <p:pic>
        <p:nvPicPr>
          <p:cNvPr id="17" name="PA_图片 4">
            <a:extLst>
              <a:ext uri="{FF2B5EF4-FFF2-40B4-BE49-F238E27FC236}">
                <a16:creationId xmlns:a16="http://schemas.microsoft.com/office/drawing/2014/main" id="{779FECAC-BC6E-4061-8183-C4468F8E8B32}"/>
              </a:ext>
            </a:extLst>
          </p:cNvPr>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6160478" y="897861"/>
            <a:ext cx="4436226" cy="4518630"/>
          </a:xfrm>
          <a:prstGeom prst="rect">
            <a:avLst/>
          </a:prstGeom>
        </p:spPr>
      </p:pic>
      <p:sp>
        <p:nvSpPr>
          <p:cNvPr id="13" name="Rectangle 12"/>
          <p:cNvSpPr/>
          <p:nvPr/>
        </p:nvSpPr>
        <p:spPr>
          <a:xfrm>
            <a:off x="6689634" y="2372346"/>
            <a:ext cx="3377913" cy="1077218"/>
          </a:xfrm>
          <a:prstGeom prst="rect">
            <a:avLst/>
          </a:prstGeom>
        </p:spPr>
        <p:txBody>
          <a:bodyPr wrap="square">
            <a:spAutoFit/>
          </a:bodyPr>
          <a:lstStyle/>
          <a:p>
            <a:pPr algn="just"/>
            <a:r>
              <a:rPr lang="en-US" sz="3200" dirty="0">
                <a:solidFill>
                  <a:prstClr val="black"/>
                </a:solidFill>
                <a:latin typeface="Times New Roman" pitchFamily="18" charset="0"/>
                <a:cs typeface="Times New Roman" pitchFamily="18" charset="0"/>
              </a:rPr>
              <a:t>Ta </a:t>
            </a:r>
            <a:r>
              <a:rPr lang="en-US" sz="3200" dirty="0" err="1">
                <a:solidFill>
                  <a:prstClr val="black"/>
                </a:solidFill>
                <a:latin typeface="Times New Roman" pitchFamily="18" charset="0"/>
                <a:cs typeface="Times New Roman" pitchFamily="18" charset="0"/>
              </a:rPr>
              <a:t>cùng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xem</a:t>
            </a:r>
            <a:r>
              <a:rPr lang="en-US" sz="3200" dirty="0">
                <a:solidFill>
                  <a:prstClr val="black"/>
                </a:solidFill>
                <a:latin typeface="Times New Roman" pitchFamily="18" charset="0"/>
                <a:cs typeface="Times New Roman" pitchFamily="18" charset="0"/>
              </a:rPr>
              <a:t> video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endParaRPr lang="vi-VN"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8784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Tập đọc- -Truyện cổ nước mình-. [Tiếng Việt 4] [Học trực tuyến cùng OLM].mp4">
            <a:hlinkClick r:id="" action="ppaction://media"/>
          </p:cNvPr>
          <p:cNvPicPr>
            <a:picLocks noChangeAspect="1"/>
          </p:cNvPicPr>
          <p:nvPr>
            <a:videoFile r:link="rId1"/>
            <p:extLst>
              <p:ext uri="{DAA4B4D4-6D71-4841-9C94-3DE7FCFB9230}">
                <p14:media xmlns:p14="http://schemas.microsoft.com/office/powerpoint/2010/main" r:embed="rId2">
                  <p14:trim st="46001.888" end="550436.3978"/>
                </p14:media>
              </p:ext>
            </p:extLst>
          </p:nvPr>
        </p:nvPicPr>
        <p:blipFill>
          <a:blip r:embed="rId5"/>
          <a:stretch>
            <a:fillRect/>
          </a:stretch>
        </p:blipFill>
        <p:spPr>
          <a:xfrm>
            <a:off x="1193800" y="419100"/>
            <a:ext cx="9931400" cy="5295900"/>
          </a:xfrm>
          <a:prstGeom prst="rect">
            <a:avLst/>
          </a:prstGeom>
          <a:ln>
            <a:noFill/>
          </a:ln>
          <a:effectLst>
            <a:softEdge rad="112500"/>
          </a:effectLst>
        </p:spPr>
      </p:pic>
    </p:spTree>
    <p:extLst>
      <p:ext uri="{BB962C8B-B14F-4D97-AF65-F5344CB8AC3E}">
        <p14:creationId xmlns:p14="http://schemas.microsoft.com/office/powerpoint/2010/main" val="30413556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8400" y="965458"/>
            <a:ext cx="6096000" cy="742511"/>
          </a:xfrm>
          <a:prstGeom prst="rect">
            <a:avLst/>
          </a:prstGeom>
        </p:spPr>
        <p:txBody>
          <a:bodyPr>
            <a:spAutoFit/>
          </a:bodyPr>
          <a:lstStyle/>
          <a:p>
            <a:pPr algn="just">
              <a:lnSpc>
                <a:spcPct val="150000"/>
              </a:lnSpc>
              <a:spcAft>
                <a:spcPts val="800"/>
              </a:spcAft>
            </a:pP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Chuyện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cổ</a:t>
            </a:r>
            <a:endParaRPr lang="en-US" sz="3200" dirty="0">
              <a:latin typeface="Times New Roman" pitchFamily="18" charset="0"/>
              <a:ea typeface="Calibri"/>
              <a:cs typeface="Times New Roman" pitchFamily="18" charset="0"/>
            </a:endParaRPr>
          </a:p>
        </p:txBody>
      </p:sp>
      <p:sp>
        <p:nvSpPr>
          <p:cNvPr id="3" name="Rectangle 2"/>
          <p:cNvSpPr/>
          <p:nvPr/>
        </p:nvSpPr>
        <p:spPr>
          <a:xfrm>
            <a:off x="2589751" y="134461"/>
            <a:ext cx="2337499" cy="830997"/>
          </a:xfrm>
          <a:prstGeom prst="rect">
            <a:avLst/>
          </a:prstGeom>
        </p:spPr>
        <p:txBody>
          <a:bodyPr wrap="none">
            <a:spAutoFit/>
          </a:bodyPr>
          <a:lstStyle/>
          <a:p>
            <a:pPr lvl="0" algn="just">
              <a:lnSpc>
                <a:spcPct val="150000"/>
              </a:lnSpc>
              <a:spcAft>
                <a:spcPts val="800"/>
              </a:spcAft>
            </a:pPr>
            <a:r>
              <a:rPr lang="en-US" sz="3200" b="1" dirty="0">
                <a:solidFill>
                  <a:srgbClr val="000000"/>
                </a:solidFill>
                <a:latin typeface="Times New Roman" pitchFamily="18" charset="0"/>
                <a:ea typeface="Calibri"/>
                <a:cs typeface="Times New Roman" pitchFamily="18" charset="0"/>
              </a:rPr>
              <a:t>2. </a:t>
            </a:r>
            <a:r>
              <a:rPr lang="en-US" sz="3200" b="1" dirty="0" err="1">
                <a:solidFill>
                  <a:srgbClr val="000000"/>
                </a:solidFill>
                <a:latin typeface="Times New Roman" pitchFamily="18" charset="0"/>
                <a:ea typeface="Calibri"/>
                <a:cs typeface="Times New Roman" pitchFamily="18" charset="0"/>
              </a:rPr>
              <a:t>Chú</a:t>
            </a:r>
            <a:r>
              <a:rPr lang="en-US" sz="3200" b="1" dirty="0">
                <a:solidFill>
                  <a:srgbClr val="000000"/>
                </a:solidFill>
                <a:latin typeface="Times New Roman" pitchFamily="18" charset="0"/>
                <a:ea typeface="Calibri"/>
                <a:cs typeface="Times New Roman" pitchFamily="18" charset="0"/>
              </a:rPr>
              <a:t> </a:t>
            </a:r>
            <a:r>
              <a:rPr lang="en-US" sz="3200" b="1" dirty="0" err="1">
                <a:solidFill>
                  <a:srgbClr val="000000"/>
                </a:solidFill>
                <a:latin typeface="Times New Roman" pitchFamily="18" charset="0"/>
                <a:ea typeface="Calibri"/>
                <a:cs typeface="Times New Roman" pitchFamily="18" charset="0"/>
              </a:rPr>
              <a:t>thích</a:t>
            </a:r>
            <a:endParaRPr lang="en-US" sz="3200" dirty="0">
              <a:solidFill>
                <a:prstClr val="black"/>
              </a:solidFill>
              <a:latin typeface="Times New Roman" pitchFamily="18" charset="0"/>
              <a:ea typeface="Calibri"/>
              <a:cs typeface="Times New Roman" pitchFamily="18" charset="0"/>
            </a:endParaRPr>
          </a:p>
        </p:txBody>
      </p:sp>
      <p:sp>
        <p:nvSpPr>
          <p:cNvPr id="4" name="Rectangle 3"/>
          <p:cNvSpPr/>
          <p:nvPr/>
        </p:nvSpPr>
        <p:spPr>
          <a:xfrm>
            <a:off x="1168400" y="1865918"/>
            <a:ext cx="6096000" cy="742511"/>
          </a:xfrm>
          <a:prstGeom prst="rect">
            <a:avLst/>
          </a:prstGeom>
        </p:spPr>
        <p:txBody>
          <a:bodyPr>
            <a:spAutoFit/>
          </a:bodyPr>
          <a:lstStyle/>
          <a:p>
            <a:pPr lvl="0" algn="just">
              <a:lnSpc>
                <a:spcPct val="150000"/>
              </a:lnSpc>
              <a:spcAft>
                <a:spcPts val="800"/>
              </a:spcAft>
            </a:pP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Độ</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trì</a:t>
            </a:r>
            <a:endParaRPr lang="en-US" sz="3200" dirty="0">
              <a:solidFill>
                <a:prstClr val="black"/>
              </a:solidFill>
              <a:latin typeface="Times New Roman" pitchFamily="18" charset="0"/>
              <a:ea typeface="Calibri"/>
              <a:cs typeface="Times New Roman" pitchFamily="18" charset="0"/>
            </a:endParaRPr>
          </a:p>
        </p:txBody>
      </p:sp>
      <p:sp>
        <p:nvSpPr>
          <p:cNvPr id="5" name="Rectangle 4"/>
          <p:cNvSpPr/>
          <p:nvPr/>
        </p:nvSpPr>
        <p:spPr>
          <a:xfrm>
            <a:off x="1168400" y="2756446"/>
            <a:ext cx="6096000" cy="742511"/>
          </a:xfrm>
          <a:prstGeom prst="rect">
            <a:avLst/>
          </a:prstGeom>
        </p:spPr>
        <p:txBody>
          <a:bodyPr>
            <a:spAutoFit/>
          </a:bodyPr>
          <a:lstStyle/>
          <a:p>
            <a:pPr lvl="0" algn="just">
              <a:lnSpc>
                <a:spcPct val="150000"/>
              </a:lnSpc>
              <a:spcAft>
                <a:spcPts val="800"/>
              </a:spcAft>
            </a:pP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Độ</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lượng</a:t>
            </a:r>
            <a:endParaRPr lang="en-US" sz="3200" dirty="0">
              <a:solidFill>
                <a:prstClr val="black"/>
              </a:solidFill>
              <a:latin typeface="Times New Roman" pitchFamily="18" charset="0"/>
              <a:ea typeface="Calibri"/>
              <a:cs typeface="Times New Roman" pitchFamily="18" charset="0"/>
            </a:endParaRPr>
          </a:p>
        </p:txBody>
      </p:sp>
      <p:sp>
        <p:nvSpPr>
          <p:cNvPr id="6" name="Rectangle 5"/>
          <p:cNvSpPr/>
          <p:nvPr/>
        </p:nvSpPr>
        <p:spPr>
          <a:xfrm>
            <a:off x="1295400" y="3685074"/>
            <a:ext cx="6096000" cy="742511"/>
          </a:xfrm>
          <a:prstGeom prst="rect">
            <a:avLst/>
          </a:prstGeom>
        </p:spPr>
        <p:txBody>
          <a:bodyPr>
            <a:spAutoFit/>
          </a:bodyPr>
          <a:lstStyle/>
          <a:p>
            <a:pPr lvl="0" algn="just">
              <a:lnSpc>
                <a:spcPct val="150000"/>
              </a:lnSpc>
              <a:spcAft>
                <a:spcPts val="800"/>
              </a:spcAft>
            </a:pP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Đa</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tình</a:t>
            </a:r>
            <a:endParaRPr lang="en-US" sz="3200" dirty="0">
              <a:solidFill>
                <a:prstClr val="black"/>
              </a:solidFill>
              <a:latin typeface="Times New Roman" pitchFamily="18" charset="0"/>
              <a:ea typeface="Calibri"/>
              <a:cs typeface="Times New Roman" pitchFamily="18" charset="0"/>
            </a:endParaRPr>
          </a:p>
        </p:txBody>
      </p:sp>
      <p:sp>
        <p:nvSpPr>
          <p:cNvPr id="7" name="Rectangle 6"/>
          <p:cNvSpPr/>
          <p:nvPr/>
        </p:nvSpPr>
        <p:spPr>
          <a:xfrm>
            <a:off x="1295400" y="4842302"/>
            <a:ext cx="1917513" cy="830997"/>
          </a:xfrm>
          <a:prstGeom prst="rect">
            <a:avLst/>
          </a:prstGeom>
        </p:spPr>
        <p:txBody>
          <a:bodyPr wrap="none">
            <a:spAutoFit/>
          </a:bodyPr>
          <a:lstStyle/>
          <a:p>
            <a:pPr lvl="0" algn="just">
              <a:lnSpc>
                <a:spcPct val="150000"/>
              </a:lnSpc>
              <a:spcAft>
                <a:spcPts val="800"/>
              </a:spcAft>
            </a:pP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Đa</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mang</a:t>
            </a:r>
            <a:endParaRPr lang="en-US" sz="3200" dirty="0">
              <a:solidFill>
                <a:prstClr val="black"/>
              </a:solidFill>
              <a:latin typeface="Times New Roman" pitchFamily="18" charset="0"/>
              <a:ea typeface="Calibri"/>
              <a:cs typeface="Times New Roman" pitchFamily="18" charset="0"/>
            </a:endParaRPr>
          </a:p>
        </p:txBody>
      </p:sp>
      <p:sp>
        <p:nvSpPr>
          <p:cNvPr id="8" name="Rounded Rectangular Callout 7"/>
          <p:cNvSpPr/>
          <p:nvPr/>
        </p:nvSpPr>
        <p:spPr>
          <a:xfrm>
            <a:off x="5130800" y="228600"/>
            <a:ext cx="4927600" cy="1349506"/>
          </a:xfrm>
          <a:prstGeom prst="wedgeRoundRectCallout">
            <a:avLst>
              <a:gd name="adj1" fmla="val -83977"/>
              <a:gd name="adj2" fmla="val 3897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xưa</a:t>
            </a:r>
            <a:endParaRPr lang="en-US" sz="3200" dirty="0">
              <a:latin typeface="Times New Roman" pitchFamily="18" charset="0"/>
              <a:cs typeface="Times New Roman" pitchFamily="18" charset="0"/>
            </a:endParaRPr>
          </a:p>
        </p:txBody>
      </p:sp>
      <p:sp>
        <p:nvSpPr>
          <p:cNvPr id="9" name="Rounded Rectangular Callout 8"/>
          <p:cNvSpPr/>
          <p:nvPr/>
        </p:nvSpPr>
        <p:spPr>
          <a:xfrm>
            <a:off x="5130800" y="1336713"/>
            <a:ext cx="4927600" cy="1349506"/>
          </a:xfrm>
          <a:prstGeom prst="wedgeRoundRectCallout">
            <a:avLst>
              <a:gd name="adj1" fmla="val -104338"/>
              <a:gd name="adj2" fmla="val 1921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giúp</a:t>
            </a:r>
            <a:endParaRPr lang="en-US" sz="3200" dirty="0">
              <a:latin typeface="Times New Roman" pitchFamily="18" charset="0"/>
              <a:cs typeface="Times New Roman" pitchFamily="18" charset="0"/>
            </a:endParaRPr>
          </a:p>
        </p:txBody>
      </p:sp>
      <p:sp>
        <p:nvSpPr>
          <p:cNvPr id="10" name="Rounded Rectangular Callout 9"/>
          <p:cNvSpPr/>
          <p:nvPr/>
        </p:nvSpPr>
        <p:spPr>
          <a:xfrm>
            <a:off x="5295900" y="2335568"/>
            <a:ext cx="4927600" cy="1349506"/>
          </a:xfrm>
          <a:prstGeom prst="wedgeRoundRectCallout">
            <a:avLst>
              <a:gd name="adj1" fmla="val -95833"/>
              <a:gd name="adj2" fmla="val 2203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itchFamily="18" charset="0"/>
                <a:cs typeface="Times New Roman" pitchFamily="18" charset="0"/>
              </a:rPr>
              <a:t>Đức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a:t>
            </a:r>
          </a:p>
        </p:txBody>
      </p:sp>
      <p:sp>
        <p:nvSpPr>
          <p:cNvPr id="11" name="Rounded Rectangular Callout 10"/>
          <p:cNvSpPr/>
          <p:nvPr/>
        </p:nvSpPr>
        <p:spPr>
          <a:xfrm>
            <a:off x="5295900" y="3381576"/>
            <a:ext cx="4927600" cy="1349506"/>
          </a:xfrm>
          <a:prstGeom prst="wedgeRoundRectCallout">
            <a:avLst>
              <a:gd name="adj1" fmla="val -99956"/>
              <a:gd name="adj2" fmla="val 9799"/>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latin typeface="Times New Roman" pitchFamily="18" charset="0"/>
                <a:cs typeface="Times New Roman" pitchFamily="18" charset="0"/>
              </a:rPr>
              <a:t>Giàu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xuc</a:t>
            </a:r>
            <a:endParaRPr lang="en-US" sz="2800" dirty="0">
              <a:latin typeface="Times New Roman" pitchFamily="18" charset="0"/>
              <a:cs typeface="Times New Roman" pitchFamily="18" charset="0"/>
            </a:endParaRPr>
          </a:p>
        </p:txBody>
      </p:sp>
      <p:sp>
        <p:nvSpPr>
          <p:cNvPr id="12" name="Rounded Rectangular Callout 11"/>
          <p:cNvSpPr/>
          <p:nvPr/>
        </p:nvSpPr>
        <p:spPr>
          <a:xfrm>
            <a:off x="5295900" y="4344478"/>
            <a:ext cx="4927600" cy="1349506"/>
          </a:xfrm>
          <a:prstGeom prst="wedgeRoundRectCallout">
            <a:avLst>
              <a:gd name="adj1" fmla="val -95317"/>
              <a:gd name="adj2" fmla="val 24857"/>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itchFamily="18" charset="0"/>
                <a:cs typeface="Times New Roman" pitchFamily="18" charset="0"/>
              </a:rPr>
              <a:t>Ràng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lo </a:t>
            </a:r>
            <a:r>
              <a:rPr lang="en-US" sz="3200" dirty="0" err="1">
                <a:latin typeface="Times New Roman" pitchFamily="18" charset="0"/>
                <a:cs typeface="Times New Roman" pitchFamily="18" charset="0"/>
              </a:rPr>
              <a:t>lắng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08398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heel(1)">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barn(inVertical)">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0"/>
            <a:ext cx="12192001" cy="6858000"/>
          </a:xfrm>
          <a:prstGeom prst="rect">
            <a:avLst/>
          </a:prstGeom>
          <a:noFill/>
          <a:ln w="9525">
            <a:noFill/>
            <a:miter lim="800000"/>
            <a:headEnd/>
            <a:tailEnd/>
          </a:ln>
        </p:spPr>
      </p:pic>
      <p:sp>
        <p:nvSpPr>
          <p:cNvPr id="6" name="TextBox 5"/>
          <p:cNvSpPr txBox="1"/>
          <p:nvPr/>
        </p:nvSpPr>
        <p:spPr>
          <a:xfrm>
            <a:off x="1727200" y="403965"/>
            <a:ext cx="4572000" cy="748988"/>
          </a:xfrm>
          <a:prstGeom prst="rect">
            <a:avLst/>
          </a:prstGeom>
          <a:noFill/>
        </p:spPr>
        <p:txBody>
          <a:bodyPr wrap="square" rtlCol="0">
            <a:spAutoFit/>
          </a:bodyPr>
          <a:lstStyle/>
          <a:p>
            <a:r>
              <a:rPr lang="en-US" sz="4267" b="1" dirty="0">
                <a:latin typeface="Times New Roman" pitchFamily="18" charset="0"/>
                <a:cs typeface="Times New Roman" pitchFamily="18" charset="0"/>
              </a:rPr>
              <a:t>1. </a:t>
            </a:r>
            <a:r>
              <a:rPr lang="en-US" sz="4267" b="1" dirty="0" err="1">
                <a:latin typeface="Times New Roman" pitchFamily="18" charset="0"/>
                <a:cs typeface="Times New Roman" pitchFamily="18" charset="0"/>
              </a:rPr>
              <a:t>Tác</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giả</a:t>
            </a:r>
            <a:endParaRPr lang="en-US" sz="4267" b="1" dirty="0">
              <a:latin typeface="Times New Roman" pitchFamily="18" charset="0"/>
              <a:cs typeface="Times New Roman" pitchFamily="18" charset="0"/>
            </a:endParaRPr>
          </a:p>
        </p:txBody>
      </p:sp>
      <p:sp>
        <p:nvSpPr>
          <p:cNvPr id="7" name="TextBox 6"/>
          <p:cNvSpPr txBox="1"/>
          <p:nvPr/>
        </p:nvSpPr>
        <p:spPr>
          <a:xfrm>
            <a:off x="629085" y="979120"/>
            <a:ext cx="6705600" cy="4687950"/>
          </a:xfrm>
          <a:prstGeom prst="rect">
            <a:avLst/>
          </a:prstGeom>
          <a:noFill/>
        </p:spPr>
        <p:txBody>
          <a:bodyPr wrap="square" rtlCol="0">
            <a:spAutoFit/>
          </a:bodyPr>
          <a:lstStyle/>
          <a:p>
            <a:pPr marL="609585" indent="-609585">
              <a:buFontTx/>
              <a:buChar char="-"/>
            </a:pPr>
            <a:r>
              <a:rPr lang="nl-NL" sz="3733" dirty="0">
                <a:latin typeface="Times New Roman" pitchFamily="18" charset="0"/>
                <a:cs typeface="Times New Roman" pitchFamily="18" charset="0"/>
              </a:rPr>
              <a:t>Lâm Thị Mỹ Dạ( 1949)</a:t>
            </a:r>
          </a:p>
          <a:p>
            <a:pPr marL="609585" indent="-609585">
              <a:buFontTx/>
              <a:buChar char="-"/>
            </a:pPr>
            <a:r>
              <a:rPr lang="nl-NL" sz="3733" dirty="0">
                <a:latin typeface="Times New Roman" pitchFamily="18" charset="0"/>
                <a:cs typeface="Times New Roman" pitchFamily="18" charset="0"/>
              </a:rPr>
              <a:t>Quê : Quảng Bình;</a:t>
            </a:r>
          </a:p>
          <a:p>
            <a:pPr>
              <a:buFontTx/>
              <a:buChar char="-"/>
            </a:pPr>
            <a:r>
              <a:rPr lang="nl-NL" sz="3733" dirty="0">
                <a:latin typeface="Times New Roman" pitchFamily="18" charset="0"/>
                <a:cs typeface="Times New Roman" pitchFamily="18" charset="0"/>
              </a:rPr>
              <a:t> Là nhà thơ nữ nổi tiếng, là hội viên HNV Việt Nam. Có nhiều tác phẩm đạt giải cao. </a:t>
            </a:r>
            <a:endParaRPr lang="en-US" sz="3733" dirty="0">
              <a:latin typeface="Times New Roman" pitchFamily="18" charset="0"/>
              <a:cs typeface="Times New Roman" pitchFamily="18" charset="0"/>
            </a:endParaRPr>
          </a:p>
          <a:p>
            <a:r>
              <a:rPr lang="nl-NL" sz="3733" dirty="0">
                <a:latin typeface="Times New Roman" pitchFamily="18" charset="0"/>
                <a:cs typeface="Times New Roman" pitchFamily="18" charset="0"/>
              </a:rPr>
              <a:t>-  Phong cách thơ nhẹ nhàng, đằm thắm, trong trẻo, thể hiện một tâm hồn tinh tế, giàu yêu thương.</a:t>
            </a:r>
            <a:r>
              <a:rPr lang="en-US" sz="3733" dirty="0">
                <a:latin typeface="Times New Roman" pitchFamily="18" charset="0"/>
                <a:cs typeface="Times New Roman" pitchFamily="18" charset="0"/>
              </a:rPr>
              <a:t> </a:t>
            </a:r>
          </a:p>
        </p:txBody>
      </p:sp>
      <p:pic>
        <p:nvPicPr>
          <p:cNvPr id="9" name="Picture 8" descr="tải xuống (1).jpg"/>
          <p:cNvPicPr>
            <a:picLocks noChangeAspect="1"/>
          </p:cNvPicPr>
          <p:nvPr/>
        </p:nvPicPr>
        <p:blipFill>
          <a:blip r:embed="rId3"/>
          <a:stretch>
            <a:fillRect/>
          </a:stretch>
        </p:blipFill>
        <p:spPr>
          <a:xfrm>
            <a:off x="7315200" y="1066800"/>
            <a:ext cx="4139504" cy="4495800"/>
          </a:xfrm>
          <a:prstGeom prst="rect">
            <a:avLst/>
          </a:prstGeom>
        </p:spPr>
      </p:pic>
      <p:sp>
        <p:nvSpPr>
          <p:cNvPr id="8" name="TextBox 7">
            <a:extLst>
              <a:ext uri="{FF2B5EF4-FFF2-40B4-BE49-F238E27FC236}">
                <a16:creationId xmlns:a16="http://schemas.microsoft.com/office/drawing/2014/main" id="{C2FA485D-F6E5-41A8-A99F-6EC8FACDEF7B}"/>
              </a:ext>
            </a:extLst>
          </p:cNvPr>
          <p:cNvSpPr txBox="1"/>
          <p:nvPr/>
        </p:nvSpPr>
        <p:spPr>
          <a:xfrm>
            <a:off x="7270044" y="5613820"/>
            <a:ext cx="3487814" cy="666786"/>
          </a:xfrm>
          <a:prstGeom prst="rect">
            <a:avLst/>
          </a:prstGeom>
          <a:noFill/>
        </p:spPr>
        <p:txBody>
          <a:bodyPr wrap="none" rtlCol="0">
            <a:spAutoFit/>
          </a:bodyPr>
          <a:lstStyle/>
          <a:p>
            <a:r>
              <a:rPr lang="en-US" sz="3733" b="1" dirty="0" err="1">
                <a:solidFill>
                  <a:srgbClr val="FF0000"/>
                </a:solidFill>
                <a:latin typeface="Times New Roman" panose="02020603050405020304" pitchFamily="18" charset="0"/>
                <a:cs typeface="Times New Roman" panose="02020603050405020304" pitchFamily="18" charset="0"/>
              </a:rPr>
              <a:t>Lâm</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Thị</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Mỹ</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Dạ</a:t>
            </a:r>
            <a:endParaRPr lang="en-US" sz="3733"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4376" y="20637"/>
            <a:ext cx="6090550" cy="769441"/>
          </a:xfrm>
          <a:prstGeom prst="rect">
            <a:avLst/>
          </a:prstGeom>
        </p:spPr>
        <p:txBody>
          <a:bodyPr wrap="square">
            <a:spAutoFit/>
          </a:bodyPr>
          <a:lstStyle/>
          <a:p>
            <a:pPr algn="ctr"/>
            <a:r>
              <a:rPr lang="en-US" sz="4400" b="1" dirty="0" err="1">
                <a:solidFill>
                  <a:prstClr val="black"/>
                </a:solidFill>
                <a:latin typeface="Times New Roman" pitchFamily="18" charset="0"/>
                <a:cs typeface="Times New Roman" pitchFamily="18" charset="0"/>
              </a:rPr>
              <a:t>Quảng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Bình</a:t>
            </a:r>
            <a:endParaRPr lang="en-US" b="1" dirty="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0750"/>
            <a:ext cx="4610100"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134100" y="928985"/>
            <a:ext cx="5892799"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2800" dirty="0" err="1">
                <a:solidFill>
                  <a:srgbClr val="222222"/>
                </a:solidFill>
                <a:latin typeface="Times New Roman" pitchFamily="18" charset="0"/>
                <a:cs typeface="Times New Roman" pitchFamily="18" charset="0"/>
              </a:rPr>
              <a:t>Có</a:t>
            </a:r>
            <a:r>
              <a:rPr lang="en-US" sz="2800" dirty="0">
                <a:solidFill>
                  <a:srgbClr val="222222"/>
                </a:solidFill>
                <a:latin typeface="Times New Roman" pitchFamily="18" charset="0"/>
                <a:cs typeface="Times New Roman" pitchFamily="18" charset="0"/>
              </a:rPr>
              <a:t> </a:t>
            </a:r>
            <a:r>
              <a:rPr lang="vi-VN" sz="2800" dirty="0">
                <a:solidFill>
                  <a:srgbClr val="222222"/>
                </a:solidFill>
                <a:latin typeface="Times New Roman" pitchFamily="18" charset="0"/>
                <a:cs typeface="Times New Roman" pitchFamily="18" charset="0"/>
              </a:rPr>
              <a:t>116 km chiều dài bờ biển, với nhiều làng biển nổi tiếng như Cảnh Dương, Quang Phú, Ngư Thủy…</a:t>
            </a:r>
            <a:endParaRPr lang="en-US" sz="2800" dirty="0">
              <a:latin typeface="Times New Roman" pitchFamily="18" charset="0"/>
              <a:cs typeface="Times New Roman" pitchFamily="18" charset="0"/>
            </a:endParaRPr>
          </a:p>
        </p:txBody>
      </p:sp>
      <p:sp>
        <p:nvSpPr>
          <p:cNvPr id="4" name="Rectangle 3"/>
          <p:cNvSpPr/>
          <p:nvPr/>
        </p:nvSpPr>
        <p:spPr>
          <a:xfrm>
            <a:off x="6134101" y="2904430"/>
            <a:ext cx="5892799" cy="1384995"/>
          </a:xfrm>
          <a:prstGeom prst="rect">
            <a:avLst/>
          </a:prstGeom>
          <a:solidFill>
            <a:srgbClr val="00B050"/>
          </a:solidFill>
        </p:spPr>
        <p:txBody>
          <a:bodyPr wrap="square">
            <a:spAutoFit/>
          </a:bodyPr>
          <a:lstStyle/>
          <a:p>
            <a:r>
              <a:rPr lang="en-US" sz="2800" dirty="0" err="1">
                <a:solidFill>
                  <a:srgbClr val="222222"/>
                </a:solidFill>
                <a:latin typeface="Times New Roman" pitchFamily="18" charset="0"/>
                <a:cs typeface="Times New Roman" pitchFamily="18" charset="0"/>
              </a:rPr>
              <a:t>Nổi</a:t>
            </a:r>
            <a:r>
              <a:rPr lang="en-US" sz="2800" dirty="0">
                <a:solidFill>
                  <a:srgbClr val="222222"/>
                </a:solidFill>
                <a:latin typeface="Times New Roman" pitchFamily="18" charset="0"/>
                <a:cs typeface="Times New Roman" pitchFamily="18" charset="0"/>
              </a:rPr>
              <a:t> </a:t>
            </a:r>
            <a:r>
              <a:rPr lang="en-US" sz="2800" dirty="0" err="1">
                <a:solidFill>
                  <a:srgbClr val="222222"/>
                </a:solidFill>
                <a:latin typeface="Times New Roman" pitchFamily="18" charset="0"/>
                <a:cs typeface="Times New Roman" pitchFamily="18" charset="0"/>
              </a:rPr>
              <a:t>bật</a:t>
            </a:r>
            <a:r>
              <a:rPr lang="en-US" sz="2800" dirty="0">
                <a:solidFill>
                  <a:srgbClr val="222222"/>
                </a:solidFill>
                <a:latin typeface="Times New Roman" pitchFamily="18" charset="0"/>
                <a:cs typeface="Times New Roman" pitchFamily="18" charset="0"/>
              </a:rPr>
              <a:t> </a:t>
            </a:r>
            <a:r>
              <a:rPr lang="en-US" sz="2800" dirty="0" err="1">
                <a:solidFill>
                  <a:srgbClr val="222222"/>
                </a:solidFill>
                <a:latin typeface="Times New Roman" pitchFamily="18" charset="0"/>
                <a:cs typeface="Times New Roman" pitchFamily="18" charset="0"/>
              </a:rPr>
              <a:t>với</a:t>
            </a:r>
            <a:r>
              <a:rPr lang="en-US" sz="2800" dirty="0">
                <a:solidFill>
                  <a:srgbClr val="222222"/>
                </a:solidFill>
                <a:latin typeface="Times New Roman" pitchFamily="18" charset="0"/>
                <a:cs typeface="Times New Roman" pitchFamily="18" charset="0"/>
              </a:rPr>
              <a:t> </a:t>
            </a:r>
            <a:r>
              <a:rPr lang="vi-VN" sz="2800" dirty="0">
                <a:solidFill>
                  <a:srgbClr val="222222"/>
                </a:solidFill>
                <a:latin typeface="Times New Roman" pitchFamily="18" charset="0"/>
                <a:cs typeface="Times New Roman" pitchFamily="18" charset="0"/>
              </a:rPr>
              <a:t>các làn điệu hò như hò mái dài, mái khoan, hò kéo lưới</a:t>
            </a:r>
            <a:r>
              <a:rPr lang="en-US" sz="2800" dirty="0">
                <a:solidFill>
                  <a:srgbClr val="222222"/>
                </a:solidFill>
                <a:latin typeface="Times New Roman" pitchFamily="18" charset="0"/>
                <a:cs typeface="Times New Roman" pitchFamily="18" charset="0"/>
              </a:rPr>
              <a:t> </a:t>
            </a:r>
            <a:r>
              <a:rPr lang="en-US" sz="2800" dirty="0" err="1">
                <a:solidFill>
                  <a:srgbClr val="222222"/>
                </a:solidFill>
                <a:latin typeface="Times New Roman" pitchFamily="18" charset="0"/>
                <a:cs typeface="Times New Roman" pitchFamily="18" charset="0"/>
              </a:rPr>
              <a:t>làm</a:t>
            </a:r>
            <a:r>
              <a:rPr lang="en-US" sz="2800" dirty="0">
                <a:solidFill>
                  <a:srgbClr val="222222"/>
                </a:solidFill>
                <a:latin typeface="Times New Roman" pitchFamily="18" charset="0"/>
                <a:cs typeface="Times New Roman" pitchFamily="18" charset="0"/>
              </a:rPr>
              <a:t> </a:t>
            </a:r>
            <a:r>
              <a:rPr lang="en-US" sz="2800" dirty="0" err="1">
                <a:solidFill>
                  <a:srgbClr val="222222"/>
                </a:solidFill>
                <a:latin typeface="Times New Roman" pitchFamily="18" charset="0"/>
                <a:cs typeface="Times New Roman" pitchFamily="18" charset="0"/>
              </a:rPr>
              <a:t>đẹp</a:t>
            </a:r>
            <a:r>
              <a:rPr lang="en-US" sz="2800" dirty="0">
                <a:solidFill>
                  <a:srgbClr val="222222"/>
                </a:solidFill>
                <a:latin typeface="Times New Roman" pitchFamily="18" charset="0"/>
                <a:cs typeface="Times New Roman" pitchFamily="18" charset="0"/>
              </a:rPr>
              <a:t> </a:t>
            </a:r>
            <a:r>
              <a:rPr lang="en-US" sz="2800" dirty="0" err="1">
                <a:solidFill>
                  <a:srgbClr val="222222"/>
                </a:solidFill>
                <a:latin typeface="Times New Roman" pitchFamily="18" charset="0"/>
                <a:cs typeface="Times New Roman" pitchFamily="18" charset="0"/>
              </a:rPr>
              <a:t>cho</a:t>
            </a:r>
            <a:r>
              <a:rPr lang="en-US" sz="2800" dirty="0">
                <a:solidFill>
                  <a:srgbClr val="222222"/>
                </a:solidFill>
                <a:latin typeface="Times New Roman" pitchFamily="18" charset="0"/>
                <a:cs typeface="Times New Roman" pitchFamily="18" charset="0"/>
              </a:rPr>
              <a:t> </a:t>
            </a:r>
            <a:r>
              <a:rPr lang="en-US" sz="2800" dirty="0" err="1">
                <a:solidFill>
                  <a:srgbClr val="222222"/>
                </a:solidFill>
                <a:latin typeface="Times New Roman" pitchFamily="18" charset="0"/>
                <a:cs typeface="Times New Roman" pitchFamily="18" charset="0"/>
              </a:rPr>
              <a:t>tâm</a:t>
            </a:r>
            <a:r>
              <a:rPr lang="en-US" sz="2800" dirty="0">
                <a:solidFill>
                  <a:srgbClr val="222222"/>
                </a:solidFill>
                <a:latin typeface="Times New Roman" pitchFamily="18" charset="0"/>
                <a:cs typeface="Times New Roman" pitchFamily="18" charset="0"/>
              </a:rPr>
              <a:t> </a:t>
            </a:r>
            <a:r>
              <a:rPr lang="en-US" sz="2800" dirty="0" err="1">
                <a:solidFill>
                  <a:srgbClr val="222222"/>
                </a:solidFill>
                <a:latin typeface="Times New Roman" pitchFamily="18" charset="0"/>
                <a:cs typeface="Times New Roman" pitchFamily="18" charset="0"/>
              </a:rPr>
              <a:t>hồn</a:t>
            </a:r>
            <a:r>
              <a:rPr lang="en-US" sz="2800" dirty="0">
                <a:solidFill>
                  <a:srgbClr val="222222"/>
                </a:solidFill>
                <a:latin typeface="Times New Roman" pitchFamily="18" charset="0"/>
                <a:cs typeface="Times New Roman" pitchFamily="18" charset="0"/>
              </a:rPr>
              <a:t> </a:t>
            </a:r>
            <a:r>
              <a:rPr lang="en-US" sz="2800" dirty="0" err="1">
                <a:solidFill>
                  <a:srgbClr val="222222"/>
                </a:solidFill>
                <a:latin typeface="Times New Roman" pitchFamily="18" charset="0"/>
                <a:cs typeface="Times New Roman" pitchFamily="18" charset="0"/>
              </a:rPr>
              <a:t>mỗi</a:t>
            </a:r>
            <a:r>
              <a:rPr lang="en-US" sz="2800" dirty="0">
                <a:solidFill>
                  <a:srgbClr val="222222"/>
                </a:solidFill>
                <a:latin typeface="Times New Roman" pitchFamily="18" charset="0"/>
                <a:cs typeface="Times New Roman" pitchFamily="18" charset="0"/>
              </a:rPr>
              <a:t> </a:t>
            </a:r>
            <a:r>
              <a:rPr lang="en-US" sz="2800" dirty="0" err="1">
                <a:solidFill>
                  <a:srgbClr val="222222"/>
                </a:solidFill>
                <a:latin typeface="Times New Roman" pitchFamily="18" charset="0"/>
                <a:cs typeface="Times New Roman" pitchFamily="18" charset="0"/>
              </a:rPr>
              <a:t>người</a:t>
            </a:r>
            <a:r>
              <a:rPr lang="vi-VN" sz="2800" dirty="0">
                <a:solidFill>
                  <a:srgbClr val="222222"/>
                </a:solidFill>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1026" name="Picture 2" descr="Như một làn điệu hò khoan - Báo Quảng Bình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6" y="3596927"/>
            <a:ext cx="5546725" cy="33586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100+ hình ảnh vẽ bông hoa đẹp - hinhanhsieudep.net">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5632" y="5596055"/>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1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heel(1)">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heel(1)">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b="0" smtClean="0">
                  <a:solidFill>
                    <a:schemeClr val="accent6"/>
                  </a:solidFill>
                  <a:latin typeface="印品黑体" panose="00000500000000000000" pitchFamily="2" charset="-122"/>
                  <a:ea typeface="印品黑体" panose="00000500000000000000" pitchFamily="2" charset="-122"/>
                </a:rPr>
                <a:t>19</a:t>
              </a:fld>
              <a:endParaRPr lang="id-ID" sz="1400" b="0" dirty="0">
                <a:solidFill>
                  <a:schemeClr val="accent6"/>
                </a:solidFill>
                <a:latin typeface="印品黑体" panose="00000500000000000000" pitchFamily="2" charset="-122"/>
                <a:ea typeface="印品黑体" panose="00000500000000000000" pitchFamily="2" charset="-122"/>
              </a:endParaRPr>
            </a:p>
          </p:txBody>
        </p:sp>
      </p:grpSp>
      <p:sp>
        <p:nvSpPr>
          <p:cNvPr id="2" name="Rectangle 1"/>
          <p:cNvSpPr/>
          <p:nvPr/>
        </p:nvSpPr>
        <p:spPr>
          <a:xfrm>
            <a:off x="4082460" y="275848"/>
            <a:ext cx="5402441" cy="707886"/>
          </a:xfrm>
          <a:prstGeom prst="rect">
            <a:avLst/>
          </a:prstGeom>
        </p:spPr>
        <p:txBody>
          <a:bodyPr wrap="none">
            <a:spAutoFit/>
          </a:bodyPr>
          <a:lstStyle/>
          <a:p>
            <a:r>
              <a:rPr lang="en-US" sz="4000" b="1" kern="100" dirty="0" err="1">
                <a:latin typeface="Times New Roman" pitchFamily="18" charset="0"/>
                <a:ea typeface="SimSun"/>
                <a:cs typeface="Times New Roman" pitchFamily="18" charset="0"/>
              </a:rPr>
              <a:t>Các</a:t>
            </a:r>
            <a:r>
              <a:rPr lang="en-US" sz="4000" b="1" kern="100" dirty="0">
                <a:latin typeface="Times New Roman" pitchFamily="18" charset="0"/>
                <a:ea typeface="SimSun"/>
                <a:cs typeface="Times New Roman" pitchFamily="18" charset="0"/>
              </a:rPr>
              <a:t> </a:t>
            </a:r>
            <a:r>
              <a:rPr lang="en-US" sz="4000" b="1" kern="100" dirty="0" err="1">
                <a:latin typeface="Times New Roman" pitchFamily="18" charset="0"/>
                <a:ea typeface="SimSun"/>
                <a:cs typeface="Times New Roman" pitchFamily="18" charset="0"/>
              </a:rPr>
              <a:t>tác</a:t>
            </a:r>
            <a:r>
              <a:rPr lang="en-US" sz="4000" b="1" kern="100" dirty="0">
                <a:latin typeface="Times New Roman" pitchFamily="18" charset="0"/>
                <a:ea typeface="SimSun"/>
                <a:cs typeface="Times New Roman" pitchFamily="18" charset="0"/>
              </a:rPr>
              <a:t> </a:t>
            </a:r>
            <a:r>
              <a:rPr lang="en-US" sz="4000" b="1" kern="100" dirty="0" err="1">
                <a:latin typeface="Times New Roman" pitchFamily="18" charset="0"/>
                <a:ea typeface="SimSun"/>
                <a:cs typeface="Times New Roman" pitchFamily="18" charset="0"/>
              </a:rPr>
              <a:t>phẩm</a:t>
            </a:r>
            <a:r>
              <a:rPr lang="en-US" sz="4000" b="1" kern="100" dirty="0">
                <a:latin typeface="Times New Roman" pitchFamily="18" charset="0"/>
                <a:ea typeface="SimSun"/>
                <a:cs typeface="Times New Roman" pitchFamily="18" charset="0"/>
              </a:rPr>
              <a:t> </a:t>
            </a:r>
            <a:r>
              <a:rPr lang="en-US" sz="4000" b="1" kern="100" dirty="0" err="1">
                <a:latin typeface="Times New Roman" pitchFamily="18" charset="0"/>
                <a:ea typeface="SimSun"/>
                <a:cs typeface="Times New Roman" pitchFamily="18" charset="0"/>
              </a:rPr>
              <a:t>tiêu</a:t>
            </a:r>
            <a:r>
              <a:rPr lang="en-US" sz="4000" b="1" kern="100" dirty="0">
                <a:latin typeface="Times New Roman" pitchFamily="18" charset="0"/>
                <a:ea typeface="SimSun"/>
                <a:cs typeface="Times New Roman" pitchFamily="18" charset="0"/>
              </a:rPr>
              <a:t> </a:t>
            </a:r>
            <a:r>
              <a:rPr lang="en-US" sz="4000" b="1" kern="100" dirty="0" err="1">
                <a:latin typeface="Times New Roman" pitchFamily="18" charset="0"/>
                <a:ea typeface="SimSun"/>
                <a:cs typeface="Times New Roman" pitchFamily="18" charset="0"/>
              </a:rPr>
              <a:t>biểu</a:t>
            </a:r>
            <a:r>
              <a:rPr lang="en-US" sz="4000" b="1" kern="100" dirty="0">
                <a:latin typeface="Times New Roman" pitchFamily="18" charset="0"/>
                <a:ea typeface="SimSun"/>
                <a:cs typeface="Times New Roman" pitchFamily="18" charset="0"/>
              </a:rPr>
              <a:t>:</a:t>
            </a:r>
            <a:endParaRPr lang="en-US" sz="4000"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4" y="1646238"/>
            <a:ext cx="2974976" cy="388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Z.(27). Trang 27 - Thông báo (cập nhật) - HẬU CHIẾN &amp;amp; QUYỀN SỐNG CỦA MIỀN  NAM – thơ văn sử tr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680" y="1646238"/>
            <a:ext cx="2995320" cy="39798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ài thơ: BIỂN (Lâm Thị Mỹ Dạ) - ThờiĐại2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192" y="1646238"/>
            <a:ext cx="3151922" cy="38836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trong thơ Lâm Thị Mỹ Dạ - Tạp chí Sông Hươ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680" y="1519239"/>
            <a:ext cx="3441652" cy="40106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100+ hình ảnh vẽ bông hoa đẹp - hinhanhsieudep.net">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55632" y="5596055"/>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heel(1)">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wheel(1)">
                                      <p:cBhvr>
                                        <p:cTn id="24" dur="20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wheel(1)">
                                      <p:cBhvr>
                                        <p:cTn id="29" dur="2000"/>
                                        <p:tgtEl>
                                          <p:spTgt spid="205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56"/>
                                        </p:tgtEl>
                                        <p:attrNameLst>
                                          <p:attrName>style.visibility</p:attrName>
                                        </p:attrNameLst>
                                      </p:cBhvr>
                                      <p:to>
                                        <p:strVal val="visible"/>
                                      </p:to>
                                    </p:set>
                                    <p:anim calcmode="lin" valueType="num">
                                      <p:cBhvr>
                                        <p:cTn id="34" dur="500" fill="hold"/>
                                        <p:tgtEl>
                                          <p:spTgt spid="2056"/>
                                        </p:tgtEl>
                                        <p:attrNameLst>
                                          <p:attrName>ppt_w</p:attrName>
                                        </p:attrNameLst>
                                      </p:cBhvr>
                                      <p:tavLst>
                                        <p:tav tm="0">
                                          <p:val>
                                            <p:fltVal val="0"/>
                                          </p:val>
                                        </p:tav>
                                        <p:tav tm="100000">
                                          <p:val>
                                            <p:strVal val="#ppt_w"/>
                                          </p:val>
                                        </p:tav>
                                      </p:tavLst>
                                    </p:anim>
                                    <p:anim calcmode="lin" valueType="num">
                                      <p:cBhvr>
                                        <p:cTn id="35" dur="500" fill="hold"/>
                                        <p:tgtEl>
                                          <p:spTgt spid="2056"/>
                                        </p:tgtEl>
                                        <p:attrNameLst>
                                          <p:attrName>ppt_h</p:attrName>
                                        </p:attrNameLst>
                                      </p:cBhvr>
                                      <p:tavLst>
                                        <p:tav tm="0">
                                          <p:val>
                                            <p:fltVal val="0"/>
                                          </p:val>
                                        </p:tav>
                                        <p:tav tm="100000">
                                          <p:val>
                                            <p:strVal val="#ppt_h"/>
                                          </p:val>
                                        </p:tav>
                                      </p:tavLst>
                                    </p:anim>
                                    <p:animEffect transition="in" filter="fade">
                                      <p:cBhvr>
                                        <p:cTn id="36"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1" y="444500"/>
            <a:ext cx="10058400" cy="505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6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0"/>
            <a:ext cx="12192001" cy="6858000"/>
          </a:xfrm>
          <a:prstGeom prst="rect">
            <a:avLst/>
          </a:prstGeom>
          <a:noFill/>
          <a:ln w="9525">
            <a:noFill/>
            <a:miter lim="800000"/>
            <a:headEnd/>
            <a:tailEnd/>
          </a:ln>
        </p:spPr>
      </p:pic>
      <p:sp>
        <p:nvSpPr>
          <p:cNvPr id="6" name="TextBox 5"/>
          <p:cNvSpPr txBox="1"/>
          <p:nvPr/>
        </p:nvSpPr>
        <p:spPr>
          <a:xfrm>
            <a:off x="1727200" y="403965"/>
            <a:ext cx="4572000" cy="748988"/>
          </a:xfrm>
          <a:prstGeom prst="rect">
            <a:avLst/>
          </a:prstGeom>
          <a:noFill/>
        </p:spPr>
        <p:txBody>
          <a:bodyPr wrap="square" rtlCol="0">
            <a:spAutoFit/>
          </a:bodyPr>
          <a:lstStyle/>
          <a:p>
            <a:r>
              <a:rPr lang="en-US" sz="4267" b="1" dirty="0">
                <a:latin typeface="Times New Roman" pitchFamily="18" charset="0"/>
                <a:cs typeface="Times New Roman" pitchFamily="18" charset="0"/>
              </a:rPr>
              <a:t>1. </a:t>
            </a:r>
            <a:r>
              <a:rPr lang="en-US" sz="4267" b="1" dirty="0" err="1">
                <a:latin typeface="Times New Roman" pitchFamily="18" charset="0"/>
                <a:cs typeface="Times New Roman" pitchFamily="18" charset="0"/>
              </a:rPr>
              <a:t>Tác</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giả</a:t>
            </a:r>
            <a:endParaRPr lang="en-US" sz="4267" b="1" dirty="0">
              <a:latin typeface="Times New Roman" pitchFamily="18" charset="0"/>
              <a:cs typeface="Times New Roman" pitchFamily="18" charset="0"/>
            </a:endParaRPr>
          </a:p>
        </p:txBody>
      </p:sp>
      <p:sp>
        <p:nvSpPr>
          <p:cNvPr id="7" name="TextBox 6"/>
          <p:cNvSpPr txBox="1"/>
          <p:nvPr/>
        </p:nvSpPr>
        <p:spPr>
          <a:xfrm>
            <a:off x="629085" y="979120"/>
            <a:ext cx="6705600" cy="4687950"/>
          </a:xfrm>
          <a:prstGeom prst="rect">
            <a:avLst/>
          </a:prstGeom>
          <a:noFill/>
        </p:spPr>
        <p:txBody>
          <a:bodyPr wrap="square" rtlCol="0">
            <a:spAutoFit/>
          </a:bodyPr>
          <a:lstStyle/>
          <a:p>
            <a:pPr marL="609585" indent="-609585">
              <a:buFontTx/>
              <a:buChar char="-"/>
            </a:pPr>
            <a:r>
              <a:rPr lang="nl-NL" sz="3733" dirty="0">
                <a:latin typeface="Times New Roman" pitchFamily="18" charset="0"/>
                <a:cs typeface="Times New Roman" pitchFamily="18" charset="0"/>
              </a:rPr>
              <a:t>Lâm Thị Mỹ Dạ( 1949)</a:t>
            </a:r>
          </a:p>
          <a:p>
            <a:pPr marL="609585" indent="-609585">
              <a:buFontTx/>
              <a:buChar char="-"/>
            </a:pPr>
            <a:r>
              <a:rPr lang="nl-NL" sz="3733" dirty="0">
                <a:latin typeface="Times New Roman" pitchFamily="18" charset="0"/>
                <a:cs typeface="Times New Roman" pitchFamily="18" charset="0"/>
              </a:rPr>
              <a:t>Quê : Quảng Bình;</a:t>
            </a:r>
          </a:p>
          <a:p>
            <a:pPr>
              <a:buFontTx/>
              <a:buChar char="-"/>
            </a:pPr>
            <a:r>
              <a:rPr lang="nl-NL" sz="3733" dirty="0">
                <a:latin typeface="Times New Roman" pitchFamily="18" charset="0"/>
                <a:cs typeface="Times New Roman" pitchFamily="18" charset="0"/>
              </a:rPr>
              <a:t> Là nhà thơ nữ nổi tiếng, là hội viên HNV Việt Nam. Có nhiều tác phẩm đạt giải cao. </a:t>
            </a:r>
            <a:endParaRPr lang="en-US" sz="3733" dirty="0">
              <a:latin typeface="Times New Roman" pitchFamily="18" charset="0"/>
              <a:cs typeface="Times New Roman" pitchFamily="18" charset="0"/>
            </a:endParaRPr>
          </a:p>
          <a:p>
            <a:r>
              <a:rPr lang="nl-NL" sz="3733" dirty="0">
                <a:latin typeface="Times New Roman" pitchFamily="18" charset="0"/>
                <a:cs typeface="Times New Roman" pitchFamily="18" charset="0"/>
              </a:rPr>
              <a:t>-  Phong cách thơ nhẹ nhàng, đằm thắm, trong trẻo, thể hiện một tâm hồn tinh tế, giàu yêu thương.</a:t>
            </a:r>
            <a:r>
              <a:rPr lang="en-US" sz="3733" dirty="0">
                <a:latin typeface="Times New Roman" pitchFamily="18" charset="0"/>
                <a:cs typeface="Times New Roman" pitchFamily="18" charset="0"/>
              </a:rPr>
              <a:t> </a:t>
            </a:r>
          </a:p>
        </p:txBody>
      </p:sp>
      <p:pic>
        <p:nvPicPr>
          <p:cNvPr id="9" name="Picture 8" descr="tải xuống (1).jpg"/>
          <p:cNvPicPr>
            <a:picLocks noChangeAspect="1"/>
          </p:cNvPicPr>
          <p:nvPr/>
        </p:nvPicPr>
        <p:blipFill>
          <a:blip r:embed="rId3"/>
          <a:stretch>
            <a:fillRect/>
          </a:stretch>
        </p:blipFill>
        <p:spPr>
          <a:xfrm>
            <a:off x="7315200" y="1066800"/>
            <a:ext cx="4139504" cy="4495800"/>
          </a:xfrm>
          <a:prstGeom prst="rect">
            <a:avLst/>
          </a:prstGeom>
        </p:spPr>
      </p:pic>
      <p:sp>
        <p:nvSpPr>
          <p:cNvPr id="8" name="TextBox 7">
            <a:extLst>
              <a:ext uri="{FF2B5EF4-FFF2-40B4-BE49-F238E27FC236}">
                <a16:creationId xmlns:a16="http://schemas.microsoft.com/office/drawing/2014/main" id="{C2FA485D-F6E5-41A8-A99F-6EC8FACDEF7B}"/>
              </a:ext>
            </a:extLst>
          </p:cNvPr>
          <p:cNvSpPr txBox="1"/>
          <p:nvPr/>
        </p:nvSpPr>
        <p:spPr>
          <a:xfrm>
            <a:off x="7270044" y="5613820"/>
            <a:ext cx="3487814" cy="666786"/>
          </a:xfrm>
          <a:prstGeom prst="rect">
            <a:avLst/>
          </a:prstGeom>
          <a:noFill/>
        </p:spPr>
        <p:txBody>
          <a:bodyPr wrap="none" rtlCol="0">
            <a:spAutoFit/>
          </a:bodyPr>
          <a:lstStyle/>
          <a:p>
            <a:r>
              <a:rPr lang="en-US" sz="3733" b="1" dirty="0" err="1">
                <a:solidFill>
                  <a:srgbClr val="FF0000"/>
                </a:solidFill>
                <a:latin typeface="Times New Roman" panose="02020603050405020304" pitchFamily="18" charset="0"/>
                <a:cs typeface="Times New Roman" panose="02020603050405020304" pitchFamily="18" charset="0"/>
              </a:rPr>
              <a:t>Lâm</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Thị</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Mỹ</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Dạ</a:t>
            </a:r>
            <a:endParaRPr lang="en-US" sz="3733"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71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0"/>
            <a:ext cx="12192001" cy="6858000"/>
          </a:xfrm>
          <a:prstGeom prst="rect">
            <a:avLst/>
          </a:prstGeom>
          <a:noFill/>
          <a:ln w="9525">
            <a:noFill/>
            <a:miter lim="800000"/>
            <a:headEnd/>
            <a:tailEnd/>
          </a:ln>
        </p:spPr>
      </p:pic>
      <p:sp>
        <p:nvSpPr>
          <p:cNvPr id="6" name="TextBox 5"/>
          <p:cNvSpPr txBox="1"/>
          <p:nvPr/>
        </p:nvSpPr>
        <p:spPr>
          <a:xfrm>
            <a:off x="1574800" y="381000"/>
            <a:ext cx="4572000" cy="666786"/>
          </a:xfrm>
          <a:prstGeom prst="rect">
            <a:avLst/>
          </a:prstGeom>
          <a:noFill/>
        </p:spPr>
        <p:txBody>
          <a:bodyPr wrap="square" rtlCol="0">
            <a:spAutoFit/>
          </a:bodyPr>
          <a:lstStyle/>
          <a:p>
            <a:r>
              <a:rPr lang="en-US" sz="3733" b="1" dirty="0">
                <a:latin typeface="Times New Roman" pitchFamily="18" charset="0"/>
                <a:cs typeface="Times New Roman" pitchFamily="18" charset="0"/>
              </a:rPr>
              <a:t>2. </a:t>
            </a:r>
            <a:r>
              <a:rPr lang="en-US" sz="3733" b="1" dirty="0" err="1">
                <a:latin typeface="Times New Roman" pitchFamily="18" charset="0"/>
                <a:cs typeface="Times New Roman" pitchFamily="18" charset="0"/>
              </a:rPr>
              <a:t>Tác</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phẩm</a:t>
            </a:r>
            <a:endParaRPr lang="en-US" sz="3733" b="1" dirty="0">
              <a:latin typeface="Times New Roman" pitchFamily="18" charset="0"/>
              <a:cs typeface="Times New Roman" pitchFamily="18" charset="0"/>
            </a:endParaRPr>
          </a:p>
        </p:txBody>
      </p:sp>
      <p:sp>
        <p:nvSpPr>
          <p:cNvPr id="7" name="TextBox 6"/>
          <p:cNvSpPr txBox="1"/>
          <p:nvPr/>
        </p:nvSpPr>
        <p:spPr>
          <a:xfrm>
            <a:off x="914400" y="930299"/>
            <a:ext cx="10972800" cy="1425327"/>
          </a:xfrm>
          <a:prstGeom prst="rect">
            <a:avLst/>
          </a:prstGeom>
          <a:noFill/>
        </p:spPr>
        <p:txBody>
          <a:bodyPr wrap="square" rtlCol="0">
            <a:spAutoFit/>
          </a:bodyPr>
          <a:lstStyle/>
          <a:p>
            <a:r>
              <a:rPr lang="en-US" sz="3467" dirty="0">
                <a:latin typeface="Times New Roman" pitchFamily="18" charset="0"/>
                <a:cs typeface="Times New Roman" pitchFamily="18" charset="0"/>
              </a:rPr>
              <a:t>- </a:t>
            </a:r>
            <a:r>
              <a:rPr lang="nl-NL" sz="3467" dirty="0">
                <a:latin typeface="Times New Roman" pitchFamily="18" charset="0"/>
                <a:cs typeface="Times New Roman" pitchFamily="18" charset="0"/>
              </a:rPr>
              <a:t> Rút từ </a:t>
            </a:r>
            <a:r>
              <a:rPr lang="nl-NL" sz="3467" i="1" dirty="0">
                <a:latin typeface="Times New Roman" pitchFamily="18" charset="0"/>
                <a:cs typeface="Times New Roman" pitchFamily="18" charset="0"/>
              </a:rPr>
              <a:t>Tuyển tập</a:t>
            </a:r>
            <a:r>
              <a:rPr lang="nl-NL" sz="3467" dirty="0">
                <a:latin typeface="Times New Roman" pitchFamily="18" charset="0"/>
                <a:cs typeface="Times New Roman" pitchFamily="18" charset="0"/>
              </a:rPr>
              <a:t>, NXB Hội nhà văn, Hà Nội, 2011, tr.203</a:t>
            </a:r>
            <a:r>
              <a:rPr lang="nl-NL" sz="3733" dirty="0">
                <a:latin typeface="Times New Roman" pitchFamily="18" charset="0"/>
                <a:cs typeface="Times New Roman" pitchFamily="18" charset="0"/>
              </a:rPr>
              <a:t>.</a:t>
            </a:r>
            <a:endParaRPr lang="en-US" sz="3733" dirty="0">
              <a:latin typeface="Times New Roman" pitchFamily="18" charset="0"/>
              <a:cs typeface="Times New Roman" pitchFamily="18" charset="0"/>
            </a:endParaRPr>
          </a:p>
          <a:p>
            <a:pPr>
              <a:lnSpc>
                <a:spcPct val="150000"/>
              </a:lnSpc>
            </a:pPr>
            <a:endParaRPr lang="en-US" sz="3733" dirty="0">
              <a:latin typeface="Times New Roman" pitchFamily="18" charset="0"/>
              <a:cs typeface="Times New Roman" pitchFamily="18" charset="0"/>
            </a:endParaRPr>
          </a:p>
        </p:txBody>
      </p:sp>
      <p:pic>
        <p:nvPicPr>
          <p:cNvPr id="8" name="Picture 7" descr="images637927_IMG_8328.jpg"/>
          <p:cNvPicPr>
            <a:picLocks noChangeAspect="1"/>
          </p:cNvPicPr>
          <p:nvPr/>
        </p:nvPicPr>
        <p:blipFill>
          <a:blip r:embed="rId3"/>
          <a:stretch>
            <a:fillRect/>
          </a:stretch>
        </p:blipFill>
        <p:spPr>
          <a:xfrm>
            <a:off x="1333327" y="3064217"/>
            <a:ext cx="4546775" cy="3306905"/>
          </a:xfrm>
          <a:prstGeom prst="rect">
            <a:avLst/>
          </a:prstGeom>
        </p:spPr>
      </p:pic>
      <p:sp>
        <p:nvSpPr>
          <p:cNvPr id="10" name="TextBox 9"/>
          <p:cNvSpPr txBox="1"/>
          <p:nvPr/>
        </p:nvSpPr>
        <p:spPr>
          <a:xfrm>
            <a:off x="889349" y="1600201"/>
            <a:ext cx="5372273" cy="666786"/>
          </a:xfrm>
          <a:prstGeom prst="rect">
            <a:avLst/>
          </a:prstGeom>
          <a:noFill/>
        </p:spPr>
        <p:txBody>
          <a:bodyPr wrap="square" rtlCol="0">
            <a:spAutoFit/>
          </a:bodyPr>
          <a:lstStyle/>
          <a:p>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Thể</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loại</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thơ</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lục</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bát</a:t>
            </a:r>
            <a:r>
              <a:rPr lang="en-US" sz="3733" dirty="0">
                <a:latin typeface="Times New Roman" pitchFamily="18" charset="0"/>
                <a:cs typeface="Times New Roman" pitchFamily="18" charset="0"/>
              </a:rPr>
              <a:t>;</a:t>
            </a:r>
          </a:p>
        </p:txBody>
      </p:sp>
      <p:sp>
        <p:nvSpPr>
          <p:cNvPr id="11" name="TextBox 10"/>
          <p:cNvSpPr txBox="1"/>
          <p:nvPr/>
        </p:nvSpPr>
        <p:spPr>
          <a:xfrm>
            <a:off x="914400" y="2290479"/>
            <a:ext cx="10439399" cy="1241237"/>
          </a:xfrm>
          <a:prstGeom prst="rect">
            <a:avLst/>
          </a:prstGeom>
          <a:noFill/>
        </p:spPr>
        <p:txBody>
          <a:bodyPr wrap="square" rtlCol="0">
            <a:spAutoFit/>
          </a:bodyPr>
          <a:lstStyle/>
          <a:p>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Phương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thức</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biểu</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đạt</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Biểu</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cảm</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kết</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hợp</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với</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tự</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sự</a:t>
            </a:r>
            <a:endParaRPr lang="en-US" sz="3733" dirty="0">
              <a:latin typeface="Times New Roman" pitchFamily="18" charset="0"/>
              <a:cs typeface="Times New Roman" pitchFamily="18" charset="0"/>
            </a:endParaRPr>
          </a:p>
          <a:p>
            <a:endParaRPr lang="en-US" sz="3733" dirty="0">
              <a:latin typeface="Times New Roman" pitchFamily="18" charset="0"/>
              <a:cs typeface="Times New Roman" pitchFamily="18" charset="0"/>
            </a:endParaRPr>
          </a:p>
        </p:txBody>
      </p:sp>
      <p:pic>
        <p:nvPicPr>
          <p:cNvPr id="12" name="Picture 11" descr="images.jpg"/>
          <p:cNvPicPr>
            <a:picLocks noChangeAspect="1"/>
          </p:cNvPicPr>
          <p:nvPr/>
        </p:nvPicPr>
        <p:blipFill>
          <a:blip r:embed="rId4"/>
          <a:stretch>
            <a:fillRect/>
          </a:stretch>
        </p:blipFill>
        <p:spPr>
          <a:xfrm>
            <a:off x="6561281" y="3064217"/>
            <a:ext cx="4005120" cy="33069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802166" y="518849"/>
            <a:ext cx="2650084" cy="523220"/>
          </a:xfrm>
          <a:prstGeom prst="rect">
            <a:avLst/>
          </a:prstGeom>
        </p:spPr>
        <p:txBody>
          <a:bodyPr wrap="none">
            <a:spAutoFit/>
          </a:bodyPr>
          <a:lstStyle/>
          <a:p>
            <a:pPr>
              <a:tabLst>
                <a:tab pos="1386805" algn="l"/>
              </a:tabLs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cục</a:t>
            </a:r>
            <a:r>
              <a:rPr lang="en-US" sz="2800" b="1" dirty="0">
                <a:solidFill>
                  <a:srgbClr val="0D0D0D"/>
                </a:solidFill>
                <a:latin typeface="Times New Roman" panose="02020603050405020304" pitchFamily="18" charset="0"/>
                <a:ea typeface="MS Mincho"/>
              </a:rPr>
              <a:t>: 2 </a:t>
            </a:r>
            <a:r>
              <a:rPr lang="en-US" sz="2800" b="1" dirty="0" err="1">
                <a:solidFill>
                  <a:srgbClr val="0D0D0D"/>
                </a:solidFill>
                <a:latin typeface="Times New Roman" panose="02020603050405020304" pitchFamily="18" charset="0"/>
                <a:ea typeface="MS Mincho"/>
              </a:rPr>
              <a:t>phần</a:t>
            </a:r>
            <a:endParaRPr lang="en-US" sz="2800" dirty="0">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2244364" y="1688732"/>
            <a:ext cx="7703275" cy="3480536"/>
            <a:chOff x="3943410" y="1189055"/>
            <a:chExt cx="2934032" cy="3287971"/>
          </a:xfrm>
        </p:grpSpPr>
        <p:sp>
          <p:nvSpPr>
            <p:cNvPr id="12" name="Isosceles Triangle 11"/>
            <p:cNvSpPr/>
            <p:nvPr/>
          </p:nvSpPr>
          <p:spPr>
            <a:xfrm>
              <a:off x="3943410" y="1189055"/>
              <a:ext cx="1909998" cy="3287971"/>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2"/>
            <p:cNvSpPr/>
            <p:nvPr/>
          </p:nvSpPr>
          <p:spPr>
            <a:xfrm>
              <a:off x="4458335" y="1665757"/>
              <a:ext cx="2419107" cy="1322949"/>
            </a:xfrm>
            <a:custGeom>
              <a:avLst/>
              <a:gdLst>
                <a:gd name="connsiteX0" fmla="*/ 0 w 2419107"/>
                <a:gd name="connsiteY0" fmla="*/ 220496 h 1322949"/>
                <a:gd name="connsiteX1" fmla="*/ 220496 w 2419107"/>
                <a:gd name="connsiteY1" fmla="*/ 0 h 1322949"/>
                <a:gd name="connsiteX2" fmla="*/ 2198611 w 2419107"/>
                <a:gd name="connsiteY2" fmla="*/ 0 h 1322949"/>
                <a:gd name="connsiteX3" fmla="*/ 2419107 w 2419107"/>
                <a:gd name="connsiteY3" fmla="*/ 220496 h 1322949"/>
                <a:gd name="connsiteX4" fmla="*/ 2419107 w 2419107"/>
                <a:gd name="connsiteY4" fmla="*/ 1102453 h 1322949"/>
                <a:gd name="connsiteX5" fmla="*/ 2198611 w 2419107"/>
                <a:gd name="connsiteY5" fmla="*/ 1322949 h 1322949"/>
                <a:gd name="connsiteX6" fmla="*/ 220496 w 2419107"/>
                <a:gd name="connsiteY6" fmla="*/ 1322949 h 1322949"/>
                <a:gd name="connsiteX7" fmla="*/ 0 w 2419107"/>
                <a:gd name="connsiteY7" fmla="*/ 1102453 h 1322949"/>
                <a:gd name="connsiteX8" fmla="*/ 0 w 2419107"/>
                <a:gd name="connsiteY8" fmla="*/ 220496 h 13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9107" h="1322949">
                  <a:moveTo>
                    <a:pt x="0" y="220496"/>
                  </a:moveTo>
                  <a:cubicBezTo>
                    <a:pt x="0" y="98719"/>
                    <a:pt x="98719" y="0"/>
                    <a:pt x="220496" y="0"/>
                  </a:cubicBezTo>
                  <a:lnTo>
                    <a:pt x="2198611" y="0"/>
                  </a:lnTo>
                  <a:cubicBezTo>
                    <a:pt x="2320388" y="0"/>
                    <a:pt x="2419107" y="98719"/>
                    <a:pt x="2419107" y="220496"/>
                  </a:cubicBezTo>
                  <a:lnTo>
                    <a:pt x="2419107" y="1102453"/>
                  </a:lnTo>
                  <a:cubicBezTo>
                    <a:pt x="2419107" y="1224230"/>
                    <a:pt x="2320388" y="1322949"/>
                    <a:pt x="2198611" y="1322949"/>
                  </a:cubicBezTo>
                  <a:lnTo>
                    <a:pt x="220496" y="1322949"/>
                  </a:lnTo>
                  <a:cubicBezTo>
                    <a:pt x="98719" y="1322949"/>
                    <a:pt x="0" y="1224230"/>
                    <a:pt x="0" y="1102453"/>
                  </a:cubicBezTo>
                  <a:lnTo>
                    <a:pt x="0" y="220496"/>
                  </a:lnTo>
                  <a:close/>
                </a:path>
              </a:pathLst>
            </a:custGeom>
            <a:effectLst>
              <a:outerShdw blurRad="50800" dist="38100" dir="5400000" algn="t"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261" tIns="171261" rIns="171261" bIns="171261" numCol="1" spcCol="1270" anchor="ctr" anchorCtr="0">
              <a:noAutofit/>
            </a:bodyPr>
            <a:lstStyle/>
            <a:p>
              <a:pPr algn="ctr" defTabSz="1244569">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
          <p:nvSpPr>
            <p:cNvPr id="14" name="Freeform 13"/>
            <p:cNvSpPr/>
            <p:nvPr/>
          </p:nvSpPr>
          <p:spPr>
            <a:xfrm>
              <a:off x="4458335" y="3154076"/>
              <a:ext cx="2419107" cy="1322949"/>
            </a:xfrm>
            <a:custGeom>
              <a:avLst/>
              <a:gdLst>
                <a:gd name="connsiteX0" fmla="*/ 0 w 2419107"/>
                <a:gd name="connsiteY0" fmla="*/ 220496 h 1322949"/>
                <a:gd name="connsiteX1" fmla="*/ 220496 w 2419107"/>
                <a:gd name="connsiteY1" fmla="*/ 0 h 1322949"/>
                <a:gd name="connsiteX2" fmla="*/ 2198611 w 2419107"/>
                <a:gd name="connsiteY2" fmla="*/ 0 h 1322949"/>
                <a:gd name="connsiteX3" fmla="*/ 2419107 w 2419107"/>
                <a:gd name="connsiteY3" fmla="*/ 220496 h 1322949"/>
                <a:gd name="connsiteX4" fmla="*/ 2419107 w 2419107"/>
                <a:gd name="connsiteY4" fmla="*/ 1102453 h 1322949"/>
                <a:gd name="connsiteX5" fmla="*/ 2198611 w 2419107"/>
                <a:gd name="connsiteY5" fmla="*/ 1322949 h 1322949"/>
                <a:gd name="connsiteX6" fmla="*/ 220496 w 2419107"/>
                <a:gd name="connsiteY6" fmla="*/ 1322949 h 1322949"/>
                <a:gd name="connsiteX7" fmla="*/ 0 w 2419107"/>
                <a:gd name="connsiteY7" fmla="*/ 1102453 h 1322949"/>
                <a:gd name="connsiteX8" fmla="*/ 0 w 2419107"/>
                <a:gd name="connsiteY8" fmla="*/ 220496 h 13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9107" h="1322949">
                  <a:moveTo>
                    <a:pt x="0" y="220496"/>
                  </a:moveTo>
                  <a:cubicBezTo>
                    <a:pt x="0" y="98719"/>
                    <a:pt x="98719" y="0"/>
                    <a:pt x="220496" y="0"/>
                  </a:cubicBezTo>
                  <a:lnTo>
                    <a:pt x="2198611" y="0"/>
                  </a:lnTo>
                  <a:cubicBezTo>
                    <a:pt x="2320388" y="0"/>
                    <a:pt x="2419107" y="98719"/>
                    <a:pt x="2419107" y="220496"/>
                  </a:cubicBezTo>
                  <a:lnTo>
                    <a:pt x="2419107" y="1102453"/>
                  </a:lnTo>
                  <a:cubicBezTo>
                    <a:pt x="2419107" y="1224230"/>
                    <a:pt x="2320388" y="1322949"/>
                    <a:pt x="2198611" y="1322949"/>
                  </a:cubicBezTo>
                  <a:lnTo>
                    <a:pt x="220496" y="1322949"/>
                  </a:lnTo>
                  <a:cubicBezTo>
                    <a:pt x="98719" y="1322949"/>
                    <a:pt x="0" y="1224230"/>
                    <a:pt x="0" y="1102453"/>
                  </a:cubicBezTo>
                  <a:lnTo>
                    <a:pt x="0" y="220496"/>
                  </a:lnTo>
                  <a:close/>
                </a:path>
              </a:pathLst>
            </a:custGeom>
            <a:effectLst>
              <a:outerShdw blurRad="50800" dist="38100" dir="5400000" algn="t"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261" tIns="171261" rIns="171261" bIns="171261" numCol="1" spcCol="1270" anchor="ctr" anchorCtr="0">
              <a:noAutofit/>
            </a:bodyPr>
            <a:lstStyle/>
            <a:p>
              <a:pPr defTabSz="1244569">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2: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887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827613" y="2616200"/>
            <a:ext cx="1799668" cy="147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6" name="流程图: 库存数据 5"/>
          <p:cNvSpPr/>
          <p:nvPr/>
        </p:nvSpPr>
        <p:spPr>
          <a:xfrm flipH="1">
            <a:off x="2727447" y="2417674"/>
            <a:ext cx="7081111" cy="1874926"/>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7" name="TextBox 9"/>
          <p:cNvSpPr txBox="1"/>
          <p:nvPr/>
        </p:nvSpPr>
        <p:spPr>
          <a:xfrm>
            <a:off x="2164881" y="2584271"/>
            <a:ext cx="1133644" cy="1200329"/>
          </a:xfrm>
          <a:prstGeom prst="rect">
            <a:avLst/>
          </a:prstGeom>
          <a:noFill/>
        </p:spPr>
        <p:txBody>
          <a:bodyPr wrap="none" rtlCol="0">
            <a:spAutoFit/>
          </a:bodyPr>
          <a:lstStyle/>
          <a:p>
            <a:r>
              <a:rPr lang="en-US" altLang="zh-CN" sz="7200" b="1" dirty="0">
                <a:solidFill>
                  <a:prstClr val="white"/>
                </a:solidFill>
                <a:latin typeface="Times New Roman" pitchFamily="18" charset="0"/>
                <a:ea typeface="印品黑体" panose="00000500000000000000" pitchFamily="2" charset="-122"/>
                <a:cs typeface="Times New Roman" pitchFamily="18" charset="0"/>
              </a:rPr>
              <a:t>II.</a:t>
            </a:r>
            <a:endParaRPr lang="zh-CN" altLang="en-US" sz="7200" b="1" dirty="0">
              <a:solidFill>
                <a:prstClr val="white"/>
              </a:solidFill>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3725933" y="2176374"/>
            <a:ext cx="5433054" cy="2400657"/>
          </a:xfrm>
          <a:prstGeom prst="rect">
            <a:avLst/>
          </a:prstGeom>
          <a:noFill/>
        </p:spPr>
        <p:txBody>
          <a:bodyPr wrap="square" rtlCol="0">
            <a:spAutoFit/>
          </a:bodyPr>
          <a:lstStyle/>
          <a:p>
            <a:pPr algn="ctr">
              <a:lnSpc>
                <a:spcPct val="125000"/>
              </a:lnSpc>
            </a:pPr>
            <a:r>
              <a:rPr lang="en-US" altLang="zh-CN" sz="6000" b="1" dirty="0">
                <a:solidFill>
                  <a:prstClr val="white"/>
                </a:solidFill>
                <a:latin typeface="Times New Roman" pitchFamily="18" charset="0"/>
                <a:ea typeface="印品黑体" panose="00000500000000000000" pitchFamily="2" charset="-122"/>
                <a:cs typeface="Times New Roman" pitchFamily="18" charset="0"/>
              </a:rPr>
              <a:t>KHÁM PHÁ VĂN BẢN:</a:t>
            </a:r>
            <a:endParaRPr lang="zh-CN" altLang="en-US" sz="6000" b="1" dirty="0">
              <a:solidFill>
                <a:prstClr val="white"/>
              </a:solidFill>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24370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364019" y="232256"/>
            <a:ext cx="1799668" cy="147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6" name="流程图: 库存数据 5"/>
          <p:cNvSpPr/>
          <p:nvPr/>
        </p:nvSpPr>
        <p:spPr>
          <a:xfrm flipH="1">
            <a:off x="1702433" y="202502"/>
            <a:ext cx="9984742" cy="1874926"/>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7" name="TextBox 9"/>
          <p:cNvSpPr txBox="1"/>
          <p:nvPr/>
        </p:nvSpPr>
        <p:spPr>
          <a:xfrm>
            <a:off x="825271" y="368691"/>
            <a:ext cx="877163" cy="1200329"/>
          </a:xfrm>
          <a:prstGeom prst="rect">
            <a:avLst/>
          </a:prstGeom>
          <a:noFill/>
        </p:spPr>
        <p:txBody>
          <a:bodyPr wrap="none" rtlCol="0">
            <a:spAutoFit/>
          </a:bodyPr>
          <a:lstStyle/>
          <a:p>
            <a:r>
              <a:rPr lang="en-US" altLang="zh-CN" sz="7200" b="1" dirty="0">
                <a:solidFill>
                  <a:prstClr val="white"/>
                </a:solidFill>
                <a:latin typeface="Times New Roman" pitchFamily="18" charset="0"/>
                <a:ea typeface="印品黑体" panose="00000500000000000000" pitchFamily="2" charset="-122"/>
                <a:cs typeface="Times New Roman" pitchFamily="18" charset="0"/>
              </a:rPr>
              <a:t>1.</a:t>
            </a:r>
            <a:endParaRPr lang="zh-CN" altLang="en-US" sz="7200" b="1" dirty="0">
              <a:solidFill>
                <a:prstClr val="white"/>
              </a:solidFill>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2727447" y="368691"/>
            <a:ext cx="8802566" cy="1138325"/>
          </a:xfrm>
          <a:prstGeom prst="rect">
            <a:avLst/>
          </a:prstGeom>
          <a:noFill/>
        </p:spPr>
        <p:txBody>
          <a:bodyPr wrap="square" rtlCol="0">
            <a:spAutoFit/>
          </a:bodyPr>
          <a:lstStyle/>
          <a:p>
            <a:pPr algn="ctr">
              <a:lnSpc>
                <a:spcPct val="125000"/>
              </a:lnSpc>
            </a:pPr>
            <a:r>
              <a:rPr lang="en-US" sz="4000" b="1" dirty="0" err="1">
                <a:solidFill>
                  <a:schemeClr val="bg1"/>
                </a:solidFill>
                <a:latin typeface="Times New Roman"/>
                <a:ea typeface="Calibri"/>
                <a:cs typeface="Times New Roman"/>
              </a:rPr>
              <a:t>Đặc</a:t>
            </a:r>
            <a:r>
              <a:rPr lang="en-US" sz="4000" b="1" dirty="0">
                <a:solidFill>
                  <a:schemeClr val="bg1"/>
                </a:solidFill>
                <a:latin typeface="Times New Roman"/>
                <a:ea typeface="Calibri"/>
                <a:cs typeface="Times New Roman"/>
              </a:rPr>
              <a:t> </a:t>
            </a:r>
            <a:r>
              <a:rPr lang="en-US" sz="4000" b="1" dirty="0" err="1">
                <a:solidFill>
                  <a:schemeClr val="bg1"/>
                </a:solidFill>
                <a:latin typeface="Times New Roman"/>
                <a:ea typeface="Calibri"/>
                <a:cs typeface="Times New Roman"/>
              </a:rPr>
              <a:t>điểm</a:t>
            </a:r>
            <a:r>
              <a:rPr lang="en-US" sz="4000" b="1" dirty="0">
                <a:solidFill>
                  <a:schemeClr val="bg1"/>
                </a:solidFill>
                <a:latin typeface="Times New Roman"/>
                <a:ea typeface="Calibri"/>
                <a:cs typeface="Times New Roman"/>
              </a:rPr>
              <a:t> </a:t>
            </a:r>
            <a:r>
              <a:rPr lang="en-US" sz="4000" b="1" dirty="0" err="1">
                <a:solidFill>
                  <a:schemeClr val="bg1"/>
                </a:solidFill>
                <a:latin typeface="Times New Roman"/>
                <a:ea typeface="Calibri"/>
                <a:cs typeface="Times New Roman"/>
              </a:rPr>
              <a:t>thể</a:t>
            </a:r>
            <a:r>
              <a:rPr lang="en-US" sz="4000" b="1" dirty="0">
                <a:solidFill>
                  <a:schemeClr val="bg1"/>
                </a:solidFill>
                <a:latin typeface="Times New Roman"/>
                <a:ea typeface="Calibri"/>
                <a:cs typeface="Times New Roman"/>
              </a:rPr>
              <a:t> </a:t>
            </a:r>
            <a:r>
              <a:rPr lang="en-US" sz="4000" b="1" dirty="0" err="1">
                <a:solidFill>
                  <a:schemeClr val="bg1"/>
                </a:solidFill>
                <a:latin typeface="Times New Roman"/>
                <a:ea typeface="Calibri"/>
                <a:cs typeface="Times New Roman"/>
              </a:rPr>
              <a:t>loại</a:t>
            </a:r>
            <a:r>
              <a:rPr lang="en-US" sz="4000" b="1" dirty="0">
                <a:solidFill>
                  <a:schemeClr val="bg1"/>
                </a:solidFill>
                <a:latin typeface="Times New Roman"/>
                <a:ea typeface="Calibri"/>
                <a:cs typeface="Times New Roman"/>
              </a:rPr>
              <a:t> </a:t>
            </a:r>
            <a:r>
              <a:rPr lang="en-US" sz="4000" b="1" dirty="0" err="1">
                <a:solidFill>
                  <a:schemeClr val="bg1"/>
                </a:solidFill>
                <a:latin typeface="Times New Roman"/>
                <a:ea typeface="Calibri"/>
                <a:cs typeface="Times New Roman"/>
              </a:rPr>
              <a:t>lục</a:t>
            </a:r>
            <a:r>
              <a:rPr lang="en-US" sz="4000" b="1" dirty="0">
                <a:solidFill>
                  <a:schemeClr val="bg1"/>
                </a:solidFill>
                <a:latin typeface="Times New Roman"/>
                <a:ea typeface="Calibri"/>
                <a:cs typeface="Times New Roman"/>
              </a:rPr>
              <a:t> </a:t>
            </a:r>
            <a:r>
              <a:rPr lang="en-US" sz="4000" b="1" dirty="0" err="1">
                <a:solidFill>
                  <a:schemeClr val="bg1"/>
                </a:solidFill>
                <a:latin typeface="Times New Roman"/>
                <a:ea typeface="Calibri"/>
                <a:cs typeface="Times New Roman"/>
              </a:rPr>
              <a:t>bát</a:t>
            </a:r>
            <a:r>
              <a:rPr lang="en-US" sz="4000" b="1" dirty="0">
                <a:solidFill>
                  <a:schemeClr val="bg1"/>
                </a:solidFill>
                <a:latin typeface="Times New Roman"/>
                <a:ea typeface="Calibri"/>
                <a:cs typeface="Times New Roman"/>
              </a:rPr>
              <a:t> </a:t>
            </a:r>
            <a:r>
              <a:rPr lang="en-US" sz="4000" b="1" dirty="0" err="1">
                <a:solidFill>
                  <a:schemeClr val="bg1"/>
                </a:solidFill>
                <a:latin typeface="Times New Roman"/>
                <a:ea typeface="Calibri"/>
                <a:cs typeface="Times New Roman"/>
              </a:rPr>
              <a:t>trong</a:t>
            </a:r>
            <a:r>
              <a:rPr lang="en-US" sz="4000" b="1" dirty="0">
                <a:solidFill>
                  <a:schemeClr val="bg1"/>
                </a:solidFill>
                <a:latin typeface="Times New Roman"/>
                <a:ea typeface="Calibri"/>
                <a:cs typeface="Times New Roman"/>
              </a:rPr>
              <a:t> </a:t>
            </a:r>
            <a:r>
              <a:rPr lang="en-US" sz="4000" b="1" dirty="0" err="1">
                <a:solidFill>
                  <a:schemeClr val="bg1"/>
                </a:solidFill>
                <a:latin typeface="Times New Roman"/>
                <a:ea typeface="Calibri"/>
                <a:cs typeface="Times New Roman"/>
              </a:rPr>
              <a:t>bài</a:t>
            </a:r>
            <a:r>
              <a:rPr lang="en-US" sz="4000" b="1" dirty="0">
                <a:solidFill>
                  <a:schemeClr val="bg1"/>
                </a:solidFill>
                <a:latin typeface="Times New Roman"/>
                <a:ea typeface="Calibri"/>
                <a:cs typeface="Times New Roman"/>
              </a:rPr>
              <a:t> </a:t>
            </a:r>
            <a:r>
              <a:rPr lang="en-US" sz="4000" b="1" dirty="0" err="1">
                <a:solidFill>
                  <a:schemeClr val="bg1"/>
                </a:solidFill>
                <a:latin typeface="Times New Roman"/>
                <a:ea typeface="Calibri"/>
                <a:cs typeface="Times New Roman"/>
              </a:rPr>
              <a:t>thơ</a:t>
            </a:r>
            <a:r>
              <a:rPr lang="en-US" sz="4000" b="1" dirty="0">
                <a:solidFill>
                  <a:schemeClr val="bg1"/>
                </a:solidFill>
                <a:latin typeface="Times New Roman"/>
                <a:ea typeface="Calibri"/>
                <a:cs typeface="Times New Roman"/>
              </a:rPr>
              <a:t> </a:t>
            </a:r>
            <a:r>
              <a:rPr lang="en-US" altLang="zh-CN" sz="6000" b="1" dirty="0">
                <a:solidFill>
                  <a:prstClr val="white"/>
                </a:solidFill>
                <a:latin typeface="Times New Roman" pitchFamily="18" charset="0"/>
                <a:ea typeface="印品黑体" panose="00000500000000000000" pitchFamily="2" charset="-122"/>
                <a:cs typeface="Times New Roman" pitchFamily="18" charset="0"/>
              </a:rPr>
              <a:t>:</a:t>
            </a:r>
            <a:endParaRPr lang="zh-CN" altLang="en-US" sz="6000" b="1" dirty="0">
              <a:solidFill>
                <a:prstClr val="white"/>
              </a:solidFill>
              <a:latin typeface="Times New Roman" pitchFamily="18" charset="0"/>
              <a:ea typeface="印品黑体" panose="00000500000000000000" pitchFamily="2" charset="-122"/>
              <a:cs typeface="Times New Roman" pitchFamily="18" charset="0"/>
            </a:endParaRPr>
          </a:p>
        </p:txBody>
      </p:sp>
      <p:sp>
        <p:nvSpPr>
          <p:cNvPr id="8" name="Rectangle 7">
            <a:extLst>
              <a:ext uri="{FF2B5EF4-FFF2-40B4-BE49-F238E27FC236}">
                <a16:creationId xmlns:a16="http://schemas.microsoft.com/office/drawing/2014/main" id="{2399006B-0EF9-4E30-B61D-F0B91F23C4D5}"/>
              </a:ext>
            </a:extLst>
          </p:cNvPr>
          <p:cNvSpPr/>
          <p:nvPr/>
        </p:nvSpPr>
        <p:spPr>
          <a:xfrm>
            <a:off x="4344379" y="1507016"/>
            <a:ext cx="4111125" cy="553998"/>
          </a:xfrm>
          <a:prstGeom prst="rect">
            <a:avLst/>
          </a:prstGeom>
        </p:spPr>
        <p:txBody>
          <a:bodyPr wrap="none">
            <a:spAutoFit/>
          </a:bodyPr>
          <a:lstStyle/>
          <a:p>
            <a:r>
              <a:rPr lang="en-US" sz="3000" b="1" kern="100" dirty="0">
                <a:latin typeface="Times New Roman" pitchFamily="18" charset="0"/>
                <a:ea typeface="SimSun"/>
                <a:cs typeface="Times New Roman" pitchFamily="18" charset="0"/>
              </a:rPr>
              <a:t>PHIẾU HỌC TẬP SỐ 1</a:t>
            </a:r>
            <a:endParaRPr lang="en-US" sz="3000" b="1" dirty="0">
              <a:latin typeface="Times New Roman" pitchFamily="18" charset="0"/>
              <a:cs typeface="Times New Roman" pitchFamily="18" charset="0"/>
            </a:endParaRPr>
          </a:p>
        </p:txBody>
      </p:sp>
      <p:graphicFrame>
        <p:nvGraphicFramePr>
          <p:cNvPr id="10" name="Table 9">
            <a:extLst>
              <a:ext uri="{FF2B5EF4-FFF2-40B4-BE49-F238E27FC236}">
                <a16:creationId xmlns:a16="http://schemas.microsoft.com/office/drawing/2014/main" id="{1E41BE6B-D0DD-4979-90DB-4204BDD81F2E}"/>
              </a:ext>
            </a:extLst>
          </p:cNvPr>
          <p:cNvGraphicFramePr>
            <a:graphicFrameLocks noGrp="1"/>
          </p:cNvGraphicFramePr>
          <p:nvPr>
            <p:extLst>
              <p:ext uri="{D42A27DB-BD31-4B8C-83A1-F6EECF244321}">
                <p14:modId xmlns:p14="http://schemas.microsoft.com/office/powerpoint/2010/main" val="591596154"/>
              </p:ext>
            </p:extLst>
          </p:nvPr>
        </p:nvGraphicFramePr>
        <p:xfrm>
          <a:off x="1758724" y="2201323"/>
          <a:ext cx="9214076" cy="3944035"/>
        </p:xfrm>
        <a:graphic>
          <a:graphicData uri="http://schemas.openxmlformats.org/drawingml/2006/table">
            <a:tbl>
              <a:tblPr firstRow="1" firstCol="1" bandRow="1">
                <a:tableStyleId>{BC89EF96-8CEA-46FF-86C4-4CE0E7609802}</a:tableStyleId>
              </a:tblPr>
              <a:tblGrid>
                <a:gridCol w="5199371">
                  <a:extLst>
                    <a:ext uri="{9D8B030D-6E8A-4147-A177-3AD203B41FA5}">
                      <a16:colId xmlns:a16="http://schemas.microsoft.com/office/drawing/2014/main" val="20000"/>
                    </a:ext>
                  </a:extLst>
                </a:gridCol>
                <a:gridCol w="4014705">
                  <a:extLst>
                    <a:ext uri="{9D8B030D-6E8A-4147-A177-3AD203B41FA5}">
                      <a16:colId xmlns:a16="http://schemas.microsoft.com/office/drawing/2014/main" val="20001"/>
                    </a:ext>
                  </a:extLst>
                </a:gridCol>
              </a:tblGrid>
              <a:tr h="766809">
                <a:tc>
                  <a:txBody>
                    <a:bodyPr/>
                    <a:lstStyle/>
                    <a:p>
                      <a:pPr marL="0" marR="0" algn="ctr">
                        <a:lnSpc>
                          <a:spcPct val="150000"/>
                        </a:lnSpc>
                        <a:spcBef>
                          <a:spcPts val="0"/>
                        </a:spcBef>
                        <a:spcAft>
                          <a:spcPts val="0"/>
                        </a:spcAft>
                      </a:pPr>
                      <a:r>
                        <a:rPr lang="en-US" sz="2400" dirty="0" err="1">
                          <a:effectLst/>
                          <a:latin typeface="Times New Roman" pitchFamily="18" charset="0"/>
                          <a:cs typeface="Times New Roman" pitchFamily="18" charset="0"/>
                        </a:rPr>
                        <a:t>Đặc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điểm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thể</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loại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thơ</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lục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bát</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50000"/>
                        </a:lnSpc>
                        <a:spcBef>
                          <a:spcPts val="0"/>
                        </a:spcBef>
                        <a:spcAft>
                          <a:spcPts val="0"/>
                        </a:spcAft>
                      </a:pPr>
                      <a:r>
                        <a:rPr lang="en-US" sz="2400" dirty="0" err="1">
                          <a:effectLst/>
                          <a:latin typeface="Times New Roman" pitchFamily="18" charset="0"/>
                          <a:cs typeface="Times New Roman" pitchFamily="18" charset="0"/>
                        </a:rPr>
                        <a:t>Biểu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hiện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trong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thơ</a:t>
                      </a: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494203">
                <a:tc>
                  <a:txBody>
                    <a:bodyPr/>
                    <a:lstStyle/>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Số</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dòng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thơ</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50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894341">
                <a:tc>
                  <a:txBody>
                    <a:bodyPr/>
                    <a:lstStyle/>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Số</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tiếng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trong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từng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dòng</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50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894341">
                <a:tc>
                  <a:txBody>
                    <a:bodyPr/>
                    <a:lstStyle/>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Vần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trong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dòng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thơ</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50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894341">
                <a:tc>
                  <a:txBody>
                    <a:bodyPr/>
                    <a:lstStyle/>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Nhịp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thơ</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của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từng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dòng</a:t>
                      </a:r>
                      <a:endParaRPr lang="en-US" sz="2400" dirty="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50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2999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25</a:t>
              </a:fld>
              <a:endParaRPr lang="id-ID" sz="1400" dirty="0">
                <a:solidFill>
                  <a:srgbClr val="FFAA91"/>
                </a:solidFill>
                <a:latin typeface="印品黑体" panose="00000500000000000000" pitchFamily="2" charset="-122"/>
                <a:ea typeface="印品黑体" panose="00000500000000000000" pitchFamily="2" charset="-122"/>
              </a:endParaRPr>
            </a:p>
          </p:txBody>
        </p:sp>
      </p:grpSp>
      <p:sp>
        <p:nvSpPr>
          <p:cNvPr id="11" name="Rectangle 10"/>
          <p:cNvSpPr/>
          <p:nvPr/>
        </p:nvSpPr>
        <p:spPr>
          <a:xfrm>
            <a:off x="3678238" y="-326865"/>
            <a:ext cx="5009705" cy="1015663"/>
          </a:xfrm>
          <a:prstGeom prst="rect">
            <a:avLst/>
          </a:prstGeom>
        </p:spPr>
        <p:txBody>
          <a:bodyPr wrap="none">
            <a:spAutoFit/>
          </a:bodyPr>
          <a:lstStyle/>
          <a:p>
            <a:pPr lvl="0" algn="just">
              <a:lnSpc>
                <a:spcPct val="150000"/>
              </a:lnSpc>
              <a:spcAft>
                <a:spcPts val="800"/>
              </a:spcAft>
            </a:pPr>
            <a:r>
              <a:rPr lang="en-US" sz="4000" b="1" dirty="0" err="1">
                <a:solidFill>
                  <a:srgbClr val="000000"/>
                </a:solidFill>
                <a:latin typeface="Times New Roman"/>
                <a:ea typeface="Calibri"/>
                <a:cs typeface="Times New Roman"/>
              </a:rPr>
              <a:t>Chuyện</a:t>
            </a:r>
            <a:r>
              <a:rPr lang="en-US" sz="4000" b="1" dirty="0">
                <a:solidFill>
                  <a:srgbClr val="000000"/>
                </a:solidFill>
                <a:latin typeface="Times New Roman"/>
                <a:ea typeface="Calibri"/>
                <a:cs typeface="Times New Roman"/>
              </a:rPr>
              <a:t> </a:t>
            </a:r>
            <a:r>
              <a:rPr lang="en-US" sz="4000" b="1" dirty="0" err="1">
                <a:solidFill>
                  <a:srgbClr val="000000"/>
                </a:solidFill>
                <a:latin typeface="Times New Roman"/>
                <a:ea typeface="Calibri"/>
                <a:cs typeface="Times New Roman"/>
              </a:rPr>
              <a:t>cổ</a:t>
            </a:r>
            <a:r>
              <a:rPr lang="en-US" sz="4000" b="1" dirty="0">
                <a:solidFill>
                  <a:srgbClr val="000000"/>
                </a:solidFill>
                <a:latin typeface="Times New Roman"/>
                <a:ea typeface="Calibri"/>
                <a:cs typeface="Times New Roman"/>
              </a:rPr>
              <a:t> </a:t>
            </a:r>
            <a:r>
              <a:rPr lang="en-US" sz="4000" b="1" dirty="0" err="1">
                <a:solidFill>
                  <a:srgbClr val="000000"/>
                </a:solidFill>
                <a:latin typeface="Times New Roman"/>
                <a:ea typeface="Calibri"/>
                <a:cs typeface="Times New Roman"/>
              </a:rPr>
              <a:t>nước</a:t>
            </a:r>
            <a:r>
              <a:rPr lang="en-US" sz="4000" b="1" dirty="0">
                <a:solidFill>
                  <a:srgbClr val="000000"/>
                </a:solidFill>
                <a:latin typeface="Times New Roman"/>
                <a:ea typeface="Calibri"/>
                <a:cs typeface="Times New Roman"/>
              </a:rPr>
              <a:t> </a:t>
            </a:r>
            <a:r>
              <a:rPr lang="en-US" sz="4000" b="1" dirty="0" err="1">
                <a:solidFill>
                  <a:srgbClr val="000000"/>
                </a:solidFill>
                <a:latin typeface="Times New Roman"/>
                <a:ea typeface="Calibri"/>
                <a:cs typeface="Times New Roman"/>
              </a:rPr>
              <a:t>mình</a:t>
            </a:r>
            <a:endParaRPr lang="en-US" sz="3200" dirty="0">
              <a:solidFill>
                <a:prstClr val="black"/>
              </a:solidFill>
              <a:latin typeface="Calibri"/>
              <a:ea typeface="Calibri"/>
              <a:cs typeface="Times New Roman"/>
            </a:endParaRPr>
          </a:p>
        </p:txBody>
      </p:sp>
      <p:sp>
        <p:nvSpPr>
          <p:cNvPr id="5" name="Rectangle 1"/>
          <p:cNvSpPr>
            <a:spLocks noChangeArrowheads="1"/>
          </p:cNvSpPr>
          <p:nvPr/>
        </p:nvSpPr>
        <p:spPr bwMode="auto">
          <a:xfrm>
            <a:off x="3678238" y="17732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prstClr val="black"/>
              </a:solidFill>
              <a:cs typeface="Arial" pitchFamily="34" charset="0"/>
            </a:endParaRPr>
          </a:p>
        </p:txBody>
      </p:sp>
      <p:sp>
        <p:nvSpPr>
          <p:cNvPr id="6" name="Rounded Rectangle 5"/>
          <p:cNvSpPr/>
          <p:nvPr/>
        </p:nvSpPr>
        <p:spPr>
          <a:xfrm>
            <a:off x="0" y="637582"/>
            <a:ext cx="6045200" cy="63119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i="1" dirty="0">
                <a:solidFill>
                  <a:srgbClr val="FF0000"/>
                </a:solidFill>
                <a:latin typeface="Times New Roman" pitchFamily="18" charset="0"/>
                <a:cs typeface="Times New Roman" pitchFamily="18" charset="0"/>
              </a:rPr>
              <a:t>Tôi yêu truyện cổ nước tôi</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Vừa nhân hậu lại tuyệt vời sâu xa</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Thương người rồi mới thương </a:t>
            </a:r>
            <a:r>
              <a:rPr lang="vi-VN" sz="2400" i="1" u="sng" dirty="0">
                <a:solidFill>
                  <a:srgbClr val="FF0000"/>
                </a:solidFill>
                <a:latin typeface="Times New Roman" pitchFamily="18" charset="0"/>
                <a:cs typeface="Times New Roman" pitchFamily="18" charset="0"/>
              </a:rPr>
              <a:t>ta</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Yêu nhau dù mấy cách xa cũng tìm</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Ở hiền thì lại gặp hiền</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Người ngay thì gặp người tiên độ trì</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Mang theo truyện cổ tôi đi</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Nghe trong cuộc sống thầm thì tiếng xưa</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Vàng cơn nắng, trắng cơn mưa</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Con sông chảy có rặng dừa nghiêng soi</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Đời cha ông với đời tôi</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Như con sông với chân trời đã xa</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Chỉ còn truyện cổ thiết tha</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Cho tôi nhận mặt ông cha của mình</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Rất công bằng, rất thông minh</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Vừa độ lượng lại đa tình, đa mang.</a:t>
            </a:r>
            <a:br>
              <a:rPr lang="vi-VN" sz="2400" i="1" dirty="0">
                <a:solidFill>
                  <a:prstClr val="black"/>
                </a:solidFill>
                <a:latin typeface="Times New Roman" pitchFamily="18" charset="0"/>
                <a:cs typeface="Times New Roman" pitchFamily="18" charset="0"/>
              </a:rPr>
            </a:br>
            <a:endParaRPr lang="en-US" sz="2400" i="1" dirty="0">
              <a:solidFill>
                <a:prstClr val="black"/>
              </a:solidFill>
              <a:latin typeface="Times New Roman" pitchFamily="18" charset="0"/>
              <a:cs typeface="Times New Roman" pitchFamily="18" charset="0"/>
            </a:endParaRPr>
          </a:p>
        </p:txBody>
      </p:sp>
      <p:sp>
        <p:nvSpPr>
          <p:cNvPr id="7" name="Rounded Rectangle 6"/>
          <p:cNvSpPr/>
          <p:nvPr/>
        </p:nvSpPr>
        <p:spPr>
          <a:xfrm>
            <a:off x="6036925" y="659408"/>
            <a:ext cx="5996722" cy="63239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i="1" dirty="0">
                <a:solidFill>
                  <a:srgbClr val="FF0000"/>
                </a:solidFill>
                <a:latin typeface="Times New Roman" pitchFamily="18" charset="0"/>
                <a:cs typeface="Times New Roman" pitchFamily="18" charset="0"/>
              </a:rPr>
              <a:t>Thị thơm thì giấu người thơm</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Chăm làm thì được áo cơm cửa nhà</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Đẽo cày theo ý người ta</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Sẽ thành khúc gỗ chẳng ra việc gì</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Tôi nghe truyện cổ thầm thì</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Lời cha ông dạy cũng vì đời sau.</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Đậm đà cái tích trầu cau</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Miếng trầu đỏ thắm nặng sâu tình người.</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Sẽ đi qua cuộc đời tôi</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Bấy nhiêu thời nữa chuyển dời xa xôi.</a:t>
            </a:r>
            <a:br>
              <a:rPr lang="vi-VN" sz="2400" i="1" dirty="0">
                <a:solidFill>
                  <a:prstClr val="black"/>
                </a:solidFill>
                <a:latin typeface="Times New Roman" pitchFamily="18" charset="0"/>
                <a:cs typeface="Times New Roman" pitchFamily="18" charset="0"/>
              </a:rPr>
            </a:br>
            <a:r>
              <a:rPr lang="vi-VN" sz="2400" i="1" dirty="0">
                <a:solidFill>
                  <a:srgbClr val="FF0000"/>
                </a:solidFill>
                <a:latin typeface="Times New Roman" pitchFamily="18" charset="0"/>
                <a:cs typeface="Times New Roman" pitchFamily="18" charset="0"/>
              </a:rPr>
              <a:t>Nhưng bao truyện cổ trên đời</a:t>
            </a:r>
            <a:br>
              <a:rPr lang="vi-VN" sz="2400" i="1" dirty="0">
                <a:solidFill>
                  <a:srgbClr val="FF0000"/>
                </a:solidFill>
                <a:latin typeface="Times New Roman" pitchFamily="18" charset="0"/>
                <a:cs typeface="Times New Roman" pitchFamily="18" charset="0"/>
              </a:rPr>
            </a:br>
            <a:r>
              <a:rPr lang="vi-VN" sz="2400" i="1" dirty="0">
                <a:solidFill>
                  <a:srgbClr val="00264D"/>
                </a:solidFill>
                <a:latin typeface="Times New Roman" pitchFamily="18" charset="0"/>
                <a:cs typeface="Times New Roman" pitchFamily="18" charset="0"/>
              </a:rPr>
              <a:t>Vẫn luôn mới mẻ rạng ngời lương tâm.</a:t>
            </a:r>
            <a:endParaRPr lang="en-US" sz="2400" i="1" dirty="0">
              <a:solidFill>
                <a:srgbClr val="00264D"/>
              </a:solidFill>
              <a:latin typeface="Times New Roman" pitchFamily="18" charset="0"/>
              <a:cs typeface="Times New Roman" pitchFamily="18" charset="0"/>
            </a:endParaRPr>
          </a:p>
          <a:p>
            <a:pPr lvl="0" algn="ctr"/>
            <a:r>
              <a:rPr lang="en-US" sz="2400" dirty="0" err="1">
                <a:solidFill>
                  <a:srgbClr val="00264D"/>
                </a:solidFill>
                <a:latin typeface="Times New Roman" pitchFamily="18" charset="0"/>
                <a:cs typeface="Times New Roman" pitchFamily="18" charset="0"/>
              </a:rPr>
              <a:t>Lâm</a:t>
            </a:r>
            <a:r>
              <a:rPr lang="en-US" sz="2400" dirty="0">
                <a:solidFill>
                  <a:srgbClr val="00264D"/>
                </a:solidFill>
                <a:latin typeface="Times New Roman" pitchFamily="18" charset="0"/>
                <a:cs typeface="Times New Roman" pitchFamily="18" charset="0"/>
              </a:rPr>
              <a:t> </a:t>
            </a:r>
            <a:r>
              <a:rPr lang="en-US" sz="2400" dirty="0" err="1">
                <a:solidFill>
                  <a:srgbClr val="00264D"/>
                </a:solidFill>
                <a:latin typeface="Times New Roman" pitchFamily="18" charset="0"/>
                <a:cs typeface="Times New Roman" pitchFamily="18" charset="0"/>
              </a:rPr>
              <a:t>Thị</a:t>
            </a:r>
            <a:r>
              <a:rPr lang="en-US" sz="2400" dirty="0">
                <a:solidFill>
                  <a:srgbClr val="00264D"/>
                </a:solidFill>
                <a:latin typeface="Times New Roman" pitchFamily="18" charset="0"/>
                <a:cs typeface="Times New Roman" pitchFamily="18" charset="0"/>
              </a:rPr>
              <a:t> </a:t>
            </a:r>
            <a:r>
              <a:rPr lang="en-US" sz="2400" dirty="0" err="1">
                <a:solidFill>
                  <a:srgbClr val="00264D"/>
                </a:solidFill>
                <a:latin typeface="Times New Roman" pitchFamily="18" charset="0"/>
                <a:cs typeface="Times New Roman" pitchFamily="18" charset="0"/>
              </a:rPr>
              <a:t>Mỹ</a:t>
            </a:r>
            <a:r>
              <a:rPr lang="en-US" sz="2400" dirty="0">
                <a:solidFill>
                  <a:srgbClr val="00264D"/>
                </a:solidFill>
                <a:latin typeface="Times New Roman" pitchFamily="18" charset="0"/>
                <a:cs typeface="Times New Roman" pitchFamily="18" charset="0"/>
              </a:rPr>
              <a:t> </a:t>
            </a:r>
            <a:r>
              <a:rPr lang="en-US" sz="2400" dirty="0" err="1">
                <a:solidFill>
                  <a:srgbClr val="00264D"/>
                </a:solidFill>
                <a:latin typeface="Times New Roman" pitchFamily="18" charset="0"/>
                <a:cs typeface="Times New Roman" pitchFamily="18" charset="0"/>
              </a:rPr>
              <a:t>Dạ</a:t>
            </a:r>
            <a:endParaRPr lang="en-US" sz="2400" dirty="0">
              <a:solidFill>
                <a:prstClr val="black"/>
              </a:solidFill>
              <a:latin typeface="Times New Roman" pitchFamily="18" charset="0"/>
              <a:cs typeface="Times New Roman" pitchFamily="18" charset="0"/>
            </a:endParaRPr>
          </a:p>
        </p:txBody>
      </p:sp>
      <p:sp>
        <p:nvSpPr>
          <p:cNvPr id="8" name="Right Brace 7"/>
          <p:cNvSpPr/>
          <p:nvPr/>
        </p:nvSpPr>
        <p:spPr>
          <a:xfrm>
            <a:off x="5067300" y="707432"/>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a:off x="5226050" y="1430338"/>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a:off x="5238750" y="2230438"/>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a:off x="5397500" y="2941638"/>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a:off x="5537200" y="3647789"/>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a:off x="5219700" y="4447889"/>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p:cNvSpPr/>
          <p:nvPr/>
        </p:nvSpPr>
        <p:spPr>
          <a:xfrm>
            <a:off x="5219700" y="5171789"/>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p:cNvSpPr/>
          <p:nvPr/>
        </p:nvSpPr>
        <p:spPr>
          <a:xfrm>
            <a:off x="5060950" y="5921089"/>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e 23"/>
          <p:cNvSpPr/>
          <p:nvPr/>
        </p:nvSpPr>
        <p:spPr>
          <a:xfrm>
            <a:off x="11346837" y="1487488"/>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p:cNvSpPr/>
          <p:nvPr/>
        </p:nvSpPr>
        <p:spPr>
          <a:xfrm>
            <a:off x="11200174" y="2301876"/>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e 26"/>
          <p:cNvSpPr/>
          <p:nvPr/>
        </p:nvSpPr>
        <p:spPr>
          <a:xfrm>
            <a:off x="10901111" y="2957514"/>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p:cNvSpPr/>
          <p:nvPr/>
        </p:nvSpPr>
        <p:spPr>
          <a:xfrm>
            <a:off x="11358924" y="3647789"/>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e 28"/>
          <p:cNvSpPr/>
          <p:nvPr/>
        </p:nvSpPr>
        <p:spPr>
          <a:xfrm>
            <a:off x="11218611" y="4447889"/>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ight Brace 29"/>
          <p:cNvSpPr/>
          <p:nvPr/>
        </p:nvSpPr>
        <p:spPr>
          <a:xfrm>
            <a:off x="11223735" y="5171789"/>
            <a:ext cx="317500" cy="571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5397500" y="707432"/>
            <a:ext cx="389850" cy="584775"/>
          </a:xfrm>
          <a:prstGeom prst="rect">
            <a:avLst/>
          </a:prstGeom>
          <a:noFill/>
        </p:spPr>
        <p:txBody>
          <a:bodyPr wrap="none" rtlCol="0">
            <a:spAutoFit/>
          </a:bodyPr>
          <a:lstStyle/>
          <a:p>
            <a:r>
              <a:rPr lang="en-US" sz="3200" dirty="0">
                <a:latin typeface="Times New Roman" pitchFamily="18" charset="0"/>
                <a:cs typeface="Times New Roman" pitchFamily="18" charset="0"/>
              </a:rPr>
              <a:t>1</a:t>
            </a:r>
          </a:p>
        </p:txBody>
      </p:sp>
      <p:sp>
        <p:nvSpPr>
          <p:cNvPr id="32" name="TextBox 31"/>
          <p:cNvSpPr txBox="1"/>
          <p:nvPr/>
        </p:nvSpPr>
        <p:spPr>
          <a:xfrm>
            <a:off x="5592425" y="1417063"/>
            <a:ext cx="389850" cy="584775"/>
          </a:xfrm>
          <a:prstGeom prst="rect">
            <a:avLst/>
          </a:prstGeom>
          <a:noFill/>
        </p:spPr>
        <p:txBody>
          <a:bodyPr wrap="none" rtlCol="0">
            <a:spAutoFit/>
          </a:bodyPr>
          <a:lstStyle/>
          <a:p>
            <a:r>
              <a:rPr lang="en-US" sz="3200" dirty="0">
                <a:latin typeface="Times New Roman" pitchFamily="18" charset="0"/>
                <a:cs typeface="Times New Roman" pitchFamily="18" charset="0"/>
              </a:rPr>
              <a:t>2</a:t>
            </a:r>
          </a:p>
        </p:txBody>
      </p:sp>
      <p:sp>
        <p:nvSpPr>
          <p:cNvPr id="33" name="TextBox 32"/>
          <p:cNvSpPr txBox="1"/>
          <p:nvPr/>
        </p:nvSpPr>
        <p:spPr>
          <a:xfrm>
            <a:off x="5592425" y="2217163"/>
            <a:ext cx="389850" cy="584775"/>
          </a:xfrm>
          <a:prstGeom prst="rect">
            <a:avLst/>
          </a:prstGeom>
          <a:noFill/>
        </p:spPr>
        <p:txBody>
          <a:bodyPr wrap="none" rtlCol="0">
            <a:spAutoFit/>
          </a:bodyPr>
          <a:lstStyle/>
          <a:p>
            <a:r>
              <a:rPr lang="en-US" sz="3200" dirty="0">
                <a:latin typeface="Times New Roman" pitchFamily="18" charset="0"/>
                <a:cs typeface="Times New Roman" pitchFamily="18" charset="0"/>
              </a:rPr>
              <a:t>3</a:t>
            </a:r>
          </a:p>
        </p:txBody>
      </p:sp>
      <p:sp>
        <p:nvSpPr>
          <p:cNvPr id="34" name="TextBox 33"/>
          <p:cNvSpPr txBox="1"/>
          <p:nvPr/>
        </p:nvSpPr>
        <p:spPr>
          <a:xfrm>
            <a:off x="5655350" y="2873376"/>
            <a:ext cx="389850" cy="584775"/>
          </a:xfrm>
          <a:prstGeom prst="rect">
            <a:avLst/>
          </a:prstGeom>
          <a:noFill/>
        </p:spPr>
        <p:txBody>
          <a:bodyPr wrap="none" rtlCol="0">
            <a:spAutoFit/>
          </a:bodyPr>
          <a:lstStyle/>
          <a:p>
            <a:r>
              <a:rPr lang="en-US" sz="3200" dirty="0">
                <a:latin typeface="Times New Roman" pitchFamily="18" charset="0"/>
                <a:cs typeface="Times New Roman" pitchFamily="18" charset="0"/>
              </a:rPr>
              <a:t>4</a:t>
            </a:r>
          </a:p>
        </p:txBody>
      </p:sp>
      <p:sp>
        <p:nvSpPr>
          <p:cNvPr id="35" name="TextBox 34"/>
          <p:cNvSpPr txBox="1"/>
          <p:nvPr/>
        </p:nvSpPr>
        <p:spPr>
          <a:xfrm>
            <a:off x="5842000" y="3647789"/>
            <a:ext cx="389850" cy="584775"/>
          </a:xfrm>
          <a:prstGeom prst="rect">
            <a:avLst/>
          </a:prstGeom>
          <a:noFill/>
        </p:spPr>
        <p:txBody>
          <a:bodyPr wrap="none" rtlCol="0">
            <a:spAutoFit/>
          </a:bodyPr>
          <a:lstStyle/>
          <a:p>
            <a:r>
              <a:rPr lang="en-US" sz="3200" dirty="0">
                <a:latin typeface="Times New Roman" pitchFamily="18" charset="0"/>
                <a:cs typeface="Times New Roman" pitchFamily="18" charset="0"/>
              </a:rPr>
              <a:t>5</a:t>
            </a:r>
          </a:p>
        </p:txBody>
      </p:sp>
      <p:sp>
        <p:nvSpPr>
          <p:cNvPr id="36" name="TextBox 35"/>
          <p:cNvSpPr txBox="1"/>
          <p:nvPr/>
        </p:nvSpPr>
        <p:spPr>
          <a:xfrm>
            <a:off x="5592425" y="4434614"/>
            <a:ext cx="389850" cy="584775"/>
          </a:xfrm>
          <a:prstGeom prst="rect">
            <a:avLst/>
          </a:prstGeom>
          <a:noFill/>
        </p:spPr>
        <p:txBody>
          <a:bodyPr wrap="none" rtlCol="0">
            <a:spAutoFit/>
          </a:bodyPr>
          <a:lstStyle/>
          <a:p>
            <a:r>
              <a:rPr lang="en-US" sz="3200" dirty="0">
                <a:latin typeface="Times New Roman" pitchFamily="18" charset="0"/>
                <a:cs typeface="Times New Roman" pitchFamily="18" charset="0"/>
              </a:rPr>
              <a:t>6</a:t>
            </a:r>
          </a:p>
        </p:txBody>
      </p:sp>
      <p:sp>
        <p:nvSpPr>
          <p:cNvPr id="37" name="TextBox 36"/>
          <p:cNvSpPr txBox="1"/>
          <p:nvPr/>
        </p:nvSpPr>
        <p:spPr>
          <a:xfrm>
            <a:off x="5520075" y="5158514"/>
            <a:ext cx="389850" cy="584775"/>
          </a:xfrm>
          <a:prstGeom prst="rect">
            <a:avLst/>
          </a:prstGeom>
          <a:noFill/>
        </p:spPr>
        <p:txBody>
          <a:bodyPr wrap="none" rtlCol="0">
            <a:spAutoFit/>
          </a:bodyPr>
          <a:lstStyle/>
          <a:p>
            <a:r>
              <a:rPr lang="en-US" sz="3200" dirty="0">
                <a:latin typeface="Times New Roman" pitchFamily="18" charset="0"/>
                <a:cs typeface="Times New Roman" pitchFamily="18" charset="0"/>
              </a:rPr>
              <a:t>7</a:t>
            </a:r>
          </a:p>
        </p:txBody>
      </p:sp>
      <p:sp>
        <p:nvSpPr>
          <p:cNvPr id="38" name="TextBox 37"/>
          <p:cNvSpPr txBox="1"/>
          <p:nvPr/>
        </p:nvSpPr>
        <p:spPr>
          <a:xfrm>
            <a:off x="5481400" y="5907814"/>
            <a:ext cx="389850" cy="584775"/>
          </a:xfrm>
          <a:prstGeom prst="rect">
            <a:avLst/>
          </a:prstGeom>
          <a:noFill/>
        </p:spPr>
        <p:txBody>
          <a:bodyPr wrap="none" rtlCol="0">
            <a:spAutoFit/>
          </a:bodyPr>
          <a:lstStyle/>
          <a:p>
            <a:r>
              <a:rPr lang="en-US" sz="3200" dirty="0">
                <a:latin typeface="Times New Roman" pitchFamily="18" charset="0"/>
                <a:cs typeface="Times New Roman" pitchFamily="18" charset="0"/>
              </a:rPr>
              <a:t>8</a:t>
            </a:r>
          </a:p>
        </p:txBody>
      </p:sp>
      <p:sp>
        <p:nvSpPr>
          <p:cNvPr id="39" name="TextBox 38"/>
          <p:cNvSpPr txBox="1"/>
          <p:nvPr/>
        </p:nvSpPr>
        <p:spPr>
          <a:xfrm>
            <a:off x="11622114" y="1439577"/>
            <a:ext cx="389850" cy="584775"/>
          </a:xfrm>
          <a:prstGeom prst="rect">
            <a:avLst/>
          </a:prstGeom>
          <a:noFill/>
        </p:spPr>
        <p:txBody>
          <a:bodyPr wrap="none" rtlCol="0">
            <a:spAutoFit/>
          </a:bodyPr>
          <a:lstStyle/>
          <a:p>
            <a:r>
              <a:rPr lang="en-US" sz="3200" dirty="0">
                <a:latin typeface="Times New Roman" pitchFamily="18" charset="0"/>
                <a:cs typeface="Times New Roman" pitchFamily="18" charset="0"/>
              </a:rPr>
              <a:t>9</a:t>
            </a:r>
          </a:p>
        </p:txBody>
      </p:sp>
      <p:sp>
        <p:nvSpPr>
          <p:cNvPr id="40" name="TextBox 39"/>
          <p:cNvSpPr txBox="1"/>
          <p:nvPr/>
        </p:nvSpPr>
        <p:spPr>
          <a:xfrm>
            <a:off x="11536111" y="2238376"/>
            <a:ext cx="595035" cy="584775"/>
          </a:xfrm>
          <a:prstGeom prst="rect">
            <a:avLst/>
          </a:prstGeom>
          <a:noFill/>
        </p:spPr>
        <p:txBody>
          <a:bodyPr wrap="none" rtlCol="0">
            <a:spAutoFit/>
          </a:bodyPr>
          <a:lstStyle/>
          <a:p>
            <a:r>
              <a:rPr lang="en-US" sz="3200" dirty="0">
                <a:latin typeface="Times New Roman" pitchFamily="18" charset="0"/>
                <a:cs typeface="Times New Roman" pitchFamily="18" charset="0"/>
              </a:rPr>
              <a:t>10</a:t>
            </a:r>
          </a:p>
        </p:txBody>
      </p:sp>
      <p:sp>
        <p:nvSpPr>
          <p:cNvPr id="41" name="TextBox 40"/>
          <p:cNvSpPr txBox="1"/>
          <p:nvPr/>
        </p:nvSpPr>
        <p:spPr>
          <a:xfrm>
            <a:off x="11108737" y="2900364"/>
            <a:ext cx="579774" cy="584775"/>
          </a:xfrm>
          <a:prstGeom prst="rect">
            <a:avLst/>
          </a:prstGeom>
          <a:noFill/>
        </p:spPr>
        <p:txBody>
          <a:bodyPr wrap="none" rtlCol="0">
            <a:spAutoFit/>
          </a:bodyPr>
          <a:lstStyle/>
          <a:p>
            <a:r>
              <a:rPr lang="en-US" sz="3200" dirty="0">
                <a:latin typeface="Times New Roman" pitchFamily="18" charset="0"/>
                <a:cs typeface="Times New Roman" pitchFamily="18" charset="0"/>
              </a:rPr>
              <a:t>11</a:t>
            </a:r>
          </a:p>
        </p:txBody>
      </p:sp>
      <p:sp>
        <p:nvSpPr>
          <p:cNvPr id="42" name="TextBox 41"/>
          <p:cNvSpPr txBox="1"/>
          <p:nvPr/>
        </p:nvSpPr>
        <p:spPr>
          <a:xfrm>
            <a:off x="11555611" y="3529014"/>
            <a:ext cx="595035" cy="584775"/>
          </a:xfrm>
          <a:prstGeom prst="rect">
            <a:avLst/>
          </a:prstGeom>
          <a:noFill/>
        </p:spPr>
        <p:txBody>
          <a:bodyPr wrap="none" rtlCol="0">
            <a:spAutoFit/>
          </a:bodyPr>
          <a:lstStyle/>
          <a:p>
            <a:r>
              <a:rPr lang="en-US" sz="3200" dirty="0">
                <a:latin typeface="Times New Roman" pitchFamily="18" charset="0"/>
                <a:cs typeface="Times New Roman" pitchFamily="18" charset="0"/>
              </a:rPr>
              <a:t>12</a:t>
            </a:r>
          </a:p>
        </p:txBody>
      </p:sp>
      <p:sp>
        <p:nvSpPr>
          <p:cNvPr id="43" name="TextBox 42"/>
          <p:cNvSpPr txBox="1"/>
          <p:nvPr/>
        </p:nvSpPr>
        <p:spPr>
          <a:xfrm>
            <a:off x="11505587" y="4434613"/>
            <a:ext cx="595035" cy="584775"/>
          </a:xfrm>
          <a:prstGeom prst="rect">
            <a:avLst/>
          </a:prstGeom>
          <a:noFill/>
        </p:spPr>
        <p:txBody>
          <a:bodyPr wrap="none" rtlCol="0">
            <a:spAutoFit/>
          </a:bodyPr>
          <a:lstStyle/>
          <a:p>
            <a:r>
              <a:rPr lang="en-US" sz="3200" dirty="0">
                <a:latin typeface="Times New Roman" pitchFamily="18" charset="0"/>
                <a:cs typeface="Times New Roman" pitchFamily="18" charset="0"/>
              </a:rPr>
              <a:t>13</a:t>
            </a:r>
          </a:p>
        </p:txBody>
      </p:sp>
      <p:sp>
        <p:nvSpPr>
          <p:cNvPr id="44" name="TextBox 43"/>
          <p:cNvSpPr txBox="1"/>
          <p:nvPr/>
        </p:nvSpPr>
        <p:spPr>
          <a:xfrm>
            <a:off x="11524326" y="5158514"/>
            <a:ext cx="595035" cy="584775"/>
          </a:xfrm>
          <a:prstGeom prst="rect">
            <a:avLst/>
          </a:prstGeom>
          <a:noFill/>
        </p:spPr>
        <p:txBody>
          <a:bodyPr wrap="none" rtlCol="0">
            <a:spAutoFit/>
          </a:bodyPr>
          <a:lstStyle/>
          <a:p>
            <a:r>
              <a:rPr lang="en-US" sz="3200" dirty="0">
                <a:latin typeface="Times New Roman" pitchFamily="18" charset="0"/>
                <a:cs typeface="Times New Roman" pitchFamily="18" charset="0"/>
              </a:rPr>
              <a:t>14</a:t>
            </a:r>
          </a:p>
        </p:txBody>
      </p:sp>
      <p:sp>
        <p:nvSpPr>
          <p:cNvPr id="45" name="Rounded Rectangular Callout 44"/>
          <p:cNvSpPr/>
          <p:nvPr/>
        </p:nvSpPr>
        <p:spPr>
          <a:xfrm>
            <a:off x="261938" y="815976"/>
            <a:ext cx="3416300" cy="1485900"/>
          </a:xfrm>
          <a:prstGeom prst="wedgeRoundRectCallout">
            <a:avLst>
              <a:gd name="adj1" fmla="val 45710"/>
              <a:gd name="adj2" fmla="val 992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white"/>
                </a:solidFill>
                <a:latin typeface="Times New Roman"/>
                <a:ea typeface="Calibri"/>
              </a:rPr>
              <a:t>Mỗi</a:t>
            </a:r>
            <a:r>
              <a:rPr lang="en-US" sz="2800" dirty="0">
                <a:solidFill>
                  <a:prstClr val="white"/>
                </a:solidFill>
                <a:latin typeface="Times New Roman"/>
                <a:ea typeface="Calibri"/>
              </a:rPr>
              <a:t> </a:t>
            </a:r>
            <a:r>
              <a:rPr lang="en-US" sz="2800" dirty="0" err="1">
                <a:solidFill>
                  <a:prstClr val="white"/>
                </a:solidFill>
                <a:latin typeface="Times New Roman"/>
                <a:ea typeface="Calibri"/>
              </a:rPr>
              <a:t>dòng</a:t>
            </a:r>
            <a:r>
              <a:rPr lang="en-US" sz="2800" dirty="0">
                <a:solidFill>
                  <a:prstClr val="white"/>
                </a:solidFill>
                <a:latin typeface="Times New Roman"/>
                <a:ea typeface="Calibri"/>
              </a:rPr>
              <a:t> </a:t>
            </a:r>
            <a:r>
              <a:rPr lang="en-US" sz="2800" dirty="0" err="1">
                <a:solidFill>
                  <a:prstClr val="white"/>
                </a:solidFill>
                <a:latin typeface="Times New Roman"/>
                <a:ea typeface="Calibri"/>
              </a:rPr>
              <a:t>lục</a:t>
            </a:r>
            <a:r>
              <a:rPr lang="en-US" sz="2800" dirty="0">
                <a:solidFill>
                  <a:prstClr val="white"/>
                </a:solidFill>
                <a:latin typeface="Times New Roman"/>
                <a:ea typeface="Calibri"/>
              </a:rPr>
              <a:t> </a:t>
            </a:r>
            <a:r>
              <a:rPr lang="en-US" sz="2800" dirty="0" err="1">
                <a:solidFill>
                  <a:prstClr val="white"/>
                </a:solidFill>
                <a:latin typeface="Times New Roman"/>
                <a:ea typeface="Calibri"/>
              </a:rPr>
              <a:t>có</a:t>
            </a:r>
            <a:r>
              <a:rPr lang="en-US" sz="2800" dirty="0">
                <a:solidFill>
                  <a:prstClr val="white"/>
                </a:solidFill>
                <a:latin typeface="Times New Roman"/>
                <a:ea typeface="Calibri"/>
              </a:rPr>
              <a:t> 6 </a:t>
            </a:r>
            <a:r>
              <a:rPr lang="en-US" sz="2800" dirty="0" err="1">
                <a:solidFill>
                  <a:prstClr val="white"/>
                </a:solidFill>
                <a:latin typeface="Times New Roman"/>
                <a:ea typeface="Calibri"/>
              </a:rPr>
              <a:t>tiếng</a:t>
            </a:r>
            <a:endParaRPr lang="en-US" sz="2800" dirty="0">
              <a:solidFill>
                <a:prstClr val="white"/>
              </a:solidFill>
            </a:endParaRPr>
          </a:p>
        </p:txBody>
      </p:sp>
      <p:sp>
        <p:nvSpPr>
          <p:cNvPr id="46" name="Rounded Rectangular Callout 45"/>
          <p:cNvSpPr/>
          <p:nvPr/>
        </p:nvSpPr>
        <p:spPr>
          <a:xfrm>
            <a:off x="9192961" y="3891977"/>
            <a:ext cx="3416300" cy="1485900"/>
          </a:xfrm>
          <a:prstGeom prst="wedgeRoundRectCallout">
            <a:avLst>
              <a:gd name="adj1" fmla="val -63212"/>
              <a:gd name="adj2" fmla="val 7104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chemeClr val="bg1"/>
                </a:solidFill>
                <a:latin typeface="Times New Roman"/>
                <a:ea typeface="Calibri"/>
              </a:rPr>
              <a:t>mỗi</a:t>
            </a:r>
            <a:r>
              <a:rPr lang="en-US" sz="2800" dirty="0">
                <a:solidFill>
                  <a:schemeClr val="bg1"/>
                </a:solidFill>
                <a:latin typeface="Times New Roman"/>
                <a:ea typeface="Calibri"/>
              </a:rPr>
              <a:t> </a:t>
            </a:r>
            <a:r>
              <a:rPr lang="en-US" sz="2800" dirty="0" err="1">
                <a:solidFill>
                  <a:schemeClr val="bg1"/>
                </a:solidFill>
                <a:latin typeface="Times New Roman"/>
                <a:ea typeface="Calibri"/>
              </a:rPr>
              <a:t>dòng</a:t>
            </a:r>
            <a:r>
              <a:rPr lang="en-US" sz="2800" dirty="0">
                <a:solidFill>
                  <a:schemeClr val="bg1"/>
                </a:solidFill>
                <a:latin typeface="Times New Roman"/>
                <a:ea typeface="Calibri"/>
              </a:rPr>
              <a:t> </a:t>
            </a:r>
            <a:r>
              <a:rPr lang="en-US" sz="2800" dirty="0" err="1">
                <a:solidFill>
                  <a:schemeClr val="bg1"/>
                </a:solidFill>
                <a:latin typeface="Times New Roman"/>
                <a:ea typeface="Calibri"/>
              </a:rPr>
              <a:t>bát</a:t>
            </a:r>
            <a:r>
              <a:rPr lang="en-US" sz="2800" dirty="0">
                <a:solidFill>
                  <a:schemeClr val="bg1"/>
                </a:solidFill>
                <a:latin typeface="Times New Roman"/>
                <a:ea typeface="Calibri"/>
              </a:rPr>
              <a:t> </a:t>
            </a:r>
            <a:r>
              <a:rPr lang="en-US" sz="2800" dirty="0" err="1">
                <a:solidFill>
                  <a:schemeClr val="bg1"/>
                </a:solidFill>
                <a:latin typeface="Times New Roman"/>
                <a:ea typeface="Calibri"/>
              </a:rPr>
              <a:t>có</a:t>
            </a:r>
            <a:r>
              <a:rPr lang="en-US" sz="2800" dirty="0">
                <a:solidFill>
                  <a:schemeClr val="bg1"/>
                </a:solidFill>
                <a:latin typeface="Times New Roman"/>
                <a:ea typeface="Calibri"/>
              </a:rPr>
              <a:t> 8 </a:t>
            </a:r>
            <a:r>
              <a:rPr lang="en-US" sz="2800" dirty="0" err="1">
                <a:solidFill>
                  <a:schemeClr val="bg1"/>
                </a:solidFill>
                <a:latin typeface="Times New Roman"/>
                <a:ea typeface="Calibri"/>
              </a:rPr>
              <a:t>tiếng</a:t>
            </a:r>
            <a:endParaRPr lang="en-US" sz="2800" dirty="0">
              <a:solidFill>
                <a:schemeClr val="bg1"/>
              </a:solidFill>
            </a:endParaRPr>
          </a:p>
        </p:txBody>
      </p:sp>
      <p:pic>
        <p:nvPicPr>
          <p:cNvPr id="47" name="Picture 8" descr="100+ hình ảnh vẽ bông hoa đẹp - hinhanhsieudep.net">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5632" y="5765571"/>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336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arn(inVertical)">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barn(inVertical)">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arn(inVertical)">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barn(inVertical)">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grpId="0" nodeType="click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wheel(1)">
                                      <p:cBhvr>
                                        <p:cTn id="104" dur="2000"/>
                                        <p:tgtEl>
                                          <p:spTgt spid="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barn(inVertical)">
                                      <p:cBhvr>
                                        <p:cTn id="109" dur="500"/>
                                        <p:tgtEl>
                                          <p:spTgt spid="24"/>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barn(inVertical)">
                                      <p:cBhvr>
                                        <p:cTn id="114" dur="500"/>
                                        <p:tgtEl>
                                          <p:spTgt spid="39"/>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barn(inVertical)">
                                      <p:cBhvr>
                                        <p:cTn id="119" dur="500"/>
                                        <p:tgtEl>
                                          <p:spTgt spid="26"/>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barn(inVertical)">
                                      <p:cBhvr>
                                        <p:cTn id="124" dur="500"/>
                                        <p:tgtEl>
                                          <p:spTgt spid="40"/>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barn(inVertical)">
                                      <p:cBhvr>
                                        <p:cTn id="129" dur="500"/>
                                        <p:tgtEl>
                                          <p:spTgt spid="27"/>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barn(inVertical)">
                                      <p:cBhvr>
                                        <p:cTn id="134" dur="500"/>
                                        <p:tgtEl>
                                          <p:spTgt spid="41"/>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28"/>
                                        </p:tgtEl>
                                        <p:attrNameLst>
                                          <p:attrName>style.visibility</p:attrName>
                                        </p:attrNameLst>
                                      </p:cBhvr>
                                      <p:to>
                                        <p:strVal val="visible"/>
                                      </p:to>
                                    </p:set>
                                    <p:animEffect transition="in" filter="barn(inVertical)">
                                      <p:cBhvr>
                                        <p:cTn id="139" dur="500"/>
                                        <p:tgtEl>
                                          <p:spTgt spid="28"/>
                                        </p:tgtEl>
                                      </p:cBhvr>
                                    </p:animEffect>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42"/>
                                        </p:tgtEl>
                                        <p:attrNameLst>
                                          <p:attrName>style.visibility</p:attrName>
                                        </p:attrNameLst>
                                      </p:cBhvr>
                                      <p:to>
                                        <p:strVal val="visible"/>
                                      </p:to>
                                    </p:set>
                                    <p:animEffect transition="in" filter="barn(inVertical)">
                                      <p:cBhvr>
                                        <p:cTn id="144" dur="500"/>
                                        <p:tgtEl>
                                          <p:spTgt spid="42"/>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29"/>
                                        </p:tgtEl>
                                        <p:attrNameLst>
                                          <p:attrName>style.visibility</p:attrName>
                                        </p:attrNameLst>
                                      </p:cBhvr>
                                      <p:to>
                                        <p:strVal val="visible"/>
                                      </p:to>
                                    </p:set>
                                    <p:animEffect transition="in" filter="barn(inVertical)">
                                      <p:cBhvr>
                                        <p:cTn id="149" dur="500"/>
                                        <p:tgtEl>
                                          <p:spTgt spid="29"/>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grpId="0" nodeType="clickEffect">
                                  <p:stCondLst>
                                    <p:cond delay="0"/>
                                  </p:stCondLst>
                                  <p:childTnLst>
                                    <p:set>
                                      <p:cBhvr>
                                        <p:cTn id="153" dur="1" fill="hold">
                                          <p:stCondLst>
                                            <p:cond delay="0"/>
                                          </p:stCondLst>
                                        </p:cTn>
                                        <p:tgtEl>
                                          <p:spTgt spid="43"/>
                                        </p:tgtEl>
                                        <p:attrNameLst>
                                          <p:attrName>style.visibility</p:attrName>
                                        </p:attrNameLst>
                                      </p:cBhvr>
                                      <p:to>
                                        <p:strVal val="visible"/>
                                      </p:to>
                                    </p:set>
                                    <p:animEffect transition="in" filter="barn(inVertical)">
                                      <p:cBhvr>
                                        <p:cTn id="154" dur="500"/>
                                        <p:tgtEl>
                                          <p:spTgt spid="43"/>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barn(inVertical)">
                                      <p:cBhvr>
                                        <p:cTn id="159" dur="500"/>
                                        <p:tgtEl>
                                          <p:spTgt spid="30"/>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grpId="0" nodeType="clickEffect">
                                  <p:stCondLst>
                                    <p:cond delay="0"/>
                                  </p:stCondLst>
                                  <p:childTnLst>
                                    <p:set>
                                      <p:cBhvr>
                                        <p:cTn id="163" dur="1" fill="hold">
                                          <p:stCondLst>
                                            <p:cond delay="0"/>
                                          </p:stCondLst>
                                        </p:cTn>
                                        <p:tgtEl>
                                          <p:spTgt spid="44"/>
                                        </p:tgtEl>
                                        <p:attrNameLst>
                                          <p:attrName>style.visibility</p:attrName>
                                        </p:attrNameLst>
                                      </p:cBhvr>
                                      <p:to>
                                        <p:strVal val="visible"/>
                                      </p:to>
                                    </p:set>
                                    <p:animEffect transition="in" filter="barn(inVertical)">
                                      <p:cBhvr>
                                        <p:cTn id="164" dur="500"/>
                                        <p:tgtEl>
                                          <p:spTgt spid="44"/>
                                        </p:tgtEl>
                                      </p:cBhvr>
                                    </p:animEffect>
                                  </p:childTnLst>
                                </p:cTn>
                              </p:par>
                            </p:childTnLst>
                          </p:cTn>
                        </p:par>
                      </p:childTnLst>
                    </p:cTn>
                  </p:par>
                  <p:par>
                    <p:cTn id="165" fill="hold">
                      <p:stCondLst>
                        <p:cond delay="indefinite"/>
                      </p:stCondLst>
                      <p:childTnLst>
                        <p:par>
                          <p:cTn id="166" fill="hold">
                            <p:stCondLst>
                              <p:cond delay="0"/>
                            </p:stCondLst>
                            <p:childTnLst>
                              <p:par>
                                <p:cTn id="167" presetID="21" presetClass="entr" presetSubtype="1" fill="hold" grpId="0" nodeType="clickEffect">
                                  <p:stCondLst>
                                    <p:cond delay="0"/>
                                  </p:stCondLst>
                                  <p:childTnLst>
                                    <p:set>
                                      <p:cBhvr>
                                        <p:cTn id="168" dur="1" fill="hold">
                                          <p:stCondLst>
                                            <p:cond delay="0"/>
                                          </p:stCondLst>
                                        </p:cTn>
                                        <p:tgtEl>
                                          <p:spTgt spid="45"/>
                                        </p:tgtEl>
                                        <p:attrNameLst>
                                          <p:attrName>style.visibility</p:attrName>
                                        </p:attrNameLst>
                                      </p:cBhvr>
                                      <p:to>
                                        <p:strVal val="visible"/>
                                      </p:to>
                                    </p:set>
                                    <p:animEffect transition="in" filter="wheel(1)">
                                      <p:cBhvr>
                                        <p:cTn id="169" dur="2000"/>
                                        <p:tgtEl>
                                          <p:spTgt spid="45"/>
                                        </p:tgtEl>
                                      </p:cBhvr>
                                    </p:animEffect>
                                  </p:childTnLst>
                                </p:cTn>
                              </p:par>
                            </p:childTnLst>
                          </p:cTn>
                        </p:par>
                      </p:childTnLst>
                    </p:cTn>
                  </p:par>
                  <p:par>
                    <p:cTn id="170" fill="hold">
                      <p:stCondLst>
                        <p:cond delay="indefinite"/>
                      </p:stCondLst>
                      <p:childTnLst>
                        <p:par>
                          <p:cTn id="171" fill="hold">
                            <p:stCondLst>
                              <p:cond delay="0"/>
                            </p:stCondLst>
                            <p:childTnLst>
                              <p:par>
                                <p:cTn id="172" presetID="21" presetClass="entr" presetSubtype="1" fill="hold" grpId="0" nodeType="clickEffect">
                                  <p:stCondLst>
                                    <p:cond delay="0"/>
                                  </p:stCondLst>
                                  <p:childTnLst>
                                    <p:set>
                                      <p:cBhvr>
                                        <p:cTn id="173" dur="1" fill="hold">
                                          <p:stCondLst>
                                            <p:cond delay="0"/>
                                          </p:stCondLst>
                                        </p:cTn>
                                        <p:tgtEl>
                                          <p:spTgt spid="46"/>
                                        </p:tgtEl>
                                        <p:attrNameLst>
                                          <p:attrName>style.visibility</p:attrName>
                                        </p:attrNameLst>
                                      </p:cBhvr>
                                      <p:to>
                                        <p:strVal val="visible"/>
                                      </p:to>
                                    </p:set>
                                    <p:animEffect transition="in" filter="wheel(1)">
                                      <p:cBhvr>
                                        <p:cTn id="174"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7" grpId="0" animBg="1"/>
      <p:bldP spid="8" grpId="0" animBg="1"/>
      <p:bldP spid="13" grpId="0" animBg="1"/>
      <p:bldP spid="14" grpId="0" animBg="1"/>
      <p:bldP spid="15" grpId="0" animBg="1"/>
      <p:bldP spid="16" grpId="0" animBg="1"/>
      <p:bldP spid="18" grpId="0" animBg="1"/>
      <p:bldP spid="20" grpId="0" animBg="1"/>
      <p:bldP spid="23" grpId="0" animBg="1"/>
      <p:bldP spid="24" grpId="0" animBg="1"/>
      <p:bldP spid="26" grpId="0" animBg="1"/>
      <p:bldP spid="27" grpId="0" animBg="1"/>
      <p:bldP spid="28" grpId="0" animBg="1"/>
      <p:bldP spid="29" grpId="0" animBg="1"/>
      <p:bldP spid="30" grpId="0" animBg="1"/>
      <p:bldP spid="9"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26</a:t>
              </a:fld>
              <a:endParaRPr lang="id-ID" sz="1400" dirty="0">
                <a:solidFill>
                  <a:srgbClr val="FFAA91"/>
                </a:solidFill>
                <a:latin typeface="印品黑体" panose="00000500000000000000" pitchFamily="2" charset="-122"/>
                <a:ea typeface="印品黑体" panose="00000500000000000000" pitchFamily="2" charset="-122"/>
              </a:endParaRPr>
            </a:p>
          </p:txBody>
        </p:sp>
      </p:grpSp>
      <p:sp>
        <p:nvSpPr>
          <p:cNvPr id="3" name="Rounded Rectangle 2"/>
          <p:cNvSpPr/>
          <p:nvPr/>
        </p:nvSpPr>
        <p:spPr>
          <a:xfrm>
            <a:off x="279400" y="918660"/>
            <a:ext cx="7696200" cy="562184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i="1" dirty="0">
                <a:solidFill>
                  <a:srgbClr val="FF0000"/>
                </a:solidFill>
                <a:latin typeface="Times New Roman" pitchFamily="18" charset="0"/>
                <a:cs typeface="Times New Roman" pitchFamily="18" charset="0"/>
              </a:rPr>
              <a:t>Tôi yêu truyện cổ nước t</a:t>
            </a:r>
            <a:r>
              <a:rPr lang="vi-VN" sz="2800" i="1" u="sng" dirty="0">
                <a:solidFill>
                  <a:srgbClr val="FF0000"/>
                </a:solidFill>
                <a:latin typeface="Times New Roman" pitchFamily="18" charset="0"/>
                <a:cs typeface="Times New Roman" pitchFamily="18" charset="0"/>
              </a:rPr>
              <a:t>ôi</a:t>
            </a:r>
            <a:br>
              <a:rPr lang="vi-VN" sz="2800" i="1" dirty="0">
                <a:solidFill>
                  <a:srgbClr val="FF0000"/>
                </a:solidFill>
                <a:latin typeface="Times New Roman" pitchFamily="18" charset="0"/>
                <a:cs typeface="Times New Roman" pitchFamily="18" charset="0"/>
              </a:rPr>
            </a:br>
            <a:r>
              <a:rPr lang="vi-VN" sz="2800" i="1" dirty="0">
                <a:solidFill>
                  <a:srgbClr val="002060"/>
                </a:solidFill>
                <a:latin typeface="Times New Roman" pitchFamily="18" charset="0"/>
                <a:cs typeface="Times New Roman" pitchFamily="18" charset="0"/>
              </a:rPr>
              <a:t>Vừa nhân hậu lại tuyệt v</a:t>
            </a:r>
            <a:r>
              <a:rPr lang="vi-VN" sz="2800" i="1" u="sng" dirty="0">
                <a:solidFill>
                  <a:srgbClr val="002060"/>
                </a:solidFill>
                <a:latin typeface="Times New Roman" pitchFamily="18" charset="0"/>
                <a:cs typeface="Times New Roman" pitchFamily="18" charset="0"/>
              </a:rPr>
              <a:t>ời</a:t>
            </a:r>
            <a:r>
              <a:rPr lang="vi-VN" sz="2800" i="1" dirty="0">
                <a:solidFill>
                  <a:srgbClr val="002060"/>
                </a:solidFill>
                <a:latin typeface="Times New Roman" pitchFamily="18" charset="0"/>
                <a:cs typeface="Times New Roman" pitchFamily="18" charset="0"/>
              </a:rPr>
              <a:t> sâu x</a:t>
            </a:r>
            <a:r>
              <a:rPr lang="vi-VN" sz="2800" i="1" u="sng" dirty="0">
                <a:solidFill>
                  <a:srgbClr val="002060"/>
                </a:solidFill>
                <a:latin typeface="Times New Roman" pitchFamily="18" charset="0"/>
                <a:cs typeface="Times New Roman" pitchFamily="18" charset="0"/>
              </a:rPr>
              <a:t>a</a:t>
            </a:r>
            <a:br>
              <a:rPr lang="vi-VN" sz="2800" i="1" dirty="0">
                <a:solidFill>
                  <a:srgbClr val="002060"/>
                </a:solidFill>
                <a:latin typeface="Times New Roman" pitchFamily="18" charset="0"/>
                <a:cs typeface="Times New Roman" pitchFamily="18" charset="0"/>
              </a:rPr>
            </a:br>
            <a:r>
              <a:rPr lang="vi-VN" sz="2800" i="1" dirty="0">
                <a:solidFill>
                  <a:srgbClr val="FF0000"/>
                </a:solidFill>
                <a:latin typeface="Times New Roman" pitchFamily="18" charset="0"/>
                <a:cs typeface="Times New Roman" pitchFamily="18" charset="0"/>
              </a:rPr>
              <a:t>Thương người rồi mới thương </a:t>
            </a:r>
            <a:r>
              <a:rPr lang="vi-VN" sz="2800" i="1" u="sng" dirty="0">
                <a:solidFill>
                  <a:srgbClr val="FF0000"/>
                </a:solidFill>
                <a:latin typeface="Times New Roman" pitchFamily="18" charset="0"/>
                <a:cs typeface="Times New Roman" pitchFamily="18" charset="0"/>
              </a:rPr>
              <a:t>ta</a:t>
            </a:r>
            <a:br>
              <a:rPr lang="vi-VN" sz="2800" i="1" dirty="0">
                <a:solidFill>
                  <a:srgbClr val="FF0000"/>
                </a:solidFill>
                <a:latin typeface="Times New Roman" pitchFamily="18" charset="0"/>
                <a:cs typeface="Times New Roman" pitchFamily="18" charset="0"/>
              </a:rPr>
            </a:br>
            <a:r>
              <a:rPr lang="vi-VN" sz="2800" i="1" dirty="0">
                <a:solidFill>
                  <a:srgbClr val="00264D"/>
                </a:solidFill>
                <a:latin typeface="Times New Roman" pitchFamily="18" charset="0"/>
                <a:cs typeface="Times New Roman" pitchFamily="18" charset="0"/>
              </a:rPr>
              <a:t>Yêu nhau</a:t>
            </a:r>
            <a:r>
              <a:rPr lang="en-US" sz="2800" i="1" dirty="0">
                <a:solidFill>
                  <a:srgbClr val="00264D"/>
                </a:solidFill>
                <a:latin typeface="Times New Roman" pitchFamily="18" charset="0"/>
                <a:cs typeface="Times New Roman" pitchFamily="18" charset="0"/>
              </a:rPr>
              <a:t> </a:t>
            </a:r>
            <a:r>
              <a:rPr lang="vi-VN" sz="2800" i="1" dirty="0">
                <a:solidFill>
                  <a:srgbClr val="00264D"/>
                </a:solidFill>
                <a:latin typeface="Times New Roman" pitchFamily="18" charset="0"/>
                <a:cs typeface="Times New Roman" pitchFamily="18" charset="0"/>
              </a:rPr>
              <a:t>dù mấy</a:t>
            </a:r>
            <a:r>
              <a:rPr lang="en-US" sz="2800" i="1" dirty="0">
                <a:solidFill>
                  <a:srgbClr val="00264D"/>
                </a:solidFill>
                <a:latin typeface="Times New Roman" pitchFamily="18" charset="0"/>
                <a:cs typeface="Times New Roman" pitchFamily="18" charset="0"/>
              </a:rPr>
              <a:t> </a:t>
            </a:r>
            <a:r>
              <a:rPr lang="vi-VN" sz="2800" i="1" dirty="0">
                <a:solidFill>
                  <a:srgbClr val="00264D"/>
                </a:solidFill>
                <a:latin typeface="Times New Roman" pitchFamily="18" charset="0"/>
                <a:cs typeface="Times New Roman" pitchFamily="18" charset="0"/>
              </a:rPr>
              <a:t>cách </a:t>
            </a:r>
            <a:r>
              <a:rPr lang="vi-VN" sz="2800" i="1" u="sng" dirty="0">
                <a:solidFill>
                  <a:srgbClr val="00264D"/>
                </a:solidFill>
                <a:latin typeface="Times New Roman" pitchFamily="18" charset="0"/>
                <a:cs typeface="Times New Roman" pitchFamily="18" charset="0"/>
              </a:rPr>
              <a:t>xa</a:t>
            </a:r>
            <a:r>
              <a:rPr lang="vi-VN" sz="2800" i="1" dirty="0">
                <a:solidFill>
                  <a:srgbClr val="00264D"/>
                </a:solidFill>
                <a:latin typeface="Times New Roman" pitchFamily="18" charset="0"/>
                <a:cs typeface="Times New Roman" pitchFamily="18" charset="0"/>
              </a:rPr>
              <a:t> cũng t</a:t>
            </a:r>
            <a:r>
              <a:rPr lang="vi-VN" sz="2800" i="1" u="sng" dirty="0">
                <a:solidFill>
                  <a:srgbClr val="00264D"/>
                </a:solidFill>
                <a:latin typeface="Times New Roman" pitchFamily="18" charset="0"/>
                <a:cs typeface="Times New Roman" pitchFamily="18" charset="0"/>
              </a:rPr>
              <a:t>ìm</a:t>
            </a:r>
            <a:br>
              <a:rPr lang="vi-VN" sz="2800" i="1" dirty="0">
                <a:solidFill>
                  <a:prstClr val="black"/>
                </a:solidFill>
                <a:latin typeface="Times New Roman" pitchFamily="18" charset="0"/>
                <a:cs typeface="Times New Roman" pitchFamily="18" charset="0"/>
              </a:rPr>
            </a:br>
            <a:r>
              <a:rPr lang="vi-VN" sz="2800" i="1" dirty="0">
                <a:solidFill>
                  <a:srgbClr val="FF0000"/>
                </a:solidFill>
                <a:latin typeface="Times New Roman" pitchFamily="18" charset="0"/>
                <a:cs typeface="Times New Roman" pitchFamily="18" charset="0"/>
              </a:rPr>
              <a:t>Ở hiền thì lại gặp </a:t>
            </a:r>
            <a:r>
              <a:rPr lang="vi-VN" sz="2800" i="1" u="sng" dirty="0">
                <a:solidFill>
                  <a:srgbClr val="FF0000"/>
                </a:solidFill>
                <a:latin typeface="Times New Roman" pitchFamily="18" charset="0"/>
                <a:cs typeface="Times New Roman" pitchFamily="18" charset="0"/>
              </a:rPr>
              <a:t>hiền</a:t>
            </a:r>
            <a:br>
              <a:rPr lang="vi-VN" sz="2800" i="1" dirty="0">
                <a:solidFill>
                  <a:srgbClr val="FF0000"/>
                </a:solidFill>
                <a:latin typeface="Times New Roman" pitchFamily="18" charset="0"/>
                <a:cs typeface="Times New Roman" pitchFamily="18" charset="0"/>
              </a:rPr>
            </a:br>
            <a:r>
              <a:rPr lang="vi-VN" sz="2800" i="1" dirty="0">
                <a:solidFill>
                  <a:srgbClr val="00264D"/>
                </a:solidFill>
                <a:latin typeface="Times New Roman" pitchFamily="18" charset="0"/>
                <a:cs typeface="Times New Roman" pitchFamily="18" charset="0"/>
              </a:rPr>
              <a:t>Người ngay</a:t>
            </a:r>
            <a:r>
              <a:rPr lang="en-US" sz="2800" i="1" dirty="0">
                <a:solidFill>
                  <a:srgbClr val="00264D"/>
                </a:solidFill>
                <a:latin typeface="Times New Roman" pitchFamily="18" charset="0"/>
                <a:cs typeface="Times New Roman" pitchFamily="18" charset="0"/>
              </a:rPr>
              <a:t> </a:t>
            </a:r>
            <a:r>
              <a:rPr lang="vi-VN" sz="2800" i="1" dirty="0">
                <a:solidFill>
                  <a:srgbClr val="00264D"/>
                </a:solidFill>
                <a:latin typeface="Times New Roman" pitchFamily="18" charset="0"/>
                <a:cs typeface="Times New Roman" pitchFamily="18" charset="0"/>
              </a:rPr>
              <a:t>thì gặp người </a:t>
            </a:r>
            <a:r>
              <a:rPr lang="vi-VN" sz="2800" i="1" u="sng" dirty="0">
                <a:solidFill>
                  <a:srgbClr val="00264D"/>
                </a:solidFill>
                <a:latin typeface="Times New Roman" pitchFamily="18" charset="0"/>
                <a:cs typeface="Times New Roman" pitchFamily="18" charset="0"/>
              </a:rPr>
              <a:t>tiên</a:t>
            </a:r>
            <a:r>
              <a:rPr lang="vi-VN" sz="2800" i="1" dirty="0">
                <a:solidFill>
                  <a:srgbClr val="00264D"/>
                </a:solidFill>
                <a:latin typeface="Times New Roman" pitchFamily="18" charset="0"/>
                <a:cs typeface="Times New Roman" pitchFamily="18" charset="0"/>
              </a:rPr>
              <a:t> độ tr</a:t>
            </a:r>
            <a:r>
              <a:rPr lang="vi-VN" sz="2800" i="1" u="sng" dirty="0">
                <a:solidFill>
                  <a:srgbClr val="00264D"/>
                </a:solidFill>
                <a:latin typeface="Times New Roman" pitchFamily="18" charset="0"/>
                <a:cs typeface="Times New Roman" pitchFamily="18" charset="0"/>
              </a:rPr>
              <a:t>ì</a:t>
            </a:r>
            <a:br>
              <a:rPr lang="vi-VN" sz="2800" i="1" dirty="0">
                <a:solidFill>
                  <a:prstClr val="black"/>
                </a:solidFill>
                <a:latin typeface="Times New Roman" pitchFamily="18" charset="0"/>
                <a:cs typeface="Times New Roman" pitchFamily="18" charset="0"/>
              </a:rPr>
            </a:br>
            <a:r>
              <a:rPr lang="vi-VN" sz="2800" i="1" dirty="0">
                <a:solidFill>
                  <a:srgbClr val="FF0000"/>
                </a:solidFill>
                <a:latin typeface="Times New Roman" pitchFamily="18" charset="0"/>
                <a:cs typeface="Times New Roman" pitchFamily="18" charset="0"/>
              </a:rPr>
              <a:t>Mang theo truyện cổ</a:t>
            </a:r>
            <a:r>
              <a:rPr lang="en-US" sz="2800" i="1" dirty="0">
                <a:solidFill>
                  <a:srgbClr val="FF0000"/>
                </a:solidFill>
                <a:latin typeface="Times New Roman" pitchFamily="18" charset="0"/>
                <a:cs typeface="Times New Roman" pitchFamily="18" charset="0"/>
              </a:rPr>
              <a:t> </a:t>
            </a:r>
            <a:r>
              <a:rPr lang="vi-VN" sz="2800" i="1" dirty="0">
                <a:solidFill>
                  <a:srgbClr val="FF0000"/>
                </a:solidFill>
                <a:latin typeface="Times New Roman" pitchFamily="18" charset="0"/>
                <a:cs typeface="Times New Roman" pitchFamily="18" charset="0"/>
              </a:rPr>
              <a:t>tôi </a:t>
            </a:r>
            <a:r>
              <a:rPr lang="vi-VN" sz="2800" i="1" u="sng" dirty="0">
                <a:solidFill>
                  <a:srgbClr val="FF0000"/>
                </a:solidFill>
                <a:latin typeface="Times New Roman" pitchFamily="18" charset="0"/>
                <a:cs typeface="Times New Roman" pitchFamily="18" charset="0"/>
              </a:rPr>
              <a:t>đi</a:t>
            </a:r>
            <a:br>
              <a:rPr lang="vi-VN" sz="2800" i="1" dirty="0">
                <a:solidFill>
                  <a:srgbClr val="FF0000"/>
                </a:solidFill>
                <a:latin typeface="Times New Roman" pitchFamily="18" charset="0"/>
                <a:cs typeface="Times New Roman" pitchFamily="18" charset="0"/>
              </a:rPr>
            </a:br>
            <a:r>
              <a:rPr lang="vi-VN" sz="2800" i="1" dirty="0">
                <a:solidFill>
                  <a:srgbClr val="00264D"/>
                </a:solidFill>
                <a:latin typeface="Times New Roman" pitchFamily="18" charset="0"/>
                <a:cs typeface="Times New Roman" pitchFamily="18" charset="0"/>
              </a:rPr>
              <a:t>Nghe trong cuộc sống thầm </a:t>
            </a:r>
            <a:r>
              <a:rPr lang="vi-VN" sz="2800" i="1" u="sng" dirty="0">
                <a:solidFill>
                  <a:srgbClr val="00264D"/>
                </a:solidFill>
                <a:latin typeface="Times New Roman" pitchFamily="18" charset="0"/>
                <a:cs typeface="Times New Roman" pitchFamily="18" charset="0"/>
              </a:rPr>
              <a:t>thì</a:t>
            </a:r>
            <a:r>
              <a:rPr lang="vi-VN" sz="2800" i="1" dirty="0">
                <a:solidFill>
                  <a:srgbClr val="00264D"/>
                </a:solidFill>
                <a:latin typeface="Times New Roman" pitchFamily="18" charset="0"/>
                <a:cs typeface="Times New Roman" pitchFamily="18" charset="0"/>
              </a:rPr>
              <a:t> tiếng xưa</a:t>
            </a:r>
            <a:br>
              <a:rPr lang="vi-VN" sz="2800" i="1" dirty="0">
                <a:solidFill>
                  <a:prstClr val="black"/>
                </a:solidFill>
                <a:latin typeface="Times New Roman" pitchFamily="18" charset="0"/>
                <a:cs typeface="Times New Roman" pitchFamily="18" charset="0"/>
              </a:rPr>
            </a:br>
            <a:endParaRPr lang="en-US" sz="2800" dirty="0">
              <a:solidFill>
                <a:prstClr val="black"/>
              </a:solidFill>
            </a:endParaRPr>
          </a:p>
        </p:txBody>
      </p:sp>
      <p:sp>
        <p:nvSpPr>
          <p:cNvPr id="12" name="Rounded Rectangular Callout 11"/>
          <p:cNvSpPr/>
          <p:nvPr/>
        </p:nvSpPr>
        <p:spPr>
          <a:xfrm>
            <a:off x="3937000" y="-119740"/>
            <a:ext cx="3416300" cy="1485900"/>
          </a:xfrm>
          <a:prstGeom prst="wedgeRoundRectCallout">
            <a:avLst>
              <a:gd name="adj1" fmla="val -63212"/>
              <a:gd name="adj2" fmla="val 7104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err="1">
                <a:solidFill>
                  <a:prstClr val="white"/>
                </a:solidFill>
                <a:latin typeface="Times New Roman" pitchFamily="18" charset="0"/>
                <a:cs typeface="Times New Roman" pitchFamily="18" charset="0"/>
              </a:rPr>
              <a:t>Vần</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trong</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các</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dòng</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thơ</a:t>
            </a:r>
            <a:endParaRPr lang="en-US" sz="2800" b="1" dirty="0">
              <a:solidFill>
                <a:prstClr val="white"/>
              </a:solidFill>
              <a:latin typeface="Times New Roman" pitchFamily="18" charset="0"/>
              <a:ea typeface="Calibri"/>
              <a:cs typeface="Times New Roman" pitchFamily="18" charset="0"/>
            </a:endParaRPr>
          </a:p>
        </p:txBody>
      </p:sp>
      <p:sp>
        <p:nvSpPr>
          <p:cNvPr id="8" name="Rounded Rectangular Callout 7"/>
          <p:cNvSpPr/>
          <p:nvPr/>
        </p:nvSpPr>
        <p:spPr>
          <a:xfrm>
            <a:off x="7874287" y="2628900"/>
            <a:ext cx="3975100" cy="2044700"/>
          </a:xfrm>
          <a:prstGeom prst="wedgeRoundRectCallout">
            <a:avLst>
              <a:gd name="adj1" fmla="val -74760"/>
              <a:gd name="adj2" fmla="val 204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800" b="1" dirty="0" err="1">
                <a:solidFill>
                  <a:schemeClr val="bg1"/>
                </a:solidFill>
                <a:latin typeface="Times New Roman" pitchFamily="18" charset="0"/>
                <a:cs typeface="Times New Roman" pitchFamily="18" charset="0"/>
              </a:rPr>
              <a:t>Ôi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ơi</a:t>
            </a:r>
            <a:r>
              <a:rPr lang="en-US" sz="2800" b="1" dirty="0">
                <a:solidFill>
                  <a:schemeClr val="bg1"/>
                </a:solidFill>
                <a:latin typeface="Times New Roman" pitchFamily="18" charset="0"/>
                <a:cs typeface="Times New Roman" pitchFamily="18" charset="0"/>
              </a:rPr>
              <a:t>; a-ta-</a:t>
            </a:r>
            <a:r>
              <a:rPr lang="en-US" sz="2800" b="1" dirty="0" err="1">
                <a:solidFill>
                  <a:schemeClr val="bg1"/>
                </a:solidFill>
                <a:latin typeface="Times New Roman" pitchFamily="18" charset="0"/>
                <a:cs typeface="Times New Roman" pitchFamily="18" charset="0"/>
              </a:rPr>
              <a:t>xa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im-hiền-tiên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trì</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thì</a:t>
            </a:r>
            <a:r>
              <a:rPr lang="en-US" sz="2800" b="1" dirty="0">
                <a:solidFill>
                  <a:schemeClr val="bg1"/>
                </a:solidFill>
                <a:latin typeface="Times New Roman" pitchFamily="18" charset="0"/>
                <a:cs typeface="Times New Roman" pitchFamily="18" charset="0"/>
              </a:rPr>
              <a:t>…</a:t>
            </a:r>
            <a:endParaRPr lang="en-US" sz="2800" b="1" dirty="0">
              <a:solidFill>
                <a:schemeClr val="bg1"/>
              </a:solidFill>
              <a:latin typeface="Times New Roman" pitchFamily="18" charset="0"/>
              <a:ea typeface="Calibri"/>
              <a:cs typeface="Times New Roman" pitchFamily="18" charset="0"/>
            </a:endParaRPr>
          </a:p>
        </p:txBody>
      </p:sp>
      <p:pic>
        <p:nvPicPr>
          <p:cNvPr id="9" name="Picture 8" descr="100+ hình ảnh vẽ bông hoa đẹp - hinhanhsieudep.net">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5632" y="5765571"/>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18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27</a:t>
              </a:fld>
              <a:endParaRPr lang="id-ID" sz="1400" dirty="0">
                <a:solidFill>
                  <a:srgbClr val="FFAA91"/>
                </a:solidFill>
                <a:latin typeface="印品黑体" panose="00000500000000000000" pitchFamily="2" charset="-122"/>
                <a:ea typeface="印品黑体" panose="00000500000000000000" pitchFamily="2" charset="-122"/>
              </a:endParaRPr>
            </a:p>
          </p:txBody>
        </p:sp>
      </p:grpSp>
      <p:sp>
        <p:nvSpPr>
          <p:cNvPr id="3" name="Rounded Rectangle 2"/>
          <p:cNvSpPr/>
          <p:nvPr/>
        </p:nvSpPr>
        <p:spPr>
          <a:xfrm>
            <a:off x="279400" y="918660"/>
            <a:ext cx="7696200" cy="562184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i="1" dirty="0">
                <a:solidFill>
                  <a:srgbClr val="FF0000"/>
                </a:solidFill>
                <a:latin typeface="Times New Roman" pitchFamily="18" charset="0"/>
                <a:cs typeface="Times New Roman" pitchFamily="18" charset="0"/>
              </a:rPr>
              <a:t>Tôi yêu</a:t>
            </a:r>
            <a:r>
              <a:rPr lang="en-US" sz="2800" i="1" dirty="0">
                <a:solidFill>
                  <a:srgbClr val="FF0000"/>
                </a:solidFill>
                <a:latin typeface="Times New Roman" pitchFamily="18" charset="0"/>
                <a:cs typeface="Times New Roman" pitchFamily="18" charset="0"/>
              </a:rPr>
              <a:t>/</a:t>
            </a:r>
            <a:r>
              <a:rPr lang="vi-VN" sz="2800" i="1" dirty="0">
                <a:solidFill>
                  <a:srgbClr val="FF0000"/>
                </a:solidFill>
                <a:latin typeface="Times New Roman" pitchFamily="18" charset="0"/>
                <a:cs typeface="Times New Roman" pitchFamily="18" charset="0"/>
              </a:rPr>
              <a:t> truyện cổ </a:t>
            </a:r>
            <a:r>
              <a:rPr lang="en-US" sz="2800" i="1" dirty="0">
                <a:solidFill>
                  <a:srgbClr val="FF0000"/>
                </a:solidFill>
                <a:latin typeface="Times New Roman" pitchFamily="18" charset="0"/>
                <a:cs typeface="Times New Roman" pitchFamily="18" charset="0"/>
              </a:rPr>
              <a:t>/</a:t>
            </a:r>
            <a:r>
              <a:rPr lang="vi-VN" sz="2800" i="1" dirty="0">
                <a:solidFill>
                  <a:srgbClr val="FF0000"/>
                </a:solidFill>
                <a:latin typeface="Times New Roman" pitchFamily="18" charset="0"/>
                <a:cs typeface="Times New Roman" pitchFamily="18" charset="0"/>
              </a:rPr>
              <a:t>nước tôi</a:t>
            </a:r>
            <a:br>
              <a:rPr lang="vi-VN" sz="2800" i="1" dirty="0">
                <a:solidFill>
                  <a:srgbClr val="FF0000"/>
                </a:solidFill>
                <a:latin typeface="Times New Roman" pitchFamily="18" charset="0"/>
                <a:cs typeface="Times New Roman" pitchFamily="18" charset="0"/>
              </a:rPr>
            </a:br>
            <a:r>
              <a:rPr lang="vi-VN" sz="2800" i="1" dirty="0">
                <a:solidFill>
                  <a:srgbClr val="002060"/>
                </a:solidFill>
                <a:latin typeface="Times New Roman" pitchFamily="18" charset="0"/>
                <a:cs typeface="Times New Roman" pitchFamily="18" charset="0"/>
              </a:rPr>
              <a:t>Vừa nhân hậu lại</a:t>
            </a:r>
            <a:r>
              <a:rPr lang="en-US" sz="2800" i="1" dirty="0">
                <a:solidFill>
                  <a:srgbClr val="002060"/>
                </a:solidFill>
                <a:latin typeface="Times New Roman" pitchFamily="18" charset="0"/>
                <a:cs typeface="Times New Roman" pitchFamily="18" charset="0"/>
              </a:rPr>
              <a:t>/</a:t>
            </a:r>
            <a:r>
              <a:rPr lang="vi-VN" sz="2800" i="1" dirty="0">
                <a:solidFill>
                  <a:srgbClr val="002060"/>
                </a:solidFill>
                <a:latin typeface="Times New Roman" pitchFamily="18" charset="0"/>
                <a:cs typeface="Times New Roman" pitchFamily="18" charset="0"/>
              </a:rPr>
              <a:t> tuyệt vời sâu xa</a:t>
            </a:r>
            <a:br>
              <a:rPr lang="vi-VN" sz="2800" i="1" dirty="0">
                <a:solidFill>
                  <a:srgbClr val="002060"/>
                </a:solidFill>
                <a:latin typeface="Times New Roman" pitchFamily="18" charset="0"/>
                <a:cs typeface="Times New Roman" pitchFamily="18" charset="0"/>
              </a:rPr>
            </a:br>
            <a:r>
              <a:rPr lang="vi-VN" sz="2800" i="1" dirty="0">
                <a:solidFill>
                  <a:srgbClr val="FF0000"/>
                </a:solidFill>
                <a:latin typeface="Times New Roman" pitchFamily="18" charset="0"/>
                <a:cs typeface="Times New Roman" pitchFamily="18" charset="0"/>
              </a:rPr>
              <a:t>Thương người</a:t>
            </a:r>
            <a:r>
              <a:rPr lang="en-US" sz="2800" i="1" dirty="0">
                <a:solidFill>
                  <a:srgbClr val="FF0000"/>
                </a:solidFill>
                <a:latin typeface="Times New Roman" pitchFamily="18" charset="0"/>
                <a:cs typeface="Times New Roman" pitchFamily="18" charset="0"/>
              </a:rPr>
              <a:t>/</a:t>
            </a:r>
            <a:r>
              <a:rPr lang="vi-VN" sz="2800" i="1" dirty="0">
                <a:solidFill>
                  <a:srgbClr val="FF0000"/>
                </a:solidFill>
                <a:latin typeface="Times New Roman" pitchFamily="18" charset="0"/>
                <a:cs typeface="Times New Roman" pitchFamily="18" charset="0"/>
              </a:rPr>
              <a:t> rồi mới</a:t>
            </a:r>
            <a:r>
              <a:rPr lang="en-US" sz="2800" i="1" dirty="0">
                <a:solidFill>
                  <a:srgbClr val="FF0000"/>
                </a:solidFill>
                <a:latin typeface="Times New Roman" pitchFamily="18" charset="0"/>
                <a:cs typeface="Times New Roman" pitchFamily="18" charset="0"/>
              </a:rPr>
              <a:t>/</a:t>
            </a:r>
            <a:r>
              <a:rPr lang="vi-VN" sz="2800" i="1" dirty="0">
                <a:solidFill>
                  <a:srgbClr val="FF0000"/>
                </a:solidFill>
                <a:latin typeface="Times New Roman" pitchFamily="18" charset="0"/>
                <a:cs typeface="Times New Roman" pitchFamily="18" charset="0"/>
              </a:rPr>
              <a:t> thương ta</a:t>
            </a:r>
            <a:br>
              <a:rPr lang="vi-VN" sz="2800" i="1" dirty="0">
                <a:solidFill>
                  <a:srgbClr val="FF0000"/>
                </a:solidFill>
                <a:latin typeface="Times New Roman" pitchFamily="18" charset="0"/>
                <a:cs typeface="Times New Roman" pitchFamily="18" charset="0"/>
              </a:rPr>
            </a:br>
            <a:r>
              <a:rPr lang="vi-VN" sz="2800" i="1" dirty="0">
                <a:solidFill>
                  <a:srgbClr val="00264D"/>
                </a:solidFill>
                <a:latin typeface="Times New Roman" pitchFamily="18" charset="0"/>
                <a:cs typeface="Times New Roman" pitchFamily="18" charset="0"/>
              </a:rPr>
              <a:t>Yêu nhau</a:t>
            </a:r>
            <a:r>
              <a:rPr lang="en-US" sz="2800" i="1" dirty="0">
                <a:solidFill>
                  <a:srgbClr val="00264D"/>
                </a:solidFill>
                <a:latin typeface="Times New Roman" pitchFamily="18" charset="0"/>
                <a:cs typeface="Times New Roman" pitchFamily="18" charset="0"/>
              </a:rPr>
              <a:t>/</a:t>
            </a:r>
            <a:r>
              <a:rPr lang="vi-VN" sz="2800" i="1" dirty="0">
                <a:solidFill>
                  <a:srgbClr val="00264D"/>
                </a:solidFill>
                <a:latin typeface="Times New Roman" pitchFamily="18" charset="0"/>
                <a:cs typeface="Times New Roman" pitchFamily="18" charset="0"/>
              </a:rPr>
              <a:t> dù mấy</a:t>
            </a:r>
            <a:r>
              <a:rPr lang="en-US" sz="2800" i="1" dirty="0">
                <a:solidFill>
                  <a:srgbClr val="00264D"/>
                </a:solidFill>
                <a:latin typeface="Times New Roman" pitchFamily="18" charset="0"/>
                <a:cs typeface="Times New Roman" pitchFamily="18" charset="0"/>
              </a:rPr>
              <a:t>/</a:t>
            </a:r>
            <a:r>
              <a:rPr lang="vi-VN" sz="2800" i="1" dirty="0">
                <a:solidFill>
                  <a:srgbClr val="00264D"/>
                </a:solidFill>
                <a:latin typeface="Times New Roman" pitchFamily="18" charset="0"/>
                <a:cs typeface="Times New Roman" pitchFamily="18" charset="0"/>
              </a:rPr>
              <a:t> cách xa </a:t>
            </a:r>
            <a:r>
              <a:rPr lang="en-US" sz="2800" i="1" dirty="0">
                <a:solidFill>
                  <a:srgbClr val="00264D"/>
                </a:solidFill>
                <a:latin typeface="Times New Roman" pitchFamily="18" charset="0"/>
                <a:cs typeface="Times New Roman" pitchFamily="18" charset="0"/>
              </a:rPr>
              <a:t>/</a:t>
            </a:r>
            <a:r>
              <a:rPr lang="vi-VN" sz="2800" i="1" dirty="0">
                <a:solidFill>
                  <a:srgbClr val="00264D"/>
                </a:solidFill>
                <a:latin typeface="Times New Roman" pitchFamily="18" charset="0"/>
                <a:cs typeface="Times New Roman" pitchFamily="18" charset="0"/>
              </a:rPr>
              <a:t>cũng tìm</a:t>
            </a:r>
            <a:br>
              <a:rPr lang="vi-VN" sz="2800" i="1" dirty="0">
                <a:solidFill>
                  <a:prstClr val="black"/>
                </a:solidFill>
                <a:latin typeface="Times New Roman" pitchFamily="18" charset="0"/>
                <a:cs typeface="Times New Roman" pitchFamily="18" charset="0"/>
              </a:rPr>
            </a:br>
            <a:r>
              <a:rPr lang="vi-VN" sz="2800" i="1" dirty="0">
                <a:solidFill>
                  <a:srgbClr val="FF0000"/>
                </a:solidFill>
                <a:latin typeface="Times New Roman" pitchFamily="18" charset="0"/>
                <a:cs typeface="Times New Roman" pitchFamily="18" charset="0"/>
              </a:rPr>
              <a:t>Ở hiền</a:t>
            </a:r>
            <a:r>
              <a:rPr lang="en-US" sz="2800" i="1" dirty="0">
                <a:solidFill>
                  <a:srgbClr val="FF0000"/>
                </a:solidFill>
                <a:latin typeface="Times New Roman" pitchFamily="18" charset="0"/>
                <a:cs typeface="Times New Roman" pitchFamily="18" charset="0"/>
              </a:rPr>
              <a:t>/</a:t>
            </a:r>
            <a:r>
              <a:rPr lang="vi-VN" sz="2800" i="1" dirty="0">
                <a:solidFill>
                  <a:srgbClr val="FF0000"/>
                </a:solidFill>
                <a:latin typeface="Times New Roman" pitchFamily="18" charset="0"/>
                <a:cs typeface="Times New Roman" pitchFamily="18" charset="0"/>
              </a:rPr>
              <a:t> thì lại </a:t>
            </a:r>
            <a:r>
              <a:rPr lang="en-US" sz="2800" i="1" dirty="0">
                <a:solidFill>
                  <a:srgbClr val="FF0000"/>
                </a:solidFill>
                <a:latin typeface="Times New Roman" pitchFamily="18" charset="0"/>
                <a:cs typeface="Times New Roman" pitchFamily="18" charset="0"/>
              </a:rPr>
              <a:t>/</a:t>
            </a:r>
            <a:r>
              <a:rPr lang="vi-VN" sz="2800" i="1" dirty="0">
                <a:solidFill>
                  <a:srgbClr val="FF0000"/>
                </a:solidFill>
                <a:latin typeface="Times New Roman" pitchFamily="18" charset="0"/>
                <a:cs typeface="Times New Roman" pitchFamily="18" charset="0"/>
              </a:rPr>
              <a:t>gặp hiền</a:t>
            </a:r>
            <a:br>
              <a:rPr lang="vi-VN" sz="2800" i="1" dirty="0">
                <a:solidFill>
                  <a:srgbClr val="FF0000"/>
                </a:solidFill>
                <a:latin typeface="Times New Roman" pitchFamily="18" charset="0"/>
                <a:cs typeface="Times New Roman" pitchFamily="18" charset="0"/>
              </a:rPr>
            </a:br>
            <a:r>
              <a:rPr lang="vi-VN" sz="2800" i="1" dirty="0">
                <a:solidFill>
                  <a:srgbClr val="00264D"/>
                </a:solidFill>
                <a:latin typeface="Times New Roman" pitchFamily="18" charset="0"/>
                <a:cs typeface="Times New Roman" pitchFamily="18" charset="0"/>
              </a:rPr>
              <a:t>Người ngay</a:t>
            </a:r>
            <a:r>
              <a:rPr lang="en-US" sz="2800" i="1" dirty="0">
                <a:solidFill>
                  <a:srgbClr val="00264D"/>
                </a:solidFill>
                <a:latin typeface="Times New Roman" pitchFamily="18" charset="0"/>
                <a:cs typeface="Times New Roman" pitchFamily="18" charset="0"/>
              </a:rPr>
              <a:t> </a:t>
            </a:r>
            <a:r>
              <a:rPr lang="vi-VN" sz="2800" i="1" dirty="0">
                <a:solidFill>
                  <a:srgbClr val="00264D"/>
                </a:solidFill>
                <a:latin typeface="Times New Roman" pitchFamily="18" charset="0"/>
                <a:cs typeface="Times New Roman" pitchFamily="18" charset="0"/>
              </a:rPr>
              <a:t>thì gặp</a:t>
            </a:r>
            <a:r>
              <a:rPr lang="en-US" sz="2800" i="1" dirty="0">
                <a:solidFill>
                  <a:srgbClr val="00264D"/>
                </a:solidFill>
                <a:latin typeface="Times New Roman" pitchFamily="18" charset="0"/>
                <a:cs typeface="Times New Roman" pitchFamily="18" charset="0"/>
              </a:rPr>
              <a:t>/</a:t>
            </a:r>
            <a:r>
              <a:rPr lang="vi-VN" sz="2800" i="1" dirty="0">
                <a:solidFill>
                  <a:srgbClr val="00264D"/>
                </a:solidFill>
                <a:latin typeface="Times New Roman" pitchFamily="18" charset="0"/>
                <a:cs typeface="Times New Roman" pitchFamily="18" charset="0"/>
              </a:rPr>
              <a:t> người tiên độ trì</a:t>
            </a:r>
            <a:br>
              <a:rPr lang="vi-VN" sz="2800" i="1" dirty="0">
                <a:solidFill>
                  <a:prstClr val="black"/>
                </a:solidFill>
                <a:latin typeface="Times New Roman" pitchFamily="18" charset="0"/>
                <a:cs typeface="Times New Roman" pitchFamily="18" charset="0"/>
              </a:rPr>
            </a:br>
            <a:r>
              <a:rPr lang="vi-VN" sz="2800" i="1" dirty="0">
                <a:solidFill>
                  <a:srgbClr val="FF0000"/>
                </a:solidFill>
                <a:latin typeface="Times New Roman" pitchFamily="18" charset="0"/>
                <a:cs typeface="Times New Roman" pitchFamily="18" charset="0"/>
              </a:rPr>
              <a:t>Mang theo</a:t>
            </a:r>
            <a:r>
              <a:rPr lang="en-US" sz="2800" i="1" dirty="0">
                <a:solidFill>
                  <a:srgbClr val="FF0000"/>
                </a:solidFill>
                <a:latin typeface="Times New Roman" pitchFamily="18" charset="0"/>
                <a:cs typeface="Times New Roman" pitchFamily="18" charset="0"/>
              </a:rPr>
              <a:t>/</a:t>
            </a:r>
            <a:r>
              <a:rPr lang="vi-VN" sz="2800" i="1" dirty="0">
                <a:solidFill>
                  <a:srgbClr val="FF0000"/>
                </a:solidFill>
                <a:latin typeface="Times New Roman" pitchFamily="18" charset="0"/>
                <a:cs typeface="Times New Roman" pitchFamily="18" charset="0"/>
              </a:rPr>
              <a:t> truyện cổ</a:t>
            </a:r>
            <a:r>
              <a:rPr lang="en-US" sz="2800" i="1" dirty="0">
                <a:solidFill>
                  <a:srgbClr val="FF0000"/>
                </a:solidFill>
                <a:latin typeface="Times New Roman" pitchFamily="18" charset="0"/>
                <a:cs typeface="Times New Roman" pitchFamily="18" charset="0"/>
              </a:rPr>
              <a:t>/</a:t>
            </a:r>
            <a:r>
              <a:rPr lang="vi-VN" sz="2800" i="1" dirty="0">
                <a:solidFill>
                  <a:srgbClr val="FF0000"/>
                </a:solidFill>
                <a:latin typeface="Times New Roman" pitchFamily="18" charset="0"/>
                <a:cs typeface="Times New Roman" pitchFamily="18" charset="0"/>
              </a:rPr>
              <a:t> tôi đi</a:t>
            </a:r>
            <a:br>
              <a:rPr lang="vi-VN" sz="2800" i="1" dirty="0">
                <a:solidFill>
                  <a:srgbClr val="FF0000"/>
                </a:solidFill>
                <a:latin typeface="Times New Roman" pitchFamily="18" charset="0"/>
                <a:cs typeface="Times New Roman" pitchFamily="18" charset="0"/>
              </a:rPr>
            </a:br>
            <a:r>
              <a:rPr lang="vi-VN" sz="2800" i="1" dirty="0">
                <a:solidFill>
                  <a:srgbClr val="00264D"/>
                </a:solidFill>
                <a:latin typeface="Times New Roman" pitchFamily="18" charset="0"/>
                <a:cs typeface="Times New Roman" pitchFamily="18" charset="0"/>
              </a:rPr>
              <a:t>Nghe trong</a:t>
            </a:r>
            <a:r>
              <a:rPr lang="en-US" sz="2800" i="1" dirty="0">
                <a:solidFill>
                  <a:srgbClr val="00264D"/>
                </a:solidFill>
                <a:latin typeface="Times New Roman" pitchFamily="18" charset="0"/>
                <a:cs typeface="Times New Roman" pitchFamily="18" charset="0"/>
              </a:rPr>
              <a:t>/</a:t>
            </a:r>
            <a:r>
              <a:rPr lang="vi-VN" sz="2800" i="1" dirty="0">
                <a:solidFill>
                  <a:srgbClr val="00264D"/>
                </a:solidFill>
                <a:latin typeface="Times New Roman" pitchFamily="18" charset="0"/>
                <a:cs typeface="Times New Roman" pitchFamily="18" charset="0"/>
              </a:rPr>
              <a:t> cuộc sống</a:t>
            </a:r>
            <a:r>
              <a:rPr lang="en-US" sz="2800" i="1" dirty="0">
                <a:solidFill>
                  <a:srgbClr val="00264D"/>
                </a:solidFill>
                <a:latin typeface="Times New Roman" pitchFamily="18" charset="0"/>
                <a:cs typeface="Times New Roman" pitchFamily="18" charset="0"/>
              </a:rPr>
              <a:t>/</a:t>
            </a:r>
            <a:r>
              <a:rPr lang="vi-VN" sz="2800" i="1" dirty="0">
                <a:solidFill>
                  <a:srgbClr val="00264D"/>
                </a:solidFill>
                <a:latin typeface="Times New Roman" pitchFamily="18" charset="0"/>
                <a:cs typeface="Times New Roman" pitchFamily="18" charset="0"/>
              </a:rPr>
              <a:t> thầm thì </a:t>
            </a:r>
            <a:r>
              <a:rPr lang="en-US" sz="2800" i="1" dirty="0">
                <a:solidFill>
                  <a:srgbClr val="00264D"/>
                </a:solidFill>
                <a:latin typeface="Times New Roman" pitchFamily="18" charset="0"/>
                <a:cs typeface="Times New Roman" pitchFamily="18" charset="0"/>
              </a:rPr>
              <a:t>/</a:t>
            </a:r>
            <a:r>
              <a:rPr lang="vi-VN" sz="2800" i="1" dirty="0">
                <a:solidFill>
                  <a:srgbClr val="00264D"/>
                </a:solidFill>
                <a:latin typeface="Times New Roman" pitchFamily="18" charset="0"/>
                <a:cs typeface="Times New Roman" pitchFamily="18" charset="0"/>
              </a:rPr>
              <a:t>tiếng xưa</a:t>
            </a:r>
            <a:br>
              <a:rPr lang="vi-VN" sz="2800" i="1" dirty="0">
                <a:solidFill>
                  <a:prstClr val="black"/>
                </a:solidFill>
                <a:latin typeface="Times New Roman" pitchFamily="18" charset="0"/>
                <a:cs typeface="Times New Roman" pitchFamily="18" charset="0"/>
              </a:rPr>
            </a:br>
            <a:endParaRPr lang="en-US" sz="2800" dirty="0">
              <a:solidFill>
                <a:prstClr val="black"/>
              </a:solidFill>
            </a:endParaRPr>
          </a:p>
        </p:txBody>
      </p:sp>
      <p:sp>
        <p:nvSpPr>
          <p:cNvPr id="12" name="Rounded Rectangular Callout 11"/>
          <p:cNvSpPr/>
          <p:nvPr/>
        </p:nvSpPr>
        <p:spPr>
          <a:xfrm>
            <a:off x="3937000" y="-119740"/>
            <a:ext cx="3416300" cy="1485900"/>
          </a:xfrm>
          <a:prstGeom prst="wedgeRoundRectCallout">
            <a:avLst>
              <a:gd name="adj1" fmla="val -63212"/>
              <a:gd name="adj2" fmla="val 7104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prstClr val="white"/>
                </a:solidFill>
              </a:rPr>
              <a:t>Nhịp</a:t>
            </a:r>
            <a:r>
              <a:rPr lang="en-US" sz="2400" b="1" dirty="0">
                <a:solidFill>
                  <a:prstClr val="white"/>
                </a:solidFill>
              </a:rPr>
              <a:t> </a:t>
            </a:r>
            <a:r>
              <a:rPr lang="en-US" sz="2400" b="1" dirty="0" err="1">
                <a:solidFill>
                  <a:prstClr val="white"/>
                </a:solidFill>
              </a:rPr>
              <a:t>thơ</a:t>
            </a:r>
            <a:r>
              <a:rPr lang="en-US" sz="2400" b="1" dirty="0">
                <a:solidFill>
                  <a:prstClr val="white"/>
                </a:solidFill>
              </a:rPr>
              <a:t> </a:t>
            </a:r>
            <a:r>
              <a:rPr lang="en-US" sz="2400" b="1" dirty="0" err="1">
                <a:solidFill>
                  <a:prstClr val="white"/>
                </a:solidFill>
              </a:rPr>
              <a:t>của</a:t>
            </a:r>
            <a:r>
              <a:rPr lang="en-US" sz="2400" b="1" dirty="0">
                <a:solidFill>
                  <a:prstClr val="white"/>
                </a:solidFill>
              </a:rPr>
              <a:t> </a:t>
            </a:r>
            <a:r>
              <a:rPr lang="en-US" sz="2400" b="1" dirty="0" err="1">
                <a:solidFill>
                  <a:prstClr val="white"/>
                </a:solidFill>
              </a:rPr>
              <a:t>từng</a:t>
            </a:r>
            <a:r>
              <a:rPr lang="en-US" sz="2400" b="1" dirty="0">
                <a:solidFill>
                  <a:prstClr val="white"/>
                </a:solidFill>
              </a:rPr>
              <a:t> </a:t>
            </a:r>
            <a:r>
              <a:rPr lang="en-US" sz="2400" b="1" dirty="0" err="1">
                <a:solidFill>
                  <a:prstClr val="white"/>
                </a:solidFill>
              </a:rPr>
              <a:t>dòng</a:t>
            </a:r>
            <a:endParaRPr lang="en-US" sz="2400" b="1" dirty="0">
              <a:solidFill>
                <a:prstClr val="white"/>
              </a:solidFill>
              <a:latin typeface="Calibri"/>
              <a:ea typeface="Calibri"/>
              <a:cs typeface="Times New Roman"/>
            </a:endParaRPr>
          </a:p>
        </p:txBody>
      </p:sp>
      <p:sp>
        <p:nvSpPr>
          <p:cNvPr id="8" name="Rounded Rectangular Callout 7"/>
          <p:cNvSpPr/>
          <p:nvPr/>
        </p:nvSpPr>
        <p:spPr>
          <a:xfrm>
            <a:off x="7874287" y="1366160"/>
            <a:ext cx="3975100" cy="4013200"/>
          </a:xfrm>
          <a:prstGeom prst="wedgeRoundRectCallout">
            <a:avLst>
              <a:gd name="adj1" fmla="val -74760"/>
              <a:gd name="adj2" fmla="val 204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dirty="0">
                <a:latin typeface="Times New Roman"/>
                <a:ea typeface="Calibri"/>
                <a:cs typeface="Times New Roman"/>
              </a:rPr>
              <a:t>2/2/2</a:t>
            </a:r>
            <a:endParaRPr lang="en-US" sz="2400" dirty="0">
              <a:latin typeface="Calibri"/>
              <a:ea typeface="Calibri"/>
              <a:cs typeface="Times New Roman"/>
            </a:endParaRPr>
          </a:p>
          <a:p>
            <a:pPr algn="just">
              <a:lnSpc>
                <a:spcPct val="150000"/>
              </a:lnSpc>
              <a:spcAft>
                <a:spcPts val="800"/>
              </a:spcAft>
            </a:pPr>
            <a:r>
              <a:rPr lang="en-US" sz="3200" dirty="0">
                <a:latin typeface="Times New Roman"/>
                <a:ea typeface="Calibri"/>
                <a:cs typeface="Times New Roman"/>
              </a:rPr>
              <a:t>4/4;</a:t>
            </a:r>
            <a:endParaRPr lang="en-US" sz="2400" dirty="0">
              <a:latin typeface="Calibri"/>
              <a:ea typeface="Calibri"/>
              <a:cs typeface="Times New Roman"/>
            </a:endParaRPr>
          </a:p>
          <a:p>
            <a:pPr algn="just">
              <a:lnSpc>
                <a:spcPct val="150000"/>
              </a:lnSpc>
              <a:spcAft>
                <a:spcPts val="800"/>
              </a:spcAft>
            </a:pPr>
            <a:r>
              <a:rPr lang="en-US" sz="3200" dirty="0">
                <a:latin typeface="Times New Roman"/>
                <a:ea typeface="Calibri"/>
                <a:cs typeface="Times New Roman"/>
              </a:rPr>
              <a:t>2/2/2</a:t>
            </a:r>
            <a:endParaRPr lang="en-US" sz="2400" dirty="0">
              <a:latin typeface="Calibri"/>
              <a:ea typeface="Calibri"/>
              <a:cs typeface="Times New Roman"/>
            </a:endParaRPr>
          </a:p>
          <a:p>
            <a:pPr algn="just">
              <a:lnSpc>
                <a:spcPct val="150000"/>
              </a:lnSpc>
              <a:spcAft>
                <a:spcPts val="800"/>
              </a:spcAft>
            </a:pPr>
            <a:r>
              <a:rPr lang="en-US" sz="3200" dirty="0">
                <a:latin typeface="Times New Roman"/>
                <a:ea typeface="Calibri"/>
                <a:cs typeface="Times New Roman"/>
              </a:rPr>
              <a:t>2/2/2/2</a:t>
            </a:r>
            <a:endParaRPr lang="en-US" sz="2400" dirty="0">
              <a:latin typeface="Calibri"/>
              <a:ea typeface="Calibri"/>
              <a:cs typeface="Times New Roman"/>
            </a:endParaRPr>
          </a:p>
          <a:p>
            <a:r>
              <a:rPr lang="en-US" sz="3200" dirty="0" err="1">
                <a:latin typeface="Times New Roman"/>
                <a:ea typeface="Calibri"/>
              </a:rPr>
              <a:t>Nhịp</a:t>
            </a:r>
            <a:r>
              <a:rPr lang="en-US" sz="3200" dirty="0">
                <a:latin typeface="Times New Roman"/>
                <a:ea typeface="Calibri"/>
              </a:rPr>
              <a:t> </a:t>
            </a:r>
            <a:r>
              <a:rPr lang="en-US" sz="3200" dirty="0" err="1">
                <a:latin typeface="Times New Roman"/>
                <a:ea typeface="Calibri"/>
              </a:rPr>
              <a:t>chẵn</a:t>
            </a:r>
            <a:endParaRPr lang="en-US" sz="3200" dirty="0"/>
          </a:p>
        </p:txBody>
      </p:sp>
      <p:pic>
        <p:nvPicPr>
          <p:cNvPr id="9" name="Picture 8" descr="100+ hình ảnh vẽ bông hoa đẹp - hinhanhsieudep.net">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5632" y="5765571"/>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5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28</a:t>
              </a:fld>
              <a:endParaRPr lang="id-ID" sz="1400" dirty="0">
                <a:solidFill>
                  <a:srgbClr val="FFAA91"/>
                </a:solidFill>
                <a:latin typeface="印品黑体" panose="00000500000000000000" pitchFamily="2" charset="-122"/>
                <a:ea typeface="印品黑体" panose="00000500000000000000" pitchFamily="2" charset="-122"/>
              </a:endParaRPr>
            </a:p>
          </p:txBody>
        </p:sp>
      </p:grpSp>
      <p:sp>
        <p:nvSpPr>
          <p:cNvPr id="11" name="Rectangle 10"/>
          <p:cNvSpPr/>
          <p:nvPr/>
        </p:nvSpPr>
        <p:spPr>
          <a:xfrm>
            <a:off x="3678238" y="0"/>
            <a:ext cx="5417765" cy="707886"/>
          </a:xfrm>
          <a:prstGeom prst="rect">
            <a:avLst/>
          </a:prstGeom>
        </p:spPr>
        <p:txBody>
          <a:bodyPr wrap="none">
            <a:spAutoFit/>
          </a:bodyPr>
          <a:lstStyle/>
          <a:p>
            <a:r>
              <a:rPr lang="en-US" sz="4000" b="1" kern="100" dirty="0">
                <a:solidFill>
                  <a:prstClr val="black"/>
                </a:solidFill>
                <a:latin typeface="Times New Roman" pitchFamily="18" charset="0"/>
                <a:ea typeface="SimSun"/>
                <a:cs typeface="Times New Roman" pitchFamily="18" charset="0"/>
              </a:rPr>
              <a:t>PHIẾU HỌC TẬP SỐ 1</a:t>
            </a:r>
            <a:endParaRPr lang="en-US" sz="4000" b="1" dirty="0">
              <a:solidFill>
                <a:prstClr val="black"/>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88639037"/>
              </p:ext>
            </p:extLst>
          </p:nvPr>
        </p:nvGraphicFramePr>
        <p:xfrm>
          <a:off x="1181100" y="1016000"/>
          <a:ext cx="9601200" cy="5498467"/>
        </p:xfrm>
        <a:graphic>
          <a:graphicData uri="http://schemas.openxmlformats.org/drawingml/2006/table">
            <a:tbl>
              <a:tblPr firstRow="1" firstCol="1" bandRow="1">
                <a:tableStyleId>{5940675A-B579-460E-94D1-54222C63F5DA}</a:tableStyleId>
              </a:tblPr>
              <a:tblGrid>
                <a:gridCol w="38862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671513">
                <a:tc>
                  <a:txBody>
                    <a:bodyPr/>
                    <a:lstStyle/>
                    <a:p>
                      <a:pPr marL="0" marR="0" algn="ctr">
                        <a:lnSpc>
                          <a:spcPct val="150000"/>
                        </a:lnSpc>
                        <a:spcBef>
                          <a:spcPts val="0"/>
                        </a:spcBef>
                        <a:spcAft>
                          <a:spcPts val="0"/>
                        </a:spcAft>
                      </a:pPr>
                      <a:r>
                        <a:rPr lang="en-US" sz="2400" b="1" dirty="0" err="1">
                          <a:effectLst/>
                          <a:latin typeface="Times New Roman" pitchFamily="18" charset="0"/>
                          <a:cs typeface="Times New Roman" pitchFamily="18" charset="0"/>
                        </a:rPr>
                        <a:t>Đặc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điểm</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thể</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loại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thơ</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lục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bát</a:t>
                      </a:r>
                      <a:endParaRPr lang="en-US" sz="2400" b="1" dirty="0">
                        <a:effectLst/>
                        <a:latin typeface="Times New Roman" pitchFamily="18" charset="0"/>
                        <a:ea typeface="Calibri"/>
                        <a:cs typeface="Times New Roman" pitchFamily="18" charset="0"/>
                      </a:endParaRPr>
                    </a:p>
                  </a:txBody>
                  <a:tcPr marL="62162" marR="62162" marT="0" marB="0"/>
                </a:tc>
                <a:tc>
                  <a:txBody>
                    <a:bodyPr/>
                    <a:lstStyle/>
                    <a:p>
                      <a:pPr marL="0" marR="0" algn="ctr">
                        <a:lnSpc>
                          <a:spcPct val="150000"/>
                        </a:lnSpc>
                        <a:spcBef>
                          <a:spcPts val="0"/>
                        </a:spcBef>
                        <a:spcAft>
                          <a:spcPts val="0"/>
                        </a:spcAft>
                      </a:pPr>
                      <a:r>
                        <a:rPr lang="en-US" sz="2400" b="1" dirty="0" err="1">
                          <a:effectLst/>
                          <a:latin typeface="Times New Roman" pitchFamily="18" charset="0"/>
                          <a:cs typeface="Times New Roman" pitchFamily="18" charset="0"/>
                        </a:rPr>
                        <a:t>Biểu</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hiện</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trong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bài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thơ</a:t>
                      </a:r>
                      <a:endParaRPr lang="en-US" sz="2400" b="1" dirty="0">
                        <a:effectLst/>
                        <a:latin typeface="Times New Roman" pitchFamily="18" charset="0"/>
                        <a:ea typeface="Calibri"/>
                        <a:cs typeface="Times New Roman" pitchFamily="18" charset="0"/>
                      </a:endParaRPr>
                    </a:p>
                  </a:txBody>
                  <a:tcPr marL="62162" marR="62162" marT="0" marB="0"/>
                </a:tc>
                <a:extLst>
                  <a:ext uri="{0D108BD9-81ED-4DB2-BD59-A6C34878D82A}">
                    <a16:rowId xmlns:a16="http://schemas.microsoft.com/office/drawing/2014/main" val="10000"/>
                  </a:ext>
                </a:extLst>
              </a:tr>
              <a:tr h="335756">
                <a:tc>
                  <a:txBody>
                    <a:bodyPr/>
                    <a:lstStyle/>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Số</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dòng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thơ</a:t>
                      </a:r>
                      <a:endParaRPr lang="en-US" sz="2400" dirty="0">
                        <a:effectLst/>
                        <a:latin typeface="Times New Roman" pitchFamily="18" charset="0"/>
                        <a:ea typeface="Calibri"/>
                        <a:cs typeface="Times New Roman" pitchFamily="18" charset="0"/>
                      </a:endParaRPr>
                    </a:p>
                  </a:txBody>
                  <a:tcPr marL="62162" marR="62162" marT="0" marB="0"/>
                </a:tc>
                <a:tc>
                  <a:txBody>
                    <a:bodyPr/>
                    <a:lstStyle/>
                    <a:p>
                      <a:pPr marL="0" marR="0" algn="just">
                        <a:lnSpc>
                          <a:spcPct val="150000"/>
                        </a:lnSpc>
                        <a:spcBef>
                          <a:spcPts val="0"/>
                        </a:spcBef>
                        <a:spcAft>
                          <a:spcPts val="0"/>
                        </a:spcAft>
                      </a:pPr>
                      <a:r>
                        <a:rPr lang="en-US" sz="2400" dirty="0">
                          <a:effectLst/>
                          <a:latin typeface="Times New Roman" pitchFamily="18" charset="0"/>
                          <a:cs typeface="Times New Roman" pitchFamily="18" charset="0"/>
                        </a:rPr>
                        <a:t>28 </a:t>
                      </a:r>
                      <a:r>
                        <a:rPr lang="en-US" sz="2400" dirty="0" err="1">
                          <a:effectLst/>
                          <a:latin typeface="Times New Roman" pitchFamily="18" charset="0"/>
                          <a:cs typeface="Times New Roman" pitchFamily="18" charset="0"/>
                        </a:rPr>
                        <a:t>cặp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lục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bát</a:t>
                      </a:r>
                      <a:endParaRPr lang="en-US" sz="2400" dirty="0">
                        <a:effectLst/>
                        <a:latin typeface="Times New Roman" pitchFamily="18" charset="0"/>
                        <a:ea typeface="Calibri"/>
                        <a:cs typeface="Times New Roman" pitchFamily="18" charset="0"/>
                      </a:endParaRPr>
                    </a:p>
                  </a:txBody>
                  <a:tcPr marL="62162" marR="62162" marT="0" marB="0"/>
                </a:tc>
                <a:extLst>
                  <a:ext uri="{0D108BD9-81ED-4DB2-BD59-A6C34878D82A}">
                    <a16:rowId xmlns:a16="http://schemas.microsoft.com/office/drawing/2014/main" val="10001"/>
                  </a:ext>
                </a:extLst>
              </a:tr>
              <a:tr h="758031">
                <a:tc>
                  <a:txBody>
                    <a:bodyPr/>
                    <a:lstStyle/>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Số</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tiếng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trong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từng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dòng</a:t>
                      </a:r>
                      <a:endParaRPr lang="en-US" sz="2400" dirty="0">
                        <a:effectLst/>
                        <a:latin typeface="Times New Roman" pitchFamily="18" charset="0"/>
                        <a:ea typeface="Calibri"/>
                        <a:cs typeface="Times New Roman" pitchFamily="18" charset="0"/>
                      </a:endParaRPr>
                    </a:p>
                  </a:txBody>
                  <a:tcPr marL="62162" marR="62162" marT="0" marB="0"/>
                </a:tc>
                <a:tc>
                  <a:txBody>
                    <a:bodyPr/>
                    <a:lstStyle/>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Mỗi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dòng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lục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6 </a:t>
                      </a:r>
                      <a:r>
                        <a:rPr lang="en-US" sz="2400" dirty="0" err="1">
                          <a:effectLst/>
                          <a:latin typeface="Times New Roman" pitchFamily="18" charset="0"/>
                          <a:cs typeface="Times New Roman" pitchFamily="18" charset="0"/>
                        </a:rPr>
                        <a:t>tiếng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mỗi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dòng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bát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8 </a:t>
                      </a:r>
                      <a:r>
                        <a:rPr lang="en-US" sz="2400" dirty="0" err="1">
                          <a:effectLst/>
                          <a:latin typeface="Times New Roman" pitchFamily="18" charset="0"/>
                          <a:cs typeface="Times New Roman" pitchFamily="18" charset="0"/>
                        </a:rPr>
                        <a:t>tiếng</a:t>
                      </a:r>
                      <a:endParaRPr lang="en-US" sz="2400" dirty="0">
                        <a:effectLst/>
                        <a:latin typeface="Times New Roman" pitchFamily="18" charset="0"/>
                        <a:ea typeface="Calibri"/>
                        <a:cs typeface="Times New Roman" pitchFamily="18" charset="0"/>
                      </a:endParaRPr>
                    </a:p>
                  </a:txBody>
                  <a:tcPr marL="62162" marR="62162" marT="0" marB="0"/>
                </a:tc>
                <a:extLst>
                  <a:ext uri="{0D108BD9-81ED-4DB2-BD59-A6C34878D82A}">
                    <a16:rowId xmlns:a16="http://schemas.microsoft.com/office/drawing/2014/main" val="10002"/>
                  </a:ext>
                </a:extLst>
              </a:tr>
              <a:tr h="635000">
                <a:tc>
                  <a:txBody>
                    <a:bodyPr/>
                    <a:lstStyle/>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Vần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trong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dòng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thơ</a:t>
                      </a:r>
                      <a:endParaRPr lang="en-US" sz="2400" dirty="0">
                        <a:effectLst/>
                        <a:latin typeface="Times New Roman" pitchFamily="18" charset="0"/>
                        <a:ea typeface="Calibri"/>
                        <a:cs typeface="Times New Roman" pitchFamily="18" charset="0"/>
                      </a:endParaRPr>
                    </a:p>
                  </a:txBody>
                  <a:tcPr marL="62162" marR="62162" marT="0" marB="0"/>
                </a:tc>
                <a:tc>
                  <a:txBody>
                    <a:bodyPr/>
                    <a:lstStyle/>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Ôi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ơi</a:t>
                      </a:r>
                      <a:r>
                        <a:rPr lang="en-US" sz="2400" dirty="0">
                          <a:effectLst/>
                          <a:latin typeface="Times New Roman" pitchFamily="18" charset="0"/>
                          <a:cs typeface="Times New Roman" pitchFamily="18" charset="0"/>
                        </a:rPr>
                        <a:t>; a-ta-</a:t>
                      </a:r>
                      <a:r>
                        <a:rPr lang="en-US" sz="2400" dirty="0" err="1">
                          <a:effectLst/>
                          <a:latin typeface="Times New Roman" pitchFamily="18" charset="0"/>
                          <a:cs typeface="Times New Roman" pitchFamily="18" charset="0"/>
                        </a:rPr>
                        <a:t>xa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im-hiền-tiên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trì</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thì</a:t>
                      </a: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62162" marR="62162" marT="0" marB="0"/>
                </a:tc>
                <a:extLst>
                  <a:ext uri="{0D108BD9-81ED-4DB2-BD59-A6C34878D82A}">
                    <a16:rowId xmlns:a16="http://schemas.microsoft.com/office/drawing/2014/main" val="10003"/>
                  </a:ext>
                </a:extLst>
              </a:tr>
              <a:tr h="1678781">
                <a:tc>
                  <a:txBody>
                    <a:bodyPr/>
                    <a:lstStyle/>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Nhịp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thơ</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của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từng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dòng</a:t>
                      </a:r>
                      <a:endParaRPr lang="en-US" sz="2400" dirty="0">
                        <a:effectLst/>
                        <a:latin typeface="Times New Roman" pitchFamily="18" charset="0"/>
                        <a:ea typeface="Calibri"/>
                        <a:cs typeface="Times New Roman" pitchFamily="18" charset="0"/>
                      </a:endParaRPr>
                    </a:p>
                  </a:txBody>
                  <a:tcPr marL="62162" marR="62162" marT="0" marB="0"/>
                </a:tc>
                <a:tc>
                  <a:txBody>
                    <a:bodyPr/>
                    <a:lstStyle/>
                    <a:p>
                      <a:pPr marL="0" marR="0" algn="just">
                        <a:lnSpc>
                          <a:spcPct val="150000"/>
                        </a:lnSpc>
                        <a:spcBef>
                          <a:spcPts val="0"/>
                        </a:spcBef>
                        <a:spcAft>
                          <a:spcPts val="0"/>
                        </a:spcAft>
                      </a:pPr>
                      <a:r>
                        <a:rPr lang="en-US" sz="2400" dirty="0">
                          <a:effectLst/>
                          <a:latin typeface="Times New Roman" pitchFamily="18" charset="0"/>
                          <a:cs typeface="Times New Roman" pitchFamily="18" charset="0"/>
                        </a:rPr>
                        <a:t>2/2/2</a:t>
                      </a:r>
                    </a:p>
                    <a:p>
                      <a:pPr marL="0" marR="0" algn="just">
                        <a:lnSpc>
                          <a:spcPct val="150000"/>
                        </a:lnSpc>
                        <a:spcBef>
                          <a:spcPts val="0"/>
                        </a:spcBef>
                        <a:spcAft>
                          <a:spcPts val="0"/>
                        </a:spcAft>
                      </a:pPr>
                      <a:r>
                        <a:rPr lang="en-US" sz="2400" dirty="0">
                          <a:effectLst/>
                          <a:latin typeface="Times New Roman" pitchFamily="18" charset="0"/>
                          <a:cs typeface="Times New Roman" pitchFamily="18" charset="0"/>
                        </a:rPr>
                        <a:t>4/4;</a:t>
                      </a:r>
                    </a:p>
                    <a:p>
                      <a:pPr marL="0" marR="0" algn="just">
                        <a:lnSpc>
                          <a:spcPct val="150000"/>
                        </a:lnSpc>
                        <a:spcBef>
                          <a:spcPts val="0"/>
                        </a:spcBef>
                        <a:spcAft>
                          <a:spcPts val="0"/>
                        </a:spcAft>
                      </a:pPr>
                      <a:r>
                        <a:rPr lang="en-US" sz="2400" dirty="0">
                          <a:effectLst/>
                          <a:latin typeface="Times New Roman" pitchFamily="18" charset="0"/>
                          <a:cs typeface="Times New Roman" pitchFamily="18" charset="0"/>
                        </a:rPr>
                        <a:t>2/2/2</a:t>
                      </a:r>
                    </a:p>
                    <a:p>
                      <a:pPr marL="0" marR="0" algn="just">
                        <a:lnSpc>
                          <a:spcPct val="150000"/>
                        </a:lnSpc>
                        <a:spcBef>
                          <a:spcPts val="0"/>
                        </a:spcBef>
                        <a:spcAft>
                          <a:spcPts val="0"/>
                        </a:spcAft>
                      </a:pPr>
                      <a:r>
                        <a:rPr lang="en-US" sz="2400" dirty="0">
                          <a:effectLst/>
                          <a:latin typeface="Times New Roman" pitchFamily="18" charset="0"/>
                          <a:cs typeface="Times New Roman" pitchFamily="18" charset="0"/>
                        </a:rPr>
                        <a:t>2/2/2/2</a:t>
                      </a:r>
                    </a:p>
                    <a:p>
                      <a:pPr marL="0" marR="0" algn="just">
                        <a:lnSpc>
                          <a:spcPct val="150000"/>
                        </a:lnSpc>
                        <a:spcBef>
                          <a:spcPts val="0"/>
                        </a:spcBef>
                        <a:spcAft>
                          <a:spcPts val="0"/>
                        </a:spcAft>
                      </a:pPr>
                      <a:r>
                        <a:rPr lang="en-US" sz="2400" dirty="0" err="1">
                          <a:effectLst/>
                          <a:latin typeface="Times New Roman" pitchFamily="18" charset="0"/>
                          <a:cs typeface="Times New Roman" pitchFamily="18" charset="0"/>
                        </a:rPr>
                        <a:t>Nhịp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chẵn</a:t>
                      </a:r>
                      <a:endParaRPr lang="en-US" sz="2400" dirty="0">
                        <a:effectLst/>
                        <a:latin typeface="Times New Roman" pitchFamily="18" charset="0"/>
                        <a:ea typeface="Calibri"/>
                        <a:cs typeface="Times New Roman" pitchFamily="18" charset="0"/>
                      </a:endParaRPr>
                    </a:p>
                  </a:txBody>
                  <a:tcPr marL="62162" marR="62162" marT="0" marB="0"/>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3678238" y="17732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5011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699727" y="880944"/>
            <a:ext cx="3680816" cy="523220"/>
          </a:xfrm>
          <a:prstGeom prst="rect">
            <a:avLst/>
          </a:prstGeom>
        </p:spPr>
        <p:txBody>
          <a:bodyPr wrap="none">
            <a:spAutoFit/>
          </a:bodyPr>
          <a:lstStyle/>
          <a:p>
            <a:pPr defTabSz="914377">
              <a:defRPr/>
            </a:pPr>
            <a:r>
              <a:rPr lang="en-US" sz="2800" b="1" dirty="0">
                <a:solidFill>
                  <a:prstClr val="black"/>
                </a:solidFill>
                <a:latin typeface="Times New Roman" panose="02020603050405020304" pitchFamily="18" charset="0"/>
                <a:ea typeface="Times New Roman" panose="02020603050405020304" pitchFamily="18" charset="0"/>
              </a:rPr>
              <a:t>II. </a:t>
            </a:r>
            <a:r>
              <a:rPr lang="en-US" sz="2800" b="1" dirty="0" err="1">
                <a:solidFill>
                  <a:prstClr val="black"/>
                </a:solidFill>
                <a:latin typeface="Times New Roman" panose="02020603050405020304" pitchFamily="18" charset="0"/>
                <a:ea typeface="MS Mincho"/>
              </a:rPr>
              <a:t>Khám</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phá</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văn</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bản</a:t>
            </a:r>
            <a:r>
              <a:rPr lang="en-US" sz="2800" b="1" dirty="0">
                <a:solidFill>
                  <a:prstClr val="black"/>
                </a:solidFill>
                <a:latin typeface="Times New Roman" panose="02020603050405020304" pitchFamily="18" charset="0"/>
                <a:ea typeface="MS Mincho"/>
              </a:rPr>
              <a:t> </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510922" y="1404164"/>
            <a:ext cx="4979248" cy="523220"/>
          </a:xfrm>
          <a:prstGeom prst="rect">
            <a:avLst/>
          </a:prstGeom>
        </p:spPr>
        <p:txBody>
          <a:bodyPr wrap="none">
            <a:spAutoFit/>
          </a:bodyPr>
          <a:lstStyle/>
          <a:p>
            <a:pPr defTabSz="914377">
              <a:defRPr/>
            </a:pPr>
            <a:r>
              <a:rPr lang="en-US" sz="2800" b="1" dirty="0">
                <a:solidFill>
                  <a:schemeClr val="accent6">
                    <a:lumMod val="50000"/>
                  </a:schemeClr>
                </a:solidFill>
                <a:latin typeface="Times New Roman" panose="02020603050405020304" pitchFamily="18" charset="0"/>
                <a:ea typeface="Times New Roman" panose="02020603050405020304" pitchFamily="18" charset="0"/>
              </a:rPr>
              <a:t>1.Vẻ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cổ</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nước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mình</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latin typeface="Calibri" panose="020F0502020204030204"/>
            </a:endParaRPr>
          </a:p>
        </p:txBody>
      </p:sp>
      <p:sp>
        <p:nvSpPr>
          <p:cNvPr id="5" name="Rectangle 4"/>
          <p:cNvSpPr/>
          <p:nvPr/>
        </p:nvSpPr>
        <p:spPr>
          <a:xfrm>
            <a:off x="672080" y="2087810"/>
            <a:ext cx="10847840" cy="954107"/>
          </a:xfrm>
          <a:prstGeom prst="rect">
            <a:avLst/>
          </a:prstGeom>
        </p:spPr>
        <p:txBody>
          <a:bodyPr wrap="square">
            <a:spAutoFit/>
          </a:bodyPr>
          <a:lstStyle/>
          <a:p>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Phản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nét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vị</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dirty="0">
                <a:solidFill>
                  <a:schemeClr val="accent6">
                    <a:lumMod val="50000"/>
                  </a:schemeClr>
                </a:solidFill>
                <a:latin typeface="Times New Roman" panose="02020603050405020304" pitchFamily="18" charset="0"/>
                <a:ea typeface="Times New Roman" panose="02020603050405020304" pitchFamily="18" charset="0"/>
              </a:rPr>
              <a:t>, bao dung,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p>
        </p:txBody>
      </p:sp>
      <p:sp>
        <p:nvSpPr>
          <p:cNvPr id="11" name="Cloud Callout 10"/>
          <p:cNvSpPr/>
          <p:nvPr/>
        </p:nvSpPr>
        <p:spPr>
          <a:xfrm>
            <a:off x="3140890" y="3202343"/>
            <a:ext cx="6257108" cy="2611512"/>
          </a:xfrm>
          <a:prstGeom prst="cloudCallou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7955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descr="Truyện cổ tích Việt Nam"/>
          <p:cNvPicPr/>
          <p:nvPr/>
        </p:nvPicPr>
        <p:blipFill>
          <a:blip r:embed="rId5">
            <a:extLst>
              <a:ext uri="{28A0092B-C50C-407E-A947-70E740481C1C}">
                <a14:useLocalDpi xmlns:a14="http://schemas.microsoft.com/office/drawing/2010/main" val="0"/>
              </a:ext>
            </a:extLst>
          </a:blip>
          <a:srcRect/>
          <a:stretch>
            <a:fillRect/>
          </a:stretch>
        </p:blipFill>
        <p:spPr bwMode="auto">
          <a:xfrm>
            <a:off x="1727200" y="749300"/>
            <a:ext cx="8699500" cy="5676901"/>
          </a:xfrm>
          <a:prstGeom prst="rect">
            <a:avLst/>
          </a:prstGeom>
          <a:ln w="228600" cap="sq" cmpd="thickThin">
            <a:solidFill>
              <a:srgbClr val="000000"/>
            </a:solidFill>
            <a:prstDash val="solid"/>
            <a:miter lim="800000"/>
          </a:ln>
          <a:effectLst>
            <a:innerShdw blurRad="76200">
              <a:srgbClr val="000000"/>
            </a:innerShdw>
          </a:effectLst>
        </p:spPr>
      </p:pic>
      <p:sp>
        <p:nvSpPr>
          <p:cNvPr id="3" name="Rounded Rectangular Callout 2"/>
          <p:cNvSpPr/>
          <p:nvPr/>
        </p:nvSpPr>
        <p:spPr>
          <a:xfrm>
            <a:off x="3746500" y="1426689"/>
            <a:ext cx="5232400" cy="1739900"/>
          </a:xfrm>
          <a:prstGeom prst="wedgeRoundRectCallout">
            <a:avLst>
              <a:gd name="adj1" fmla="val -69134"/>
              <a:gd name="adj2" fmla="val 4744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1. </a:t>
            </a:r>
            <a:r>
              <a:rPr lang="en-US" sz="4000" dirty="0" err="1">
                <a:solidFill>
                  <a:prstClr val="black"/>
                </a:solidFill>
                <a:latin typeface="Times New Roman" pitchFamily="18" charset="0"/>
                <a:cs typeface="Times New Roman" pitchFamily="18" charset="0"/>
              </a:rPr>
              <a:t>Hình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này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em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nhớ</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phẩm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nào</a:t>
            </a:r>
            <a:r>
              <a:rPr lang="en-US" sz="4000" dirty="0">
                <a:solidFill>
                  <a:prstClr val="black"/>
                </a:solidFill>
                <a:latin typeface="Times New Roman" pitchFamily="18" charset="0"/>
                <a:cs typeface="Times New Roman" pitchFamily="18" charset="0"/>
              </a:rPr>
              <a:t>?</a:t>
            </a:r>
          </a:p>
        </p:txBody>
      </p:sp>
      <p:sp>
        <p:nvSpPr>
          <p:cNvPr id="12" name="Rounded Rectangular Callout 11"/>
          <p:cNvSpPr/>
          <p:nvPr/>
        </p:nvSpPr>
        <p:spPr>
          <a:xfrm>
            <a:off x="4953000" y="2976089"/>
            <a:ext cx="5232400" cy="1739900"/>
          </a:xfrm>
          <a:prstGeom prst="wedgeRoundRectCallout">
            <a:avLst>
              <a:gd name="adj1" fmla="val -69134"/>
              <a:gd name="adj2" fmla="val 4744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lnSpc>
                <a:spcPct val="150000"/>
              </a:lnSpc>
              <a:defRPr/>
            </a:pPr>
            <a:r>
              <a:rPr lang="en-US" altLang="zh-CN" sz="4800" b="1" kern="0" dirty="0" err="1">
                <a:solidFill>
                  <a:prstClr val="white"/>
                </a:solidFill>
                <a:latin typeface="Times New Roman" pitchFamily="18" charset="0"/>
                <a:ea typeface="微软雅黑" panose="020B0503020204020204" pitchFamily="34" charset="-122"/>
                <a:cs typeface="Times New Roman" pitchFamily="18" charset="0"/>
              </a:rPr>
              <a:t>Cây</a:t>
            </a:r>
            <a:r>
              <a:rPr lang="en-US" altLang="zh-CN" sz="4800" b="1" kern="0" dirty="0">
                <a:solidFill>
                  <a:prstClr val="white"/>
                </a:solidFill>
                <a:latin typeface="Times New Roman" pitchFamily="18" charset="0"/>
                <a:ea typeface="微软雅黑" panose="020B0503020204020204" pitchFamily="34" charset="-122"/>
                <a:cs typeface="Times New Roman" pitchFamily="18" charset="0"/>
              </a:rPr>
              <a:t> </a:t>
            </a:r>
            <a:r>
              <a:rPr lang="en-US" altLang="zh-CN" sz="4800" b="1" kern="0" dirty="0" err="1">
                <a:solidFill>
                  <a:prstClr val="white"/>
                </a:solidFill>
                <a:latin typeface="Times New Roman" pitchFamily="18" charset="0"/>
                <a:ea typeface="微软雅黑" panose="020B0503020204020204" pitchFamily="34" charset="-122"/>
                <a:cs typeface="Times New Roman" pitchFamily="18" charset="0"/>
              </a:rPr>
              <a:t>tre</a:t>
            </a:r>
            <a:r>
              <a:rPr lang="en-US" altLang="zh-CN" sz="4800" b="1" kern="0" dirty="0">
                <a:solidFill>
                  <a:prstClr val="white"/>
                </a:solidFill>
                <a:latin typeface="Times New Roman" pitchFamily="18" charset="0"/>
                <a:ea typeface="微软雅黑" panose="020B0503020204020204" pitchFamily="34" charset="-122"/>
                <a:cs typeface="Times New Roman" pitchFamily="18" charset="0"/>
              </a:rPr>
              <a:t> </a:t>
            </a:r>
            <a:r>
              <a:rPr lang="en-US" altLang="zh-CN" sz="4800" b="1" kern="0" dirty="0" err="1">
                <a:solidFill>
                  <a:prstClr val="white"/>
                </a:solidFill>
                <a:latin typeface="Times New Roman" pitchFamily="18" charset="0"/>
                <a:ea typeface="微软雅黑" panose="020B0503020204020204" pitchFamily="34" charset="-122"/>
                <a:cs typeface="Times New Roman" pitchFamily="18" charset="0"/>
              </a:rPr>
              <a:t>trăm</a:t>
            </a:r>
            <a:r>
              <a:rPr lang="en-US" altLang="zh-CN" sz="4800" b="1" kern="0" dirty="0">
                <a:solidFill>
                  <a:prstClr val="white"/>
                </a:solidFill>
                <a:latin typeface="Times New Roman" pitchFamily="18" charset="0"/>
                <a:ea typeface="微软雅黑" panose="020B0503020204020204" pitchFamily="34" charset="-122"/>
                <a:cs typeface="Times New Roman" pitchFamily="18" charset="0"/>
              </a:rPr>
              <a:t> </a:t>
            </a:r>
            <a:r>
              <a:rPr lang="en-US" altLang="zh-CN" sz="4800" b="1" kern="0" dirty="0" err="1">
                <a:solidFill>
                  <a:prstClr val="white"/>
                </a:solidFill>
                <a:latin typeface="Times New Roman" pitchFamily="18" charset="0"/>
                <a:ea typeface="微软雅黑" panose="020B0503020204020204" pitchFamily="34" charset="-122"/>
                <a:cs typeface="Times New Roman" pitchFamily="18" charset="0"/>
              </a:rPr>
              <a:t>đốt</a:t>
            </a:r>
            <a:endParaRPr lang="zh-CN" altLang="en-US" sz="4800" b="1" kern="0" dirty="0">
              <a:solidFill>
                <a:prstClr val="white"/>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bomb.wav"/>
                                        </p:tgtEl>
                                      </p:cMediaNode>
                                    </p:audio>
                                  </p:sub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7800"/>
            <a:ext cx="12192000" cy="6858000"/>
          </a:xfrm>
          <a:prstGeom prst="rect">
            <a:avLst/>
          </a:prstGeom>
        </p:spPr>
      </p:pic>
      <p:sp>
        <p:nvSpPr>
          <p:cNvPr id="4" name="Rectangle 3"/>
          <p:cNvSpPr/>
          <p:nvPr/>
        </p:nvSpPr>
        <p:spPr>
          <a:xfrm>
            <a:off x="699727" y="880944"/>
            <a:ext cx="3429144" cy="523220"/>
          </a:xfrm>
          <a:prstGeom prst="rect">
            <a:avLst/>
          </a:prstGeom>
        </p:spPr>
        <p:txBody>
          <a:bodyPr wrap="none">
            <a:spAutoFit/>
          </a:bodyPr>
          <a:lstStyle/>
          <a:p>
            <a:pPr defTabSz="914377">
              <a:defRPr/>
            </a:pPr>
            <a:r>
              <a:rPr lang="en-US" sz="2800" b="1" dirty="0">
                <a:solidFill>
                  <a:prstClr val="black"/>
                </a:solidFill>
                <a:latin typeface="Times New Roman" panose="02020603050405020304" pitchFamily="18" charset="0"/>
                <a:ea typeface="Times New Roman" panose="02020603050405020304" pitchFamily="18" charset="0"/>
              </a:rPr>
              <a:t>II. </a:t>
            </a:r>
            <a:r>
              <a:rPr lang="en-US" sz="2800" b="1" dirty="0" err="1">
                <a:solidFill>
                  <a:prstClr val="black"/>
                </a:solidFill>
                <a:latin typeface="Times New Roman" panose="02020603050405020304" pitchFamily="18" charset="0"/>
                <a:ea typeface="MS Mincho"/>
              </a:rPr>
              <a:t>Đọc</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hiểu</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văn</a:t>
            </a:r>
            <a:r>
              <a:rPr lang="en-US" sz="2800" b="1" dirty="0">
                <a:solidFill>
                  <a:prstClr val="black"/>
                </a:solidFill>
                <a:latin typeface="Times New Roman" panose="02020603050405020304" pitchFamily="18" charset="0"/>
                <a:ea typeface="MS Mincho"/>
              </a:rPr>
              <a:t> </a:t>
            </a:r>
            <a:r>
              <a:rPr lang="en-US" sz="2800" b="1" dirty="0" err="1">
                <a:solidFill>
                  <a:prstClr val="black"/>
                </a:solidFill>
                <a:latin typeface="Times New Roman" panose="02020603050405020304" pitchFamily="18" charset="0"/>
                <a:ea typeface="MS Mincho"/>
              </a:rPr>
              <a:t>bản</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510922" y="1404164"/>
            <a:ext cx="5062540" cy="523220"/>
          </a:xfrm>
          <a:prstGeom prst="rect">
            <a:avLst/>
          </a:prstGeom>
        </p:spPr>
        <p:txBody>
          <a:bodyPr wrap="none">
            <a:spAutoFit/>
          </a:bodyPr>
          <a:lstStyle/>
          <a:p>
            <a:pPr defTabSz="914377">
              <a:defRPr/>
            </a:pPr>
            <a:r>
              <a:rPr lang="en-US" sz="2800" b="1" dirty="0">
                <a:solidFill>
                  <a:srgbClr val="70AD47">
                    <a:lumMod val="50000"/>
                  </a:srgbClr>
                </a:solidFill>
                <a:latin typeface="Times New Roman" panose="02020603050405020304" pitchFamily="18" charset="0"/>
                <a:ea typeface="Times New Roman" panose="02020603050405020304" pitchFamily="18" charset="0"/>
              </a:rPr>
              <a:t>1. </a:t>
            </a:r>
            <a:r>
              <a:rPr lang="en-US" sz="2800" b="1" dirty="0" err="1">
                <a:solidFill>
                  <a:srgbClr val="70AD47">
                    <a:lumMod val="50000"/>
                  </a:srgbClr>
                </a:solidFill>
                <a:latin typeface="Times New Roman" panose="02020603050405020304" pitchFamily="18" charset="0"/>
                <a:ea typeface="Times New Roman" panose="02020603050405020304" pitchFamily="18" charset="0"/>
              </a:rPr>
              <a:t>Vẻ</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đẹp</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chuyện</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cổ</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nước</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mình</a:t>
            </a:r>
            <a:r>
              <a:rPr lang="en-US" sz="2800" b="1" dirty="0">
                <a:solidFill>
                  <a:srgbClr val="70AD47">
                    <a:lumMod val="50000"/>
                  </a:srgbClr>
                </a:solidFill>
                <a:latin typeface="Times New Roman" panose="02020603050405020304" pitchFamily="18" charset="0"/>
                <a:ea typeface="Times New Roman" panose="02020603050405020304" pitchFamily="18" charset="0"/>
              </a:rPr>
              <a:t>.</a:t>
            </a:r>
            <a:endParaRPr lang="en-US" sz="2800" dirty="0">
              <a:solidFill>
                <a:srgbClr val="70AD47">
                  <a:lumMod val="50000"/>
                </a:srgbClr>
              </a:solidFill>
              <a:latin typeface="Calibri" panose="020F0502020204030204"/>
            </a:endParaRPr>
          </a:p>
        </p:txBody>
      </p:sp>
      <p:sp>
        <p:nvSpPr>
          <p:cNvPr id="9" name="Horizontal Scroll 8"/>
          <p:cNvSpPr/>
          <p:nvPr/>
        </p:nvSpPr>
        <p:spPr>
          <a:xfrm>
            <a:off x="3042192" y="3453288"/>
            <a:ext cx="7219408" cy="2829947"/>
          </a:xfrm>
          <a:prstGeom prst="horizontalScroll">
            <a:avLst/>
          </a:prstGeom>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Ở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ngay</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minh</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705896" y="2446037"/>
            <a:ext cx="10893920" cy="954107"/>
          </a:xfrm>
          <a:prstGeom prst="rect">
            <a:avLst/>
          </a:prstGeom>
        </p:spPr>
        <p:txBody>
          <a:bodyPr wrap="square">
            <a:spAutoFit/>
          </a:bodyPr>
          <a:lstStyle/>
          <a:p>
            <a:pPr marL="285744" indent="-285744">
              <a:buFont typeface="Wingdings" panose="05000000000000000000" pitchFamily="2" charset="2"/>
              <a:buChar char="v"/>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niềm</a:t>
            </a:r>
            <a:r>
              <a:rPr lang="en-US" sz="2800" dirty="0">
                <a:latin typeface="Times New Roman" panose="02020603050405020304" pitchFamily="18" charset="0"/>
                <a:ea typeface="Times New Roman" panose="02020603050405020304" pitchFamily="18" charset="0"/>
              </a:rPr>
              <a:t> tin "ở </a:t>
            </a:r>
            <a:r>
              <a:rPr lang="en-US" sz="2800" dirty="0" err="1">
                <a:latin typeface="Times New Roman" panose="02020603050405020304" pitchFamily="18" charset="0"/>
                <a:ea typeface="Times New Roman" panose="02020603050405020304" pitchFamily="18" charset="0"/>
              </a:rPr>
              <a:t>hiền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lành</a:t>
            </a:r>
            <a:r>
              <a:rPr lang="en-US" sz="2800" dirty="0">
                <a:latin typeface="Times New Roman" panose="02020603050405020304" pitchFamily="18" charset="0"/>
                <a:ea typeface="Times New Roman" panose="02020603050405020304" pitchFamily="18" charset="0"/>
              </a:rPr>
              <a:t>":</a:t>
            </a:r>
          </a:p>
        </p:txBody>
      </p:sp>
      <p:sp>
        <p:nvSpPr>
          <p:cNvPr id="10" name="Cloud Callout 9"/>
          <p:cNvSpPr/>
          <p:nvPr/>
        </p:nvSpPr>
        <p:spPr>
          <a:xfrm>
            <a:off x="3220782" y="2108540"/>
            <a:ext cx="6257108" cy="2611512"/>
          </a:xfrm>
          <a:prstGeom prst="cloudCallou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26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1000"/>
                                        <p:tgtEl>
                                          <p:spTgt spid="9">
                                            <p:txEl>
                                              <p:pRg st="1" end="1"/>
                                            </p:txEl>
                                          </p:spTgt>
                                        </p:tgtEl>
                                      </p:cBhvr>
                                    </p:animEffect>
                                    <p:anim calcmode="lin" valueType="num">
                                      <p:cBhvr>
                                        <p:cTn id="3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1000"/>
                                        <p:tgtEl>
                                          <p:spTgt spid="9">
                                            <p:txEl>
                                              <p:pRg st="2" end="2"/>
                                            </p:txEl>
                                          </p:spTgt>
                                        </p:tgtEl>
                                      </p:cBhvr>
                                    </p:animEffect>
                                    <p:anim calcmode="lin" valueType="num">
                                      <p:cBhvr>
                                        <p:cTn id="4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Effect transition="in" filter="fade">
                                      <p:cBhvr>
                                        <p:cTn id="49" dur="1000"/>
                                        <p:tgtEl>
                                          <p:spTgt spid="9">
                                            <p:txEl>
                                              <p:pRg st="3" end="3"/>
                                            </p:txEl>
                                          </p:spTgt>
                                        </p:tgtEl>
                                      </p:cBhvr>
                                    </p:animEffect>
                                    <p:anim calcmode="lin" valueType="num">
                                      <p:cBhvr>
                                        <p:cTn id="5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31</a:t>
              </a:fld>
              <a:endParaRPr lang="id-ID" sz="1400" dirty="0">
                <a:solidFill>
                  <a:srgbClr val="FFAA91"/>
                </a:solidFill>
                <a:latin typeface="印品黑体" panose="00000500000000000000" pitchFamily="2" charset="-122"/>
                <a:ea typeface="印品黑体" panose="00000500000000000000" pitchFamily="2" charset="-122"/>
              </a:endParaRPr>
            </a:p>
          </p:txBody>
        </p:sp>
      </p:grpSp>
      <p:sp>
        <p:nvSpPr>
          <p:cNvPr id="5" name="Rectangle 1"/>
          <p:cNvSpPr>
            <a:spLocks noChangeArrowheads="1"/>
          </p:cNvSpPr>
          <p:nvPr/>
        </p:nvSpPr>
        <p:spPr bwMode="auto">
          <a:xfrm>
            <a:off x="3932238"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imes New Roman" pitchFamily="18" charset="0"/>
                <a:ea typeface="Calibri" pitchFamily="34" charset="0"/>
                <a:cs typeface="Times New Roman" pitchFamily="18" charset="0"/>
              </a:rPr>
              <a:t>\</a:t>
            </a:r>
            <a:r>
              <a:rPr kumimoji="0" lang="en-US" sz="1100" b="0" i="0" u="none" strike="noStrike" cap="none" normalizeH="0" baseline="0">
                <a:ln>
                  <a:noFill/>
                </a:ln>
                <a:solidFill>
                  <a:schemeClr val="tx1"/>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368" y="146960"/>
            <a:ext cx="2603500" cy="201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50" y="2383820"/>
            <a:ext cx="257810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4432631" y="4816614"/>
            <a:ext cx="2846705" cy="1998028"/>
          </a:xfrm>
          <a:prstGeom prst="rect">
            <a:avLst/>
          </a:prstGeom>
          <a:noFill/>
          <a:ln>
            <a:noFill/>
          </a:ln>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2800" y="2189023"/>
            <a:ext cx="2857501" cy="196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085850" y="2393345"/>
            <a:ext cx="2025650"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800" i="1" dirty="0" err="1">
                <a:solidFill>
                  <a:prstClr val="black"/>
                </a:solidFill>
                <a:latin typeface="Times New Roman"/>
                <a:ea typeface="Calibri"/>
              </a:rPr>
              <a:t>Thạch</a:t>
            </a:r>
            <a:r>
              <a:rPr lang="en-US" sz="2800" i="1" dirty="0">
                <a:solidFill>
                  <a:prstClr val="black"/>
                </a:solidFill>
                <a:latin typeface="Times New Roman"/>
                <a:ea typeface="Calibri"/>
              </a:rPr>
              <a:t> </a:t>
            </a:r>
            <a:r>
              <a:rPr lang="en-US" sz="2800" i="1" dirty="0" err="1">
                <a:solidFill>
                  <a:prstClr val="black"/>
                </a:solidFill>
                <a:latin typeface="Times New Roman"/>
                <a:ea typeface="Calibri"/>
              </a:rPr>
              <a:t>Sanh</a:t>
            </a:r>
            <a:endParaRPr lang="en-US" dirty="0"/>
          </a:p>
        </p:txBody>
      </p:sp>
      <p:sp>
        <p:nvSpPr>
          <p:cNvPr id="8" name="Rectangle 7"/>
          <p:cNvSpPr/>
          <p:nvPr/>
        </p:nvSpPr>
        <p:spPr>
          <a:xfrm>
            <a:off x="5029369" y="1669170"/>
            <a:ext cx="2603500"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i="1" dirty="0" err="1">
                <a:solidFill>
                  <a:prstClr val="black"/>
                </a:solidFill>
                <a:latin typeface="Times New Roman"/>
                <a:ea typeface="Calibri"/>
              </a:rPr>
              <a:t>Cây</a:t>
            </a:r>
            <a:r>
              <a:rPr lang="en-US" sz="2800" i="1" dirty="0">
                <a:solidFill>
                  <a:prstClr val="black"/>
                </a:solidFill>
                <a:latin typeface="Times New Roman"/>
                <a:ea typeface="Calibri"/>
              </a:rPr>
              <a:t> </a:t>
            </a:r>
            <a:r>
              <a:rPr lang="en-US" sz="2800" i="1" dirty="0" err="1">
                <a:solidFill>
                  <a:prstClr val="black"/>
                </a:solidFill>
                <a:latin typeface="Times New Roman"/>
                <a:ea typeface="Calibri"/>
              </a:rPr>
              <a:t>tre</a:t>
            </a:r>
            <a:r>
              <a:rPr lang="en-US" sz="2800" i="1" dirty="0">
                <a:solidFill>
                  <a:prstClr val="black"/>
                </a:solidFill>
                <a:latin typeface="Times New Roman"/>
                <a:ea typeface="Calibri"/>
              </a:rPr>
              <a:t> </a:t>
            </a:r>
            <a:r>
              <a:rPr lang="en-US" sz="2800" i="1" dirty="0" err="1">
                <a:solidFill>
                  <a:prstClr val="black"/>
                </a:solidFill>
                <a:latin typeface="Times New Roman"/>
                <a:ea typeface="Calibri"/>
              </a:rPr>
              <a:t>trăm</a:t>
            </a:r>
            <a:r>
              <a:rPr lang="en-US" sz="2800" i="1" dirty="0">
                <a:solidFill>
                  <a:prstClr val="black"/>
                </a:solidFill>
                <a:latin typeface="Times New Roman"/>
                <a:ea typeface="Calibri"/>
              </a:rPr>
              <a:t> </a:t>
            </a:r>
            <a:r>
              <a:rPr lang="en-US" sz="2800" i="1" dirty="0" err="1">
                <a:solidFill>
                  <a:prstClr val="black"/>
                </a:solidFill>
                <a:latin typeface="Times New Roman"/>
                <a:ea typeface="Calibri"/>
              </a:rPr>
              <a:t>đốt</a:t>
            </a:r>
            <a:endParaRPr lang="en-US" dirty="0"/>
          </a:p>
        </p:txBody>
      </p:sp>
      <p:sp>
        <p:nvSpPr>
          <p:cNvPr id="9" name="Rectangle 8"/>
          <p:cNvSpPr/>
          <p:nvPr/>
        </p:nvSpPr>
        <p:spPr>
          <a:xfrm>
            <a:off x="5943595" y="6291422"/>
            <a:ext cx="1348446"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2800" i="1" dirty="0" err="1">
                <a:solidFill>
                  <a:prstClr val="black"/>
                </a:solidFill>
                <a:latin typeface="Times New Roman"/>
                <a:ea typeface="Calibri"/>
              </a:rPr>
              <a:t>Cây</a:t>
            </a:r>
            <a:r>
              <a:rPr lang="en-US" sz="2800" i="1" dirty="0">
                <a:solidFill>
                  <a:prstClr val="black"/>
                </a:solidFill>
                <a:latin typeface="Times New Roman"/>
                <a:ea typeface="Calibri"/>
              </a:rPr>
              <a:t> </a:t>
            </a:r>
            <a:r>
              <a:rPr lang="en-US" sz="2800" i="1" dirty="0" err="1">
                <a:solidFill>
                  <a:prstClr val="black"/>
                </a:solidFill>
                <a:latin typeface="Times New Roman"/>
                <a:ea typeface="Calibri"/>
              </a:rPr>
              <a:t>khế</a:t>
            </a:r>
            <a:endParaRPr lang="en-US" dirty="0"/>
          </a:p>
        </p:txBody>
      </p:sp>
      <p:sp>
        <p:nvSpPr>
          <p:cNvPr id="10" name="Rectangle 9"/>
          <p:cNvSpPr/>
          <p:nvPr/>
        </p:nvSpPr>
        <p:spPr>
          <a:xfrm>
            <a:off x="8432800" y="3597186"/>
            <a:ext cx="1268296"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lvl="0"/>
            <a:r>
              <a:rPr lang="en-US" sz="2800" i="1" dirty="0" err="1">
                <a:solidFill>
                  <a:prstClr val="black"/>
                </a:solidFill>
                <a:latin typeface="Times New Roman"/>
                <a:ea typeface="Calibri"/>
              </a:rPr>
              <a:t>Sọ</a:t>
            </a:r>
            <a:r>
              <a:rPr lang="en-US" sz="2800" i="1" dirty="0">
                <a:solidFill>
                  <a:prstClr val="black"/>
                </a:solidFill>
                <a:latin typeface="Times New Roman"/>
                <a:ea typeface="Calibri"/>
              </a:rPr>
              <a:t> </a:t>
            </a:r>
            <a:r>
              <a:rPr lang="en-US" sz="2800" i="1" dirty="0" err="1">
                <a:solidFill>
                  <a:prstClr val="black"/>
                </a:solidFill>
                <a:latin typeface="Times New Roman"/>
                <a:ea typeface="Calibri"/>
              </a:rPr>
              <a:t>Dừa</a:t>
            </a:r>
            <a:endParaRPr lang="en-US" sz="2800" dirty="0">
              <a:solidFill>
                <a:prstClr val="black"/>
              </a:solidFill>
            </a:endParaRPr>
          </a:p>
        </p:txBody>
      </p:sp>
      <p:sp>
        <p:nvSpPr>
          <p:cNvPr id="15" name="Rounded Rectangular Callout 14"/>
          <p:cNvSpPr/>
          <p:nvPr/>
        </p:nvSpPr>
        <p:spPr>
          <a:xfrm>
            <a:off x="2908300" y="2189023"/>
            <a:ext cx="6399948" cy="2107287"/>
          </a:xfrm>
          <a:prstGeom prst="wedgeRoundRectCallout">
            <a:avLst>
              <a:gd name="adj1" fmla="val -41815"/>
              <a:gd name="adj2" fmla="val 85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pPr>
            <a:r>
              <a:rPr lang="en-US" sz="2800" dirty="0" err="1">
                <a:latin typeface="Times New Roman"/>
                <a:ea typeface="Calibri"/>
                <a:cs typeface="Times New Roman"/>
              </a:rPr>
              <a:t>Dấu</a:t>
            </a:r>
            <a:r>
              <a:rPr lang="en-US" sz="2800" dirty="0">
                <a:latin typeface="Times New Roman"/>
                <a:ea typeface="Calibri"/>
                <a:cs typeface="Times New Roman"/>
              </a:rPr>
              <a:t> </a:t>
            </a:r>
            <a:r>
              <a:rPr lang="en-US" sz="2800" dirty="0" err="1">
                <a:latin typeface="Times New Roman"/>
                <a:ea typeface="Calibri"/>
                <a:cs typeface="Times New Roman"/>
              </a:rPr>
              <a:t>hiệu</a:t>
            </a:r>
            <a:r>
              <a:rPr lang="en-US" sz="2800" dirty="0">
                <a:latin typeface="Times New Roman"/>
                <a:ea typeface="Calibri"/>
                <a:cs typeface="Times New Roman"/>
              </a:rPr>
              <a:t> </a:t>
            </a:r>
            <a:r>
              <a:rPr lang="en-US" sz="2800" dirty="0" err="1">
                <a:latin typeface="Times New Roman"/>
                <a:ea typeface="Calibri"/>
                <a:cs typeface="Times New Roman"/>
              </a:rPr>
              <a:t>nhận</a:t>
            </a:r>
            <a:r>
              <a:rPr lang="en-US" sz="2800" dirty="0">
                <a:latin typeface="Times New Roman"/>
                <a:ea typeface="Calibri"/>
                <a:cs typeface="Times New Roman"/>
              </a:rPr>
              <a:t> </a:t>
            </a:r>
            <a:r>
              <a:rPr lang="en-US" sz="2800" dirty="0" err="1">
                <a:latin typeface="Times New Roman"/>
                <a:ea typeface="Calibri"/>
                <a:cs typeface="Times New Roman"/>
              </a:rPr>
              <a:t>diện</a:t>
            </a:r>
            <a:r>
              <a:rPr lang="en-US" sz="2800" dirty="0">
                <a:latin typeface="Times New Roman"/>
                <a:ea typeface="Calibri"/>
                <a:cs typeface="Times New Roman"/>
              </a:rPr>
              <a:t>:</a:t>
            </a:r>
          </a:p>
          <a:p>
            <a:pPr algn="ctr">
              <a:lnSpc>
                <a:spcPct val="150000"/>
              </a:lnSpc>
              <a:spcAft>
                <a:spcPts val="800"/>
              </a:spcAft>
            </a:pPr>
            <a:r>
              <a:rPr lang="en-US" sz="2800" i="1" dirty="0">
                <a:latin typeface="Times New Roman"/>
                <a:ea typeface="Calibri"/>
                <a:cs typeface="Times New Roman"/>
              </a:rPr>
              <a:t>“Ở </a:t>
            </a:r>
            <a:r>
              <a:rPr lang="en-US" sz="2800" i="1" dirty="0" err="1">
                <a:latin typeface="Times New Roman"/>
                <a:ea typeface="Calibri"/>
                <a:cs typeface="Times New Roman"/>
              </a:rPr>
              <a:t>hiền</a:t>
            </a:r>
            <a:r>
              <a:rPr lang="en-US" sz="2800" i="1" dirty="0">
                <a:latin typeface="Times New Roman"/>
                <a:ea typeface="Calibri"/>
                <a:cs typeface="Times New Roman"/>
              </a:rPr>
              <a:t> </a:t>
            </a:r>
            <a:r>
              <a:rPr lang="en-US" sz="2800" i="1" dirty="0" err="1">
                <a:latin typeface="Times New Roman"/>
                <a:ea typeface="Calibri"/>
                <a:cs typeface="Times New Roman"/>
              </a:rPr>
              <a:t>thì</a:t>
            </a:r>
            <a:r>
              <a:rPr lang="en-US" sz="2800" i="1" dirty="0">
                <a:latin typeface="Times New Roman"/>
                <a:ea typeface="Calibri"/>
                <a:cs typeface="Times New Roman"/>
              </a:rPr>
              <a:t> </a:t>
            </a:r>
            <a:r>
              <a:rPr lang="en-US" sz="2800" i="1" dirty="0" err="1">
                <a:latin typeface="Times New Roman"/>
                <a:ea typeface="Calibri"/>
                <a:cs typeface="Times New Roman"/>
              </a:rPr>
              <a:t>lại</a:t>
            </a:r>
            <a:r>
              <a:rPr lang="en-US" sz="2800" i="1" dirty="0">
                <a:latin typeface="Times New Roman"/>
                <a:ea typeface="Calibri"/>
                <a:cs typeface="Times New Roman"/>
              </a:rPr>
              <a:t> </a:t>
            </a:r>
            <a:r>
              <a:rPr lang="en-US" sz="2800" i="1" dirty="0" err="1">
                <a:latin typeface="Times New Roman"/>
                <a:ea typeface="Calibri"/>
                <a:cs typeface="Times New Roman"/>
              </a:rPr>
              <a:t>gặp</a:t>
            </a:r>
            <a:r>
              <a:rPr lang="en-US" sz="2800" i="1" dirty="0">
                <a:latin typeface="Times New Roman"/>
                <a:ea typeface="Calibri"/>
                <a:cs typeface="Times New Roman"/>
              </a:rPr>
              <a:t> </a:t>
            </a:r>
            <a:r>
              <a:rPr lang="en-US" sz="2800" i="1" dirty="0" err="1">
                <a:latin typeface="Times New Roman"/>
                <a:ea typeface="Calibri"/>
                <a:cs typeface="Times New Roman"/>
              </a:rPr>
              <a:t>lành</a:t>
            </a:r>
            <a:endParaRPr lang="en-US" sz="2800" dirty="0">
              <a:latin typeface="Calibri"/>
              <a:ea typeface="Calibri"/>
              <a:cs typeface="Times New Roman"/>
            </a:endParaRPr>
          </a:p>
          <a:p>
            <a:r>
              <a:rPr lang="en-US" sz="2800" i="1" dirty="0" err="1">
                <a:latin typeface="Times New Roman"/>
                <a:ea typeface="Calibri"/>
              </a:rPr>
              <a:t>Người</a:t>
            </a:r>
            <a:r>
              <a:rPr lang="en-US" sz="2800" i="1" dirty="0">
                <a:latin typeface="Times New Roman"/>
                <a:ea typeface="Calibri"/>
              </a:rPr>
              <a:t> </a:t>
            </a:r>
            <a:r>
              <a:rPr lang="en-US" sz="2800" i="1" dirty="0" err="1">
                <a:latin typeface="Times New Roman"/>
                <a:ea typeface="Calibri"/>
              </a:rPr>
              <a:t>ngay</a:t>
            </a:r>
            <a:r>
              <a:rPr lang="en-US" sz="2800" i="1" dirty="0">
                <a:latin typeface="Times New Roman"/>
                <a:ea typeface="Calibri"/>
              </a:rPr>
              <a:t> </a:t>
            </a:r>
            <a:r>
              <a:rPr lang="en-US" sz="2800" i="1" dirty="0" err="1">
                <a:latin typeface="Times New Roman"/>
                <a:ea typeface="Calibri"/>
              </a:rPr>
              <a:t>thì</a:t>
            </a:r>
            <a:r>
              <a:rPr lang="en-US" sz="2800" i="1" dirty="0">
                <a:latin typeface="Times New Roman"/>
                <a:ea typeface="Calibri"/>
              </a:rPr>
              <a:t> </a:t>
            </a:r>
            <a:r>
              <a:rPr lang="en-US" sz="2800" i="1" dirty="0" err="1">
                <a:latin typeface="Times New Roman"/>
                <a:ea typeface="Calibri"/>
              </a:rPr>
              <a:t>gặp</a:t>
            </a:r>
            <a:r>
              <a:rPr lang="en-US" sz="2800" i="1" dirty="0">
                <a:latin typeface="Times New Roman"/>
                <a:ea typeface="Calibri"/>
              </a:rPr>
              <a:t> </a:t>
            </a:r>
            <a:r>
              <a:rPr lang="en-US" sz="2800" i="1" dirty="0" err="1">
                <a:latin typeface="Times New Roman"/>
                <a:ea typeface="Calibri"/>
              </a:rPr>
              <a:t>người</a:t>
            </a:r>
            <a:r>
              <a:rPr lang="en-US" sz="2800" i="1" dirty="0">
                <a:latin typeface="Times New Roman"/>
                <a:ea typeface="Calibri"/>
              </a:rPr>
              <a:t> </a:t>
            </a:r>
            <a:r>
              <a:rPr lang="en-US" sz="2800" i="1" dirty="0" err="1">
                <a:latin typeface="Times New Roman"/>
                <a:ea typeface="Calibri"/>
              </a:rPr>
              <a:t>tiên</a:t>
            </a:r>
            <a:r>
              <a:rPr lang="en-US" sz="2800" i="1" dirty="0">
                <a:latin typeface="Times New Roman"/>
                <a:ea typeface="Calibri"/>
              </a:rPr>
              <a:t> </a:t>
            </a:r>
            <a:r>
              <a:rPr lang="en-US" sz="2800" i="1" dirty="0" err="1">
                <a:latin typeface="Times New Roman"/>
                <a:ea typeface="Calibri"/>
              </a:rPr>
              <a:t>độ</a:t>
            </a:r>
            <a:r>
              <a:rPr lang="en-US" sz="2800" i="1" dirty="0">
                <a:latin typeface="Times New Roman"/>
                <a:ea typeface="Calibri"/>
              </a:rPr>
              <a:t> </a:t>
            </a:r>
            <a:r>
              <a:rPr lang="en-US" sz="2800" i="1" dirty="0" err="1">
                <a:latin typeface="Times New Roman"/>
                <a:ea typeface="Calibri"/>
              </a:rPr>
              <a:t>trì</a:t>
            </a:r>
            <a:r>
              <a:rPr lang="en-US" sz="2800" i="1" dirty="0">
                <a:latin typeface="Times New Roman"/>
                <a:ea typeface="Calibri"/>
              </a:rPr>
              <a:t>”</a:t>
            </a:r>
            <a:endParaRPr lang="en-US" sz="2800" dirty="0"/>
          </a:p>
        </p:txBody>
      </p:sp>
      <p:sp>
        <p:nvSpPr>
          <p:cNvPr id="16" name="Rounded Rectangular Callout 15"/>
          <p:cNvSpPr/>
          <p:nvPr/>
        </p:nvSpPr>
        <p:spPr>
          <a:xfrm>
            <a:off x="3702050" y="2383820"/>
            <a:ext cx="5402998" cy="2235200"/>
          </a:xfrm>
          <a:prstGeom prst="wedgeRoundRectCallout">
            <a:avLst>
              <a:gd name="adj1" fmla="val -65258"/>
              <a:gd name="adj2" fmla="val 1039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b="1" i="1" dirty="0" err="1">
                <a:solidFill>
                  <a:schemeClr val="bg1"/>
                </a:solidFill>
                <a:latin typeface="Times New Roman"/>
                <a:ea typeface="Calibri"/>
                <a:cs typeface="Times New Roman"/>
              </a:rPr>
              <a:t>Nhân</a:t>
            </a:r>
            <a:r>
              <a:rPr lang="en-US" sz="2800" b="1" i="1" dirty="0">
                <a:solidFill>
                  <a:schemeClr val="bg1"/>
                </a:solidFill>
                <a:latin typeface="Times New Roman"/>
                <a:ea typeface="Calibri"/>
                <a:cs typeface="Times New Roman"/>
              </a:rPr>
              <a:t> </a:t>
            </a:r>
            <a:r>
              <a:rPr lang="en-US" sz="2800" b="1" i="1" dirty="0" err="1">
                <a:solidFill>
                  <a:schemeClr val="bg1"/>
                </a:solidFill>
                <a:latin typeface="Times New Roman"/>
                <a:ea typeface="Calibri"/>
                <a:cs typeface="Times New Roman"/>
              </a:rPr>
              <a:t>hậu</a:t>
            </a:r>
            <a:r>
              <a:rPr lang="en-US" sz="2800" b="1" i="1" dirty="0">
                <a:solidFill>
                  <a:schemeClr val="bg1"/>
                </a:solidFill>
                <a:latin typeface="Times New Roman"/>
                <a:ea typeface="Calibri"/>
                <a:cs typeface="Times New Roman"/>
              </a:rPr>
              <a:t>, </a:t>
            </a:r>
            <a:r>
              <a:rPr lang="en-US" sz="2800" b="1" i="1" dirty="0" err="1">
                <a:solidFill>
                  <a:schemeClr val="bg1"/>
                </a:solidFill>
                <a:latin typeface="Times New Roman"/>
                <a:ea typeface="Calibri"/>
                <a:cs typeface="Times New Roman"/>
              </a:rPr>
              <a:t>vị</a:t>
            </a:r>
            <a:r>
              <a:rPr lang="en-US" sz="2800" b="1" i="1" dirty="0">
                <a:solidFill>
                  <a:schemeClr val="bg1"/>
                </a:solidFill>
                <a:latin typeface="Times New Roman"/>
                <a:ea typeface="Calibri"/>
                <a:cs typeface="Times New Roman"/>
              </a:rPr>
              <a:t> </a:t>
            </a:r>
            <a:r>
              <a:rPr lang="en-US" sz="2800" b="1" i="1" dirty="0" err="1">
                <a:solidFill>
                  <a:schemeClr val="bg1"/>
                </a:solidFill>
                <a:latin typeface="Times New Roman"/>
                <a:ea typeface="Calibri"/>
                <a:cs typeface="Times New Roman"/>
              </a:rPr>
              <a:t>tha</a:t>
            </a:r>
            <a:r>
              <a:rPr lang="en-US" sz="2800" b="1" i="1" dirty="0">
                <a:solidFill>
                  <a:schemeClr val="bg1"/>
                </a:solidFill>
                <a:latin typeface="Times New Roman"/>
                <a:ea typeface="Calibri"/>
                <a:cs typeface="Times New Roman"/>
              </a:rPr>
              <a:t>, </a:t>
            </a:r>
            <a:r>
              <a:rPr lang="en-US" sz="2800" b="1" i="1" dirty="0" err="1">
                <a:solidFill>
                  <a:schemeClr val="bg1"/>
                </a:solidFill>
                <a:latin typeface="Times New Roman"/>
                <a:ea typeface="Calibri"/>
                <a:cs typeface="Times New Roman"/>
              </a:rPr>
              <a:t>độ</a:t>
            </a:r>
            <a:r>
              <a:rPr lang="en-US" sz="2800" b="1" i="1" dirty="0">
                <a:solidFill>
                  <a:schemeClr val="bg1"/>
                </a:solidFill>
                <a:latin typeface="Times New Roman"/>
                <a:ea typeface="Calibri"/>
                <a:cs typeface="Times New Roman"/>
              </a:rPr>
              <a:t> </a:t>
            </a:r>
            <a:r>
              <a:rPr lang="en-US" sz="2800" b="1" i="1" dirty="0" err="1">
                <a:solidFill>
                  <a:schemeClr val="bg1"/>
                </a:solidFill>
                <a:latin typeface="Times New Roman"/>
                <a:ea typeface="Calibri"/>
                <a:cs typeface="Times New Roman"/>
              </a:rPr>
              <a:t>lượng</a:t>
            </a:r>
            <a:r>
              <a:rPr lang="en-US" sz="2800" b="1" i="1" dirty="0">
                <a:solidFill>
                  <a:schemeClr val="bg1"/>
                </a:solidFill>
                <a:latin typeface="Times New Roman"/>
                <a:ea typeface="Calibri"/>
                <a:cs typeface="Times New Roman"/>
              </a:rPr>
              <a:t>, </a:t>
            </a:r>
            <a:r>
              <a:rPr lang="en-US" sz="2800" b="1" i="1" dirty="0" err="1">
                <a:solidFill>
                  <a:schemeClr val="bg1"/>
                </a:solidFill>
                <a:latin typeface="Times New Roman"/>
                <a:ea typeface="Calibri"/>
                <a:cs typeface="Times New Roman"/>
              </a:rPr>
              <a:t>bao</a:t>
            </a:r>
            <a:r>
              <a:rPr lang="en-US" sz="2800" b="1" i="1" dirty="0">
                <a:solidFill>
                  <a:schemeClr val="bg1"/>
                </a:solidFill>
                <a:latin typeface="Times New Roman"/>
                <a:ea typeface="Calibri"/>
                <a:cs typeface="Times New Roman"/>
              </a:rPr>
              <a:t> dung, </a:t>
            </a:r>
            <a:r>
              <a:rPr lang="en-US" sz="2800" b="1" i="1" dirty="0" err="1">
                <a:solidFill>
                  <a:schemeClr val="bg1"/>
                </a:solidFill>
                <a:latin typeface="Times New Roman"/>
                <a:ea typeface="Calibri"/>
                <a:cs typeface="Times New Roman"/>
              </a:rPr>
              <a:t>đa</a:t>
            </a:r>
            <a:r>
              <a:rPr lang="en-US" sz="2800" b="1" i="1" dirty="0">
                <a:solidFill>
                  <a:schemeClr val="bg1"/>
                </a:solidFill>
                <a:latin typeface="Times New Roman"/>
                <a:ea typeface="Calibri"/>
                <a:cs typeface="Times New Roman"/>
              </a:rPr>
              <a:t> </a:t>
            </a:r>
            <a:r>
              <a:rPr lang="en-US" sz="2800" b="1" i="1" dirty="0" err="1">
                <a:solidFill>
                  <a:schemeClr val="bg1"/>
                </a:solidFill>
                <a:latin typeface="Times New Roman"/>
                <a:ea typeface="Calibri"/>
                <a:cs typeface="Times New Roman"/>
              </a:rPr>
              <a:t>tình</a:t>
            </a:r>
            <a:r>
              <a:rPr lang="en-US" sz="2800" b="1" i="1" dirty="0">
                <a:solidFill>
                  <a:schemeClr val="bg1"/>
                </a:solidFill>
                <a:latin typeface="Times New Roman"/>
                <a:ea typeface="Calibri"/>
                <a:cs typeface="Times New Roman"/>
              </a:rPr>
              <a:t>, </a:t>
            </a:r>
            <a:r>
              <a:rPr lang="en-US" sz="2800" b="1" i="1" dirty="0" err="1">
                <a:solidFill>
                  <a:schemeClr val="bg1"/>
                </a:solidFill>
                <a:latin typeface="Times New Roman"/>
                <a:ea typeface="Calibri"/>
                <a:cs typeface="Times New Roman"/>
              </a:rPr>
              <a:t>đa</a:t>
            </a:r>
            <a:r>
              <a:rPr lang="en-US" sz="2800" b="1" i="1" dirty="0">
                <a:solidFill>
                  <a:schemeClr val="bg1"/>
                </a:solidFill>
                <a:latin typeface="Times New Roman"/>
                <a:ea typeface="Calibri"/>
                <a:cs typeface="Times New Roman"/>
              </a:rPr>
              <a:t> </a:t>
            </a:r>
            <a:r>
              <a:rPr lang="en-US" sz="2800" b="1" i="1" dirty="0" err="1">
                <a:solidFill>
                  <a:schemeClr val="bg1"/>
                </a:solidFill>
                <a:latin typeface="Times New Roman"/>
                <a:ea typeface="Calibri"/>
                <a:cs typeface="Times New Roman"/>
              </a:rPr>
              <a:t>mang</a:t>
            </a:r>
            <a:r>
              <a:rPr lang="en-US" sz="2800" b="1" i="1" dirty="0">
                <a:solidFill>
                  <a:schemeClr val="bg1"/>
                </a:solidFill>
                <a:latin typeface="Times New Roman"/>
                <a:ea typeface="Calibri"/>
                <a:cs typeface="Times New Roman"/>
              </a:rPr>
              <a:t>…</a:t>
            </a:r>
            <a:endParaRPr lang="en-US" sz="2800" b="1" dirty="0">
              <a:solidFill>
                <a:schemeClr val="bg1"/>
              </a:solidFill>
              <a:effectLst/>
              <a:latin typeface="Calibri"/>
              <a:ea typeface="Calibri"/>
              <a:cs typeface="Times New Roman"/>
            </a:endParaRPr>
          </a:p>
        </p:txBody>
      </p:sp>
      <p:sp>
        <p:nvSpPr>
          <p:cNvPr id="17" name="Rounded Rectangular Callout 16"/>
          <p:cNvSpPr/>
          <p:nvPr/>
        </p:nvSpPr>
        <p:spPr>
          <a:xfrm>
            <a:off x="38100" y="1265565"/>
            <a:ext cx="4121150" cy="1651000"/>
          </a:xfrm>
          <a:prstGeom prst="wedgeRoundRectCallout">
            <a:avLst>
              <a:gd name="adj1" fmla="val -33382"/>
              <a:gd name="adj2" fmla="val 10127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chemeClr val="bg1"/>
                </a:solidFill>
                <a:latin typeface="Times New Roman"/>
                <a:ea typeface="Calibri"/>
              </a:rPr>
              <a:t>Thạch</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Sanh</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sẵn</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sàng</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giúp</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đỡ</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xả</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thân</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vì</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người</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khác</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khi</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biết</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tội</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ác</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của</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Lí</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Thông</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nhưng</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vẫn</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tha</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chết</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cho</a:t>
            </a:r>
            <a:r>
              <a:rPr lang="en-US" sz="2400" i="1" dirty="0">
                <a:solidFill>
                  <a:schemeClr val="bg1"/>
                </a:solidFill>
                <a:latin typeface="Times New Roman"/>
                <a:ea typeface="Calibri"/>
              </a:rPr>
              <a:t> </a:t>
            </a:r>
            <a:r>
              <a:rPr lang="en-US" sz="2400" i="1" dirty="0" err="1">
                <a:solidFill>
                  <a:schemeClr val="bg1"/>
                </a:solidFill>
                <a:latin typeface="Times New Roman"/>
                <a:ea typeface="Calibri"/>
              </a:rPr>
              <a:t>mẹ</a:t>
            </a:r>
            <a:r>
              <a:rPr lang="en-US" sz="2400" i="1" dirty="0">
                <a:solidFill>
                  <a:schemeClr val="bg1"/>
                </a:solidFill>
                <a:latin typeface="Times New Roman"/>
                <a:ea typeface="Calibri"/>
              </a:rPr>
              <a:t> con </a:t>
            </a:r>
            <a:r>
              <a:rPr lang="en-US" sz="2400" i="1" dirty="0" err="1">
                <a:solidFill>
                  <a:schemeClr val="bg1"/>
                </a:solidFill>
                <a:latin typeface="Times New Roman"/>
                <a:ea typeface="Calibri"/>
              </a:rPr>
              <a:t>hắn</a:t>
            </a:r>
            <a:r>
              <a:rPr lang="en-US" sz="2400" i="1" dirty="0">
                <a:solidFill>
                  <a:schemeClr val="bg1"/>
                </a:solidFill>
                <a:latin typeface="Times New Roman"/>
                <a:ea typeface="Calibri"/>
              </a:rPr>
              <a:t>; </a:t>
            </a:r>
            <a:endParaRPr lang="en-US" sz="2400" dirty="0">
              <a:solidFill>
                <a:schemeClr val="bg1"/>
              </a:solidFill>
            </a:endParaRPr>
          </a:p>
        </p:txBody>
      </p:sp>
      <p:sp>
        <p:nvSpPr>
          <p:cNvPr id="18" name="Rounded Rectangular Callout 17"/>
          <p:cNvSpPr/>
          <p:nvPr/>
        </p:nvSpPr>
        <p:spPr>
          <a:xfrm>
            <a:off x="2728795" y="3172479"/>
            <a:ext cx="4394201" cy="2236860"/>
          </a:xfrm>
          <a:prstGeom prst="wedgeRoundRectCallout">
            <a:avLst>
              <a:gd name="adj1" fmla="val 7633"/>
              <a:gd name="adj2" fmla="val 94531"/>
              <a:gd name="adj3" fmla="val 16667"/>
            </a:avLst>
          </a:prstGeom>
          <a:solidFill>
            <a:srgbClr val="00B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i="1" dirty="0" err="1">
                <a:solidFill>
                  <a:schemeClr val="bg1"/>
                </a:solidFill>
                <a:latin typeface="Times New Roman"/>
                <a:ea typeface="Calibri"/>
              </a:rPr>
              <a:t>Người</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em</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trong</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truyện</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cây</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khế</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chẳng</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trách</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người</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anh</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tham</a:t>
            </a:r>
            <a:r>
              <a:rPr lang="en-US" sz="2800" i="1" dirty="0">
                <a:solidFill>
                  <a:schemeClr val="bg1"/>
                </a:solidFill>
                <a:latin typeface="Times New Roman"/>
                <a:ea typeface="Calibri"/>
              </a:rPr>
              <a:t> lam </a:t>
            </a:r>
            <a:r>
              <a:rPr lang="en-US" sz="2800" i="1" dirty="0" err="1">
                <a:solidFill>
                  <a:schemeClr val="bg1"/>
                </a:solidFill>
                <a:latin typeface="Times New Roman"/>
                <a:ea typeface="Calibri"/>
              </a:rPr>
              <a:t>nửa</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lời</a:t>
            </a:r>
            <a:endParaRPr lang="en-US" sz="2800" dirty="0">
              <a:solidFill>
                <a:schemeClr val="bg1"/>
              </a:solidFill>
            </a:endParaRPr>
          </a:p>
        </p:txBody>
      </p:sp>
      <p:sp>
        <p:nvSpPr>
          <p:cNvPr id="24" name="Rounded Rectangular Callout 23"/>
          <p:cNvSpPr/>
          <p:nvPr/>
        </p:nvSpPr>
        <p:spPr>
          <a:xfrm>
            <a:off x="3702050" y="23231"/>
            <a:ext cx="4827704" cy="1907549"/>
          </a:xfrm>
          <a:prstGeom prst="wedgeRoundRectCallout">
            <a:avLst>
              <a:gd name="adj1" fmla="val 1276"/>
              <a:gd name="adj2" fmla="val 79810"/>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bg1"/>
                </a:solidFill>
                <a:latin typeface="Times New Roman"/>
                <a:ea typeface="Calibri"/>
              </a:rPr>
              <a:t>Anh</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chàng</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trong</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truyện</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Cây</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tre</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trăm</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đốt</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dẫu</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biết</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mình</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bị</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lừa</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vẫn</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không</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hề</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oán</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trách</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bao</a:t>
            </a:r>
            <a:r>
              <a:rPr lang="en-US" sz="2800" i="1" dirty="0">
                <a:solidFill>
                  <a:schemeClr val="bg1"/>
                </a:solidFill>
                <a:latin typeface="Times New Roman"/>
                <a:ea typeface="Calibri"/>
              </a:rPr>
              <a:t> dung </a:t>
            </a:r>
            <a:r>
              <a:rPr lang="en-US" sz="2800" i="1" dirty="0" err="1">
                <a:solidFill>
                  <a:schemeClr val="bg1"/>
                </a:solidFill>
                <a:latin typeface="Times New Roman"/>
                <a:ea typeface="Calibri"/>
              </a:rPr>
              <a:t>và</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nhân</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hậu</a:t>
            </a:r>
            <a:r>
              <a:rPr lang="en-US" sz="2800" i="1" dirty="0">
                <a:solidFill>
                  <a:schemeClr val="bg1"/>
                </a:solidFill>
                <a:latin typeface="Times New Roman"/>
                <a:ea typeface="Calibri"/>
              </a:rPr>
              <a:t>.</a:t>
            </a:r>
            <a:endParaRPr lang="en-US" sz="2800" dirty="0">
              <a:solidFill>
                <a:schemeClr val="bg1"/>
              </a:solidFill>
            </a:endParaRPr>
          </a:p>
        </p:txBody>
      </p:sp>
      <p:sp>
        <p:nvSpPr>
          <p:cNvPr id="25" name="Rounded Rectangular Callout 24"/>
          <p:cNvSpPr/>
          <p:nvPr/>
        </p:nvSpPr>
        <p:spPr>
          <a:xfrm>
            <a:off x="7447698" y="1265565"/>
            <a:ext cx="4827704" cy="1907549"/>
          </a:xfrm>
          <a:prstGeom prst="wedgeRoundRectCallout">
            <a:avLst>
              <a:gd name="adj1" fmla="val 1276"/>
              <a:gd name="adj2" fmla="val 79810"/>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bg1"/>
                </a:solidFill>
                <a:latin typeface="Times New Roman"/>
                <a:ea typeface="Calibri"/>
              </a:rPr>
              <a:t>cô</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gái</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út</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trong</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Sọ</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Dừa</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có</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tấm</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lòng</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thương</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người</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đặc</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biệt</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đó</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là</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người</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có</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khiếm</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khuyết</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về</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ngoại</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hình</a:t>
            </a:r>
            <a:endParaRPr lang="en-US" sz="2800" dirty="0">
              <a:solidFill>
                <a:schemeClr val="bg1"/>
              </a:solidFill>
            </a:endParaRPr>
          </a:p>
        </p:txBody>
      </p:sp>
    </p:spTree>
    <p:extLst>
      <p:ext uri="{BB962C8B-B14F-4D97-AF65-F5344CB8AC3E}">
        <p14:creationId xmlns:p14="http://schemas.microsoft.com/office/powerpoint/2010/main" val="51055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par>
                                <p:cTn id="15" presetID="21"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1266"/>
                                        </p:tgtEl>
                                        <p:attrNameLst>
                                          <p:attrName>style.visibility</p:attrName>
                                        </p:attrNameLst>
                                      </p:cBhvr>
                                      <p:to>
                                        <p:strVal val="visible"/>
                                      </p:to>
                                    </p:set>
                                    <p:animEffect transition="in" filter="wheel(1)">
                                      <p:cBhvr>
                                        <p:cTn id="30" dur="2000"/>
                                        <p:tgtEl>
                                          <p:spTgt spid="11266"/>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2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1)">
                                      <p:cBhvr>
                                        <p:cTn id="38" dur="2000"/>
                                        <p:tgtEl>
                                          <p:spTgt spid="14"/>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grpId="1" nodeType="clickEffect">
                                  <p:stCondLst>
                                    <p:cond delay="0"/>
                                  </p:stCondLst>
                                  <p:childTnLst>
                                    <p:anim calcmode="lin" valueType="num">
                                      <p:cBhvr additive="base">
                                        <p:cTn id="76" dur="500"/>
                                        <p:tgtEl>
                                          <p:spTgt spid="17"/>
                                        </p:tgtEl>
                                        <p:attrNameLst>
                                          <p:attrName>ppt_x</p:attrName>
                                        </p:attrNameLst>
                                      </p:cBhvr>
                                      <p:tavLst>
                                        <p:tav tm="0">
                                          <p:val>
                                            <p:strVal val="ppt_x"/>
                                          </p:val>
                                        </p:tav>
                                        <p:tav tm="100000">
                                          <p:val>
                                            <p:strVal val="ppt_x"/>
                                          </p:val>
                                        </p:tav>
                                      </p:tavLst>
                                    </p:anim>
                                    <p:anim calcmode="lin" valueType="num">
                                      <p:cBhvr additive="base">
                                        <p:cTn id="77" dur="500"/>
                                        <p:tgtEl>
                                          <p:spTgt spid="17"/>
                                        </p:tgtEl>
                                        <p:attrNameLst>
                                          <p:attrName>ppt_y</p:attrName>
                                        </p:attrNameLst>
                                      </p:cBhvr>
                                      <p:tavLst>
                                        <p:tav tm="0">
                                          <p:val>
                                            <p:strVal val="ppt_y"/>
                                          </p:val>
                                        </p:tav>
                                        <p:tav tm="100000">
                                          <p:val>
                                            <p:strVal val="1+ppt_h/2"/>
                                          </p:val>
                                        </p:tav>
                                      </p:tavLst>
                                    </p:anim>
                                    <p:set>
                                      <p:cBhvr>
                                        <p:cTn id="78" dur="1" fill="hold">
                                          <p:stCondLst>
                                            <p:cond delay="499"/>
                                          </p:stCondLst>
                                        </p:cTn>
                                        <p:tgtEl>
                                          <p:spTgt spid="1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heel(1)">
                                      <p:cBhvr>
                                        <p:cTn id="83" dur="20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1" presetClass="entr" presetSubtype="1"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wheel(1)">
                                      <p:cBhvr>
                                        <p:cTn id="93" dur="2000"/>
                                        <p:tgtEl>
                                          <p:spTgt spid="2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5"/>
                                        </p:tgtEl>
                                      </p:cBhvr>
                                    </p:animEffect>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1" presetClass="entr" presetSubtype="1"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heel(1)">
                                      <p:cBhvr>
                                        <p:cTn id="103" dur="20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5" grpId="1" animBg="1"/>
      <p:bldP spid="16" grpId="0" animBg="1"/>
      <p:bldP spid="16" grpId="1" animBg="1"/>
      <p:bldP spid="17" grpId="0" animBg="1"/>
      <p:bldP spid="17" grpId="1" animBg="1"/>
      <p:bldP spid="18" grpId="0" animBg="1"/>
      <p:bldP spid="18" grpId="1" animBg="1"/>
      <p:bldP spid="24" grpId="0" animBg="1"/>
      <p:bldP spid="24" grpId="1" animBg="1"/>
      <p:bldP spid="25" grpId="0" animBg="1"/>
      <p:bldP spid="2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699727" y="880944"/>
            <a:ext cx="5062540" cy="523220"/>
          </a:xfrm>
          <a:prstGeom prst="rect">
            <a:avLst/>
          </a:prstGeom>
        </p:spPr>
        <p:txBody>
          <a:bodyPr wrap="square">
            <a:spAutoFit/>
          </a:bodyPr>
          <a:lstStyle/>
          <a:p>
            <a:r>
              <a:rPr lang="en-US" sz="2800" b="1" u="sng" dirty="0">
                <a:solidFill>
                  <a:srgbClr val="FF0000"/>
                </a:solidFill>
                <a:latin typeface="Times New Roman" panose="02020603050405020304" pitchFamily="18" charset="0"/>
                <a:ea typeface="Times New Roman" panose="02020603050405020304" pitchFamily="18" charset="0"/>
              </a:rPr>
              <a:t>II. </a:t>
            </a:r>
            <a:r>
              <a:rPr lang="en-US" sz="2800" b="1" u="sng" dirty="0" err="1">
                <a:solidFill>
                  <a:srgbClr val="FF0000"/>
                </a:solidFill>
                <a:latin typeface="Times New Roman" panose="02020603050405020304" pitchFamily="18" charset="0"/>
                <a:ea typeface="MS Mincho"/>
              </a:rPr>
              <a:t>Khám</a:t>
            </a:r>
            <a:r>
              <a:rPr lang="en-US" sz="2800" b="1" u="sng" dirty="0">
                <a:solidFill>
                  <a:srgbClr val="FF0000"/>
                </a:solidFill>
                <a:latin typeface="Times New Roman" panose="02020603050405020304" pitchFamily="18" charset="0"/>
                <a:ea typeface="MS Mincho"/>
              </a:rPr>
              <a:t> </a:t>
            </a:r>
            <a:r>
              <a:rPr lang="en-US" sz="2800" b="1" u="sng" dirty="0" err="1">
                <a:solidFill>
                  <a:srgbClr val="FF0000"/>
                </a:solidFill>
                <a:latin typeface="Times New Roman" panose="02020603050405020304" pitchFamily="18" charset="0"/>
                <a:ea typeface="MS Mincho"/>
              </a:rPr>
              <a:t>phá</a:t>
            </a:r>
            <a:r>
              <a:rPr lang="en-US" sz="2800" b="1" u="sng" dirty="0">
                <a:solidFill>
                  <a:srgbClr val="FF0000"/>
                </a:solidFill>
                <a:latin typeface="Times New Roman" panose="02020603050405020304" pitchFamily="18" charset="0"/>
                <a:ea typeface="MS Mincho"/>
              </a:rPr>
              <a:t> </a:t>
            </a:r>
            <a:r>
              <a:rPr lang="en-US" sz="2800" b="1" u="sng" dirty="0" err="1">
                <a:solidFill>
                  <a:srgbClr val="FF0000"/>
                </a:solidFill>
                <a:latin typeface="Times New Roman" panose="02020603050405020304" pitchFamily="18" charset="0"/>
                <a:ea typeface="MS Mincho"/>
              </a:rPr>
              <a:t>văn</a:t>
            </a:r>
            <a:r>
              <a:rPr lang="en-US" sz="2800" b="1" u="sng" dirty="0">
                <a:solidFill>
                  <a:srgbClr val="FF0000"/>
                </a:solidFill>
                <a:latin typeface="Times New Roman" panose="02020603050405020304" pitchFamily="18" charset="0"/>
                <a:ea typeface="MS Mincho"/>
              </a:rPr>
              <a:t> </a:t>
            </a:r>
            <a:r>
              <a:rPr lang="en-US" sz="2800" b="1" u="sng" dirty="0" err="1">
                <a:solidFill>
                  <a:srgbClr val="FF0000"/>
                </a:solidFill>
                <a:latin typeface="Times New Roman" panose="02020603050405020304" pitchFamily="18" charset="0"/>
                <a:ea typeface="MS Mincho"/>
              </a:rPr>
              <a:t>bản</a:t>
            </a:r>
            <a:r>
              <a:rPr lang="en-US" sz="2800" b="1" u="sng" dirty="0">
                <a:solidFill>
                  <a:srgbClr val="FF0000"/>
                </a:solidFill>
                <a:latin typeface="Times New Roman" panose="02020603050405020304" pitchFamily="18" charset="0"/>
                <a:ea typeface="MS Mincho"/>
              </a:rPr>
              <a:t>: </a:t>
            </a:r>
            <a:endParaRPr lang="en-US" sz="2800" u="sng" dirty="0">
              <a:solidFill>
                <a:srgbClr val="FF0000"/>
              </a:solidFill>
              <a:latin typeface="Times New Roman" panose="02020603050405020304" pitchFamily="18" charset="0"/>
              <a:ea typeface="Times New Roman" panose="02020603050405020304" pitchFamily="18" charset="0"/>
            </a:endParaRPr>
          </a:p>
        </p:txBody>
      </p:sp>
      <p:sp>
        <p:nvSpPr>
          <p:cNvPr id="6" name="Rectangle 5"/>
          <p:cNvSpPr/>
          <p:nvPr/>
        </p:nvSpPr>
        <p:spPr>
          <a:xfrm>
            <a:off x="510922" y="1404164"/>
            <a:ext cx="5817618" cy="954107"/>
          </a:xfrm>
          <a:prstGeom prst="rect">
            <a:avLst/>
          </a:prstGeom>
        </p:spPr>
        <p:txBody>
          <a:bodyPr wrap="none">
            <a:spAutoFit/>
          </a:bodyPr>
          <a:lstStyle/>
          <a:p>
            <a:r>
              <a:rPr lang="en-US" sz="2800" b="1" dirty="0">
                <a:latin typeface="Times New Roman" panose="02020603050405020304" pitchFamily="18" charset="0"/>
              </a:rPr>
              <a:t>1.</a:t>
            </a:r>
            <a:r>
              <a:rPr lang="en-US" sz="2800" b="1" dirty="0">
                <a:latin typeface="Times New Roman" pitchFamily="18" charset="0"/>
                <a:cs typeface="Times New Roman" pitchFamily="18" charset="0"/>
              </a:rPr>
              <a:t>Vẻ </a:t>
            </a:r>
            <a:r>
              <a:rPr lang="en-US" sz="2800" b="1" dirty="0" err="1">
                <a:latin typeface="Times New Roman" pitchFamily="18" charset="0"/>
                <a:cs typeface="Times New Roman" pitchFamily="18" charset="0"/>
              </a:rPr>
              <a:t>đẹp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mình</a:t>
            </a:r>
            <a:r>
              <a:rPr lang="en-US" sz="2800" b="1" dirty="0">
                <a:latin typeface="Times New Roman" pitchFamily="18" charset="0"/>
                <a:cs typeface="Times New Roman" pitchFamily="18" charset="0"/>
              </a:rPr>
              <a:t> : </a:t>
            </a:r>
          </a:p>
          <a:p>
            <a:endParaRPr lang="en-US" sz="2800" dirty="0"/>
          </a:p>
        </p:txBody>
      </p:sp>
      <p:sp>
        <p:nvSpPr>
          <p:cNvPr id="17" name="Cloud Callout 16"/>
          <p:cNvSpPr/>
          <p:nvPr/>
        </p:nvSpPr>
        <p:spPr>
          <a:xfrm>
            <a:off x="5062722" y="2973825"/>
            <a:ext cx="6257108" cy="2611512"/>
          </a:xfrm>
          <a:prstGeom prst="cloudCallou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US" sz="2400" dirty="0">
                <a:latin typeface="Times New Roman" panose="02020603050405020304" pitchFamily="18" charset="0"/>
                <a:ea typeface="Times New Roman" panose="02020603050405020304" pitchFamily="18" charset="0"/>
              </a:rPr>
              <a:t>Qua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26103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33</a:t>
              </a:fld>
              <a:endParaRPr lang="id-ID" sz="1400" dirty="0">
                <a:solidFill>
                  <a:srgbClr val="FFAA91"/>
                </a:solidFill>
                <a:latin typeface="印品黑体" panose="00000500000000000000" pitchFamily="2" charset="-122"/>
                <a:ea typeface="印品黑体" panose="00000500000000000000" pitchFamily="2" charset="-122"/>
              </a:endParaRPr>
            </a:p>
          </p:txBody>
        </p:sp>
      </p:grpSp>
      <p:sp>
        <p:nvSpPr>
          <p:cNvPr id="5" name="Rectangle 1"/>
          <p:cNvSpPr>
            <a:spLocks noChangeArrowheads="1"/>
          </p:cNvSpPr>
          <p:nvPr/>
        </p:nvSpPr>
        <p:spPr bwMode="auto">
          <a:xfrm>
            <a:off x="3932238"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400" b="1">
                <a:solidFill>
                  <a:srgbClr val="000000"/>
                </a:solidFill>
                <a:latin typeface="Times New Roman" pitchFamily="18" charset="0"/>
                <a:ea typeface="Calibri" pitchFamily="34" charset="0"/>
                <a:cs typeface="Times New Roman" pitchFamily="18" charset="0"/>
              </a:rPr>
              <a:t>\</a:t>
            </a:r>
            <a:r>
              <a:rPr lang="en-US" sz="1100">
                <a:solidFill>
                  <a:prstClr val="black"/>
                </a:solidFill>
                <a:cs typeface="Arial" pitchFamily="34" charset="0"/>
              </a:rPr>
              <a:t> </a:t>
            </a:r>
            <a:endParaRPr lang="en-US">
              <a:solidFill>
                <a:prstClr val="black"/>
              </a:solidFill>
              <a:cs typeface="Arial" pitchFamily="34"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78019"/>
            <a:ext cx="4360667" cy="28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892" y="146960"/>
            <a:ext cx="4155222" cy="289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4012" y="3041623"/>
            <a:ext cx="4242688"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56967" y="178019"/>
            <a:ext cx="2586233"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i="1" dirty="0" err="1">
                <a:latin typeface="Times New Roman"/>
                <a:ea typeface="Calibri"/>
              </a:rPr>
              <a:t>Sự</a:t>
            </a:r>
            <a:r>
              <a:rPr lang="en-US" sz="2800" i="1" dirty="0">
                <a:latin typeface="Times New Roman"/>
                <a:ea typeface="Calibri"/>
              </a:rPr>
              <a:t> </a:t>
            </a:r>
            <a:r>
              <a:rPr lang="en-US" sz="2800" i="1" dirty="0" err="1">
                <a:latin typeface="Times New Roman"/>
                <a:ea typeface="Calibri"/>
              </a:rPr>
              <a:t>tích</a:t>
            </a:r>
            <a:r>
              <a:rPr lang="en-US" sz="2800" i="1" dirty="0">
                <a:latin typeface="Times New Roman"/>
                <a:ea typeface="Calibri"/>
              </a:rPr>
              <a:t> </a:t>
            </a:r>
            <a:r>
              <a:rPr lang="en-US" sz="2800" i="1" dirty="0" err="1">
                <a:latin typeface="Times New Roman"/>
                <a:ea typeface="Calibri"/>
              </a:rPr>
              <a:t>trầu</a:t>
            </a:r>
            <a:r>
              <a:rPr lang="en-US" sz="2800" i="1" dirty="0">
                <a:latin typeface="Times New Roman"/>
                <a:ea typeface="Calibri"/>
              </a:rPr>
              <a:t> </a:t>
            </a:r>
            <a:r>
              <a:rPr lang="en-US" sz="2800" i="1" dirty="0" err="1">
                <a:latin typeface="Times New Roman"/>
                <a:ea typeface="Calibri"/>
              </a:rPr>
              <a:t>cau</a:t>
            </a:r>
            <a:endParaRPr lang="en-US" sz="2800" dirty="0"/>
          </a:p>
        </p:txBody>
      </p:sp>
      <p:sp>
        <p:nvSpPr>
          <p:cNvPr id="7" name="Rectangle 6"/>
          <p:cNvSpPr/>
          <p:nvPr/>
        </p:nvSpPr>
        <p:spPr>
          <a:xfrm>
            <a:off x="3771901" y="5783590"/>
            <a:ext cx="3129383"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lvl="0"/>
            <a:r>
              <a:rPr lang="en-US" sz="2800" i="1" dirty="0" err="1">
                <a:solidFill>
                  <a:prstClr val="black"/>
                </a:solidFill>
                <a:latin typeface="Times New Roman"/>
                <a:ea typeface="Calibri"/>
              </a:rPr>
              <a:t>Đẽo</a:t>
            </a:r>
            <a:r>
              <a:rPr lang="en-US" sz="2800" i="1" dirty="0">
                <a:solidFill>
                  <a:prstClr val="black"/>
                </a:solidFill>
                <a:latin typeface="Times New Roman"/>
                <a:ea typeface="Calibri"/>
              </a:rPr>
              <a:t> </a:t>
            </a:r>
            <a:r>
              <a:rPr lang="en-US" sz="2800" i="1" dirty="0" err="1">
                <a:solidFill>
                  <a:prstClr val="black"/>
                </a:solidFill>
                <a:latin typeface="Times New Roman"/>
                <a:ea typeface="Calibri"/>
              </a:rPr>
              <a:t>cày</a:t>
            </a:r>
            <a:r>
              <a:rPr lang="en-US" sz="2800" i="1" dirty="0">
                <a:solidFill>
                  <a:prstClr val="black"/>
                </a:solidFill>
                <a:latin typeface="Times New Roman"/>
                <a:ea typeface="Calibri"/>
              </a:rPr>
              <a:t> </a:t>
            </a:r>
            <a:r>
              <a:rPr lang="en-US" sz="2800" i="1" dirty="0" err="1">
                <a:solidFill>
                  <a:prstClr val="black"/>
                </a:solidFill>
                <a:latin typeface="Times New Roman"/>
                <a:ea typeface="Calibri"/>
              </a:rPr>
              <a:t>giữa</a:t>
            </a:r>
            <a:r>
              <a:rPr lang="en-US" sz="2800" i="1" dirty="0">
                <a:solidFill>
                  <a:prstClr val="black"/>
                </a:solidFill>
                <a:latin typeface="Times New Roman"/>
                <a:ea typeface="Calibri"/>
              </a:rPr>
              <a:t> </a:t>
            </a:r>
            <a:r>
              <a:rPr lang="en-US" sz="2800" i="1" dirty="0" err="1">
                <a:solidFill>
                  <a:prstClr val="black"/>
                </a:solidFill>
                <a:latin typeface="Times New Roman"/>
                <a:ea typeface="Calibri"/>
              </a:rPr>
              <a:t>đường</a:t>
            </a:r>
            <a:endParaRPr lang="en-US" sz="2800" dirty="0">
              <a:solidFill>
                <a:prstClr val="black"/>
              </a:solidFill>
            </a:endParaRPr>
          </a:p>
        </p:txBody>
      </p:sp>
      <p:sp>
        <p:nvSpPr>
          <p:cNvPr id="16" name="Rectangle 15"/>
          <p:cNvSpPr/>
          <p:nvPr/>
        </p:nvSpPr>
        <p:spPr>
          <a:xfrm>
            <a:off x="8129720" y="2464624"/>
            <a:ext cx="1592103"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2800" i="1" dirty="0" err="1">
                <a:latin typeface="Times New Roman"/>
                <a:ea typeface="Calibri"/>
              </a:rPr>
              <a:t>Tấm</a:t>
            </a:r>
            <a:r>
              <a:rPr lang="en-US" sz="2800" i="1" dirty="0">
                <a:latin typeface="Times New Roman"/>
                <a:ea typeface="Calibri"/>
              </a:rPr>
              <a:t> </a:t>
            </a:r>
            <a:r>
              <a:rPr lang="en-US" sz="2800" i="1" dirty="0" err="1">
                <a:latin typeface="Times New Roman"/>
                <a:ea typeface="Calibri"/>
              </a:rPr>
              <a:t>Cám</a:t>
            </a:r>
            <a:endParaRPr lang="en-US" sz="2800" dirty="0"/>
          </a:p>
        </p:txBody>
      </p:sp>
      <p:sp>
        <p:nvSpPr>
          <p:cNvPr id="8" name="Rounded Rectangular Callout 7"/>
          <p:cNvSpPr/>
          <p:nvPr/>
        </p:nvSpPr>
        <p:spPr>
          <a:xfrm>
            <a:off x="6184900" y="146960"/>
            <a:ext cx="3403600" cy="2286606"/>
          </a:xfrm>
          <a:prstGeom prst="wedgeRoundRectCallout">
            <a:avLst>
              <a:gd name="adj1" fmla="val 69107"/>
              <a:gd name="adj2" fmla="val 59999"/>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Times New Roman"/>
                <a:ea typeface="Calibri"/>
              </a:rPr>
              <a:t>“</a:t>
            </a:r>
            <a:r>
              <a:rPr lang="en-US" sz="3200" i="1" dirty="0" err="1">
                <a:latin typeface="Times New Roman"/>
                <a:ea typeface="Calibri"/>
              </a:rPr>
              <a:t>Thị</a:t>
            </a:r>
            <a:r>
              <a:rPr lang="en-US" sz="3200" i="1" dirty="0">
                <a:latin typeface="Times New Roman"/>
                <a:ea typeface="Calibri"/>
              </a:rPr>
              <a:t> </a:t>
            </a:r>
            <a:r>
              <a:rPr lang="en-US" sz="3200" i="1" dirty="0" err="1">
                <a:latin typeface="Times New Roman"/>
                <a:ea typeface="Calibri"/>
              </a:rPr>
              <a:t>thơm</a:t>
            </a:r>
            <a:r>
              <a:rPr lang="en-US" sz="3200" i="1" dirty="0">
                <a:latin typeface="Times New Roman"/>
                <a:ea typeface="Calibri"/>
              </a:rPr>
              <a:t> </a:t>
            </a:r>
            <a:r>
              <a:rPr lang="en-US" sz="3200" i="1" dirty="0" err="1">
                <a:latin typeface="Times New Roman"/>
                <a:ea typeface="Calibri"/>
              </a:rPr>
              <a:t>thì</a:t>
            </a:r>
            <a:r>
              <a:rPr lang="en-US" sz="3200" i="1" dirty="0">
                <a:latin typeface="Times New Roman"/>
                <a:ea typeface="Calibri"/>
              </a:rPr>
              <a:t> </a:t>
            </a:r>
            <a:r>
              <a:rPr lang="en-US" sz="3200" i="1" dirty="0" err="1">
                <a:latin typeface="Times New Roman"/>
                <a:ea typeface="Calibri"/>
              </a:rPr>
              <a:t>giấu</a:t>
            </a:r>
            <a:r>
              <a:rPr lang="en-US" sz="3200" i="1" dirty="0">
                <a:latin typeface="Times New Roman"/>
                <a:ea typeface="Calibri"/>
              </a:rPr>
              <a:t> </a:t>
            </a:r>
            <a:r>
              <a:rPr lang="en-US" sz="3200" i="1" dirty="0" err="1">
                <a:latin typeface="Times New Roman"/>
                <a:ea typeface="Calibri"/>
              </a:rPr>
              <a:t>người</a:t>
            </a:r>
            <a:r>
              <a:rPr lang="en-US" sz="3200" i="1" dirty="0">
                <a:latin typeface="Times New Roman"/>
                <a:ea typeface="Calibri"/>
              </a:rPr>
              <a:t> </a:t>
            </a:r>
            <a:r>
              <a:rPr lang="en-US" sz="3200" i="1" dirty="0" err="1">
                <a:latin typeface="Times New Roman"/>
                <a:ea typeface="Calibri"/>
              </a:rPr>
              <a:t>thơm</a:t>
            </a:r>
            <a:r>
              <a:rPr lang="en-US" sz="3200" i="1" dirty="0">
                <a:latin typeface="Times New Roman"/>
                <a:ea typeface="Calibri"/>
              </a:rPr>
              <a:t>”</a:t>
            </a:r>
            <a:endParaRPr lang="en-US" sz="3200" dirty="0"/>
          </a:p>
        </p:txBody>
      </p:sp>
      <p:sp>
        <p:nvSpPr>
          <p:cNvPr id="18" name="Rounded Rectangular Callout 17"/>
          <p:cNvSpPr/>
          <p:nvPr/>
        </p:nvSpPr>
        <p:spPr>
          <a:xfrm>
            <a:off x="5353023" y="3244823"/>
            <a:ext cx="4368800" cy="2286606"/>
          </a:xfrm>
          <a:prstGeom prst="wedgeRoundRectCallout">
            <a:avLst>
              <a:gd name="adj1" fmla="val -82386"/>
              <a:gd name="adj2" fmla="val 6222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Times New Roman"/>
                <a:ea typeface="Calibri"/>
              </a:rPr>
              <a:t>“</a:t>
            </a:r>
            <a:r>
              <a:rPr lang="en-US" sz="3200" i="1" dirty="0">
                <a:latin typeface="Times New Roman"/>
                <a:ea typeface="Calibri"/>
              </a:rPr>
              <a:t>“</a:t>
            </a:r>
            <a:r>
              <a:rPr lang="en-US" sz="3200" i="1" dirty="0" err="1">
                <a:latin typeface="Times New Roman"/>
                <a:ea typeface="Calibri"/>
              </a:rPr>
              <a:t>Đẽo</a:t>
            </a:r>
            <a:r>
              <a:rPr lang="en-US" sz="3200" i="1" dirty="0">
                <a:latin typeface="Times New Roman"/>
                <a:ea typeface="Calibri"/>
              </a:rPr>
              <a:t> </a:t>
            </a:r>
            <a:r>
              <a:rPr lang="en-US" sz="3200" i="1" dirty="0" err="1">
                <a:latin typeface="Times New Roman"/>
                <a:ea typeface="Calibri"/>
              </a:rPr>
              <a:t>cày</a:t>
            </a:r>
            <a:r>
              <a:rPr lang="en-US" sz="3200" i="1" dirty="0">
                <a:latin typeface="Times New Roman"/>
                <a:ea typeface="Calibri"/>
              </a:rPr>
              <a:t> </a:t>
            </a:r>
            <a:r>
              <a:rPr lang="en-US" sz="3200" i="1" dirty="0" err="1">
                <a:latin typeface="Times New Roman"/>
                <a:ea typeface="Calibri"/>
              </a:rPr>
              <a:t>theo</a:t>
            </a:r>
            <a:r>
              <a:rPr lang="en-US" sz="3200" i="1" dirty="0">
                <a:latin typeface="Times New Roman"/>
                <a:ea typeface="Calibri"/>
              </a:rPr>
              <a:t> ý </a:t>
            </a:r>
            <a:r>
              <a:rPr lang="en-US" sz="3200" i="1" dirty="0" err="1">
                <a:latin typeface="Times New Roman"/>
                <a:ea typeface="Calibri"/>
              </a:rPr>
              <a:t>người</a:t>
            </a:r>
            <a:r>
              <a:rPr lang="en-US" sz="3200" i="1" dirty="0">
                <a:latin typeface="Times New Roman"/>
                <a:ea typeface="Calibri"/>
              </a:rPr>
              <a:t> ta/ </a:t>
            </a:r>
            <a:r>
              <a:rPr lang="en-US" sz="3200" i="1" dirty="0" err="1">
                <a:latin typeface="Times New Roman"/>
                <a:ea typeface="Calibri"/>
              </a:rPr>
              <a:t>Sẽ</a:t>
            </a:r>
            <a:r>
              <a:rPr lang="en-US" sz="3200" i="1" dirty="0">
                <a:latin typeface="Times New Roman"/>
                <a:ea typeface="Calibri"/>
              </a:rPr>
              <a:t> </a:t>
            </a:r>
            <a:r>
              <a:rPr lang="en-US" sz="3200" i="1" dirty="0" err="1">
                <a:latin typeface="Times New Roman"/>
                <a:ea typeface="Calibri"/>
              </a:rPr>
              <a:t>thành</a:t>
            </a:r>
            <a:r>
              <a:rPr lang="en-US" sz="3200" i="1" dirty="0">
                <a:latin typeface="Times New Roman"/>
                <a:ea typeface="Calibri"/>
              </a:rPr>
              <a:t> </a:t>
            </a:r>
            <a:r>
              <a:rPr lang="en-US" sz="3200" i="1" dirty="0" err="1">
                <a:latin typeface="Times New Roman"/>
                <a:ea typeface="Calibri"/>
              </a:rPr>
              <a:t>khúc</a:t>
            </a:r>
            <a:r>
              <a:rPr lang="en-US" sz="3200" i="1" dirty="0">
                <a:latin typeface="Times New Roman"/>
                <a:ea typeface="Calibri"/>
              </a:rPr>
              <a:t> </a:t>
            </a:r>
            <a:r>
              <a:rPr lang="en-US" sz="3200" i="1" dirty="0" err="1">
                <a:latin typeface="Times New Roman"/>
                <a:ea typeface="Calibri"/>
              </a:rPr>
              <a:t>gỗ</a:t>
            </a:r>
            <a:r>
              <a:rPr lang="en-US" sz="3200" i="1" dirty="0">
                <a:latin typeface="Times New Roman"/>
                <a:ea typeface="Calibri"/>
              </a:rPr>
              <a:t> </a:t>
            </a:r>
            <a:r>
              <a:rPr lang="en-US" sz="3200" i="1" dirty="0" err="1">
                <a:latin typeface="Times New Roman"/>
                <a:ea typeface="Calibri"/>
              </a:rPr>
              <a:t>chẳng</a:t>
            </a:r>
            <a:r>
              <a:rPr lang="en-US" sz="3200" i="1" dirty="0">
                <a:latin typeface="Times New Roman"/>
                <a:ea typeface="Calibri"/>
              </a:rPr>
              <a:t> </a:t>
            </a:r>
            <a:r>
              <a:rPr lang="en-US" sz="3200" i="1" dirty="0" err="1">
                <a:latin typeface="Times New Roman"/>
                <a:ea typeface="Calibri"/>
              </a:rPr>
              <a:t>ra</a:t>
            </a:r>
            <a:r>
              <a:rPr lang="en-US" sz="3200" i="1" dirty="0">
                <a:latin typeface="Times New Roman"/>
                <a:ea typeface="Calibri"/>
              </a:rPr>
              <a:t> </a:t>
            </a:r>
            <a:r>
              <a:rPr lang="en-US" sz="3200" i="1" dirty="0" err="1">
                <a:latin typeface="Times New Roman"/>
                <a:ea typeface="Calibri"/>
              </a:rPr>
              <a:t>việc</a:t>
            </a:r>
            <a:r>
              <a:rPr lang="en-US" sz="3200" i="1" dirty="0">
                <a:latin typeface="Times New Roman"/>
                <a:ea typeface="Calibri"/>
              </a:rPr>
              <a:t> </a:t>
            </a:r>
            <a:r>
              <a:rPr lang="en-US" sz="3200" i="1" dirty="0" err="1">
                <a:latin typeface="Times New Roman"/>
                <a:ea typeface="Calibri"/>
              </a:rPr>
              <a:t>gì</a:t>
            </a:r>
            <a:r>
              <a:rPr lang="en-US" sz="3200" i="1" dirty="0">
                <a:latin typeface="Times New Roman"/>
                <a:ea typeface="Calibri"/>
              </a:rPr>
              <a:t>”</a:t>
            </a:r>
            <a:endParaRPr lang="en-US" sz="3200" dirty="0"/>
          </a:p>
        </p:txBody>
      </p:sp>
      <p:sp>
        <p:nvSpPr>
          <p:cNvPr id="20" name="Rounded Rectangular Callout 19"/>
          <p:cNvSpPr/>
          <p:nvPr/>
        </p:nvSpPr>
        <p:spPr>
          <a:xfrm>
            <a:off x="156967" y="439628"/>
            <a:ext cx="4368800" cy="2286606"/>
          </a:xfrm>
          <a:prstGeom prst="wedgeRoundRectCallout">
            <a:avLst>
              <a:gd name="adj1" fmla="val 46102"/>
              <a:gd name="adj2" fmla="val 572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800" i="1" dirty="0" err="1">
                <a:latin typeface="Times New Roman" pitchFamily="18" charset="0"/>
                <a:ea typeface="Calibri"/>
                <a:cs typeface="Times New Roman" pitchFamily="18" charset="0"/>
              </a:rPr>
              <a:t>Đậm</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đà</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cái</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tích</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trầu</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cau</a:t>
            </a:r>
            <a:endParaRPr lang="en-US" sz="2800" dirty="0">
              <a:latin typeface="Times New Roman" pitchFamily="18" charset="0"/>
              <a:ea typeface="Calibri"/>
              <a:cs typeface="Times New Roman" pitchFamily="18" charset="0"/>
            </a:endParaRPr>
          </a:p>
          <a:p>
            <a:r>
              <a:rPr lang="en-US" sz="2800" i="1" dirty="0" err="1">
                <a:latin typeface="Times New Roman" pitchFamily="18" charset="0"/>
                <a:ea typeface="Calibri"/>
                <a:cs typeface="Times New Roman" pitchFamily="18" charset="0"/>
              </a:rPr>
              <a:t>Miếng</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trầu</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đỏ</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thắm</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nặng</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sâu</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tình</a:t>
            </a:r>
            <a:r>
              <a:rPr lang="en-US" sz="2800" i="1" dirty="0">
                <a:latin typeface="Times New Roman" pitchFamily="18" charset="0"/>
                <a:ea typeface="Calibri"/>
                <a:cs typeface="Times New Roman" pitchFamily="18" charset="0"/>
              </a:rPr>
              <a:t> </a:t>
            </a:r>
            <a:r>
              <a:rPr lang="en-US" sz="2800" i="1" dirty="0" err="1">
                <a:latin typeface="Times New Roman" pitchFamily="18" charset="0"/>
                <a:ea typeface="Calibri"/>
                <a:cs typeface="Times New Roman" pitchFamily="18" charset="0"/>
              </a:rPr>
              <a:t>người</a:t>
            </a:r>
            <a:endParaRPr lang="en-US" sz="2800" dirty="0">
              <a:latin typeface="Times New Roman" pitchFamily="18" charset="0"/>
              <a:cs typeface="Times New Roman" pitchFamily="18" charset="0"/>
            </a:endParaRPr>
          </a:p>
        </p:txBody>
      </p:sp>
      <p:sp>
        <p:nvSpPr>
          <p:cNvPr id="9" name="Rounded Rectangular Callout 8"/>
          <p:cNvSpPr/>
          <p:nvPr/>
        </p:nvSpPr>
        <p:spPr>
          <a:xfrm>
            <a:off x="1193800" y="1606744"/>
            <a:ext cx="3962400" cy="2125707"/>
          </a:xfrm>
          <a:prstGeom prst="wedgeRoundRectCallout">
            <a:avLst>
              <a:gd name="adj1" fmla="val -73787"/>
              <a:gd name="adj2" fmla="val 261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bg1"/>
                </a:solidFill>
                <a:latin typeface="Times New Roman"/>
                <a:ea typeface="Calibri"/>
              </a:rPr>
              <a:t>đó</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còn</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là</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sự</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trân</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quý</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tình</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cảm</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của</a:t>
            </a:r>
            <a:r>
              <a:rPr lang="en-US" sz="2800" i="1" dirty="0">
                <a:solidFill>
                  <a:schemeClr val="bg1"/>
                </a:solidFill>
                <a:latin typeface="Times New Roman"/>
                <a:ea typeface="Calibri"/>
              </a:rPr>
              <a:t> an hem </a:t>
            </a:r>
            <a:r>
              <a:rPr lang="en-US" sz="2800" i="1" dirty="0" err="1">
                <a:solidFill>
                  <a:schemeClr val="bg1"/>
                </a:solidFill>
                <a:latin typeface="Times New Roman"/>
                <a:ea typeface="Calibri"/>
              </a:rPr>
              <a:t>trong</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gia</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đình</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là</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sự</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thủy</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chung</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của</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lứa</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đôi</a:t>
            </a:r>
            <a:r>
              <a:rPr lang="en-US" sz="2800" i="1" dirty="0">
                <a:solidFill>
                  <a:schemeClr val="bg1"/>
                </a:solidFill>
                <a:latin typeface="Times New Roman"/>
                <a:ea typeface="Calibri"/>
              </a:rPr>
              <a:t> qua </a:t>
            </a:r>
            <a:r>
              <a:rPr lang="en-US" sz="2800" i="1" dirty="0" err="1">
                <a:solidFill>
                  <a:schemeClr val="bg1"/>
                </a:solidFill>
                <a:latin typeface="Times New Roman"/>
                <a:ea typeface="Calibri"/>
              </a:rPr>
              <a:t>sự</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tích</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trầu</a:t>
            </a:r>
            <a:r>
              <a:rPr lang="en-US" sz="2800" i="1" dirty="0">
                <a:solidFill>
                  <a:schemeClr val="bg1"/>
                </a:solidFill>
                <a:latin typeface="Times New Roman"/>
                <a:ea typeface="Calibri"/>
              </a:rPr>
              <a:t> </a:t>
            </a:r>
            <a:r>
              <a:rPr lang="en-US" sz="2800" i="1" dirty="0" err="1">
                <a:solidFill>
                  <a:schemeClr val="bg1"/>
                </a:solidFill>
                <a:latin typeface="Times New Roman"/>
                <a:ea typeface="Calibri"/>
              </a:rPr>
              <a:t>cau</a:t>
            </a:r>
            <a:r>
              <a:rPr lang="en-US" sz="2800" i="1" dirty="0">
                <a:solidFill>
                  <a:schemeClr val="bg1"/>
                </a:solidFill>
                <a:latin typeface="Times New Roman"/>
                <a:ea typeface="Calibri"/>
              </a:rPr>
              <a:t>…</a:t>
            </a:r>
            <a:endParaRPr lang="en-US" sz="2800" dirty="0">
              <a:solidFill>
                <a:schemeClr val="bg1"/>
              </a:solidFill>
            </a:endParaRPr>
          </a:p>
        </p:txBody>
      </p:sp>
      <p:sp>
        <p:nvSpPr>
          <p:cNvPr id="23" name="Rounded Rectangular Callout 22"/>
          <p:cNvSpPr/>
          <p:nvPr/>
        </p:nvSpPr>
        <p:spPr>
          <a:xfrm>
            <a:off x="7175500" y="411054"/>
            <a:ext cx="3962400" cy="2125707"/>
          </a:xfrm>
          <a:prstGeom prst="wedgeRoundRectCallout">
            <a:avLst>
              <a:gd name="adj1" fmla="val 48328"/>
              <a:gd name="adj2" fmla="val 64379"/>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latin typeface="Times New Roman"/>
              </a:rPr>
              <a:t>Qua </a:t>
            </a:r>
            <a:r>
              <a:rPr lang="en-US" sz="2800" i="1" dirty="0" err="1">
                <a:solidFill>
                  <a:schemeClr val="bg1"/>
                </a:solidFill>
                <a:latin typeface="Times New Roman"/>
              </a:rPr>
              <a:t>các</a:t>
            </a:r>
            <a:r>
              <a:rPr lang="en-US" sz="2800" i="1" dirty="0">
                <a:solidFill>
                  <a:schemeClr val="bg1"/>
                </a:solidFill>
                <a:latin typeface="Times New Roman"/>
              </a:rPr>
              <a:t> </a:t>
            </a:r>
            <a:r>
              <a:rPr lang="en-US" sz="2800" i="1" dirty="0" err="1">
                <a:solidFill>
                  <a:schemeClr val="bg1"/>
                </a:solidFill>
                <a:latin typeface="Times New Roman"/>
              </a:rPr>
              <a:t>lần</a:t>
            </a:r>
            <a:r>
              <a:rPr lang="en-US" sz="2800" i="1" dirty="0">
                <a:solidFill>
                  <a:schemeClr val="bg1"/>
                </a:solidFill>
                <a:latin typeface="Times New Roman"/>
              </a:rPr>
              <a:t> </a:t>
            </a:r>
            <a:r>
              <a:rPr lang="en-US" sz="2800" i="1" dirty="0" err="1">
                <a:solidFill>
                  <a:schemeClr val="bg1"/>
                </a:solidFill>
                <a:latin typeface="Times New Roman"/>
              </a:rPr>
              <a:t>hóa</a:t>
            </a:r>
            <a:r>
              <a:rPr lang="en-US" sz="2800" i="1" dirty="0">
                <a:solidFill>
                  <a:schemeClr val="bg1"/>
                </a:solidFill>
                <a:latin typeface="Times New Roman"/>
              </a:rPr>
              <a:t> </a:t>
            </a:r>
            <a:r>
              <a:rPr lang="en-US" sz="2800" i="1" dirty="0" err="1">
                <a:solidFill>
                  <a:schemeClr val="bg1"/>
                </a:solidFill>
                <a:latin typeface="Times New Roman"/>
              </a:rPr>
              <a:t>thân</a:t>
            </a:r>
            <a:r>
              <a:rPr lang="en-US" sz="2800" i="1" dirty="0">
                <a:solidFill>
                  <a:schemeClr val="bg1"/>
                </a:solidFill>
                <a:latin typeface="Times New Roman"/>
              </a:rPr>
              <a:t> </a:t>
            </a:r>
            <a:r>
              <a:rPr lang="en-US" sz="2800" i="1" dirty="0" err="1">
                <a:solidFill>
                  <a:schemeClr val="bg1"/>
                </a:solidFill>
                <a:latin typeface="Times New Roman"/>
              </a:rPr>
              <a:t>của</a:t>
            </a:r>
            <a:r>
              <a:rPr lang="en-US" sz="2800" i="1" dirty="0">
                <a:solidFill>
                  <a:schemeClr val="bg1"/>
                </a:solidFill>
                <a:latin typeface="Times New Roman"/>
              </a:rPr>
              <a:t> </a:t>
            </a:r>
            <a:r>
              <a:rPr lang="en-US" sz="2800" i="1" dirty="0" err="1">
                <a:solidFill>
                  <a:schemeClr val="bg1"/>
                </a:solidFill>
                <a:latin typeface="Times New Roman"/>
              </a:rPr>
              <a:t>Tấm</a:t>
            </a:r>
            <a:r>
              <a:rPr lang="en-US" sz="2800" i="1" dirty="0">
                <a:solidFill>
                  <a:schemeClr val="bg1"/>
                </a:solidFill>
                <a:latin typeface="Times New Roman"/>
              </a:rPr>
              <a:t>, ta </a:t>
            </a:r>
            <a:r>
              <a:rPr lang="en-US" sz="2800" i="1" dirty="0" err="1">
                <a:solidFill>
                  <a:schemeClr val="bg1"/>
                </a:solidFill>
                <a:latin typeface="Times New Roman"/>
              </a:rPr>
              <a:t>nhận</a:t>
            </a:r>
            <a:r>
              <a:rPr lang="en-US" sz="2800" i="1" dirty="0">
                <a:solidFill>
                  <a:schemeClr val="bg1"/>
                </a:solidFill>
                <a:latin typeface="Times New Roman"/>
              </a:rPr>
              <a:t> </a:t>
            </a:r>
            <a:r>
              <a:rPr lang="en-US" sz="2800" i="1" dirty="0" err="1">
                <a:solidFill>
                  <a:schemeClr val="bg1"/>
                </a:solidFill>
                <a:latin typeface="Times New Roman"/>
              </a:rPr>
              <a:t>ra</a:t>
            </a:r>
            <a:r>
              <a:rPr lang="en-US" sz="2800" i="1" dirty="0">
                <a:solidFill>
                  <a:schemeClr val="bg1"/>
                </a:solidFill>
                <a:latin typeface="Times New Roman"/>
              </a:rPr>
              <a:t> </a:t>
            </a:r>
            <a:r>
              <a:rPr lang="en-US" sz="2800" i="1" dirty="0" err="1">
                <a:solidFill>
                  <a:schemeClr val="bg1"/>
                </a:solidFill>
                <a:latin typeface="Times New Roman"/>
              </a:rPr>
              <a:t>khát</a:t>
            </a:r>
            <a:r>
              <a:rPr lang="en-US" sz="2800" i="1" dirty="0">
                <a:solidFill>
                  <a:schemeClr val="bg1"/>
                </a:solidFill>
                <a:latin typeface="Times New Roman"/>
              </a:rPr>
              <a:t> </a:t>
            </a:r>
            <a:r>
              <a:rPr lang="en-US" sz="2800" i="1" dirty="0" err="1">
                <a:solidFill>
                  <a:schemeClr val="bg1"/>
                </a:solidFill>
                <a:latin typeface="Times New Roman"/>
              </a:rPr>
              <a:t>vọng</a:t>
            </a:r>
            <a:r>
              <a:rPr lang="en-US" sz="2800" i="1" dirty="0">
                <a:solidFill>
                  <a:schemeClr val="bg1"/>
                </a:solidFill>
                <a:latin typeface="Times New Roman"/>
              </a:rPr>
              <a:t> </a:t>
            </a:r>
            <a:r>
              <a:rPr lang="en-US" sz="2800" i="1" dirty="0" err="1">
                <a:solidFill>
                  <a:schemeClr val="bg1"/>
                </a:solidFill>
                <a:latin typeface="Times New Roman"/>
              </a:rPr>
              <a:t>vươn</a:t>
            </a:r>
            <a:r>
              <a:rPr lang="en-US" sz="2800" i="1" dirty="0">
                <a:solidFill>
                  <a:schemeClr val="bg1"/>
                </a:solidFill>
                <a:latin typeface="Times New Roman"/>
              </a:rPr>
              <a:t> </a:t>
            </a:r>
            <a:r>
              <a:rPr lang="en-US" sz="2800" i="1" dirty="0" err="1">
                <a:solidFill>
                  <a:schemeClr val="bg1"/>
                </a:solidFill>
                <a:latin typeface="Times New Roman"/>
              </a:rPr>
              <a:t>lên</a:t>
            </a:r>
            <a:r>
              <a:rPr lang="en-US" sz="2800" i="1" dirty="0">
                <a:solidFill>
                  <a:schemeClr val="bg1"/>
                </a:solidFill>
                <a:latin typeface="Times New Roman"/>
              </a:rPr>
              <a:t>, </a:t>
            </a:r>
            <a:r>
              <a:rPr lang="en-US" sz="2800" i="1" dirty="0" err="1">
                <a:solidFill>
                  <a:schemeClr val="bg1"/>
                </a:solidFill>
                <a:latin typeface="Times New Roman"/>
              </a:rPr>
              <a:t>chiến</a:t>
            </a:r>
            <a:r>
              <a:rPr lang="en-US" sz="2800" i="1" dirty="0">
                <a:solidFill>
                  <a:schemeClr val="bg1"/>
                </a:solidFill>
                <a:latin typeface="Times New Roman"/>
              </a:rPr>
              <a:t> </a:t>
            </a:r>
            <a:r>
              <a:rPr lang="en-US" sz="2800" i="1" dirty="0" err="1">
                <a:solidFill>
                  <a:schemeClr val="bg1"/>
                </a:solidFill>
                <a:latin typeface="Times New Roman"/>
              </a:rPr>
              <a:t>thắng</a:t>
            </a:r>
            <a:r>
              <a:rPr lang="en-US" sz="2800" i="1" dirty="0">
                <a:solidFill>
                  <a:schemeClr val="bg1"/>
                </a:solidFill>
                <a:latin typeface="Times New Roman"/>
              </a:rPr>
              <a:t> </a:t>
            </a:r>
            <a:r>
              <a:rPr lang="en-US" sz="2800" i="1" dirty="0" err="1">
                <a:solidFill>
                  <a:schemeClr val="bg1"/>
                </a:solidFill>
                <a:latin typeface="Times New Roman"/>
              </a:rPr>
              <a:t>nghịch</a:t>
            </a:r>
            <a:r>
              <a:rPr lang="en-US" sz="2800" i="1" dirty="0">
                <a:solidFill>
                  <a:schemeClr val="bg1"/>
                </a:solidFill>
                <a:latin typeface="Times New Roman"/>
              </a:rPr>
              <a:t> </a:t>
            </a:r>
            <a:r>
              <a:rPr lang="en-US" sz="2800" i="1" dirty="0" err="1">
                <a:solidFill>
                  <a:schemeClr val="bg1"/>
                </a:solidFill>
                <a:latin typeface="Times New Roman"/>
              </a:rPr>
              <a:t>cảnh</a:t>
            </a:r>
            <a:r>
              <a:rPr lang="en-US" sz="2800" i="1" dirty="0">
                <a:solidFill>
                  <a:schemeClr val="bg1"/>
                </a:solidFill>
                <a:latin typeface="Times New Roman"/>
              </a:rPr>
              <a:t> </a:t>
            </a:r>
            <a:r>
              <a:rPr lang="en-US" sz="2800" i="1" dirty="0" err="1">
                <a:solidFill>
                  <a:schemeClr val="bg1"/>
                </a:solidFill>
                <a:latin typeface="Times New Roman"/>
              </a:rPr>
              <a:t>của</a:t>
            </a:r>
            <a:r>
              <a:rPr lang="en-US" sz="2800" i="1" dirty="0">
                <a:solidFill>
                  <a:schemeClr val="bg1"/>
                </a:solidFill>
                <a:latin typeface="Times New Roman"/>
              </a:rPr>
              <a:t> </a:t>
            </a:r>
            <a:r>
              <a:rPr lang="en-US" sz="2800" i="1" dirty="0" err="1">
                <a:solidFill>
                  <a:schemeClr val="bg1"/>
                </a:solidFill>
                <a:latin typeface="Times New Roman"/>
              </a:rPr>
              <a:t>nhân</a:t>
            </a:r>
            <a:r>
              <a:rPr lang="en-US" sz="2800" i="1" dirty="0">
                <a:solidFill>
                  <a:schemeClr val="bg1"/>
                </a:solidFill>
                <a:latin typeface="Times New Roman"/>
              </a:rPr>
              <a:t> </a:t>
            </a:r>
            <a:r>
              <a:rPr lang="en-US" sz="2800" i="1" dirty="0" err="1">
                <a:solidFill>
                  <a:schemeClr val="bg1"/>
                </a:solidFill>
                <a:latin typeface="Times New Roman"/>
              </a:rPr>
              <a:t>dân</a:t>
            </a:r>
            <a:r>
              <a:rPr lang="en-US" sz="2800" i="1" dirty="0">
                <a:solidFill>
                  <a:schemeClr val="bg1"/>
                </a:solidFill>
                <a:latin typeface="Times New Roman"/>
              </a:rPr>
              <a:t> ta.</a:t>
            </a:r>
            <a:endParaRPr lang="en-US" sz="2800" dirty="0">
              <a:solidFill>
                <a:schemeClr val="bg1"/>
              </a:solidFill>
            </a:endParaRPr>
          </a:p>
        </p:txBody>
      </p:sp>
      <p:sp>
        <p:nvSpPr>
          <p:cNvPr id="24" name="Rounded Rectangular Callout 23"/>
          <p:cNvSpPr/>
          <p:nvPr/>
        </p:nvSpPr>
        <p:spPr>
          <a:xfrm>
            <a:off x="5485692" y="3932900"/>
            <a:ext cx="3962400" cy="2125707"/>
          </a:xfrm>
          <a:prstGeom prst="wedgeRoundRectCallout">
            <a:avLst>
              <a:gd name="adj1" fmla="val -80518"/>
              <a:gd name="adj2" fmla="val 5780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bg1"/>
                </a:solidFill>
                <a:latin typeface="Times New Roman"/>
              </a:rPr>
              <a:t>Phải</a:t>
            </a:r>
            <a:r>
              <a:rPr lang="en-US" sz="2800" i="1" dirty="0">
                <a:solidFill>
                  <a:schemeClr val="bg1"/>
                </a:solidFill>
                <a:latin typeface="Times New Roman"/>
              </a:rPr>
              <a:t> </a:t>
            </a:r>
            <a:r>
              <a:rPr lang="en-US" sz="2800" i="1" dirty="0" err="1">
                <a:solidFill>
                  <a:schemeClr val="bg1"/>
                </a:solidFill>
                <a:latin typeface="Times New Roman"/>
              </a:rPr>
              <a:t>kiên</a:t>
            </a:r>
            <a:r>
              <a:rPr lang="en-US" sz="2800" i="1" dirty="0">
                <a:solidFill>
                  <a:schemeClr val="bg1"/>
                </a:solidFill>
                <a:latin typeface="Times New Roman"/>
              </a:rPr>
              <a:t> </a:t>
            </a:r>
            <a:r>
              <a:rPr lang="en-US" sz="2800" i="1" dirty="0" err="1">
                <a:solidFill>
                  <a:schemeClr val="bg1"/>
                </a:solidFill>
                <a:latin typeface="Times New Roman"/>
              </a:rPr>
              <a:t>định</a:t>
            </a:r>
            <a:r>
              <a:rPr lang="en-US" sz="2800" i="1" dirty="0">
                <a:solidFill>
                  <a:schemeClr val="bg1"/>
                </a:solidFill>
                <a:latin typeface="Times New Roman"/>
              </a:rPr>
              <a:t>, </a:t>
            </a:r>
            <a:r>
              <a:rPr lang="en-US" sz="2800" i="1" dirty="0" err="1">
                <a:solidFill>
                  <a:schemeClr val="bg1"/>
                </a:solidFill>
                <a:latin typeface="Times New Roman"/>
              </a:rPr>
              <a:t>có</a:t>
            </a:r>
            <a:r>
              <a:rPr lang="en-US" sz="2800" i="1" dirty="0">
                <a:solidFill>
                  <a:schemeClr val="bg1"/>
                </a:solidFill>
                <a:latin typeface="Times New Roman"/>
              </a:rPr>
              <a:t> </a:t>
            </a:r>
            <a:r>
              <a:rPr lang="en-US" sz="2800" i="1" dirty="0" err="1">
                <a:solidFill>
                  <a:schemeClr val="bg1"/>
                </a:solidFill>
                <a:latin typeface="Times New Roman"/>
              </a:rPr>
              <a:t>lập</a:t>
            </a:r>
            <a:r>
              <a:rPr lang="en-US" sz="2800" i="1" dirty="0">
                <a:solidFill>
                  <a:schemeClr val="bg1"/>
                </a:solidFill>
                <a:latin typeface="Times New Roman"/>
              </a:rPr>
              <a:t> </a:t>
            </a:r>
            <a:r>
              <a:rPr lang="en-US" sz="2800" i="1" dirty="0" err="1">
                <a:solidFill>
                  <a:schemeClr val="bg1"/>
                </a:solidFill>
                <a:latin typeface="Times New Roman"/>
              </a:rPr>
              <a:t>trường</a:t>
            </a:r>
            <a:r>
              <a:rPr lang="en-US" sz="2800" i="1" dirty="0">
                <a:solidFill>
                  <a:schemeClr val="bg1"/>
                </a:solidFill>
                <a:latin typeface="Times New Roman"/>
              </a:rPr>
              <a:t> </a:t>
            </a:r>
            <a:r>
              <a:rPr lang="en-US" sz="2800" i="1" dirty="0" err="1">
                <a:solidFill>
                  <a:schemeClr val="bg1"/>
                </a:solidFill>
                <a:latin typeface="Times New Roman"/>
              </a:rPr>
              <a:t>thì</a:t>
            </a:r>
            <a:r>
              <a:rPr lang="en-US" sz="2800" i="1" dirty="0">
                <a:solidFill>
                  <a:schemeClr val="bg1"/>
                </a:solidFill>
                <a:latin typeface="Times New Roman"/>
              </a:rPr>
              <a:t> </a:t>
            </a:r>
            <a:r>
              <a:rPr lang="en-US" sz="2800" i="1" dirty="0" err="1">
                <a:solidFill>
                  <a:schemeClr val="bg1"/>
                </a:solidFill>
                <a:latin typeface="Times New Roman"/>
              </a:rPr>
              <a:t>công</a:t>
            </a:r>
            <a:r>
              <a:rPr lang="en-US" sz="2800" i="1" dirty="0">
                <a:solidFill>
                  <a:schemeClr val="bg1"/>
                </a:solidFill>
                <a:latin typeface="Times New Roman"/>
              </a:rPr>
              <a:t> </a:t>
            </a:r>
            <a:r>
              <a:rPr lang="en-US" sz="2800" i="1" dirty="0" err="1">
                <a:solidFill>
                  <a:schemeClr val="bg1"/>
                </a:solidFill>
                <a:latin typeface="Times New Roman"/>
              </a:rPr>
              <a:t>việc</a:t>
            </a:r>
            <a:r>
              <a:rPr lang="en-US" sz="2800" i="1" dirty="0">
                <a:solidFill>
                  <a:schemeClr val="bg1"/>
                </a:solidFill>
                <a:latin typeface="Times New Roman"/>
              </a:rPr>
              <a:t> </a:t>
            </a:r>
            <a:r>
              <a:rPr lang="en-US" sz="2800" i="1" dirty="0" err="1">
                <a:solidFill>
                  <a:schemeClr val="bg1"/>
                </a:solidFill>
                <a:latin typeface="Times New Roman"/>
              </a:rPr>
              <a:t>mới</a:t>
            </a:r>
            <a:r>
              <a:rPr lang="en-US" sz="2800" i="1" dirty="0">
                <a:solidFill>
                  <a:schemeClr val="bg1"/>
                </a:solidFill>
                <a:latin typeface="Times New Roman"/>
              </a:rPr>
              <a:t> </a:t>
            </a:r>
            <a:r>
              <a:rPr lang="en-US" sz="2800" i="1" dirty="0" err="1">
                <a:solidFill>
                  <a:schemeClr val="bg1"/>
                </a:solidFill>
                <a:latin typeface="Times New Roman"/>
              </a:rPr>
              <a:t>thành</a:t>
            </a:r>
            <a:r>
              <a:rPr lang="en-US" sz="2800" i="1" dirty="0">
                <a:solidFill>
                  <a:schemeClr val="bg1"/>
                </a:solidFill>
                <a:latin typeface="Times New Roman"/>
              </a:rPr>
              <a:t> </a:t>
            </a:r>
            <a:r>
              <a:rPr lang="en-US" sz="2800" i="1" dirty="0" err="1">
                <a:solidFill>
                  <a:schemeClr val="bg1"/>
                </a:solidFill>
                <a:latin typeface="Times New Roman"/>
              </a:rPr>
              <a:t>công</a:t>
            </a:r>
            <a:r>
              <a:rPr lang="en-US" sz="2800" i="1" dirty="0">
                <a:solidFill>
                  <a:schemeClr val="bg1"/>
                </a:solidFill>
                <a:latin typeface="Times New Roman"/>
              </a:rPr>
              <a:t>.</a:t>
            </a:r>
            <a:endParaRPr lang="en-US" sz="2800" dirty="0">
              <a:solidFill>
                <a:schemeClr val="bg1"/>
              </a:solidFill>
            </a:endParaRPr>
          </a:p>
        </p:txBody>
      </p:sp>
    </p:spTree>
    <p:extLst>
      <p:ext uri="{BB962C8B-B14F-4D97-AF65-F5344CB8AC3E}">
        <p14:creationId xmlns:p14="http://schemas.microsoft.com/office/powerpoint/2010/main" val="163744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par>
                                <p:cTn id="15" presetID="21" presetClass="entr" presetSubtype="1" fill="hold" nodeType="withEffect">
                                  <p:stCondLst>
                                    <p:cond delay="0"/>
                                  </p:stCondLst>
                                  <p:childTnLst>
                                    <p:set>
                                      <p:cBhvr>
                                        <p:cTn id="16" dur="1" fill="hold">
                                          <p:stCondLst>
                                            <p:cond delay="0"/>
                                          </p:stCondLst>
                                        </p:cTn>
                                        <p:tgtEl>
                                          <p:spTgt spid="12291"/>
                                        </p:tgtEl>
                                        <p:attrNameLst>
                                          <p:attrName>style.visibility</p:attrName>
                                        </p:attrNameLst>
                                      </p:cBhvr>
                                      <p:to>
                                        <p:strVal val="visible"/>
                                      </p:to>
                                    </p:set>
                                    <p:animEffect transition="in" filter="wheel(1)">
                                      <p:cBhvr>
                                        <p:cTn id="17" dur="2000"/>
                                        <p:tgtEl>
                                          <p:spTgt spid="1229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wheel(1)">
                                      <p:cBhvr>
                                        <p:cTn id="22" dur="2000"/>
                                        <p:tgtEl>
                                          <p:spTgt spid="12293"/>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2292"/>
                                        </p:tgtEl>
                                        <p:attrNameLst>
                                          <p:attrName>style.visibility</p:attrName>
                                        </p:attrNameLst>
                                      </p:cBhvr>
                                      <p:to>
                                        <p:strVal val="visible"/>
                                      </p:to>
                                    </p:set>
                                    <p:animEffect transition="in" filter="wheel(1)">
                                      <p:cBhvr>
                                        <p:cTn id="30" dur="2000"/>
                                        <p:tgtEl>
                                          <p:spTgt spid="1229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heel(1)">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heel(1)">
                                      <p:cBhvr>
                                        <p:cTn id="68" dur="20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heel(1)">
                                      <p:cBhvr>
                                        <p:cTn id="78" dur="20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1" presetClass="entr" presetSubtype="1"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heel(1)">
                                      <p:cBhvr>
                                        <p:cTn id="88" dur="20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4"/>
                                        </p:tgtEl>
                                      </p:cBhvr>
                                    </p:animEffect>
                                    <p:set>
                                      <p:cBhvr>
                                        <p:cTn id="93"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16" grpId="0" animBg="1"/>
      <p:bldP spid="8" grpId="0" animBg="1"/>
      <p:bldP spid="8" grpId="1" animBg="1"/>
      <p:bldP spid="18" grpId="0" animBg="1"/>
      <p:bldP spid="18" grpId="1" animBg="1"/>
      <p:bldP spid="20" grpId="0" animBg="1"/>
      <p:bldP spid="20" grpId="1" animBg="1"/>
      <p:bldP spid="9" grpId="0" animBg="1"/>
      <p:bldP spid="9" grpId="1" animBg="1"/>
      <p:bldP spid="23" grpId="0" animBg="1"/>
      <p:bldP spid="23" grpId="1" animBg="1"/>
      <p:bldP spid="24" grpId="0" animBg="1"/>
      <p:bldP spid="2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0922" y="542390"/>
            <a:ext cx="8658586" cy="861774"/>
          </a:xfrm>
          <a:prstGeom prst="rect">
            <a:avLst/>
          </a:prstGeom>
        </p:spPr>
        <p:txBody>
          <a:bodyPr wrap="square">
            <a:spAutoFit/>
          </a:bodyPr>
          <a:lstStyle/>
          <a:p>
            <a:r>
              <a:rPr lang="en-US" sz="5000" b="1" u="sng" dirty="0">
                <a:solidFill>
                  <a:srgbClr val="FF0000"/>
                </a:solidFill>
                <a:latin typeface="Times New Roman" panose="02020603050405020304" pitchFamily="18" charset="0"/>
                <a:ea typeface="Times New Roman" panose="02020603050405020304" pitchFamily="18" charset="0"/>
              </a:rPr>
              <a:t>II. </a:t>
            </a:r>
            <a:r>
              <a:rPr lang="en-US" sz="5000" b="1" u="sng" dirty="0" err="1">
                <a:solidFill>
                  <a:srgbClr val="FF0000"/>
                </a:solidFill>
                <a:latin typeface="Times New Roman" panose="02020603050405020304" pitchFamily="18" charset="0"/>
                <a:ea typeface="MS Mincho"/>
              </a:rPr>
              <a:t>Khám</a:t>
            </a:r>
            <a:r>
              <a:rPr lang="en-US" sz="5000" b="1" u="sng" dirty="0">
                <a:solidFill>
                  <a:srgbClr val="FF0000"/>
                </a:solidFill>
                <a:latin typeface="Times New Roman" panose="02020603050405020304" pitchFamily="18" charset="0"/>
                <a:ea typeface="MS Mincho"/>
              </a:rPr>
              <a:t> </a:t>
            </a:r>
            <a:r>
              <a:rPr lang="en-US" sz="5000" b="1" u="sng" dirty="0" err="1">
                <a:solidFill>
                  <a:srgbClr val="FF0000"/>
                </a:solidFill>
                <a:latin typeface="Times New Roman" panose="02020603050405020304" pitchFamily="18" charset="0"/>
                <a:ea typeface="MS Mincho"/>
              </a:rPr>
              <a:t>phá</a:t>
            </a:r>
            <a:r>
              <a:rPr lang="en-US" sz="5000" b="1" u="sng" dirty="0">
                <a:solidFill>
                  <a:srgbClr val="FF0000"/>
                </a:solidFill>
                <a:latin typeface="Times New Roman" panose="02020603050405020304" pitchFamily="18" charset="0"/>
                <a:ea typeface="MS Mincho"/>
              </a:rPr>
              <a:t> </a:t>
            </a:r>
            <a:r>
              <a:rPr lang="en-US" sz="5000" b="1" u="sng" dirty="0" err="1">
                <a:solidFill>
                  <a:srgbClr val="FF0000"/>
                </a:solidFill>
                <a:latin typeface="Times New Roman" panose="02020603050405020304" pitchFamily="18" charset="0"/>
                <a:ea typeface="MS Mincho"/>
              </a:rPr>
              <a:t>văn</a:t>
            </a:r>
            <a:r>
              <a:rPr lang="en-US" sz="5000" b="1" u="sng" dirty="0">
                <a:solidFill>
                  <a:srgbClr val="FF0000"/>
                </a:solidFill>
                <a:latin typeface="Times New Roman" panose="02020603050405020304" pitchFamily="18" charset="0"/>
                <a:ea typeface="MS Mincho"/>
              </a:rPr>
              <a:t> </a:t>
            </a:r>
            <a:r>
              <a:rPr lang="en-US" sz="5000" b="1" u="sng" dirty="0" err="1">
                <a:solidFill>
                  <a:srgbClr val="FF0000"/>
                </a:solidFill>
                <a:latin typeface="Times New Roman" panose="02020603050405020304" pitchFamily="18" charset="0"/>
                <a:ea typeface="MS Mincho"/>
              </a:rPr>
              <a:t>bản</a:t>
            </a:r>
            <a:r>
              <a:rPr lang="en-US" sz="5000" b="1" u="sng" dirty="0">
                <a:solidFill>
                  <a:srgbClr val="FF0000"/>
                </a:solidFill>
                <a:latin typeface="Times New Roman" panose="02020603050405020304" pitchFamily="18" charset="0"/>
                <a:ea typeface="MS Mincho"/>
              </a:rPr>
              <a:t>: </a:t>
            </a:r>
            <a:endParaRPr lang="en-US" sz="5000" u="sng" dirty="0">
              <a:solidFill>
                <a:srgbClr val="FF0000"/>
              </a:solidFill>
              <a:latin typeface="Times New Roman" panose="02020603050405020304" pitchFamily="18" charset="0"/>
              <a:ea typeface="Times New Roman" panose="02020603050405020304" pitchFamily="18" charset="0"/>
            </a:endParaRPr>
          </a:p>
        </p:txBody>
      </p:sp>
      <p:sp>
        <p:nvSpPr>
          <p:cNvPr id="6" name="Rectangle 5"/>
          <p:cNvSpPr/>
          <p:nvPr/>
        </p:nvSpPr>
        <p:spPr>
          <a:xfrm>
            <a:off x="171450" y="1404164"/>
            <a:ext cx="11509628" cy="3323987"/>
          </a:xfrm>
          <a:prstGeom prst="rect">
            <a:avLst/>
          </a:prstGeom>
        </p:spPr>
        <p:txBody>
          <a:bodyPr wrap="square">
            <a:spAutoFit/>
          </a:bodyPr>
          <a:lstStyle/>
          <a:p>
            <a:pPr marL="514350" indent="-514350">
              <a:buAutoNum type="arabicPeriod"/>
            </a:pPr>
            <a:r>
              <a:rPr lang="en-US" sz="3000" b="1" dirty="0" err="1">
                <a:solidFill>
                  <a:schemeClr val="bg2"/>
                </a:solidFill>
                <a:latin typeface="Times New Roman" panose="02020603050405020304" pitchFamily="18" charset="0"/>
              </a:rPr>
              <a:t>Vẻ</a:t>
            </a:r>
            <a:r>
              <a:rPr lang="en-US" sz="3000" b="1" dirty="0">
                <a:solidFill>
                  <a:schemeClr val="bg2"/>
                </a:solidFill>
                <a:latin typeface="Times New Roman" panose="02020603050405020304" pitchFamily="18" charset="0"/>
              </a:rPr>
              <a:t> </a:t>
            </a:r>
            <a:r>
              <a:rPr lang="en-US" sz="3000" b="1" dirty="0" err="1">
                <a:solidFill>
                  <a:schemeClr val="bg2"/>
                </a:solidFill>
                <a:latin typeface="Times New Roman" panose="02020603050405020304" pitchFamily="18" charset="0"/>
              </a:rPr>
              <a:t>đẹp</a:t>
            </a:r>
            <a:r>
              <a:rPr lang="en-US" sz="3000" b="1" dirty="0">
                <a:solidFill>
                  <a:schemeClr val="bg2"/>
                </a:solidFill>
                <a:latin typeface="Times New Roman" panose="02020603050405020304" pitchFamily="18" charset="0"/>
              </a:rPr>
              <a:t> </a:t>
            </a:r>
            <a:r>
              <a:rPr lang="en-US" sz="3000" b="1" dirty="0" err="1">
                <a:solidFill>
                  <a:schemeClr val="bg2"/>
                </a:solidFill>
                <a:latin typeface="Times New Roman" panose="02020603050405020304" pitchFamily="18" charset="0"/>
              </a:rPr>
              <a:t>của</a:t>
            </a:r>
            <a:r>
              <a:rPr lang="en-US" sz="3000" b="1" dirty="0">
                <a:solidFill>
                  <a:schemeClr val="bg2"/>
                </a:solidFill>
                <a:latin typeface="Times New Roman" panose="02020603050405020304" pitchFamily="18" charset="0"/>
              </a:rPr>
              <a:t> </a:t>
            </a:r>
            <a:r>
              <a:rPr lang="en-US" sz="3000" b="1" dirty="0" err="1">
                <a:solidFill>
                  <a:schemeClr val="bg2"/>
                </a:solidFill>
                <a:latin typeface="Times New Roman" panose="02020603050405020304" pitchFamily="18" charset="0"/>
              </a:rPr>
              <a:t>chuyện</a:t>
            </a:r>
            <a:r>
              <a:rPr lang="en-US" sz="3000" b="1" dirty="0">
                <a:solidFill>
                  <a:schemeClr val="bg2"/>
                </a:solidFill>
                <a:latin typeface="Times New Roman" panose="02020603050405020304" pitchFamily="18" charset="0"/>
              </a:rPr>
              <a:t> </a:t>
            </a:r>
            <a:r>
              <a:rPr lang="en-US" sz="3000" b="1" dirty="0" err="1">
                <a:solidFill>
                  <a:schemeClr val="bg2"/>
                </a:solidFill>
                <a:latin typeface="Times New Roman" panose="02020603050405020304" pitchFamily="18" charset="0"/>
              </a:rPr>
              <a:t>cổ</a:t>
            </a:r>
            <a:r>
              <a:rPr lang="en-US" sz="3000" b="1" dirty="0">
                <a:solidFill>
                  <a:schemeClr val="bg2"/>
                </a:solidFill>
                <a:latin typeface="Times New Roman" panose="02020603050405020304" pitchFamily="18" charset="0"/>
              </a:rPr>
              <a:t> </a:t>
            </a:r>
            <a:r>
              <a:rPr lang="en-US" sz="3000" b="1" dirty="0" err="1">
                <a:solidFill>
                  <a:schemeClr val="bg2"/>
                </a:solidFill>
                <a:latin typeface="Times New Roman" panose="02020603050405020304" pitchFamily="18" charset="0"/>
              </a:rPr>
              <a:t>nước</a:t>
            </a:r>
            <a:r>
              <a:rPr lang="en-US" sz="3000" b="1" dirty="0">
                <a:solidFill>
                  <a:schemeClr val="bg2"/>
                </a:solidFill>
                <a:latin typeface="Times New Roman" panose="02020603050405020304" pitchFamily="18" charset="0"/>
              </a:rPr>
              <a:t> </a:t>
            </a:r>
            <a:r>
              <a:rPr lang="en-US" sz="3000" b="1" dirty="0" err="1">
                <a:solidFill>
                  <a:schemeClr val="bg2"/>
                </a:solidFill>
                <a:latin typeface="Times New Roman" panose="02020603050405020304" pitchFamily="18" charset="0"/>
              </a:rPr>
              <a:t>mình</a:t>
            </a:r>
            <a:r>
              <a:rPr lang="en-US" sz="3000" b="1" dirty="0">
                <a:solidFill>
                  <a:schemeClr val="bg2"/>
                </a:solidFill>
                <a:latin typeface="Times New Roman" panose="02020603050405020304" pitchFamily="18" charset="0"/>
              </a:rPr>
              <a:t> : </a:t>
            </a:r>
          </a:p>
          <a:p>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Phản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ánh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nét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đẹp</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tình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người</a:t>
            </a:r>
            <a:r>
              <a:rPr lang="en-US" sz="3000" dirty="0">
                <a:latin typeface="Times New Roman" panose="02020603050405020304" pitchFamily="18" charset="0"/>
                <a:ea typeface="Times New Roman" panose="02020603050405020304" pitchFamily="18" charset="0"/>
              </a:rPr>
              <a:t> : </a:t>
            </a:r>
            <a:r>
              <a:rPr lang="en-US" sz="3000" dirty="0" err="1">
                <a:latin typeface="Times New Roman" panose="02020603050405020304" pitchFamily="18" charset="0"/>
                <a:ea typeface="Times New Roman" panose="02020603050405020304" pitchFamily="18" charset="0"/>
              </a:rPr>
              <a:t>lòng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nhân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hậu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vị</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tha</a:t>
            </a:r>
            <a:r>
              <a:rPr lang="en-US" sz="3000" dirty="0">
                <a:latin typeface="Times New Roman" panose="02020603050405020304" pitchFamily="18" charset="0"/>
                <a:ea typeface="Times New Roman" panose="02020603050405020304" pitchFamily="18" charset="0"/>
              </a:rPr>
              <a:t>, bao dung, </a:t>
            </a:r>
            <a:r>
              <a:rPr lang="en-US" sz="3000" dirty="0" err="1">
                <a:latin typeface="Times New Roman" panose="02020603050405020304" pitchFamily="18" charset="0"/>
                <a:ea typeface="Times New Roman" panose="02020603050405020304" pitchFamily="18" charset="0"/>
              </a:rPr>
              <a:t>độ</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lượng</a:t>
            </a:r>
            <a:r>
              <a:rPr lang="en-US" sz="3000" dirty="0">
                <a:latin typeface="Times New Roman" panose="02020603050405020304" pitchFamily="18" charset="0"/>
                <a:ea typeface="Times New Roman" panose="02020603050405020304" pitchFamily="18" charset="0"/>
              </a:rPr>
              <a:t>...</a:t>
            </a:r>
          </a:p>
          <a:p>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Gửi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gắm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những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bài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học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cuộc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sống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về</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công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bằng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sự</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thông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minh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lòng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độ</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lượng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và</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triết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lí</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về</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niềm</a:t>
            </a:r>
            <a:r>
              <a:rPr lang="en-US" sz="3000" dirty="0">
                <a:latin typeface="Times New Roman" panose="02020603050405020304" pitchFamily="18" charset="0"/>
                <a:ea typeface="Times New Roman" panose="02020603050405020304" pitchFamily="18" charset="0"/>
              </a:rPr>
              <a:t> tin "ở </a:t>
            </a:r>
            <a:r>
              <a:rPr lang="en-US" sz="3000" dirty="0" err="1">
                <a:latin typeface="Times New Roman" panose="02020603050405020304" pitchFamily="18" charset="0"/>
                <a:ea typeface="Times New Roman" panose="02020603050405020304" pitchFamily="18" charset="0"/>
              </a:rPr>
              <a:t>hiền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gặp</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lành</a:t>
            </a:r>
            <a:r>
              <a:rPr lang="en-US" sz="3000" dirty="0">
                <a:latin typeface="Times New Roman" panose="02020603050405020304" pitchFamily="18" charset="0"/>
                <a:ea typeface="Times New Roman" panose="02020603050405020304" pitchFamily="18" charset="0"/>
              </a:rPr>
              <a:t>":</a:t>
            </a:r>
            <a:endParaRPr lang="en-US" sz="3000" b="1" dirty="0">
              <a:latin typeface="Times New Roman" panose="02020603050405020304" pitchFamily="18" charset="0"/>
            </a:endParaRPr>
          </a:p>
          <a:p>
            <a:r>
              <a:rPr lang="en-US" sz="3000" b="1" dirty="0">
                <a:latin typeface="Times New Roman" panose="02020603050405020304" pitchFamily="18" charset="0"/>
              </a:rPr>
              <a:t>*</a:t>
            </a: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câu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chuyện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được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gợi</a:t>
            </a:r>
            <a:r>
              <a:rPr lang="en-US" sz="3000" b="1" dirty="0">
                <a:latin typeface="Times New Roman" pitchFamily="18" charset="0"/>
                <a:cs typeface="Times New Roman" pitchFamily="18" charset="0"/>
              </a:rPr>
              <a:t> ra </a:t>
            </a:r>
            <a:r>
              <a:rPr lang="en-US" sz="3000" b="1" dirty="0" err="1">
                <a:latin typeface="Times New Roman" pitchFamily="18" charset="0"/>
                <a:cs typeface="Times New Roman" pitchFamily="18" charset="0"/>
              </a:rPr>
              <a:t>trong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bài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thơ</a:t>
            </a:r>
            <a:endParaRPr lang="en-US" sz="3000" b="1" dirty="0">
              <a:latin typeface="Times New Roman" pitchFamily="18" charset="0"/>
              <a:cs typeface="Times New Roman" pitchFamily="18" charset="0"/>
            </a:endParaRPr>
          </a:p>
          <a:p>
            <a:endParaRPr lang="en-US" sz="3000" dirty="0"/>
          </a:p>
        </p:txBody>
      </p:sp>
      <p:sp>
        <p:nvSpPr>
          <p:cNvPr id="2" name="TextBox 1">
            <a:extLst>
              <a:ext uri="{FF2B5EF4-FFF2-40B4-BE49-F238E27FC236}">
                <a16:creationId xmlns:a16="http://schemas.microsoft.com/office/drawing/2014/main" id="{5C21A39C-4491-4541-B77C-3A0AC79BD382}"/>
              </a:ext>
            </a:extLst>
          </p:cNvPr>
          <p:cNvSpPr txBox="1"/>
          <p:nvPr/>
        </p:nvSpPr>
        <p:spPr>
          <a:xfrm>
            <a:off x="223638" y="4160580"/>
            <a:ext cx="9233153" cy="1938992"/>
          </a:xfrm>
          <a:prstGeom prst="rect">
            <a:avLst/>
          </a:prstGeom>
          <a:noFill/>
        </p:spPr>
        <p:txBody>
          <a:bodyPr wrap="square" rtlCol="0">
            <a:spAutoFit/>
          </a:bodyPr>
          <a:lstStyle/>
          <a:p>
            <a:pPr marL="285750" indent="-285750">
              <a:buFontTx/>
              <a:buChar char="-"/>
            </a:pPr>
            <a:r>
              <a:rPr lang="en-US" sz="3000" dirty="0" err="1">
                <a:latin typeface="Times New Roman" panose="02020603050405020304" pitchFamily="18" charset="0"/>
                <a:cs typeface="Times New Roman" panose="02020603050405020304" pitchFamily="18" charset="0"/>
              </a:rPr>
              <a:t>Tấm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cám</a:t>
            </a:r>
            <a:endParaRPr lang="en-US" sz="3000" dirty="0">
              <a:latin typeface="Times New Roman" panose="02020603050405020304" pitchFamily="18" charset="0"/>
              <a:cs typeface="Times New Roman" panose="02020603050405020304" pitchFamily="18" charset="0"/>
            </a:endParaRPr>
          </a:p>
          <a:p>
            <a:pPr marL="285750" indent="-285750">
              <a:buFontTx/>
              <a:buChar char="-"/>
            </a:pPr>
            <a:r>
              <a:rPr lang="en-US" sz="3000" dirty="0" err="1">
                <a:latin typeface="Times New Roman" panose="02020603050405020304" pitchFamily="18" charset="0"/>
                <a:cs typeface="Times New Roman" panose="02020603050405020304" pitchFamily="18" charset="0"/>
              </a:rPr>
              <a:t>Đẽo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p>
          <a:p>
            <a:pPr marL="285750" indent="-285750">
              <a:buFontTx/>
              <a:buChar char="-"/>
            </a:pP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cau</a:t>
            </a:r>
            <a:r>
              <a:rPr lang="en-US" sz="3000" dirty="0">
                <a:latin typeface="Times New Roman" panose="02020603050405020304" pitchFamily="18" charset="0"/>
                <a:cs typeface="Times New Roman" panose="02020603050405020304" pitchFamily="18" charset="0"/>
              </a:rPr>
              <a:t>  </a:t>
            </a:r>
          </a:p>
          <a:p>
            <a:pPr marL="285750" indent="-285750">
              <a:buFontTx/>
              <a:buChar char="-"/>
            </a:pP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1703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200" y="49191"/>
            <a:ext cx="12192000" cy="6858000"/>
          </a:xfrm>
          <a:prstGeom prst="rect">
            <a:avLst/>
          </a:prstGeom>
        </p:spPr>
      </p:pic>
      <p:sp>
        <p:nvSpPr>
          <p:cNvPr id="6" name="Rectangle 5"/>
          <p:cNvSpPr/>
          <p:nvPr/>
        </p:nvSpPr>
        <p:spPr>
          <a:xfrm>
            <a:off x="711200" y="685801"/>
            <a:ext cx="6400801" cy="523220"/>
          </a:xfrm>
          <a:prstGeom prst="rect">
            <a:avLst/>
          </a:prstGeom>
        </p:spPr>
        <p:txBody>
          <a:bodyPr wrap="square">
            <a:spAutoFit/>
          </a:bodyPr>
          <a:lstStyle/>
          <a:p>
            <a:pPr defTabSz="914377">
              <a:defRPr/>
            </a:pPr>
            <a:r>
              <a:rPr lang="en-US" sz="2800" b="1" dirty="0">
                <a:solidFill>
                  <a:srgbClr val="70AD47">
                    <a:lumMod val="50000"/>
                  </a:srgbClr>
                </a:solidFill>
                <a:latin typeface="Times New Roman" panose="02020603050405020304" pitchFamily="18" charset="0"/>
                <a:ea typeface="Times New Roman" panose="02020603050405020304" pitchFamily="18" charset="0"/>
              </a:rPr>
              <a:t>1. </a:t>
            </a:r>
            <a:r>
              <a:rPr lang="en-US" sz="2800" b="1" dirty="0" err="1">
                <a:solidFill>
                  <a:srgbClr val="70AD47">
                    <a:lumMod val="50000"/>
                  </a:srgbClr>
                </a:solidFill>
                <a:latin typeface="Times New Roman" panose="02020603050405020304" pitchFamily="18" charset="0"/>
                <a:ea typeface="Times New Roman" panose="02020603050405020304" pitchFamily="18" charset="0"/>
              </a:rPr>
              <a:t>Vẻ</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đẹp</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chuyện</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cổ</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nước</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mình</a:t>
            </a:r>
            <a:r>
              <a:rPr lang="en-US" sz="2800" b="1" dirty="0">
                <a:solidFill>
                  <a:srgbClr val="70AD47">
                    <a:lumMod val="50000"/>
                  </a:srgbClr>
                </a:solidFill>
                <a:latin typeface="Times New Roman" panose="02020603050405020304" pitchFamily="18" charset="0"/>
                <a:ea typeface="Times New Roman" panose="02020603050405020304" pitchFamily="18" charset="0"/>
              </a:rPr>
              <a:t>.</a:t>
            </a:r>
            <a:endParaRPr lang="en-US" sz="2800" dirty="0">
              <a:solidFill>
                <a:srgbClr val="70AD47">
                  <a:lumMod val="50000"/>
                </a:srgbClr>
              </a:solidFill>
              <a:latin typeface="Calibri" panose="020F0502020204030204"/>
            </a:endParaRPr>
          </a:p>
        </p:txBody>
      </p:sp>
      <p:sp>
        <p:nvSpPr>
          <p:cNvPr id="5" name="Rectangle 4"/>
          <p:cNvSpPr/>
          <p:nvPr/>
        </p:nvSpPr>
        <p:spPr>
          <a:xfrm>
            <a:off x="816539" y="1269165"/>
            <a:ext cx="5484194" cy="523220"/>
          </a:xfrm>
          <a:prstGeom prst="rect">
            <a:avLst/>
          </a:prstGeom>
        </p:spPr>
        <p:txBody>
          <a:bodyPr wrap="none">
            <a:spAutoFit/>
          </a:bodyPr>
          <a:lstStyle/>
          <a:p>
            <a:pPr defTabSz="914377">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Tình</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cảm</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cảm</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xúc</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của</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nhà</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thơ</a:t>
            </a:r>
            <a:r>
              <a:rPr lang="en-US" sz="2800" b="1" u="sng" dirty="0">
                <a:solidFill>
                  <a:prstClr val="black"/>
                </a:solidFill>
                <a:latin typeface="Times New Roman" panose="02020603050405020304" pitchFamily="18" charset="0"/>
                <a:ea typeface="Times New Roman" panose="02020603050405020304" pitchFamily="18" charset="0"/>
              </a:rPr>
              <a:t> :</a:t>
            </a:r>
          </a:p>
        </p:txBody>
      </p:sp>
      <p:sp>
        <p:nvSpPr>
          <p:cNvPr id="7" name="Rectangle 6"/>
          <p:cNvSpPr/>
          <p:nvPr/>
        </p:nvSpPr>
        <p:spPr>
          <a:xfrm>
            <a:off x="649899" y="1858976"/>
            <a:ext cx="10485801" cy="523220"/>
          </a:xfrm>
          <a:prstGeom prst="rect">
            <a:avLst/>
          </a:prstGeom>
        </p:spPr>
        <p:txBody>
          <a:bodyPr wrap="square">
            <a:spAutoFit/>
          </a:bodyPr>
          <a:lstStyle/>
          <a:p>
            <a:pPr marL="285744" indent="-285744">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yêu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chuyện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cổ</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mình</a:t>
            </a:r>
            <a:r>
              <a:rPr lang="en-US" sz="2800" i="1"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54397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36</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422400" y="1295165"/>
            <a:ext cx="7569200" cy="3354765"/>
          </a:xfrm>
          <a:prstGeom prst="rect">
            <a:avLst/>
          </a:prstGeom>
        </p:spPr>
        <p:txBody>
          <a:bodyPr wrap="square">
            <a:spAutoFit/>
          </a:bodyPr>
          <a:lstStyle/>
          <a:p>
            <a:pPr algn="ctr">
              <a:lnSpc>
                <a:spcPct val="150000"/>
              </a:lnSpc>
              <a:spcAft>
                <a:spcPts val="800"/>
              </a:spcAft>
            </a:pPr>
            <a:r>
              <a:rPr lang="en-US" sz="3200" i="1" dirty="0">
                <a:solidFill>
                  <a:srgbClr val="000000"/>
                </a:solidFill>
                <a:latin typeface="Times New Roman" pitchFamily="18" charset="0"/>
                <a:ea typeface="Calibri"/>
                <a:cs typeface="Times New Roman" pitchFamily="18" charset="0"/>
              </a:rPr>
              <a:t>“</a:t>
            </a:r>
            <a:r>
              <a:rPr lang="en-US" sz="3200" i="1" dirty="0" err="1">
                <a:solidFill>
                  <a:srgbClr val="000000"/>
                </a:solidFill>
                <a:latin typeface="Times New Roman" pitchFamily="18" charset="0"/>
                <a:ea typeface="Calibri"/>
                <a:cs typeface="Times New Roman" pitchFamily="18" charset="0"/>
              </a:rPr>
              <a:t>Đời</a:t>
            </a:r>
            <a:r>
              <a:rPr lang="en-US" sz="3200" i="1" dirty="0">
                <a:solidFill>
                  <a:srgbClr val="000000"/>
                </a:solidFill>
                <a:latin typeface="Times New Roman" pitchFamily="18" charset="0"/>
                <a:ea typeface="Calibri"/>
                <a:cs typeface="Times New Roman" pitchFamily="18" charset="0"/>
              </a:rPr>
              <a:t> cha </a:t>
            </a:r>
            <a:r>
              <a:rPr lang="en-US" sz="3200" i="1" dirty="0" err="1">
                <a:solidFill>
                  <a:srgbClr val="000000"/>
                </a:solidFill>
                <a:latin typeface="Times New Roman" pitchFamily="18" charset="0"/>
                <a:ea typeface="Calibri"/>
                <a:cs typeface="Times New Roman" pitchFamily="18" charset="0"/>
              </a:rPr>
              <a:t>ông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với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đời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tôi</a:t>
            </a:r>
            <a:endParaRPr lang="en-US" sz="3200" dirty="0">
              <a:latin typeface="Times New Roman" pitchFamily="18" charset="0"/>
              <a:ea typeface="Calibri"/>
              <a:cs typeface="Times New Roman" pitchFamily="18" charset="0"/>
            </a:endParaRPr>
          </a:p>
          <a:p>
            <a:pPr algn="ctr">
              <a:lnSpc>
                <a:spcPct val="150000"/>
              </a:lnSpc>
              <a:spcAft>
                <a:spcPts val="800"/>
              </a:spcAft>
            </a:pPr>
            <a:r>
              <a:rPr lang="en-US" sz="3200" i="1" dirty="0" err="1">
                <a:solidFill>
                  <a:srgbClr val="000000"/>
                </a:solidFill>
                <a:latin typeface="Times New Roman" pitchFamily="18" charset="0"/>
                <a:ea typeface="Calibri"/>
                <a:cs typeface="Times New Roman" pitchFamily="18" charset="0"/>
              </a:rPr>
              <a:t>Như</a:t>
            </a:r>
            <a:r>
              <a:rPr lang="en-US" sz="3200" i="1" dirty="0">
                <a:solidFill>
                  <a:srgbClr val="000000"/>
                </a:solidFill>
                <a:latin typeface="Times New Roman" pitchFamily="18" charset="0"/>
                <a:ea typeface="Calibri"/>
                <a:cs typeface="Times New Roman" pitchFamily="18" charset="0"/>
              </a:rPr>
              <a:t> con </a:t>
            </a:r>
            <a:r>
              <a:rPr lang="en-US" sz="3200" i="1" dirty="0" err="1">
                <a:solidFill>
                  <a:srgbClr val="000000"/>
                </a:solidFill>
                <a:latin typeface="Times New Roman" pitchFamily="18" charset="0"/>
                <a:ea typeface="Calibri"/>
                <a:cs typeface="Times New Roman" pitchFamily="18" charset="0"/>
              </a:rPr>
              <a:t>sông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với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chân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trời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đã</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xa</a:t>
            </a:r>
            <a:endParaRPr lang="en-US" sz="3200" dirty="0">
              <a:latin typeface="Times New Roman" pitchFamily="18" charset="0"/>
              <a:ea typeface="Calibri"/>
              <a:cs typeface="Times New Roman" pitchFamily="18" charset="0"/>
            </a:endParaRPr>
          </a:p>
          <a:p>
            <a:pPr algn="ctr">
              <a:lnSpc>
                <a:spcPct val="150000"/>
              </a:lnSpc>
              <a:spcAft>
                <a:spcPts val="800"/>
              </a:spcAft>
            </a:pPr>
            <a:r>
              <a:rPr lang="en-US" sz="3200" i="1" dirty="0" err="1">
                <a:solidFill>
                  <a:srgbClr val="000000"/>
                </a:solidFill>
                <a:latin typeface="Times New Roman" pitchFamily="18" charset="0"/>
                <a:ea typeface="Calibri"/>
                <a:cs typeface="Times New Roman" pitchFamily="18" charset="0"/>
              </a:rPr>
              <a:t>Chỉ</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còn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chuyện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cổ</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thiết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tha</a:t>
            </a:r>
            <a:endParaRPr lang="en-US" sz="3200" dirty="0">
              <a:latin typeface="Times New Roman" pitchFamily="18" charset="0"/>
              <a:ea typeface="Calibri"/>
              <a:cs typeface="Times New Roman" pitchFamily="18" charset="0"/>
            </a:endParaRPr>
          </a:p>
          <a:p>
            <a:pPr algn="ctr">
              <a:lnSpc>
                <a:spcPct val="150000"/>
              </a:lnSpc>
              <a:spcAft>
                <a:spcPts val="800"/>
              </a:spcAft>
            </a:pPr>
            <a:r>
              <a:rPr lang="en-US" sz="3200" i="1" dirty="0">
                <a:solidFill>
                  <a:srgbClr val="000000"/>
                </a:solidFill>
                <a:latin typeface="Times New Roman" pitchFamily="18" charset="0"/>
                <a:ea typeface="Calibri"/>
                <a:cs typeface="Times New Roman" pitchFamily="18" charset="0"/>
              </a:rPr>
              <a:t>Cho </a:t>
            </a:r>
            <a:r>
              <a:rPr lang="en-US" sz="3200" i="1" dirty="0" err="1">
                <a:solidFill>
                  <a:srgbClr val="000000"/>
                </a:solidFill>
                <a:latin typeface="Times New Roman" pitchFamily="18" charset="0"/>
                <a:ea typeface="Calibri"/>
                <a:cs typeface="Times New Roman" pitchFamily="18" charset="0"/>
              </a:rPr>
              <a:t>tôi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nhận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mặt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ông</a:t>
            </a:r>
            <a:r>
              <a:rPr lang="en-US" sz="3200" i="1" dirty="0">
                <a:solidFill>
                  <a:srgbClr val="000000"/>
                </a:solidFill>
                <a:latin typeface="Times New Roman" pitchFamily="18" charset="0"/>
                <a:ea typeface="Calibri"/>
                <a:cs typeface="Times New Roman" pitchFamily="18" charset="0"/>
              </a:rPr>
              <a:t> cha </a:t>
            </a:r>
            <a:r>
              <a:rPr lang="en-US" sz="3200" i="1" dirty="0" err="1">
                <a:solidFill>
                  <a:srgbClr val="000000"/>
                </a:solidFill>
                <a:latin typeface="Times New Roman" pitchFamily="18" charset="0"/>
                <a:ea typeface="Calibri"/>
                <a:cs typeface="Times New Roman" pitchFamily="18" charset="0"/>
              </a:rPr>
              <a:t>của</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mình</a:t>
            </a:r>
            <a:r>
              <a:rPr lang="en-US" sz="3200" i="1" dirty="0">
                <a:solidFill>
                  <a:srgbClr val="000000"/>
                </a:solidFill>
                <a:latin typeface="Times New Roman" pitchFamily="18" charset="0"/>
                <a:ea typeface="Calibri"/>
                <a:cs typeface="Times New Roman" pitchFamily="18" charset="0"/>
              </a:rPr>
              <a:t>”</a:t>
            </a:r>
            <a:endParaRPr lang="en-US" sz="3200" dirty="0">
              <a:effectLst/>
              <a:latin typeface="Times New Roman" pitchFamily="18" charset="0"/>
              <a:ea typeface="Calibri"/>
              <a:cs typeface="Times New Roman" pitchFamily="18" charset="0"/>
            </a:endParaRPr>
          </a:p>
        </p:txBody>
      </p:sp>
      <p:sp>
        <p:nvSpPr>
          <p:cNvPr id="5" name="Rectangle 4"/>
          <p:cNvSpPr/>
          <p:nvPr/>
        </p:nvSpPr>
        <p:spPr>
          <a:xfrm>
            <a:off x="2457564" y="524960"/>
            <a:ext cx="3390672" cy="742511"/>
          </a:xfrm>
          <a:prstGeom prst="rect">
            <a:avLst/>
          </a:prstGeom>
        </p:spPr>
        <p:txBody>
          <a:bodyPr wrap="none">
            <a:spAutoFit/>
          </a:bodyPr>
          <a:lstStyle/>
          <a:p>
            <a:pPr lvl="0" algn="just">
              <a:lnSpc>
                <a:spcPct val="150000"/>
              </a:lnSpc>
              <a:spcAft>
                <a:spcPts val="800"/>
              </a:spcAft>
            </a:pPr>
            <a:r>
              <a:rPr lang="en-US" sz="3200" b="1" i="1" dirty="0" err="1">
                <a:solidFill>
                  <a:srgbClr val="000000"/>
                </a:solidFill>
                <a:latin typeface="Times New Roman" pitchFamily="18" charset="0"/>
                <a:ea typeface="Calibri"/>
                <a:cs typeface="Times New Roman" pitchFamily="18" charset="0"/>
              </a:rPr>
              <a:t>Đọc</a:t>
            </a:r>
            <a:r>
              <a:rPr lang="en-US" sz="3200" b="1" i="1" dirty="0">
                <a:solidFill>
                  <a:srgbClr val="000000"/>
                </a:solidFill>
                <a:latin typeface="Times New Roman" pitchFamily="18" charset="0"/>
                <a:ea typeface="Calibri"/>
                <a:cs typeface="Times New Roman" pitchFamily="18" charset="0"/>
              </a:rPr>
              <a:t> 4 </a:t>
            </a:r>
            <a:r>
              <a:rPr lang="en-US" sz="3200" b="1" i="1" dirty="0" err="1">
                <a:solidFill>
                  <a:srgbClr val="000000"/>
                </a:solidFill>
                <a:latin typeface="Times New Roman" pitchFamily="18" charset="0"/>
                <a:ea typeface="Calibri"/>
                <a:cs typeface="Times New Roman" pitchFamily="18" charset="0"/>
              </a:rPr>
              <a:t>câu</a:t>
            </a:r>
            <a:r>
              <a:rPr lang="en-US" sz="3200" b="1" i="1" dirty="0">
                <a:solidFill>
                  <a:srgbClr val="000000"/>
                </a:solidFill>
                <a:latin typeface="Times New Roman" pitchFamily="18" charset="0"/>
                <a:ea typeface="Calibri"/>
                <a:cs typeface="Times New Roman" pitchFamily="18" charset="0"/>
              </a:rPr>
              <a:t> </a:t>
            </a:r>
            <a:r>
              <a:rPr lang="en-US" sz="3200" b="1" i="1" dirty="0" err="1">
                <a:solidFill>
                  <a:srgbClr val="000000"/>
                </a:solidFill>
                <a:latin typeface="Times New Roman" pitchFamily="18" charset="0"/>
                <a:ea typeface="Calibri"/>
                <a:cs typeface="Times New Roman" pitchFamily="18" charset="0"/>
              </a:rPr>
              <a:t>thơ</a:t>
            </a:r>
            <a:r>
              <a:rPr lang="en-US" sz="3200" b="1" i="1" dirty="0">
                <a:solidFill>
                  <a:srgbClr val="000000"/>
                </a:solidFill>
                <a:latin typeface="Times New Roman" pitchFamily="18" charset="0"/>
                <a:ea typeface="Calibri"/>
                <a:cs typeface="Times New Roman" pitchFamily="18" charset="0"/>
              </a:rPr>
              <a:t> </a:t>
            </a:r>
            <a:r>
              <a:rPr lang="en-US" sz="3200" b="1" i="1" dirty="0" err="1">
                <a:solidFill>
                  <a:srgbClr val="000000"/>
                </a:solidFill>
                <a:latin typeface="Times New Roman" pitchFamily="18" charset="0"/>
                <a:ea typeface="Calibri"/>
                <a:cs typeface="Times New Roman" pitchFamily="18" charset="0"/>
              </a:rPr>
              <a:t>sau</a:t>
            </a:r>
            <a:r>
              <a:rPr lang="en-US" sz="3200" b="1" i="1" dirty="0">
                <a:solidFill>
                  <a:srgbClr val="000000"/>
                </a:solidFill>
                <a:latin typeface="Times New Roman" pitchFamily="18" charset="0"/>
                <a:ea typeface="Calibri"/>
                <a:cs typeface="Times New Roman" pitchFamily="18" charset="0"/>
              </a:rPr>
              <a:t>:</a:t>
            </a:r>
            <a:endParaRPr lang="en-US" sz="3200" b="1" dirty="0">
              <a:solidFill>
                <a:prstClr val="black"/>
              </a:solidFill>
              <a:latin typeface="Times New Roman" pitchFamily="18" charset="0"/>
              <a:ea typeface="Calibri"/>
              <a:cs typeface="Times New Roman" pitchFamily="18" charset="0"/>
            </a:endParaRPr>
          </a:p>
        </p:txBody>
      </p:sp>
      <p:sp>
        <p:nvSpPr>
          <p:cNvPr id="11" name="Rounded Rectangular Callout 10"/>
          <p:cNvSpPr/>
          <p:nvPr/>
        </p:nvSpPr>
        <p:spPr>
          <a:xfrm>
            <a:off x="2286000" y="1447800"/>
            <a:ext cx="5041900" cy="2628900"/>
          </a:xfrm>
          <a:prstGeom prst="wedgeRoundRectCallout">
            <a:avLst>
              <a:gd name="adj1" fmla="val 8638"/>
              <a:gd name="adj2" fmla="val 9654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i="1" dirty="0" err="1">
                <a:solidFill>
                  <a:schemeClr val="bg1"/>
                </a:solidFill>
                <a:latin typeface="Times New Roman"/>
                <a:ea typeface="Calibri"/>
                <a:cs typeface="Times New Roman"/>
              </a:rPr>
              <a:t>Chỉ</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hlinkClick r:id="rId3" action="ppaction://hlinksldjump"/>
              </a:rPr>
              <a:t>ra</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biện</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pháp</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nghệ</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thuật</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và</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nêu</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tác</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dụng</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của</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biện</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pháp</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nghệ</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thuật</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đó</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trong</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bốn</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câu</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thơ</a:t>
            </a:r>
            <a:r>
              <a:rPr lang="en-US" sz="2800" i="1" dirty="0">
                <a:solidFill>
                  <a:schemeClr val="bg1"/>
                </a:solidFill>
                <a:latin typeface="Times New Roman"/>
                <a:ea typeface="Calibri"/>
                <a:cs typeface="Times New Roman"/>
              </a:rPr>
              <a:t> </a:t>
            </a:r>
            <a:r>
              <a:rPr lang="en-US" sz="2800" i="1" dirty="0" err="1">
                <a:solidFill>
                  <a:schemeClr val="bg1"/>
                </a:solidFill>
                <a:latin typeface="Times New Roman"/>
                <a:ea typeface="Calibri"/>
                <a:cs typeface="Times New Roman"/>
              </a:rPr>
              <a:t>trên</a:t>
            </a:r>
            <a:r>
              <a:rPr lang="en-US" sz="2800" i="1" dirty="0">
                <a:solidFill>
                  <a:schemeClr val="bg1"/>
                </a:solidFill>
                <a:latin typeface="Times New Roman"/>
                <a:ea typeface="Calibri"/>
                <a:cs typeface="Times New Roman"/>
              </a:rPr>
              <a:t>?</a:t>
            </a:r>
            <a:endParaRPr lang="en-US" sz="2800" dirty="0">
              <a:solidFill>
                <a:schemeClr val="bg1"/>
              </a:solidFill>
              <a:effectLst/>
              <a:latin typeface="Calibri"/>
              <a:ea typeface="Calibri"/>
              <a:cs typeface="Times New Roman"/>
            </a:endParaRPr>
          </a:p>
        </p:txBody>
      </p:sp>
      <p:sp>
        <p:nvSpPr>
          <p:cNvPr id="12" name="Rounded Rectangular Callout 11"/>
          <p:cNvSpPr/>
          <p:nvPr/>
        </p:nvSpPr>
        <p:spPr>
          <a:xfrm>
            <a:off x="4511618" y="1208098"/>
            <a:ext cx="5937364" cy="3108304"/>
          </a:xfrm>
          <a:prstGeom prst="wedgeRoundRectCallout">
            <a:avLst>
              <a:gd name="adj1" fmla="val -67554"/>
              <a:gd name="adj2" fmla="val 77618"/>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pPr>
            <a:r>
              <a:rPr lang="en-US" sz="3200" i="1" dirty="0" err="1">
                <a:solidFill>
                  <a:schemeClr val="bg1"/>
                </a:solidFill>
                <a:latin typeface="Times New Roman"/>
                <a:ea typeface="Calibri"/>
                <a:cs typeface="Times New Roman"/>
                <a:hlinkClick r:id="rId4" action="ppaction://hlinksldjump"/>
              </a:rPr>
              <a:t>Từ</a:t>
            </a:r>
            <a:r>
              <a:rPr lang="en-US" sz="3200" i="1" dirty="0">
                <a:solidFill>
                  <a:schemeClr val="bg1"/>
                </a:solidFill>
                <a:latin typeface="Times New Roman"/>
                <a:ea typeface="Calibri"/>
                <a:cs typeface="Times New Roman"/>
                <a:hlinkClick r:id="rId4" action="ppaction://hlinksldjump"/>
              </a:rPr>
              <a:t> </a:t>
            </a:r>
            <a:r>
              <a:rPr lang="en-US" sz="3200" i="1" dirty="0" err="1">
                <a:solidFill>
                  <a:schemeClr val="bg1"/>
                </a:solidFill>
                <a:latin typeface="Times New Roman"/>
                <a:ea typeface="Calibri"/>
                <a:cs typeface="Times New Roman"/>
              </a:rPr>
              <a:t>đó</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hãy</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cho</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biết</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tình</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cảm</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của</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nhà</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thơ</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với</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những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câu</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chuyện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cổ</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đã</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được</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thể</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hiện</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như</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thế</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nào</a:t>
            </a:r>
            <a:r>
              <a:rPr lang="en-US" sz="3200" i="1" dirty="0">
                <a:solidFill>
                  <a:schemeClr val="bg1"/>
                </a:solidFill>
                <a:latin typeface="Times New Roman"/>
                <a:ea typeface="Calibri"/>
                <a:cs typeface="Times New Roman"/>
              </a:rPr>
              <a:t> qua </a:t>
            </a:r>
            <a:r>
              <a:rPr lang="en-US" sz="3200" i="1" dirty="0" err="1">
                <a:solidFill>
                  <a:schemeClr val="bg1"/>
                </a:solidFill>
                <a:latin typeface="Times New Roman"/>
                <a:ea typeface="Calibri"/>
                <a:cs typeface="Times New Roman"/>
              </a:rPr>
              <a:t>hai</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dòng</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thơ</a:t>
            </a:r>
            <a:r>
              <a:rPr lang="en-US" sz="3200" i="1" dirty="0">
                <a:solidFill>
                  <a:schemeClr val="bg1"/>
                </a:solidFill>
                <a:latin typeface="Times New Roman"/>
                <a:ea typeface="Calibri"/>
                <a:cs typeface="Times New Roman"/>
              </a:rPr>
              <a:t> </a:t>
            </a:r>
            <a:r>
              <a:rPr lang="en-US" sz="3200" i="1" dirty="0" err="1">
                <a:solidFill>
                  <a:schemeClr val="bg1"/>
                </a:solidFill>
                <a:latin typeface="Times New Roman"/>
                <a:ea typeface="Calibri"/>
                <a:cs typeface="Times New Roman"/>
              </a:rPr>
              <a:t>cuối</a:t>
            </a:r>
            <a:r>
              <a:rPr lang="en-US" sz="3200" i="1" dirty="0">
                <a:solidFill>
                  <a:schemeClr val="bg1"/>
                </a:solidFill>
                <a:latin typeface="Times New Roman"/>
                <a:ea typeface="Calibri"/>
                <a:cs typeface="Times New Roman"/>
              </a:rPr>
              <a:t>?</a:t>
            </a:r>
            <a:endParaRPr lang="en-US" sz="3200" dirty="0">
              <a:solidFill>
                <a:schemeClr val="bg1"/>
              </a:solidFill>
              <a:effectLst/>
              <a:latin typeface="Calibri"/>
              <a:ea typeface="Calibri"/>
              <a:cs typeface="Times New Roman"/>
            </a:endParaRPr>
          </a:p>
        </p:txBody>
      </p:sp>
      <p:pic>
        <p:nvPicPr>
          <p:cNvPr id="10" name="Picture 9" descr="100+ hình ảnh vẽ bông hoa đẹp - hinhanhsieudep.net">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0293" y="5668299"/>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21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11" grpId="1" animBg="1"/>
      <p:bldP spid="12" grpId="0" animBg="1"/>
      <p:bldP spid="1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37</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907757" y="870168"/>
            <a:ext cx="6096000" cy="1672253"/>
          </a:xfrm>
          <a:prstGeom prst="rect">
            <a:avLst/>
          </a:prstGeom>
        </p:spPr>
        <p:txBody>
          <a:bodyPr>
            <a:spAutoFit/>
          </a:bodyPr>
          <a:lstStyle/>
          <a:p>
            <a:pPr algn="ctr">
              <a:lnSpc>
                <a:spcPct val="150000"/>
              </a:lnSpc>
              <a:spcAft>
                <a:spcPts val="800"/>
              </a:spcAft>
            </a:pPr>
            <a:r>
              <a:rPr lang="en-US" sz="3200" b="1" i="1" dirty="0">
                <a:solidFill>
                  <a:srgbClr val="000000"/>
                </a:solidFill>
                <a:latin typeface="Times New Roman" pitchFamily="18" charset="0"/>
                <a:ea typeface="Calibri"/>
                <a:cs typeface="Times New Roman" pitchFamily="18" charset="0"/>
              </a:rPr>
              <a:t>“</a:t>
            </a:r>
            <a:r>
              <a:rPr lang="en-US" sz="3200" b="1" i="1" u="sng" dirty="0" err="1">
                <a:solidFill>
                  <a:schemeClr val="bg2"/>
                </a:solidFill>
                <a:latin typeface="Times New Roman" pitchFamily="18" charset="0"/>
                <a:ea typeface="Calibri"/>
                <a:cs typeface="Times New Roman" pitchFamily="18" charset="0"/>
              </a:rPr>
              <a:t>Đời</a:t>
            </a:r>
            <a:r>
              <a:rPr lang="en-US" sz="3200" b="1" i="1" u="sng" dirty="0">
                <a:solidFill>
                  <a:schemeClr val="bg2"/>
                </a:solidFill>
                <a:latin typeface="Times New Roman" pitchFamily="18" charset="0"/>
                <a:ea typeface="Calibri"/>
                <a:cs typeface="Times New Roman" pitchFamily="18" charset="0"/>
              </a:rPr>
              <a:t> cha </a:t>
            </a:r>
            <a:r>
              <a:rPr lang="en-US" sz="3200" b="1" i="1" u="sng" dirty="0" err="1">
                <a:solidFill>
                  <a:schemeClr val="bg2"/>
                </a:solidFill>
                <a:latin typeface="Times New Roman" pitchFamily="18" charset="0"/>
                <a:ea typeface="Calibri"/>
                <a:cs typeface="Times New Roman" pitchFamily="18" charset="0"/>
              </a:rPr>
              <a:t>ông</a:t>
            </a:r>
            <a:r>
              <a:rPr lang="en-US" sz="3200" b="1" i="1" u="sng" dirty="0">
                <a:solidFill>
                  <a:schemeClr val="bg2"/>
                </a:solidFill>
                <a:latin typeface="Times New Roman" pitchFamily="18" charset="0"/>
                <a:ea typeface="Calibri"/>
                <a:cs typeface="Times New Roman" pitchFamily="18" charset="0"/>
              </a:rPr>
              <a:t> </a:t>
            </a:r>
            <a:r>
              <a:rPr lang="en-US" sz="3200" b="1" i="1" dirty="0" err="1">
                <a:solidFill>
                  <a:srgbClr val="000000"/>
                </a:solidFill>
                <a:latin typeface="Times New Roman" pitchFamily="18" charset="0"/>
                <a:ea typeface="Calibri"/>
                <a:cs typeface="Times New Roman" pitchFamily="18" charset="0"/>
              </a:rPr>
              <a:t>với</a:t>
            </a:r>
            <a:r>
              <a:rPr lang="en-US" sz="3200" b="1" i="1" dirty="0">
                <a:solidFill>
                  <a:srgbClr val="000000"/>
                </a:solidFill>
                <a:latin typeface="Times New Roman" pitchFamily="18" charset="0"/>
                <a:ea typeface="Calibri"/>
                <a:cs typeface="Times New Roman" pitchFamily="18" charset="0"/>
              </a:rPr>
              <a:t> </a:t>
            </a:r>
            <a:r>
              <a:rPr lang="en-US" sz="3200" b="1" i="1" u="sng" dirty="0" err="1">
                <a:solidFill>
                  <a:schemeClr val="bg2"/>
                </a:solidFill>
                <a:latin typeface="Times New Roman" pitchFamily="18" charset="0"/>
                <a:ea typeface="Calibri"/>
                <a:cs typeface="Times New Roman" pitchFamily="18" charset="0"/>
              </a:rPr>
              <a:t>đời</a:t>
            </a:r>
            <a:r>
              <a:rPr lang="en-US" sz="3200" b="1" i="1" u="sng" dirty="0">
                <a:solidFill>
                  <a:schemeClr val="bg2"/>
                </a:solidFill>
                <a:latin typeface="Times New Roman" pitchFamily="18" charset="0"/>
                <a:ea typeface="Calibri"/>
                <a:cs typeface="Times New Roman" pitchFamily="18" charset="0"/>
              </a:rPr>
              <a:t> </a:t>
            </a:r>
            <a:r>
              <a:rPr lang="en-US" sz="3200" b="1" i="1" u="sng" dirty="0" err="1">
                <a:solidFill>
                  <a:schemeClr val="bg2"/>
                </a:solidFill>
                <a:latin typeface="Times New Roman" pitchFamily="18" charset="0"/>
                <a:ea typeface="Calibri"/>
                <a:cs typeface="Times New Roman" pitchFamily="18" charset="0"/>
              </a:rPr>
              <a:t>tôi</a:t>
            </a:r>
            <a:endParaRPr lang="en-US" sz="3200" b="1" u="sng" dirty="0">
              <a:solidFill>
                <a:schemeClr val="bg2"/>
              </a:solidFill>
              <a:latin typeface="Times New Roman" pitchFamily="18" charset="0"/>
              <a:ea typeface="Calibri"/>
              <a:cs typeface="Times New Roman" pitchFamily="18" charset="0"/>
            </a:endParaRPr>
          </a:p>
          <a:p>
            <a:pPr algn="ctr">
              <a:lnSpc>
                <a:spcPct val="150000"/>
              </a:lnSpc>
              <a:spcAft>
                <a:spcPts val="800"/>
              </a:spcAft>
            </a:pPr>
            <a:r>
              <a:rPr lang="en-US" sz="3200" b="1" i="1" dirty="0" err="1">
                <a:solidFill>
                  <a:srgbClr val="000000"/>
                </a:solidFill>
                <a:latin typeface="Times New Roman" pitchFamily="18" charset="0"/>
                <a:ea typeface="Calibri"/>
                <a:cs typeface="Times New Roman" pitchFamily="18" charset="0"/>
              </a:rPr>
              <a:t>Như</a:t>
            </a:r>
            <a:r>
              <a:rPr lang="en-US" sz="3200" b="1" i="1" dirty="0">
                <a:solidFill>
                  <a:srgbClr val="000000"/>
                </a:solidFill>
                <a:latin typeface="Times New Roman" pitchFamily="18" charset="0"/>
                <a:ea typeface="Calibri"/>
                <a:cs typeface="Times New Roman" pitchFamily="18" charset="0"/>
              </a:rPr>
              <a:t> </a:t>
            </a:r>
            <a:r>
              <a:rPr lang="en-US" sz="3200" b="1" i="1" u="sng" dirty="0">
                <a:solidFill>
                  <a:schemeClr val="bg2"/>
                </a:solidFill>
                <a:latin typeface="Times New Roman" pitchFamily="18" charset="0"/>
                <a:ea typeface="Calibri"/>
                <a:cs typeface="Times New Roman" pitchFamily="18" charset="0"/>
              </a:rPr>
              <a:t>con </a:t>
            </a:r>
            <a:r>
              <a:rPr lang="en-US" sz="3200" b="1" i="1" u="sng" dirty="0" err="1">
                <a:solidFill>
                  <a:schemeClr val="bg2"/>
                </a:solidFill>
                <a:latin typeface="Times New Roman" pitchFamily="18" charset="0"/>
                <a:ea typeface="Calibri"/>
                <a:cs typeface="Times New Roman" pitchFamily="18" charset="0"/>
              </a:rPr>
              <a:t>sông</a:t>
            </a:r>
            <a:r>
              <a:rPr lang="en-US" sz="3200" b="1" i="1" dirty="0">
                <a:solidFill>
                  <a:srgbClr val="000000"/>
                </a:solidFill>
                <a:latin typeface="Times New Roman" pitchFamily="18" charset="0"/>
                <a:ea typeface="Calibri"/>
                <a:cs typeface="Times New Roman" pitchFamily="18" charset="0"/>
              </a:rPr>
              <a:t> </a:t>
            </a:r>
            <a:r>
              <a:rPr lang="en-US" sz="3200" b="1" i="1" dirty="0" err="1">
                <a:solidFill>
                  <a:srgbClr val="000000"/>
                </a:solidFill>
                <a:latin typeface="Times New Roman" pitchFamily="18" charset="0"/>
                <a:ea typeface="Calibri"/>
                <a:cs typeface="Times New Roman" pitchFamily="18" charset="0"/>
              </a:rPr>
              <a:t>với</a:t>
            </a:r>
            <a:r>
              <a:rPr lang="en-US" sz="3200" b="1" i="1" dirty="0">
                <a:solidFill>
                  <a:srgbClr val="000000"/>
                </a:solidFill>
                <a:latin typeface="Times New Roman" pitchFamily="18" charset="0"/>
                <a:ea typeface="Calibri"/>
                <a:cs typeface="Times New Roman" pitchFamily="18" charset="0"/>
              </a:rPr>
              <a:t> </a:t>
            </a:r>
            <a:r>
              <a:rPr lang="en-US" sz="3200" b="1" i="1" u="sng" dirty="0" err="1">
                <a:solidFill>
                  <a:schemeClr val="bg2"/>
                </a:solidFill>
                <a:latin typeface="Times New Roman" pitchFamily="18" charset="0"/>
                <a:ea typeface="Calibri"/>
                <a:cs typeface="Times New Roman" pitchFamily="18" charset="0"/>
              </a:rPr>
              <a:t>chân</a:t>
            </a:r>
            <a:r>
              <a:rPr lang="en-US" sz="3200" b="1" i="1" u="sng" dirty="0">
                <a:solidFill>
                  <a:schemeClr val="bg2"/>
                </a:solidFill>
                <a:latin typeface="Times New Roman" pitchFamily="18" charset="0"/>
                <a:ea typeface="Calibri"/>
                <a:cs typeface="Times New Roman" pitchFamily="18" charset="0"/>
              </a:rPr>
              <a:t> </a:t>
            </a:r>
            <a:r>
              <a:rPr lang="en-US" sz="3200" b="1" i="1" u="sng" dirty="0" err="1">
                <a:solidFill>
                  <a:schemeClr val="bg2"/>
                </a:solidFill>
                <a:latin typeface="Times New Roman" pitchFamily="18" charset="0"/>
                <a:ea typeface="Calibri"/>
                <a:cs typeface="Times New Roman" pitchFamily="18" charset="0"/>
              </a:rPr>
              <a:t>trời</a:t>
            </a:r>
            <a:r>
              <a:rPr lang="en-US" sz="3200" b="1" i="1" u="sng" dirty="0">
                <a:solidFill>
                  <a:schemeClr val="bg2"/>
                </a:solidFill>
                <a:latin typeface="Times New Roman" pitchFamily="18" charset="0"/>
                <a:ea typeface="Calibri"/>
                <a:cs typeface="Times New Roman" pitchFamily="18" charset="0"/>
              </a:rPr>
              <a:t> </a:t>
            </a:r>
            <a:r>
              <a:rPr lang="en-US" sz="3200" b="1" i="1" u="sng" dirty="0" err="1">
                <a:solidFill>
                  <a:schemeClr val="bg2"/>
                </a:solidFill>
                <a:latin typeface="Times New Roman" pitchFamily="18" charset="0"/>
                <a:ea typeface="Calibri"/>
                <a:cs typeface="Times New Roman" pitchFamily="18" charset="0"/>
              </a:rPr>
              <a:t>đã</a:t>
            </a:r>
            <a:r>
              <a:rPr lang="en-US" sz="3200" b="1" i="1" u="sng" dirty="0">
                <a:solidFill>
                  <a:schemeClr val="bg2"/>
                </a:solidFill>
                <a:latin typeface="Times New Roman" pitchFamily="18" charset="0"/>
                <a:ea typeface="Calibri"/>
                <a:cs typeface="Times New Roman" pitchFamily="18" charset="0"/>
              </a:rPr>
              <a:t> </a:t>
            </a:r>
            <a:r>
              <a:rPr lang="en-US" sz="3200" b="1" i="1" u="sng" dirty="0" err="1">
                <a:solidFill>
                  <a:schemeClr val="bg2"/>
                </a:solidFill>
                <a:latin typeface="Times New Roman" pitchFamily="18" charset="0"/>
                <a:ea typeface="Calibri"/>
                <a:cs typeface="Times New Roman" pitchFamily="18" charset="0"/>
              </a:rPr>
              <a:t>xa</a:t>
            </a:r>
            <a:endParaRPr lang="en-US" sz="3200" b="1" u="sng" dirty="0">
              <a:solidFill>
                <a:schemeClr val="bg2"/>
              </a:solidFill>
              <a:effectLst/>
              <a:latin typeface="Times New Roman" pitchFamily="18" charset="0"/>
              <a:ea typeface="Calibri"/>
              <a:cs typeface="Times New Roman" pitchFamily="18" charset="0"/>
            </a:endParaRPr>
          </a:p>
        </p:txBody>
      </p:sp>
      <p:sp>
        <p:nvSpPr>
          <p:cNvPr id="4" name="Rectangle 3"/>
          <p:cNvSpPr/>
          <p:nvPr/>
        </p:nvSpPr>
        <p:spPr>
          <a:xfrm>
            <a:off x="1553539" y="2661841"/>
            <a:ext cx="7553671" cy="752065"/>
          </a:xfrm>
          <a:prstGeom prst="rect">
            <a:avLst/>
          </a:prstGeom>
        </p:spPr>
        <p:txBody>
          <a:bodyPr wrap="none">
            <a:spAutoFit/>
          </a:bodyPr>
          <a:lstStyle/>
          <a:p>
            <a:pPr algn="just">
              <a:lnSpc>
                <a:spcPct val="150000"/>
              </a:lnSpc>
              <a:spcAft>
                <a:spcPts val="800"/>
              </a:spcAft>
            </a:pPr>
            <a:r>
              <a:rPr lang="en-US" sz="3200" b="1" dirty="0" err="1">
                <a:latin typeface="Times New Roman"/>
                <a:ea typeface="Calibri"/>
                <a:cs typeface="Times New Roman"/>
              </a:rPr>
              <a:t>đời</a:t>
            </a:r>
            <a:r>
              <a:rPr lang="en-US" sz="3200" b="1" dirty="0">
                <a:latin typeface="Times New Roman"/>
                <a:ea typeface="Calibri"/>
                <a:cs typeface="Times New Roman"/>
              </a:rPr>
              <a:t> </a:t>
            </a:r>
            <a:r>
              <a:rPr lang="en-US" sz="3200" b="1" dirty="0" err="1">
                <a:latin typeface="Times New Roman"/>
                <a:ea typeface="Calibri"/>
                <a:cs typeface="Times New Roman"/>
              </a:rPr>
              <a:t>tôi</a:t>
            </a:r>
            <a:r>
              <a:rPr lang="en-US" sz="3200" b="1" dirty="0">
                <a:latin typeface="Times New Roman"/>
                <a:ea typeface="Calibri"/>
                <a:cs typeface="Times New Roman"/>
              </a:rPr>
              <a:t> (con </a:t>
            </a:r>
            <a:r>
              <a:rPr lang="en-US" sz="3200" b="1" dirty="0" err="1">
                <a:latin typeface="Times New Roman"/>
                <a:ea typeface="Calibri"/>
                <a:cs typeface="Times New Roman"/>
              </a:rPr>
              <a:t>sông</a:t>
            </a:r>
            <a:r>
              <a:rPr lang="en-US" sz="3200" b="1" dirty="0">
                <a:latin typeface="Times New Roman"/>
                <a:ea typeface="Calibri"/>
                <a:cs typeface="Times New Roman"/>
              </a:rPr>
              <a:t>) - </a:t>
            </a:r>
            <a:r>
              <a:rPr lang="en-US" sz="3200" b="1" dirty="0" err="1">
                <a:latin typeface="Times New Roman"/>
                <a:ea typeface="Calibri"/>
                <a:cs typeface="Times New Roman"/>
              </a:rPr>
              <a:t>đời</a:t>
            </a:r>
            <a:r>
              <a:rPr lang="en-US" sz="3200" b="1" dirty="0">
                <a:latin typeface="Times New Roman"/>
                <a:ea typeface="Calibri"/>
                <a:cs typeface="Times New Roman"/>
              </a:rPr>
              <a:t> cha </a:t>
            </a:r>
            <a:r>
              <a:rPr lang="en-US" sz="3200" b="1" dirty="0" err="1">
                <a:latin typeface="Times New Roman"/>
                <a:ea typeface="Calibri"/>
                <a:cs typeface="Times New Roman"/>
              </a:rPr>
              <a:t>ông</a:t>
            </a:r>
            <a:r>
              <a:rPr lang="en-US" sz="3200" b="1" dirty="0">
                <a:latin typeface="Times New Roman"/>
                <a:ea typeface="Calibri"/>
                <a:cs typeface="Times New Roman"/>
              </a:rPr>
              <a:t> (</a:t>
            </a:r>
            <a:r>
              <a:rPr lang="en-US" sz="3200" b="1" dirty="0" err="1">
                <a:latin typeface="Times New Roman"/>
                <a:ea typeface="Calibri"/>
                <a:cs typeface="Times New Roman"/>
              </a:rPr>
              <a:t>chân</a:t>
            </a:r>
            <a:r>
              <a:rPr lang="en-US" sz="3200" b="1" dirty="0">
                <a:latin typeface="Times New Roman"/>
                <a:ea typeface="Calibri"/>
                <a:cs typeface="Times New Roman"/>
              </a:rPr>
              <a:t> </a:t>
            </a:r>
            <a:r>
              <a:rPr lang="en-US" sz="3200" b="1" dirty="0" err="1">
                <a:latin typeface="Times New Roman"/>
                <a:ea typeface="Calibri"/>
                <a:cs typeface="Times New Roman"/>
              </a:rPr>
              <a:t>trời</a:t>
            </a:r>
            <a:r>
              <a:rPr lang="en-US" sz="3200" b="1" dirty="0">
                <a:latin typeface="Times New Roman"/>
                <a:ea typeface="Calibri"/>
                <a:cs typeface="Times New Roman"/>
              </a:rPr>
              <a:t>)</a:t>
            </a:r>
            <a:endParaRPr lang="en-US" sz="3200" b="1" dirty="0">
              <a:effectLst/>
              <a:latin typeface="Calibri"/>
              <a:ea typeface="Calibri"/>
              <a:cs typeface="Times New Roman"/>
            </a:endParaRPr>
          </a:p>
        </p:txBody>
      </p:sp>
      <p:sp>
        <p:nvSpPr>
          <p:cNvPr id="5" name="Right Brace 4"/>
          <p:cNvSpPr/>
          <p:nvPr/>
        </p:nvSpPr>
        <p:spPr>
          <a:xfrm>
            <a:off x="6760041" y="1014829"/>
            <a:ext cx="867223" cy="152759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 name="Rectangle 5"/>
          <p:cNvSpPr/>
          <p:nvPr/>
        </p:nvSpPr>
        <p:spPr>
          <a:xfrm>
            <a:off x="8038960" y="1486237"/>
            <a:ext cx="1540806" cy="584775"/>
          </a:xfrm>
          <a:prstGeom prst="rect">
            <a:avLst/>
          </a:prstGeom>
        </p:spPr>
        <p:txBody>
          <a:bodyPr wrap="none">
            <a:spAutoFit/>
          </a:bodyPr>
          <a:lstStyle/>
          <a:p>
            <a:r>
              <a:rPr lang="en-US" sz="3200" b="1" dirty="0">
                <a:solidFill>
                  <a:srgbClr val="000000"/>
                </a:solidFill>
                <a:latin typeface="Times New Roman"/>
                <a:ea typeface="Calibri"/>
                <a:cs typeface="Times New Roman"/>
              </a:rPr>
              <a:t>So </a:t>
            </a:r>
            <a:r>
              <a:rPr lang="en-US" sz="3200" b="1" dirty="0" err="1">
                <a:solidFill>
                  <a:srgbClr val="000000"/>
                </a:solidFill>
                <a:latin typeface="Times New Roman"/>
                <a:ea typeface="Calibri"/>
                <a:cs typeface="Times New Roman"/>
              </a:rPr>
              <a:t>sánh</a:t>
            </a:r>
            <a:endParaRPr lang="en-US" b="1" dirty="0"/>
          </a:p>
        </p:txBody>
      </p:sp>
      <p:sp>
        <p:nvSpPr>
          <p:cNvPr id="8" name="Curved Down Arrow 7"/>
          <p:cNvSpPr/>
          <p:nvPr/>
        </p:nvSpPr>
        <p:spPr>
          <a:xfrm rot="6609062">
            <a:off x="9051986" y="2296081"/>
            <a:ext cx="121615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13906"/>
            <a:ext cx="4152900" cy="344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27" y="3505201"/>
            <a:ext cx="4312627"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553539" y="3968197"/>
            <a:ext cx="6096000" cy="2308324"/>
          </a:xfrm>
          <a:prstGeom prst="rect">
            <a:avLst/>
          </a:prstGeom>
        </p:spPr>
        <p:txBody>
          <a:bodyPr>
            <a:spAutoFit/>
          </a:bodyPr>
          <a:lstStyle/>
          <a:p>
            <a:pPr lvl="0" algn="just">
              <a:lnSpc>
                <a:spcPct val="150000"/>
              </a:lnSpc>
              <a:spcAft>
                <a:spcPts val="800"/>
              </a:spcAft>
            </a:pPr>
            <a:r>
              <a:rPr lang="en-US" sz="3200" dirty="0">
                <a:latin typeface="Times New Roman"/>
                <a:ea typeface="Calibri"/>
                <a:cs typeface="Times New Roman"/>
              </a:rPr>
              <a:t>-&gt; </a:t>
            </a:r>
            <a:r>
              <a:rPr lang="en-US" sz="3200" dirty="0" err="1">
                <a:latin typeface="Times New Roman"/>
                <a:ea typeface="Calibri"/>
                <a:cs typeface="Times New Roman"/>
              </a:rPr>
              <a:t>Trải</a:t>
            </a:r>
            <a:r>
              <a:rPr lang="en-US" sz="3200" dirty="0">
                <a:latin typeface="Times New Roman"/>
                <a:ea typeface="Calibri"/>
                <a:cs typeface="Times New Roman"/>
              </a:rPr>
              <a:t> qua </a:t>
            </a:r>
            <a:r>
              <a:rPr lang="en-US" sz="3200" dirty="0" err="1">
                <a:latin typeface="Times New Roman"/>
                <a:ea typeface="Calibri"/>
                <a:cs typeface="Times New Roman"/>
              </a:rPr>
              <a:t>hàng</a:t>
            </a:r>
            <a:r>
              <a:rPr lang="en-US" sz="3200" dirty="0">
                <a:latin typeface="Times New Roman"/>
                <a:ea typeface="Calibri"/>
                <a:cs typeface="Times New Roman"/>
              </a:rPr>
              <a:t> </a:t>
            </a:r>
            <a:r>
              <a:rPr lang="en-US" sz="3200" dirty="0" err="1">
                <a:latin typeface="Times New Roman"/>
                <a:ea typeface="Calibri"/>
                <a:cs typeface="Times New Roman"/>
              </a:rPr>
              <a:t>ngàn</a:t>
            </a:r>
            <a:r>
              <a:rPr lang="en-US" sz="3200" dirty="0">
                <a:latin typeface="Times New Roman"/>
                <a:ea typeface="Calibri"/>
                <a:cs typeface="Times New Roman"/>
              </a:rPr>
              <a:t> </a:t>
            </a:r>
            <a:r>
              <a:rPr lang="en-US" sz="3200" dirty="0" err="1">
                <a:latin typeface="Times New Roman"/>
                <a:ea typeface="Calibri"/>
                <a:cs typeface="Times New Roman"/>
              </a:rPr>
              <a:t>năm</a:t>
            </a:r>
            <a:r>
              <a:rPr lang="en-US" sz="3200" dirty="0">
                <a:latin typeface="Times New Roman"/>
                <a:ea typeface="Calibri"/>
                <a:cs typeface="Times New Roman"/>
              </a:rPr>
              <a:t> </a:t>
            </a:r>
            <a:r>
              <a:rPr lang="en-US" sz="3200" dirty="0" err="1">
                <a:latin typeface="Times New Roman"/>
                <a:ea typeface="Calibri"/>
                <a:cs typeface="Times New Roman"/>
              </a:rPr>
              <a:t>lịch</a:t>
            </a:r>
            <a:r>
              <a:rPr lang="en-US" sz="3200" dirty="0">
                <a:latin typeface="Times New Roman"/>
                <a:ea typeface="Calibri"/>
                <a:cs typeface="Times New Roman"/>
              </a:rPr>
              <a:t> </a:t>
            </a:r>
            <a:r>
              <a:rPr lang="en-US" sz="3200" dirty="0" err="1">
                <a:latin typeface="Times New Roman"/>
                <a:ea typeface="Calibri"/>
                <a:cs typeface="Times New Roman"/>
              </a:rPr>
              <a:t>sử</a:t>
            </a:r>
            <a:r>
              <a:rPr lang="en-US" sz="3200" dirty="0">
                <a:latin typeface="Times New Roman"/>
                <a:ea typeface="Calibri"/>
                <a:cs typeface="Times New Roman"/>
              </a:rPr>
              <a:t>, </a:t>
            </a:r>
            <a:r>
              <a:rPr lang="en-US" sz="3200" dirty="0" err="1">
                <a:latin typeface="Times New Roman"/>
                <a:ea typeface="Calibri"/>
                <a:cs typeface="Times New Roman"/>
              </a:rPr>
              <a:t>thế</a:t>
            </a:r>
            <a:r>
              <a:rPr lang="en-US" sz="3200" dirty="0">
                <a:latin typeface="Times New Roman"/>
                <a:ea typeface="Calibri"/>
                <a:cs typeface="Times New Roman"/>
              </a:rPr>
              <a:t> </a:t>
            </a:r>
            <a:r>
              <a:rPr lang="en-US" sz="3200" dirty="0" err="1">
                <a:latin typeface="Times New Roman"/>
                <a:ea typeface="Calibri"/>
                <a:cs typeface="Times New Roman"/>
              </a:rPr>
              <a:t>hệ</a:t>
            </a:r>
            <a:r>
              <a:rPr lang="en-US" sz="3200" dirty="0">
                <a:latin typeface="Times New Roman"/>
                <a:ea typeface="Calibri"/>
                <a:cs typeface="Times New Roman"/>
              </a:rPr>
              <a:t> cha </a:t>
            </a:r>
            <a:r>
              <a:rPr lang="en-US" sz="3200" dirty="0" err="1">
                <a:latin typeface="Times New Roman"/>
                <a:ea typeface="Calibri"/>
                <a:cs typeface="Times New Roman"/>
              </a:rPr>
              <a:t>ông</a:t>
            </a:r>
            <a:r>
              <a:rPr lang="en-US" sz="3200" dirty="0">
                <a:latin typeface="Times New Roman"/>
                <a:ea typeface="Calibri"/>
                <a:cs typeface="Times New Roman"/>
              </a:rPr>
              <a:t> </a:t>
            </a:r>
            <a:r>
              <a:rPr lang="en-US" sz="3200" dirty="0" err="1">
                <a:latin typeface="Times New Roman"/>
                <a:ea typeface="Calibri"/>
                <a:cs typeface="Times New Roman"/>
              </a:rPr>
              <a:t>đã</a:t>
            </a:r>
            <a:r>
              <a:rPr lang="en-US" sz="3200" dirty="0">
                <a:latin typeface="Times New Roman"/>
                <a:ea typeface="Calibri"/>
                <a:cs typeface="Times New Roman"/>
              </a:rPr>
              <a:t> </a:t>
            </a:r>
            <a:r>
              <a:rPr lang="en-US" sz="3200" dirty="0" err="1">
                <a:latin typeface="Times New Roman"/>
                <a:ea typeface="Calibri"/>
                <a:cs typeface="Times New Roman"/>
              </a:rPr>
              <a:t>trở</a:t>
            </a:r>
            <a:r>
              <a:rPr lang="en-US" sz="3200" dirty="0">
                <a:latin typeface="Times New Roman"/>
                <a:ea typeface="Calibri"/>
                <a:cs typeface="Times New Roman"/>
              </a:rPr>
              <a:t> </a:t>
            </a:r>
            <a:r>
              <a:rPr lang="en-US" sz="3200" dirty="0" err="1">
                <a:latin typeface="Times New Roman"/>
                <a:ea typeface="Calibri"/>
                <a:cs typeface="Times New Roman"/>
              </a:rPr>
              <a:t>thành</a:t>
            </a:r>
            <a:r>
              <a:rPr lang="en-US" sz="3200" dirty="0">
                <a:latin typeface="Times New Roman"/>
                <a:ea typeface="Calibri"/>
                <a:cs typeface="Times New Roman"/>
              </a:rPr>
              <a:t> </a:t>
            </a:r>
            <a:r>
              <a:rPr lang="en-US" sz="3200" dirty="0" err="1">
                <a:latin typeface="Times New Roman"/>
                <a:ea typeface="Calibri"/>
                <a:cs typeface="Times New Roman"/>
              </a:rPr>
              <a:t>quá</a:t>
            </a:r>
            <a:r>
              <a:rPr lang="en-US" sz="3200" dirty="0">
                <a:latin typeface="Times New Roman"/>
                <a:ea typeface="Calibri"/>
                <a:cs typeface="Times New Roman"/>
              </a:rPr>
              <a:t> </a:t>
            </a:r>
            <a:r>
              <a:rPr lang="en-US" sz="3200" dirty="0" err="1">
                <a:latin typeface="Times New Roman"/>
                <a:ea typeface="Calibri"/>
                <a:cs typeface="Times New Roman"/>
              </a:rPr>
              <a:t>khứ</a:t>
            </a:r>
            <a:r>
              <a:rPr lang="en-US" sz="3200" dirty="0">
                <a:latin typeface="Times New Roman"/>
                <a:ea typeface="Calibri"/>
                <a:cs typeface="Times New Roman"/>
              </a:rPr>
              <a:t> </a:t>
            </a:r>
            <a:r>
              <a:rPr lang="en-US" sz="3200" dirty="0" err="1">
                <a:latin typeface="Times New Roman"/>
                <a:ea typeface="Calibri"/>
                <a:cs typeface="Times New Roman"/>
              </a:rPr>
              <a:t>xa</a:t>
            </a:r>
            <a:r>
              <a:rPr lang="en-US" sz="3200" dirty="0">
                <a:latin typeface="Times New Roman"/>
                <a:ea typeface="Calibri"/>
                <a:cs typeface="Times New Roman"/>
              </a:rPr>
              <a:t> </a:t>
            </a:r>
            <a:r>
              <a:rPr lang="en-US" sz="3200" dirty="0" err="1">
                <a:latin typeface="Times New Roman"/>
                <a:ea typeface="Calibri"/>
                <a:cs typeface="Times New Roman"/>
              </a:rPr>
              <a:t>xôi</a:t>
            </a:r>
            <a:r>
              <a:rPr lang="en-US" sz="3200" dirty="0">
                <a:latin typeface="Times New Roman"/>
                <a:ea typeface="Calibri"/>
                <a:cs typeface="Times New Roman"/>
              </a:rPr>
              <a:t> </a:t>
            </a:r>
            <a:endParaRPr lang="en-US" sz="3200" dirty="0">
              <a:latin typeface="Calibri"/>
              <a:ea typeface="Calibri"/>
              <a:cs typeface="Times New Roman"/>
            </a:endParaRPr>
          </a:p>
        </p:txBody>
      </p:sp>
      <p:pic>
        <p:nvPicPr>
          <p:cNvPr id="14" name="Picture 13" descr="100+ hình ảnh vẽ bông hoa đẹp - hinhanhsieudep.net">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0293" y="5668299"/>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0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314"/>
                                        </p:tgtEl>
                                        <p:attrNameLst>
                                          <p:attrName>style.visibility</p:attrName>
                                        </p:attrNameLst>
                                      </p:cBhvr>
                                      <p:to>
                                        <p:strVal val="visible"/>
                                      </p:to>
                                    </p:set>
                                    <p:animEffect transition="in" filter="barn(inVertical)">
                                      <p:cBhvr>
                                        <p:cTn id="33" dur="500"/>
                                        <p:tgtEl>
                                          <p:spTgt spid="133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315"/>
                                        </p:tgtEl>
                                        <p:attrNameLst>
                                          <p:attrName>style.visibility</p:attrName>
                                        </p:attrNameLst>
                                      </p:cBhvr>
                                      <p:to>
                                        <p:strVal val="visible"/>
                                      </p:to>
                                    </p:set>
                                    <p:animEffect transition="in" filter="barn(inVertical)">
                                      <p:cBhvr>
                                        <p:cTn id="38" dur="500"/>
                                        <p:tgtEl>
                                          <p:spTgt spid="133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3314"/>
                                        </p:tgtEl>
                                      </p:cBhvr>
                                    </p:animEffect>
                                    <p:set>
                                      <p:cBhvr>
                                        <p:cTn id="53" dur="1" fill="hold">
                                          <p:stCondLst>
                                            <p:cond delay="499"/>
                                          </p:stCondLst>
                                        </p:cTn>
                                        <p:tgtEl>
                                          <p:spTgt spid="1331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3315"/>
                                        </p:tgtEl>
                                      </p:cBhvr>
                                    </p:animEffect>
                                    <p:set>
                                      <p:cBhvr>
                                        <p:cTn id="58" dur="1" fill="hold">
                                          <p:stCondLst>
                                            <p:cond delay="499"/>
                                          </p:stCondLst>
                                        </p:cTn>
                                        <p:tgtEl>
                                          <p:spTgt spid="133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p:bldP spid="8"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38</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4195" y="544228"/>
            <a:ext cx="6889457" cy="1672253"/>
          </a:xfrm>
          <a:prstGeom prst="rect">
            <a:avLst/>
          </a:prstGeom>
        </p:spPr>
        <p:txBody>
          <a:bodyPr wrap="square">
            <a:spAutoFit/>
          </a:bodyPr>
          <a:lstStyle/>
          <a:p>
            <a:pPr algn="ctr">
              <a:lnSpc>
                <a:spcPct val="150000"/>
              </a:lnSpc>
              <a:spcAft>
                <a:spcPts val="800"/>
              </a:spcAft>
            </a:pPr>
            <a:r>
              <a:rPr lang="en-US" sz="3200" b="1" i="1" dirty="0" err="1">
                <a:latin typeface="Times New Roman"/>
                <a:ea typeface="Calibri"/>
                <a:cs typeface="Times New Roman"/>
              </a:rPr>
              <a:t>Chỉ</a:t>
            </a:r>
            <a:r>
              <a:rPr lang="en-US" sz="3200" b="1" i="1" dirty="0">
                <a:latin typeface="Times New Roman"/>
                <a:ea typeface="Calibri"/>
                <a:cs typeface="Times New Roman"/>
              </a:rPr>
              <a:t> </a:t>
            </a:r>
            <a:r>
              <a:rPr lang="en-US" sz="3200" b="1" i="1" dirty="0" err="1">
                <a:latin typeface="Times New Roman"/>
                <a:ea typeface="Calibri"/>
                <a:cs typeface="Times New Roman"/>
              </a:rPr>
              <a:t>còn</a:t>
            </a:r>
            <a:r>
              <a:rPr lang="en-US" sz="3200" b="1" i="1" dirty="0">
                <a:latin typeface="Times New Roman"/>
                <a:ea typeface="Calibri"/>
                <a:cs typeface="Times New Roman"/>
              </a:rPr>
              <a:t> </a:t>
            </a:r>
            <a:r>
              <a:rPr lang="en-US" sz="3200" b="1" i="1" dirty="0" err="1">
                <a:latin typeface="Times New Roman"/>
                <a:ea typeface="Calibri"/>
                <a:cs typeface="Times New Roman"/>
              </a:rPr>
              <a:t>chuyện</a:t>
            </a:r>
            <a:r>
              <a:rPr lang="en-US" sz="3200" b="1" i="1" dirty="0">
                <a:latin typeface="Times New Roman"/>
                <a:ea typeface="Calibri"/>
                <a:cs typeface="Times New Roman"/>
              </a:rPr>
              <a:t> </a:t>
            </a:r>
            <a:r>
              <a:rPr lang="en-US" sz="3200" b="1" i="1" dirty="0" err="1">
                <a:latin typeface="Times New Roman"/>
                <a:ea typeface="Calibri"/>
                <a:cs typeface="Times New Roman"/>
              </a:rPr>
              <a:t>cổ</a:t>
            </a:r>
            <a:r>
              <a:rPr lang="en-US" sz="3200" b="1" i="1" dirty="0">
                <a:latin typeface="Times New Roman"/>
                <a:ea typeface="Calibri"/>
                <a:cs typeface="Times New Roman"/>
              </a:rPr>
              <a:t> </a:t>
            </a:r>
            <a:r>
              <a:rPr lang="en-US" sz="3200" b="1" i="1" dirty="0" err="1">
                <a:latin typeface="Times New Roman"/>
                <a:ea typeface="Calibri"/>
                <a:cs typeface="Times New Roman"/>
              </a:rPr>
              <a:t>thiết</a:t>
            </a:r>
            <a:r>
              <a:rPr lang="en-US" sz="3200" b="1" i="1" dirty="0">
                <a:latin typeface="Times New Roman"/>
                <a:ea typeface="Calibri"/>
                <a:cs typeface="Times New Roman"/>
              </a:rPr>
              <a:t> </a:t>
            </a:r>
            <a:r>
              <a:rPr lang="en-US" sz="3200" b="1" i="1" dirty="0" err="1">
                <a:latin typeface="Times New Roman"/>
                <a:ea typeface="Calibri"/>
                <a:cs typeface="Times New Roman"/>
              </a:rPr>
              <a:t>tha</a:t>
            </a:r>
            <a:endParaRPr lang="en-US" sz="2400" b="1" dirty="0">
              <a:latin typeface="Calibri"/>
              <a:ea typeface="Calibri"/>
              <a:cs typeface="Times New Roman"/>
            </a:endParaRPr>
          </a:p>
          <a:p>
            <a:pPr algn="ctr">
              <a:lnSpc>
                <a:spcPct val="150000"/>
              </a:lnSpc>
              <a:spcAft>
                <a:spcPts val="800"/>
              </a:spcAft>
            </a:pPr>
            <a:r>
              <a:rPr lang="en-US" sz="3200" b="1" i="1" dirty="0">
                <a:latin typeface="Times New Roman"/>
                <a:ea typeface="Calibri"/>
                <a:cs typeface="Times New Roman"/>
              </a:rPr>
              <a:t>Cho </a:t>
            </a:r>
            <a:r>
              <a:rPr lang="en-US" sz="3200" b="1" i="1" dirty="0" err="1">
                <a:latin typeface="Times New Roman"/>
                <a:ea typeface="Calibri"/>
                <a:cs typeface="Times New Roman"/>
              </a:rPr>
              <a:t>tôi</a:t>
            </a:r>
            <a:r>
              <a:rPr lang="en-US" sz="3200" b="1" i="1" dirty="0">
                <a:latin typeface="Times New Roman"/>
                <a:ea typeface="Calibri"/>
                <a:cs typeface="Times New Roman"/>
              </a:rPr>
              <a:t> </a:t>
            </a:r>
            <a:r>
              <a:rPr lang="en-US" sz="3200" b="1" i="1" dirty="0" err="1">
                <a:latin typeface="Times New Roman"/>
                <a:ea typeface="Calibri"/>
                <a:cs typeface="Times New Roman"/>
              </a:rPr>
              <a:t>nhận</a:t>
            </a:r>
            <a:r>
              <a:rPr lang="en-US" sz="3200" b="1" i="1" dirty="0">
                <a:latin typeface="Times New Roman"/>
                <a:ea typeface="Calibri"/>
                <a:cs typeface="Times New Roman"/>
              </a:rPr>
              <a:t> </a:t>
            </a:r>
            <a:r>
              <a:rPr lang="en-US" sz="3200" b="1" i="1" dirty="0" err="1">
                <a:latin typeface="Times New Roman"/>
                <a:ea typeface="Calibri"/>
                <a:cs typeface="Times New Roman"/>
              </a:rPr>
              <a:t>mặt</a:t>
            </a:r>
            <a:r>
              <a:rPr lang="en-US" sz="3200" b="1" i="1" dirty="0">
                <a:latin typeface="Times New Roman"/>
                <a:ea typeface="Calibri"/>
                <a:cs typeface="Times New Roman"/>
              </a:rPr>
              <a:t> </a:t>
            </a:r>
            <a:r>
              <a:rPr lang="en-US" sz="3200" b="1" i="1" dirty="0" err="1">
                <a:latin typeface="Times New Roman"/>
                <a:ea typeface="Calibri"/>
                <a:cs typeface="Times New Roman"/>
              </a:rPr>
              <a:t>ông</a:t>
            </a:r>
            <a:r>
              <a:rPr lang="en-US" sz="3200" b="1" i="1" dirty="0">
                <a:latin typeface="Times New Roman"/>
                <a:ea typeface="Calibri"/>
                <a:cs typeface="Times New Roman"/>
              </a:rPr>
              <a:t> cha </a:t>
            </a:r>
            <a:r>
              <a:rPr lang="en-US" sz="3200" b="1" i="1" dirty="0" err="1">
                <a:latin typeface="Times New Roman"/>
                <a:ea typeface="Calibri"/>
                <a:cs typeface="Times New Roman"/>
              </a:rPr>
              <a:t>của</a:t>
            </a:r>
            <a:r>
              <a:rPr lang="en-US" sz="3200" b="1" i="1" dirty="0">
                <a:latin typeface="Times New Roman"/>
                <a:ea typeface="Calibri"/>
                <a:cs typeface="Times New Roman"/>
              </a:rPr>
              <a:t> </a:t>
            </a:r>
            <a:r>
              <a:rPr lang="en-US" sz="3200" b="1" i="1" dirty="0" err="1">
                <a:latin typeface="Times New Roman"/>
                <a:ea typeface="Calibri"/>
                <a:cs typeface="Times New Roman"/>
              </a:rPr>
              <a:t>mình</a:t>
            </a:r>
            <a:r>
              <a:rPr lang="en-US" sz="3200" b="1" i="1" dirty="0">
                <a:latin typeface="Times New Roman"/>
                <a:ea typeface="Calibri"/>
                <a:cs typeface="Times New Roman"/>
              </a:rPr>
              <a:t>”</a:t>
            </a:r>
            <a:endParaRPr lang="en-US" sz="2400" b="1" dirty="0">
              <a:effectLst/>
              <a:latin typeface="Calibri"/>
              <a:ea typeface="Calibri"/>
              <a:cs typeface="Times New Roman"/>
            </a:endParaRPr>
          </a:p>
        </p:txBody>
      </p:sp>
      <p:sp>
        <p:nvSpPr>
          <p:cNvPr id="4" name="Rectangle 3"/>
          <p:cNvSpPr/>
          <p:nvPr/>
        </p:nvSpPr>
        <p:spPr>
          <a:xfrm>
            <a:off x="3344436" y="2221949"/>
            <a:ext cx="4592924" cy="752065"/>
          </a:xfrm>
          <a:prstGeom prst="rect">
            <a:avLst/>
          </a:prstGeom>
        </p:spPr>
        <p:txBody>
          <a:bodyPr wrap="none">
            <a:spAutoFit/>
          </a:bodyPr>
          <a:lstStyle/>
          <a:p>
            <a:pPr algn="just">
              <a:lnSpc>
                <a:spcPct val="150000"/>
              </a:lnSpc>
              <a:spcAft>
                <a:spcPts val="800"/>
              </a:spcAft>
            </a:pPr>
            <a:r>
              <a:rPr lang="en-US" sz="3200" b="1" dirty="0" err="1">
                <a:solidFill>
                  <a:srgbClr val="000000"/>
                </a:solidFill>
                <a:latin typeface="Times New Roman"/>
                <a:ea typeface="Calibri"/>
                <a:cs typeface="Times New Roman"/>
              </a:rPr>
              <a:t>cho</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tôi</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nhận</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mặt</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ông</a:t>
            </a:r>
            <a:r>
              <a:rPr lang="en-US" sz="3200" b="1" dirty="0">
                <a:solidFill>
                  <a:srgbClr val="000000"/>
                </a:solidFill>
                <a:latin typeface="Times New Roman"/>
                <a:ea typeface="Calibri"/>
                <a:cs typeface="Times New Roman"/>
              </a:rPr>
              <a:t> cha</a:t>
            </a:r>
            <a:endParaRPr lang="en-US" sz="2400" b="1" dirty="0">
              <a:effectLst/>
              <a:latin typeface="Calibri"/>
              <a:ea typeface="Calibri"/>
              <a:cs typeface="Times New Roman"/>
            </a:endParaRPr>
          </a:p>
        </p:txBody>
      </p:sp>
      <p:sp>
        <p:nvSpPr>
          <p:cNvPr id="5" name="Right Brace 4"/>
          <p:cNvSpPr/>
          <p:nvPr/>
        </p:nvSpPr>
        <p:spPr>
          <a:xfrm>
            <a:off x="6760041" y="616558"/>
            <a:ext cx="867223" cy="152759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endParaRPr>
          </a:p>
        </p:txBody>
      </p:sp>
      <p:sp>
        <p:nvSpPr>
          <p:cNvPr id="6" name="Rectangle 5"/>
          <p:cNvSpPr/>
          <p:nvPr/>
        </p:nvSpPr>
        <p:spPr>
          <a:xfrm>
            <a:off x="7937360" y="939899"/>
            <a:ext cx="1266693" cy="584775"/>
          </a:xfrm>
          <a:prstGeom prst="rect">
            <a:avLst/>
          </a:prstGeom>
        </p:spPr>
        <p:txBody>
          <a:bodyPr wrap="none">
            <a:spAutoFit/>
          </a:bodyPr>
          <a:lstStyle/>
          <a:p>
            <a:r>
              <a:rPr lang="en-US" sz="3200" b="1" dirty="0" err="1">
                <a:solidFill>
                  <a:srgbClr val="000000"/>
                </a:solidFill>
                <a:latin typeface="Times New Roman"/>
                <a:cs typeface="Times New Roman"/>
              </a:rPr>
              <a:t>Ẩn</a:t>
            </a:r>
            <a:r>
              <a:rPr lang="en-US" sz="3200" b="1" dirty="0">
                <a:solidFill>
                  <a:srgbClr val="000000"/>
                </a:solidFill>
                <a:latin typeface="Times New Roman"/>
                <a:cs typeface="Times New Roman"/>
              </a:rPr>
              <a:t> </a:t>
            </a:r>
            <a:r>
              <a:rPr lang="en-US" sz="3200" b="1" dirty="0" err="1">
                <a:solidFill>
                  <a:srgbClr val="000000"/>
                </a:solidFill>
                <a:latin typeface="Times New Roman"/>
                <a:cs typeface="Times New Roman"/>
              </a:rPr>
              <a:t>dụ</a:t>
            </a:r>
            <a:endParaRPr lang="en-US" b="1" dirty="0">
              <a:solidFill>
                <a:prstClr val="black"/>
              </a:solidFill>
            </a:endParaRPr>
          </a:p>
        </p:txBody>
      </p:sp>
      <p:sp>
        <p:nvSpPr>
          <p:cNvPr id="8" name="Curved Down Arrow 7"/>
          <p:cNvSpPr/>
          <p:nvPr/>
        </p:nvSpPr>
        <p:spPr>
          <a:xfrm rot="7128830">
            <a:off x="8445530" y="1823700"/>
            <a:ext cx="1517045" cy="81996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1" y="3483300"/>
            <a:ext cx="4152900" cy="336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300" y="3483300"/>
            <a:ext cx="4385317" cy="330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100+ hình ảnh vẽ bông hoa đẹp - hinhanhsieudep.net">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0293" y="5668299"/>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49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338"/>
                                        </p:tgtEl>
                                        <p:attrNameLst>
                                          <p:attrName>style.visibility</p:attrName>
                                        </p:attrNameLst>
                                      </p:cBhvr>
                                      <p:to>
                                        <p:strVal val="visible"/>
                                      </p:to>
                                    </p:set>
                                    <p:animEffect transition="in" filter="barn(inVertical)">
                                      <p:cBhvr>
                                        <p:cTn id="33" dur="500"/>
                                        <p:tgtEl>
                                          <p:spTgt spid="1433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314"/>
                                        </p:tgtEl>
                                        <p:attrNameLst>
                                          <p:attrName>style.visibility</p:attrName>
                                        </p:attrNameLst>
                                      </p:cBhvr>
                                      <p:to>
                                        <p:strVal val="visible"/>
                                      </p:to>
                                    </p:set>
                                    <p:animEffect transition="in" filter="barn(inVertical)">
                                      <p:cBhvr>
                                        <p:cTn id="38" dur="500"/>
                                        <p:tgtEl>
                                          <p:spTgt spid="133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3314"/>
                                        </p:tgtEl>
                                      </p:cBhvr>
                                    </p:animEffect>
                                    <p:set>
                                      <p:cBhvr>
                                        <p:cTn id="53" dur="1" fill="hold">
                                          <p:stCondLst>
                                            <p:cond delay="499"/>
                                          </p:stCondLst>
                                        </p:cTn>
                                        <p:tgtEl>
                                          <p:spTgt spid="1331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4338"/>
                                        </p:tgtEl>
                                      </p:cBhvr>
                                    </p:animEffect>
                                    <p:set>
                                      <p:cBhvr>
                                        <p:cTn id="58" dur="1" fill="hold">
                                          <p:stCondLst>
                                            <p:cond delay="499"/>
                                          </p:stCondLst>
                                        </p:cTn>
                                        <p:tgtEl>
                                          <p:spTgt spid="14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1967180"/>
            <a:ext cx="4635500" cy="15113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a:ea typeface="Calibri"/>
                <a:cs typeface="Times New Roman"/>
              </a:rPr>
              <a:t>lưu</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giữ</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lại</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lịch</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sử</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truyền</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thống</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văn</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hoá</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của</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dân</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tộc</a:t>
            </a:r>
            <a:endParaRPr lang="en-US" dirty="0"/>
          </a:p>
        </p:txBody>
      </p:sp>
      <p:sp>
        <p:nvSpPr>
          <p:cNvPr id="5" name="Rounded Rectangle 4"/>
          <p:cNvSpPr/>
          <p:nvPr/>
        </p:nvSpPr>
        <p:spPr>
          <a:xfrm>
            <a:off x="927100" y="4042310"/>
            <a:ext cx="4927600" cy="196479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0000"/>
                </a:solidFill>
                <a:latin typeface="Times New Roman"/>
                <a:ea typeface="Calibri"/>
                <a:cs typeface="Times New Roman"/>
              </a:rPr>
              <a:t>là</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chiếc</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cầu</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nối</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để</a:t>
            </a:r>
            <a:r>
              <a:rPr lang="en-US" sz="3200" b="1" dirty="0">
                <a:solidFill>
                  <a:srgbClr val="000000"/>
                </a:solidFill>
                <a:latin typeface="Times New Roman"/>
                <a:ea typeface="Calibri"/>
                <a:cs typeface="Times New Roman"/>
              </a:rPr>
              <a:t> con </a:t>
            </a:r>
            <a:r>
              <a:rPr lang="en-US" sz="3200" b="1" dirty="0" err="1">
                <a:solidFill>
                  <a:srgbClr val="000000"/>
                </a:solidFill>
                <a:latin typeface="Times New Roman"/>
                <a:ea typeface="Calibri"/>
                <a:cs typeface="Times New Roman"/>
              </a:rPr>
              <a:t>cháu</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đời</a:t>
            </a:r>
            <a:r>
              <a:rPr lang="en-US" sz="3200" b="1" dirty="0">
                <a:solidFill>
                  <a:srgbClr val="000000"/>
                </a:solidFill>
                <a:latin typeface="Times New Roman"/>
                <a:ea typeface="Calibri"/>
                <a:cs typeface="Times New Roman"/>
              </a:rPr>
              <a:t> nay </a:t>
            </a:r>
            <a:r>
              <a:rPr lang="en-US" sz="3200" b="1" dirty="0" err="1">
                <a:solidFill>
                  <a:srgbClr val="000000"/>
                </a:solidFill>
                <a:latin typeface="Times New Roman"/>
                <a:ea typeface="Calibri"/>
                <a:cs typeface="Times New Roman"/>
              </a:rPr>
              <a:t>có</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thể</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hiểu</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về</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đất</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nước</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mình</a:t>
            </a:r>
            <a:r>
              <a:rPr lang="en-US" sz="3200" b="1" dirty="0">
                <a:solidFill>
                  <a:srgbClr val="000000"/>
                </a:solidFill>
                <a:latin typeface="Times New Roman"/>
                <a:ea typeface="Calibri"/>
                <a:cs typeface="Times New Roman"/>
              </a:rPr>
              <a:t>, cha </a:t>
            </a:r>
            <a:r>
              <a:rPr lang="en-US" sz="3200" b="1" dirty="0" err="1">
                <a:solidFill>
                  <a:srgbClr val="000000"/>
                </a:solidFill>
                <a:latin typeface="Times New Roman"/>
                <a:ea typeface="Calibri"/>
                <a:cs typeface="Times New Roman"/>
              </a:rPr>
              <a:t>ông</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mình</a:t>
            </a:r>
            <a:endParaRPr lang="en-US" dirty="0"/>
          </a:p>
        </p:txBody>
      </p:sp>
      <p:sp>
        <p:nvSpPr>
          <p:cNvPr id="6" name="Rounded Rectangle 5"/>
          <p:cNvSpPr/>
          <p:nvPr/>
        </p:nvSpPr>
        <p:spPr>
          <a:xfrm>
            <a:off x="8128000" y="107951"/>
            <a:ext cx="3276600" cy="8763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a:ea typeface="Calibri"/>
                <a:cs typeface="Times New Roman"/>
              </a:rPr>
              <a:t>đời</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sống</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vật</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chất</a:t>
            </a:r>
            <a:endParaRPr lang="en-US" dirty="0"/>
          </a:p>
        </p:txBody>
      </p:sp>
      <p:sp>
        <p:nvSpPr>
          <p:cNvPr id="7" name="Rounded Rectangle 6"/>
          <p:cNvSpPr/>
          <p:nvPr/>
        </p:nvSpPr>
        <p:spPr>
          <a:xfrm>
            <a:off x="8255000" y="1193801"/>
            <a:ext cx="3276600" cy="8763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a:ea typeface="Calibri"/>
                <a:cs typeface="Times New Roman"/>
              </a:rPr>
              <a:t>tinh</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thần</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tâm</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hồn</a:t>
            </a:r>
            <a:endParaRPr lang="en-US" dirty="0"/>
          </a:p>
        </p:txBody>
      </p:sp>
      <p:sp>
        <p:nvSpPr>
          <p:cNvPr id="8" name="Rounded Rectangle 7"/>
          <p:cNvSpPr/>
          <p:nvPr/>
        </p:nvSpPr>
        <p:spPr>
          <a:xfrm>
            <a:off x="8305800" y="2286535"/>
            <a:ext cx="3276600"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a:ea typeface="Calibri"/>
                <a:cs typeface="Times New Roman"/>
              </a:rPr>
              <a:t>tính</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cách</a:t>
            </a:r>
            <a:endParaRPr lang="en-US" dirty="0"/>
          </a:p>
        </p:txBody>
      </p:sp>
      <p:sp>
        <p:nvSpPr>
          <p:cNvPr id="10" name="Rounded Rectangle 9"/>
          <p:cNvSpPr/>
          <p:nvPr/>
        </p:nvSpPr>
        <p:spPr>
          <a:xfrm>
            <a:off x="8407400" y="3335605"/>
            <a:ext cx="3276600" cy="8763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a:ea typeface="Calibri"/>
                <a:cs typeface="Times New Roman"/>
              </a:rPr>
              <a:t>phong</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tục</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tập</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quán</a:t>
            </a:r>
            <a:endParaRPr lang="en-US" dirty="0"/>
          </a:p>
        </p:txBody>
      </p:sp>
      <p:sp>
        <p:nvSpPr>
          <p:cNvPr id="11" name="Rounded Rectangle 10"/>
          <p:cNvSpPr/>
          <p:nvPr/>
        </p:nvSpPr>
        <p:spPr>
          <a:xfrm>
            <a:off x="8407400" y="4427806"/>
            <a:ext cx="3276600" cy="876300"/>
          </a:xfrm>
          <a:prstGeom prst="roundRect">
            <a:avLst/>
          </a:prstGeom>
          <a:solidFill>
            <a:srgbClr val="01A8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a:ea typeface="Calibri"/>
                <a:cs typeface="Times New Roman"/>
              </a:rPr>
              <a:t>quan</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niệm</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đạo</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đức</a:t>
            </a:r>
            <a:endParaRPr lang="en-US" dirty="0"/>
          </a:p>
        </p:txBody>
      </p:sp>
      <p:sp>
        <p:nvSpPr>
          <p:cNvPr id="12" name="Rounded Rectangle 11"/>
          <p:cNvSpPr/>
          <p:nvPr/>
        </p:nvSpPr>
        <p:spPr>
          <a:xfrm>
            <a:off x="8407400" y="5439887"/>
            <a:ext cx="3276600" cy="8763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a:ea typeface="Calibri"/>
                <a:cs typeface="Times New Roman"/>
              </a:rPr>
              <a:t>triết</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lí</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nhân</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sinh</a:t>
            </a:r>
            <a:endParaRPr lang="en-US" dirty="0"/>
          </a:p>
        </p:txBody>
      </p:sp>
      <p:sp>
        <p:nvSpPr>
          <p:cNvPr id="13" name="Rounded Rectangle 12"/>
          <p:cNvSpPr/>
          <p:nvPr/>
        </p:nvSpPr>
        <p:spPr>
          <a:xfrm>
            <a:off x="1714500" y="279401"/>
            <a:ext cx="3835400"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000000"/>
                </a:solidFill>
                <a:latin typeface="Times New Roman"/>
                <a:ea typeface="Calibri"/>
                <a:cs typeface="Times New Roman"/>
              </a:rPr>
              <a:t>Chính</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những</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câu</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chuyện</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cổ</a:t>
            </a:r>
            <a:r>
              <a:rPr lang="en-US" sz="3200" b="1" dirty="0">
                <a:solidFill>
                  <a:srgbClr val="000000"/>
                </a:solidFill>
                <a:latin typeface="Times New Roman"/>
                <a:ea typeface="Calibri"/>
                <a:cs typeface="Times New Roman"/>
              </a:rPr>
              <a:t> </a:t>
            </a:r>
            <a:endParaRPr lang="en-US" dirty="0">
              <a:solidFill>
                <a:prstClr val="black"/>
              </a:solidFill>
            </a:endParaRPr>
          </a:p>
        </p:txBody>
      </p:sp>
      <p:cxnSp>
        <p:nvCxnSpPr>
          <p:cNvPr id="15" name="Straight Arrow Connector 14"/>
          <p:cNvCxnSpPr/>
          <p:nvPr/>
        </p:nvCxnSpPr>
        <p:spPr>
          <a:xfrm flipH="1">
            <a:off x="4635500" y="1193801"/>
            <a:ext cx="596900" cy="12572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5232400" y="1193801"/>
            <a:ext cx="215900" cy="28485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V="1">
            <a:off x="5842000" y="736601"/>
            <a:ext cx="2286000" cy="34581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V="1">
            <a:off x="5842000" y="1967180"/>
            <a:ext cx="2463800" cy="222753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V="1">
            <a:off x="5842000" y="3160980"/>
            <a:ext cx="2463800" cy="10509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flipV="1">
            <a:off x="5842000" y="3773755"/>
            <a:ext cx="2565400" cy="4209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a:endCxn id="11" idx="1"/>
          </p:cNvCxnSpPr>
          <p:nvPr/>
        </p:nvCxnSpPr>
        <p:spPr>
          <a:xfrm>
            <a:off x="5854700" y="4215616"/>
            <a:ext cx="2552700" cy="6503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a:off x="5842000" y="4194710"/>
            <a:ext cx="2565400" cy="16833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9" name="Picture 18" descr="100+ hình ảnh vẽ bông hoa đẹp - hinhanhsieudep.net">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07275"/>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08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par>
                                <p:cTn id="42" presetID="16" presetClass="entr" presetSubtype="21"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arn(inVertical)">
                                      <p:cBhvr>
                                        <p:cTn id="64" dur="500"/>
                                        <p:tgtEl>
                                          <p:spTgt spid="1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1384300" y="723901"/>
            <a:ext cx="8762999" cy="5751102"/>
          </a:xfrm>
          <a:prstGeom prst="rect">
            <a:avLst/>
          </a:prstGeom>
          <a:ln w="228600" cap="sq" cmpd="thickThin">
            <a:solidFill>
              <a:srgbClr val="000000"/>
            </a:solidFill>
            <a:prstDash val="solid"/>
            <a:miter lim="800000"/>
          </a:ln>
          <a:effectLst>
            <a:innerShdw blurRad="76200">
              <a:srgbClr val="000000"/>
            </a:innerShdw>
          </a:effectLst>
        </p:spPr>
      </p:pic>
      <p:sp>
        <p:nvSpPr>
          <p:cNvPr id="4" name="Rounded Rectangular Callout 3"/>
          <p:cNvSpPr/>
          <p:nvPr/>
        </p:nvSpPr>
        <p:spPr>
          <a:xfrm>
            <a:off x="584199" y="1714500"/>
            <a:ext cx="4405097" cy="1981200"/>
          </a:xfrm>
          <a:prstGeom prst="wedgeRoundRectCallout">
            <a:avLst>
              <a:gd name="adj1" fmla="val 69694"/>
              <a:gd name="adj2" fmla="val 951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prstClr val="black"/>
                </a:solidFill>
                <a:latin typeface="Times New Roman" pitchFamily="18" charset="0"/>
                <a:cs typeface="Times New Roman" pitchFamily="18" charset="0"/>
              </a:rPr>
              <a:t>Câu</a:t>
            </a:r>
            <a:r>
              <a:rPr lang="en-US" sz="3200" dirty="0">
                <a:solidFill>
                  <a:prstClr val="black"/>
                </a:solidFill>
                <a:latin typeface="Times New Roman" pitchFamily="18" charset="0"/>
                <a:cs typeface="Times New Roman" pitchFamily="18" charset="0"/>
              </a:rPr>
              <a:t> 2. </a:t>
            </a:r>
            <a:r>
              <a:rPr lang="en-US" sz="3200" dirty="0" err="1">
                <a:solidFill>
                  <a:prstClr val="black"/>
                </a:solidFill>
                <a:latin typeface="Times New Roman" pitchFamily="18" charset="0"/>
                <a:cs typeface="Times New Roman" pitchFamily="18" charset="0"/>
              </a:rPr>
              <a:t>Hình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ảnh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gợi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phẩm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p>
        </p:txBody>
      </p:sp>
      <p:sp>
        <p:nvSpPr>
          <p:cNvPr id="12" name="Cloud Callout 11"/>
          <p:cNvSpPr/>
          <p:nvPr/>
        </p:nvSpPr>
        <p:spPr>
          <a:xfrm>
            <a:off x="3835400" y="1536700"/>
            <a:ext cx="4441394" cy="2882900"/>
          </a:xfrm>
          <a:prstGeom prst="cloudCallout">
            <a:avLst>
              <a:gd name="adj1" fmla="val -62970"/>
              <a:gd name="adj2" fmla="val 78800"/>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50000"/>
              </a:lnSpc>
            </a:pPr>
            <a:r>
              <a:rPr lang="en-US" altLang="zh-CN" sz="4500" b="1" kern="0" dirty="0" err="1">
                <a:solidFill>
                  <a:srgbClr val="E54919"/>
                </a:solidFill>
                <a:latin typeface="Times New Roman" pitchFamily="18" charset="0"/>
                <a:cs typeface="Times New Roman" pitchFamily="18" charset="0"/>
              </a:rPr>
              <a:t>Sự</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tích</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trầu</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cau</a:t>
            </a:r>
            <a:endParaRPr lang="zh-CN" altLang="en-US" sz="45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16387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omb.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bomb.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40</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422400" y="1295165"/>
            <a:ext cx="7569200" cy="3354765"/>
          </a:xfrm>
          <a:prstGeom prst="rect">
            <a:avLst/>
          </a:prstGeom>
        </p:spPr>
        <p:txBody>
          <a:bodyPr wrap="square">
            <a:spAutoFit/>
          </a:bodyPr>
          <a:lstStyle/>
          <a:p>
            <a:pPr algn="ctr">
              <a:lnSpc>
                <a:spcPct val="150000"/>
              </a:lnSpc>
              <a:spcAft>
                <a:spcPts val="800"/>
              </a:spcAft>
            </a:pPr>
            <a:r>
              <a:rPr lang="en-US" sz="3200" i="1" dirty="0">
                <a:solidFill>
                  <a:srgbClr val="000000"/>
                </a:solidFill>
                <a:latin typeface="Times New Roman" pitchFamily="18" charset="0"/>
                <a:ea typeface="Calibri"/>
                <a:cs typeface="Times New Roman" pitchFamily="18" charset="0"/>
              </a:rPr>
              <a:t>“</a:t>
            </a:r>
            <a:r>
              <a:rPr lang="en-US" sz="3200" i="1" dirty="0" err="1">
                <a:solidFill>
                  <a:srgbClr val="000000"/>
                </a:solidFill>
                <a:latin typeface="Times New Roman" pitchFamily="18" charset="0"/>
                <a:ea typeface="Calibri"/>
                <a:cs typeface="Times New Roman" pitchFamily="18" charset="0"/>
              </a:rPr>
              <a:t>Đời</a:t>
            </a:r>
            <a:r>
              <a:rPr lang="en-US" sz="3200" i="1" dirty="0">
                <a:solidFill>
                  <a:srgbClr val="000000"/>
                </a:solidFill>
                <a:latin typeface="Times New Roman" pitchFamily="18" charset="0"/>
                <a:ea typeface="Calibri"/>
                <a:cs typeface="Times New Roman" pitchFamily="18" charset="0"/>
              </a:rPr>
              <a:t> cha </a:t>
            </a:r>
            <a:r>
              <a:rPr lang="en-US" sz="3200" i="1" dirty="0" err="1">
                <a:solidFill>
                  <a:srgbClr val="000000"/>
                </a:solidFill>
                <a:latin typeface="Times New Roman" pitchFamily="18" charset="0"/>
                <a:ea typeface="Calibri"/>
                <a:cs typeface="Times New Roman" pitchFamily="18" charset="0"/>
              </a:rPr>
              <a:t>ông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với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đời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tôi</a:t>
            </a:r>
            <a:endParaRPr lang="en-US" sz="3200" dirty="0">
              <a:solidFill>
                <a:prstClr val="black"/>
              </a:solidFill>
              <a:latin typeface="Times New Roman" pitchFamily="18" charset="0"/>
              <a:ea typeface="Calibri"/>
              <a:cs typeface="Times New Roman" pitchFamily="18" charset="0"/>
            </a:endParaRPr>
          </a:p>
          <a:p>
            <a:pPr algn="ctr">
              <a:lnSpc>
                <a:spcPct val="150000"/>
              </a:lnSpc>
              <a:spcAft>
                <a:spcPts val="800"/>
              </a:spcAft>
            </a:pPr>
            <a:r>
              <a:rPr lang="en-US" sz="3200" i="1" dirty="0" err="1">
                <a:solidFill>
                  <a:srgbClr val="000000"/>
                </a:solidFill>
                <a:latin typeface="Times New Roman" pitchFamily="18" charset="0"/>
                <a:ea typeface="Calibri"/>
                <a:cs typeface="Times New Roman" pitchFamily="18" charset="0"/>
              </a:rPr>
              <a:t>Như</a:t>
            </a:r>
            <a:r>
              <a:rPr lang="en-US" sz="3200" i="1" dirty="0">
                <a:solidFill>
                  <a:srgbClr val="000000"/>
                </a:solidFill>
                <a:latin typeface="Times New Roman" pitchFamily="18" charset="0"/>
                <a:ea typeface="Calibri"/>
                <a:cs typeface="Times New Roman" pitchFamily="18" charset="0"/>
              </a:rPr>
              <a:t> con </a:t>
            </a:r>
            <a:r>
              <a:rPr lang="en-US" sz="3200" i="1" dirty="0" err="1">
                <a:solidFill>
                  <a:srgbClr val="000000"/>
                </a:solidFill>
                <a:latin typeface="Times New Roman" pitchFamily="18" charset="0"/>
                <a:ea typeface="Calibri"/>
                <a:cs typeface="Times New Roman" pitchFamily="18" charset="0"/>
              </a:rPr>
              <a:t>sông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với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chân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trời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đã</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xa</a:t>
            </a:r>
            <a:endParaRPr lang="en-US" sz="3200" dirty="0">
              <a:solidFill>
                <a:prstClr val="black"/>
              </a:solidFill>
              <a:latin typeface="Times New Roman" pitchFamily="18" charset="0"/>
              <a:ea typeface="Calibri"/>
              <a:cs typeface="Times New Roman" pitchFamily="18" charset="0"/>
            </a:endParaRPr>
          </a:p>
          <a:p>
            <a:pPr algn="ctr">
              <a:lnSpc>
                <a:spcPct val="150000"/>
              </a:lnSpc>
              <a:spcAft>
                <a:spcPts val="800"/>
              </a:spcAft>
            </a:pPr>
            <a:r>
              <a:rPr lang="en-US" sz="3200" i="1" dirty="0" err="1">
                <a:solidFill>
                  <a:srgbClr val="000000"/>
                </a:solidFill>
                <a:latin typeface="Times New Roman" pitchFamily="18" charset="0"/>
                <a:ea typeface="Calibri"/>
                <a:cs typeface="Times New Roman" pitchFamily="18" charset="0"/>
              </a:rPr>
              <a:t>Chỉ</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còn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chuyện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cổ</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thiết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tha</a:t>
            </a:r>
            <a:endParaRPr lang="en-US" sz="3200" dirty="0">
              <a:solidFill>
                <a:prstClr val="black"/>
              </a:solidFill>
              <a:latin typeface="Times New Roman" pitchFamily="18" charset="0"/>
              <a:ea typeface="Calibri"/>
              <a:cs typeface="Times New Roman" pitchFamily="18" charset="0"/>
            </a:endParaRPr>
          </a:p>
          <a:p>
            <a:pPr algn="ctr">
              <a:lnSpc>
                <a:spcPct val="150000"/>
              </a:lnSpc>
              <a:spcAft>
                <a:spcPts val="800"/>
              </a:spcAft>
            </a:pPr>
            <a:r>
              <a:rPr lang="en-US" sz="3200" i="1" dirty="0">
                <a:solidFill>
                  <a:srgbClr val="000000"/>
                </a:solidFill>
                <a:latin typeface="Times New Roman" pitchFamily="18" charset="0"/>
                <a:ea typeface="Calibri"/>
                <a:cs typeface="Times New Roman" pitchFamily="18" charset="0"/>
              </a:rPr>
              <a:t>Cho </a:t>
            </a:r>
            <a:r>
              <a:rPr lang="en-US" sz="3200" i="1" dirty="0" err="1">
                <a:solidFill>
                  <a:srgbClr val="000000"/>
                </a:solidFill>
                <a:latin typeface="Times New Roman" pitchFamily="18" charset="0"/>
                <a:ea typeface="Calibri"/>
                <a:cs typeface="Times New Roman" pitchFamily="18" charset="0"/>
              </a:rPr>
              <a:t>tôi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nhận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mặt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ông</a:t>
            </a:r>
            <a:r>
              <a:rPr lang="en-US" sz="3200" i="1" dirty="0">
                <a:solidFill>
                  <a:srgbClr val="000000"/>
                </a:solidFill>
                <a:latin typeface="Times New Roman" pitchFamily="18" charset="0"/>
                <a:ea typeface="Calibri"/>
                <a:cs typeface="Times New Roman" pitchFamily="18" charset="0"/>
              </a:rPr>
              <a:t> cha </a:t>
            </a:r>
            <a:r>
              <a:rPr lang="en-US" sz="3200" i="1" dirty="0" err="1">
                <a:solidFill>
                  <a:srgbClr val="000000"/>
                </a:solidFill>
                <a:latin typeface="Times New Roman" pitchFamily="18" charset="0"/>
                <a:ea typeface="Calibri"/>
                <a:cs typeface="Times New Roman" pitchFamily="18" charset="0"/>
              </a:rPr>
              <a:t>của</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mình</a:t>
            </a:r>
            <a:r>
              <a:rPr lang="en-US" sz="3200" i="1" dirty="0">
                <a:solidFill>
                  <a:srgbClr val="000000"/>
                </a:solidFill>
                <a:latin typeface="Times New Roman" pitchFamily="18" charset="0"/>
                <a:ea typeface="Calibri"/>
                <a:cs typeface="Times New Roman" pitchFamily="18" charset="0"/>
              </a:rPr>
              <a:t>”</a:t>
            </a:r>
            <a:endParaRPr lang="en-US" sz="3200" dirty="0">
              <a:solidFill>
                <a:prstClr val="black"/>
              </a:solidFill>
              <a:latin typeface="Times New Roman" pitchFamily="18" charset="0"/>
              <a:ea typeface="Calibri"/>
              <a:cs typeface="Times New Roman" pitchFamily="18" charset="0"/>
            </a:endParaRPr>
          </a:p>
        </p:txBody>
      </p:sp>
      <p:sp>
        <p:nvSpPr>
          <p:cNvPr id="5" name="Rectangle 4"/>
          <p:cNvSpPr/>
          <p:nvPr/>
        </p:nvSpPr>
        <p:spPr>
          <a:xfrm>
            <a:off x="2457564" y="524960"/>
            <a:ext cx="3390672" cy="742511"/>
          </a:xfrm>
          <a:prstGeom prst="rect">
            <a:avLst/>
          </a:prstGeom>
        </p:spPr>
        <p:txBody>
          <a:bodyPr wrap="none">
            <a:spAutoFit/>
          </a:bodyPr>
          <a:lstStyle/>
          <a:p>
            <a:pPr algn="just">
              <a:lnSpc>
                <a:spcPct val="150000"/>
              </a:lnSpc>
              <a:spcAft>
                <a:spcPts val="800"/>
              </a:spcAft>
            </a:pPr>
            <a:r>
              <a:rPr lang="en-US" sz="3200" b="1" i="1" dirty="0" err="1">
                <a:solidFill>
                  <a:srgbClr val="000000"/>
                </a:solidFill>
                <a:latin typeface="Times New Roman" pitchFamily="18" charset="0"/>
                <a:ea typeface="Calibri"/>
                <a:cs typeface="Times New Roman" pitchFamily="18" charset="0"/>
              </a:rPr>
              <a:t>Đọc</a:t>
            </a:r>
            <a:r>
              <a:rPr lang="en-US" sz="3200" b="1" i="1" dirty="0">
                <a:solidFill>
                  <a:srgbClr val="000000"/>
                </a:solidFill>
                <a:latin typeface="Times New Roman" pitchFamily="18" charset="0"/>
                <a:ea typeface="Calibri"/>
                <a:cs typeface="Times New Roman" pitchFamily="18" charset="0"/>
              </a:rPr>
              <a:t> 4 </a:t>
            </a:r>
            <a:r>
              <a:rPr lang="en-US" sz="3200" b="1" i="1" dirty="0" err="1">
                <a:solidFill>
                  <a:srgbClr val="000000"/>
                </a:solidFill>
                <a:latin typeface="Times New Roman" pitchFamily="18" charset="0"/>
                <a:ea typeface="Calibri"/>
                <a:cs typeface="Times New Roman" pitchFamily="18" charset="0"/>
              </a:rPr>
              <a:t>câu</a:t>
            </a:r>
            <a:r>
              <a:rPr lang="en-US" sz="3200" b="1" i="1" dirty="0">
                <a:solidFill>
                  <a:srgbClr val="000000"/>
                </a:solidFill>
                <a:latin typeface="Times New Roman" pitchFamily="18" charset="0"/>
                <a:ea typeface="Calibri"/>
                <a:cs typeface="Times New Roman" pitchFamily="18" charset="0"/>
              </a:rPr>
              <a:t> </a:t>
            </a:r>
            <a:r>
              <a:rPr lang="en-US" sz="3200" b="1" i="1" dirty="0" err="1">
                <a:solidFill>
                  <a:srgbClr val="000000"/>
                </a:solidFill>
                <a:latin typeface="Times New Roman" pitchFamily="18" charset="0"/>
                <a:ea typeface="Calibri"/>
                <a:cs typeface="Times New Roman" pitchFamily="18" charset="0"/>
              </a:rPr>
              <a:t>thơ</a:t>
            </a:r>
            <a:r>
              <a:rPr lang="en-US" sz="3200" b="1" i="1" dirty="0">
                <a:solidFill>
                  <a:srgbClr val="000000"/>
                </a:solidFill>
                <a:latin typeface="Times New Roman" pitchFamily="18" charset="0"/>
                <a:ea typeface="Calibri"/>
                <a:cs typeface="Times New Roman" pitchFamily="18" charset="0"/>
              </a:rPr>
              <a:t> </a:t>
            </a:r>
            <a:r>
              <a:rPr lang="en-US" sz="3200" b="1" i="1" dirty="0" err="1">
                <a:solidFill>
                  <a:srgbClr val="000000"/>
                </a:solidFill>
                <a:latin typeface="Times New Roman" pitchFamily="18" charset="0"/>
                <a:ea typeface="Calibri"/>
                <a:cs typeface="Times New Roman" pitchFamily="18" charset="0"/>
              </a:rPr>
              <a:t>sau</a:t>
            </a:r>
            <a:r>
              <a:rPr lang="en-US" sz="3200" b="1" i="1" dirty="0">
                <a:solidFill>
                  <a:srgbClr val="000000"/>
                </a:solidFill>
                <a:latin typeface="Times New Roman" pitchFamily="18" charset="0"/>
                <a:ea typeface="Calibri"/>
                <a:cs typeface="Times New Roman" pitchFamily="18" charset="0"/>
              </a:rPr>
              <a:t>:</a:t>
            </a:r>
            <a:endParaRPr lang="en-US" sz="3200" b="1" dirty="0">
              <a:solidFill>
                <a:prstClr val="black"/>
              </a:solidFill>
              <a:latin typeface="Times New Roman" pitchFamily="18" charset="0"/>
              <a:ea typeface="Calibri"/>
              <a:cs typeface="Times New Roman" pitchFamily="18" charset="0"/>
            </a:endParaRPr>
          </a:p>
        </p:txBody>
      </p:sp>
      <p:sp>
        <p:nvSpPr>
          <p:cNvPr id="11" name="Rounded Rectangular Callout 10"/>
          <p:cNvSpPr/>
          <p:nvPr/>
        </p:nvSpPr>
        <p:spPr>
          <a:xfrm>
            <a:off x="2286000" y="1447800"/>
            <a:ext cx="6159500" cy="2628900"/>
          </a:xfrm>
          <a:prstGeom prst="wedgeRoundRectCallout">
            <a:avLst>
              <a:gd name="adj1" fmla="val 8638"/>
              <a:gd name="adj2" fmla="val 9654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b="1" i="1" dirty="0" err="1">
                <a:solidFill>
                  <a:srgbClr val="000000"/>
                </a:solidFill>
                <a:latin typeface="Times New Roman"/>
                <a:ea typeface="Calibri"/>
              </a:rPr>
              <a:t>Em</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biết</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được</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điều</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gì</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về</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lịch</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sử</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văn</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hóa</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dân</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tộc</a:t>
            </a:r>
            <a:r>
              <a:rPr lang="en-US" sz="3200" b="1" i="1" dirty="0">
                <a:solidFill>
                  <a:srgbClr val="000000"/>
                </a:solidFill>
                <a:latin typeface="Times New Roman"/>
                <a:ea typeface="Calibri"/>
              </a:rPr>
              <a:t>…qua </a:t>
            </a:r>
            <a:r>
              <a:rPr lang="en-US" sz="3200" b="1" i="1" dirty="0" err="1">
                <a:solidFill>
                  <a:srgbClr val="000000"/>
                </a:solidFill>
                <a:latin typeface="Times New Roman"/>
                <a:ea typeface="Calibri"/>
              </a:rPr>
              <a:t>những</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câu</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chuyện</a:t>
            </a:r>
            <a:r>
              <a:rPr lang="en-US" sz="3200" b="1" i="1" dirty="0">
                <a:solidFill>
                  <a:srgbClr val="000000"/>
                </a:solidFill>
                <a:latin typeface="Times New Roman"/>
                <a:ea typeface="Calibri"/>
              </a:rPr>
              <a:t> </a:t>
            </a:r>
            <a:r>
              <a:rPr lang="en-US" sz="3200" b="1" i="1" dirty="0" err="1">
                <a:solidFill>
                  <a:srgbClr val="000000"/>
                </a:solidFill>
                <a:latin typeface="Times New Roman"/>
                <a:ea typeface="Calibri"/>
              </a:rPr>
              <a:t>cổ</a:t>
            </a:r>
            <a:r>
              <a:rPr lang="en-US" sz="3200" b="1" i="1" dirty="0">
                <a:solidFill>
                  <a:srgbClr val="000000"/>
                </a:solidFill>
                <a:latin typeface="Times New Roman"/>
                <a:ea typeface="Calibri"/>
              </a:rPr>
              <a:t>?</a:t>
            </a:r>
            <a:endParaRPr lang="en-US" sz="3200" b="1" dirty="0">
              <a:solidFill>
                <a:prstClr val="white"/>
              </a:solidFill>
              <a:latin typeface="Calibri"/>
              <a:ea typeface="Calibri"/>
              <a:cs typeface="Times New Roman"/>
            </a:endParaRPr>
          </a:p>
        </p:txBody>
      </p:sp>
      <p:sp>
        <p:nvSpPr>
          <p:cNvPr id="2" name="Rounded Rectangular Callout 1"/>
          <p:cNvSpPr/>
          <p:nvPr/>
        </p:nvSpPr>
        <p:spPr>
          <a:xfrm>
            <a:off x="2565400" y="1606923"/>
            <a:ext cx="6426200" cy="2310653"/>
          </a:xfrm>
          <a:prstGeom prst="wedgeRoundRectCallout">
            <a:avLst>
              <a:gd name="adj1" fmla="val -36729"/>
              <a:gd name="adj2" fmla="val 996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dirty="0" err="1">
                <a:solidFill>
                  <a:schemeClr val="bg1"/>
                </a:solidFill>
                <a:latin typeface="Times New Roman"/>
                <a:ea typeface="Calibri"/>
                <a:cs typeface="Times New Roman"/>
              </a:rPr>
              <a:t>Biết</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phong</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tục</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làm</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bánh</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chưng</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bánh</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giày</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biết</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về</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tục</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ăn</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trầu</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đặc</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biệt</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trong</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các</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đám</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cưới</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hỏi</a:t>
            </a:r>
            <a:r>
              <a:rPr lang="en-US" sz="3200" dirty="0">
                <a:solidFill>
                  <a:schemeClr val="bg1"/>
                </a:solidFill>
                <a:latin typeface="Times New Roman"/>
                <a:ea typeface="Calibri"/>
                <a:cs typeface="Times New Roman"/>
              </a:rPr>
              <a:t>…</a:t>
            </a:r>
            <a:endParaRPr lang="en-US" sz="3200" dirty="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412718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11" grpId="1"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60" y="292100"/>
            <a:ext cx="5169715"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1337789"/>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3525" y="2781300"/>
            <a:ext cx="52387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714717" y="99760"/>
            <a:ext cx="3983404" cy="1077218"/>
          </a:xfrm>
          <a:prstGeom prst="rect">
            <a:avLst/>
          </a:prstGeom>
        </p:spPr>
        <p:txBody>
          <a:bodyPr wrap="square">
            <a:spAutoFit/>
          </a:bodyPr>
          <a:lstStyle/>
          <a:p>
            <a:pPr algn="ctr"/>
            <a:r>
              <a:rPr lang="en-US" sz="3200" b="1" dirty="0" err="1">
                <a:latin typeface="Times New Roman"/>
                <a:ea typeface="Calibri"/>
                <a:cs typeface="Times New Roman"/>
              </a:rPr>
              <a:t>Phong</a:t>
            </a:r>
            <a:r>
              <a:rPr lang="en-US" sz="3200" b="1" dirty="0">
                <a:latin typeface="Times New Roman"/>
                <a:ea typeface="Calibri"/>
                <a:cs typeface="Times New Roman"/>
              </a:rPr>
              <a:t> </a:t>
            </a:r>
            <a:r>
              <a:rPr lang="en-US" sz="3200" b="1" dirty="0" err="1">
                <a:latin typeface="Times New Roman"/>
                <a:ea typeface="Calibri"/>
                <a:cs typeface="Times New Roman"/>
              </a:rPr>
              <a:t>tục</a:t>
            </a:r>
            <a:r>
              <a:rPr lang="en-US" sz="3200" b="1" dirty="0">
                <a:latin typeface="Times New Roman"/>
                <a:ea typeface="Calibri"/>
                <a:cs typeface="Times New Roman"/>
              </a:rPr>
              <a:t> </a:t>
            </a:r>
            <a:r>
              <a:rPr lang="en-US" sz="3200" b="1" dirty="0" err="1">
                <a:latin typeface="Times New Roman"/>
                <a:ea typeface="Calibri"/>
                <a:cs typeface="Times New Roman"/>
              </a:rPr>
              <a:t>làm</a:t>
            </a:r>
            <a:r>
              <a:rPr lang="en-US" sz="3200" b="1" dirty="0">
                <a:latin typeface="Times New Roman"/>
                <a:ea typeface="Calibri"/>
                <a:cs typeface="Times New Roman"/>
              </a:rPr>
              <a:t> </a:t>
            </a:r>
            <a:r>
              <a:rPr lang="en-US" sz="3200" b="1" dirty="0" err="1">
                <a:latin typeface="Times New Roman"/>
                <a:ea typeface="Calibri"/>
                <a:cs typeface="Times New Roman"/>
              </a:rPr>
              <a:t>bánh</a:t>
            </a:r>
            <a:r>
              <a:rPr lang="en-US" sz="3200" b="1" dirty="0">
                <a:latin typeface="Times New Roman"/>
                <a:ea typeface="Calibri"/>
                <a:cs typeface="Times New Roman"/>
              </a:rPr>
              <a:t> </a:t>
            </a:r>
            <a:r>
              <a:rPr lang="en-US" sz="3200" b="1" dirty="0" err="1">
                <a:latin typeface="Times New Roman"/>
                <a:ea typeface="Calibri"/>
                <a:cs typeface="Times New Roman"/>
              </a:rPr>
              <a:t>chưng</a:t>
            </a:r>
            <a:r>
              <a:rPr lang="en-US" sz="3200" b="1" dirty="0">
                <a:latin typeface="Times New Roman"/>
                <a:ea typeface="Calibri"/>
                <a:cs typeface="Times New Roman"/>
              </a:rPr>
              <a:t>, </a:t>
            </a:r>
            <a:r>
              <a:rPr lang="en-US" sz="3200" b="1" dirty="0" err="1">
                <a:latin typeface="Times New Roman"/>
                <a:ea typeface="Calibri"/>
                <a:cs typeface="Times New Roman"/>
              </a:rPr>
              <a:t>bánh</a:t>
            </a:r>
            <a:r>
              <a:rPr lang="en-US" sz="3200" b="1" dirty="0">
                <a:latin typeface="Times New Roman"/>
                <a:ea typeface="Calibri"/>
                <a:cs typeface="Times New Roman"/>
              </a:rPr>
              <a:t> </a:t>
            </a:r>
            <a:r>
              <a:rPr lang="en-US" sz="3200" b="1" dirty="0" err="1">
                <a:latin typeface="Times New Roman"/>
                <a:ea typeface="Calibri"/>
                <a:cs typeface="Times New Roman"/>
              </a:rPr>
              <a:t>giày</a:t>
            </a:r>
            <a:endParaRPr lang="en-US" b="1" dirty="0"/>
          </a:p>
        </p:txBody>
      </p:sp>
    </p:spTree>
    <p:extLst>
      <p:ext uri="{BB962C8B-B14F-4D97-AF65-F5344CB8AC3E}">
        <p14:creationId xmlns:p14="http://schemas.microsoft.com/office/powerpoint/2010/main" val="88722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wheel(1)">
                                      <p:cBhvr>
                                        <p:cTn id="17" dur="2000"/>
                                        <p:tgtEl>
                                          <p:spTgt spid="15362"/>
                                        </p:tgtEl>
                                      </p:cBhvr>
                                    </p:animEffect>
                                  </p:childTnLst>
                                </p:cTn>
                              </p:par>
                              <p:par>
                                <p:cTn id="18" presetID="21" presetClass="entr" presetSubtype="1" fill="hold" nodeType="withEffect">
                                  <p:stCondLst>
                                    <p:cond delay="0"/>
                                  </p:stCondLst>
                                  <p:childTnLst>
                                    <p:set>
                                      <p:cBhvr>
                                        <p:cTn id="19" dur="1" fill="hold">
                                          <p:stCondLst>
                                            <p:cond delay="0"/>
                                          </p:stCondLst>
                                        </p:cTn>
                                        <p:tgtEl>
                                          <p:spTgt spid="15363"/>
                                        </p:tgtEl>
                                        <p:attrNameLst>
                                          <p:attrName>style.visibility</p:attrName>
                                        </p:attrNameLst>
                                      </p:cBhvr>
                                      <p:to>
                                        <p:strVal val="visible"/>
                                      </p:to>
                                    </p:set>
                                    <p:animEffect transition="in" filter="wheel(1)">
                                      <p:cBhvr>
                                        <p:cTn id="20" dur="2000"/>
                                        <p:tgtEl>
                                          <p:spTgt spid="15363"/>
                                        </p:tgtEl>
                                      </p:cBhvr>
                                    </p:animEffect>
                                  </p:childTnLst>
                                </p:cTn>
                              </p:par>
                              <p:par>
                                <p:cTn id="21" presetID="21" presetClass="entr" presetSubtype="1" fill="hold" nodeType="withEffect">
                                  <p:stCondLst>
                                    <p:cond delay="0"/>
                                  </p:stCondLst>
                                  <p:childTnLst>
                                    <p:set>
                                      <p:cBhvr>
                                        <p:cTn id="22" dur="1" fill="hold">
                                          <p:stCondLst>
                                            <p:cond delay="0"/>
                                          </p:stCondLst>
                                        </p:cTn>
                                        <p:tgtEl>
                                          <p:spTgt spid="15364"/>
                                        </p:tgtEl>
                                        <p:attrNameLst>
                                          <p:attrName>style.visibility</p:attrName>
                                        </p:attrNameLst>
                                      </p:cBhvr>
                                      <p:to>
                                        <p:strVal val="visible"/>
                                      </p:to>
                                    </p:set>
                                    <p:animEffect transition="in" filter="wheel(1)">
                                      <p:cBhvr>
                                        <p:cTn id="23"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42</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57" y="485796"/>
            <a:ext cx="5112728" cy="317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1" y="2039028"/>
            <a:ext cx="4725988" cy="314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2073" y="2900462"/>
            <a:ext cx="4786313" cy="311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99199" y="517122"/>
            <a:ext cx="4983089" cy="1077218"/>
          </a:xfrm>
          <a:prstGeom prst="rect">
            <a:avLst/>
          </a:prstGeom>
        </p:spPr>
        <p:txBody>
          <a:bodyPr wrap="square">
            <a:spAutoFit/>
          </a:bodyPr>
          <a:lstStyle/>
          <a:p>
            <a:pPr algn="ctr"/>
            <a:r>
              <a:rPr lang="en-US" sz="3200" b="1" dirty="0" err="1">
                <a:latin typeface="Times New Roman"/>
                <a:ea typeface="Calibri"/>
                <a:cs typeface="Times New Roman"/>
              </a:rPr>
              <a:t>Biết</a:t>
            </a:r>
            <a:r>
              <a:rPr lang="en-US" sz="3200" b="1" dirty="0">
                <a:latin typeface="Times New Roman"/>
                <a:ea typeface="Calibri"/>
                <a:cs typeface="Times New Roman"/>
              </a:rPr>
              <a:t> </a:t>
            </a:r>
            <a:r>
              <a:rPr lang="en-US" sz="3200" b="1" dirty="0" err="1">
                <a:latin typeface="Times New Roman"/>
                <a:ea typeface="Calibri"/>
                <a:cs typeface="Times New Roman"/>
              </a:rPr>
              <a:t>về</a:t>
            </a:r>
            <a:r>
              <a:rPr lang="en-US" sz="3200" b="1" dirty="0">
                <a:latin typeface="Times New Roman"/>
                <a:ea typeface="Calibri"/>
                <a:cs typeface="Times New Roman"/>
              </a:rPr>
              <a:t> </a:t>
            </a:r>
            <a:r>
              <a:rPr lang="en-US" sz="3200" b="1" dirty="0" err="1">
                <a:latin typeface="Times New Roman"/>
                <a:ea typeface="Calibri"/>
                <a:cs typeface="Times New Roman"/>
              </a:rPr>
              <a:t>tục</a:t>
            </a:r>
            <a:r>
              <a:rPr lang="en-US" sz="3200" b="1" dirty="0">
                <a:latin typeface="Times New Roman"/>
                <a:ea typeface="Calibri"/>
                <a:cs typeface="Times New Roman"/>
              </a:rPr>
              <a:t> </a:t>
            </a:r>
            <a:r>
              <a:rPr lang="en-US" sz="3200" b="1" dirty="0" err="1">
                <a:latin typeface="Times New Roman"/>
                <a:ea typeface="Calibri"/>
                <a:cs typeface="Times New Roman"/>
              </a:rPr>
              <a:t>ăn</a:t>
            </a:r>
            <a:r>
              <a:rPr lang="en-US" sz="3200" b="1" dirty="0">
                <a:latin typeface="Times New Roman"/>
                <a:ea typeface="Calibri"/>
                <a:cs typeface="Times New Roman"/>
              </a:rPr>
              <a:t> </a:t>
            </a:r>
            <a:r>
              <a:rPr lang="en-US" sz="3200" b="1" dirty="0" err="1">
                <a:latin typeface="Times New Roman"/>
                <a:ea typeface="Calibri"/>
                <a:cs typeface="Times New Roman"/>
              </a:rPr>
              <a:t>trầu</a:t>
            </a:r>
            <a:r>
              <a:rPr lang="en-US" sz="3200" b="1" dirty="0">
                <a:latin typeface="Times New Roman"/>
                <a:ea typeface="Calibri"/>
                <a:cs typeface="Times New Roman"/>
              </a:rPr>
              <a:t> </a:t>
            </a:r>
            <a:r>
              <a:rPr lang="en-US" sz="3200" b="1" dirty="0" err="1">
                <a:latin typeface="Times New Roman"/>
                <a:ea typeface="Calibri"/>
                <a:cs typeface="Times New Roman"/>
              </a:rPr>
              <a:t>đặc</a:t>
            </a:r>
            <a:r>
              <a:rPr lang="en-US" sz="3200" b="1" dirty="0">
                <a:latin typeface="Times New Roman"/>
                <a:ea typeface="Calibri"/>
                <a:cs typeface="Times New Roman"/>
              </a:rPr>
              <a:t> </a:t>
            </a:r>
            <a:r>
              <a:rPr lang="en-US" sz="3200" b="1" dirty="0" err="1">
                <a:latin typeface="Times New Roman"/>
                <a:ea typeface="Calibri"/>
                <a:cs typeface="Times New Roman"/>
              </a:rPr>
              <a:t>biệt</a:t>
            </a:r>
            <a:r>
              <a:rPr lang="en-US" sz="3200" b="1" dirty="0">
                <a:latin typeface="Times New Roman"/>
                <a:ea typeface="Calibri"/>
                <a:cs typeface="Times New Roman"/>
              </a:rPr>
              <a:t> </a:t>
            </a:r>
            <a:r>
              <a:rPr lang="en-US" sz="3200" b="1" dirty="0" err="1">
                <a:latin typeface="Times New Roman"/>
                <a:ea typeface="Calibri"/>
                <a:cs typeface="Times New Roman"/>
              </a:rPr>
              <a:t>trong</a:t>
            </a:r>
            <a:r>
              <a:rPr lang="en-US" sz="3200" b="1" dirty="0">
                <a:latin typeface="Times New Roman"/>
                <a:ea typeface="Calibri"/>
                <a:cs typeface="Times New Roman"/>
              </a:rPr>
              <a:t> </a:t>
            </a:r>
            <a:r>
              <a:rPr lang="en-US" sz="3200" b="1" dirty="0" err="1">
                <a:latin typeface="Times New Roman"/>
                <a:ea typeface="Calibri"/>
                <a:cs typeface="Times New Roman"/>
              </a:rPr>
              <a:t>các</a:t>
            </a:r>
            <a:r>
              <a:rPr lang="en-US" sz="3200" b="1" dirty="0">
                <a:latin typeface="Times New Roman"/>
                <a:ea typeface="Calibri"/>
                <a:cs typeface="Times New Roman"/>
              </a:rPr>
              <a:t> </a:t>
            </a:r>
            <a:r>
              <a:rPr lang="en-US" sz="3200" b="1" dirty="0" err="1">
                <a:latin typeface="Times New Roman"/>
                <a:ea typeface="Calibri"/>
                <a:cs typeface="Times New Roman"/>
              </a:rPr>
              <a:t>đám</a:t>
            </a:r>
            <a:r>
              <a:rPr lang="en-US" sz="3200" b="1" dirty="0">
                <a:latin typeface="Times New Roman"/>
                <a:ea typeface="Calibri"/>
                <a:cs typeface="Times New Roman"/>
              </a:rPr>
              <a:t> </a:t>
            </a:r>
            <a:r>
              <a:rPr lang="en-US" sz="3200" b="1" dirty="0" err="1">
                <a:latin typeface="Times New Roman"/>
                <a:ea typeface="Calibri"/>
                <a:cs typeface="Times New Roman"/>
              </a:rPr>
              <a:t>cưới</a:t>
            </a:r>
            <a:r>
              <a:rPr lang="en-US" sz="3200" b="1" dirty="0">
                <a:latin typeface="Times New Roman"/>
                <a:ea typeface="Calibri"/>
                <a:cs typeface="Times New Roman"/>
              </a:rPr>
              <a:t> </a:t>
            </a:r>
            <a:r>
              <a:rPr lang="en-US" sz="3200" b="1" dirty="0" err="1">
                <a:latin typeface="Times New Roman"/>
                <a:ea typeface="Calibri"/>
                <a:cs typeface="Times New Roman"/>
              </a:rPr>
              <a:t>hỏi</a:t>
            </a:r>
            <a:endParaRPr lang="en-US" b="1" dirty="0"/>
          </a:p>
        </p:txBody>
      </p:sp>
    </p:spTree>
    <p:extLst>
      <p:ext uri="{BB962C8B-B14F-4D97-AF65-F5344CB8AC3E}">
        <p14:creationId xmlns:p14="http://schemas.microsoft.com/office/powerpoint/2010/main" val="2006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6387"/>
                                        </p:tgtEl>
                                        <p:attrNameLst>
                                          <p:attrName>style.visibility</p:attrName>
                                        </p:attrNameLst>
                                      </p:cBhvr>
                                      <p:to>
                                        <p:strVal val="visible"/>
                                      </p:to>
                                    </p:set>
                                    <p:animEffect transition="in" filter="wheel(1)">
                                      <p:cBhvr>
                                        <p:cTn id="23" dur="2000"/>
                                        <p:tgtEl>
                                          <p:spTgt spid="16387"/>
                                        </p:tgtEl>
                                      </p:cBhvr>
                                    </p:animEffect>
                                  </p:childTnLst>
                                </p:cTn>
                              </p:par>
                              <p:par>
                                <p:cTn id="24" presetID="21" presetClass="entr" presetSubtype="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par>
                                <p:cTn id="27" presetID="21"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bwMode="auto">
          <a:xfrm>
            <a:off x="4152900" y="1285054"/>
            <a:ext cx="7086600" cy="4899846"/>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bg2">
              <a:lumMod val="50000"/>
            </a:schemeClr>
          </a:solidFill>
          <a:ln>
            <a:noFill/>
          </a:ln>
        </p:spPr>
        <p:txBody>
          <a:bodyPr vert="horz" wrap="square" lIns="91440" tIns="45720" rIns="91440" bIns="45720" numCol="1" anchor="t" anchorCtr="0" compatLnSpc="1"/>
          <a:lstStyle/>
          <a:p>
            <a:endParaRPr lang="en-US" dirty="0">
              <a:solidFill>
                <a:prstClr val="black"/>
              </a:solidFill>
              <a:latin typeface="印品黑体" panose="00000500000000000000" pitchFamily="2" charset="-122"/>
              <a:ea typeface="印品黑体" panose="00000500000000000000" pitchFamily="2" charset="-122"/>
            </a:endParaRPr>
          </a:p>
        </p:txBody>
      </p:sp>
      <p:sp>
        <p:nvSpPr>
          <p:cNvPr id="69" name="Cloud 68"/>
          <p:cNvSpPr>
            <a:spLocks noChangeAspect="1"/>
          </p:cNvSpPr>
          <p:nvPr/>
        </p:nvSpPr>
        <p:spPr>
          <a:xfrm>
            <a:off x="7467600" y="320711"/>
            <a:ext cx="2954376" cy="1718640"/>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gắn</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bó</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sâu</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nặng</a:t>
            </a:r>
            <a:endParaRPr lang="en-US" sz="3200" dirty="0">
              <a:solidFill>
                <a:schemeClr val="bg1"/>
              </a:solidFill>
            </a:endParaRPr>
          </a:p>
        </p:txBody>
      </p:sp>
      <p:sp>
        <p:nvSpPr>
          <p:cNvPr id="67" name="Rectangle 66"/>
          <p:cNvSpPr/>
          <p:nvPr/>
        </p:nvSpPr>
        <p:spPr>
          <a:xfrm>
            <a:off x="-145143" y="6458688"/>
            <a:ext cx="12729029" cy="7403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46" name="Freeform 45"/>
          <p:cNvSpPr/>
          <p:nvPr/>
        </p:nvSpPr>
        <p:spPr>
          <a:xfrm>
            <a:off x="-1786603" y="3297139"/>
            <a:ext cx="15938695" cy="4748689"/>
          </a:xfrm>
          <a:custGeom>
            <a:avLst/>
            <a:gdLst>
              <a:gd name="connsiteX0" fmla="*/ 732553 w 10571072"/>
              <a:gd name="connsiteY0" fmla="*/ 1624083 h 2793545"/>
              <a:gd name="connsiteX1" fmla="*/ 1469532 w 10571072"/>
              <a:gd name="connsiteY1" fmla="*/ 1248770 h 2793545"/>
              <a:gd name="connsiteX2" fmla="*/ 3066320 w 10571072"/>
              <a:gd name="connsiteY2" fmla="*/ 1917510 h 2793545"/>
              <a:gd name="connsiteX3" fmla="*/ 4594870 w 10571072"/>
              <a:gd name="connsiteY3" fmla="*/ 1112292 h 2793545"/>
              <a:gd name="connsiteX4" fmla="*/ 5543389 w 10571072"/>
              <a:gd name="connsiteY4" fmla="*/ 1549021 h 2793545"/>
              <a:gd name="connsiteX5" fmla="*/ 6300840 w 10571072"/>
              <a:gd name="connsiteY5" fmla="*/ 1030406 h 2793545"/>
              <a:gd name="connsiteX6" fmla="*/ 7433604 w 10571072"/>
              <a:gd name="connsiteY6" fmla="*/ 1153236 h 2793545"/>
              <a:gd name="connsiteX7" fmla="*/ 8423067 w 10571072"/>
              <a:gd name="connsiteY7" fmla="*/ 416257 h 2793545"/>
              <a:gd name="connsiteX8" fmla="*/ 9364762 w 10571072"/>
              <a:gd name="connsiteY8" fmla="*/ 1337481 h 2793545"/>
              <a:gd name="connsiteX9" fmla="*/ 9890201 w 10571072"/>
              <a:gd name="connsiteY9" fmla="*/ 0 h 2793545"/>
              <a:gd name="connsiteX10" fmla="*/ 9890201 w 10571072"/>
              <a:gd name="connsiteY10" fmla="*/ 0 h 2793545"/>
              <a:gd name="connsiteX11" fmla="*/ 9890201 w 10571072"/>
              <a:gd name="connsiteY11" fmla="*/ 2470245 h 2793545"/>
              <a:gd name="connsiteX12" fmla="*/ 698434 w 10571072"/>
              <a:gd name="connsiteY12" fmla="*/ 2674961 h 2793545"/>
              <a:gd name="connsiteX13" fmla="*/ 732553 w 10571072"/>
              <a:gd name="connsiteY13" fmla="*/ 1624083 h 279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71072" h="2793545">
                <a:moveTo>
                  <a:pt x="732553" y="1624083"/>
                </a:moveTo>
                <a:cubicBezTo>
                  <a:pt x="861069" y="1386384"/>
                  <a:pt x="1080571" y="1199865"/>
                  <a:pt x="1469532" y="1248770"/>
                </a:cubicBezTo>
                <a:cubicBezTo>
                  <a:pt x="1858493" y="1297675"/>
                  <a:pt x="2545430" y="1940256"/>
                  <a:pt x="3066320" y="1917510"/>
                </a:cubicBezTo>
                <a:cubicBezTo>
                  <a:pt x="3587210" y="1894764"/>
                  <a:pt x="4182025" y="1173707"/>
                  <a:pt x="4594870" y="1112292"/>
                </a:cubicBezTo>
                <a:cubicBezTo>
                  <a:pt x="5007715" y="1050877"/>
                  <a:pt x="5259061" y="1562669"/>
                  <a:pt x="5543389" y="1549021"/>
                </a:cubicBezTo>
                <a:cubicBezTo>
                  <a:pt x="5827717" y="1535373"/>
                  <a:pt x="5985804" y="1096370"/>
                  <a:pt x="6300840" y="1030406"/>
                </a:cubicBezTo>
                <a:cubicBezTo>
                  <a:pt x="6615876" y="964442"/>
                  <a:pt x="7079900" y="1255594"/>
                  <a:pt x="7433604" y="1153236"/>
                </a:cubicBezTo>
                <a:cubicBezTo>
                  <a:pt x="7787308" y="1050878"/>
                  <a:pt x="8101207" y="385550"/>
                  <a:pt x="8423067" y="416257"/>
                </a:cubicBezTo>
                <a:cubicBezTo>
                  <a:pt x="8744927" y="446964"/>
                  <a:pt x="9120240" y="1406857"/>
                  <a:pt x="9364762" y="1337481"/>
                </a:cubicBezTo>
                <a:cubicBezTo>
                  <a:pt x="9609284" y="1268105"/>
                  <a:pt x="9890201" y="0"/>
                  <a:pt x="9890201" y="0"/>
                </a:cubicBezTo>
                <a:lnTo>
                  <a:pt x="9890201" y="0"/>
                </a:lnTo>
                <a:cubicBezTo>
                  <a:pt x="9890201" y="411707"/>
                  <a:pt x="11422162" y="2024418"/>
                  <a:pt x="9890201" y="2470245"/>
                </a:cubicBezTo>
                <a:cubicBezTo>
                  <a:pt x="8358240" y="2916072"/>
                  <a:pt x="2224709" y="2813713"/>
                  <a:pt x="698434" y="2674961"/>
                </a:cubicBezTo>
                <a:cubicBezTo>
                  <a:pt x="-827841" y="2536209"/>
                  <a:pt x="604037" y="1861782"/>
                  <a:pt x="732553" y="1624083"/>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印品黑体" panose="00000500000000000000" pitchFamily="2" charset="-122"/>
              <a:ea typeface="印品黑体" panose="00000500000000000000" pitchFamily="2" charset="-122"/>
            </a:endParaRPr>
          </a:p>
        </p:txBody>
      </p:sp>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2BF30DC7-AAD2-454B-B123-BB1296A15ADF}" type="slidenum">
                <a:rPr lang="id-ID" sz="1400" smtClean="0">
                  <a:solidFill>
                    <a:srgbClr val="FFAA91"/>
                  </a:solidFill>
                  <a:latin typeface="印品黑体" panose="00000500000000000000" pitchFamily="2" charset="-122"/>
                  <a:ea typeface="印品黑体" panose="00000500000000000000" pitchFamily="2" charset="-122"/>
                </a:rPr>
                <a:pPr algn="ctr"/>
                <a:t>43</a:t>
              </a:fld>
              <a:endParaRPr lang="id-ID" sz="1400" dirty="0">
                <a:solidFill>
                  <a:srgbClr val="FFAA91"/>
                </a:solidFill>
                <a:latin typeface="印品黑体" panose="00000500000000000000" pitchFamily="2" charset="-122"/>
                <a:ea typeface="印品黑体" panose="00000500000000000000" pitchFamily="2" charset="-122"/>
              </a:endParaRPr>
            </a:p>
          </p:txBody>
        </p:sp>
      </p:grpSp>
      <p:sp>
        <p:nvSpPr>
          <p:cNvPr id="15" name="Cloud 14"/>
          <p:cNvSpPr>
            <a:spLocks noChangeAspect="1"/>
          </p:cNvSpPr>
          <p:nvPr/>
        </p:nvSpPr>
        <p:spPr>
          <a:xfrm rot="1734068">
            <a:off x="6225882" y="3763059"/>
            <a:ext cx="780585" cy="554574"/>
          </a:xfrm>
          <a:prstGeom prst="clou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12" name="Cloud 11"/>
          <p:cNvSpPr/>
          <p:nvPr/>
        </p:nvSpPr>
        <p:spPr>
          <a:xfrm>
            <a:off x="4191848" y="949045"/>
            <a:ext cx="2575862" cy="1576611"/>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10" name="Cloud 9"/>
          <p:cNvSpPr/>
          <p:nvPr/>
        </p:nvSpPr>
        <p:spPr>
          <a:xfrm>
            <a:off x="8849411" y="2171919"/>
            <a:ext cx="2383628" cy="1437046"/>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a:ea typeface="Calibri"/>
                <a:cs typeface="Times New Roman"/>
              </a:rPr>
              <a:t>sự</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trân</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trọng</a:t>
            </a:r>
            <a:endParaRPr lang="id-ID" sz="3200" dirty="0">
              <a:solidFill>
                <a:schemeClr val="bg1"/>
              </a:solidFill>
              <a:latin typeface="印品黑体" panose="00000500000000000000" pitchFamily="2" charset="-122"/>
              <a:ea typeface="印品黑体" panose="00000500000000000000" pitchFamily="2" charset="-122"/>
            </a:endParaRPr>
          </a:p>
        </p:txBody>
      </p:sp>
      <p:sp>
        <p:nvSpPr>
          <p:cNvPr id="2" name="Cloud 1"/>
          <p:cNvSpPr/>
          <p:nvPr/>
        </p:nvSpPr>
        <p:spPr>
          <a:xfrm>
            <a:off x="6890850" y="3608965"/>
            <a:ext cx="2583350" cy="1570425"/>
          </a:xfrm>
          <a:prstGeom prst="clou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prstClr val="white"/>
                </a:solidFill>
                <a:latin typeface="Times New Roman"/>
                <a:ea typeface="印品黑体" panose="00000500000000000000" pitchFamily="2" charset="-122"/>
                <a:cs typeface="Times New Roman"/>
              </a:rPr>
              <a:t>Đối</a:t>
            </a:r>
            <a:r>
              <a:rPr lang="en-US" sz="3200" dirty="0">
                <a:solidFill>
                  <a:prstClr val="white"/>
                </a:solidFill>
                <a:latin typeface="Times New Roman"/>
                <a:ea typeface="印品黑体" panose="00000500000000000000" pitchFamily="2" charset="-122"/>
                <a:cs typeface="Times New Roman"/>
              </a:rPr>
              <a:t> </a:t>
            </a:r>
            <a:r>
              <a:rPr lang="en-US" sz="3200" dirty="0" err="1">
                <a:solidFill>
                  <a:prstClr val="white"/>
                </a:solidFill>
                <a:latin typeface="Times New Roman"/>
                <a:ea typeface="印品黑体" panose="00000500000000000000" pitchFamily="2" charset="-122"/>
                <a:cs typeface="Times New Roman"/>
              </a:rPr>
              <a:t>với</a:t>
            </a:r>
            <a:r>
              <a:rPr lang="en-US" sz="3200" dirty="0">
                <a:solidFill>
                  <a:prstClr val="white"/>
                </a:solidFill>
                <a:latin typeface="Times New Roman"/>
                <a:ea typeface="印品黑体" panose="00000500000000000000" pitchFamily="2" charset="-122"/>
                <a:cs typeface="Times New Roman"/>
              </a:rPr>
              <a:t> </a:t>
            </a:r>
            <a:r>
              <a:rPr lang="en-US" sz="3200" dirty="0" err="1">
                <a:solidFill>
                  <a:prstClr val="white"/>
                </a:solidFill>
                <a:latin typeface="Times New Roman"/>
                <a:ea typeface="印品黑体" panose="00000500000000000000" pitchFamily="2" charset="-122"/>
                <a:cs typeface="Times New Roman"/>
              </a:rPr>
              <a:t>truyện</a:t>
            </a:r>
            <a:r>
              <a:rPr lang="en-US" sz="3200" dirty="0">
                <a:solidFill>
                  <a:prstClr val="white"/>
                </a:solidFill>
                <a:latin typeface="Times New Roman"/>
                <a:ea typeface="印品黑体" panose="00000500000000000000" pitchFamily="2" charset="-122"/>
                <a:cs typeface="Times New Roman"/>
              </a:rPr>
              <a:t> </a:t>
            </a:r>
            <a:r>
              <a:rPr lang="en-US" sz="3200" dirty="0" err="1">
                <a:solidFill>
                  <a:prstClr val="white"/>
                </a:solidFill>
                <a:latin typeface="Times New Roman"/>
                <a:ea typeface="印品黑体" panose="00000500000000000000" pitchFamily="2" charset="-122"/>
                <a:cs typeface="Times New Roman"/>
              </a:rPr>
              <a:t>cổ</a:t>
            </a:r>
            <a:endParaRPr lang="id-ID" sz="3200" dirty="0">
              <a:solidFill>
                <a:prstClr val="white"/>
              </a:solidFill>
              <a:latin typeface="印品黑体" panose="00000500000000000000" pitchFamily="2" charset="-122"/>
              <a:ea typeface="印品黑体" panose="00000500000000000000" pitchFamily="2" charset="-122"/>
            </a:endParaRPr>
          </a:p>
        </p:txBody>
      </p:sp>
      <p:sp>
        <p:nvSpPr>
          <p:cNvPr id="14" name="Cloud 13"/>
          <p:cNvSpPr>
            <a:spLocks noChangeAspect="1"/>
          </p:cNvSpPr>
          <p:nvPr/>
        </p:nvSpPr>
        <p:spPr>
          <a:xfrm>
            <a:off x="3878410" y="3126795"/>
            <a:ext cx="2448664" cy="1739677"/>
          </a:xfrm>
          <a:prstGeom prst="clou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a:ea typeface="Calibri"/>
                <a:cs typeface="Times New Roman"/>
              </a:rPr>
              <a:t>biết</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ơn</a:t>
            </a:r>
            <a:endParaRPr lang="id-ID" dirty="0">
              <a:solidFill>
                <a:prstClr val="white"/>
              </a:solidFill>
              <a:latin typeface="印品黑体" panose="00000500000000000000" pitchFamily="2" charset="-122"/>
              <a:ea typeface="印品黑体" panose="00000500000000000000" pitchFamily="2" charset="-122"/>
            </a:endParaRPr>
          </a:p>
        </p:txBody>
      </p:sp>
      <p:grpSp>
        <p:nvGrpSpPr>
          <p:cNvPr id="47" name="Group 46"/>
          <p:cNvGrpSpPr/>
          <p:nvPr/>
        </p:nvGrpSpPr>
        <p:grpSpPr>
          <a:xfrm>
            <a:off x="808935" y="6487885"/>
            <a:ext cx="11227318" cy="384627"/>
            <a:chOff x="808935" y="6487885"/>
            <a:chExt cx="11227318" cy="384627"/>
          </a:xfrm>
        </p:grpSpPr>
        <p:sp>
          <p:nvSpPr>
            <p:cNvPr id="48" name="Content Placeholder 2"/>
            <p:cNvSpPr txBox="1"/>
            <p:nvPr userDrawn="1"/>
          </p:nvSpPr>
          <p:spPr>
            <a:xfrm>
              <a:off x="814978" y="6516913"/>
              <a:ext cx="10520679" cy="355599"/>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E54919">
                    <a:lumMod val="75000"/>
                  </a:srgbClr>
                </a:buClr>
              </a:pPr>
              <a:r>
                <a:rPr lang="id-ID" sz="1100" dirty="0">
                  <a:solidFill>
                    <a:prstClr val="white">
                      <a:lumMod val="75000"/>
                    </a:prstClr>
                  </a:solidFill>
                  <a:latin typeface="印品黑体" panose="00000500000000000000" pitchFamily="2" charset="-122"/>
                  <a:ea typeface="印品黑体" panose="00000500000000000000" pitchFamily="2" charset="-122"/>
                </a:rPr>
                <a:t>www.</a:t>
              </a:r>
              <a:r>
                <a:rPr lang="id-ID" sz="1100" dirty="0">
                  <a:solidFill>
                    <a:prstClr val="white">
                      <a:lumMod val="50000"/>
                    </a:prstClr>
                  </a:solidFill>
                  <a:latin typeface="印品黑体" panose="00000500000000000000" pitchFamily="2" charset="-122"/>
                  <a:ea typeface="印品黑体" panose="00000500000000000000" pitchFamily="2" charset="-122"/>
                </a:rPr>
                <a:t>sony</a:t>
              </a:r>
              <a:r>
                <a:rPr lang="id-ID" sz="1100" dirty="0">
                  <a:solidFill>
                    <a:srgbClr val="E54919">
                      <a:lumMod val="75000"/>
                    </a:srgbClr>
                  </a:solidFill>
                  <a:latin typeface="印品黑体" panose="00000500000000000000" pitchFamily="2" charset="-122"/>
                  <a:ea typeface="印品黑体" panose="00000500000000000000" pitchFamily="2" charset="-122"/>
                </a:rPr>
                <a:t>wax</a:t>
              </a:r>
              <a:r>
                <a:rPr lang="id-ID" sz="1100" dirty="0">
                  <a:solidFill>
                    <a:srgbClr val="FD8A66"/>
                  </a:solidFill>
                  <a:latin typeface="印品黑体" panose="00000500000000000000" pitchFamily="2" charset="-122"/>
                  <a:ea typeface="印品黑体" panose="00000500000000000000" pitchFamily="2" charset="-122"/>
                </a:rPr>
                <a:t>waw</a:t>
              </a:r>
              <a:r>
                <a:rPr lang="id-ID" sz="1100" dirty="0">
                  <a:solidFill>
                    <a:prstClr val="white">
                      <a:lumMod val="75000"/>
                    </a:prstClr>
                  </a:solidFill>
                  <a:latin typeface="印品黑体" panose="00000500000000000000" pitchFamily="2" charset="-122"/>
                  <a:ea typeface="印品黑体" panose="00000500000000000000" pitchFamily="2" charset="-122"/>
                </a:rPr>
                <a:t>.com</a:t>
              </a:r>
              <a:endParaRPr lang="en-US" sz="1100" dirty="0">
                <a:solidFill>
                  <a:prstClr val="white">
                    <a:lumMod val="75000"/>
                  </a:prstClr>
                </a:solidFill>
                <a:latin typeface="印品黑体" panose="00000500000000000000" pitchFamily="2" charset="-122"/>
                <a:ea typeface="印品黑体" panose="00000500000000000000" pitchFamily="2" charset="-122"/>
              </a:endParaRPr>
            </a:p>
          </p:txBody>
        </p:sp>
        <p:grpSp>
          <p:nvGrpSpPr>
            <p:cNvPr id="49" name="Group 48"/>
            <p:cNvGrpSpPr>
              <a:grpSpLocks noChangeAspect="1"/>
            </p:cNvGrpSpPr>
            <p:nvPr userDrawn="1"/>
          </p:nvGrpSpPr>
          <p:grpSpPr>
            <a:xfrm>
              <a:off x="11556814" y="6523586"/>
              <a:ext cx="479439" cy="218277"/>
              <a:chOff x="5174774" y="2569166"/>
              <a:chExt cx="532711" cy="242528"/>
            </a:xfrm>
          </p:grpSpPr>
          <p:grpSp>
            <p:nvGrpSpPr>
              <p:cNvPr id="61" name="Group 60"/>
              <p:cNvGrpSpPr/>
              <p:nvPr userDrawn="1"/>
            </p:nvGrpSpPr>
            <p:grpSpPr>
              <a:xfrm>
                <a:off x="5462685" y="2572354"/>
                <a:ext cx="244800" cy="239340"/>
                <a:chOff x="5462685" y="2572354"/>
                <a:chExt cx="244800" cy="239340"/>
              </a:xfrm>
            </p:grpSpPr>
            <p:sp>
              <p:nvSpPr>
                <p:cNvPr id="65" name="Oval 64"/>
                <p:cNvSpPr/>
                <p:nvPr userDrawn="1"/>
              </p:nvSpPr>
              <p:spPr>
                <a:xfrm>
                  <a:off x="5462685" y="2572354"/>
                  <a:ext cx="244800" cy="23934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66" name="Chevron 65"/>
                <p:cNvSpPr/>
                <p:nvPr userDrawn="1"/>
              </p:nvSpPr>
              <p:spPr>
                <a:xfrm>
                  <a:off x="5547183" y="2623719"/>
                  <a:ext cx="126000" cy="143999"/>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black"/>
                    </a:solidFill>
                    <a:latin typeface="印品黑体" panose="00000500000000000000" pitchFamily="2" charset="-122"/>
                    <a:ea typeface="印品黑体" panose="00000500000000000000" pitchFamily="2" charset="-122"/>
                  </a:endParaRPr>
                </a:p>
              </p:txBody>
            </p:sp>
          </p:grpSp>
          <p:grpSp>
            <p:nvGrpSpPr>
              <p:cNvPr id="62" name="Group 61"/>
              <p:cNvGrpSpPr/>
              <p:nvPr userDrawn="1"/>
            </p:nvGrpSpPr>
            <p:grpSpPr>
              <a:xfrm rot="10800000">
                <a:off x="5174774" y="2569166"/>
                <a:ext cx="244800" cy="239339"/>
                <a:chOff x="5420353" y="2561777"/>
                <a:chExt cx="244800" cy="239339"/>
              </a:xfrm>
            </p:grpSpPr>
            <p:sp>
              <p:nvSpPr>
                <p:cNvPr id="63" name="Oval 62"/>
                <p:cNvSpPr/>
                <p:nvPr userDrawn="1"/>
              </p:nvSpPr>
              <p:spPr>
                <a:xfrm>
                  <a:off x="5420353" y="2561777"/>
                  <a:ext cx="244800" cy="239339"/>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64" name="Chevron 63"/>
                <p:cNvSpPr/>
                <p:nvPr userDrawn="1"/>
              </p:nvSpPr>
              <p:spPr>
                <a:xfrm>
                  <a:off x="5490336" y="2602557"/>
                  <a:ext cx="126000" cy="144000"/>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black"/>
                    </a:solidFill>
                    <a:latin typeface="印品黑体" panose="00000500000000000000" pitchFamily="2" charset="-122"/>
                    <a:ea typeface="印品黑体" panose="00000500000000000000" pitchFamily="2" charset="-122"/>
                  </a:endParaRPr>
                </a:p>
              </p:txBody>
            </p:sp>
          </p:grpSp>
        </p:grpSp>
        <p:grpSp>
          <p:nvGrpSpPr>
            <p:cNvPr id="50" name="Group 49"/>
            <p:cNvGrpSpPr/>
            <p:nvPr userDrawn="1"/>
          </p:nvGrpSpPr>
          <p:grpSpPr>
            <a:xfrm>
              <a:off x="808935" y="6487885"/>
              <a:ext cx="1395170" cy="290412"/>
              <a:chOff x="5516605" y="5734353"/>
              <a:chExt cx="1395170" cy="290412"/>
            </a:xfrm>
          </p:grpSpPr>
          <p:sp>
            <p:nvSpPr>
              <p:cNvPr id="51" name="Oval 50"/>
              <p:cNvSpPr>
                <a:spLocks noChangeAspect="1"/>
              </p:cNvSpPr>
              <p:nvPr/>
            </p:nvSpPr>
            <p:spPr>
              <a:xfrm>
                <a:off x="5516605" y="5748729"/>
                <a:ext cx="252000" cy="252000"/>
              </a:xfrm>
              <a:prstGeom prst="ellipse">
                <a:avLst/>
              </a:prstGeom>
              <a:solidFill>
                <a:schemeClr val="accent1"/>
              </a:solid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52" name="Oval 51"/>
              <p:cNvSpPr>
                <a:spLocks noChangeAspect="1"/>
              </p:cNvSpPr>
              <p:nvPr/>
            </p:nvSpPr>
            <p:spPr>
              <a:xfrm>
                <a:off x="5800092" y="5748729"/>
                <a:ext cx="252000" cy="252000"/>
              </a:xfrm>
              <a:prstGeom prst="ellipse">
                <a:avLst/>
              </a:prstGeom>
              <a:solidFill>
                <a:schemeClr val="accent2"/>
              </a:solid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53" name="Oval 52"/>
              <p:cNvSpPr>
                <a:spLocks noChangeAspect="1"/>
              </p:cNvSpPr>
              <p:nvPr/>
            </p:nvSpPr>
            <p:spPr>
              <a:xfrm>
                <a:off x="6088038" y="5748729"/>
                <a:ext cx="252000" cy="252000"/>
              </a:xfrm>
              <a:prstGeom prst="ellipse">
                <a:avLst/>
              </a:prstGeom>
              <a:solidFill>
                <a:schemeClr val="accent6"/>
              </a:solid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54" name="Oval 53"/>
              <p:cNvSpPr>
                <a:spLocks noChangeAspect="1"/>
              </p:cNvSpPr>
              <p:nvPr/>
            </p:nvSpPr>
            <p:spPr>
              <a:xfrm>
                <a:off x="6375984" y="5748729"/>
                <a:ext cx="252000" cy="252000"/>
              </a:xfrm>
              <a:prstGeom prst="ellipse">
                <a:avLst/>
              </a:prstGeom>
              <a:solidFill>
                <a:schemeClr val="accent4"/>
              </a:solid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55" name="Oval 54"/>
              <p:cNvSpPr>
                <a:spLocks noChangeAspect="1"/>
              </p:cNvSpPr>
              <p:nvPr/>
            </p:nvSpPr>
            <p:spPr>
              <a:xfrm>
                <a:off x="6659775" y="5748729"/>
                <a:ext cx="252000" cy="252000"/>
              </a:xfrm>
              <a:prstGeom prst="ellipse">
                <a:avLst/>
              </a:prstGeom>
              <a:solidFill>
                <a:schemeClr val="accent5"/>
              </a:solid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56" name="TextBox 55"/>
              <p:cNvSpPr txBox="1"/>
              <p:nvPr/>
            </p:nvSpPr>
            <p:spPr>
              <a:xfrm>
                <a:off x="5516606" y="5748643"/>
                <a:ext cx="263754" cy="261610"/>
              </a:xfrm>
              <a:prstGeom prst="rect">
                <a:avLst/>
              </a:prstGeom>
              <a:noFill/>
            </p:spPr>
            <p:txBody>
              <a:bodyPr wrap="square" rtlCol="0">
                <a:spAutoFit/>
              </a:bodyPr>
              <a:lstStyle/>
              <a:p>
                <a:pPr algn="ctr"/>
                <a:r>
                  <a:rPr lang="id-ID" sz="1100" dirty="0">
                    <a:solidFill>
                      <a:prstClr val="white"/>
                    </a:solidFill>
                    <a:latin typeface="印品黑体" panose="00000500000000000000" pitchFamily="2" charset="-122"/>
                    <a:ea typeface="印品黑体" panose="00000500000000000000" pitchFamily="2" charset="-122"/>
                  </a:rPr>
                  <a:t></a:t>
                </a:r>
              </a:p>
            </p:txBody>
          </p:sp>
          <p:sp>
            <p:nvSpPr>
              <p:cNvPr id="57" name="TextBox 56"/>
              <p:cNvSpPr txBox="1"/>
              <p:nvPr/>
            </p:nvSpPr>
            <p:spPr>
              <a:xfrm>
                <a:off x="5795632" y="5734353"/>
                <a:ext cx="251999" cy="261610"/>
              </a:xfrm>
              <a:prstGeom prst="rect">
                <a:avLst/>
              </a:prstGeom>
              <a:noFill/>
            </p:spPr>
            <p:txBody>
              <a:bodyPr wrap="square" rtlCol="0">
                <a:spAutoFit/>
              </a:bodyPr>
              <a:lstStyle/>
              <a:p>
                <a:pPr algn="ctr"/>
                <a:r>
                  <a:rPr lang="id-ID" sz="1100" dirty="0">
                    <a:solidFill>
                      <a:prstClr val="white"/>
                    </a:solidFill>
                    <a:latin typeface="印品黑体" panose="00000500000000000000" pitchFamily="2" charset="-122"/>
                    <a:ea typeface="印品黑体" panose="00000500000000000000" pitchFamily="2" charset="-122"/>
                  </a:rPr>
                  <a:t></a:t>
                </a:r>
              </a:p>
            </p:txBody>
          </p:sp>
          <p:sp>
            <p:nvSpPr>
              <p:cNvPr id="58" name="TextBox 57"/>
              <p:cNvSpPr txBox="1"/>
              <p:nvPr/>
            </p:nvSpPr>
            <p:spPr>
              <a:xfrm>
                <a:off x="6099792" y="5763155"/>
                <a:ext cx="240245" cy="261610"/>
              </a:xfrm>
              <a:prstGeom prst="rect">
                <a:avLst/>
              </a:prstGeom>
              <a:noFill/>
            </p:spPr>
            <p:txBody>
              <a:bodyPr wrap="square" rtlCol="0">
                <a:spAutoFit/>
              </a:bodyPr>
              <a:lstStyle/>
              <a:p>
                <a:pPr algn="ctr"/>
                <a:r>
                  <a:rPr lang="id-ID" sz="1050" dirty="0">
                    <a:solidFill>
                      <a:prstClr val="white"/>
                    </a:solidFill>
                    <a:latin typeface="印品黑体" panose="00000500000000000000" pitchFamily="2" charset="-122"/>
                    <a:ea typeface="印品黑体" panose="00000500000000000000" pitchFamily="2" charset="-122"/>
                  </a:rPr>
                  <a:t></a:t>
                </a:r>
                <a:endParaRPr lang="id-ID" sz="1100" dirty="0">
                  <a:solidFill>
                    <a:prstClr val="white"/>
                  </a:solidFill>
                  <a:latin typeface="印品黑体" panose="00000500000000000000" pitchFamily="2" charset="-122"/>
                  <a:ea typeface="印品黑体" panose="00000500000000000000" pitchFamily="2" charset="-122"/>
                </a:endParaRPr>
              </a:p>
            </p:txBody>
          </p:sp>
          <p:sp>
            <p:nvSpPr>
              <p:cNvPr id="59" name="TextBox 58"/>
              <p:cNvSpPr txBox="1"/>
              <p:nvPr/>
            </p:nvSpPr>
            <p:spPr>
              <a:xfrm>
                <a:off x="6371829" y="5739120"/>
                <a:ext cx="256155" cy="261610"/>
              </a:xfrm>
              <a:prstGeom prst="rect">
                <a:avLst/>
              </a:prstGeom>
              <a:noFill/>
            </p:spPr>
            <p:txBody>
              <a:bodyPr wrap="square" rtlCol="0">
                <a:spAutoFit/>
              </a:bodyPr>
              <a:lstStyle/>
              <a:p>
                <a:pPr algn="ctr"/>
                <a:r>
                  <a:rPr lang="id-ID" sz="1050" dirty="0">
                    <a:solidFill>
                      <a:prstClr val="white"/>
                    </a:solidFill>
                    <a:latin typeface="印品黑体" panose="00000500000000000000" pitchFamily="2" charset="-122"/>
                    <a:ea typeface="印品黑体" panose="00000500000000000000" pitchFamily="2" charset="-122"/>
                  </a:rPr>
                  <a:t></a:t>
                </a:r>
                <a:endParaRPr lang="id-ID" sz="1100" dirty="0">
                  <a:solidFill>
                    <a:prstClr val="white"/>
                  </a:solidFill>
                  <a:latin typeface="印品黑体" panose="00000500000000000000" pitchFamily="2" charset="-122"/>
                  <a:ea typeface="印品黑体" panose="00000500000000000000" pitchFamily="2" charset="-122"/>
                </a:endParaRPr>
              </a:p>
            </p:txBody>
          </p:sp>
          <p:sp>
            <p:nvSpPr>
              <p:cNvPr id="60" name="TextBox 59"/>
              <p:cNvSpPr txBox="1"/>
              <p:nvPr/>
            </p:nvSpPr>
            <p:spPr>
              <a:xfrm>
                <a:off x="6657545" y="5748641"/>
                <a:ext cx="254230" cy="261610"/>
              </a:xfrm>
              <a:prstGeom prst="rect">
                <a:avLst/>
              </a:prstGeom>
              <a:noFill/>
            </p:spPr>
            <p:txBody>
              <a:bodyPr wrap="square" rtlCol="0">
                <a:spAutoFit/>
              </a:bodyPr>
              <a:lstStyle/>
              <a:p>
                <a:pPr algn="ctr"/>
                <a:r>
                  <a:rPr lang="id-ID" sz="1100" dirty="0">
                    <a:solidFill>
                      <a:prstClr val="white"/>
                    </a:solidFill>
                    <a:latin typeface="印品黑体" panose="00000500000000000000" pitchFamily="2" charset="-122"/>
                    <a:ea typeface="印品黑体" panose="00000500000000000000" pitchFamily="2" charset="-122"/>
                  </a:rPr>
                  <a:t></a:t>
                </a:r>
              </a:p>
            </p:txBody>
          </p:sp>
        </p:grpSp>
      </p:grpSp>
      <p:sp>
        <p:nvSpPr>
          <p:cNvPr id="17" name="Rectangle 16"/>
          <p:cNvSpPr/>
          <p:nvPr/>
        </p:nvSpPr>
        <p:spPr>
          <a:xfrm>
            <a:off x="4353095" y="1180031"/>
            <a:ext cx="2512881" cy="1077218"/>
          </a:xfrm>
          <a:prstGeom prst="rect">
            <a:avLst/>
          </a:prstGeom>
        </p:spPr>
        <p:txBody>
          <a:bodyPr wrap="square">
            <a:spAutoFit/>
          </a:bodyPr>
          <a:lstStyle/>
          <a:p>
            <a:pPr algn="ctr"/>
            <a:r>
              <a:rPr lang="en-US" sz="3200" dirty="0" err="1">
                <a:solidFill>
                  <a:schemeClr val="bg1"/>
                </a:solidFill>
                <a:latin typeface="Times New Roman"/>
                <a:ea typeface="Calibri"/>
                <a:cs typeface="Times New Roman"/>
              </a:rPr>
              <a:t>tình</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cảm</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thắm</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thiết</a:t>
            </a:r>
            <a:endParaRPr lang="en-US" sz="3200" dirty="0">
              <a:solidFill>
                <a:schemeClr val="bg1"/>
              </a:solidFill>
            </a:endParaRPr>
          </a:p>
        </p:txBody>
      </p:sp>
      <p:sp>
        <p:nvSpPr>
          <p:cNvPr id="6" name="Striped Right Arrow 5"/>
          <p:cNvSpPr/>
          <p:nvPr/>
        </p:nvSpPr>
        <p:spPr>
          <a:xfrm rot="1469117">
            <a:off x="-127982" y="623686"/>
            <a:ext cx="4412174" cy="248506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r>
              <a:rPr lang="en-US" sz="3200" b="1" dirty="0" err="1">
                <a:solidFill>
                  <a:schemeClr val="bg1"/>
                </a:solidFill>
                <a:latin typeface="Times New Roman"/>
                <a:ea typeface="Calibri"/>
                <a:cs typeface="Times New Roman"/>
              </a:rPr>
              <a:t>Tình</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cảm</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của</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nhà</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thơ</a:t>
            </a:r>
            <a:endParaRPr lang="en-US" sz="3200" b="1" dirty="0">
              <a:solidFill>
                <a:schemeClr val="bg1"/>
              </a:solidFill>
              <a:latin typeface="Calibri"/>
              <a:ea typeface="Calibri"/>
              <a:cs typeface="Times New Roman"/>
            </a:endParaRPr>
          </a:p>
        </p:txBody>
      </p:sp>
      <p:pic>
        <p:nvPicPr>
          <p:cNvPr id="36" name="Picture 35" descr="100+ hình ảnh vẽ bông hoa đẹp - hinhanhsieudep.net">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0293" y="5668299"/>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5398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1500"/>
                                  </p:stCondLst>
                                  <p:childTnLst>
                                    <p:set>
                                      <p:cBhvr>
                                        <p:cTn id="11" dur="1" fill="hold">
                                          <p:stCondLst>
                                            <p:cond delay="0"/>
                                          </p:stCondLst>
                                        </p:cTn>
                                        <p:tgtEl>
                                          <p:spTgt spid="46"/>
                                        </p:tgtEl>
                                        <p:attrNameLst>
                                          <p:attrName>style.visibility</p:attrName>
                                        </p:attrNameLst>
                                      </p:cBhvr>
                                      <p:to>
                                        <p:strVal val="visible"/>
                                      </p:to>
                                    </p:set>
                                    <p:animEffect transition="in" filter="wipe(down)">
                                      <p:cBhvr>
                                        <p:cTn id="12" dur="1000"/>
                                        <p:tgtEl>
                                          <p:spTgt spid="46"/>
                                        </p:tgtEl>
                                      </p:cBhvr>
                                    </p:animEffect>
                                  </p:childTnLst>
                                </p:cTn>
                              </p:par>
                              <p:par>
                                <p:cTn id="13" presetID="42" presetClass="entr" presetSubtype="0" fill="hold" nodeType="withEffect">
                                  <p:stCondLst>
                                    <p:cond delay="150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anim calcmode="lin" valueType="num">
                                      <p:cBhvr>
                                        <p:cTn id="16" dur="1000" fill="hold"/>
                                        <p:tgtEl>
                                          <p:spTgt spid="47"/>
                                        </p:tgtEl>
                                        <p:attrNameLst>
                                          <p:attrName>ppt_x</p:attrName>
                                        </p:attrNameLst>
                                      </p:cBhvr>
                                      <p:tavLst>
                                        <p:tav tm="0">
                                          <p:val>
                                            <p:strVal val="#ppt_x"/>
                                          </p:val>
                                        </p:tav>
                                        <p:tav tm="100000">
                                          <p:val>
                                            <p:strVal val="#ppt_x"/>
                                          </p:val>
                                        </p:tav>
                                      </p:tavLst>
                                    </p:anim>
                                    <p:anim calcmode="lin" valueType="num">
                                      <p:cBhvr>
                                        <p:cTn id="17" dur="1000" fill="hold"/>
                                        <p:tgtEl>
                                          <p:spTgt spid="47"/>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250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1000"/>
                                        <p:tgtEl>
                                          <p:spTgt spid="7"/>
                                        </p:tgtEl>
                                      </p:cBhvr>
                                    </p:animEffect>
                                  </p:childTnLst>
                                </p:cTn>
                              </p:par>
                              <p:par>
                                <p:cTn id="21" presetID="53" presetClass="entr" presetSubtype="16" fill="hold" grpId="0" nodeType="withEffect">
                                  <p:stCondLst>
                                    <p:cond delay="4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barn(inVertical)">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1)">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1)">
                                      <p:cBhvr>
                                        <p:cTn id="45" dur="2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9" grpId="0" animBg="1"/>
      <p:bldP spid="46" grpId="0" animBg="1"/>
      <p:bldP spid="15" grpId="0" animBg="1"/>
      <p:bldP spid="12" grpId="0" animBg="1"/>
      <p:bldP spid="10" grpId="0" animBg="1"/>
      <p:bldP spid="2" grpId="0" animBg="1"/>
      <p:bldP spid="14"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200" y="49191"/>
            <a:ext cx="12192000" cy="6858000"/>
          </a:xfrm>
          <a:prstGeom prst="rect">
            <a:avLst/>
          </a:prstGeom>
        </p:spPr>
      </p:pic>
      <p:sp>
        <p:nvSpPr>
          <p:cNvPr id="6" name="Rectangle 5"/>
          <p:cNvSpPr/>
          <p:nvPr/>
        </p:nvSpPr>
        <p:spPr>
          <a:xfrm>
            <a:off x="711200" y="685801"/>
            <a:ext cx="6400801" cy="523220"/>
          </a:xfrm>
          <a:prstGeom prst="rect">
            <a:avLst/>
          </a:prstGeom>
        </p:spPr>
        <p:txBody>
          <a:bodyPr wrap="square">
            <a:spAutoFit/>
          </a:bodyPr>
          <a:lstStyle/>
          <a:p>
            <a:pPr defTabSz="914377">
              <a:defRPr/>
            </a:pPr>
            <a:r>
              <a:rPr lang="en-US" sz="2800" b="1" dirty="0">
                <a:solidFill>
                  <a:srgbClr val="70AD47">
                    <a:lumMod val="50000"/>
                  </a:srgbClr>
                </a:solidFill>
                <a:latin typeface="Times New Roman" panose="02020603050405020304" pitchFamily="18" charset="0"/>
                <a:ea typeface="Times New Roman" panose="02020603050405020304" pitchFamily="18" charset="0"/>
              </a:rPr>
              <a:t>1. </a:t>
            </a:r>
            <a:r>
              <a:rPr lang="en-US" sz="2800" b="1" dirty="0" err="1">
                <a:solidFill>
                  <a:srgbClr val="70AD47">
                    <a:lumMod val="50000"/>
                  </a:srgbClr>
                </a:solidFill>
                <a:latin typeface="Times New Roman" panose="02020603050405020304" pitchFamily="18" charset="0"/>
                <a:ea typeface="Times New Roman" panose="02020603050405020304" pitchFamily="18" charset="0"/>
              </a:rPr>
              <a:t>Vẻ</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đẹp</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chuyện</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cổ</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nước</a:t>
            </a:r>
            <a:r>
              <a:rPr lang="en-US" sz="2800" b="1" dirty="0">
                <a:solidFill>
                  <a:srgbClr val="70AD47">
                    <a:lumMod val="50000"/>
                  </a:srgbClr>
                </a:solidFill>
                <a:latin typeface="Times New Roman" panose="02020603050405020304" pitchFamily="18" charset="0"/>
                <a:ea typeface="Times New Roman" panose="02020603050405020304" pitchFamily="18" charset="0"/>
              </a:rPr>
              <a:t> </a:t>
            </a:r>
            <a:r>
              <a:rPr lang="en-US" sz="2800" b="1" dirty="0" err="1">
                <a:solidFill>
                  <a:srgbClr val="70AD47">
                    <a:lumMod val="50000"/>
                  </a:srgbClr>
                </a:solidFill>
                <a:latin typeface="Times New Roman" panose="02020603050405020304" pitchFamily="18" charset="0"/>
                <a:ea typeface="Times New Roman" panose="02020603050405020304" pitchFamily="18" charset="0"/>
              </a:rPr>
              <a:t>mình</a:t>
            </a:r>
            <a:r>
              <a:rPr lang="en-US" sz="2800" b="1" dirty="0">
                <a:solidFill>
                  <a:srgbClr val="70AD47">
                    <a:lumMod val="50000"/>
                  </a:srgbClr>
                </a:solidFill>
                <a:latin typeface="Times New Roman" panose="02020603050405020304" pitchFamily="18" charset="0"/>
                <a:ea typeface="Times New Roman" panose="02020603050405020304" pitchFamily="18" charset="0"/>
              </a:rPr>
              <a:t>.</a:t>
            </a:r>
            <a:endParaRPr lang="en-US" sz="2800" dirty="0">
              <a:solidFill>
                <a:srgbClr val="70AD47">
                  <a:lumMod val="50000"/>
                </a:srgbClr>
              </a:solidFill>
              <a:latin typeface="Calibri" panose="020F0502020204030204"/>
            </a:endParaRPr>
          </a:p>
        </p:txBody>
      </p:sp>
      <p:sp>
        <p:nvSpPr>
          <p:cNvPr id="5" name="Rectangle 4"/>
          <p:cNvSpPr/>
          <p:nvPr/>
        </p:nvSpPr>
        <p:spPr>
          <a:xfrm>
            <a:off x="816539" y="1269165"/>
            <a:ext cx="5484194" cy="523220"/>
          </a:xfrm>
          <a:prstGeom prst="rect">
            <a:avLst/>
          </a:prstGeom>
        </p:spPr>
        <p:txBody>
          <a:bodyPr wrap="none">
            <a:spAutoFit/>
          </a:bodyPr>
          <a:lstStyle/>
          <a:p>
            <a:pPr defTabSz="914377">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Tình</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cảm</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cảm</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xúc</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của</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nhà</a:t>
            </a:r>
            <a:r>
              <a:rPr lang="en-US" sz="2800" b="1" u="sng" dirty="0">
                <a:solidFill>
                  <a:prstClr val="black"/>
                </a:solidFill>
                <a:latin typeface="Times New Roman" panose="02020603050405020304" pitchFamily="18" charset="0"/>
                <a:ea typeface="Times New Roman" panose="02020603050405020304" pitchFamily="18" charset="0"/>
              </a:rPr>
              <a:t> </a:t>
            </a:r>
            <a:r>
              <a:rPr lang="en-US" sz="2800" b="1" u="sng" dirty="0" err="1">
                <a:solidFill>
                  <a:prstClr val="black"/>
                </a:solidFill>
                <a:latin typeface="Times New Roman" panose="02020603050405020304" pitchFamily="18" charset="0"/>
                <a:ea typeface="Times New Roman" panose="02020603050405020304" pitchFamily="18" charset="0"/>
              </a:rPr>
              <a:t>thơ</a:t>
            </a:r>
            <a:r>
              <a:rPr lang="en-US" sz="2800" b="1" u="sng" dirty="0">
                <a:solidFill>
                  <a:prstClr val="black"/>
                </a:solidFill>
                <a:latin typeface="Times New Roman" panose="02020603050405020304" pitchFamily="18" charset="0"/>
                <a:ea typeface="Times New Roman" panose="02020603050405020304" pitchFamily="18" charset="0"/>
              </a:rPr>
              <a:t> :</a:t>
            </a:r>
          </a:p>
        </p:txBody>
      </p:sp>
      <p:sp>
        <p:nvSpPr>
          <p:cNvPr id="7" name="Rectangle 6"/>
          <p:cNvSpPr/>
          <p:nvPr/>
        </p:nvSpPr>
        <p:spPr>
          <a:xfrm>
            <a:off x="649899" y="1858976"/>
            <a:ext cx="10485801" cy="523220"/>
          </a:xfrm>
          <a:prstGeom prst="rect">
            <a:avLst/>
          </a:prstGeom>
        </p:spPr>
        <p:txBody>
          <a:bodyPr wrap="square">
            <a:spAutoFit/>
          </a:bodyPr>
          <a:lstStyle/>
          <a:p>
            <a:pPr marL="285744" indent="-285744">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yêu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chuyện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cổ</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mình</a:t>
            </a:r>
            <a:r>
              <a:rPr lang="en-US" sz="2800" i="1" dirty="0">
                <a:latin typeface="Times New Roman" panose="02020603050405020304" pitchFamily="18" charset="0"/>
                <a:ea typeface="Times New Roman" panose="02020603050405020304" pitchFamily="18" charset="0"/>
              </a:rPr>
              <a:t>” </a:t>
            </a:r>
          </a:p>
        </p:txBody>
      </p:sp>
      <p:sp>
        <p:nvSpPr>
          <p:cNvPr id="9" name="TextBox 8">
            <a:extLst>
              <a:ext uri="{FF2B5EF4-FFF2-40B4-BE49-F238E27FC236}">
                <a16:creationId xmlns:a16="http://schemas.microsoft.com/office/drawing/2014/main" id="{56CA0BDD-B92C-4361-8821-D0AF03462BA3}"/>
              </a:ext>
            </a:extLst>
          </p:cNvPr>
          <p:cNvSpPr txBox="1"/>
          <p:nvPr/>
        </p:nvSpPr>
        <p:spPr>
          <a:xfrm>
            <a:off x="4061619" y="1921163"/>
            <a:ext cx="6100763" cy="1015663"/>
          </a:xfrm>
          <a:prstGeom prst="rect">
            <a:avLst/>
          </a:prstGeom>
          <a:noFill/>
        </p:spPr>
        <p:txBody>
          <a:bodyPr wrap="square">
            <a:spAutoFit/>
          </a:bodyPr>
          <a:lstStyle/>
          <a:p>
            <a:pPr algn="ctr"/>
            <a:endParaRPr lang="en-US" sz="3000" dirty="0">
              <a:latin typeface="Times New Roman" panose="02020603050405020304" pitchFamily="18" charset="0"/>
              <a:ea typeface="Times New Roman" panose="02020603050405020304" pitchFamily="18" charset="0"/>
            </a:endParaRPr>
          </a:p>
          <a:p>
            <a:pPr algn="ctr"/>
            <a:r>
              <a:rPr lang="en-US" sz="3000" i="1" dirty="0">
                <a:latin typeface="Times New Roman" panose="02020603050405020304" pitchFamily="18" charset="0"/>
                <a:ea typeface="Times New Roman" panose="02020603050405020304" pitchFamily="18" charset="0"/>
              </a:rPr>
              <a:t>Cho </a:t>
            </a:r>
            <a:r>
              <a:rPr lang="en-US" sz="3000" i="1" dirty="0" err="1">
                <a:latin typeface="Times New Roman" panose="02020603050405020304" pitchFamily="18" charset="0"/>
                <a:ea typeface="Times New Roman" panose="02020603050405020304" pitchFamily="18" charset="0"/>
              </a:rPr>
              <a:t>tôi</a:t>
            </a:r>
            <a:r>
              <a:rPr lang="en-US" sz="3000" i="1" dirty="0">
                <a:latin typeface="Times New Roman" panose="02020603050405020304" pitchFamily="18" charset="0"/>
                <a:ea typeface="Times New Roman" panose="02020603050405020304" pitchFamily="18" charset="0"/>
              </a:rPr>
              <a:t> </a:t>
            </a:r>
            <a:r>
              <a:rPr lang="en-US" sz="3000" i="1" dirty="0" err="1">
                <a:latin typeface="Times New Roman" panose="02020603050405020304" pitchFamily="18" charset="0"/>
                <a:ea typeface="Times New Roman" panose="02020603050405020304" pitchFamily="18" charset="0"/>
              </a:rPr>
              <a:t>nhận</a:t>
            </a:r>
            <a:r>
              <a:rPr lang="en-US" sz="3000" i="1" dirty="0">
                <a:latin typeface="Times New Roman" panose="02020603050405020304" pitchFamily="18" charset="0"/>
                <a:ea typeface="Times New Roman" panose="02020603050405020304" pitchFamily="18" charset="0"/>
              </a:rPr>
              <a:t> </a:t>
            </a:r>
            <a:r>
              <a:rPr lang="en-US" sz="3000" i="1" dirty="0" err="1">
                <a:latin typeface="Times New Roman" panose="02020603050405020304" pitchFamily="18" charset="0"/>
                <a:ea typeface="Times New Roman" panose="02020603050405020304" pitchFamily="18" charset="0"/>
              </a:rPr>
              <a:t>mặt</a:t>
            </a:r>
            <a:r>
              <a:rPr lang="en-US" sz="3000" i="1" dirty="0">
                <a:latin typeface="Times New Roman" panose="02020603050405020304" pitchFamily="18" charset="0"/>
                <a:ea typeface="Times New Roman" panose="02020603050405020304" pitchFamily="18" charset="0"/>
              </a:rPr>
              <a:t> </a:t>
            </a:r>
            <a:r>
              <a:rPr lang="en-US" sz="3000" i="1" dirty="0" err="1">
                <a:latin typeface="Times New Roman" panose="02020603050405020304" pitchFamily="18" charset="0"/>
                <a:ea typeface="Times New Roman" panose="02020603050405020304" pitchFamily="18" charset="0"/>
              </a:rPr>
              <a:t>ông</a:t>
            </a:r>
            <a:r>
              <a:rPr lang="en-US" sz="3000" i="1" dirty="0">
                <a:latin typeface="Times New Roman" panose="02020603050405020304" pitchFamily="18" charset="0"/>
                <a:ea typeface="Times New Roman" panose="02020603050405020304" pitchFamily="18" charset="0"/>
              </a:rPr>
              <a:t> cha </a:t>
            </a:r>
            <a:r>
              <a:rPr lang="en-US" sz="3000" i="1" dirty="0" err="1">
                <a:latin typeface="Times New Roman" panose="02020603050405020304" pitchFamily="18" charset="0"/>
                <a:ea typeface="Times New Roman" panose="02020603050405020304" pitchFamily="18" charset="0"/>
              </a:rPr>
              <a:t>của</a:t>
            </a:r>
            <a:r>
              <a:rPr lang="en-US" sz="3000" i="1" dirty="0">
                <a:latin typeface="Times New Roman" panose="02020603050405020304" pitchFamily="18" charset="0"/>
                <a:ea typeface="Times New Roman" panose="02020603050405020304" pitchFamily="18" charset="0"/>
              </a:rPr>
              <a:t> </a:t>
            </a:r>
            <a:r>
              <a:rPr lang="en-US" sz="3000" i="1" dirty="0" err="1">
                <a:latin typeface="Times New Roman" panose="02020603050405020304" pitchFamily="18" charset="0"/>
                <a:ea typeface="Times New Roman" panose="02020603050405020304" pitchFamily="18" charset="0"/>
              </a:rPr>
              <a:t>mình</a:t>
            </a:r>
            <a:r>
              <a:rPr lang="en-US" sz="3000" i="1" dirty="0">
                <a:latin typeface="Times New Roman" panose="02020603050405020304" pitchFamily="18" charset="0"/>
                <a:ea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F96E7CBC-21B3-4B43-93BD-FD206FA60066}"/>
              </a:ext>
            </a:extLst>
          </p:cNvPr>
          <p:cNvSpPr txBox="1"/>
          <p:nvPr/>
        </p:nvSpPr>
        <p:spPr>
          <a:xfrm>
            <a:off x="711200" y="2936826"/>
            <a:ext cx="10761663" cy="553998"/>
          </a:xfrm>
          <a:prstGeom prst="rect">
            <a:avLst/>
          </a:prstGeom>
          <a:noFill/>
        </p:spPr>
        <p:txBody>
          <a:bodyPr wrap="square" rtlCol="0">
            <a:spAutoFit/>
          </a:bodyPr>
          <a:lstStyle/>
          <a:p>
            <a:pPr marL="285750" indent="-285750">
              <a:buFont typeface="Wingdings" panose="05000000000000000000" pitchFamily="2" charset="2"/>
              <a:buChar char="à"/>
            </a:pP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tha</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thiết</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bó</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sâu</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nặng,biết</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ơn</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và</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trân</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solidFill>
                  <a:schemeClr val="bg2"/>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3000" b="1" i="1" dirty="0">
                <a:solidFill>
                  <a:schemeClr val="bg2"/>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000" b="1" i="1"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01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down)">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2" y="0"/>
            <a:ext cx="12192001" cy="6858000"/>
          </a:xfrm>
          <a:prstGeom prst="rect">
            <a:avLst/>
          </a:prstGeom>
          <a:noFill/>
          <a:ln w="9525">
            <a:noFill/>
            <a:miter lim="800000"/>
            <a:headEnd/>
            <a:tailEnd/>
          </a:ln>
        </p:spPr>
      </p:pic>
      <p:sp>
        <p:nvSpPr>
          <p:cNvPr id="6" name="TextBox 5"/>
          <p:cNvSpPr txBox="1"/>
          <p:nvPr/>
        </p:nvSpPr>
        <p:spPr>
          <a:xfrm>
            <a:off x="1414745" y="609600"/>
            <a:ext cx="86360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2. Ý </a:t>
            </a:r>
            <a:r>
              <a:rPr lang="en-US" sz="3200" b="1" dirty="0" err="1">
                <a:latin typeface="Times New Roman" pitchFamily="18" charset="0"/>
                <a:cs typeface="Times New Roman" pitchFamily="18" charset="0"/>
              </a:rPr>
              <a:t>nghĩa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cổ</a:t>
            </a:r>
            <a:endParaRPr lang="en-US" sz="3200" b="1" dirty="0">
              <a:latin typeface="Times New Roman" pitchFamily="18" charset="0"/>
              <a:cs typeface="Times New Roman" pitchFamily="18" charset="0"/>
            </a:endParaRPr>
          </a:p>
        </p:txBody>
      </p:sp>
      <p:sp>
        <p:nvSpPr>
          <p:cNvPr id="7" name="TextBox 6"/>
          <p:cNvSpPr txBox="1"/>
          <p:nvPr/>
        </p:nvSpPr>
        <p:spPr>
          <a:xfrm>
            <a:off x="1422400" y="965393"/>
            <a:ext cx="5791200" cy="742511"/>
          </a:xfrm>
          <a:prstGeom prst="rect">
            <a:avLst/>
          </a:prstGeom>
          <a:noFill/>
        </p:spPr>
        <p:txBody>
          <a:bodyPr wrap="square" rtlCol="0">
            <a:spAutoFit/>
          </a:bodyPr>
          <a:lstStyle/>
          <a:p>
            <a:pPr>
              <a:lnSpc>
                <a:spcPct val="150000"/>
              </a:lnSpc>
            </a:pPr>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Vẻ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endParaRPr lang="en-US" sz="3200" b="1" dirty="0">
              <a:latin typeface="Times New Roman" pitchFamily="18" charset="0"/>
              <a:cs typeface="Times New Roman" pitchFamily="18" charset="0"/>
            </a:endParaRPr>
          </a:p>
        </p:txBody>
      </p:sp>
      <p:sp>
        <p:nvSpPr>
          <p:cNvPr id="8" name="TextBox 7"/>
          <p:cNvSpPr txBox="1"/>
          <p:nvPr/>
        </p:nvSpPr>
        <p:spPr>
          <a:xfrm>
            <a:off x="1828800" y="1981201"/>
            <a:ext cx="4876800" cy="461665"/>
          </a:xfrm>
          <a:prstGeom prst="rect">
            <a:avLst/>
          </a:prstGeom>
          <a:noFill/>
        </p:spPr>
        <p:txBody>
          <a:bodyPr wrap="square" rtlCol="0">
            <a:spAutoFit/>
          </a:bodyPr>
          <a:lstStyle/>
          <a:p>
            <a:endParaRPr lang="en-US" sz="2400" dirty="0"/>
          </a:p>
        </p:txBody>
      </p:sp>
      <p:sp>
        <p:nvSpPr>
          <p:cNvPr id="3073" name="Rectangle 1"/>
          <p:cNvSpPr>
            <a:spLocks noChangeArrowheads="1"/>
          </p:cNvSpPr>
          <p:nvPr/>
        </p:nvSpPr>
        <p:spPr bwMode="auto">
          <a:xfrm>
            <a:off x="1755732" y="1623537"/>
            <a:ext cx="6400800" cy="258532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just" defTabSz="1219170" fontAlgn="base">
              <a:spcBef>
                <a:spcPct val="0"/>
              </a:spcBef>
              <a:spcAft>
                <a:spcPct val="0"/>
              </a:spcAft>
              <a:tabLst>
                <a:tab pos="120648" algn="l"/>
                <a:tab pos="241294" algn="l"/>
              </a:tabLst>
            </a:pPr>
            <a:r>
              <a:rPr lang="en-US" sz="3200" i="1" dirty="0">
                <a:solidFill>
                  <a:srgbClr val="FF0000"/>
                </a:solidFill>
                <a:latin typeface="Times New Roman" pitchFamily="18" charset="0"/>
                <a:ea typeface="Times New Roman" pitchFamily="18" charset="0"/>
                <a:cs typeface="Times New Roman" pitchFamily="18" charset="0"/>
              </a:rPr>
              <a:t>- </a:t>
            </a:r>
            <a:r>
              <a:rPr lang="vi-VN" sz="3200" i="1" dirty="0">
                <a:solidFill>
                  <a:srgbClr val="FF0000"/>
                </a:solidFill>
                <a:latin typeface="Times New Roman" pitchFamily="18" charset="0"/>
                <a:ea typeface="Times New Roman" pitchFamily="18" charset="0"/>
                <a:cs typeface="Times New Roman" pitchFamily="18" charset="0"/>
              </a:rPr>
              <a:t>vừa </a:t>
            </a:r>
            <a:r>
              <a:rPr lang="vi-VN" sz="3200" i="1" dirty="0">
                <a:latin typeface="Times New Roman" pitchFamily="18" charset="0"/>
                <a:ea typeface="Times New Roman" pitchFamily="18" charset="0"/>
                <a:cs typeface="Times New Roman" pitchFamily="18" charset="0"/>
              </a:rPr>
              <a:t>nhân hậu lại tuyệt vời sâu xa</a:t>
            </a:r>
            <a:r>
              <a:rPr lang="vi-VN" sz="3200" dirty="0">
                <a:latin typeface="Times New Roman" pitchFamily="18" charset="0"/>
                <a:ea typeface="Times New Roman" pitchFamily="18" charset="0"/>
                <a:cs typeface="Times New Roman" pitchFamily="18" charset="0"/>
              </a:rPr>
              <a:t>, </a:t>
            </a:r>
            <a:endParaRPr lang="en-US" sz="3200" dirty="0">
              <a:latin typeface="Times New Roman" pitchFamily="18" charset="0"/>
              <a:cs typeface="Times New Roman" pitchFamily="18" charset="0"/>
            </a:endParaRPr>
          </a:p>
          <a:p>
            <a:pPr algn="just" defTabSz="1219170" eaLnBrk="0" fontAlgn="base" hangingPunct="0">
              <a:spcBef>
                <a:spcPct val="0"/>
              </a:spcBef>
              <a:spcAft>
                <a:spcPct val="0"/>
              </a:spcAft>
              <a:tabLst>
                <a:tab pos="120648" algn="l"/>
                <a:tab pos="241294" algn="l"/>
              </a:tabLst>
            </a:pPr>
            <a:r>
              <a:rPr lang="en-US" sz="3200" i="1" dirty="0">
                <a:latin typeface="Times New Roman" pitchFamily="18" charset="0"/>
                <a:ea typeface="Times New Roman" pitchFamily="18" charset="0"/>
                <a:cs typeface="Times New Roman" pitchFamily="18" charset="0"/>
              </a:rPr>
              <a:t>- </a:t>
            </a:r>
            <a:r>
              <a:rPr lang="vi-VN" sz="3200" i="1" dirty="0">
                <a:latin typeface="Times New Roman" pitchFamily="18" charset="0"/>
                <a:ea typeface="Times New Roman" pitchFamily="18" charset="0"/>
                <a:cs typeface="Times New Roman" pitchFamily="18" charset="0"/>
              </a:rPr>
              <a:t>Thương người …</a:t>
            </a:r>
            <a:endParaRPr lang="en-US" sz="3200" dirty="0">
              <a:latin typeface="Times New Roman" pitchFamily="18" charset="0"/>
              <a:cs typeface="Times New Roman" pitchFamily="18" charset="0"/>
            </a:endParaRPr>
          </a:p>
          <a:p>
            <a:pPr algn="just" defTabSz="1219170" eaLnBrk="0" fontAlgn="base" hangingPunct="0">
              <a:spcBef>
                <a:spcPct val="0"/>
              </a:spcBef>
              <a:spcAft>
                <a:spcPct val="0"/>
              </a:spcAft>
              <a:tabLst>
                <a:tab pos="120648" algn="l"/>
                <a:tab pos="241294" algn="l"/>
              </a:tabLst>
            </a:pPr>
            <a:r>
              <a:rPr lang="en-US" sz="3200" i="1" dirty="0">
                <a:latin typeface="Times New Roman" pitchFamily="18" charset="0"/>
                <a:ea typeface="Times New Roman" pitchFamily="18" charset="0"/>
                <a:cs typeface="Times New Roman" pitchFamily="18" charset="0"/>
              </a:rPr>
              <a:t>- </a:t>
            </a:r>
            <a:r>
              <a:rPr lang="vi-VN" sz="3200" i="1" dirty="0">
                <a:latin typeface="Times New Roman" pitchFamily="18" charset="0"/>
                <a:ea typeface="Times New Roman" pitchFamily="18" charset="0"/>
                <a:cs typeface="Times New Roman" pitchFamily="18" charset="0"/>
              </a:rPr>
              <a:t>hiền</a:t>
            </a:r>
            <a:r>
              <a:rPr lang="en-US" sz="3200" i="1" dirty="0">
                <a:latin typeface="Times New Roman" pitchFamily="18" charset="0"/>
                <a:ea typeface="Times New Roman" pitchFamily="18" charset="0"/>
                <a:cs typeface="Times New Roman" pitchFamily="18" charset="0"/>
              </a:rPr>
              <a:t>, </a:t>
            </a:r>
            <a:r>
              <a:rPr lang="en-US" sz="3200" i="1" dirty="0" err="1">
                <a:latin typeface="Times New Roman" pitchFamily="18" charset="0"/>
                <a:ea typeface="Times New Roman" pitchFamily="18" charset="0"/>
                <a:cs typeface="Times New Roman" pitchFamily="18" charset="0"/>
              </a:rPr>
              <a:t>ngay</a:t>
            </a:r>
            <a:r>
              <a:rPr lang="en-US" sz="3200" i="1" dirty="0">
                <a:latin typeface="Times New Roman" pitchFamily="18" charset="0"/>
                <a:ea typeface="Times New Roman" pitchFamily="18" charset="0"/>
                <a:cs typeface="Times New Roman" pitchFamily="18" charset="0"/>
              </a:rPr>
              <a:t> </a:t>
            </a:r>
            <a:r>
              <a:rPr lang="vi-VN" sz="3200" i="1" dirty="0">
                <a:latin typeface="Times New Roman" pitchFamily="18" charset="0"/>
                <a:ea typeface="Times New Roman" pitchFamily="18" charset="0"/>
                <a:cs typeface="Times New Roman" pitchFamily="18" charset="0"/>
              </a:rPr>
              <a:t>….</a:t>
            </a:r>
            <a:endParaRPr lang="en-US" sz="3200" dirty="0">
              <a:latin typeface="Times New Roman" pitchFamily="18" charset="0"/>
              <a:cs typeface="Times New Roman" pitchFamily="18" charset="0"/>
            </a:endParaRPr>
          </a:p>
          <a:p>
            <a:pPr algn="just" defTabSz="1219170" eaLnBrk="0" fontAlgn="base" hangingPunct="0">
              <a:spcBef>
                <a:spcPct val="0"/>
              </a:spcBef>
              <a:spcAft>
                <a:spcPct val="0"/>
              </a:spcAft>
              <a:tabLst>
                <a:tab pos="120648" algn="l"/>
                <a:tab pos="241294" algn="l"/>
              </a:tabLst>
            </a:pPr>
            <a:r>
              <a:rPr lang="en-US" sz="3200" i="1" dirty="0">
                <a:solidFill>
                  <a:srgbClr val="FF0000"/>
                </a:solidFill>
                <a:latin typeface="Times New Roman" pitchFamily="18" charset="0"/>
                <a:ea typeface="Times New Roman" pitchFamily="18" charset="0"/>
                <a:cs typeface="Times New Roman" pitchFamily="18" charset="0"/>
              </a:rPr>
              <a:t>- </a:t>
            </a:r>
            <a:r>
              <a:rPr lang="vi-VN" sz="3200" i="1" dirty="0">
                <a:solidFill>
                  <a:srgbClr val="FF0000"/>
                </a:solidFill>
                <a:latin typeface="Times New Roman" pitchFamily="18" charset="0"/>
                <a:ea typeface="Times New Roman" pitchFamily="18" charset="0"/>
                <a:cs typeface="Times New Roman" pitchFamily="18" charset="0"/>
              </a:rPr>
              <a:t>rất</a:t>
            </a:r>
            <a:r>
              <a:rPr lang="vi-VN" sz="3200" i="1" dirty="0">
                <a:latin typeface="Times New Roman" pitchFamily="18" charset="0"/>
                <a:ea typeface="Times New Roman" pitchFamily="18" charset="0"/>
                <a:cs typeface="Times New Roman" pitchFamily="18" charset="0"/>
              </a:rPr>
              <a:t> công bằng,</a:t>
            </a:r>
            <a:r>
              <a:rPr lang="vi-VN" sz="3200" i="1" dirty="0">
                <a:solidFill>
                  <a:srgbClr val="FF0000"/>
                </a:solidFill>
                <a:latin typeface="Times New Roman" pitchFamily="18" charset="0"/>
                <a:ea typeface="Times New Roman" pitchFamily="18" charset="0"/>
                <a:cs typeface="Times New Roman" pitchFamily="18" charset="0"/>
              </a:rPr>
              <a:t> rất </a:t>
            </a:r>
            <a:r>
              <a:rPr lang="vi-VN" sz="3200" i="1" dirty="0">
                <a:latin typeface="Times New Roman" pitchFamily="18" charset="0"/>
                <a:ea typeface="Times New Roman" pitchFamily="18" charset="0"/>
                <a:cs typeface="Times New Roman" pitchFamily="18" charset="0"/>
              </a:rPr>
              <a:t>thông minh</a:t>
            </a:r>
            <a:endParaRPr lang="en-US" sz="3200" dirty="0">
              <a:latin typeface="Times New Roman" pitchFamily="18" charset="0"/>
              <a:cs typeface="Times New Roman" pitchFamily="18" charset="0"/>
            </a:endParaRPr>
          </a:p>
          <a:p>
            <a:pPr algn="just" defTabSz="1219170" eaLnBrk="0" fontAlgn="base" hangingPunct="0">
              <a:spcBef>
                <a:spcPct val="0"/>
              </a:spcBef>
              <a:spcAft>
                <a:spcPct val="0"/>
              </a:spcAft>
              <a:tabLst>
                <a:tab pos="120648" algn="l"/>
                <a:tab pos="241294" algn="l"/>
              </a:tabLst>
            </a:pPr>
            <a:r>
              <a:rPr lang="en-US" sz="3200" i="1" dirty="0">
                <a:solidFill>
                  <a:srgbClr val="FF0000"/>
                </a:solidFill>
                <a:latin typeface="Times New Roman" pitchFamily="18" charset="0"/>
                <a:ea typeface="Times New Roman" pitchFamily="18" charset="0"/>
                <a:cs typeface="Times New Roman" pitchFamily="18" charset="0"/>
              </a:rPr>
              <a:t>- </a:t>
            </a:r>
            <a:r>
              <a:rPr lang="vi-VN" sz="3200" i="1" dirty="0">
                <a:solidFill>
                  <a:srgbClr val="FF0000"/>
                </a:solidFill>
                <a:latin typeface="Times New Roman" pitchFamily="18" charset="0"/>
                <a:ea typeface="Times New Roman" pitchFamily="18" charset="0"/>
                <a:cs typeface="Times New Roman" pitchFamily="18" charset="0"/>
              </a:rPr>
              <a:t>vừa</a:t>
            </a:r>
            <a:r>
              <a:rPr lang="vi-VN" sz="3200" i="1" dirty="0">
                <a:latin typeface="Times New Roman" pitchFamily="18" charset="0"/>
                <a:ea typeface="Times New Roman" pitchFamily="18" charset="0"/>
                <a:cs typeface="Times New Roman" pitchFamily="18" charset="0"/>
              </a:rPr>
              <a:t> độ lượng lại </a:t>
            </a:r>
            <a:r>
              <a:rPr lang="vi-VN" sz="3200" i="1" dirty="0">
                <a:solidFill>
                  <a:srgbClr val="FF0000"/>
                </a:solidFill>
                <a:latin typeface="Times New Roman" pitchFamily="18" charset="0"/>
                <a:ea typeface="Times New Roman" pitchFamily="18" charset="0"/>
                <a:cs typeface="Times New Roman" pitchFamily="18" charset="0"/>
              </a:rPr>
              <a:t>đa</a:t>
            </a:r>
            <a:r>
              <a:rPr lang="vi-VN" sz="3200" i="1" dirty="0">
                <a:latin typeface="Times New Roman" pitchFamily="18" charset="0"/>
                <a:ea typeface="Times New Roman" pitchFamily="18" charset="0"/>
                <a:cs typeface="Times New Roman" pitchFamily="18" charset="0"/>
              </a:rPr>
              <a:t> tình, </a:t>
            </a:r>
            <a:r>
              <a:rPr lang="vi-VN" sz="3200" i="1" dirty="0">
                <a:solidFill>
                  <a:srgbClr val="FF0000"/>
                </a:solidFill>
                <a:latin typeface="Times New Roman" pitchFamily="18" charset="0"/>
                <a:ea typeface="Times New Roman" pitchFamily="18" charset="0"/>
                <a:cs typeface="Times New Roman" pitchFamily="18" charset="0"/>
              </a:rPr>
              <a:t>đa</a:t>
            </a:r>
            <a:r>
              <a:rPr lang="vi-VN" sz="3200" i="1" dirty="0">
                <a:latin typeface="Times New Roman" pitchFamily="18" charset="0"/>
                <a:ea typeface="Times New Roman" pitchFamily="18" charset="0"/>
                <a:cs typeface="Times New Roman" pitchFamily="18" charset="0"/>
              </a:rPr>
              <a:t> mang</a:t>
            </a:r>
            <a:r>
              <a:rPr lang="vi-VN" sz="3200" dirty="0">
                <a:latin typeface="Times New Roman" pitchFamily="18" charset="0"/>
                <a:ea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grpSp>
        <p:nvGrpSpPr>
          <p:cNvPr id="13" name="Group 12"/>
          <p:cNvGrpSpPr/>
          <p:nvPr/>
        </p:nvGrpSpPr>
        <p:grpSpPr>
          <a:xfrm>
            <a:off x="8102948" y="2035531"/>
            <a:ext cx="3249808" cy="1411258"/>
            <a:chOff x="5867400" y="2057400"/>
            <a:chExt cx="2437356" cy="1411258"/>
          </a:xfrm>
        </p:grpSpPr>
        <p:sp>
          <p:nvSpPr>
            <p:cNvPr id="9" name="Right Brace 8"/>
            <p:cNvSpPr/>
            <p:nvPr/>
          </p:nvSpPr>
          <p:spPr>
            <a:xfrm>
              <a:off x="5867400" y="2057400"/>
              <a:ext cx="457200" cy="1371600"/>
            </a:xfrm>
            <a:prstGeom prst="rightBrace">
              <a:avLst>
                <a:gd name="adj1" fmla="val 8333"/>
                <a:gd name="adj2" fmla="val 502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 name="TextBox 9"/>
            <p:cNvSpPr txBox="1"/>
            <p:nvPr/>
          </p:nvSpPr>
          <p:spPr>
            <a:xfrm>
              <a:off x="6552156" y="2227421"/>
              <a:ext cx="1752600" cy="1241237"/>
            </a:xfrm>
            <a:prstGeom prst="rect">
              <a:avLst/>
            </a:prstGeom>
            <a:noFill/>
          </p:spPr>
          <p:txBody>
            <a:bodyPr wrap="square" rtlCol="0">
              <a:spAutoFit/>
            </a:bodyPr>
            <a:lstStyle/>
            <a:p>
              <a:r>
                <a:rPr lang="en-US" sz="3733" dirty="0" err="1">
                  <a:solidFill>
                    <a:srgbClr val="FF0000"/>
                  </a:solidFill>
                  <a:latin typeface="Times New Roman" pitchFamily="18" charset="0"/>
                  <a:cs typeface="Times New Roman" pitchFamily="18" charset="0"/>
                </a:rPr>
                <a:t>Điệp</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ngữ</a:t>
              </a:r>
              <a:r>
                <a:rPr lang="en-US" sz="3733" dirty="0">
                  <a:solidFill>
                    <a:srgbClr val="FF0000"/>
                  </a:solidFill>
                  <a:latin typeface="Times New Roman" pitchFamily="18" charset="0"/>
                  <a:cs typeface="Times New Roman" pitchFamily="18" charset="0"/>
                </a:rPr>
                <a:t>, </a:t>
              </a:r>
              <a:r>
                <a:rPr lang="en-US" sz="3733" dirty="0" err="1">
                  <a:latin typeface="Times New Roman" pitchFamily="18" charset="0"/>
                  <a:cs typeface="Times New Roman" pitchFamily="18" charset="0"/>
                </a:rPr>
                <a:t>liệt</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kê</a:t>
              </a:r>
              <a:endParaRPr lang="en-US" sz="3733" dirty="0">
                <a:latin typeface="Times New Roman" pitchFamily="18" charset="0"/>
                <a:cs typeface="Times New Roman" pitchFamily="18" charset="0"/>
              </a:endParaRPr>
            </a:p>
          </p:txBody>
        </p:sp>
      </p:grpSp>
      <p:sp>
        <p:nvSpPr>
          <p:cNvPr id="11" name="TextBox 10"/>
          <p:cNvSpPr txBox="1"/>
          <p:nvPr/>
        </p:nvSpPr>
        <p:spPr>
          <a:xfrm>
            <a:off x="1792613" y="4246324"/>
            <a:ext cx="9383387" cy="1241237"/>
          </a:xfrm>
          <a:prstGeom prst="rect">
            <a:avLst/>
          </a:prstGeom>
          <a:solidFill>
            <a:srgbClr val="92D050"/>
          </a:solidFill>
        </p:spPr>
        <p:txBody>
          <a:bodyPr wrap="square" rtlCol="0">
            <a:spAutoFit/>
          </a:bodyPr>
          <a:lstStyle/>
          <a:p>
            <a:r>
              <a:rPr lang="en-US" sz="3200" dirty="0">
                <a:latin typeface="Times New Roman" pitchFamily="18" charset="0"/>
                <a:cs typeface="Times New Roman" pitchFamily="18" charset="0"/>
                <a:sym typeface="Wingdings" panose="05000000000000000000" pitchFamily="2" charset="2"/>
              </a:rPr>
              <a:t></a:t>
            </a:r>
            <a:r>
              <a:rPr lang="en-US" sz="3200" dirty="0">
                <a:latin typeface="Times New Roman" pitchFamily="18" charset="0"/>
                <a:cs typeface="Times New Roman" pitchFamily="18" charset="0"/>
              </a:rPr>
              <a:t> </a:t>
            </a:r>
            <a:r>
              <a:rPr lang="vi-VN" sz="3733" dirty="0">
                <a:latin typeface="Times New Roman" pitchFamily="18" charset="0"/>
                <a:cs typeface="Times New Roman" pitchFamily="18" charset="0"/>
              </a:rPr>
              <a:t>Những giá trị nhân văn tốt đẹp:   </a:t>
            </a:r>
            <a:r>
              <a:rPr lang="vi-VN" sz="3733" b="1" i="1" dirty="0">
                <a:latin typeface="Times New Roman" pitchFamily="18" charset="0"/>
                <a:cs typeface="Times New Roman" pitchFamily="18" charset="0"/>
              </a:rPr>
              <a:t>Lòng nhân hậu, sự vị tha, độ lượng, bao dung,...</a:t>
            </a:r>
            <a:r>
              <a:rPr lang="vi-VN" sz="3733" dirty="0">
                <a:latin typeface="Times New Roman" pitchFamily="18" charset="0"/>
                <a:cs typeface="Times New Roman" pitchFamily="18" charset="0"/>
              </a:rPr>
              <a:t> </a:t>
            </a:r>
            <a:endParaRPr lang="en-US" sz="3733" dirty="0">
              <a:latin typeface="Times New Roman" pitchFamily="18" charset="0"/>
              <a:cs typeface="Times New Roman" pitchFamily="18" charset="0"/>
            </a:endParaRPr>
          </a:p>
        </p:txBody>
      </p:sp>
      <p:sp>
        <p:nvSpPr>
          <p:cNvPr id="12" name="TextBox 11"/>
          <p:cNvSpPr txBox="1"/>
          <p:nvPr/>
        </p:nvSpPr>
        <p:spPr>
          <a:xfrm>
            <a:off x="1864987" y="5665631"/>
            <a:ext cx="7482213" cy="666786"/>
          </a:xfrm>
          <a:prstGeom prst="rect">
            <a:avLst/>
          </a:prstGeom>
          <a:solidFill>
            <a:schemeClr val="accent5">
              <a:lumMod val="60000"/>
              <a:lumOff val="40000"/>
            </a:schemeClr>
          </a:solidFill>
        </p:spPr>
        <p:txBody>
          <a:bodyPr wrap="square" rtlCol="0">
            <a:spAutoFit/>
          </a:bodyPr>
          <a:lstStyle/>
          <a:p>
            <a:r>
              <a:rPr lang="en-US" sz="3200" dirty="0">
                <a:latin typeface="Times New Roman" pitchFamily="18" charset="0"/>
                <a:cs typeface="Times New Roman" pitchFamily="18" charset="0"/>
                <a:sym typeface="Wingdings" panose="05000000000000000000" pitchFamily="2" charset="2"/>
              </a:rPr>
              <a:t></a:t>
            </a:r>
            <a:r>
              <a:rPr lang="en-US" sz="3200" dirty="0">
                <a:latin typeface="Times New Roman" pitchFamily="18" charset="0"/>
                <a:cs typeface="Times New Roman" pitchFamily="18" charset="0"/>
              </a:rPr>
              <a:t> </a:t>
            </a:r>
            <a:r>
              <a:rPr lang="en-US" sz="3733" dirty="0">
                <a:latin typeface="Times New Roman" pitchFamily="18" charset="0"/>
                <a:cs typeface="Times New Roman" pitchFamily="18" charset="0"/>
              </a:rPr>
              <a:t>Tình cảm yêu mến với chuyện cổ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3"/>
                                        </p:tgtEl>
                                        <p:attrNameLst>
                                          <p:attrName>style.visibility</p:attrName>
                                        </p:attrNameLst>
                                      </p:cBhvr>
                                      <p:to>
                                        <p:strVal val="visible"/>
                                      </p:to>
                                    </p:set>
                                    <p:animEffect transition="in" filter="blinds(horizontal)">
                                      <p:cBhvr>
                                        <p:cTn id="17" dur="500"/>
                                        <p:tgtEl>
                                          <p:spTgt spid="307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073" grpId="0"/>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0"/>
            <a:ext cx="12192001" cy="6858000"/>
          </a:xfrm>
          <a:prstGeom prst="rect">
            <a:avLst/>
          </a:prstGeom>
          <a:noFill/>
          <a:ln w="9525">
            <a:noFill/>
            <a:miter lim="800000"/>
            <a:headEnd/>
            <a:tailEnd/>
          </a:ln>
        </p:spPr>
      </p:pic>
      <p:sp>
        <p:nvSpPr>
          <p:cNvPr id="6" name="TextBox 5"/>
          <p:cNvSpPr txBox="1"/>
          <p:nvPr/>
        </p:nvSpPr>
        <p:spPr>
          <a:xfrm>
            <a:off x="1625600" y="500555"/>
            <a:ext cx="9956800" cy="1077218"/>
          </a:xfrm>
          <a:prstGeom prst="rect">
            <a:avLst/>
          </a:prstGeom>
          <a:noFill/>
        </p:spPr>
        <p:txBody>
          <a:bodyPr wrap="square" rtlCol="0">
            <a:spAutoFit/>
          </a:bodyPr>
          <a:lstStyle/>
          <a:p>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Lời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dặn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cha </a:t>
            </a:r>
            <a:r>
              <a:rPr lang="en-US" sz="3200" b="1" dirty="0" err="1">
                <a:latin typeface="Times New Roman" pitchFamily="18" charset="0"/>
                <a:cs typeface="Times New Roman" pitchFamily="18" charset="0"/>
              </a:rPr>
              <a:t>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cháu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cổ</a:t>
            </a:r>
            <a:endParaRPr lang="en-US" sz="3200" b="1" dirty="0">
              <a:latin typeface="Times New Roman" pitchFamily="18" charset="0"/>
              <a:cs typeface="Times New Roman" pitchFamily="18" charset="0"/>
            </a:endParaRPr>
          </a:p>
        </p:txBody>
      </p:sp>
      <p:sp>
        <p:nvSpPr>
          <p:cNvPr id="7" name="TextBox 6"/>
          <p:cNvSpPr txBox="1"/>
          <p:nvPr/>
        </p:nvSpPr>
        <p:spPr>
          <a:xfrm>
            <a:off x="1422400" y="1600200"/>
            <a:ext cx="6096000" cy="2062103"/>
          </a:xfrm>
          <a:prstGeom prst="rect">
            <a:avLst/>
          </a:prstGeom>
          <a:noFill/>
        </p:spPr>
        <p:txBody>
          <a:bodyPr wrap="square" rtlCol="0">
            <a:spAutoFit/>
          </a:bodyPr>
          <a:lstStyle/>
          <a:p>
            <a:r>
              <a:rPr lang="vi-VN" sz="3200" dirty="0">
                <a:latin typeface="Times New Roman" pitchFamily="18" charset="0"/>
                <a:cs typeface="Times New Roman" pitchFamily="18" charset="0"/>
              </a:rPr>
              <a:t>Đời ông cha với đời tôi</a:t>
            </a:r>
            <a:endParaRPr lang="en-US" sz="3200" dirty="0">
              <a:latin typeface="Times New Roman" pitchFamily="18" charset="0"/>
              <a:cs typeface="Times New Roman" pitchFamily="18" charset="0"/>
            </a:endParaRPr>
          </a:p>
          <a:p>
            <a:r>
              <a:rPr lang="vi-VN" sz="3200" dirty="0">
                <a:solidFill>
                  <a:srgbClr val="7030A0"/>
                </a:solidFill>
                <a:latin typeface="Times New Roman" pitchFamily="18" charset="0"/>
                <a:cs typeface="Times New Roman" pitchFamily="18" charset="0"/>
              </a:rPr>
              <a:t> Như </a:t>
            </a:r>
            <a:r>
              <a:rPr lang="vi-VN" sz="3200" dirty="0">
                <a:latin typeface="Times New Roman" pitchFamily="18" charset="0"/>
                <a:cs typeface="Times New Roman" pitchFamily="18" charset="0"/>
              </a:rPr>
              <a:t>con sông với chân trời đã xa </a:t>
            </a:r>
            <a:endParaRPr lang="en-US"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Chỉ còn chuyện cổ thiết tha</a:t>
            </a:r>
            <a:endParaRPr lang="en-US"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Cho tôi nhận </a:t>
            </a:r>
            <a:r>
              <a:rPr lang="vi-VN" sz="3200" dirty="0">
                <a:solidFill>
                  <a:srgbClr val="FF0000"/>
                </a:solidFill>
                <a:latin typeface="Times New Roman" pitchFamily="18" charset="0"/>
                <a:cs typeface="Times New Roman" pitchFamily="18" charset="0"/>
              </a:rPr>
              <a:t>mặt </a:t>
            </a:r>
            <a:r>
              <a:rPr lang="vi-VN" sz="3200" dirty="0">
                <a:latin typeface="Times New Roman" pitchFamily="18" charset="0"/>
                <a:cs typeface="Times New Roman" pitchFamily="18" charset="0"/>
              </a:rPr>
              <a:t>ông cha của mình</a:t>
            </a:r>
            <a:endParaRPr lang="en-US" sz="3200" dirty="0">
              <a:latin typeface="Times New Roman" pitchFamily="18" charset="0"/>
              <a:cs typeface="Times New Roman" pitchFamily="18" charset="0"/>
            </a:endParaRPr>
          </a:p>
        </p:txBody>
      </p:sp>
      <p:sp>
        <p:nvSpPr>
          <p:cNvPr id="8" name="Right Brace 7"/>
          <p:cNvSpPr/>
          <p:nvPr/>
        </p:nvSpPr>
        <p:spPr>
          <a:xfrm>
            <a:off x="7416800" y="1828800"/>
            <a:ext cx="508000" cy="1066800"/>
          </a:xfrm>
          <a:prstGeom prst="rightBrace">
            <a:avLst>
              <a:gd name="adj1" fmla="val 2679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 name="TextBox 9"/>
          <p:cNvSpPr txBox="1"/>
          <p:nvPr/>
        </p:nvSpPr>
        <p:spPr>
          <a:xfrm>
            <a:off x="8026400" y="2133600"/>
            <a:ext cx="2235200" cy="1077218"/>
          </a:xfrm>
          <a:prstGeom prst="rect">
            <a:avLst/>
          </a:prstGeom>
          <a:noFill/>
        </p:spPr>
        <p:txBody>
          <a:bodyPr wrap="square" rtlCol="0">
            <a:spAutoFit/>
          </a:bodyPr>
          <a:lstStyle/>
          <a:p>
            <a:r>
              <a:rPr lang="en-US" sz="3200" b="1" dirty="0">
                <a:solidFill>
                  <a:srgbClr val="7030A0"/>
                </a:solidFill>
                <a:latin typeface="Times New Roman" pitchFamily="18" charset="0"/>
                <a:cs typeface="Times New Roman" pitchFamily="18" charset="0"/>
              </a:rPr>
              <a:t>So </a:t>
            </a:r>
            <a:r>
              <a:rPr lang="en-US" sz="3200" b="1" dirty="0" err="1">
                <a:solidFill>
                  <a:srgbClr val="7030A0"/>
                </a:solidFill>
                <a:latin typeface="Times New Roman" pitchFamily="18" charset="0"/>
                <a:cs typeface="Times New Roman" pitchFamily="18" charset="0"/>
              </a:rPr>
              <a:t>sánh</a:t>
            </a:r>
            <a:r>
              <a:rPr lang="en-US" sz="3200" b="1" dirty="0">
                <a:solidFill>
                  <a:srgbClr val="7030A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hoán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dụ</a:t>
            </a:r>
            <a:endParaRPr lang="en-US" sz="3200" dirty="0">
              <a:solidFill>
                <a:srgbClr val="FF0000"/>
              </a:solidFill>
            </a:endParaRPr>
          </a:p>
        </p:txBody>
      </p:sp>
      <p:sp>
        <p:nvSpPr>
          <p:cNvPr id="12" name="TextBox 11"/>
          <p:cNvSpPr txBox="1"/>
          <p:nvPr/>
        </p:nvSpPr>
        <p:spPr>
          <a:xfrm>
            <a:off x="1444668" y="5054600"/>
            <a:ext cx="9753600" cy="1077218"/>
          </a:xfrm>
          <a:prstGeom prst="rect">
            <a:avLst/>
          </a:prstGeom>
          <a:solidFill>
            <a:schemeClr val="bg2">
              <a:lumMod val="75000"/>
            </a:schemeClr>
          </a:solidFill>
        </p:spPr>
        <p:txBody>
          <a:bodyPr wrap="square" rtlCol="0">
            <a:spAutoFit/>
          </a:bodyPr>
          <a:lstStyle/>
          <a:p>
            <a:r>
              <a:rPr lang="en-US" sz="3200" b="1" i="1" dirty="0">
                <a:latin typeface="Times New Roman" pitchFamily="18" charset="0"/>
                <a:cs typeface="Times New Roman" pitchFamily="18" charset="0"/>
                <a:sym typeface="Wingdings" panose="05000000000000000000" pitchFamily="2" charset="2"/>
              </a:rPr>
              <a:t></a:t>
            </a:r>
            <a:r>
              <a:rPr lang="en-US" sz="3200" b="1" i="1" dirty="0">
                <a:latin typeface="Times New Roman" pitchFamily="18" charset="0"/>
                <a:cs typeface="Times New Roman" pitchFamily="18" charset="0"/>
              </a:rPr>
              <a:t> Hiểu về </a:t>
            </a:r>
            <a:r>
              <a:rPr lang="vi-VN" sz="3200" b="1" i="1" dirty="0">
                <a:latin typeface="Times New Roman" pitchFamily="18" charset="0"/>
                <a:cs typeface="Times New Roman" pitchFamily="18" charset="0"/>
              </a:rPr>
              <a:t>thế giới tinh thần: </a:t>
            </a:r>
            <a:r>
              <a:rPr lang="en-US" sz="3200" b="1" i="1" dirty="0" err="1">
                <a:latin typeface="Times New Roman" pitchFamily="18" charset="0"/>
                <a:cs typeface="Times New Roman" pitchFamily="18" charset="0"/>
              </a:rPr>
              <a:t>tâm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hồn</a:t>
            </a:r>
            <a:r>
              <a:rPr lang="vi-VN" sz="3200" b="1" i="1" dirty="0">
                <a:latin typeface="Times New Roman" pitchFamily="18" charset="0"/>
                <a:cs typeface="Times New Roman" pitchFamily="18" charset="0"/>
              </a:rPr>
              <a:t>, phong tục, quan niệm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đạo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đức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triết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lý</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nhân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vi-VN" sz="3200" b="1" i="1" dirty="0">
                <a:latin typeface="Times New Roman" pitchFamily="18" charset="0"/>
                <a:cs typeface="Times New Roman" pitchFamily="18" charset="0"/>
              </a:rPr>
              <a:t>…</a:t>
            </a:r>
            <a:r>
              <a:rPr lang="en-US" sz="3200" b="1" i="1" dirty="0">
                <a:latin typeface="Times New Roman" pitchFamily="18" charset="0"/>
                <a:cs typeface="Times New Roman" pitchFamily="18" charset="0"/>
              </a:rPr>
              <a:t> </a:t>
            </a:r>
            <a:r>
              <a:rPr lang="vi-VN" sz="3200" b="1" i="1" dirty="0">
                <a:latin typeface="Times New Roman" pitchFamily="18" charset="0"/>
                <a:cs typeface="Times New Roman" pitchFamily="18" charset="0"/>
              </a:rPr>
              <a:t>của cha ông</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1025" name="Rectangle 1"/>
          <p:cNvSpPr>
            <a:spLocks noChangeArrowheads="1"/>
          </p:cNvSpPr>
          <p:nvPr/>
        </p:nvSpPr>
        <p:spPr bwMode="auto">
          <a:xfrm>
            <a:off x="1422400" y="3711859"/>
            <a:ext cx="9855200" cy="1107996"/>
          </a:xfrm>
          <a:prstGeom prst="rect">
            <a:avLst/>
          </a:prstGeom>
          <a:solidFill>
            <a:schemeClr val="tx2">
              <a:lumMod val="40000"/>
              <a:lumOff val="60000"/>
            </a:schemeClr>
          </a:solidFill>
          <a:ln w="12700">
            <a:solidFill>
              <a:schemeClr val="accent2"/>
            </a:solidFill>
            <a:miter lim="800000"/>
            <a:headEnd/>
            <a:tailEnd/>
          </a:ln>
          <a:effectLst/>
        </p:spPr>
        <p:txBody>
          <a:bodyPr vert="horz" wrap="square" lIns="121920" tIns="60960" rIns="121920" bIns="60960" numCol="1" anchor="ctr" anchorCtr="0" compatLnSpc="1">
            <a:prstTxWarp prst="textNoShape">
              <a:avLst/>
            </a:prstTxWarp>
            <a:spAutoFit/>
          </a:bodyPr>
          <a:lstStyle/>
          <a:p>
            <a:pPr algn="just" defTabSz="1219170" fontAlgn="base">
              <a:spcBef>
                <a:spcPct val="0"/>
              </a:spcBef>
              <a:spcAft>
                <a:spcPct val="0"/>
              </a:spcAft>
              <a:tabLst>
                <a:tab pos="120648" algn="l"/>
                <a:tab pos="241294" algn="l"/>
              </a:tabLst>
            </a:pPr>
            <a:r>
              <a:rPr lang="vi-VN" sz="3200" dirty="0">
                <a:latin typeface="Times New Roman" pitchFamily="18" charset="0"/>
                <a:ea typeface="Times New Roman" pitchFamily="18" charset="0"/>
                <a:cs typeface="Times New Roman" pitchFamily="18" charset="0"/>
                <a:sym typeface="Wingdings" panose="05000000000000000000" pitchFamily="2" charset="2"/>
              </a:rPr>
              <a:t></a:t>
            </a:r>
            <a:r>
              <a:rPr lang="vi-VN" sz="3200" dirty="0">
                <a:latin typeface="Times New Roman" pitchFamily="18" charset="0"/>
                <a:ea typeface="Times New Roman" pitchFamily="18" charset="0"/>
                <a:cs typeface="Times New Roman" pitchFamily="18" charset="0"/>
              </a:rPr>
              <a:t> </a:t>
            </a:r>
            <a:r>
              <a:rPr lang="vi-VN" sz="3200" b="1" i="1" dirty="0">
                <a:latin typeface="Times New Roman" pitchFamily="18" charset="0"/>
                <a:ea typeface="Times New Roman" pitchFamily="18" charset="0"/>
                <a:cs typeface="Times New Roman" pitchFamily="18" charset="0"/>
              </a:rPr>
              <a:t>là cầu nối,</a:t>
            </a:r>
            <a:r>
              <a:rPr lang="vi-VN" sz="3200" dirty="0">
                <a:latin typeface="Times New Roman" pitchFamily="18" charset="0"/>
                <a:ea typeface="Times New Roman" pitchFamily="18" charset="0"/>
                <a:cs typeface="Times New Roman" pitchFamily="18" charset="0"/>
              </a:rPr>
              <a:t> </a:t>
            </a:r>
            <a:r>
              <a:rPr lang="vi-VN" sz="3200" b="1" i="1" dirty="0">
                <a:latin typeface="Times New Roman" pitchFamily="18" charset="0"/>
                <a:ea typeface="Times New Roman" pitchFamily="18" charset="0"/>
                <a:cs typeface="Times New Roman" pitchFamily="18" charset="0"/>
              </a:rPr>
              <a:t>là nhân chứng</a:t>
            </a:r>
            <a:r>
              <a:rPr lang="en-US" sz="3200" b="1" i="1" dirty="0">
                <a:latin typeface="Times New Roman" pitchFamily="18" charset="0"/>
                <a:ea typeface="Times New Roman" pitchFamily="18" charset="0"/>
                <a:cs typeface="Times New Roman" pitchFamily="18" charset="0"/>
              </a:rPr>
              <a:t>, </a:t>
            </a:r>
            <a:r>
              <a:rPr lang="en-US" sz="3200" b="1" i="1" dirty="0" err="1">
                <a:latin typeface="Times New Roman" pitchFamily="18" charset="0"/>
                <a:ea typeface="Times New Roman" pitchFamily="18" charset="0"/>
                <a:cs typeface="Times New Roman" pitchFamily="18" charset="0"/>
              </a:rPr>
              <a:t>là</a:t>
            </a:r>
            <a:r>
              <a:rPr lang="en-US" sz="3200" b="1" i="1" dirty="0">
                <a:latin typeface="Times New Roman" pitchFamily="18" charset="0"/>
                <a:ea typeface="Times New Roman" pitchFamily="18" charset="0"/>
                <a:cs typeface="Times New Roman" pitchFamily="18" charset="0"/>
              </a:rPr>
              <a:t> </a:t>
            </a:r>
            <a:r>
              <a:rPr lang="en-US" sz="3200" b="1" i="1" dirty="0" err="1">
                <a:latin typeface="Times New Roman" pitchFamily="18" charset="0"/>
                <a:ea typeface="Times New Roman" pitchFamily="18" charset="0"/>
                <a:cs typeface="Times New Roman" pitchFamily="18" charset="0"/>
              </a:rPr>
              <a:t>nơi</a:t>
            </a:r>
            <a:r>
              <a:rPr lang="vi-VN" sz="3200" b="1" i="1" dirty="0">
                <a:latin typeface="Times New Roman" pitchFamily="18" charset="0"/>
                <a:ea typeface="Times New Roman" pitchFamily="18" charset="0"/>
                <a:cs typeface="Times New Roman" pitchFamily="18" charset="0"/>
              </a:rPr>
              <a:t> lưu giữ những suy nghĩ, tình cảm… của ông cha</a:t>
            </a:r>
            <a:r>
              <a:rPr lang="en-US" sz="3200" b="1" i="1" dirty="0">
                <a:latin typeface="Times New Roman" pitchFamily="18" charset="0"/>
                <a:ea typeface="Times New Roman" pitchFamily="18" charset="0"/>
                <a:cs typeface="Times New Roman" pitchFamily="18" charset="0"/>
              </a:rPr>
              <a:t> </a:t>
            </a:r>
            <a:r>
              <a:rPr lang="en-US" sz="3200" b="1" i="1" dirty="0" err="1">
                <a:latin typeface="Times New Roman" pitchFamily="18" charset="0"/>
                <a:ea typeface="Times New Roman" pitchFamily="18" charset="0"/>
                <a:cs typeface="Times New Roman" pitchFamily="18" charset="0"/>
              </a:rPr>
              <a:t>ta</a:t>
            </a:r>
            <a:r>
              <a:rPr lang="vi-VN" sz="3200" b="1" i="1" dirty="0">
                <a:latin typeface="Times New Roman" pitchFamily="18" charset="0"/>
                <a:ea typeface="Times New Roman" pitchFamily="18" charset="0"/>
                <a:cs typeface="Times New Roman" pitchFamily="18" charset="0"/>
              </a:rPr>
              <a:t> </a:t>
            </a:r>
            <a:endParaRPr lang="vi-VN" sz="3200"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25"/>
                                        </p:tgtEl>
                                        <p:attrNameLst>
                                          <p:attrName>style.visibility</p:attrName>
                                        </p:attrNameLst>
                                      </p:cBhvr>
                                      <p:to>
                                        <p:strVal val="visible"/>
                                      </p:to>
                                    </p:set>
                                    <p:animEffect transition="in" filter="blinds(horizontal)">
                                      <p:cBhvr>
                                        <p:cTn id="20" dur="500"/>
                                        <p:tgtEl>
                                          <p:spTgt spid="10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2" grpId="0" animBg="1"/>
      <p:bldP spid="10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0"/>
            <a:ext cx="12192001" cy="6858000"/>
          </a:xfrm>
          <a:prstGeom prst="rect">
            <a:avLst/>
          </a:prstGeom>
          <a:noFill/>
          <a:ln w="28575">
            <a:solidFill>
              <a:schemeClr val="tx1"/>
            </a:solidFill>
            <a:miter lim="800000"/>
            <a:headEnd/>
            <a:tailEnd/>
          </a:ln>
        </p:spPr>
      </p:pic>
      <p:sp>
        <p:nvSpPr>
          <p:cNvPr id="6" name="TextBox 5"/>
          <p:cNvSpPr txBox="1"/>
          <p:nvPr/>
        </p:nvSpPr>
        <p:spPr>
          <a:xfrm>
            <a:off x="1625600" y="396309"/>
            <a:ext cx="9956800" cy="1077218"/>
          </a:xfrm>
          <a:prstGeom prst="rect">
            <a:avLst/>
          </a:prstGeom>
          <a:noFill/>
        </p:spPr>
        <p:txBody>
          <a:bodyPr wrap="square" rtlCol="0">
            <a:spAutoFit/>
          </a:bodyPr>
          <a:lstStyle/>
          <a:p>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Lời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dặn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cha </a:t>
            </a:r>
            <a:r>
              <a:rPr lang="en-US" sz="3200" b="1" dirty="0" err="1">
                <a:latin typeface="Times New Roman" pitchFamily="18" charset="0"/>
                <a:cs typeface="Times New Roman" pitchFamily="18" charset="0"/>
              </a:rPr>
              <a:t>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cổ</a:t>
            </a:r>
            <a:endParaRPr lang="en-US" sz="3200" b="1" dirty="0">
              <a:latin typeface="Times New Roman" pitchFamily="18" charset="0"/>
              <a:cs typeface="Times New Roman" pitchFamily="18" charset="0"/>
            </a:endParaRPr>
          </a:p>
        </p:txBody>
      </p:sp>
      <p:sp>
        <p:nvSpPr>
          <p:cNvPr id="7" name="TextBox 6"/>
          <p:cNvSpPr txBox="1"/>
          <p:nvPr/>
        </p:nvSpPr>
        <p:spPr>
          <a:xfrm>
            <a:off x="812800" y="1428790"/>
            <a:ext cx="6096000" cy="1077218"/>
          </a:xfrm>
          <a:prstGeom prst="rect">
            <a:avLst/>
          </a:prstGeom>
          <a:noFill/>
        </p:spPr>
        <p:txBody>
          <a:bodyPr wrap="square" rtlCol="0">
            <a:spAutoFit/>
          </a:bodyPr>
          <a:lstStyle/>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“Tôi nghe chuyện cổ thầm thì</a:t>
            </a:r>
            <a:endParaRPr lang="en-US"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Lời ông cha dạy cũng vì đời sau”</a:t>
            </a:r>
            <a:endParaRPr lang="en-US" sz="3200" dirty="0">
              <a:latin typeface="Times New Roman" pitchFamily="18" charset="0"/>
              <a:cs typeface="Times New Roman" pitchFamily="18" charset="0"/>
            </a:endParaRPr>
          </a:p>
        </p:txBody>
      </p:sp>
      <p:sp>
        <p:nvSpPr>
          <p:cNvPr id="1025" name="Rectangle 1"/>
          <p:cNvSpPr>
            <a:spLocks noChangeArrowheads="1"/>
          </p:cNvSpPr>
          <p:nvPr/>
        </p:nvSpPr>
        <p:spPr bwMode="auto">
          <a:xfrm>
            <a:off x="7369877" y="1428597"/>
            <a:ext cx="3962400" cy="4063035"/>
          </a:xfrm>
          <a:prstGeom prst="rect">
            <a:avLst/>
          </a:prstGeom>
          <a:solidFill>
            <a:schemeClr val="tx2">
              <a:lumMod val="40000"/>
              <a:lumOff val="60000"/>
            </a:schemeClr>
          </a:solidFill>
          <a:ln w="12700">
            <a:solidFill>
              <a:schemeClr val="accent2"/>
            </a:solidFill>
            <a:miter lim="800000"/>
            <a:headEnd/>
            <a:tailEnd/>
          </a:ln>
          <a:effectLst/>
        </p:spPr>
        <p:txBody>
          <a:bodyPr vert="horz" wrap="square" lIns="121920" tIns="60960" rIns="121920" bIns="60960" numCol="1" anchor="ctr" anchorCtr="0" compatLnSpc="1">
            <a:prstTxWarp prst="textNoShape">
              <a:avLst/>
            </a:prstTxWarp>
            <a:spAutoFit/>
          </a:bodyPr>
          <a:lstStyle/>
          <a:p>
            <a:r>
              <a:rPr lang="vi-VN" sz="4267" dirty="0">
                <a:latin typeface="Times New Roman" pitchFamily="18" charset="0"/>
                <a:cs typeface="Times New Roman" pitchFamily="18" charset="0"/>
                <a:sym typeface="Wingdings" panose="05000000000000000000" pitchFamily="2" charset="2"/>
              </a:rPr>
              <a:t></a:t>
            </a:r>
            <a:r>
              <a:rPr lang="vi-VN" sz="4267" dirty="0">
                <a:latin typeface="Times New Roman" pitchFamily="18" charset="0"/>
                <a:cs typeface="Times New Roman" pitchFamily="18" charset="0"/>
              </a:rPr>
              <a:t> </a:t>
            </a:r>
            <a:r>
              <a:rPr lang="vi-VN" sz="4267" b="1" i="1" dirty="0">
                <a:latin typeface="Times New Roman" pitchFamily="18" charset="0"/>
                <a:cs typeface="Times New Roman" pitchFamily="18" charset="0"/>
              </a:rPr>
              <a:t>Bài học về đạo lý làm người</a:t>
            </a:r>
            <a:r>
              <a:rPr lang="en-US" sz="4267" b="1" i="1" dirty="0">
                <a:latin typeface="Times New Roman" pitchFamily="18" charset="0"/>
                <a:cs typeface="Times New Roman" pitchFamily="18" charset="0"/>
              </a:rPr>
              <a:t> : </a:t>
            </a:r>
            <a:r>
              <a:rPr lang="en-US" sz="4267" b="1" i="1" dirty="0" err="1">
                <a:latin typeface="Times New Roman" pitchFamily="18" charset="0"/>
                <a:cs typeface="Times New Roman" pitchFamily="18" charset="0"/>
              </a:rPr>
              <a:t>chân</a:t>
            </a:r>
            <a:r>
              <a:rPr lang="en-US" sz="4267" b="1" i="1" dirty="0">
                <a:latin typeface="Times New Roman" pitchFamily="18" charset="0"/>
                <a:cs typeface="Times New Roman" pitchFamily="18" charset="0"/>
              </a:rPr>
              <a:t> </a:t>
            </a:r>
            <a:r>
              <a:rPr lang="en-US" sz="4267" b="1" i="1" dirty="0" err="1">
                <a:latin typeface="Times New Roman" pitchFamily="18" charset="0"/>
                <a:cs typeface="Times New Roman" pitchFamily="18" charset="0"/>
              </a:rPr>
              <a:t>thành</a:t>
            </a:r>
            <a:r>
              <a:rPr lang="en-US" sz="4267" b="1" i="1" dirty="0">
                <a:latin typeface="Times New Roman" pitchFamily="18" charset="0"/>
                <a:cs typeface="Times New Roman" pitchFamily="18" charset="0"/>
              </a:rPr>
              <a:t>, </a:t>
            </a:r>
            <a:r>
              <a:rPr lang="en-US" sz="4267" b="1" i="1" dirty="0" err="1">
                <a:latin typeface="Times New Roman" pitchFamily="18" charset="0"/>
                <a:cs typeface="Times New Roman" pitchFamily="18" charset="0"/>
              </a:rPr>
              <a:t>nhân</a:t>
            </a:r>
            <a:r>
              <a:rPr lang="en-US" sz="4267" b="1" i="1" dirty="0">
                <a:latin typeface="Times New Roman" pitchFamily="18" charset="0"/>
                <a:cs typeface="Times New Roman" pitchFamily="18" charset="0"/>
              </a:rPr>
              <a:t> </a:t>
            </a:r>
            <a:r>
              <a:rPr lang="en-US" sz="4267" b="1" i="1" dirty="0" err="1">
                <a:latin typeface="Times New Roman" pitchFamily="18" charset="0"/>
                <a:cs typeface="Times New Roman" pitchFamily="18" charset="0"/>
              </a:rPr>
              <a:t>ái</a:t>
            </a:r>
            <a:r>
              <a:rPr lang="en-US" sz="4267" b="1" i="1" dirty="0">
                <a:latin typeface="Times New Roman" pitchFamily="18" charset="0"/>
                <a:cs typeface="Times New Roman" pitchFamily="18" charset="0"/>
              </a:rPr>
              <a:t>, </a:t>
            </a:r>
            <a:r>
              <a:rPr lang="en-US" sz="4267" b="1" i="1" dirty="0" err="1">
                <a:latin typeface="Times New Roman" pitchFamily="18" charset="0"/>
                <a:cs typeface="Times New Roman" pitchFamily="18" charset="0"/>
              </a:rPr>
              <a:t>cần</a:t>
            </a:r>
            <a:r>
              <a:rPr lang="en-US" sz="4267" b="1" i="1" dirty="0">
                <a:latin typeface="Times New Roman" pitchFamily="18" charset="0"/>
                <a:cs typeface="Times New Roman" pitchFamily="18" charset="0"/>
              </a:rPr>
              <a:t> </a:t>
            </a:r>
            <a:r>
              <a:rPr lang="en-US" sz="4267" b="1" i="1" dirty="0" err="1">
                <a:latin typeface="Times New Roman" pitchFamily="18" charset="0"/>
                <a:cs typeface="Times New Roman" pitchFamily="18" charset="0"/>
              </a:rPr>
              <a:t>cù</a:t>
            </a:r>
            <a:r>
              <a:rPr lang="en-US" sz="4267" b="1" i="1" dirty="0">
                <a:latin typeface="Times New Roman" pitchFamily="18" charset="0"/>
                <a:cs typeface="Times New Roman" pitchFamily="18" charset="0"/>
              </a:rPr>
              <a:t>; </a:t>
            </a:r>
            <a:r>
              <a:rPr lang="en-US" sz="4267" b="1" i="1" dirty="0" err="1">
                <a:latin typeface="Times New Roman" pitchFamily="18" charset="0"/>
                <a:cs typeface="Times New Roman" pitchFamily="18" charset="0"/>
              </a:rPr>
              <a:t>có</a:t>
            </a:r>
            <a:r>
              <a:rPr lang="en-US" sz="4267" b="1" i="1" dirty="0">
                <a:latin typeface="Times New Roman" pitchFamily="18" charset="0"/>
                <a:cs typeface="Times New Roman" pitchFamily="18" charset="0"/>
              </a:rPr>
              <a:t> </a:t>
            </a:r>
            <a:r>
              <a:rPr lang="en-US" sz="4267" b="1" i="1" dirty="0" err="1">
                <a:latin typeface="Times New Roman" pitchFamily="18" charset="0"/>
                <a:cs typeface="Times New Roman" pitchFamily="18" charset="0"/>
              </a:rPr>
              <a:t>kiến</a:t>
            </a:r>
            <a:r>
              <a:rPr lang="en-US" sz="4267" b="1" i="1" dirty="0">
                <a:latin typeface="Times New Roman" pitchFamily="18" charset="0"/>
                <a:cs typeface="Times New Roman" pitchFamily="18" charset="0"/>
              </a:rPr>
              <a:t> </a:t>
            </a:r>
            <a:r>
              <a:rPr lang="en-US" sz="4267" b="1" i="1" dirty="0" err="1">
                <a:latin typeface="Times New Roman" pitchFamily="18" charset="0"/>
                <a:cs typeface="Times New Roman" pitchFamily="18" charset="0"/>
              </a:rPr>
              <a:t>thức</a:t>
            </a:r>
            <a:r>
              <a:rPr lang="en-US" sz="4267" b="1" i="1" dirty="0">
                <a:latin typeface="Times New Roman" pitchFamily="18" charset="0"/>
                <a:cs typeface="Times New Roman" pitchFamily="18" charset="0"/>
              </a:rPr>
              <a:t>…</a:t>
            </a:r>
            <a:endParaRPr lang="en-US" sz="4267" dirty="0">
              <a:latin typeface="Times New Roman" pitchFamily="18" charset="0"/>
              <a:cs typeface="Times New Roman" pitchFamily="18" charset="0"/>
            </a:endParaRPr>
          </a:p>
        </p:txBody>
      </p:sp>
      <p:sp>
        <p:nvSpPr>
          <p:cNvPr id="11" name="TextBox 10"/>
          <p:cNvSpPr txBox="1"/>
          <p:nvPr/>
        </p:nvSpPr>
        <p:spPr>
          <a:xfrm>
            <a:off x="2032000" y="3733801"/>
            <a:ext cx="6908800" cy="461665"/>
          </a:xfrm>
          <a:prstGeom prst="rect">
            <a:avLst/>
          </a:prstGeom>
          <a:noFill/>
        </p:spPr>
        <p:txBody>
          <a:bodyPr wrap="square" rtlCol="0">
            <a:spAutoFit/>
          </a:bodyPr>
          <a:lstStyle/>
          <a:p>
            <a:endParaRPr lang="en-US" sz="2400" dirty="0"/>
          </a:p>
        </p:txBody>
      </p:sp>
      <p:sp>
        <p:nvSpPr>
          <p:cNvPr id="13" name="TextBox 12"/>
          <p:cNvSpPr txBox="1"/>
          <p:nvPr/>
        </p:nvSpPr>
        <p:spPr>
          <a:xfrm>
            <a:off x="2133600" y="4648201"/>
            <a:ext cx="4775200" cy="461665"/>
          </a:xfrm>
          <a:prstGeom prst="rect">
            <a:avLst/>
          </a:prstGeom>
          <a:noFill/>
        </p:spPr>
        <p:txBody>
          <a:bodyPr wrap="square" rtlCol="0">
            <a:spAutoFit/>
          </a:bodyPr>
          <a:lstStyle/>
          <a:p>
            <a:endParaRPr lang="en-US" sz="2400" dirty="0"/>
          </a:p>
        </p:txBody>
      </p:sp>
      <p:sp>
        <p:nvSpPr>
          <p:cNvPr id="10" name="TextBox 9"/>
          <p:cNvSpPr txBox="1"/>
          <p:nvPr/>
        </p:nvSpPr>
        <p:spPr>
          <a:xfrm>
            <a:off x="314543" y="2717800"/>
            <a:ext cx="7416800" cy="3539430"/>
          </a:xfrm>
          <a:prstGeom prst="rect">
            <a:avLst/>
          </a:prstGeom>
          <a:noFill/>
        </p:spPr>
        <p:txBody>
          <a:bodyPr wrap="square" rtlCol="0">
            <a:spAutoFit/>
          </a:bodyPr>
          <a:lstStyle/>
          <a:p>
            <a:pPr algn="ctr"/>
            <a:r>
              <a:rPr lang="en-US" sz="3200" i="1" dirty="0">
                <a:latin typeface="Times New Roman" pitchFamily="18" charset="0"/>
                <a:cs typeface="Times New Roman" pitchFamily="18" charset="0"/>
              </a:rPr>
              <a:t>Ở </a:t>
            </a:r>
            <a:r>
              <a:rPr lang="en-US" sz="3200" i="1" dirty="0" err="1">
                <a:latin typeface="Times New Roman" pitchFamily="18" charset="0"/>
                <a:cs typeface="Times New Roman" pitchFamily="18" charset="0"/>
              </a:rPr>
              <a:t>hiền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thì</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gặp</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hiền</a:t>
            </a:r>
            <a:endParaRPr lang="en-US" sz="3200" i="1" dirty="0">
              <a:latin typeface="Times New Roman" pitchFamily="18" charset="0"/>
              <a:cs typeface="Times New Roman" pitchFamily="18" charset="0"/>
            </a:endParaRPr>
          </a:p>
          <a:p>
            <a:pPr algn="ctr"/>
            <a:r>
              <a:rPr lang="en-US" sz="3200" i="1" dirty="0" err="1">
                <a:latin typeface="Times New Roman" pitchFamily="18" charset="0"/>
                <a:cs typeface="Times New Roman" pitchFamily="18" charset="0"/>
              </a:rPr>
              <a:t>Người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ngay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thì</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gặp</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người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tiên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độ</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trì</a:t>
            </a:r>
            <a:endParaRPr lang="en-US" sz="3200" i="1" dirty="0">
              <a:latin typeface="Times New Roman" pitchFamily="18" charset="0"/>
              <a:cs typeface="Times New Roman" pitchFamily="18" charset="0"/>
            </a:endParaRPr>
          </a:p>
          <a:p>
            <a:pPr algn="ctr"/>
            <a:r>
              <a:rPr lang="en-US" sz="3200" i="1" dirty="0">
                <a:latin typeface="Times New Roman" pitchFamily="18" charset="0"/>
                <a:cs typeface="Times New Roman" pitchFamily="18" charset="0"/>
              </a:rPr>
              <a:t>…Thị thơm thì giấu người thơm</a:t>
            </a:r>
          </a:p>
          <a:p>
            <a:pPr algn="ctr"/>
            <a:r>
              <a:rPr lang="en-US" sz="3200" i="1" dirty="0" err="1">
                <a:latin typeface="Times New Roman" pitchFamily="18" charset="0"/>
                <a:cs typeface="Times New Roman" pitchFamily="18" charset="0"/>
              </a:rPr>
              <a:t>Chăm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làm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thì</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được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áo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cơm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cửa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nhà</a:t>
            </a:r>
            <a:endParaRPr lang="en-US" sz="3200" i="1" dirty="0">
              <a:latin typeface="Times New Roman" pitchFamily="18" charset="0"/>
              <a:cs typeface="Times New Roman" pitchFamily="18" charset="0"/>
            </a:endParaRPr>
          </a:p>
          <a:p>
            <a:pPr algn="ctr"/>
            <a:r>
              <a:rPr lang="en-US" sz="3200" i="1" dirty="0" err="1">
                <a:latin typeface="Times New Roman" pitchFamily="18" charset="0"/>
                <a:cs typeface="Times New Roman" pitchFamily="18" charset="0"/>
              </a:rPr>
              <a:t>Đẽo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cày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theo</a:t>
            </a:r>
            <a:r>
              <a:rPr lang="en-US" sz="3200" i="1" dirty="0">
                <a:latin typeface="Times New Roman" pitchFamily="18" charset="0"/>
                <a:cs typeface="Times New Roman" pitchFamily="18" charset="0"/>
              </a:rPr>
              <a:t> ý </a:t>
            </a:r>
            <a:r>
              <a:rPr lang="en-US" sz="3200" i="1" dirty="0" err="1">
                <a:latin typeface="Times New Roman" pitchFamily="18" charset="0"/>
                <a:cs typeface="Times New Roman" pitchFamily="18" charset="0"/>
              </a:rPr>
              <a:t>người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ta</a:t>
            </a:r>
            <a:endParaRPr lang="en-US" sz="3200" i="1" dirty="0">
              <a:latin typeface="Times New Roman" pitchFamily="18" charset="0"/>
              <a:cs typeface="Times New Roman" pitchFamily="18" charset="0"/>
            </a:endParaRPr>
          </a:p>
          <a:p>
            <a:pPr algn="ctr"/>
            <a:r>
              <a:rPr lang="en-US" sz="3200" i="1" dirty="0">
                <a:latin typeface="Times New Roman" pitchFamily="18" charset="0"/>
                <a:cs typeface="Times New Roman" pitchFamily="18" charset="0"/>
              </a:rPr>
              <a:t>…Sẽ thành khúc gỗ chẳng ra việc gì</a:t>
            </a:r>
          </a:p>
          <a:p>
            <a:pPr algn="ctr"/>
            <a:r>
              <a:rPr lang="en-US" sz="3200" i="1" dirty="0" err="1">
                <a:latin typeface="Times New Roman" pitchFamily="18" charset="0"/>
                <a:cs typeface="Times New Roman" pitchFamily="18" charset="0"/>
              </a:rPr>
              <a:t>Miếng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trầu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đỏ</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thắm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nặng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sâu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người</a:t>
            </a:r>
            <a:endParaRPr lang="en-US" sz="3200" i="1" dirty="0">
              <a:latin typeface="Times New Roman" pitchFamily="18" charset="0"/>
              <a:cs typeface="Times New Roman" pitchFamily="18" charset="0"/>
            </a:endParaRPr>
          </a:p>
        </p:txBody>
      </p:sp>
      <p:cxnSp>
        <p:nvCxnSpPr>
          <p:cNvPr id="15" name="Straight Connector 14"/>
          <p:cNvCxnSpPr/>
          <p:nvPr/>
        </p:nvCxnSpPr>
        <p:spPr>
          <a:xfrm>
            <a:off x="5689600" y="1981201"/>
            <a:ext cx="12192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64000" y="2462409"/>
            <a:ext cx="2946400" cy="15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grpId="1" nodeType="clickEffect">
                                  <p:stCondLst>
                                    <p:cond delay="0"/>
                                  </p:stCondLst>
                                  <p:childTnLst>
                                    <p:animEffect transition="out" filter="checkerboard(across)">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par>
                          <p:cTn id="27" fill="hold">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1025"/>
                                        </p:tgtEl>
                                        <p:attrNameLst>
                                          <p:attrName>style.visibility</p:attrName>
                                        </p:attrNameLst>
                                      </p:cBhvr>
                                      <p:to>
                                        <p:strVal val="visible"/>
                                      </p:to>
                                    </p:set>
                                    <p:animEffect transition="in" filter="blinds(horizontal)">
                                      <p:cBhvr>
                                        <p:cTn id="30"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25" grpId="0" animBg="1"/>
      <p:bldP spid="10" grpId="0"/>
      <p:bldP spid="1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0" y="-2"/>
            <a:ext cx="12192000" cy="6800851"/>
          </a:xfrm>
          <a:prstGeom prst="rect">
            <a:avLst/>
          </a:prstGeom>
          <a:noFill/>
          <a:ln w="9525">
            <a:noFill/>
            <a:miter lim="800000"/>
            <a:headEnd/>
            <a:tailEnd/>
          </a:ln>
        </p:spPr>
      </p:pic>
      <p:sp>
        <p:nvSpPr>
          <p:cNvPr id="4" name="Rounded Rectangle 3"/>
          <p:cNvSpPr/>
          <p:nvPr/>
        </p:nvSpPr>
        <p:spPr>
          <a:xfrm>
            <a:off x="406400" y="152400"/>
            <a:ext cx="11582400" cy="6477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x-none" sz="2400" dirty="0">
              <a:solidFill>
                <a:schemeClr val="tx1"/>
              </a:solidFill>
              <a:latin typeface="Times New Roman" panose="02020603050405020304" pitchFamily="18" charset="0"/>
              <a:cs typeface="Times New Roman" panose="02020603050405020304" pitchFamily="18" charset="0"/>
            </a:endParaRPr>
          </a:p>
        </p:txBody>
      </p:sp>
      <p:pic>
        <p:nvPicPr>
          <p:cNvPr id="6" name="图片 18"/>
          <p:cNvPicPr>
            <a:picLocks noChangeAspect="1" noChangeArrowheads="1"/>
          </p:cNvPicPr>
          <p:nvPr/>
        </p:nvPicPr>
        <p:blipFill>
          <a:blip r:embed="rId3"/>
          <a:srcRect/>
          <a:stretch>
            <a:fillRect/>
          </a:stretch>
        </p:blipFill>
        <p:spPr bwMode="auto">
          <a:xfrm flipH="1">
            <a:off x="304800" y="304800"/>
            <a:ext cx="2150533" cy="1614488"/>
          </a:xfrm>
          <a:prstGeom prst="rect">
            <a:avLst/>
          </a:prstGeom>
          <a:noFill/>
          <a:ln w="9525">
            <a:noFill/>
            <a:miter lim="800000"/>
            <a:headEnd/>
            <a:tailEnd/>
          </a:ln>
        </p:spPr>
      </p:pic>
      <p:pic>
        <p:nvPicPr>
          <p:cNvPr id="7" name="图片 18"/>
          <p:cNvPicPr>
            <a:picLocks noChangeAspect="1" noChangeArrowheads="1"/>
          </p:cNvPicPr>
          <p:nvPr/>
        </p:nvPicPr>
        <p:blipFill>
          <a:blip r:embed="rId3"/>
          <a:srcRect/>
          <a:stretch>
            <a:fillRect/>
          </a:stretch>
        </p:blipFill>
        <p:spPr bwMode="auto">
          <a:xfrm flipH="1">
            <a:off x="10041467" y="304800"/>
            <a:ext cx="2150533" cy="1614488"/>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rot="5400000">
            <a:off x="-1612902" y="3771901"/>
            <a:ext cx="4648203" cy="609600"/>
          </a:xfrm>
          <a:prstGeom prst="rect">
            <a:avLst/>
          </a:prstGeom>
          <a:noFill/>
          <a:ln w="9525">
            <a:noFill/>
            <a:miter lim="800000"/>
            <a:headEnd/>
            <a:tailEnd/>
          </a:ln>
        </p:spPr>
      </p:pic>
      <p:pic>
        <p:nvPicPr>
          <p:cNvPr id="12" name="Picture 11"/>
          <p:cNvPicPr>
            <a:picLocks noChangeAspect="1" noChangeArrowheads="1"/>
          </p:cNvPicPr>
          <p:nvPr/>
        </p:nvPicPr>
        <p:blipFill>
          <a:blip r:embed="rId4"/>
          <a:srcRect/>
          <a:stretch>
            <a:fillRect/>
          </a:stretch>
        </p:blipFill>
        <p:spPr bwMode="auto">
          <a:xfrm rot="16200000">
            <a:off x="9639300" y="3543300"/>
            <a:ext cx="4495800" cy="609600"/>
          </a:xfrm>
          <a:prstGeom prst="rect">
            <a:avLst/>
          </a:prstGeom>
          <a:noFill/>
          <a:ln w="9525">
            <a:noFill/>
            <a:miter lim="800000"/>
            <a:headEnd/>
            <a:tailEnd/>
          </a:ln>
        </p:spPr>
      </p:pic>
      <p:sp>
        <p:nvSpPr>
          <p:cNvPr id="16" name="TextBox 15"/>
          <p:cNvSpPr txBox="1"/>
          <p:nvPr/>
        </p:nvSpPr>
        <p:spPr>
          <a:xfrm>
            <a:off x="2379133" y="583129"/>
            <a:ext cx="7975600" cy="1241237"/>
          </a:xfrm>
          <a:prstGeom prst="rect">
            <a:avLst/>
          </a:prstGeom>
          <a:noFill/>
        </p:spPr>
        <p:txBody>
          <a:bodyPr wrap="square" rtlCol="0">
            <a:spAutoFit/>
          </a:bodyPr>
          <a:lstStyle/>
          <a:p>
            <a:r>
              <a:rPr lang="en-US" sz="3733" b="1" dirty="0">
                <a:latin typeface="Times New Roman" pitchFamily="18" charset="0"/>
                <a:cs typeface="Times New Roman" pitchFamily="18" charset="0"/>
              </a:rPr>
              <a:t>2. Ý </a:t>
            </a:r>
            <a:r>
              <a:rPr lang="en-US" sz="3733" b="1" dirty="0" err="1">
                <a:latin typeface="Times New Roman" pitchFamily="18" charset="0"/>
                <a:cs typeface="Times New Roman" pitchFamily="18" charset="0"/>
              </a:rPr>
              <a:t>nghĩa</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được</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gợi</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ra</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từ</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những</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câu</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chuyện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cổ</a:t>
            </a:r>
            <a:endParaRPr lang="en-US" sz="3733" b="1" dirty="0">
              <a:latin typeface="Times New Roman" pitchFamily="18" charset="0"/>
              <a:cs typeface="Times New Roman" pitchFamily="18" charset="0"/>
            </a:endParaRPr>
          </a:p>
        </p:txBody>
      </p:sp>
      <p:sp>
        <p:nvSpPr>
          <p:cNvPr id="17" name="TextBox 16"/>
          <p:cNvSpPr txBox="1"/>
          <p:nvPr/>
        </p:nvSpPr>
        <p:spPr>
          <a:xfrm>
            <a:off x="2440819" y="1943713"/>
            <a:ext cx="7823200" cy="2390141"/>
          </a:xfrm>
          <a:prstGeom prst="rect">
            <a:avLst/>
          </a:prstGeom>
          <a:noFill/>
        </p:spPr>
        <p:txBody>
          <a:bodyPr wrap="square" rtlCol="0">
            <a:spAutoFit/>
          </a:bodyPr>
          <a:lstStyle/>
          <a:p>
            <a:pPr marL="457189" indent="-457189">
              <a:buAutoNum type="alphaLcParenR"/>
            </a:pPr>
            <a:r>
              <a:rPr lang="en-US" sz="3733" dirty="0" err="1">
                <a:latin typeface="Times New Roman" pitchFamily="18" charset="0"/>
                <a:cs typeface="Times New Roman" pitchFamily="18" charset="0"/>
              </a:rPr>
              <a:t>Vẻ</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đẹp</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tình</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người</a:t>
            </a:r>
            <a:endParaRPr lang="en-US" sz="3733" dirty="0">
              <a:latin typeface="Times New Roman" pitchFamily="18" charset="0"/>
              <a:cs typeface="Times New Roman" pitchFamily="18" charset="0"/>
            </a:endParaRPr>
          </a:p>
          <a:p>
            <a:pPr marL="457189" indent="-457189">
              <a:buAutoNum type="alphaLcParenR"/>
            </a:pP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Lời</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căn</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dặn</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những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bài</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học</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từ</a:t>
            </a:r>
            <a:r>
              <a:rPr lang="en-US" sz="3733" dirty="0">
                <a:latin typeface="Times New Roman" pitchFamily="18" charset="0"/>
                <a:cs typeface="Times New Roman" pitchFamily="18" charset="0"/>
              </a:rPr>
              <a:t> cha </a:t>
            </a:r>
            <a:r>
              <a:rPr lang="en-US" sz="3733" dirty="0" err="1">
                <a:latin typeface="Times New Roman" pitchFamily="18" charset="0"/>
                <a:cs typeface="Times New Roman" pitchFamily="18" charset="0"/>
              </a:rPr>
              <a:t>ông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đến</a:t>
            </a:r>
            <a:r>
              <a:rPr lang="en-US" sz="3733" dirty="0">
                <a:latin typeface="Times New Roman" pitchFamily="18" charset="0"/>
                <a:cs typeface="Times New Roman" pitchFamily="18" charset="0"/>
              </a:rPr>
              <a:t> con </a:t>
            </a:r>
            <a:r>
              <a:rPr lang="en-US" sz="3733" dirty="0" err="1">
                <a:latin typeface="Times New Roman" pitchFamily="18" charset="0"/>
                <a:cs typeface="Times New Roman" pitchFamily="18" charset="0"/>
              </a:rPr>
              <a:t>cháu</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trong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những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câu</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chuyện</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cổ</a:t>
            </a:r>
            <a:endParaRPr lang="en-US" sz="3733" dirty="0">
              <a:latin typeface="Times New Roman" pitchFamily="18" charset="0"/>
              <a:cs typeface="Times New Roman" pitchFamily="18" charset="0"/>
            </a:endParaRPr>
          </a:p>
        </p:txBody>
      </p:sp>
      <p:sp>
        <p:nvSpPr>
          <p:cNvPr id="18" name="Rectangle 17"/>
          <p:cNvSpPr/>
          <p:nvPr/>
        </p:nvSpPr>
        <p:spPr>
          <a:xfrm>
            <a:off x="2286000" y="4344036"/>
            <a:ext cx="8534400" cy="1815690"/>
          </a:xfrm>
          <a:prstGeom prst="rect">
            <a:avLst/>
          </a:prstGeom>
          <a:noFill/>
          <a:ln w="38100">
            <a:noFill/>
          </a:ln>
        </p:spPr>
        <p:txBody>
          <a:bodyPr wrap="square">
            <a:spAutoFit/>
          </a:bodyPr>
          <a:lstStyle/>
          <a:p>
            <a:r>
              <a:rPr lang="en-US" sz="3733" dirty="0">
                <a:latin typeface="Times New Roman" pitchFamily="18" charset="0"/>
                <a:cs typeface="Times New Roman" pitchFamily="18" charset="0"/>
              </a:rPr>
              <a:t>  </a:t>
            </a:r>
            <a:r>
              <a:rPr lang="en-US" sz="3733" dirty="0">
                <a:latin typeface="Times New Roman" pitchFamily="18" charset="0"/>
                <a:cs typeface="Times New Roman" pitchFamily="18" charset="0"/>
                <a:sym typeface="Wingdings" panose="05000000000000000000" pitchFamily="2" charset="2"/>
              </a:rPr>
              <a:t></a:t>
            </a:r>
            <a:r>
              <a:rPr lang="en-US" sz="3733" dirty="0">
                <a:latin typeface="Times New Roman" pitchFamily="18" charset="0"/>
                <a:cs typeface="Times New Roman" pitchFamily="18" charset="0"/>
              </a:rPr>
              <a:t>  </a:t>
            </a:r>
            <a:r>
              <a:rPr lang="vi-VN" sz="3733" b="1" i="1" dirty="0">
                <a:latin typeface="Times New Roman" pitchFamily="18" charset="0"/>
                <a:cs typeface="Times New Roman" pitchFamily="18" charset="0"/>
              </a:rPr>
              <a:t>Tình yêu quê hương, đất nước</a:t>
            </a:r>
            <a:endParaRPr lang="en-US" sz="3733" b="1" i="1" dirty="0">
              <a:latin typeface="Times New Roman" pitchFamily="18" charset="0"/>
              <a:cs typeface="Times New Roman" pitchFamily="18" charset="0"/>
            </a:endParaRPr>
          </a:p>
          <a:p>
            <a:r>
              <a:rPr lang="en-US" sz="3733" b="1" i="1" dirty="0">
                <a:latin typeface="Times New Roman" pitchFamily="18" charset="0"/>
                <a:cs typeface="Times New Roman" pitchFamily="18" charset="0"/>
              </a:rPr>
              <a:t>  Y</a:t>
            </a:r>
            <a:r>
              <a:rPr lang="vi-VN" sz="3733" b="1" i="1" dirty="0">
                <a:latin typeface="Times New Roman" pitchFamily="18" charset="0"/>
                <a:cs typeface="Times New Roman" pitchFamily="18" charset="0"/>
              </a:rPr>
              <a:t>êu</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mến</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tự</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hào</a:t>
            </a:r>
            <a:r>
              <a:rPr lang="vi-VN" sz="3733" b="1" i="1" dirty="0">
                <a:latin typeface="Times New Roman" pitchFamily="18" charset="0"/>
                <a:cs typeface="Times New Roman" pitchFamily="18" charset="0"/>
              </a:rPr>
              <a:t> những giá trị truyền thống </a:t>
            </a:r>
            <a:r>
              <a:rPr lang="en-US" sz="3733" b="1" i="1" dirty="0" err="1">
                <a:latin typeface="Times New Roman" pitchFamily="18" charset="0"/>
                <a:cs typeface="Times New Roman" pitchFamily="18" charset="0"/>
              </a:rPr>
              <a:t>văn</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hóa</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của</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dân</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tộc</a:t>
            </a:r>
            <a:r>
              <a:rPr lang="vi-VN" sz="3733" b="1" i="1" dirty="0">
                <a:latin typeface="Times New Roman" pitchFamily="18" charset="0"/>
                <a:cs typeface="Times New Roman" pitchFamily="18" charset="0"/>
              </a:rPr>
              <a:t>.</a:t>
            </a:r>
            <a:endParaRPr lang="en-US" sz="3733"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0"/>
            <a:ext cx="12192001" cy="6858000"/>
          </a:xfrm>
          <a:prstGeom prst="rect">
            <a:avLst/>
          </a:prstGeom>
          <a:noFill/>
          <a:ln w="9525">
            <a:noFill/>
            <a:miter lim="800000"/>
            <a:headEnd/>
            <a:tailEnd/>
          </a:ln>
        </p:spPr>
      </p:pic>
      <p:sp>
        <p:nvSpPr>
          <p:cNvPr id="6" name="TextBox 5"/>
          <p:cNvSpPr txBox="1"/>
          <p:nvPr/>
        </p:nvSpPr>
        <p:spPr>
          <a:xfrm>
            <a:off x="1320800" y="500272"/>
            <a:ext cx="9956800" cy="666786"/>
          </a:xfrm>
          <a:prstGeom prst="rect">
            <a:avLst/>
          </a:prstGeom>
          <a:noFill/>
        </p:spPr>
        <p:txBody>
          <a:bodyPr wrap="square" rtlCol="0">
            <a:spAutoFit/>
          </a:bodyPr>
          <a:lstStyle/>
          <a:p>
            <a:r>
              <a:rPr lang="en-US" sz="3733" b="1" dirty="0">
                <a:latin typeface="Times New Roman" pitchFamily="18" charset="0"/>
                <a:cs typeface="Times New Roman" pitchFamily="18" charset="0"/>
              </a:rPr>
              <a:t>1. </a:t>
            </a:r>
            <a:r>
              <a:rPr lang="en-US" sz="3733" b="1" dirty="0" err="1">
                <a:latin typeface="Times New Roman" pitchFamily="18" charset="0"/>
                <a:cs typeface="Times New Roman" pitchFamily="18" charset="0"/>
              </a:rPr>
              <a:t>Nghệ</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thuật</a:t>
            </a:r>
            <a:endParaRPr lang="en-US" sz="3733" b="1" dirty="0">
              <a:latin typeface="Times New Roman" pitchFamily="18" charset="0"/>
              <a:cs typeface="Times New Roman" pitchFamily="18" charset="0"/>
            </a:endParaRPr>
          </a:p>
        </p:txBody>
      </p:sp>
      <p:sp>
        <p:nvSpPr>
          <p:cNvPr id="7" name="TextBox 6"/>
          <p:cNvSpPr txBox="1"/>
          <p:nvPr/>
        </p:nvSpPr>
        <p:spPr>
          <a:xfrm>
            <a:off x="4368801" y="564429"/>
            <a:ext cx="6908800" cy="2964594"/>
          </a:xfrm>
          <a:prstGeom prst="rect">
            <a:avLst/>
          </a:prstGeom>
          <a:noFill/>
          <a:ln w="6350">
            <a:solidFill>
              <a:schemeClr val="tx1"/>
            </a:solidFill>
          </a:ln>
        </p:spPr>
        <p:txBody>
          <a:bodyPr wrap="square" rtlCol="0">
            <a:spAutoFit/>
          </a:bodyPr>
          <a:lstStyle/>
          <a:p>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Dùng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thể</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thơ</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lục</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bát</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để</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nói</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về</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những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giá</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trị</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truyền</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thống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nhân</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văn</a:t>
            </a:r>
            <a:r>
              <a:rPr lang="en-US" sz="3733" dirty="0">
                <a:latin typeface="Times New Roman" pitchFamily="18" charset="0"/>
                <a:cs typeface="Times New Roman" pitchFamily="18" charset="0"/>
              </a:rPr>
              <a:t>.</a:t>
            </a:r>
          </a:p>
          <a:p>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Giọng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thơ</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thủ</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thỉ</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nhẹ</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nhàng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tâm</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tình</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tha</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thiết</a:t>
            </a:r>
            <a:endParaRPr lang="en-US" sz="3733" dirty="0">
              <a:latin typeface="Times New Roman" pitchFamily="18" charset="0"/>
              <a:cs typeface="Times New Roman" pitchFamily="18" charset="0"/>
            </a:endParaRPr>
          </a:p>
        </p:txBody>
      </p:sp>
      <p:sp>
        <p:nvSpPr>
          <p:cNvPr id="12" name="TextBox 11"/>
          <p:cNvSpPr txBox="1"/>
          <p:nvPr/>
        </p:nvSpPr>
        <p:spPr>
          <a:xfrm>
            <a:off x="812800" y="3789148"/>
            <a:ext cx="9042400" cy="2390141"/>
          </a:xfrm>
          <a:prstGeom prst="rect">
            <a:avLst/>
          </a:prstGeom>
          <a:noFill/>
          <a:ln w="19050">
            <a:solidFill>
              <a:schemeClr val="tx1"/>
            </a:solidFill>
          </a:ln>
        </p:spPr>
        <p:txBody>
          <a:bodyPr wrap="square" rtlCol="0">
            <a:spAutoFit/>
          </a:bodyPr>
          <a:lstStyle/>
          <a:p>
            <a:r>
              <a:rPr lang="en-US" sz="3733" i="1" dirty="0">
                <a:ln w="12700">
                  <a:solidFill>
                    <a:schemeClr val="tx1"/>
                  </a:solidFill>
                </a:ln>
                <a:latin typeface="Times New Roman" pitchFamily="18" charset="0"/>
                <a:cs typeface="Times New Roman" pitchFamily="18" charset="0"/>
              </a:rPr>
              <a:t>  </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Bài</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thơ</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thể</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hiện</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tình</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yêu</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quê</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hương</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đất</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nước</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niềm</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tự</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hào</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của</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nhà</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thơ</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về</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những</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giá</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trị</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văn</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hóa</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tinh</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thần</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của</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dân</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tộc</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được</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thể</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hiện</a:t>
            </a:r>
            <a:r>
              <a:rPr lang="en-US" sz="3733" dirty="0">
                <a:ln w="12700">
                  <a:solidFill>
                    <a:schemeClr val="tx1"/>
                  </a:solidFill>
                </a:ln>
                <a:latin typeface="Times New Roman" pitchFamily="18" charset="0"/>
                <a:cs typeface="Times New Roman" pitchFamily="18" charset="0"/>
              </a:rPr>
              <a:t> qua </a:t>
            </a:r>
            <a:r>
              <a:rPr lang="en-US" sz="3733" dirty="0" err="1">
                <a:ln w="12700">
                  <a:solidFill>
                    <a:schemeClr val="tx1"/>
                  </a:solidFill>
                </a:ln>
                <a:latin typeface="Times New Roman" pitchFamily="18" charset="0"/>
                <a:cs typeface="Times New Roman" pitchFamily="18" charset="0"/>
              </a:rPr>
              <a:t>tình</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yêu</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đối</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với</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những</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câu</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chuyện</a:t>
            </a:r>
            <a:r>
              <a:rPr lang="en-US" sz="3733" dirty="0">
                <a:ln w="12700">
                  <a:solidFill>
                    <a:schemeClr val="tx1"/>
                  </a:solidFill>
                </a:ln>
                <a:latin typeface="Times New Roman" pitchFamily="18" charset="0"/>
                <a:cs typeface="Times New Roman" pitchFamily="18" charset="0"/>
              </a:rPr>
              <a:t> </a:t>
            </a:r>
            <a:r>
              <a:rPr lang="en-US" sz="3733" dirty="0" err="1">
                <a:ln w="12700">
                  <a:solidFill>
                    <a:schemeClr val="tx1"/>
                  </a:solidFill>
                </a:ln>
                <a:latin typeface="Times New Roman" pitchFamily="18" charset="0"/>
                <a:cs typeface="Times New Roman" pitchFamily="18" charset="0"/>
              </a:rPr>
              <a:t>cổ</a:t>
            </a:r>
            <a:r>
              <a:rPr lang="en-US" sz="3733" dirty="0">
                <a:ln w="12700">
                  <a:solidFill>
                    <a:schemeClr val="tx1"/>
                  </a:solidFill>
                </a:ln>
                <a:latin typeface="Times New Roman" pitchFamily="18" charset="0"/>
                <a:cs typeface="Times New Roman" pitchFamily="18" charset="0"/>
              </a:rPr>
              <a:t>.</a:t>
            </a:r>
          </a:p>
        </p:txBody>
      </p:sp>
      <p:sp>
        <p:nvSpPr>
          <p:cNvPr id="18" name="TextBox 17"/>
          <p:cNvSpPr txBox="1"/>
          <p:nvPr/>
        </p:nvSpPr>
        <p:spPr>
          <a:xfrm>
            <a:off x="1277257" y="3091522"/>
            <a:ext cx="2743200" cy="666786"/>
          </a:xfrm>
          <a:prstGeom prst="rect">
            <a:avLst/>
          </a:prstGeom>
          <a:noFill/>
        </p:spPr>
        <p:txBody>
          <a:bodyPr wrap="square" rtlCol="0">
            <a:spAutoFit/>
          </a:bodyPr>
          <a:lstStyle/>
          <a:p>
            <a:r>
              <a:rPr lang="en-US" sz="3733" b="1" dirty="0">
                <a:latin typeface="Times New Roman" pitchFamily="18" charset="0"/>
                <a:cs typeface="Times New Roman" pitchFamily="18" charset="0"/>
              </a:rPr>
              <a:t>2. </a:t>
            </a:r>
            <a:r>
              <a:rPr lang="en-US" sz="3733" b="1" dirty="0" err="1">
                <a:latin typeface="Times New Roman" pitchFamily="18" charset="0"/>
                <a:cs typeface="Times New Roman" pitchFamily="18" charset="0"/>
              </a:rPr>
              <a:t>Nội</a:t>
            </a:r>
            <a:r>
              <a:rPr lang="en-US" sz="3733" b="1" dirty="0">
                <a:latin typeface="Times New Roman" pitchFamily="18" charset="0"/>
                <a:cs typeface="Times New Roman" pitchFamily="18" charset="0"/>
              </a:rPr>
              <a:t>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2"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1270000" y="660400"/>
            <a:ext cx="9156700" cy="5524500"/>
          </a:xfrm>
          <a:prstGeom prst="rect">
            <a:avLst/>
          </a:prstGeom>
          <a:ln w="228600" cap="sq" cmpd="thickThin">
            <a:solidFill>
              <a:srgbClr val="000000"/>
            </a:solidFill>
            <a:prstDash val="solid"/>
            <a:miter lim="800000"/>
          </a:ln>
          <a:effectLst>
            <a:innerShdw blurRad="76200">
              <a:srgbClr val="000000"/>
            </a:innerShdw>
          </a:effectLst>
        </p:spPr>
      </p:pic>
      <p:sp>
        <p:nvSpPr>
          <p:cNvPr id="4" name="Rounded Rectangular Callout 3"/>
          <p:cNvSpPr/>
          <p:nvPr/>
        </p:nvSpPr>
        <p:spPr>
          <a:xfrm>
            <a:off x="901700" y="2080739"/>
            <a:ext cx="4292600" cy="2171700"/>
          </a:xfrm>
          <a:prstGeom prst="wedgeRoundRectCallout">
            <a:avLst>
              <a:gd name="adj1" fmla="val 62303"/>
              <a:gd name="adj2" fmla="val 85892"/>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3200" dirty="0" err="1">
                <a:solidFill>
                  <a:prstClr val="black"/>
                </a:solidFill>
                <a:latin typeface="Times New Roman" pitchFamily="18" charset="0"/>
                <a:cs typeface="Times New Roman" pitchFamily="18" charset="0"/>
              </a:rPr>
              <a:t>Câu</a:t>
            </a:r>
            <a:r>
              <a:rPr lang="en-US" sz="3200" dirty="0">
                <a:solidFill>
                  <a:prstClr val="black"/>
                </a:solidFill>
                <a:latin typeface="Times New Roman" pitchFamily="18" charset="0"/>
                <a:cs typeface="Times New Roman" pitchFamily="18" charset="0"/>
              </a:rPr>
              <a:t> 3. </a:t>
            </a:r>
            <a:r>
              <a:rPr lang="en-US" sz="3200" dirty="0" err="1">
                <a:solidFill>
                  <a:prstClr val="black"/>
                </a:solidFill>
                <a:latin typeface="Times New Roman" pitchFamily="18" charset="0"/>
                <a:cs typeface="Times New Roman" pitchFamily="18" charset="0"/>
              </a:rPr>
              <a:t>Hình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ảnh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gợi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nhớ</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phẩm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p>
        </p:txBody>
      </p:sp>
      <p:sp>
        <p:nvSpPr>
          <p:cNvPr id="10" name="Cloud Callout 9"/>
          <p:cNvSpPr/>
          <p:nvPr/>
        </p:nvSpPr>
        <p:spPr>
          <a:xfrm>
            <a:off x="3276600" y="2349500"/>
            <a:ext cx="5364504" cy="2882900"/>
          </a:xfrm>
          <a:prstGeom prst="cloudCallout">
            <a:avLst>
              <a:gd name="adj1" fmla="val -62970"/>
              <a:gd name="adj2" fmla="val 78800"/>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en-US" altLang="zh-CN" sz="4500" b="1" kern="0" dirty="0" err="1">
                <a:solidFill>
                  <a:srgbClr val="E54919"/>
                </a:solidFill>
                <a:latin typeface="Times New Roman" pitchFamily="18" charset="0"/>
                <a:cs typeface="Times New Roman" pitchFamily="18" charset="0"/>
              </a:rPr>
              <a:t>Đẽo</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cày</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giữa</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đường</a:t>
            </a:r>
            <a:endParaRPr lang="zh-CN" altLang="en-US" sz="45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15048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p:cNvSpPr txBox="1"/>
          <p:nvPr/>
        </p:nvSpPr>
        <p:spPr>
          <a:xfrm>
            <a:off x="1301119" y="2176374"/>
            <a:ext cx="1011815" cy="2062103"/>
          </a:xfrm>
          <a:prstGeom prst="rect">
            <a:avLst/>
          </a:prstGeom>
          <a:noFill/>
        </p:spPr>
        <p:txBody>
          <a:bodyPr wrap="none" rtlCol="0">
            <a:spAutoFit/>
          </a:bodyPr>
          <a:lstStyle/>
          <a:p>
            <a:r>
              <a:rPr lang="en-US" altLang="zh-CN" sz="12800" b="1" dirty="0">
                <a:solidFill>
                  <a:prstClr val="white"/>
                </a:solidFill>
                <a:latin typeface="印品黑体" panose="00000500000000000000" pitchFamily="2" charset="-122"/>
                <a:ea typeface="印品黑体" panose="00000500000000000000" pitchFamily="2" charset="-122"/>
              </a:rPr>
              <a:t>?</a:t>
            </a:r>
            <a:endParaRPr lang="zh-CN" altLang="en-US" sz="12800" b="1" dirty="0">
              <a:solidFill>
                <a:prstClr val="white"/>
              </a:solidFill>
              <a:latin typeface="印品黑体" panose="00000500000000000000" pitchFamily="2" charset="-122"/>
              <a:ea typeface="印品黑体" panose="00000500000000000000" pitchFamily="2" charset="-122"/>
            </a:endParaRPr>
          </a:p>
        </p:txBody>
      </p:sp>
      <p:sp>
        <p:nvSpPr>
          <p:cNvPr id="8" name="Rectangle 7"/>
          <p:cNvSpPr/>
          <p:nvPr/>
        </p:nvSpPr>
        <p:spPr>
          <a:xfrm>
            <a:off x="995887" y="1280626"/>
            <a:ext cx="10200228" cy="1015663"/>
          </a:xfrm>
          <a:prstGeom prst="rect">
            <a:avLst/>
          </a:prstGeom>
          <a:noFill/>
        </p:spPr>
        <p:txBody>
          <a:bodyPr wrap="none" lIns="91436" tIns="45718" rIns="91436" bIns="45718">
            <a:spAutoFit/>
            <a:scene3d>
              <a:camera prst="obliqueTopRight"/>
              <a:lightRig rig="threePt" dir="t"/>
            </a:scene3d>
          </a:bodyPr>
          <a:lstStyle/>
          <a:p>
            <a:pPr algn="ctr" defTabSz="914354"/>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VƯỢT CHƯỚNG NGẠI VẬT</a:t>
            </a:r>
          </a:p>
        </p:txBody>
      </p:sp>
      <p:sp>
        <p:nvSpPr>
          <p:cNvPr id="24" name="Oval 23"/>
          <p:cNvSpPr/>
          <p:nvPr/>
        </p:nvSpPr>
        <p:spPr>
          <a:xfrm>
            <a:off x="1301119" y="3207425"/>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G</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5" name="Oval 24"/>
          <p:cNvSpPr/>
          <p:nvPr/>
        </p:nvSpPr>
        <p:spPr>
          <a:xfrm>
            <a:off x="1924573" y="32351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Calibri"/>
                <a:sym typeface="Arial"/>
              </a:rPr>
              <a:t>Ồ</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6" name="Oval 25"/>
          <p:cNvSpPr/>
          <p:nvPr/>
        </p:nvSpPr>
        <p:spPr>
          <a:xfrm>
            <a:off x="2529257" y="32351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M</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7" name="Oval 26"/>
          <p:cNvSpPr/>
          <p:nvPr/>
        </p:nvSpPr>
        <p:spPr>
          <a:xfrm>
            <a:off x="3133941" y="3207425"/>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C</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8" name="Oval 27"/>
          <p:cNvSpPr/>
          <p:nvPr/>
        </p:nvSpPr>
        <p:spPr>
          <a:xfrm>
            <a:off x="3738625" y="3207425"/>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Calibri"/>
                <a:sym typeface="Arial"/>
              </a:rPr>
              <a:t>Ó</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9" name="Oval 28"/>
          <p:cNvSpPr/>
          <p:nvPr/>
        </p:nvSpPr>
        <p:spPr>
          <a:xfrm>
            <a:off x="4352603" y="3207425"/>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0</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0" name="Oval 29"/>
          <p:cNvSpPr/>
          <p:nvPr/>
        </p:nvSpPr>
        <p:spPr>
          <a:xfrm>
            <a:off x="4957287" y="3179716"/>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7</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1" name="Oval 30"/>
          <p:cNvSpPr/>
          <p:nvPr/>
        </p:nvSpPr>
        <p:spPr>
          <a:xfrm>
            <a:off x="5580741" y="3207425"/>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C</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2" name="Oval 31"/>
          <p:cNvSpPr/>
          <p:nvPr/>
        </p:nvSpPr>
        <p:spPr>
          <a:xfrm>
            <a:off x="6185425" y="3207425"/>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H</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3" name="Oval 32"/>
          <p:cNvSpPr/>
          <p:nvPr/>
        </p:nvSpPr>
        <p:spPr>
          <a:xfrm>
            <a:off x="6790109" y="3179716"/>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Calibri"/>
                <a:sym typeface="Arial"/>
              </a:rPr>
              <a:t>Ữ</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4" name="Oval 33"/>
          <p:cNvSpPr/>
          <p:nvPr/>
        </p:nvSpPr>
        <p:spPr>
          <a:xfrm>
            <a:off x="7394793" y="3179716"/>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C</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5" name="Oval 34"/>
          <p:cNvSpPr/>
          <p:nvPr/>
        </p:nvSpPr>
        <p:spPr>
          <a:xfrm>
            <a:off x="8613455" y="3179716"/>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Calibri"/>
                <a:sym typeface="Arial"/>
              </a:rPr>
              <a:t>I</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6" name="Oval 35"/>
          <p:cNvSpPr/>
          <p:nvPr/>
        </p:nvSpPr>
        <p:spPr>
          <a:xfrm>
            <a:off x="8008771" y="3179716"/>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Calibri"/>
                <a:sym typeface="Arial"/>
              </a:rPr>
              <a:t>Á</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81223764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8">
                                            <p:txEl>
                                              <p:pRg st="0" end="0"/>
                                            </p:txEl>
                                          </p:spTgt>
                                        </p:tgtEl>
                                      </p:cBhvr>
                                    </p:animEffect>
                                    <p:animScale>
                                      <p:cBhvr>
                                        <p:cTn id="12" dur="250" autoRev="1" fill="hold"/>
                                        <p:tgtEl>
                                          <p:spTgt spid="8">
                                            <p:txEl>
                                              <p:pRg st="0" end="0"/>
                                            </p:txEl>
                                          </p:spTgt>
                                        </p:tgtEl>
                                      </p:cBhvr>
                                      <p:by x="105000" y="105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3" name="lato.wav"/>
                                        </p:tgtEl>
                                      </p:cMediaNode>
                                    </p:audio>
                                  </p:sub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3" name="lato.wav"/>
                                        </p:tgtEl>
                                      </p:cMediaNode>
                                    </p:audio>
                                  </p:sub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3" name="lato.wav"/>
                                        </p:tgtEl>
                                      </p:cMediaNode>
                                    </p:audio>
                                  </p:sub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subTnLst>
                                    <p:audio>
                                      <p:cMediaNode>
                                        <p:cTn display="0" masterRel="sameClick">
                                          <p:stCondLst>
                                            <p:cond evt="begin" delay="0">
                                              <p:tn val="26"/>
                                            </p:cond>
                                          </p:stCondLst>
                                          <p:endCondLst>
                                            <p:cond evt="onStopAudio" delay="0">
                                              <p:tgtEl>
                                                <p:sldTgt/>
                                              </p:tgtEl>
                                            </p:cond>
                                          </p:endCondLst>
                                        </p:cTn>
                                        <p:tgtEl>
                                          <p:sndTgt r:embed="rId3" name="lato.wav"/>
                                        </p:tgtEl>
                                      </p:cMediaNode>
                                    </p:audio>
                                  </p:sub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subTnLst>
                                    <p:audio>
                                      <p:cMediaNode>
                                        <p:cTn display="0" masterRel="sameClick">
                                          <p:stCondLst>
                                            <p:cond evt="begin" delay="0">
                                              <p:tn val="30"/>
                                            </p:cond>
                                          </p:stCondLst>
                                          <p:endCondLst>
                                            <p:cond evt="onStopAudio" delay="0">
                                              <p:tgtEl>
                                                <p:sldTgt/>
                                              </p:tgtEl>
                                            </p:cond>
                                          </p:endCondLst>
                                        </p:cTn>
                                        <p:tgtEl>
                                          <p:sndTgt r:embed="rId3" name="lato.wav"/>
                                        </p:tgtEl>
                                      </p:cMediaNode>
                                    </p:audio>
                                  </p:subTnLst>
                                </p:cTn>
                              </p:par>
                            </p:childTnLst>
                          </p:cTn>
                        </p:par>
                        <p:par>
                          <p:cTn id="33" fill="hold">
                            <p:stCondLst>
                              <p:cond delay="4500"/>
                            </p:stCondLst>
                            <p:childTnLst>
                              <p:par>
                                <p:cTn id="34" presetID="10"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3" name="lato.wav"/>
                                        </p:tgtEl>
                                      </p:cMediaNode>
                                    </p:audio>
                                  </p:subTnLst>
                                </p:cTn>
                              </p:par>
                            </p:childTnLst>
                          </p:cTn>
                        </p:par>
                        <p:par>
                          <p:cTn id="37" fill="hold">
                            <p:stCondLst>
                              <p:cond delay="500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subTnLst>
                                    <p:audio>
                                      <p:cMediaNode>
                                        <p:cTn display="0" masterRel="sameClick">
                                          <p:stCondLst>
                                            <p:cond evt="begin" delay="0">
                                              <p:tn val="38"/>
                                            </p:cond>
                                          </p:stCondLst>
                                          <p:endCondLst>
                                            <p:cond evt="onStopAudio" delay="0">
                                              <p:tgtEl>
                                                <p:sldTgt/>
                                              </p:tgtEl>
                                            </p:cond>
                                          </p:endCondLst>
                                        </p:cTn>
                                        <p:tgtEl>
                                          <p:sndTgt r:embed="rId3" name="lato.wav"/>
                                        </p:tgtEl>
                                      </p:cMediaNode>
                                    </p:audio>
                                  </p:subTnLst>
                                </p:cTn>
                              </p:par>
                            </p:childTnLst>
                          </p:cTn>
                        </p:par>
                        <p:par>
                          <p:cTn id="41" fill="hold">
                            <p:stCondLst>
                              <p:cond delay="5500"/>
                            </p:stCondLst>
                            <p:childTnLst>
                              <p:par>
                                <p:cTn id="42" presetID="10"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subTnLst>
                                    <p:audio>
                                      <p:cMediaNode>
                                        <p:cTn display="0" masterRel="sameClick">
                                          <p:stCondLst>
                                            <p:cond evt="begin" delay="0">
                                              <p:tn val="42"/>
                                            </p:cond>
                                          </p:stCondLst>
                                          <p:endCondLst>
                                            <p:cond evt="onStopAudio" delay="0">
                                              <p:tgtEl>
                                                <p:sldTgt/>
                                              </p:tgtEl>
                                            </p:cond>
                                          </p:endCondLst>
                                        </p:cTn>
                                        <p:tgtEl>
                                          <p:sndTgt r:embed="rId3" name="lato.wav"/>
                                        </p:tgtEl>
                                      </p:cMediaNode>
                                    </p:audio>
                                  </p:subTnLst>
                                </p:cTn>
                              </p:par>
                            </p:childTnLst>
                          </p:cTn>
                        </p:par>
                        <p:par>
                          <p:cTn id="45" fill="hold">
                            <p:stCondLst>
                              <p:cond delay="6000"/>
                            </p:stCondLst>
                            <p:childTnLst>
                              <p:par>
                                <p:cTn id="46" presetID="10" presetClass="entr" presetSubtype="0"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subTnLst>
                                    <p:audio>
                                      <p:cMediaNode>
                                        <p:cTn display="0" masterRel="sameClick">
                                          <p:stCondLst>
                                            <p:cond evt="begin" delay="0">
                                              <p:tn val="46"/>
                                            </p:cond>
                                          </p:stCondLst>
                                          <p:endCondLst>
                                            <p:cond evt="onStopAudio" delay="0">
                                              <p:tgtEl>
                                                <p:sldTgt/>
                                              </p:tgtEl>
                                            </p:cond>
                                          </p:endCondLst>
                                        </p:cTn>
                                        <p:tgtEl>
                                          <p:sndTgt r:embed="rId3" name="lato.wav"/>
                                        </p:tgtEl>
                                      </p:cMediaNode>
                                    </p:audio>
                                  </p:subTnLst>
                                </p:cTn>
                              </p:par>
                            </p:childTnLst>
                          </p:cTn>
                        </p:par>
                        <p:par>
                          <p:cTn id="49" fill="hold">
                            <p:stCondLst>
                              <p:cond delay="6500"/>
                            </p:stCondLst>
                            <p:childTnLst>
                              <p:par>
                                <p:cTn id="50" presetID="10" presetClass="entr" presetSubtype="0"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subTnLst>
                                    <p:audio>
                                      <p:cMediaNode>
                                        <p:cTn display="0" masterRel="sameClick">
                                          <p:stCondLst>
                                            <p:cond evt="begin" delay="0">
                                              <p:tn val="50"/>
                                            </p:cond>
                                          </p:stCondLst>
                                          <p:endCondLst>
                                            <p:cond evt="onStopAudio" delay="0">
                                              <p:tgtEl>
                                                <p:sldTgt/>
                                              </p:tgtEl>
                                            </p:cond>
                                          </p:endCondLst>
                                        </p:cTn>
                                        <p:tgtEl>
                                          <p:sndTgt r:embed="rId3" name="lato.wav"/>
                                        </p:tgtEl>
                                      </p:cMediaNode>
                                    </p:audio>
                                  </p:subTnLst>
                                </p:cTn>
                              </p:par>
                            </p:childTnLst>
                          </p:cTn>
                        </p:par>
                        <p:par>
                          <p:cTn id="53" fill="hold">
                            <p:stCondLst>
                              <p:cond delay="7000"/>
                            </p:stCondLst>
                            <p:childTnLst>
                              <p:par>
                                <p:cTn id="54" presetID="10" presetClass="entr" presetSubtype="0"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subTnLst>
                                    <p:audio>
                                      <p:cMediaNode>
                                        <p:cTn display="0" masterRel="sameClick">
                                          <p:stCondLst>
                                            <p:cond evt="begin" delay="0">
                                              <p:tn val="54"/>
                                            </p:cond>
                                          </p:stCondLst>
                                          <p:endCondLst>
                                            <p:cond evt="onStopAudio" delay="0">
                                              <p:tgtEl>
                                                <p:sldTgt/>
                                              </p:tgtEl>
                                            </p:cond>
                                          </p:endCondLst>
                                        </p:cTn>
                                        <p:tgtEl>
                                          <p:sndTgt r:embed="rId3" name="lato.wav"/>
                                        </p:tgtEl>
                                      </p:cMediaNode>
                                    </p:audio>
                                  </p:subTnLst>
                                </p:cTn>
                              </p:par>
                            </p:childTnLst>
                          </p:cTn>
                        </p:par>
                        <p:par>
                          <p:cTn id="57" fill="hold">
                            <p:stCondLst>
                              <p:cond delay="7500"/>
                            </p:stCondLst>
                            <p:childTnLst>
                              <p:par>
                                <p:cTn id="58" presetID="10" presetClass="entr" presetSubtype="0"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subTnLst>
                                    <p:audio>
                                      <p:cMediaNode>
                                        <p:cTn display="0" masterRel="sameClick">
                                          <p:stCondLst>
                                            <p:cond evt="begin" delay="0">
                                              <p:tn val="58"/>
                                            </p:cond>
                                          </p:stCondLst>
                                          <p:endCondLst>
                                            <p:cond evt="onStopAudio" delay="0">
                                              <p:tgtEl>
                                                <p:sldTgt/>
                                              </p:tgtEl>
                                            </p:cond>
                                          </p:endCondLst>
                                        </p:cTn>
                                        <p:tgtEl>
                                          <p:sndTgt r:embed="rId3" name="lato.wav"/>
                                        </p:tgtEl>
                                      </p:cMediaNode>
                                    </p:audio>
                                  </p:subTnLst>
                                </p:cTn>
                              </p:par>
                            </p:childTnLst>
                          </p:cTn>
                        </p:par>
                        <p:par>
                          <p:cTn id="61" fill="hold">
                            <p:stCondLst>
                              <p:cond delay="8000"/>
                            </p:stCondLst>
                            <p:childTnLst>
                              <p:par>
                                <p:cTn id="62" presetID="10" presetClass="entr" presetSubtype="0"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subTnLst>
                                    <p:audio>
                                      <p:cMediaNode>
                                        <p:cTn display="0" masterRel="sameClick">
                                          <p:stCondLst>
                                            <p:cond evt="begin" delay="0">
                                              <p:tn val="62"/>
                                            </p:cond>
                                          </p:stCondLst>
                                          <p:endCondLst>
                                            <p:cond evt="onStopAudio" delay="0">
                                              <p:tgtEl>
                                                <p:sldTgt/>
                                              </p:tgtEl>
                                            </p:cond>
                                          </p:endCondLst>
                                        </p:cTn>
                                        <p:tgtEl>
                                          <p:sndTgt r:embed="rId3" name="l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455918" y="3613012"/>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hlinkClick r:id="rId5" action="ppaction://hlinksldjump"/>
            <a:extLst>
              <a:ext uri="{FF2B5EF4-FFF2-40B4-BE49-F238E27FC236}">
                <a16:creationId xmlns:a16="http://schemas.microsoft.com/office/drawing/2014/main" id="{F168202F-C857-4AB0-A656-22F653E7984A}"/>
              </a:ext>
            </a:extLst>
          </p:cNvPr>
          <p:cNvSpPr/>
          <p:nvPr/>
        </p:nvSpPr>
        <p:spPr>
          <a:xfrm>
            <a:off x="168071" y="982366"/>
            <a:ext cx="751509" cy="604684"/>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defTabSz="685800"/>
            <a:r>
              <a:rPr lang="en-US" sz="2400" b="1" dirty="0">
                <a:solidFill>
                  <a:prstClr val="white"/>
                </a:solidFill>
                <a:latin typeface="Calibri"/>
              </a:rPr>
              <a:t>1</a:t>
            </a:r>
            <a:endParaRPr lang="vi-VN" sz="2400" b="1" dirty="0">
              <a:solidFill>
                <a:prstClr val="white"/>
              </a:solidFill>
            </a:endParaRPr>
          </a:p>
        </p:txBody>
      </p:sp>
      <p:sp>
        <p:nvSpPr>
          <p:cNvPr id="23" name="Oval 22">
            <a:hlinkClick r:id="rId6" action="ppaction://hlinksldjump"/>
            <a:extLst>
              <a:ext uri="{FF2B5EF4-FFF2-40B4-BE49-F238E27FC236}">
                <a16:creationId xmlns:a16="http://schemas.microsoft.com/office/drawing/2014/main" id="{F168202F-C857-4AB0-A656-22F653E7984A}"/>
              </a:ext>
            </a:extLst>
          </p:cNvPr>
          <p:cNvSpPr/>
          <p:nvPr/>
        </p:nvSpPr>
        <p:spPr>
          <a:xfrm>
            <a:off x="168071" y="1773952"/>
            <a:ext cx="751509" cy="604684"/>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US" sz="2400" b="1" dirty="0">
                <a:solidFill>
                  <a:prstClr val="white"/>
                </a:solidFill>
                <a:latin typeface="Calibri"/>
              </a:rPr>
              <a:t>2</a:t>
            </a:r>
            <a:endParaRPr lang="vi-VN" sz="2400" b="1" dirty="0">
              <a:solidFill>
                <a:prstClr val="white"/>
              </a:solidFill>
            </a:endParaRPr>
          </a:p>
        </p:txBody>
      </p:sp>
      <p:sp>
        <p:nvSpPr>
          <p:cNvPr id="24" name="Oval 23">
            <a:extLst>
              <a:ext uri="{FF2B5EF4-FFF2-40B4-BE49-F238E27FC236}">
                <a16:creationId xmlns:a16="http://schemas.microsoft.com/office/drawing/2014/main" id="{FB33C971-925B-4237-B00B-30527460C49E}"/>
              </a:ext>
            </a:extLst>
          </p:cNvPr>
          <p:cNvSpPr/>
          <p:nvPr/>
        </p:nvSpPr>
        <p:spPr>
          <a:xfrm>
            <a:off x="5112134" y="3311464"/>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26" name="Oval 25">
            <a:extLst>
              <a:ext uri="{FF2B5EF4-FFF2-40B4-BE49-F238E27FC236}">
                <a16:creationId xmlns:a16="http://schemas.microsoft.com/office/drawing/2014/main" id="{FB33C971-925B-4237-B00B-30527460C49E}"/>
              </a:ext>
            </a:extLst>
          </p:cNvPr>
          <p:cNvSpPr/>
          <p:nvPr/>
        </p:nvSpPr>
        <p:spPr>
          <a:xfrm>
            <a:off x="7169039" y="1074875"/>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27" name="Oval 26">
            <a:extLst>
              <a:ext uri="{FF2B5EF4-FFF2-40B4-BE49-F238E27FC236}">
                <a16:creationId xmlns:a16="http://schemas.microsoft.com/office/drawing/2014/main" id="{FB33C971-925B-4237-B00B-30527460C49E}"/>
              </a:ext>
            </a:extLst>
          </p:cNvPr>
          <p:cNvSpPr/>
          <p:nvPr/>
        </p:nvSpPr>
        <p:spPr>
          <a:xfrm>
            <a:off x="6431979" y="1088719"/>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28" name="Oval 27">
            <a:extLst>
              <a:ext uri="{FF2B5EF4-FFF2-40B4-BE49-F238E27FC236}">
                <a16:creationId xmlns:a16="http://schemas.microsoft.com/office/drawing/2014/main" id="{FB33C971-925B-4237-B00B-30527460C49E}"/>
              </a:ext>
            </a:extLst>
          </p:cNvPr>
          <p:cNvSpPr/>
          <p:nvPr/>
        </p:nvSpPr>
        <p:spPr>
          <a:xfrm>
            <a:off x="7858981" y="1090480"/>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29" name="Oval 28">
            <a:extLst>
              <a:ext uri="{FF2B5EF4-FFF2-40B4-BE49-F238E27FC236}">
                <a16:creationId xmlns:a16="http://schemas.microsoft.com/office/drawing/2014/main" id="{FB33C971-925B-4237-B00B-30527460C49E}"/>
              </a:ext>
            </a:extLst>
          </p:cNvPr>
          <p:cNvSpPr/>
          <p:nvPr/>
        </p:nvSpPr>
        <p:spPr>
          <a:xfrm>
            <a:off x="9300594" y="1074875"/>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30" name="Oval 29">
            <a:extLst>
              <a:ext uri="{FF2B5EF4-FFF2-40B4-BE49-F238E27FC236}">
                <a16:creationId xmlns:a16="http://schemas.microsoft.com/office/drawing/2014/main" id="{FB33C971-925B-4237-B00B-30527460C49E}"/>
              </a:ext>
            </a:extLst>
          </p:cNvPr>
          <p:cNvSpPr/>
          <p:nvPr/>
        </p:nvSpPr>
        <p:spPr>
          <a:xfrm>
            <a:off x="10696765" y="1074157"/>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31" name="Oval 30">
            <a:hlinkClick r:id="rId7" action="ppaction://hlinksldjump"/>
            <a:extLst>
              <a:ext uri="{FF2B5EF4-FFF2-40B4-BE49-F238E27FC236}">
                <a16:creationId xmlns:a16="http://schemas.microsoft.com/office/drawing/2014/main" id="{F168202F-C857-4AB0-A656-22F653E7984A}"/>
              </a:ext>
            </a:extLst>
          </p:cNvPr>
          <p:cNvSpPr/>
          <p:nvPr/>
        </p:nvSpPr>
        <p:spPr>
          <a:xfrm>
            <a:off x="229147" y="3488111"/>
            <a:ext cx="751509" cy="604684"/>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US" sz="2400" b="1" dirty="0">
                <a:solidFill>
                  <a:prstClr val="white"/>
                </a:solidFill>
                <a:latin typeface="Calibri"/>
              </a:rPr>
              <a:t>4</a:t>
            </a:r>
            <a:endParaRPr lang="vi-VN" sz="2400" b="1" dirty="0">
              <a:solidFill>
                <a:prstClr val="white"/>
              </a:solidFill>
            </a:endParaRPr>
          </a:p>
        </p:txBody>
      </p:sp>
      <p:sp>
        <p:nvSpPr>
          <p:cNvPr id="33" name="Oval 32">
            <a:extLst>
              <a:ext uri="{FF2B5EF4-FFF2-40B4-BE49-F238E27FC236}">
                <a16:creationId xmlns:a16="http://schemas.microsoft.com/office/drawing/2014/main" id="{FB33C971-925B-4237-B00B-30527460C49E}"/>
              </a:ext>
            </a:extLst>
          </p:cNvPr>
          <p:cNvSpPr/>
          <p:nvPr/>
        </p:nvSpPr>
        <p:spPr>
          <a:xfrm>
            <a:off x="8618214" y="3346290"/>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34" name="Oval 33">
            <a:extLst>
              <a:ext uri="{FF2B5EF4-FFF2-40B4-BE49-F238E27FC236}">
                <a16:creationId xmlns:a16="http://schemas.microsoft.com/office/drawing/2014/main" id="{FB33C971-925B-4237-B00B-30527460C49E}"/>
              </a:ext>
            </a:extLst>
          </p:cNvPr>
          <p:cNvSpPr/>
          <p:nvPr/>
        </p:nvSpPr>
        <p:spPr>
          <a:xfrm>
            <a:off x="4370303" y="3322123"/>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35" name="Oval 34">
            <a:extLst>
              <a:ext uri="{FF2B5EF4-FFF2-40B4-BE49-F238E27FC236}">
                <a16:creationId xmlns:a16="http://schemas.microsoft.com/office/drawing/2014/main" id="{FB33C971-925B-4237-B00B-30527460C49E}"/>
              </a:ext>
            </a:extLst>
          </p:cNvPr>
          <p:cNvSpPr/>
          <p:nvPr/>
        </p:nvSpPr>
        <p:spPr>
          <a:xfrm>
            <a:off x="8536361" y="1047168"/>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36" name="Oval 35">
            <a:extLst>
              <a:ext uri="{FF2B5EF4-FFF2-40B4-BE49-F238E27FC236}">
                <a16:creationId xmlns:a16="http://schemas.microsoft.com/office/drawing/2014/main" id="{FB33C971-925B-4237-B00B-30527460C49E}"/>
              </a:ext>
            </a:extLst>
          </p:cNvPr>
          <p:cNvSpPr/>
          <p:nvPr/>
        </p:nvSpPr>
        <p:spPr>
          <a:xfrm>
            <a:off x="5799622" y="3301789"/>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37" name="Oval 36">
            <a:extLst>
              <a:ext uri="{FF2B5EF4-FFF2-40B4-BE49-F238E27FC236}">
                <a16:creationId xmlns:a16="http://schemas.microsoft.com/office/drawing/2014/main" id="{FB33C971-925B-4237-B00B-30527460C49E}"/>
              </a:ext>
            </a:extLst>
          </p:cNvPr>
          <p:cNvSpPr/>
          <p:nvPr/>
        </p:nvSpPr>
        <p:spPr>
          <a:xfrm>
            <a:off x="6499985" y="331845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38" name="Oval 37">
            <a:extLst>
              <a:ext uri="{FF2B5EF4-FFF2-40B4-BE49-F238E27FC236}">
                <a16:creationId xmlns:a16="http://schemas.microsoft.com/office/drawing/2014/main" id="{FB33C971-925B-4237-B00B-30527460C49E}"/>
              </a:ext>
            </a:extLst>
          </p:cNvPr>
          <p:cNvSpPr/>
          <p:nvPr/>
        </p:nvSpPr>
        <p:spPr>
          <a:xfrm>
            <a:off x="10066909" y="3328473"/>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39" name="Oval 38">
            <a:extLst>
              <a:ext uri="{FF2B5EF4-FFF2-40B4-BE49-F238E27FC236}">
                <a16:creationId xmlns:a16="http://schemas.microsoft.com/office/drawing/2014/main" id="{FB33C971-925B-4237-B00B-30527460C49E}"/>
              </a:ext>
            </a:extLst>
          </p:cNvPr>
          <p:cNvSpPr/>
          <p:nvPr/>
        </p:nvSpPr>
        <p:spPr>
          <a:xfrm>
            <a:off x="7204518" y="3346290"/>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40" name="Oval 39">
            <a:extLst>
              <a:ext uri="{FF2B5EF4-FFF2-40B4-BE49-F238E27FC236}">
                <a16:creationId xmlns:a16="http://schemas.microsoft.com/office/drawing/2014/main" id="{FB33C971-925B-4237-B00B-30527460C49E}"/>
              </a:ext>
            </a:extLst>
          </p:cNvPr>
          <p:cNvSpPr/>
          <p:nvPr/>
        </p:nvSpPr>
        <p:spPr>
          <a:xfrm>
            <a:off x="7904654" y="3331159"/>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47" name="Oval 46">
            <a:extLst>
              <a:ext uri="{FF2B5EF4-FFF2-40B4-BE49-F238E27FC236}">
                <a16:creationId xmlns:a16="http://schemas.microsoft.com/office/drawing/2014/main" id="{FB33C971-925B-4237-B00B-30527460C49E}"/>
              </a:ext>
            </a:extLst>
          </p:cNvPr>
          <p:cNvSpPr/>
          <p:nvPr/>
        </p:nvSpPr>
        <p:spPr>
          <a:xfrm>
            <a:off x="3577528" y="3332086"/>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59" name="Oval 58">
            <a:hlinkClick r:id="rId8" action="ppaction://hlinksldjump"/>
            <a:extLst>
              <a:ext uri="{FF2B5EF4-FFF2-40B4-BE49-F238E27FC236}">
                <a16:creationId xmlns:a16="http://schemas.microsoft.com/office/drawing/2014/main" id="{F168202F-C857-4AB0-A656-22F653E7984A}"/>
              </a:ext>
            </a:extLst>
          </p:cNvPr>
          <p:cNvSpPr/>
          <p:nvPr/>
        </p:nvSpPr>
        <p:spPr>
          <a:xfrm>
            <a:off x="168071" y="2685482"/>
            <a:ext cx="751509" cy="604684"/>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US" sz="2400" b="1" dirty="0">
                <a:solidFill>
                  <a:prstClr val="white"/>
                </a:solidFill>
                <a:latin typeface="Calibri"/>
              </a:rPr>
              <a:t>3</a:t>
            </a:r>
            <a:endParaRPr lang="vi-VN" sz="2400" b="1" dirty="0">
              <a:solidFill>
                <a:prstClr val="white"/>
              </a:solidFill>
            </a:endParaRPr>
          </a:p>
        </p:txBody>
      </p:sp>
      <p:sp>
        <p:nvSpPr>
          <p:cNvPr id="60" name="Oval 59">
            <a:extLst>
              <a:ext uri="{FF2B5EF4-FFF2-40B4-BE49-F238E27FC236}">
                <a16:creationId xmlns:a16="http://schemas.microsoft.com/office/drawing/2014/main" id="{FB33C971-925B-4237-B00B-30527460C49E}"/>
              </a:ext>
            </a:extLst>
          </p:cNvPr>
          <p:cNvSpPr/>
          <p:nvPr/>
        </p:nvSpPr>
        <p:spPr>
          <a:xfrm>
            <a:off x="3046104" y="2655492"/>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61" name="Oval 60">
            <a:extLst>
              <a:ext uri="{FF2B5EF4-FFF2-40B4-BE49-F238E27FC236}">
                <a16:creationId xmlns:a16="http://schemas.microsoft.com/office/drawing/2014/main" id="{FB33C971-925B-4237-B00B-30527460C49E}"/>
              </a:ext>
            </a:extLst>
          </p:cNvPr>
          <p:cNvSpPr/>
          <p:nvPr/>
        </p:nvSpPr>
        <p:spPr>
          <a:xfrm>
            <a:off x="1048355" y="2685482"/>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62" name="Oval 61">
            <a:extLst>
              <a:ext uri="{FF2B5EF4-FFF2-40B4-BE49-F238E27FC236}">
                <a16:creationId xmlns:a16="http://schemas.microsoft.com/office/drawing/2014/main" id="{FB33C971-925B-4237-B00B-30527460C49E}"/>
              </a:ext>
            </a:extLst>
          </p:cNvPr>
          <p:cNvSpPr/>
          <p:nvPr/>
        </p:nvSpPr>
        <p:spPr>
          <a:xfrm>
            <a:off x="7261347" y="2621572"/>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63" name="Oval 62">
            <a:extLst>
              <a:ext uri="{FF2B5EF4-FFF2-40B4-BE49-F238E27FC236}">
                <a16:creationId xmlns:a16="http://schemas.microsoft.com/office/drawing/2014/main" id="{FB33C971-925B-4237-B00B-30527460C49E}"/>
              </a:ext>
            </a:extLst>
          </p:cNvPr>
          <p:cNvSpPr/>
          <p:nvPr/>
        </p:nvSpPr>
        <p:spPr>
          <a:xfrm>
            <a:off x="2377235" y="2683567"/>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64" name="Oval 63">
            <a:extLst>
              <a:ext uri="{FF2B5EF4-FFF2-40B4-BE49-F238E27FC236}">
                <a16:creationId xmlns:a16="http://schemas.microsoft.com/office/drawing/2014/main" id="{FB33C971-925B-4237-B00B-30527460C49E}"/>
              </a:ext>
            </a:extLst>
          </p:cNvPr>
          <p:cNvSpPr/>
          <p:nvPr/>
        </p:nvSpPr>
        <p:spPr>
          <a:xfrm>
            <a:off x="3729654" y="2638456"/>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65" name="Oval 64">
            <a:extLst>
              <a:ext uri="{FF2B5EF4-FFF2-40B4-BE49-F238E27FC236}">
                <a16:creationId xmlns:a16="http://schemas.microsoft.com/office/drawing/2014/main" id="{FB33C971-925B-4237-B00B-30527460C49E}"/>
              </a:ext>
            </a:extLst>
          </p:cNvPr>
          <p:cNvSpPr/>
          <p:nvPr/>
        </p:nvSpPr>
        <p:spPr>
          <a:xfrm>
            <a:off x="4471767" y="2608632"/>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66" name="Oval 65">
            <a:extLst>
              <a:ext uri="{FF2B5EF4-FFF2-40B4-BE49-F238E27FC236}">
                <a16:creationId xmlns:a16="http://schemas.microsoft.com/office/drawing/2014/main" id="{FB33C971-925B-4237-B00B-30527460C49E}"/>
              </a:ext>
            </a:extLst>
          </p:cNvPr>
          <p:cNvSpPr/>
          <p:nvPr/>
        </p:nvSpPr>
        <p:spPr>
          <a:xfrm>
            <a:off x="5184787" y="2638456"/>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67" name="Oval 66">
            <a:extLst>
              <a:ext uri="{FF2B5EF4-FFF2-40B4-BE49-F238E27FC236}">
                <a16:creationId xmlns:a16="http://schemas.microsoft.com/office/drawing/2014/main" id="{FB33C971-925B-4237-B00B-30527460C49E}"/>
              </a:ext>
            </a:extLst>
          </p:cNvPr>
          <p:cNvSpPr/>
          <p:nvPr/>
        </p:nvSpPr>
        <p:spPr>
          <a:xfrm>
            <a:off x="5855105" y="2636007"/>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68" name="Oval 67">
            <a:extLst>
              <a:ext uri="{FF2B5EF4-FFF2-40B4-BE49-F238E27FC236}">
                <a16:creationId xmlns:a16="http://schemas.microsoft.com/office/drawing/2014/main" id="{FB33C971-925B-4237-B00B-30527460C49E}"/>
              </a:ext>
            </a:extLst>
          </p:cNvPr>
          <p:cNvSpPr/>
          <p:nvPr/>
        </p:nvSpPr>
        <p:spPr>
          <a:xfrm>
            <a:off x="6551419" y="2651500"/>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69" name="Oval 68">
            <a:extLst>
              <a:ext uri="{FF2B5EF4-FFF2-40B4-BE49-F238E27FC236}">
                <a16:creationId xmlns:a16="http://schemas.microsoft.com/office/drawing/2014/main" id="{FB33C971-925B-4237-B00B-30527460C49E}"/>
              </a:ext>
            </a:extLst>
          </p:cNvPr>
          <p:cNvSpPr/>
          <p:nvPr/>
        </p:nvSpPr>
        <p:spPr>
          <a:xfrm>
            <a:off x="1710303" y="2696003"/>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70" name="Oval 69">
            <a:extLst>
              <a:ext uri="{FF2B5EF4-FFF2-40B4-BE49-F238E27FC236}">
                <a16:creationId xmlns:a16="http://schemas.microsoft.com/office/drawing/2014/main" id="{FB33C971-925B-4237-B00B-30527460C49E}"/>
              </a:ext>
            </a:extLst>
          </p:cNvPr>
          <p:cNvSpPr/>
          <p:nvPr/>
        </p:nvSpPr>
        <p:spPr>
          <a:xfrm>
            <a:off x="9336047" y="3348423"/>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72" name="Oval 71">
            <a:extLst>
              <a:ext uri="{FF2B5EF4-FFF2-40B4-BE49-F238E27FC236}">
                <a16:creationId xmlns:a16="http://schemas.microsoft.com/office/drawing/2014/main" id="{FB33C971-925B-4237-B00B-30527460C49E}"/>
              </a:ext>
            </a:extLst>
          </p:cNvPr>
          <p:cNvSpPr/>
          <p:nvPr/>
        </p:nvSpPr>
        <p:spPr>
          <a:xfrm>
            <a:off x="2908293" y="3332086"/>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80" name="Oval 79">
            <a:extLst>
              <a:ext uri="{FF2B5EF4-FFF2-40B4-BE49-F238E27FC236}">
                <a16:creationId xmlns:a16="http://schemas.microsoft.com/office/drawing/2014/main" id="{FB33C971-925B-4237-B00B-30527460C49E}"/>
              </a:ext>
            </a:extLst>
          </p:cNvPr>
          <p:cNvSpPr/>
          <p:nvPr/>
        </p:nvSpPr>
        <p:spPr>
          <a:xfrm>
            <a:off x="6579922" y="4065527"/>
            <a:ext cx="604684" cy="604684"/>
          </a:xfrm>
          <a:prstGeom prst="ellipse">
            <a:avLst/>
          </a:prstGeom>
          <a:ln/>
        </p:spPr>
        <p:style>
          <a:lnRef idx="0">
            <a:schemeClr val="accent2"/>
          </a:lnRef>
          <a:fillRef idx="3">
            <a:schemeClr val="accent2"/>
          </a:fillRef>
          <a:effectRef idx="3">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81" name="Oval 80">
            <a:extLst>
              <a:ext uri="{FF2B5EF4-FFF2-40B4-BE49-F238E27FC236}">
                <a16:creationId xmlns:a16="http://schemas.microsoft.com/office/drawing/2014/main" id="{FB33C971-925B-4237-B00B-30527460C49E}"/>
              </a:ext>
            </a:extLst>
          </p:cNvPr>
          <p:cNvSpPr/>
          <p:nvPr/>
        </p:nvSpPr>
        <p:spPr>
          <a:xfrm>
            <a:off x="1171178" y="4118800"/>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83" name="Oval 82">
            <a:extLst>
              <a:ext uri="{FF2B5EF4-FFF2-40B4-BE49-F238E27FC236}">
                <a16:creationId xmlns:a16="http://schemas.microsoft.com/office/drawing/2014/main" id="{FB33C971-925B-4237-B00B-30527460C49E}"/>
              </a:ext>
            </a:extLst>
          </p:cNvPr>
          <p:cNvSpPr/>
          <p:nvPr/>
        </p:nvSpPr>
        <p:spPr>
          <a:xfrm>
            <a:off x="3210635" y="4092795"/>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86" name="Oval 85">
            <a:extLst>
              <a:ext uri="{FF2B5EF4-FFF2-40B4-BE49-F238E27FC236}">
                <a16:creationId xmlns:a16="http://schemas.microsoft.com/office/drawing/2014/main" id="{FB33C971-925B-4237-B00B-30527460C49E}"/>
              </a:ext>
            </a:extLst>
          </p:cNvPr>
          <p:cNvSpPr/>
          <p:nvPr/>
        </p:nvSpPr>
        <p:spPr>
          <a:xfrm>
            <a:off x="2549787" y="4092795"/>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87" name="Oval 86">
            <a:extLst>
              <a:ext uri="{FF2B5EF4-FFF2-40B4-BE49-F238E27FC236}">
                <a16:creationId xmlns:a16="http://schemas.microsoft.com/office/drawing/2014/main" id="{FB33C971-925B-4237-B00B-30527460C49E}"/>
              </a:ext>
            </a:extLst>
          </p:cNvPr>
          <p:cNvSpPr/>
          <p:nvPr/>
        </p:nvSpPr>
        <p:spPr>
          <a:xfrm>
            <a:off x="1883373" y="4097334"/>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88" name="Oval 87">
            <a:hlinkClick r:id="rId9" action="ppaction://hlinksldjump"/>
            <a:extLst>
              <a:ext uri="{FF2B5EF4-FFF2-40B4-BE49-F238E27FC236}">
                <a16:creationId xmlns:a16="http://schemas.microsoft.com/office/drawing/2014/main" id="{F168202F-C857-4AB0-A656-22F653E7984A}"/>
              </a:ext>
            </a:extLst>
          </p:cNvPr>
          <p:cNvSpPr/>
          <p:nvPr/>
        </p:nvSpPr>
        <p:spPr>
          <a:xfrm>
            <a:off x="229146" y="4213782"/>
            <a:ext cx="751509" cy="604684"/>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US" sz="2400" b="1" dirty="0">
                <a:solidFill>
                  <a:prstClr val="white"/>
                </a:solidFill>
                <a:latin typeface="Calibri"/>
              </a:rPr>
              <a:t>5</a:t>
            </a:r>
            <a:endParaRPr lang="vi-VN" sz="2400" b="1" dirty="0">
              <a:solidFill>
                <a:prstClr val="white"/>
              </a:solidFill>
            </a:endParaRPr>
          </a:p>
        </p:txBody>
      </p:sp>
      <p:sp>
        <p:nvSpPr>
          <p:cNvPr id="89" name="Oval 88">
            <a:extLst>
              <a:ext uri="{FF2B5EF4-FFF2-40B4-BE49-F238E27FC236}">
                <a16:creationId xmlns:a16="http://schemas.microsoft.com/office/drawing/2014/main" id="{FB33C971-925B-4237-B00B-30527460C49E}"/>
              </a:ext>
            </a:extLst>
          </p:cNvPr>
          <p:cNvSpPr/>
          <p:nvPr/>
        </p:nvSpPr>
        <p:spPr>
          <a:xfrm>
            <a:off x="5908825" y="4059550"/>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90" name="Oval 89">
            <a:extLst>
              <a:ext uri="{FF2B5EF4-FFF2-40B4-BE49-F238E27FC236}">
                <a16:creationId xmlns:a16="http://schemas.microsoft.com/office/drawing/2014/main" id="{FB33C971-925B-4237-B00B-30527460C49E}"/>
              </a:ext>
            </a:extLst>
          </p:cNvPr>
          <p:cNvSpPr/>
          <p:nvPr/>
        </p:nvSpPr>
        <p:spPr>
          <a:xfrm>
            <a:off x="3822379" y="4066529"/>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92" name="Oval 91">
            <a:extLst>
              <a:ext uri="{FF2B5EF4-FFF2-40B4-BE49-F238E27FC236}">
                <a16:creationId xmlns:a16="http://schemas.microsoft.com/office/drawing/2014/main" id="{FB33C971-925B-4237-B00B-30527460C49E}"/>
              </a:ext>
            </a:extLst>
          </p:cNvPr>
          <p:cNvSpPr/>
          <p:nvPr/>
        </p:nvSpPr>
        <p:spPr>
          <a:xfrm>
            <a:off x="4507450" y="4032722"/>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93" name="Oval 92">
            <a:extLst>
              <a:ext uri="{FF2B5EF4-FFF2-40B4-BE49-F238E27FC236}">
                <a16:creationId xmlns:a16="http://schemas.microsoft.com/office/drawing/2014/main" id="{FB33C971-925B-4237-B00B-30527460C49E}"/>
              </a:ext>
            </a:extLst>
          </p:cNvPr>
          <p:cNvSpPr/>
          <p:nvPr/>
        </p:nvSpPr>
        <p:spPr>
          <a:xfrm>
            <a:off x="5227167" y="4066529"/>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96" name="Oval 95">
            <a:hlinkClick r:id="rId10" action="ppaction://hlinksldjump"/>
            <a:extLst>
              <a:ext uri="{FF2B5EF4-FFF2-40B4-BE49-F238E27FC236}">
                <a16:creationId xmlns:a16="http://schemas.microsoft.com/office/drawing/2014/main" id="{F168202F-C857-4AB0-A656-22F653E7984A}"/>
              </a:ext>
            </a:extLst>
          </p:cNvPr>
          <p:cNvSpPr/>
          <p:nvPr/>
        </p:nvSpPr>
        <p:spPr>
          <a:xfrm>
            <a:off x="229147" y="4934674"/>
            <a:ext cx="751509" cy="604684"/>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US" sz="2400" b="1" dirty="0">
                <a:solidFill>
                  <a:prstClr val="white"/>
                </a:solidFill>
                <a:latin typeface="Calibri"/>
              </a:rPr>
              <a:t>6</a:t>
            </a:r>
            <a:endParaRPr lang="vi-VN" sz="2400" b="1" dirty="0">
              <a:solidFill>
                <a:prstClr val="white"/>
              </a:solidFill>
            </a:endParaRPr>
          </a:p>
        </p:txBody>
      </p:sp>
      <p:sp>
        <p:nvSpPr>
          <p:cNvPr id="97" name="Oval 96">
            <a:extLst>
              <a:ext uri="{FF2B5EF4-FFF2-40B4-BE49-F238E27FC236}">
                <a16:creationId xmlns:a16="http://schemas.microsoft.com/office/drawing/2014/main" id="{FB33C971-925B-4237-B00B-30527460C49E}"/>
              </a:ext>
            </a:extLst>
          </p:cNvPr>
          <p:cNvSpPr/>
          <p:nvPr/>
        </p:nvSpPr>
        <p:spPr>
          <a:xfrm>
            <a:off x="9446351" y="4860042"/>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98" name="Oval 97">
            <a:extLst>
              <a:ext uri="{FF2B5EF4-FFF2-40B4-BE49-F238E27FC236}">
                <a16:creationId xmlns:a16="http://schemas.microsoft.com/office/drawing/2014/main" id="{FB33C971-925B-4237-B00B-30527460C49E}"/>
              </a:ext>
            </a:extLst>
          </p:cNvPr>
          <p:cNvSpPr/>
          <p:nvPr/>
        </p:nvSpPr>
        <p:spPr>
          <a:xfrm>
            <a:off x="7313110" y="4844881"/>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99" name="Oval 98">
            <a:extLst>
              <a:ext uri="{FF2B5EF4-FFF2-40B4-BE49-F238E27FC236}">
                <a16:creationId xmlns:a16="http://schemas.microsoft.com/office/drawing/2014/main" id="{FB33C971-925B-4237-B00B-30527460C49E}"/>
              </a:ext>
            </a:extLst>
          </p:cNvPr>
          <p:cNvSpPr/>
          <p:nvPr/>
        </p:nvSpPr>
        <p:spPr>
          <a:xfrm>
            <a:off x="6579922" y="4833207"/>
            <a:ext cx="604684" cy="604684"/>
          </a:xfrm>
          <a:prstGeom prst="ellipse">
            <a:avLst/>
          </a:prstGeom>
          <a:ln/>
        </p:spPr>
        <p:style>
          <a:lnRef idx="0">
            <a:schemeClr val="accent1"/>
          </a:lnRef>
          <a:fillRef idx="3">
            <a:schemeClr val="accent1"/>
          </a:fillRef>
          <a:effectRef idx="3">
            <a:schemeClr val="accent1"/>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00" name="Oval 99">
            <a:extLst>
              <a:ext uri="{FF2B5EF4-FFF2-40B4-BE49-F238E27FC236}">
                <a16:creationId xmlns:a16="http://schemas.microsoft.com/office/drawing/2014/main" id="{FB33C971-925B-4237-B00B-30527460C49E}"/>
              </a:ext>
            </a:extLst>
          </p:cNvPr>
          <p:cNvSpPr/>
          <p:nvPr/>
        </p:nvSpPr>
        <p:spPr>
          <a:xfrm>
            <a:off x="8014227" y="4860042"/>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01" name="Oval 100">
            <a:extLst>
              <a:ext uri="{FF2B5EF4-FFF2-40B4-BE49-F238E27FC236}">
                <a16:creationId xmlns:a16="http://schemas.microsoft.com/office/drawing/2014/main" id="{FB33C971-925B-4237-B00B-30527460C49E}"/>
              </a:ext>
            </a:extLst>
          </p:cNvPr>
          <p:cNvSpPr/>
          <p:nvPr/>
        </p:nvSpPr>
        <p:spPr>
          <a:xfrm>
            <a:off x="8727929" y="4858038"/>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02" name="Oval 101">
            <a:extLst>
              <a:ext uri="{FF2B5EF4-FFF2-40B4-BE49-F238E27FC236}">
                <a16:creationId xmlns:a16="http://schemas.microsoft.com/office/drawing/2014/main" id="{FB33C971-925B-4237-B00B-30527460C49E}"/>
              </a:ext>
            </a:extLst>
          </p:cNvPr>
          <p:cNvSpPr/>
          <p:nvPr/>
        </p:nvSpPr>
        <p:spPr>
          <a:xfrm>
            <a:off x="5886338" y="4820197"/>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03" name="Oval 102">
            <a:extLst>
              <a:ext uri="{FF2B5EF4-FFF2-40B4-BE49-F238E27FC236}">
                <a16:creationId xmlns:a16="http://schemas.microsoft.com/office/drawing/2014/main" id="{FB33C971-925B-4237-B00B-30527460C49E}"/>
              </a:ext>
            </a:extLst>
          </p:cNvPr>
          <p:cNvSpPr/>
          <p:nvPr/>
        </p:nvSpPr>
        <p:spPr>
          <a:xfrm>
            <a:off x="5194938" y="4856566"/>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04" name="Oval 103">
            <a:hlinkClick r:id="rId11" action="ppaction://hlinksldjump"/>
            <a:extLst>
              <a:ext uri="{FF2B5EF4-FFF2-40B4-BE49-F238E27FC236}">
                <a16:creationId xmlns:a16="http://schemas.microsoft.com/office/drawing/2014/main" id="{F168202F-C857-4AB0-A656-22F653E7984A}"/>
              </a:ext>
            </a:extLst>
          </p:cNvPr>
          <p:cNvSpPr/>
          <p:nvPr/>
        </p:nvSpPr>
        <p:spPr>
          <a:xfrm>
            <a:off x="277340" y="5676588"/>
            <a:ext cx="751509" cy="604684"/>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US" sz="2400" b="1" dirty="0">
                <a:solidFill>
                  <a:prstClr val="white"/>
                </a:solidFill>
                <a:latin typeface="Calibri"/>
                <a:hlinkClick r:id="rId11" action="ppaction://hlinksldjump"/>
              </a:rPr>
              <a:t>7</a:t>
            </a:r>
            <a:endParaRPr lang="vi-VN" sz="2400" b="1" dirty="0">
              <a:solidFill>
                <a:prstClr val="white"/>
              </a:solidFill>
            </a:endParaRPr>
          </a:p>
        </p:txBody>
      </p:sp>
      <p:sp>
        <p:nvSpPr>
          <p:cNvPr id="105" name="Oval 104">
            <a:extLst>
              <a:ext uri="{FF2B5EF4-FFF2-40B4-BE49-F238E27FC236}">
                <a16:creationId xmlns:a16="http://schemas.microsoft.com/office/drawing/2014/main" id="{FB33C971-925B-4237-B00B-30527460C49E}"/>
              </a:ext>
            </a:extLst>
          </p:cNvPr>
          <p:cNvSpPr/>
          <p:nvPr/>
        </p:nvSpPr>
        <p:spPr>
          <a:xfrm>
            <a:off x="7381908" y="5650630"/>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06" name="Oval 105">
            <a:extLst>
              <a:ext uri="{FF2B5EF4-FFF2-40B4-BE49-F238E27FC236}">
                <a16:creationId xmlns:a16="http://schemas.microsoft.com/office/drawing/2014/main" id="{FB33C971-925B-4237-B00B-30527460C49E}"/>
              </a:ext>
            </a:extLst>
          </p:cNvPr>
          <p:cNvSpPr/>
          <p:nvPr/>
        </p:nvSpPr>
        <p:spPr>
          <a:xfrm>
            <a:off x="5252304" y="5630901"/>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07" name="Oval 106">
            <a:extLst>
              <a:ext uri="{FF2B5EF4-FFF2-40B4-BE49-F238E27FC236}">
                <a16:creationId xmlns:a16="http://schemas.microsoft.com/office/drawing/2014/main" id="{FB33C971-925B-4237-B00B-30527460C49E}"/>
              </a:ext>
            </a:extLst>
          </p:cNvPr>
          <p:cNvSpPr/>
          <p:nvPr/>
        </p:nvSpPr>
        <p:spPr>
          <a:xfrm>
            <a:off x="4507450" y="5607991"/>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08" name="Oval 107">
            <a:extLst>
              <a:ext uri="{FF2B5EF4-FFF2-40B4-BE49-F238E27FC236}">
                <a16:creationId xmlns:a16="http://schemas.microsoft.com/office/drawing/2014/main" id="{FB33C971-925B-4237-B00B-30527460C49E}"/>
              </a:ext>
            </a:extLst>
          </p:cNvPr>
          <p:cNvSpPr/>
          <p:nvPr/>
        </p:nvSpPr>
        <p:spPr>
          <a:xfrm>
            <a:off x="5954483" y="5632923"/>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09" name="Oval 108">
            <a:extLst>
              <a:ext uri="{FF2B5EF4-FFF2-40B4-BE49-F238E27FC236}">
                <a16:creationId xmlns:a16="http://schemas.microsoft.com/office/drawing/2014/main" id="{FB33C971-925B-4237-B00B-30527460C49E}"/>
              </a:ext>
            </a:extLst>
          </p:cNvPr>
          <p:cNvSpPr/>
          <p:nvPr/>
        </p:nvSpPr>
        <p:spPr>
          <a:xfrm>
            <a:off x="6631100" y="5670667"/>
            <a:ext cx="604684" cy="604684"/>
          </a:xfrm>
          <a:prstGeom prst="ellipse">
            <a:avLst/>
          </a:prstGeom>
          <a:ln/>
        </p:spPr>
        <p:style>
          <a:lnRef idx="0">
            <a:schemeClr val="accent1"/>
          </a:lnRef>
          <a:fillRef idx="3">
            <a:schemeClr val="accent1"/>
          </a:fillRef>
          <a:effectRef idx="3">
            <a:schemeClr val="accent1"/>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10" name="Oval 109">
            <a:extLst>
              <a:ext uri="{FF2B5EF4-FFF2-40B4-BE49-F238E27FC236}">
                <a16:creationId xmlns:a16="http://schemas.microsoft.com/office/drawing/2014/main" id="{FB33C971-925B-4237-B00B-30527460C49E}"/>
              </a:ext>
            </a:extLst>
          </p:cNvPr>
          <p:cNvSpPr/>
          <p:nvPr/>
        </p:nvSpPr>
        <p:spPr>
          <a:xfrm>
            <a:off x="3783663" y="5646568"/>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13" name="Oval 112">
            <a:extLst>
              <a:ext uri="{FF2B5EF4-FFF2-40B4-BE49-F238E27FC236}">
                <a16:creationId xmlns:a16="http://schemas.microsoft.com/office/drawing/2014/main" id="{FB33C971-925B-4237-B00B-30527460C49E}"/>
              </a:ext>
            </a:extLst>
          </p:cNvPr>
          <p:cNvSpPr/>
          <p:nvPr/>
        </p:nvSpPr>
        <p:spPr>
          <a:xfrm>
            <a:off x="10019385" y="1088719"/>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31" name="Oval 130">
            <a:extLst>
              <a:ext uri="{FF2B5EF4-FFF2-40B4-BE49-F238E27FC236}">
                <a16:creationId xmlns:a16="http://schemas.microsoft.com/office/drawing/2014/main" id="{FB33C971-925B-4237-B00B-30527460C49E}"/>
              </a:ext>
            </a:extLst>
          </p:cNvPr>
          <p:cNvSpPr/>
          <p:nvPr/>
        </p:nvSpPr>
        <p:spPr>
          <a:xfrm>
            <a:off x="5013309" y="1853200"/>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32" name="Oval 131">
            <a:extLst>
              <a:ext uri="{FF2B5EF4-FFF2-40B4-BE49-F238E27FC236}">
                <a16:creationId xmlns:a16="http://schemas.microsoft.com/office/drawing/2014/main" id="{FB33C971-925B-4237-B00B-30527460C49E}"/>
              </a:ext>
            </a:extLst>
          </p:cNvPr>
          <p:cNvSpPr/>
          <p:nvPr/>
        </p:nvSpPr>
        <p:spPr>
          <a:xfrm>
            <a:off x="6529799" y="1855439"/>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33" name="Oval 132">
            <a:extLst>
              <a:ext uri="{FF2B5EF4-FFF2-40B4-BE49-F238E27FC236}">
                <a16:creationId xmlns:a16="http://schemas.microsoft.com/office/drawing/2014/main" id="{FB33C971-925B-4237-B00B-30527460C49E}"/>
              </a:ext>
            </a:extLst>
          </p:cNvPr>
          <p:cNvSpPr/>
          <p:nvPr/>
        </p:nvSpPr>
        <p:spPr>
          <a:xfrm>
            <a:off x="5764705" y="1866445"/>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34" name="Oval 133">
            <a:extLst>
              <a:ext uri="{FF2B5EF4-FFF2-40B4-BE49-F238E27FC236}">
                <a16:creationId xmlns:a16="http://schemas.microsoft.com/office/drawing/2014/main" id="{FB33C971-925B-4237-B00B-30527460C49E}"/>
              </a:ext>
            </a:extLst>
          </p:cNvPr>
          <p:cNvSpPr/>
          <p:nvPr/>
        </p:nvSpPr>
        <p:spPr>
          <a:xfrm>
            <a:off x="7278870" y="1783342"/>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35" name="Oval 134">
            <a:extLst>
              <a:ext uri="{FF2B5EF4-FFF2-40B4-BE49-F238E27FC236}">
                <a16:creationId xmlns:a16="http://schemas.microsoft.com/office/drawing/2014/main" id="{FB33C971-925B-4237-B00B-30527460C49E}"/>
              </a:ext>
            </a:extLst>
          </p:cNvPr>
          <p:cNvSpPr/>
          <p:nvPr/>
        </p:nvSpPr>
        <p:spPr>
          <a:xfrm>
            <a:off x="8715344" y="1796918"/>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36" name="Oval 135">
            <a:extLst>
              <a:ext uri="{FF2B5EF4-FFF2-40B4-BE49-F238E27FC236}">
                <a16:creationId xmlns:a16="http://schemas.microsoft.com/office/drawing/2014/main" id="{FB33C971-925B-4237-B00B-30527460C49E}"/>
              </a:ext>
            </a:extLst>
          </p:cNvPr>
          <p:cNvSpPr/>
          <p:nvPr/>
        </p:nvSpPr>
        <p:spPr>
          <a:xfrm>
            <a:off x="4334338" y="1859751"/>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37" name="Oval 136">
            <a:extLst>
              <a:ext uri="{FF2B5EF4-FFF2-40B4-BE49-F238E27FC236}">
                <a16:creationId xmlns:a16="http://schemas.microsoft.com/office/drawing/2014/main" id="{FB33C971-925B-4237-B00B-30527460C49E}"/>
              </a:ext>
            </a:extLst>
          </p:cNvPr>
          <p:cNvSpPr/>
          <p:nvPr/>
        </p:nvSpPr>
        <p:spPr>
          <a:xfrm>
            <a:off x="8010418" y="1783342"/>
            <a:ext cx="604684" cy="604684"/>
          </a:xfrm>
          <a:prstGeom prst="ellipse">
            <a:avLst/>
          </a:prstGeom>
          <a:solidFill>
            <a:srgbClr val="5B9BD5">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1914" tIns="60957" rIns="121914" bIns="60957" rtlCol="0" anchor="ctr"/>
          <a:lstStyle/>
          <a:p>
            <a:pPr algn="ctr" defTabSz="914354"/>
            <a:r>
              <a:rPr lang="en-US" sz="3200" b="1" kern="0" dirty="0">
                <a:solidFill>
                  <a:prstClr val="white"/>
                </a:solidFill>
                <a:latin typeface="Calibri"/>
                <a:sym typeface="Arial"/>
              </a:rPr>
              <a:t>?</a:t>
            </a:r>
            <a:endParaRPr lang="vi-VN" sz="3200" b="1" kern="0" dirty="0">
              <a:solidFill>
                <a:prstClr val="white"/>
              </a:solidFill>
              <a:sym typeface="Arial"/>
            </a:endParaRPr>
          </a:p>
        </p:txBody>
      </p:sp>
      <p:sp>
        <p:nvSpPr>
          <p:cNvPr id="158" name="Oval 157">
            <a:extLst>
              <a:ext uri="{FF2B5EF4-FFF2-40B4-BE49-F238E27FC236}">
                <a16:creationId xmlns:a16="http://schemas.microsoft.com/office/drawing/2014/main" id="{700D6C23-C3E9-F248-9E42-6013B230F14E}"/>
              </a:ext>
            </a:extLst>
          </p:cNvPr>
          <p:cNvSpPr/>
          <p:nvPr/>
        </p:nvSpPr>
        <p:spPr>
          <a:xfrm>
            <a:off x="6424420" y="1094061"/>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srgbClr val="FF0000"/>
                </a:solidFill>
                <a:latin typeface="Calibri"/>
                <a:sym typeface="Arial"/>
              </a:rPr>
              <a:t>N</a:t>
            </a:r>
            <a:endParaRPr lang="vi-VN" sz="3200" b="1" kern="0" dirty="0">
              <a:solidFill>
                <a:srgbClr val="FF0000"/>
              </a:solidFill>
              <a:sym typeface="Arial"/>
            </a:endParaRPr>
          </a:p>
        </p:txBody>
      </p:sp>
      <p:sp>
        <p:nvSpPr>
          <p:cNvPr id="159" name="Oval 158">
            <a:extLst>
              <a:ext uri="{FF2B5EF4-FFF2-40B4-BE49-F238E27FC236}">
                <a16:creationId xmlns:a16="http://schemas.microsoft.com/office/drawing/2014/main" id="{700D6C23-C3E9-F248-9E42-6013B230F14E}"/>
              </a:ext>
            </a:extLst>
          </p:cNvPr>
          <p:cNvSpPr/>
          <p:nvPr/>
        </p:nvSpPr>
        <p:spPr>
          <a:xfrm>
            <a:off x="7171087" y="1037592"/>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G</a:t>
            </a:r>
            <a:endParaRPr lang="vi-VN" sz="3200" b="1" kern="0" dirty="0">
              <a:solidFill>
                <a:prstClr val="black"/>
              </a:solidFill>
              <a:sym typeface="Arial"/>
            </a:endParaRPr>
          </a:p>
        </p:txBody>
      </p:sp>
      <p:sp>
        <p:nvSpPr>
          <p:cNvPr id="160" name="Oval 159">
            <a:extLst>
              <a:ext uri="{FF2B5EF4-FFF2-40B4-BE49-F238E27FC236}">
                <a16:creationId xmlns:a16="http://schemas.microsoft.com/office/drawing/2014/main" id="{700D6C23-C3E9-F248-9E42-6013B230F14E}"/>
              </a:ext>
            </a:extLst>
          </p:cNvPr>
          <p:cNvSpPr/>
          <p:nvPr/>
        </p:nvSpPr>
        <p:spPr>
          <a:xfrm>
            <a:off x="7824268" y="1046736"/>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U</a:t>
            </a:r>
            <a:endParaRPr lang="vi-VN" sz="3200" b="1" kern="0" dirty="0">
              <a:solidFill>
                <a:prstClr val="black"/>
              </a:solidFill>
              <a:sym typeface="Arial"/>
            </a:endParaRPr>
          </a:p>
        </p:txBody>
      </p:sp>
      <p:sp>
        <p:nvSpPr>
          <p:cNvPr id="161" name="Oval 160">
            <a:extLst>
              <a:ext uri="{FF2B5EF4-FFF2-40B4-BE49-F238E27FC236}">
                <a16:creationId xmlns:a16="http://schemas.microsoft.com/office/drawing/2014/main" id="{700D6C23-C3E9-F248-9E42-6013B230F14E}"/>
              </a:ext>
            </a:extLst>
          </p:cNvPr>
          <p:cNvSpPr/>
          <p:nvPr/>
        </p:nvSpPr>
        <p:spPr>
          <a:xfrm>
            <a:off x="8581803" y="1031767"/>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O</a:t>
            </a:r>
            <a:endParaRPr lang="vi-VN" sz="3200" b="1" kern="0" dirty="0">
              <a:solidFill>
                <a:prstClr val="black"/>
              </a:solidFill>
              <a:sym typeface="Arial"/>
            </a:endParaRPr>
          </a:p>
        </p:txBody>
      </p:sp>
      <p:sp>
        <p:nvSpPr>
          <p:cNvPr id="162" name="Oval 161">
            <a:extLst>
              <a:ext uri="{FF2B5EF4-FFF2-40B4-BE49-F238E27FC236}">
                <a16:creationId xmlns:a16="http://schemas.microsoft.com/office/drawing/2014/main" id="{700D6C23-C3E9-F248-9E42-6013B230F14E}"/>
              </a:ext>
            </a:extLst>
          </p:cNvPr>
          <p:cNvSpPr/>
          <p:nvPr/>
        </p:nvSpPr>
        <p:spPr>
          <a:xfrm>
            <a:off x="9308328" y="1064953"/>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I</a:t>
            </a:r>
            <a:endParaRPr lang="vi-VN" sz="3200" b="1" kern="0" dirty="0">
              <a:solidFill>
                <a:prstClr val="black"/>
              </a:solidFill>
              <a:sym typeface="Arial"/>
            </a:endParaRPr>
          </a:p>
        </p:txBody>
      </p:sp>
      <p:sp>
        <p:nvSpPr>
          <p:cNvPr id="163" name="Oval 162">
            <a:extLst>
              <a:ext uri="{FF2B5EF4-FFF2-40B4-BE49-F238E27FC236}">
                <a16:creationId xmlns:a16="http://schemas.microsoft.com/office/drawing/2014/main" id="{700D6C23-C3E9-F248-9E42-6013B230F14E}"/>
              </a:ext>
            </a:extLst>
          </p:cNvPr>
          <p:cNvSpPr/>
          <p:nvPr/>
        </p:nvSpPr>
        <p:spPr>
          <a:xfrm>
            <a:off x="9999012" y="1071027"/>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E</a:t>
            </a:r>
            <a:endParaRPr lang="vi-VN" sz="3200" b="1" kern="0" dirty="0">
              <a:solidFill>
                <a:prstClr val="black"/>
              </a:solidFill>
              <a:sym typeface="Arial"/>
            </a:endParaRPr>
          </a:p>
        </p:txBody>
      </p:sp>
      <p:sp>
        <p:nvSpPr>
          <p:cNvPr id="164" name="Oval 163">
            <a:extLst>
              <a:ext uri="{FF2B5EF4-FFF2-40B4-BE49-F238E27FC236}">
                <a16:creationId xmlns:a16="http://schemas.microsoft.com/office/drawing/2014/main" id="{700D6C23-C3E9-F248-9E42-6013B230F14E}"/>
              </a:ext>
            </a:extLst>
          </p:cNvPr>
          <p:cNvSpPr/>
          <p:nvPr/>
        </p:nvSpPr>
        <p:spPr>
          <a:xfrm>
            <a:off x="10710069" y="1074157"/>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M</a:t>
            </a:r>
            <a:endParaRPr lang="vi-VN" sz="3200" b="1" kern="0" dirty="0">
              <a:solidFill>
                <a:prstClr val="black"/>
              </a:solidFill>
              <a:sym typeface="Arial"/>
            </a:endParaRPr>
          </a:p>
        </p:txBody>
      </p:sp>
      <p:sp>
        <p:nvSpPr>
          <p:cNvPr id="170" name="Oval 169">
            <a:extLst>
              <a:ext uri="{FF2B5EF4-FFF2-40B4-BE49-F238E27FC236}">
                <a16:creationId xmlns:a16="http://schemas.microsoft.com/office/drawing/2014/main" id="{700D6C23-C3E9-F248-9E42-6013B230F14E}"/>
              </a:ext>
            </a:extLst>
          </p:cNvPr>
          <p:cNvSpPr/>
          <p:nvPr/>
        </p:nvSpPr>
        <p:spPr>
          <a:xfrm>
            <a:off x="5006735" y="1830411"/>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A</a:t>
            </a:r>
            <a:endParaRPr lang="vi-VN" sz="3200" b="1" kern="0" dirty="0">
              <a:solidFill>
                <a:prstClr val="black"/>
              </a:solidFill>
              <a:sym typeface="Arial"/>
            </a:endParaRPr>
          </a:p>
        </p:txBody>
      </p:sp>
      <p:sp>
        <p:nvSpPr>
          <p:cNvPr id="171" name="Oval 170">
            <a:extLst>
              <a:ext uri="{FF2B5EF4-FFF2-40B4-BE49-F238E27FC236}">
                <a16:creationId xmlns:a16="http://schemas.microsoft.com/office/drawing/2014/main" id="{700D6C23-C3E9-F248-9E42-6013B230F14E}"/>
              </a:ext>
            </a:extLst>
          </p:cNvPr>
          <p:cNvSpPr/>
          <p:nvPr/>
        </p:nvSpPr>
        <p:spPr>
          <a:xfrm>
            <a:off x="5771193" y="1833798"/>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T</a:t>
            </a:r>
            <a:endParaRPr lang="vi-VN" sz="3200" b="1" kern="0" dirty="0">
              <a:solidFill>
                <a:prstClr val="black"/>
              </a:solidFill>
              <a:sym typeface="Arial"/>
            </a:endParaRPr>
          </a:p>
        </p:txBody>
      </p:sp>
      <p:sp>
        <p:nvSpPr>
          <p:cNvPr id="172" name="Oval 171">
            <a:extLst>
              <a:ext uri="{FF2B5EF4-FFF2-40B4-BE49-F238E27FC236}">
                <a16:creationId xmlns:a16="http://schemas.microsoft.com/office/drawing/2014/main" id="{700D6C23-C3E9-F248-9E42-6013B230F14E}"/>
              </a:ext>
            </a:extLst>
          </p:cNvPr>
          <p:cNvSpPr/>
          <p:nvPr/>
        </p:nvSpPr>
        <p:spPr>
          <a:xfrm>
            <a:off x="6529077" y="1840657"/>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srgbClr val="FF0000"/>
                </a:solidFill>
                <a:latin typeface="Calibri"/>
                <a:sym typeface="Arial"/>
              </a:rPr>
              <a:t>H</a:t>
            </a:r>
            <a:endParaRPr lang="vi-VN" sz="3200" b="1" kern="0" dirty="0">
              <a:solidFill>
                <a:srgbClr val="FF0000"/>
              </a:solidFill>
              <a:sym typeface="Arial"/>
            </a:endParaRPr>
          </a:p>
        </p:txBody>
      </p:sp>
      <p:sp>
        <p:nvSpPr>
          <p:cNvPr id="173" name="Oval 172">
            <a:extLst>
              <a:ext uri="{FF2B5EF4-FFF2-40B4-BE49-F238E27FC236}">
                <a16:creationId xmlns:a16="http://schemas.microsoft.com/office/drawing/2014/main" id="{700D6C23-C3E9-F248-9E42-6013B230F14E}"/>
              </a:ext>
            </a:extLst>
          </p:cNvPr>
          <p:cNvSpPr/>
          <p:nvPr/>
        </p:nvSpPr>
        <p:spPr>
          <a:xfrm>
            <a:off x="7261347" y="1780295"/>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A</a:t>
            </a:r>
            <a:endParaRPr lang="vi-VN" sz="3200" b="1" kern="0" dirty="0">
              <a:solidFill>
                <a:prstClr val="black"/>
              </a:solidFill>
              <a:sym typeface="Arial"/>
            </a:endParaRPr>
          </a:p>
        </p:txBody>
      </p:sp>
      <p:sp>
        <p:nvSpPr>
          <p:cNvPr id="174" name="Oval 173">
            <a:extLst>
              <a:ext uri="{FF2B5EF4-FFF2-40B4-BE49-F238E27FC236}">
                <a16:creationId xmlns:a16="http://schemas.microsoft.com/office/drawing/2014/main" id="{700D6C23-C3E9-F248-9E42-6013B230F14E}"/>
              </a:ext>
            </a:extLst>
          </p:cNvPr>
          <p:cNvSpPr/>
          <p:nvPr/>
        </p:nvSpPr>
        <p:spPr>
          <a:xfrm>
            <a:off x="8010418" y="1777852"/>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N</a:t>
            </a:r>
            <a:endParaRPr lang="vi-VN" sz="3200" b="1" kern="0" dirty="0">
              <a:solidFill>
                <a:prstClr val="black"/>
              </a:solidFill>
              <a:sym typeface="Arial"/>
            </a:endParaRPr>
          </a:p>
        </p:txBody>
      </p:sp>
      <p:sp>
        <p:nvSpPr>
          <p:cNvPr id="175" name="Oval 174">
            <a:extLst>
              <a:ext uri="{FF2B5EF4-FFF2-40B4-BE49-F238E27FC236}">
                <a16:creationId xmlns:a16="http://schemas.microsoft.com/office/drawing/2014/main" id="{700D6C23-C3E9-F248-9E42-6013B230F14E}"/>
              </a:ext>
            </a:extLst>
          </p:cNvPr>
          <p:cNvSpPr/>
          <p:nvPr/>
        </p:nvSpPr>
        <p:spPr>
          <a:xfrm>
            <a:off x="8727929" y="1780104"/>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H</a:t>
            </a:r>
            <a:endParaRPr lang="vi-VN" sz="3200" b="1" kern="0" dirty="0">
              <a:solidFill>
                <a:prstClr val="black"/>
              </a:solidFill>
              <a:sym typeface="Arial"/>
            </a:endParaRPr>
          </a:p>
        </p:txBody>
      </p:sp>
      <p:sp>
        <p:nvSpPr>
          <p:cNvPr id="176" name="Oval 175">
            <a:extLst>
              <a:ext uri="{FF2B5EF4-FFF2-40B4-BE49-F238E27FC236}">
                <a16:creationId xmlns:a16="http://schemas.microsoft.com/office/drawing/2014/main" id="{700D6C23-C3E9-F248-9E42-6013B230F14E}"/>
              </a:ext>
            </a:extLst>
          </p:cNvPr>
          <p:cNvSpPr/>
          <p:nvPr/>
        </p:nvSpPr>
        <p:spPr>
          <a:xfrm>
            <a:off x="4321362" y="1847145"/>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B</a:t>
            </a:r>
            <a:endParaRPr lang="vi-VN" sz="3200" b="1" kern="0" dirty="0">
              <a:solidFill>
                <a:prstClr val="black"/>
              </a:solidFill>
              <a:sym typeface="Arial"/>
            </a:endParaRPr>
          </a:p>
        </p:txBody>
      </p:sp>
      <p:sp>
        <p:nvSpPr>
          <p:cNvPr id="177" name="Oval 176">
            <a:extLst>
              <a:ext uri="{FF2B5EF4-FFF2-40B4-BE49-F238E27FC236}">
                <a16:creationId xmlns:a16="http://schemas.microsoft.com/office/drawing/2014/main" id="{700D6C23-C3E9-F248-9E42-6013B230F14E}"/>
              </a:ext>
            </a:extLst>
          </p:cNvPr>
          <p:cNvSpPr/>
          <p:nvPr/>
        </p:nvSpPr>
        <p:spPr>
          <a:xfrm>
            <a:off x="1029094" y="2651500"/>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T</a:t>
            </a:r>
            <a:endParaRPr lang="vi-VN" sz="3200" b="1" kern="0" dirty="0">
              <a:solidFill>
                <a:prstClr val="black"/>
              </a:solidFill>
              <a:sym typeface="Arial"/>
            </a:endParaRPr>
          </a:p>
        </p:txBody>
      </p:sp>
      <p:sp>
        <p:nvSpPr>
          <p:cNvPr id="178" name="Oval 177">
            <a:extLst>
              <a:ext uri="{FF2B5EF4-FFF2-40B4-BE49-F238E27FC236}">
                <a16:creationId xmlns:a16="http://schemas.microsoft.com/office/drawing/2014/main" id="{700D6C23-C3E9-F248-9E42-6013B230F14E}"/>
              </a:ext>
            </a:extLst>
          </p:cNvPr>
          <p:cNvSpPr/>
          <p:nvPr/>
        </p:nvSpPr>
        <p:spPr>
          <a:xfrm>
            <a:off x="1691361" y="2694958"/>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H</a:t>
            </a:r>
            <a:endParaRPr lang="vi-VN" sz="3200" b="1" kern="0" dirty="0">
              <a:solidFill>
                <a:prstClr val="black"/>
              </a:solidFill>
              <a:sym typeface="Arial"/>
            </a:endParaRPr>
          </a:p>
        </p:txBody>
      </p:sp>
      <p:sp>
        <p:nvSpPr>
          <p:cNvPr id="179" name="Oval 178">
            <a:extLst>
              <a:ext uri="{FF2B5EF4-FFF2-40B4-BE49-F238E27FC236}">
                <a16:creationId xmlns:a16="http://schemas.microsoft.com/office/drawing/2014/main" id="{700D6C23-C3E9-F248-9E42-6013B230F14E}"/>
              </a:ext>
            </a:extLst>
          </p:cNvPr>
          <p:cNvSpPr/>
          <p:nvPr/>
        </p:nvSpPr>
        <p:spPr>
          <a:xfrm>
            <a:off x="2350418" y="2665394"/>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U</a:t>
            </a:r>
            <a:endParaRPr lang="vi-VN" sz="3200" b="1" kern="0" dirty="0">
              <a:solidFill>
                <a:prstClr val="black"/>
              </a:solidFill>
              <a:sym typeface="Arial"/>
            </a:endParaRPr>
          </a:p>
        </p:txBody>
      </p:sp>
      <p:sp>
        <p:nvSpPr>
          <p:cNvPr id="180" name="Oval 179">
            <a:extLst>
              <a:ext uri="{FF2B5EF4-FFF2-40B4-BE49-F238E27FC236}">
                <a16:creationId xmlns:a16="http://schemas.microsoft.com/office/drawing/2014/main" id="{700D6C23-C3E9-F248-9E42-6013B230F14E}"/>
              </a:ext>
            </a:extLst>
          </p:cNvPr>
          <p:cNvSpPr/>
          <p:nvPr/>
        </p:nvSpPr>
        <p:spPr>
          <a:xfrm>
            <a:off x="3037680" y="2618991"/>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O</a:t>
            </a:r>
            <a:endParaRPr lang="vi-VN" sz="3200" b="1" kern="0" dirty="0">
              <a:solidFill>
                <a:prstClr val="black"/>
              </a:solidFill>
              <a:sym typeface="Arial"/>
            </a:endParaRPr>
          </a:p>
        </p:txBody>
      </p:sp>
      <p:sp>
        <p:nvSpPr>
          <p:cNvPr id="181" name="Oval 180">
            <a:extLst>
              <a:ext uri="{FF2B5EF4-FFF2-40B4-BE49-F238E27FC236}">
                <a16:creationId xmlns:a16="http://schemas.microsoft.com/office/drawing/2014/main" id="{700D6C23-C3E9-F248-9E42-6013B230F14E}"/>
              </a:ext>
            </a:extLst>
          </p:cNvPr>
          <p:cNvSpPr/>
          <p:nvPr/>
        </p:nvSpPr>
        <p:spPr>
          <a:xfrm>
            <a:off x="3735435" y="2605265"/>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N</a:t>
            </a:r>
            <a:endParaRPr lang="vi-VN" sz="3200" b="1" kern="0" dirty="0">
              <a:solidFill>
                <a:prstClr val="black"/>
              </a:solidFill>
              <a:sym typeface="Arial"/>
            </a:endParaRPr>
          </a:p>
        </p:txBody>
      </p:sp>
      <p:sp>
        <p:nvSpPr>
          <p:cNvPr id="182" name="Oval 181">
            <a:extLst>
              <a:ext uri="{FF2B5EF4-FFF2-40B4-BE49-F238E27FC236}">
                <a16:creationId xmlns:a16="http://schemas.microsoft.com/office/drawing/2014/main" id="{700D6C23-C3E9-F248-9E42-6013B230F14E}"/>
              </a:ext>
            </a:extLst>
          </p:cNvPr>
          <p:cNvSpPr/>
          <p:nvPr/>
        </p:nvSpPr>
        <p:spPr>
          <a:xfrm>
            <a:off x="4492071" y="2631749"/>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G</a:t>
            </a:r>
            <a:endParaRPr lang="vi-VN" sz="3200" b="1" kern="0" dirty="0">
              <a:solidFill>
                <a:prstClr val="black"/>
              </a:solidFill>
              <a:sym typeface="Arial"/>
            </a:endParaRPr>
          </a:p>
        </p:txBody>
      </p:sp>
      <p:sp>
        <p:nvSpPr>
          <p:cNvPr id="183" name="Oval 182">
            <a:extLst>
              <a:ext uri="{FF2B5EF4-FFF2-40B4-BE49-F238E27FC236}">
                <a16:creationId xmlns:a16="http://schemas.microsoft.com/office/drawing/2014/main" id="{700D6C23-C3E9-F248-9E42-6013B230F14E}"/>
              </a:ext>
            </a:extLst>
          </p:cNvPr>
          <p:cNvSpPr/>
          <p:nvPr/>
        </p:nvSpPr>
        <p:spPr>
          <a:xfrm>
            <a:off x="5187158" y="2645948"/>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T</a:t>
            </a:r>
            <a:endParaRPr lang="vi-VN" sz="3200" b="1" kern="0" dirty="0">
              <a:solidFill>
                <a:prstClr val="black"/>
              </a:solidFill>
              <a:sym typeface="Arial"/>
            </a:endParaRPr>
          </a:p>
        </p:txBody>
      </p:sp>
      <p:sp>
        <p:nvSpPr>
          <p:cNvPr id="184" name="Oval 183">
            <a:extLst>
              <a:ext uri="{FF2B5EF4-FFF2-40B4-BE49-F238E27FC236}">
                <a16:creationId xmlns:a16="http://schemas.microsoft.com/office/drawing/2014/main" id="{700D6C23-C3E9-F248-9E42-6013B230F14E}"/>
              </a:ext>
            </a:extLst>
          </p:cNvPr>
          <p:cNvSpPr/>
          <p:nvPr/>
        </p:nvSpPr>
        <p:spPr>
          <a:xfrm>
            <a:off x="5883873" y="2632653"/>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H</a:t>
            </a:r>
            <a:endParaRPr lang="vi-VN" sz="3200" b="1" kern="0" dirty="0">
              <a:solidFill>
                <a:prstClr val="black"/>
              </a:solidFill>
              <a:sym typeface="Arial"/>
            </a:endParaRPr>
          </a:p>
        </p:txBody>
      </p:sp>
      <p:sp>
        <p:nvSpPr>
          <p:cNvPr id="185" name="Oval 184">
            <a:extLst>
              <a:ext uri="{FF2B5EF4-FFF2-40B4-BE49-F238E27FC236}">
                <a16:creationId xmlns:a16="http://schemas.microsoft.com/office/drawing/2014/main" id="{700D6C23-C3E9-F248-9E42-6013B230F14E}"/>
              </a:ext>
            </a:extLst>
          </p:cNvPr>
          <p:cNvSpPr/>
          <p:nvPr/>
        </p:nvSpPr>
        <p:spPr>
          <a:xfrm>
            <a:off x="6561571" y="2617969"/>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srgbClr val="FF0000"/>
                </a:solidFill>
                <a:latin typeface="Calibri"/>
                <a:sym typeface="Arial"/>
              </a:rPr>
              <a:t>A</a:t>
            </a:r>
            <a:endParaRPr lang="vi-VN" sz="3200" b="1" kern="0" dirty="0">
              <a:solidFill>
                <a:srgbClr val="FF0000"/>
              </a:solidFill>
              <a:sym typeface="Arial"/>
            </a:endParaRPr>
          </a:p>
        </p:txBody>
      </p:sp>
      <p:sp>
        <p:nvSpPr>
          <p:cNvPr id="186" name="Oval 185">
            <a:extLst>
              <a:ext uri="{FF2B5EF4-FFF2-40B4-BE49-F238E27FC236}">
                <a16:creationId xmlns:a16="http://schemas.microsoft.com/office/drawing/2014/main" id="{700D6C23-C3E9-F248-9E42-6013B230F14E}"/>
              </a:ext>
            </a:extLst>
          </p:cNvPr>
          <p:cNvSpPr/>
          <p:nvPr/>
        </p:nvSpPr>
        <p:spPr>
          <a:xfrm>
            <a:off x="7280418" y="2582687"/>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N</a:t>
            </a:r>
            <a:endParaRPr lang="vi-VN" sz="3200" b="1" kern="0" dirty="0">
              <a:solidFill>
                <a:prstClr val="black"/>
              </a:solidFill>
              <a:sym typeface="Arial"/>
            </a:endParaRPr>
          </a:p>
        </p:txBody>
      </p:sp>
      <p:sp>
        <p:nvSpPr>
          <p:cNvPr id="189" name="Oval 188">
            <a:extLst>
              <a:ext uri="{FF2B5EF4-FFF2-40B4-BE49-F238E27FC236}">
                <a16:creationId xmlns:a16="http://schemas.microsoft.com/office/drawing/2014/main" id="{700D6C23-C3E9-F248-9E42-6013B230F14E}"/>
              </a:ext>
            </a:extLst>
          </p:cNvPr>
          <p:cNvSpPr/>
          <p:nvPr/>
        </p:nvSpPr>
        <p:spPr>
          <a:xfrm>
            <a:off x="7211847" y="3302737"/>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G</a:t>
            </a:r>
            <a:endParaRPr lang="vi-VN" sz="3200" b="1" kern="0" dirty="0">
              <a:solidFill>
                <a:prstClr val="black"/>
              </a:solidFill>
              <a:sym typeface="Arial"/>
            </a:endParaRPr>
          </a:p>
        </p:txBody>
      </p:sp>
      <p:sp>
        <p:nvSpPr>
          <p:cNvPr id="190" name="Oval 189">
            <a:extLst>
              <a:ext uri="{FF2B5EF4-FFF2-40B4-BE49-F238E27FC236}">
                <a16:creationId xmlns:a16="http://schemas.microsoft.com/office/drawing/2014/main" id="{700D6C23-C3E9-F248-9E42-6013B230F14E}"/>
              </a:ext>
            </a:extLst>
          </p:cNvPr>
          <p:cNvSpPr/>
          <p:nvPr/>
        </p:nvSpPr>
        <p:spPr>
          <a:xfrm>
            <a:off x="7909415" y="3339765"/>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U</a:t>
            </a:r>
            <a:endParaRPr lang="vi-VN" sz="3200" b="1" kern="0" dirty="0">
              <a:solidFill>
                <a:prstClr val="black"/>
              </a:solidFill>
              <a:sym typeface="Arial"/>
            </a:endParaRPr>
          </a:p>
        </p:txBody>
      </p:sp>
      <p:sp>
        <p:nvSpPr>
          <p:cNvPr id="191" name="Oval 190">
            <a:extLst>
              <a:ext uri="{FF2B5EF4-FFF2-40B4-BE49-F238E27FC236}">
                <a16:creationId xmlns:a16="http://schemas.microsoft.com/office/drawing/2014/main" id="{700D6C23-C3E9-F248-9E42-6013B230F14E}"/>
              </a:ext>
            </a:extLst>
          </p:cNvPr>
          <p:cNvSpPr/>
          <p:nvPr/>
        </p:nvSpPr>
        <p:spPr>
          <a:xfrm>
            <a:off x="8609531" y="3318454"/>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Y</a:t>
            </a:r>
            <a:endParaRPr lang="vi-VN" sz="3200" b="1" kern="0" dirty="0">
              <a:solidFill>
                <a:prstClr val="black"/>
              </a:solidFill>
              <a:sym typeface="Arial"/>
            </a:endParaRPr>
          </a:p>
        </p:txBody>
      </p:sp>
      <p:sp>
        <p:nvSpPr>
          <p:cNvPr id="192" name="Oval 191">
            <a:extLst>
              <a:ext uri="{FF2B5EF4-FFF2-40B4-BE49-F238E27FC236}">
                <a16:creationId xmlns:a16="http://schemas.microsoft.com/office/drawing/2014/main" id="{700D6C23-C3E9-F248-9E42-6013B230F14E}"/>
              </a:ext>
            </a:extLst>
          </p:cNvPr>
          <p:cNvSpPr/>
          <p:nvPr/>
        </p:nvSpPr>
        <p:spPr>
          <a:xfrm>
            <a:off x="9331783" y="3328473"/>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E</a:t>
            </a:r>
            <a:endParaRPr lang="vi-VN" sz="3200" b="1" kern="0" dirty="0">
              <a:solidFill>
                <a:prstClr val="black"/>
              </a:solidFill>
              <a:sym typeface="Arial"/>
            </a:endParaRPr>
          </a:p>
        </p:txBody>
      </p:sp>
      <p:sp>
        <p:nvSpPr>
          <p:cNvPr id="193" name="Oval 192">
            <a:extLst>
              <a:ext uri="{FF2B5EF4-FFF2-40B4-BE49-F238E27FC236}">
                <a16:creationId xmlns:a16="http://schemas.microsoft.com/office/drawing/2014/main" id="{700D6C23-C3E9-F248-9E42-6013B230F14E}"/>
              </a:ext>
            </a:extLst>
          </p:cNvPr>
          <p:cNvSpPr/>
          <p:nvPr/>
        </p:nvSpPr>
        <p:spPr>
          <a:xfrm>
            <a:off x="10071173" y="3328473"/>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N</a:t>
            </a:r>
            <a:endParaRPr lang="vi-VN" sz="3200" b="1" kern="0" dirty="0">
              <a:solidFill>
                <a:prstClr val="black"/>
              </a:solidFill>
              <a:sym typeface="Arial"/>
            </a:endParaRPr>
          </a:p>
        </p:txBody>
      </p:sp>
      <p:sp>
        <p:nvSpPr>
          <p:cNvPr id="197" name="Oval 196">
            <a:extLst>
              <a:ext uri="{FF2B5EF4-FFF2-40B4-BE49-F238E27FC236}">
                <a16:creationId xmlns:a16="http://schemas.microsoft.com/office/drawing/2014/main" id="{700D6C23-C3E9-F248-9E42-6013B230F14E}"/>
              </a:ext>
            </a:extLst>
          </p:cNvPr>
          <p:cNvSpPr/>
          <p:nvPr/>
        </p:nvSpPr>
        <p:spPr>
          <a:xfrm>
            <a:off x="5788123" y="3301789"/>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G</a:t>
            </a:r>
            <a:endParaRPr lang="vi-VN" sz="3200" b="1" kern="0" dirty="0">
              <a:solidFill>
                <a:prstClr val="black"/>
              </a:solidFill>
              <a:sym typeface="Arial"/>
            </a:endParaRPr>
          </a:p>
        </p:txBody>
      </p:sp>
      <p:sp>
        <p:nvSpPr>
          <p:cNvPr id="198" name="Oval 197">
            <a:extLst>
              <a:ext uri="{FF2B5EF4-FFF2-40B4-BE49-F238E27FC236}">
                <a16:creationId xmlns:a16="http://schemas.microsoft.com/office/drawing/2014/main" id="{700D6C23-C3E9-F248-9E42-6013B230F14E}"/>
              </a:ext>
            </a:extLst>
          </p:cNvPr>
          <p:cNvSpPr/>
          <p:nvPr/>
        </p:nvSpPr>
        <p:spPr>
          <a:xfrm>
            <a:off x="6513029" y="3331004"/>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srgbClr val="FF0000"/>
                </a:solidFill>
                <a:latin typeface="Calibri"/>
                <a:sym typeface="Arial"/>
              </a:rPr>
              <a:t>N</a:t>
            </a:r>
            <a:endParaRPr lang="vi-VN" sz="3200" b="1" kern="0" dirty="0">
              <a:solidFill>
                <a:srgbClr val="FF0000"/>
              </a:solidFill>
              <a:sym typeface="Arial"/>
            </a:endParaRPr>
          </a:p>
        </p:txBody>
      </p:sp>
      <p:sp>
        <p:nvSpPr>
          <p:cNvPr id="201" name="Oval 200">
            <a:extLst>
              <a:ext uri="{FF2B5EF4-FFF2-40B4-BE49-F238E27FC236}">
                <a16:creationId xmlns:a16="http://schemas.microsoft.com/office/drawing/2014/main" id="{700D6C23-C3E9-F248-9E42-6013B230F14E}"/>
              </a:ext>
            </a:extLst>
          </p:cNvPr>
          <p:cNvSpPr/>
          <p:nvPr/>
        </p:nvSpPr>
        <p:spPr>
          <a:xfrm>
            <a:off x="1889425" y="4122572"/>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H</a:t>
            </a:r>
            <a:endParaRPr lang="vi-VN" sz="3200" b="1" kern="0" dirty="0">
              <a:solidFill>
                <a:prstClr val="black"/>
              </a:solidFill>
              <a:sym typeface="Arial"/>
            </a:endParaRPr>
          </a:p>
        </p:txBody>
      </p:sp>
      <p:sp>
        <p:nvSpPr>
          <p:cNvPr id="202" name="Oval 201">
            <a:extLst>
              <a:ext uri="{FF2B5EF4-FFF2-40B4-BE49-F238E27FC236}">
                <a16:creationId xmlns:a16="http://schemas.microsoft.com/office/drawing/2014/main" id="{700D6C23-C3E9-F248-9E42-6013B230F14E}"/>
              </a:ext>
            </a:extLst>
          </p:cNvPr>
          <p:cNvSpPr/>
          <p:nvPr/>
        </p:nvSpPr>
        <p:spPr>
          <a:xfrm>
            <a:off x="2543172" y="4151679"/>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O</a:t>
            </a:r>
            <a:endParaRPr lang="vi-VN" sz="3200" b="1" kern="0" dirty="0">
              <a:solidFill>
                <a:prstClr val="black"/>
              </a:solidFill>
              <a:sym typeface="Arial"/>
            </a:endParaRPr>
          </a:p>
        </p:txBody>
      </p:sp>
      <p:sp>
        <p:nvSpPr>
          <p:cNvPr id="203" name="Oval 202">
            <a:extLst>
              <a:ext uri="{FF2B5EF4-FFF2-40B4-BE49-F238E27FC236}">
                <a16:creationId xmlns:a16="http://schemas.microsoft.com/office/drawing/2014/main" id="{700D6C23-C3E9-F248-9E42-6013B230F14E}"/>
              </a:ext>
            </a:extLst>
          </p:cNvPr>
          <p:cNvSpPr/>
          <p:nvPr/>
        </p:nvSpPr>
        <p:spPr>
          <a:xfrm>
            <a:off x="5248051" y="4075188"/>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I</a:t>
            </a:r>
            <a:endParaRPr lang="vi-VN" sz="3200" b="1" kern="0" dirty="0">
              <a:solidFill>
                <a:prstClr val="black"/>
              </a:solidFill>
              <a:sym typeface="Arial"/>
            </a:endParaRPr>
          </a:p>
        </p:txBody>
      </p:sp>
      <p:sp>
        <p:nvSpPr>
          <p:cNvPr id="204" name="Oval 203">
            <a:extLst>
              <a:ext uri="{FF2B5EF4-FFF2-40B4-BE49-F238E27FC236}">
                <a16:creationId xmlns:a16="http://schemas.microsoft.com/office/drawing/2014/main" id="{700D6C23-C3E9-F248-9E42-6013B230F14E}"/>
              </a:ext>
            </a:extLst>
          </p:cNvPr>
          <p:cNvSpPr/>
          <p:nvPr/>
        </p:nvSpPr>
        <p:spPr>
          <a:xfrm>
            <a:off x="5905711" y="4075188"/>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N</a:t>
            </a:r>
            <a:endParaRPr lang="vi-VN" sz="3200" b="1" kern="0" dirty="0">
              <a:solidFill>
                <a:prstClr val="black"/>
              </a:solidFill>
              <a:sym typeface="Arial"/>
            </a:endParaRPr>
          </a:p>
        </p:txBody>
      </p:sp>
      <p:sp>
        <p:nvSpPr>
          <p:cNvPr id="205" name="Oval 204">
            <a:extLst>
              <a:ext uri="{FF2B5EF4-FFF2-40B4-BE49-F238E27FC236}">
                <a16:creationId xmlns:a16="http://schemas.microsoft.com/office/drawing/2014/main" id="{700D6C23-C3E9-F248-9E42-6013B230F14E}"/>
              </a:ext>
            </a:extLst>
          </p:cNvPr>
          <p:cNvSpPr/>
          <p:nvPr/>
        </p:nvSpPr>
        <p:spPr>
          <a:xfrm>
            <a:off x="6587369" y="4056759"/>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srgbClr val="FF0000"/>
                </a:solidFill>
                <a:latin typeface="Calibri"/>
                <a:sym typeface="Arial"/>
              </a:rPr>
              <a:t>H</a:t>
            </a:r>
            <a:endParaRPr lang="vi-VN" sz="3200" b="1" kern="0" dirty="0">
              <a:solidFill>
                <a:srgbClr val="FF0000"/>
              </a:solidFill>
              <a:sym typeface="Arial"/>
            </a:endParaRPr>
          </a:p>
        </p:txBody>
      </p:sp>
      <p:sp>
        <p:nvSpPr>
          <p:cNvPr id="206" name="Oval 205">
            <a:extLst>
              <a:ext uri="{FF2B5EF4-FFF2-40B4-BE49-F238E27FC236}">
                <a16:creationId xmlns:a16="http://schemas.microsoft.com/office/drawing/2014/main" id="{700D6C23-C3E9-F248-9E42-6013B230F14E}"/>
              </a:ext>
            </a:extLst>
          </p:cNvPr>
          <p:cNvSpPr/>
          <p:nvPr/>
        </p:nvSpPr>
        <p:spPr>
          <a:xfrm>
            <a:off x="3200610" y="4151428"/>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N</a:t>
            </a:r>
            <a:endParaRPr lang="vi-VN" sz="3200" b="1" kern="0" dirty="0">
              <a:solidFill>
                <a:prstClr val="black"/>
              </a:solidFill>
              <a:sym typeface="Arial"/>
            </a:endParaRPr>
          </a:p>
        </p:txBody>
      </p:sp>
      <p:sp>
        <p:nvSpPr>
          <p:cNvPr id="207" name="Oval 206">
            <a:extLst>
              <a:ext uri="{FF2B5EF4-FFF2-40B4-BE49-F238E27FC236}">
                <a16:creationId xmlns:a16="http://schemas.microsoft.com/office/drawing/2014/main" id="{700D6C23-C3E9-F248-9E42-6013B230F14E}"/>
              </a:ext>
            </a:extLst>
          </p:cNvPr>
          <p:cNvSpPr/>
          <p:nvPr/>
        </p:nvSpPr>
        <p:spPr>
          <a:xfrm>
            <a:off x="3847403" y="4108995"/>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G</a:t>
            </a:r>
            <a:endParaRPr lang="vi-VN" sz="3200" b="1" kern="0" dirty="0">
              <a:solidFill>
                <a:prstClr val="black"/>
              </a:solidFill>
              <a:sym typeface="Arial"/>
            </a:endParaRPr>
          </a:p>
        </p:txBody>
      </p:sp>
      <p:sp>
        <p:nvSpPr>
          <p:cNvPr id="208" name="Oval 207">
            <a:extLst>
              <a:ext uri="{FF2B5EF4-FFF2-40B4-BE49-F238E27FC236}">
                <a16:creationId xmlns:a16="http://schemas.microsoft.com/office/drawing/2014/main" id="{700D6C23-C3E9-F248-9E42-6013B230F14E}"/>
              </a:ext>
            </a:extLst>
          </p:cNvPr>
          <p:cNvSpPr/>
          <p:nvPr/>
        </p:nvSpPr>
        <p:spPr>
          <a:xfrm>
            <a:off x="4496612" y="4075188"/>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M</a:t>
            </a:r>
            <a:endParaRPr lang="vi-VN" sz="3200" b="1" kern="0" dirty="0">
              <a:solidFill>
                <a:prstClr val="black"/>
              </a:solidFill>
              <a:sym typeface="Arial"/>
            </a:endParaRPr>
          </a:p>
        </p:txBody>
      </p:sp>
      <p:sp>
        <p:nvSpPr>
          <p:cNvPr id="209" name="Oval 208">
            <a:extLst>
              <a:ext uri="{FF2B5EF4-FFF2-40B4-BE49-F238E27FC236}">
                <a16:creationId xmlns:a16="http://schemas.microsoft.com/office/drawing/2014/main" id="{700D6C23-C3E9-F248-9E42-6013B230F14E}"/>
              </a:ext>
            </a:extLst>
          </p:cNvPr>
          <p:cNvSpPr/>
          <p:nvPr/>
        </p:nvSpPr>
        <p:spPr>
          <a:xfrm>
            <a:off x="5160021" y="4815051"/>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T</a:t>
            </a:r>
            <a:endParaRPr lang="vi-VN" sz="3200" b="1" kern="0" dirty="0">
              <a:solidFill>
                <a:prstClr val="black"/>
              </a:solidFill>
              <a:sym typeface="Arial"/>
            </a:endParaRPr>
          </a:p>
        </p:txBody>
      </p:sp>
      <p:sp>
        <p:nvSpPr>
          <p:cNvPr id="210" name="Oval 209">
            <a:extLst>
              <a:ext uri="{FF2B5EF4-FFF2-40B4-BE49-F238E27FC236}">
                <a16:creationId xmlns:a16="http://schemas.microsoft.com/office/drawing/2014/main" id="{700D6C23-C3E9-F248-9E42-6013B230F14E}"/>
              </a:ext>
            </a:extLst>
          </p:cNvPr>
          <p:cNvSpPr/>
          <p:nvPr/>
        </p:nvSpPr>
        <p:spPr>
          <a:xfrm>
            <a:off x="6597220" y="4815051"/>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srgbClr val="FF0000"/>
                </a:solidFill>
                <a:latin typeface="Calibri"/>
                <a:sym typeface="Arial"/>
              </a:rPr>
              <a:t>A</a:t>
            </a:r>
            <a:endParaRPr lang="vi-VN" sz="3200" b="1" kern="0" dirty="0">
              <a:solidFill>
                <a:srgbClr val="FF0000"/>
              </a:solidFill>
              <a:sym typeface="Arial"/>
            </a:endParaRPr>
          </a:p>
        </p:txBody>
      </p:sp>
      <p:sp>
        <p:nvSpPr>
          <p:cNvPr id="211" name="Oval 210">
            <a:extLst>
              <a:ext uri="{FF2B5EF4-FFF2-40B4-BE49-F238E27FC236}">
                <a16:creationId xmlns:a16="http://schemas.microsoft.com/office/drawing/2014/main" id="{700D6C23-C3E9-F248-9E42-6013B230F14E}"/>
              </a:ext>
            </a:extLst>
          </p:cNvPr>
          <p:cNvSpPr/>
          <p:nvPr/>
        </p:nvSpPr>
        <p:spPr>
          <a:xfrm>
            <a:off x="5877606" y="4807791"/>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R</a:t>
            </a:r>
            <a:endParaRPr lang="vi-VN" sz="3200" b="1" kern="0" dirty="0">
              <a:solidFill>
                <a:prstClr val="black"/>
              </a:solidFill>
              <a:sym typeface="Arial"/>
            </a:endParaRPr>
          </a:p>
        </p:txBody>
      </p:sp>
      <p:sp>
        <p:nvSpPr>
          <p:cNvPr id="212" name="Oval 211">
            <a:extLst>
              <a:ext uri="{FF2B5EF4-FFF2-40B4-BE49-F238E27FC236}">
                <a16:creationId xmlns:a16="http://schemas.microsoft.com/office/drawing/2014/main" id="{700D6C23-C3E9-F248-9E42-6013B230F14E}"/>
              </a:ext>
            </a:extLst>
          </p:cNvPr>
          <p:cNvSpPr/>
          <p:nvPr/>
        </p:nvSpPr>
        <p:spPr>
          <a:xfrm>
            <a:off x="7320610" y="4815650"/>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U</a:t>
            </a:r>
            <a:endParaRPr lang="vi-VN" sz="3200" b="1" kern="0" dirty="0">
              <a:solidFill>
                <a:prstClr val="black"/>
              </a:solidFill>
              <a:sym typeface="Arial"/>
            </a:endParaRPr>
          </a:p>
        </p:txBody>
      </p:sp>
      <p:sp>
        <p:nvSpPr>
          <p:cNvPr id="213" name="Oval 212">
            <a:extLst>
              <a:ext uri="{FF2B5EF4-FFF2-40B4-BE49-F238E27FC236}">
                <a16:creationId xmlns:a16="http://schemas.microsoft.com/office/drawing/2014/main" id="{700D6C23-C3E9-F248-9E42-6013B230F14E}"/>
              </a:ext>
            </a:extLst>
          </p:cNvPr>
          <p:cNvSpPr/>
          <p:nvPr/>
        </p:nvSpPr>
        <p:spPr>
          <a:xfrm>
            <a:off x="8708050" y="4867960"/>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A</a:t>
            </a:r>
            <a:endParaRPr lang="vi-VN" sz="3200" b="1" kern="0" dirty="0">
              <a:solidFill>
                <a:prstClr val="black"/>
              </a:solidFill>
              <a:sym typeface="Arial"/>
            </a:endParaRPr>
          </a:p>
        </p:txBody>
      </p:sp>
      <p:sp>
        <p:nvSpPr>
          <p:cNvPr id="214" name="Oval 213">
            <a:extLst>
              <a:ext uri="{FF2B5EF4-FFF2-40B4-BE49-F238E27FC236}">
                <a16:creationId xmlns:a16="http://schemas.microsoft.com/office/drawing/2014/main" id="{700D6C23-C3E9-F248-9E42-6013B230F14E}"/>
              </a:ext>
            </a:extLst>
          </p:cNvPr>
          <p:cNvSpPr/>
          <p:nvPr/>
        </p:nvSpPr>
        <p:spPr>
          <a:xfrm>
            <a:off x="7994348" y="4844881"/>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C</a:t>
            </a:r>
            <a:endParaRPr lang="vi-VN" sz="3200" b="1" kern="0" dirty="0">
              <a:solidFill>
                <a:prstClr val="black"/>
              </a:solidFill>
              <a:sym typeface="Arial"/>
            </a:endParaRPr>
          </a:p>
        </p:txBody>
      </p:sp>
      <p:sp>
        <p:nvSpPr>
          <p:cNvPr id="215" name="Oval 214">
            <a:extLst>
              <a:ext uri="{FF2B5EF4-FFF2-40B4-BE49-F238E27FC236}">
                <a16:creationId xmlns:a16="http://schemas.microsoft.com/office/drawing/2014/main" id="{700D6C23-C3E9-F248-9E42-6013B230F14E}"/>
              </a:ext>
            </a:extLst>
          </p:cNvPr>
          <p:cNvSpPr/>
          <p:nvPr/>
        </p:nvSpPr>
        <p:spPr>
          <a:xfrm>
            <a:off x="9444585" y="4867960"/>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U</a:t>
            </a:r>
            <a:endParaRPr lang="vi-VN" sz="3200" b="1" kern="0" dirty="0">
              <a:solidFill>
                <a:prstClr val="black"/>
              </a:solidFill>
              <a:sym typeface="Arial"/>
            </a:endParaRPr>
          </a:p>
        </p:txBody>
      </p:sp>
      <p:sp>
        <p:nvSpPr>
          <p:cNvPr id="216" name="Oval 215">
            <a:extLst>
              <a:ext uri="{FF2B5EF4-FFF2-40B4-BE49-F238E27FC236}">
                <a16:creationId xmlns:a16="http://schemas.microsoft.com/office/drawing/2014/main" id="{700D6C23-C3E9-F248-9E42-6013B230F14E}"/>
              </a:ext>
            </a:extLst>
          </p:cNvPr>
          <p:cNvSpPr/>
          <p:nvPr/>
        </p:nvSpPr>
        <p:spPr>
          <a:xfrm>
            <a:off x="3780394" y="5632646"/>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O</a:t>
            </a:r>
            <a:endParaRPr lang="vi-VN" sz="3200" b="1" kern="0" dirty="0">
              <a:solidFill>
                <a:prstClr val="black"/>
              </a:solidFill>
              <a:sym typeface="Arial"/>
            </a:endParaRPr>
          </a:p>
        </p:txBody>
      </p:sp>
      <p:sp>
        <p:nvSpPr>
          <p:cNvPr id="217" name="Oval 216">
            <a:extLst>
              <a:ext uri="{FF2B5EF4-FFF2-40B4-BE49-F238E27FC236}">
                <a16:creationId xmlns:a16="http://schemas.microsoft.com/office/drawing/2014/main" id="{700D6C23-C3E9-F248-9E42-6013B230F14E}"/>
              </a:ext>
            </a:extLst>
          </p:cNvPr>
          <p:cNvSpPr/>
          <p:nvPr/>
        </p:nvSpPr>
        <p:spPr>
          <a:xfrm>
            <a:off x="4498306" y="5625830"/>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N</a:t>
            </a:r>
            <a:endParaRPr lang="vi-VN" sz="3200" b="1" kern="0" dirty="0">
              <a:solidFill>
                <a:prstClr val="black"/>
              </a:solidFill>
              <a:sym typeface="Arial"/>
            </a:endParaRPr>
          </a:p>
        </p:txBody>
      </p:sp>
      <p:sp>
        <p:nvSpPr>
          <p:cNvPr id="218" name="Oval 217">
            <a:extLst>
              <a:ext uri="{FF2B5EF4-FFF2-40B4-BE49-F238E27FC236}">
                <a16:creationId xmlns:a16="http://schemas.microsoft.com/office/drawing/2014/main" id="{700D6C23-C3E9-F248-9E42-6013B230F14E}"/>
              </a:ext>
            </a:extLst>
          </p:cNvPr>
          <p:cNvSpPr/>
          <p:nvPr/>
        </p:nvSpPr>
        <p:spPr>
          <a:xfrm>
            <a:off x="5236571" y="5627887"/>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G</a:t>
            </a:r>
            <a:endParaRPr lang="vi-VN" sz="3200" b="1" kern="0" dirty="0">
              <a:solidFill>
                <a:prstClr val="black"/>
              </a:solidFill>
              <a:sym typeface="Arial"/>
            </a:endParaRPr>
          </a:p>
        </p:txBody>
      </p:sp>
      <p:sp>
        <p:nvSpPr>
          <p:cNvPr id="219" name="Oval 218">
            <a:extLst>
              <a:ext uri="{FF2B5EF4-FFF2-40B4-BE49-F238E27FC236}">
                <a16:creationId xmlns:a16="http://schemas.microsoft.com/office/drawing/2014/main" id="{700D6C23-C3E9-F248-9E42-6013B230F14E}"/>
              </a:ext>
            </a:extLst>
          </p:cNvPr>
          <p:cNvSpPr/>
          <p:nvPr/>
        </p:nvSpPr>
        <p:spPr>
          <a:xfrm>
            <a:off x="5947588" y="5636935"/>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B</a:t>
            </a:r>
            <a:endParaRPr lang="vi-VN" sz="3200" b="1" kern="0" dirty="0">
              <a:solidFill>
                <a:prstClr val="black"/>
              </a:solidFill>
              <a:sym typeface="Arial"/>
            </a:endParaRPr>
          </a:p>
        </p:txBody>
      </p:sp>
      <p:sp>
        <p:nvSpPr>
          <p:cNvPr id="220" name="Oval 219">
            <a:extLst>
              <a:ext uri="{FF2B5EF4-FFF2-40B4-BE49-F238E27FC236}">
                <a16:creationId xmlns:a16="http://schemas.microsoft.com/office/drawing/2014/main" id="{700D6C23-C3E9-F248-9E42-6013B230F14E}"/>
              </a:ext>
            </a:extLst>
          </p:cNvPr>
          <p:cNvSpPr/>
          <p:nvPr/>
        </p:nvSpPr>
        <p:spPr>
          <a:xfrm>
            <a:off x="6617503" y="5659374"/>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srgbClr val="FF0000"/>
                </a:solidFill>
                <a:latin typeface="Calibri"/>
                <a:sym typeface="Arial"/>
              </a:rPr>
              <a:t>U</a:t>
            </a:r>
            <a:endParaRPr lang="vi-VN" sz="3200" b="1" kern="0" dirty="0">
              <a:solidFill>
                <a:srgbClr val="FF0000"/>
              </a:solidFill>
              <a:sym typeface="Arial"/>
            </a:endParaRPr>
          </a:p>
        </p:txBody>
      </p:sp>
      <p:sp>
        <p:nvSpPr>
          <p:cNvPr id="221" name="Oval 220">
            <a:extLst>
              <a:ext uri="{FF2B5EF4-FFF2-40B4-BE49-F238E27FC236}">
                <a16:creationId xmlns:a16="http://schemas.microsoft.com/office/drawing/2014/main" id="{700D6C23-C3E9-F248-9E42-6013B230F14E}"/>
              </a:ext>
            </a:extLst>
          </p:cNvPr>
          <p:cNvSpPr/>
          <p:nvPr/>
        </p:nvSpPr>
        <p:spPr>
          <a:xfrm>
            <a:off x="7385303" y="5632646"/>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T</a:t>
            </a:r>
            <a:endParaRPr lang="vi-VN" sz="3200" b="1" kern="0" dirty="0">
              <a:solidFill>
                <a:prstClr val="black"/>
              </a:solidFill>
              <a:sym typeface="Arial"/>
            </a:endParaRPr>
          </a:p>
        </p:txBody>
      </p:sp>
      <p:sp>
        <p:nvSpPr>
          <p:cNvPr id="242" name="Rectangle 241"/>
          <p:cNvSpPr/>
          <p:nvPr/>
        </p:nvSpPr>
        <p:spPr>
          <a:xfrm>
            <a:off x="-35651" y="65190"/>
            <a:ext cx="8674217" cy="830997"/>
          </a:xfrm>
          <a:prstGeom prst="rect">
            <a:avLst/>
          </a:prstGeom>
          <a:noFill/>
        </p:spPr>
        <p:txBody>
          <a:bodyPr wrap="square" lIns="91436" tIns="45718" rIns="91436" bIns="45718">
            <a:spAutoFit/>
          </a:bodyPr>
          <a:lstStyle/>
          <a:p>
            <a:pPr algn="ctr" defTabSz="914354">
              <a:defRPr/>
            </a:pPr>
            <a:r>
              <a:rPr lang="en-US" sz="48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VƯỢT CHƯỚNG NGẠI VẬT</a:t>
            </a:r>
          </a:p>
        </p:txBody>
      </p:sp>
      <p:sp>
        <p:nvSpPr>
          <p:cNvPr id="243" name="Rectangle: Rounded Corners 5">
            <a:hlinkClick r:id="rId12" action="ppaction://hlinksldjump"/>
            <a:extLst>
              <a:ext uri="{FF2B5EF4-FFF2-40B4-BE49-F238E27FC236}">
                <a16:creationId xmlns:a16="http://schemas.microsoft.com/office/drawing/2014/main" id="{6679DC0E-6B1F-4686-8913-41B16CA36277}"/>
              </a:ext>
            </a:extLst>
          </p:cNvPr>
          <p:cNvSpPr/>
          <p:nvPr/>
        </p:nvSpPr>
        <p:spPr>
          <a:xfrm>
            <a:off x="9936467" y="6025556"/>
            <a:ext cx="2085143" cy="830997"/>
          </a:xfrm>
          <a:prstGeom prst="roundRect">
            <a:avLst/>
          </a:prstGeom>
          <a:solidFill>
            <a:srgbClr val="FFC000"/>
          </a:solidFill>
          <a:ln w="12700" cap="flat" cmpd="sng" algn="ctr">
            <a:solidFill>
              <a:srgbClr val="5B9BD5">
                <a:shade val="50000"/>
              </a:srgbClr>
            </a:solidFill>
            <a:prstDash val="solid"/>
            <a:miter lim="800000"/>
          </a:ln>
          <a:effectLst/>
        </p:spPr>
        <p:txBody>
          <a:bodyPr lIns="121914" tIns="60957" rIns="121914" bIns="60957" rtlCol="0" anchor="ctr"/>
          <a:lstStyle/>
          <a:p>
            <a:pPr algn="ctr">
              <a:buClr>
                <a:srgbClr val="000000"/>
              </a:buClr>
              <a:buFont typeface="Arial"/>
              <a:buNone/>
            </a:pPr>
            <a:r>
              <a:rPr lang="en-US" sz="3700" b="1" kern="0" dirty="0" err="1">
                <a:solidFill>
                  <a:prstClr val="black"/>
                </a:solidFill>
                <a:latin typeface="Times New Roman" pitchFamily="18" charset="0"/>
                <a:cs typeface="Times New Roman" pitchFamily="18" charset="0"/>
                <a:sym typeface="Arial"/>
                <a:hlinkClick r:id="rId12" action="ppaction://hlinksldjump"/>
              </a:rPr>
              <a:t>Bài</a:t>
            </a:r>
            <a:r>
              <a:rPr lang="en-US" sz="3700" b="1" kern="0" dirty="0">
                <a:solidFill>
                  <a:prstClr val="black"/>
                </a:solidFill>
                <a:latin typeface="Times New Roman" pitchFamily="18" charset="0"/>
                <a:cs typeface="Times New Roman" pitchFamily="18" charset="0"/>
                <a:sym typeface="Arial"/>
              </a:rPr>
              <a:t> </a:t>
            </a:r>
            <a:r>
              <a:rPr lang="en-US" sz="3700" b="1" kern="0" dirty="0" err="1">
                <a:solidFill>
                  <a:prstClr val="black"/>
                </a:solidFill>
                <a:latin typeface="Times New Roman" pitchFamily="18" charset="0"/>
                <a:cs typeface="Times New Roman" pitchFamily="18" charset="0"/>
                <a:sym typeface="Arial"/>
              </a:rPr>
              <a:t>học</a:t>
            </a:r>
            <a:endParaRPr lang="en-US" sz="3700" b="1" kern="0" dirty="0">
              <a:solidFill>
                <a:prstClr val="black"/>
              </a:solidFill>
              <a:latin typeface="Times New Roman" pitchFamily="18" charset="0"/>
              <a:cs typeface="Times New Roman" pitchFamily="18" charset="0"/>
              <a:sym typeface="Arial"/>
            </a:endParaRPr>
          </a:p>
        </p:txBody>
      </p:sp>
      <p:pic>
        <p:nvPicPr>
          <p:cNvPr id="24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74861" y="-1006466"/>
            <a:ext cx="609600" cy="609600"/>
          </a:xfrm>
          <a:prstGeom prst="rect">
            <a:avLst/>
          </a:prstGeom>
        </p:spPr>
      </p:pic>
      <p:sp>
        <p:nvSpPr>
          <p:cNvPr id="286" name="Oval 285">
            <a:extLst>
              <a:ext uri="{FF2B5EF4-FFF2-40B4-BE49-F238E27FC236}">
                <a16:creationId xmlns:a16="http://schemas.microsoft.com/office/drawing/2014/main" id="{700D6C23-C3E9-F248-9E42-6013B230F14E}"/>
              </a:ext>
            </a:extLst>
          </p:cNvPr>
          <p:cNvSpPr/>
          <p:nvPr/>
        </p:nvSpPr>
        <p:spPr>
          <a:xfrm>
            <a:off x="2913312" y="3331004"/>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T</a:t>
            </a:r>
            <a:endParaRPr lang="vi-VN" sz="3200" b="1" kern="0" dirty="0">
              <a:solidFill>
                <a:prstClr val="black"/>
              </a:solidFill>
              <a:sym typeface="Arial"/>
            </a:endParaRPr>
          </a:p>
        </p:txBody>
      </p:sp>
      <p:sp>
        <p:nvSpPr>
          <p:cNvPr id="287" name="Oval 286">
            <a:extLst>
              <a:ext uri="{FF2B5EF4-FFF2-40B4-BE49-F238E27FC236}">
                <a16:creationId xmlns:a16="http://schemas.microsoft.com/office/drawing/2014/main" id="{700D6C23-C3E9-F248-9E42-6013B230F14E}"/>
              </a:ext>
            </a:extLst>
          </p:cNvPr>
          <p:cNvSpPr/>
          <p:nvPr/>
        </p:nvSpPr>
        <p:spPr>
          <a:xfrm>
            <a:off x="3620379" y="3340967"/>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R</a:t>
            </a:r>
            <a:endParaRPr lang="vi-VN" sz="3200" b="1" kern="0" dirty="0">
              <a:solidFill>
                <a:prstClr val="black"/>
              </a:solidFill>
              <a:sym typeface="Arial"/>
            </a:endParaRPr>
          </a:p>
        </p:txBody>
      </p:sp>
      <p:sp>
        <p:nvSpPr>
          <p:cNvPr id="288" name="Oval 287">
            <a:extLst>
              <a:ext uri="{FF2B5EF4-FFF2-40B4-BE49-F238E27FC236}">
                <a16:creationId xmlns:a16="http://schemas.microsoft.com/office/drawing/2014/main" id="{700D6C23-C3E9-F248-9E42-6013B230F14E}"/>
              </a:ext>
            </a:extLst>
          </p:cNvPr>
          <p:cNvSpPr/>
          <p:nvPr/>
        </p:nvSpPr>
        <p:spPr>
          <a:xfrm>
            <a:off x="4403483" y="3329195"/>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A</a:t>
            </a:r>
            <a:endParaRPr lang="vi-VN" sz="3200" b="1" kern="0" dirty="0">
              <a:solidFill>
                <a:prstClr val="black"/>
              </a:solidFill>
              <a:sym typeface="Arial"/>
            </a:endParaRPr>
          </a:p>
        </p:txBody>
      </p:sp>
      <p:sp>
        <p:nvSpPr>
          <p:cNvPr id="289" name="Oval 288">
            <a:extLst>
              <a:ext uri="{FF2B5EF4-FFF2-40B4-BE49-F238E27FC236}">
                <a16:creationId xmlns:a16="http://schemas.microsoft.com/office/drawing/2014/main" id="{700D6C23-C3E9-F248-9E42-6013B230F14E}"/>
              </a:ext>
            </a:extLst>
          </p:cNvPr>
          <p:cNvSpPr/>
          <p:nvPr/>
        </p:nvSpPr>
        <p:spPr>
          <a:xfrm>
            <a:off x="5113336" y="3310670"/>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N</a:t>
            </a:r>
            <a:endParaRPr lang="vi-VN" sz="3200" b="1" kern="0" dirty="0">
              <a:solidFill>
                <a:prstClr val="black"/>
              </a:solidFill>
              <a:sym typeface="Arial"/>
            </a:endParaRPr>
          </a:p>
        </p:txBody>
      </p:sp>
      <p:sp>
        <p:nvSpPr>
          <p:cNvPr id="142" name="Oval 141">
            <a:extLst>
              <a:ext uri="{FF2B5EF4-FFF2-40B4-BE49-F238E27FC236}">
                <a16:creationId xmlns:a16="http://schemas.microsoft.com/office/drawing/2014/main" id="{700D6C23-C3E9-F248-9E42-6013B230F14E}"/>
              </a:ext>
            </a:extLst>
          </p:cNvPr>
          <p:cNvSpPr/>
          <p:nvPr/>
        </p:nvSpPr>
        <p:spPr>
          <a:xfrm>
            <a:off x="1260267" y="4088716"/>
            <a:ext cx="604684" cy="604684"/>
          </a:xfrm>
          <a:prstGeom prst="ellipse">
            <a:avLst/>
          </a:prstGeom>
          <a:solidFill>
            <a:sysClr val="window" lastClr="FFFFFF"/>
          </a:solidFill>
          <a:ln w="12700" cap="flat" cmpd="sng" algn="ctr">
            <a:solidFill>
              <a:srgbClr val="70AD47"/>
            </a:solidFill>
            <a:prstDash val="solid"/>
            <a:miter lim="800000"/>
          </a:ln>
          <a:effectLst/>
        </p:spPr>
        <p:txBody>
          <a:bodyPr lIns="121914" tIns="60957" rIns="121914" bIns="60957" rtlCol="0" anchor="ctr"/>
          <a:lstStyle/>
          <a:p>
            <a:pPr algn="ctr" defTabSz="914354"/>
            <a:r>
              <a:rPr lang="en-US" sz="3200" b="1" kern="0" dirty="0">
                <a:solidFill>
                  <a:prstClr val="black"/>
                </a:solidFill>
                <a:latin typeface="Calibri"/>
                <a:sym typeface="Arial"/>
              </a:rPr>
              <a:t>T</a:t>
            </a:r>
            <a:endParaRPr lang="vi-VN" sz="3200" b="1" kern="0" dirty="0">
              <a:solidFill>
                <a:prstClr val="black"/>
              </a:solidFill>
              <a:sym typeface="Arial"/>
            </a:endParaRPr>
          </a:p>
        </p:txBody>
      </p:sp>
    </p:spTree>
    <p:extLst>
      <p:ext uri="{BB962C8B-B14F-4D97-AF65-F5344CB8AC3E}">
        <p14:creationId xmlns:p14="http://schemas.microsoft.com/office/powerpoint/2010/main" val="275985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244"/>
                                        </p:tgtEl>
                                      </p:cBhvr>
                                    </p:cmd>
                                  </p:childTnLst>
                                </p:cTn>
                              </p:par>
                              <p:par>
                                <p:cTn id="7" presetID="3" presetClass="mediacall" presetSubtype="0" fill="hold" nodeType="withEffect">
                                  <p:stCondLst>
                                    <p:cond delay="0"/>
                                  </p:stCondLst>
                                  <p:childTnLst>
                                    <p:cmd type="call" cmd="stop">
                                      <p:cBhvr>
                                        <p:cTn id="8" dur="1" fill="hold"/>
                                        <p:tgtEl>
                                          <p:spTgt spid="244"/>
                                        </p:tgtEl>
                                      </p:cBhvr>
                                    </p:cmd>
                                  </p:childTnLst>
                                </p:cTn>
                              </p:par>
                              <p:par>
                                <p:cTn id="9" presetID="3" presetClass="mediacall" presetSubtype="0" fill="hold" nodeType="withEffect">
                                  <p:stCondLst>
                                    <p:cond delay="0"/>
                                  </p:stCondLst>
                                  <p:childTnLst>
                                    <p:cmd type="call" cmd="stop">
                                      <p:cBhvr>
                                        <p:cTn id="10" dur="1" fill="hold"/>
                                        <p:tgtEl>
                                          <p:spTgt spid="244"/>
                                        </p:tgtEl>
                                      </p:cBhvr>
                                    </p:cmd>
                                  </p:childTnLst>
                                </p:cTn>
                              </p:par>
                              <p:par>
                                <p:cTn id="11" presetID="3" presetClass="mediacall" presetSubtype="0" fill="hold" nodeType="withEffect">
                                  <p:stCondLst>
                                    <p:cond delay="0"/>
                                  </p:stCondLst>
                                  <p:childTnLst>
                                    <p:cmd type="call" cmd="stop">
                                      <p:cBhvr>
                                        <p:cTn id="12" dur="1" fill="hold"/>
                                        <p:tgtEl>
                                          <p:spTgt spid="244"/>
                                        </p:tgtEl>
                                      </p:cBhvr>
                                    </p:cmd>
                                  </p:childTnLst>
                                </p:cTn>
                              </p:par>
                              <p:par>
                                <p:cTn id="13" presetID="3" presetClass="mediacall" presetSubtype="0" fill="hold" nodeType="withEffect">
                                  <p:stCondLst>
                                    <p:cond delay="0"/>
                                  </p:stCondLst>
                                  <p:childTnLst>
                                    <p:cmd type="call" cmd="stop">
                                      <p:cBhvr>
                                        <p:cTn id="14" dur="1" fill="hold"/>
                                        <p:tgtEl>
                                          <p:spTgt spid="244"/>
                                        </p:tgtEl>
                                      </p:cBhvr>
                                    </p:cmd>
                                  </p:childTnLst>
                                </p:cTn>
                              </p:par>
                              <p:par>
                                <p:cTn id="15" presetID="3" presetClass="mediacall" presetSubtype="0" fill="hold" nodeType="withEffect">
                                  <p:stCondLst>
                                    <p:cond delay="0"/>
                                  </p:stCondLst>
                                  <p:childTnLst>
                                    <p:cmd type="call" cmd="stop">
                                      <p:cBhvr>
                                        <p:cTn id="16" dur="1" fill="hold"/>
                                        <p:tgtEl>
                                          <p:spTgt spid="244"/>
                                        </p:tgtEl>
                                      </p:cBhvr>
                                    </p:cmd>
                                  </p:childTnLst>
                                </p:cTn>
                              </p:par>
                              <p:par>
                                <p:cTn id="17" presetID="3" presetClass="mediacall" presetSubtype="0" fill="hold" nodeType="withEffect">
                                  <p:stCondLst>
                                    <p:cond delay="0"/>
                                  </p:stCondLst>
                                  <p:childTnLst>
                                    <p:cmd type="call" cmd="stop">
                                      <p:cBhvr>
                                        <p:cTn id="18" dur="1" fill="hold"/>
                                        <p:tgtEl>
                                          <p:spTgt spid="244"/>
                                        </p:tgtEl>
                                      </p:cBhvr>
                                    </p:cmd>
                                  </p:childTnLst>
                                </p:cTn>
                              </p:par>
                              <p:par>
                                <p:cTn id="19" presetID="3" presetClass="mediacall" presetSubtype="0" fill="hold" nodeType="withEffect">
                                  <p:stCondLst>
                                    <p:cond delay="0"/>
                                  </p:stCondLst>
                                  <p:childTnLst>
                                    <p:cmd type="call" cmd="stop">
                                      <p:cBhvr>
                                        <p:cTn id="20" dur="1" fill="hold"/>
                                        <p:tgtEl>
                                          <p:spTgt spid="244"/>
                                        </p:tgtEl>
                                      </p:cBhvr>
                                    </p:cmd>
                                  </p:childTnLst>
                                </p:cTn>
                              </p:par>
                              <p:par>
                                <p:cTn id="21" presetID="3" presetClass="mediacall" presetSubtype="0" fill="hold" nodeType="withEffect">
                                  <p:stCondLst>
                                    <p:cond delay="0"/>
                                  </p:stCondLst>
                                  <p:childTnLst>
                                    <p:cmd type="call" cmd="stop">
                                      <p:cBhvr>
                                        <p:cTn id="22" dur="1" fill="hold"/>
                                        <p:tgtEl>
                                          <p:spTgt spid="244"/>
                                        </p:tgtEl>
                                      </p:cBhvr>
                                    </p:cmd>
                                  </p:childTnLst>
                                </p:cTn>
                              </p:par>
                              <p:par>
                                <p:cTn id="23" presetID="3" presetClass="mediacall" presetSubtype="0" fill="hold" nodeType="withEffect">
                                  <p:stCondLst>
                                    <p:cond delay="0"/>
                                  </p:stCondLst>
                                  <p:childTnLst>
                                    <p:cmd type="call" cmd="stop">
                                      <p:cBhvr>
                                        <p:cTn id="24" dur="1" fill="hold"/>
                                        <p:tgtEl>
                                          <p:spTgt spid="244"/>
                                        </p:tgtEl>
                                      </p:cBhvr>
                                    </p:cmd>
                                  </p:childTnLst>
                                </p:cTn>
                              </p:par>
                              <p:par>
                                <p:cTn id="25" presetID="3" presetClass="mediacall" presetSubtype="0" fill="hold" nodeType="withEffect">
                                  <p:stCondLst>
                                    <p:cond delay="0"/>
                                  </p:stCondLst>
                                  <p:childTnLst>
                                    <p:cmd type="call" cmd="stop">
                                      <p:cBhvr>
                                        <p:cTn id="26" dur="1" fill="hold"/>
                                        <p:tgtEl>
                                          <p:spTgt spid="244"/>
                                        </p:tgtEl>
                                      </p:cBhvr>
                                    </p:cmd>
                                  </p:childTnLst>
                                </p:cTn>
                              </p:par>
                              <p:par>
                                <p:cTn id="27" presetID="3" presetClass="mediacall" presetSubtype="0" fill="hold" nodeType="withEffect">
                                  <p:stCondLst>
                                    <p:cond delay="0"/>
                                  </p:stCondLst>
                                  <p:childTnLst>
                                    <p:cmd type="call" cmd="stop">
                                      <p:cBhvr>
                                        <p:cTn id="28" dur="1" fill="hold"/>
                                        <p:tgtEl>
                                          <p:spTgt spid="244"/>
                                        </p:tgtEl>
                                      </p:cBhvr>
                                    </p:cmd>
                                  </p:childTnLst>
                                </p:cTn>
                              </p:par>
                              <p:par>
                                <p:cTn id="29" presetID="3" presetClass="mediacall" presetSubtype="0" fill="hold" nodeType="withEffect">
                                  <p:stCondLst>
                                    <p:cond delay="0"/>
                                  </p:stCondLst>
                                  <p:childTnLst>
                                    <p:cmd type="call" cmd="stop">
                                      <p:cBhvr>
                                        <p:cTn id="30" dur="1" fill="hold"/>
                                        <p:tgtEl>
                                          <p:spTgt spid="244"/>
                                        </p:tgtEl>
                                      </p:cBhvr>
                                    </p:cmd>
                                  </p:childTnLst>
                                </p:cTn>
                              </p:par>
                              <p:par>
                                <p:cTn id="31" presetID="3" presetClass="mediacall" presetSubtype="0" fill="hold" nodeType="withEffect">
                                  <p:stCondLst>
                                    <p:cond delay="0"/>
                                  </p:stCondLst>
                                  <p:childTnLst>
                                    <p:cmd type="call" cmd="stop">
                                      <p:cBhvr>
                                        <p:cTn id="32" dur="1" fill="hold"/>
                                        <p:tgtEl>
                                          <p:spTgt spid="244"/>
                                        </p:tgtEl>
                                      </p:cBhvr>
                                    </p:cmd>
                                  </p:childTnLst>
                                </p:cTn>
                              </p:par>
                              <p:par>
                                <p:cTn id="33" presetID="3" presetClass="mediacall" presetSubtype="0" fill="hold" nodeType="withEffect">
                                  <p:stCondLst>
                                    <p:cond delay="0"/>
                                  </p:stCondLst>
                                  <p:childTnLst>
                                    <p:cmd type="call" cmd="stop">
                                      <p:cBhvr>
                                        <p:cTn id="34" dur="1" fill="hold"/>
                                        <p:tgtEl>
                                          <p:spTgt spid="244"/>
                                        </p:tgtEl>
                                      </p:cBhvr>
                                    </p:cmd>
                                  </p:childTnLst>
                                </p:cTn>
                              </p:par>
                              <p:par>
                                <p:cTn id="35" presetID="3" presetClass="mediacall" presetSubtype="0" fill="hold" nodeType="withEffect">
                                  <p:stCondLst>
                                    <p:cond delay="0"/>
                                  </p:stCondLst>
                                  <p:childTnLst>
                                    <p:cmd type="call" cmd="stop">
                                      <p:cBhvr>
                                        <p:cTn id="36" dur="1" fill="hold"/>
                                        <p:tgtEl>
                                          <p:spTgt spid="244"/>
                                        </p:tgtEl>
                                      </p:cBhvr>
                                    </p:cmd>
                                  </p:childTnLst>
                                </p:cTn>
                              </p:par>
                              <p:par>
                                <p:cTn id="37" presetID="3" presetClass="mediacall" presetSubtype="0" fill="hold" nodeType="withEffect">
                                  <p:stCondLst>
                                    <p:cond delay="0"/>
                                  </p:stCondLst>
                                  <p:childTnLst>
                                    <p:cmd type="call" cmd="stop">
                                      <p:cBhvr>
                                        <p:cTn id="38" dur="1" fill="hold"/>
                                        <p:tgtEl>
                                          <p:spTgt spid="244"/>
                                        </p:tgtEl>
                                      </p:cBhvr>
                                    </p:cmd>
                                  </p:childTnLst>
                                </p:cTn>
                              </p:par>
                              <p:par>
                                <p:cTn id="39" presetID="3" presetClass="mediacall" presetSubtype="0" fill="hold" nodeType="withEffect">
                                  <p:stCondLst>
                                    <p:cond delay="0"/>
                                  </p:stCondLst>
                                  <p:childTnLst>
                                    <p:cmd type="call" cmd="stop">
                                      <p:cBhvr>
                                        <p:cTn id="40" dur="1" fill="hold"/>
                                        <p:tgtEl>
                                          <p:spTgt spid="244"/>
                                        </p:tgtEl>
                                      </p:cBhvr>
                                    </p:cmd>
                                  </p:childTnLst>
                                </p:cTn>
                              </p:par>
                              <p:par>
                                <p:cTn id="41" presetID="3" presetClass="mediacall" presetSubtype="0" fill="hold" nodeType="withEffect">
                                  <p:stCondLst>
                                    <p:cond delay="0"/>
                                  </p:stCondLst>
                                  <p:childTnLst>
                                    <p:cmd type="call" cmd="stop">
                                      <p:cBhvr>
                                        <p:cTn id="42" dur="1" fill="hold"/>
                                        <p:tgtEl>
                                          <p:spTgt spid="244"/>
                                        </p:tgtEl>
                                      </p:cBhvr>
                                    </p:cmd>
                                  </p:childTnLst>
                                </p:cTn>
                              </p:par>
                              <p:par>
                                <p:cTn id="43" presetID="1" presetClass="mediacall" presetSubtype="0" fill="hold" nodeType="withEffect">
                                  <p:stCondLst>
                                    <p:cond delay="0"/>
                                  </p:stCondLst>
                                  <p:childTnLst>
                                    <p:cmd type="call" cmd="playFrom(0.0)">
                                      <p:cBhvr>
                                        <p:cTn id="44" dur="30406" fill="hold"/>
                                        <p:tgtEl>
                                          <p:spTgt spid="244"/>
                                        </p:tgtEl>
                                      </p:cBhvr>
                                    </p:cmd>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barn(inVertical)">
                                      <p:cBhvr>
                                        <p:cTn id="55" dur="500"/>
                                        <p:tgtEl>
                                          <p:spTgt spid="5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barn(inVertical)">
                                      <p:cBhvr>
                                        <p:cTn id="61" dur="500"/>
                                        <p:tgtEl>
                                          <p:spTgt spid="8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6"/>
                                        </p:tgtEl>
                                        <p:attrNameLst>
                                          <p:attrName>style.visibility</p:attrName>
                                        </p:attrNameLst>
                                      </p:cBhvr>
                                      <p:to>
                                        <p:strVal val="visible"/>
                                      </p:to>
                                    </p:set>
                                    <p:animEffect transition="in" filter="barn(inVertical)">
                                      <p:cBhvr>
                                        <p:cTn id="64" dur="500"/>
                                        <p:tgtEl>
                                          <p:spTgt spid="96"/>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04"/>
                                        </p:tgtEl>
                                        <p:attrNameLst>
                                          <p:attrName>style.visibility</p:attrName>
                                        </p:attrNameLst>
                                      </p:cBhvr>
                                      <p:to>
                                        <p:strVal val="visible"/>
                                      </p:to>
                                    </p:set>
                                    <p:animEffect transition="in" filter="barn(inVertical)">
                                      <p:cBhvr>
                                        <p:cTn id="67" dur="500"/>
                                        <p:tgtEl>
                                          <p:spTgt spid="10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arn(inVertical)">
                                      <p:cBhvr>
                                        <p:cTn id="76" dur="500"/>
                                        <p:tgtEl>
                                          <p:spTgt spid="2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barn(inVertical)">
                                      <p:cBhvr>
                                        <p:cTn id="79" dur="500"/>
                                        <p:tgtEl>
                                          <p:spTgt spid="3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barn(inVertical)">
                                      <p:cBhvr>
                                        <p:cTn id="85" dur="500"/>
                                        <p:tgtEl>
                                          <p:spTgt spid="113"/>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136"/>
                                        </p:tgtEl>
                                        <p:attrNameLst>
                                          <p:attrName>style.visibility</p:attrName>
                                        </p:attrNameLst>
                                      </p:cBhvr>
                                      <p:to>
                                        <p:strVal val="visible"/>
                                      </p:to>
                                    </p:set>
                                    <p:animEffect transition="in" filter="barn(inVertical)">
                                      <p:cBhvr>
                                        <p:cTn id="91" dur="500"/>
                                        <p:tgtEl>
                                          <p:spTgt spid="136"/>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31"/>
                                        </p:tgtEl>
                                        <p:attrNameLst>
                                          <p:attrName>style.visibility</p:attrName>
                                        </p:attrNameLst>
                                      </p:cBhvr>
                                      <p:to>
                                        <p:strVal val="visible"/>
                                      </p:to>
                                    </p:set>
                                    <p:animEffect transition="in" filter="barn(inVertical)">
                                      <p:cBhvr>
                                        <p:cTn id="94" dur="500"/>
                                        <p:tgtEl>
                                          <p:spTgt spid="131"/>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133"/>
                                        </p:tgtEl>
                                        <p:attrNameLst>
                                          <p:attrName>style.visibility</p:attrName>
                                        </p:attrNameLst>
                                      </p:cBhvr>
                                      <p:to>
                                        <p:strVal val="visible"/>
                                      </p:to>
                                    </p:set>
                                    <p:animEffect transition="in" filter="barn(inVertical)">
                                      <p:cBhvr>
                                        <p:cTn id="97" dur="500"/>
                                        <p:tgtEl>
                                          <p:spTgt spid="133"/>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132"/>
                                        </p:tgtEl>
                                        <p:attrNameLst>
                                          <p:attrName>style.visibility</p:attrName>
                                        </p:attrNameLst>
                                      </p:cBhvr>
                                      <p:to>
                                        <p:strVal val="visible"/>
                                      </p:to>
                                    </p:set>
                                    <p:animEffect transition="in" filter="barn(inVertical)">
                                      <p:cBhvr>
                                        <p:cTn id="100" dur="500"/>
                                        <p:tgtEl>
                                          <p:spTgt spid="132"/>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34"/>
                                        </p:tgtEl>
                                        <p:attrNameLst>
                                          <p:attrName>style.visibility</p:attrName>
                                        </p:attrNameLst>
                                      </p:cBhvr>
                                      <p:to>
                                        <p:strVal val="visible"/>
                                      </p:to>
                                    </p:set>
                                    <p:animEffect transition="in" filter="barn(inVertical)">
                                      <p:cBhvr>
                                        <p:cTn id="103" dur="500"/>
                                        <p:tgtEl>
                                          <p:spTgt spid="134"/>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137"/>
                                        </p:tgtEl>
                                        <p:attrNameLst>
                                          <p:attrName>style.visibility</p:attrName>
                                        </p:attrNameLst>
                                      </p:cBhvr>
                                      <p:to>
                                        <p:strVal val="visible"/>
                                      </p:to>
                                    </p:set>
                                    <p:animEffect transition="in" filter="barn(inVertical)">
                                      <p:cBhvr>
                                        <p:cTn id="106" dur="500"/>
                                        <p:tgtEl>
                                          <p:spTgt spid="137"/>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135"/>
                                        </p:tgtEl>
                                        <p:attrNameLst>
                                          <p:attrName>style.visibility</p:attrName>
                                        </p:attrNameLst>
                                      </p:cBhvr>
                                      <p:to>
                                        <p:strVal val="visible"/>
                                      </p:to>
                                    </p:set>
                                    <p:animEffect transition="in" filter="barn(inVertical)">
                                      <p:cBhvr>
                                        <p:cTn id="109" dur="500"/>
                                        <p:tgtEl>
                                          <p:spTgt spid="135"/>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61"/>
                                        </p:tgtEl>
                                        <p:attrNameLst>
                                          <p:attrName>style.visibility</p:attrName>
                                        </p:attrNameLst>
                                      </p:cBhvr>
                                      <p:to>
                                        <p:strVal val="visible"/>
                                      </p:to>
                                    </p:set>
                                    <p:animEffect transition="in" filter="barn(inVertical)">
                                      <p:cBhvr>
                                        <p:cTn id="112" dur="500"/>
                                        <p:tgtEl>
                                          <p:spTgt spid="61"/>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barn(inVertical)">
                                      <p:cBhvr>
                                        <p:cTn id="115" dur="500"/>
                                        <p:tgtEl>
                                          <p:spTgt spid="69"/>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barn(inVertical)">
                                      <p:cBhvr>
                                        <p:cTn id="118" dur="500"/>
                                        <p:tgtEl>
                                          <p:spTgt spid="63"/>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barn(inVertical)">
                                      <p:cBhvr>
                                        <p:cTn id="121" dur="500"/>
                                        <p:tgtEl>
                                          <p:spTgt spid="60"/>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64"/>
                                        </p:tgtEl>
                                        <p:attrNameLst>
                                          <p:attrName>style.visibility</p:attrName>
                                        </p:attrNameLst>
                                      </p:cBhvr>
                                      <p:to>
                                        <p:strVal val="visible"/>
                                      </p:to>
                                    </p:set>
                                    <p:animEffect transition="in" filter="barn(inVertical)">
                                      <p:cBhvr>
                                        <p:cTn id="124" dur="500"/>
                                        <p:tgtEl>
                                          <p:spTgt spid="64"/>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barn(inVertical)">
                                      <p:cBhvr>
                                        <p:cTn id="127" dur="500"/>
                                        <p:tgtEl>
                                          <p:spTgt spid="65"/>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66"/>
                                        </p:tgtEl>
                                        <p:attrNameLst>
                                          <p:attrName>style.visibility</p:attrName>
                                        </p:attrNameLst>
                                      </p:cBhvr>
                                      <p:to>
                                        <p:strVal val="visible"/>
                                      </p:to>
                                    </p:set>
                                    <p:animEffect transition="in" filter="barn(inVertical)">
                                      <p:cBhvr>
                                        <p:cTn id="130" dur="500"/>
                                        <p:tgtEl>
                                          <p:spTgt spid="66"/>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67"/>
                                        </p:tgtEl>
                                        <p:attrNameLst>
                                          <p:attrName>style.visibility</p:attrName>
                                        </p:attrNameLst>
                                      </p:cBhvr>
                                      <p:to>
                                        <p:strVal val="visible"/>
                                      </p:to>
                                    </p:set>
                                    <p:animEffect transition="in" filter="barn(inVertical)">
                                      <p:cBhvr>
                                        <p:cTn id="133" dur="500"/>
                                        <p:tgtEl>
                                          <p:spTgt spid="67"/>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barn(inVertical)">
                                      <p:cBhvr>
                                        <p:cTn id="136" dur="500"/>
                                        <p:tgtEl>
                                          <p:spTgt spid="68"/>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62"/>
                                        </p:tgtEl>
                                        <p:attrNameLst>
                                          <p:attrName>style.visibility</p:attrName>
                                        </p:attrNameLst>
                                      </p:cBhvr>
                                      <p:to>
                                        <p:strVal val="visible"/>
                                      </p:to>
                                    </p:set>
                                    <p:animEffect transition="in" filter="barn(inVertical)">
                                      <p:cBhvr>
                                        <p:cTn id="139" dur="500"/>
                                        <p:tgtEl>
                                          <p:spTgt spid="62"/>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72"/>
                                        </p:tgtEl>
                                        <p:attrNameLst>
                                          <p:attrName>style.visibility</p:attrName>
                                        </p:attrNameLst>
                                      </p:cBhvr>
                                      <p:to>
                                        <p:strVal val="visible"/>
                                      </p:to>
                                    </p:set>
                                    <p:animEffect transition="in" filter="barn(inVertical)">
                                      <p:cBhvr>
                                        <p:cTn id="142" dur="500"/>
                                        <p:tgtEl>
                                          <p:spTgt spid="72"/>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47"/>
                                        </p:tgtEl>
                                        <p:attrNameLst>
                                          <p:attrName>style.visibility</p:attrName>
                                        </p:attrNameLst>
                                      </p:cBhvr>
                                      <p:to>
                                        <p:strVal val="visible"/>
                                      </p:to>
                                    </p:set>
                                    <p:animEffect transition="in" filter="barn(inVertical)">
                                      <p:cBhvr>
                                        <p:cTn id="145" dur="500"/>
                                        <p:tgtEl>
                                          <p:spTgt spid="47"/>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barn(inVertical)">
                                      <p:cBhvr>
                                        <p:cTn id="148" dur="500"/>
                                        <p:tgtEl>
                                          <p:spTgt spid="34"/>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barn(inVertical)">
                                      <p:cBhvr>
                                        <p:cTn id="151" dur="500"/>
                                        <p:tgtEl>
                                          <p:spTgt spid="24"/>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36"/>
                                        </p:tgtEl>
                                        <p:attrNameLst>
                                          <p:attrName>style.visibility</p:attrName>
                                        </p:attrNameLst>
                                      </p:cBhvr>
                                      <p:to>
                                        <p:strVal val="visible"/>
                                      </p:to>
                                    </p:set>
                                    <p:animEffect transition="in" filter="barn(inVertical)">
                                      <p:cBhvr>
                                        <p:cTn id="154" dur="500"/>
                                        <p:tgtEl>
                                          <p:spTgt spid="36"/>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inVertical)">
                                      <p:cBhvr>
                                        <p:cTn id="157" dur="500"/>
                                        <p:tgtEl>
                                          <p:spTgt spid="37"/>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39"/>
                                        </p:tgtEl>
                                        <p:attrNameLst>
                                          <p:attrName>style.visibility</p:attrName>
                                        </p:attrNameLst>
                                      </p:cBhvr>
                                      <p:to>
                                        <p:strVal val="visible"/>
                                      </p:to>
                                    </p:set>
                                    <p:animEffect transition="in" filter="barn(inVertical)">
                                      <p:cBhvr>
                                        <p:cTn id="160" dur="500"/>
                                        <p:tgtEl>
                                          <p:spTgt spid="39"/>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40"/>
                                        </p:tgtEl>
                                        <p:attrNameLst>
                                          <p:attrName>style.visibility</p:attrName>
                                        </p:attrNameLst>
                                      </p:cBhvr>
                                      <p:to>
                                        <p:strVal val="visible"/>
                                      </p:to>
                                    </p:set>
                                    <p:animEffect transition="in" filter="barn(inVertical)">
                                      <p:cBhvr>
                                        <p:cTn id="163" dur="500"/>
                                        <p:tgtEl>
                                          <p:spTgt spid="40"/>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Effect transition="in" filter="barn(inVertical)">
                                      <p:cBhvr>
                                        <p:cTn id="166" dur="500"/>
                                        <p:tgtEl>
                                          <p:spTgt spid="33"/>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70"/>
                                        </p:tgtEl>
                                        <p:attrNameLst>
                                          <p:attrName>style.visibility</p:attrName>
                                        </p:attrNameLst>
                                      </p:cBhvr>
                                      <p:to>
                                        <p:strVal val="visible"/>
                                      </p:to>
                                    </p:set>
                                    <p:animEffect transition="in" filter="barn(inVertical)">
                                      <p:cBhvr>
                                        <p:cTn id="169" dur="500"/>
                                        <p:tgtEl>
                                          <p:spTgt spid="70"/>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barn(inVertical)">
                                      <p:cBhvr>
                                        <p:cTn id="172" dur="500"/>
                                        <p:tgtEl>
                                          <p:spTgt spid="38"/>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81"/>
                                        </p:tgtEl>
                                        <p:attrNameLst>
                                          <p:attrName>style.visibility</p:attrName>
                                        </p:attrNameLst>
                                      </p:cBhvr>
                                      <p:to>
                                        <p:strVal val="visible"/>
                                      </p:to>
                                    </p:set>
                                    <p:animEffect transition="in" filter="barn(inVertical)">
                                      <p:cBhvr>
                                        <p:cTn id="175" dur="500"/>
                                        <p:tgtEl>
                                          <p:spTgt spid="81"/>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87"/>
                                        </p:tgtEl>
                                        <p:attrNameLst>
                                          <p:attrName>style.visibility</p:attrName>
                                        </p:attrNameLst>
                                      </p:cBhvr>
                                      <p:to>
                                        <p:strVal val="visible"/>
                                      </p:to>
                                    </p:set>
                                    <p:animEffect transition="in" filter="barn(inVertical)">
                                      <p:cBhvr>
                                        <p:cTn id="178" dur="500"/>
                                        <p:tgtEl>
                                          <p:spTgt spid="87"/>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86"/>
                                        </p:tgtEl>
                                        <p:attrNameLst>
                                          <p:attrName>style.visibility</p:attrName>
                                        </p:attrNameLst>
                                      </p:cBhvr>
                                      <p:to>
                                        <p:strVal val="visible"/>
                                      </p:to>
                                    </p:set>
                                    <p:animEffect transition="in" filter="barn(inVertical)">
                                      <p:cBhvr>
                                        <p:cTn id="181" dur="500"/>
                                        <p:tgtEl>
                                          <p:spTgt spid="86"/>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83"/>
                                        </p:tgtEl>
                                        <p:attrNameLst>
                                          <p:attrName>style.visibility</p:attrName>
                                        </p:attrNameLst>
                                      </p:cBhvr>
                                      <p:to>
                                        <p:strVal val="visible"/>
                                      </p:to>
                                    </p:set>
                                    <p:animEffect transition="in" filter="barn(inVertical)">
                                      <p:cBhvr>
                                        <p:cTn id="184" dur="500"/>
                                        <p:tgtEl>
                                          <p:spTgt spid="83"/>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90"/>
                                        </p:tgtEl>
                                        <p:attrNameLst>
                                          <p:attrName>style.visibility</p:attrName>
                                        </p:attrNameLst>
                                      </p:cBhvr>
                                      <p:to>
                                        <p:strVal val="visible"/>
                                      </p:to>
                                    </p:set>
                                    <p:animEffect transition="in" filter="barn(inVertical)">
                                      <p:cBhvr>
                                        <p:cTn id="187" dur="500"/>
                                        <p:tgtEl>
                                          <p:spTgt spid="90"/>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92"/>
                                        </p:tgtEl>
                                        <p:attrNameLst>
                                          <p:attrName>style.visibility</p:attrName>
                                        </p:attrNameLst>
                                      </p:cBhvr>
                                      <p:to>
                                        <p:strVal val="visible"/>
                                      </p:to>
                                    </p:set>
                                    <p:animEffect transition="in" filter="barn(inVertical)">
                                      <p:cBhvr>
                                        <p:cTn id="190" dur="500"/>
                                        <p:tgtEl>
                                          <p:spTgt spid="92"/>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93"/>
                                        </p:tgtEl>
                                        <p:attrNameLst>
                                          <p:attrName>style.visibility</p:attrName>
                                        </p:attrNameLst>
                                      </p:cBhvr>
                                      <p:to>
                                        <p:strVal val="visible"/>
                                      </p:to>
                                    </p:set>
                                    <p:animEffect transition="in" filter="barn(inVertical)">
                                      <p:cBhvr>
                                        <p:cTn id="193" dur="500"/>
                                        <p:tgtEl>
                                          <p:spTgt spid="93"/>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89"/>
                                        </p:tgtEl>
                                        <p:attrNameLst>
                                          <p:attrName>style.visibility</p:attrName>
                                        </p:attrNameLst>
                                      </p:cBhvr>
                                      <p:to>
                                        <p:strVal val="visible"/>
                                      </p:to>
                                    </p:set>
                                    <p:animEffect transition="in" filter="barn(inVertical)">
                                      <p:cBhvr>
                                        <p:cTn id="196" dur="500"/>
                                        <p:tgtEl>
                                          <p:spTgt spid="89"/>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80"/>
                                        </p:tgtEl>
                                        <p:attrNameLst>
                                          <p:attrName>style.visibility</p:attrName>
                                        </p:attrNameLst>
                                      </p:cBhvr>
                                      <p:to>
                                        <p:strVal val="visible"/>
                                      </p:to>
                                    </p:set>
                                    <p:animEffect transition="in" filter="barn(inVertical)">
                                      <p:cBhvr>
                                        <p:cTn id="199" dur="500"/>
                                        <p:tgtEl>
                                          <p:spTgt spid="80"/>
                                        </p:tgtEl>
                                      </p:cBhvr>
                                    </p:animEffect>
                                  </p:childTnLst>
                                </p:cTn>
                              </p:par>
                              <p:par>
                                <p:cTn id="200" presetID="16" presetClass="entr" presetSubtype="21" fill="hold" grpId="0" nodeType="withEffect">
                                  <p:stCondLst>
                                    <p:cond delay="0"/>
                                  </p:stCondLst>
                                  <p:childTnLst>
                                    <p:set>
                                      <p:cBhvr>
                                        <p:cTn id="201" dur="1" fill="hold">
                                          <p:stCondLst>
                                            <p:cond delay="0"/>
                                          </p:stCondLst>
                                        </p:cTn>
                                        <p:tgtEl>
                                          <p:spTgt spid="103"/>
                                        </p:tgtEl>
                                        <p:attrNameLst>
                                          <p:attrName>style.visibility</p:attrName>
                                        </p:attrNameLst>
                                      </p:cBhvr>
                                      <p:to>
                                        <p:strVal val="visible"/>
                                      </p:to>
                                    </p:set>
                                    <p:animEffect transition="in" filter="barn(inVertical)">
                                      <p:cBhvr>
                                        <p:cTn id="202" dur="500"/>
                                        <p:tgtEl>
                                          <p:spTgt spid="103"/>
                                        </p:tgtEl>
                                      </p:cBhvr>
                                    </p:animEffect>
                                  </p:childTnLst>
                                </p:cTn>
                              </p:par>
                              <p:par>
                                <p:cTn id="203" presetID="16" presetClass="entr" presetSubtype="21" fill="hold" grpId="0" nodeType="withEffect">
                                  <p:stCondLst>
                                    <p:cond delay="0"/>
                                  </p:stCondLst>
                                  <p:childTnLst>
                                    <p:set>
                                      <p:cBhvr>
                                        <p:cTn id="204" dur="1" fill="hold">
                                          <p:stCondLst>
                                            <p:cond delay="0"/>
                                          </p:stCondLst>
                                        </p:cTn>
                                        <p:tgtEl>
                                          <p:spTgt spid="102"/>
                                        </p:tgtEl>
                                        <p:attrNameLst>
                                          <p:attrName>style.visibility</p:attrName>
                                        </p:attrNameLst>
                                      </p:cBhvr>
                                      <p:to>
                                        <p:strVal val="visible"/>
                                      </p:to>
                                    </p:set>
                                    <p:animEffect transition="in" filter="barn(inVertical)">
                                      <p:cBhvr>
                                        <p:cTn id="205" dur="500"/>
                                        <p:tgtEl>
                                          <p:spTgt spid="102"/>
                                        </p:tgtEl>
                                      </p:cBhvr>
                                    </p:animEffect>
                                  </p:childTnLst>
                                </p:cTn>
                              </p:par>
                              <p:par>
                                <p:cTn id="206" presetID="16" presetClass="entr" presetSubtype="21" fill="hold" grpId="0" nodeType="withEffect">
                                  <p:stCondLst>
                                    <p:cond delay="0"/>
                                  </p:stCondLst>
                                  <p:childTnLst>
                                    <p:set>
                                      <p:cBhvr>
                                        <p:cTn id="207" dur="1" fill="hold">
                                          <p:stCondLst>
                                            <p:cond delay="0"/>
                                          </p:stCondLst>
                                        </p:cTn>
                                        <p:tgtEl>
                                          <p:spTgt spid="99"/>
                                        </p:tgtEl>
                                        <p:attrNameLst>
                                          <p:attrName>style.visibility</p:attrName>
                                        </p:attrNameLst>
                                      </p:cBhvr>
                                      <p:to>
                                        <p:strVal val="visible"/>
                                      </p:to>
                                    </p:set>
                                    <p:animEffect transition="in" filter="barn(inVertical)">
                                      <p:cBhvr>
                                        <p:cTn id="208" dur="500"/>
                                        <p:tgtEl>
                                          <p:spTgt spid="99"/>
                                        </p:tgtEl>
                                      </p:cBhvr>
                                    </p:animEffect>
                                  </p:childTnLst>
                                </p:cTn>
                              </p:par>
                              <p:par>
                                <p:cTn id="209" presetID="16" presetClass="entr" presetSubtype="21" fill="hold" grpId="0" nodeType="withEffect">
                                  <p:stCondLst>
                                    <p:cond delay="0"/>
                                  </p:stCondLst>
                                  <p:childTnLst>
                                    <p:set>
                                      <p:cBhvr>
                                        <p:cTn id="210" dur="1" fill="hold">
                                          <p:stCondLst>
                                            <p:cond delay="0"/>
                                          </p:stCondLst>
                                        </p:cTn>
                                        <p:tgtEl>
                                          <p:spTgt spid="98"/>
                                        </p:tgtEl>
                                        <p:attrNameLst>
                                          <p:attrName>style.visibility</p:attrName>
                                        </p:attrNameLst>
                                      </p:cBhvr>
                                      <p:to>
                                        <p:strVal val="visible"/>
                                      </p:to>
                                    </p:set>
                                    <p:animEffect transition="in" filter="barn(inVertical)">
                                      <p:cBhvr>
                                        <p:cTn id="211" dur="500"/>
                                        <p:tgtEl>
                                          <p:spTgt spid="98"/>
                                        </p:tgtEl>
                                      </p:cBhvr>
                                    </p:animEffect>
                                  </p:childTnLst>
                                </p:cTn>
                              </p:par>
                              <p:par>
                                <p:cTn id="212" presetID="16" presetClass="entr" presetSubtype="21" fill="hold" grpId="0" nodeType="withEffect">
                                  <p:stCondLst>
                                    <p:cond delay="0"/>
                                  </p:stCondLst>
                                  <p:childTnLst>
                                    <p:set>
                                      <p:cBhvr>
                                        <p:cTn id="213" dur="1" fill="hold">
                                          <p:stCondLst>
                                            <p:cond delay="0"/>
                                          </p:stCondLst>
                                        </p:cTn>
                                        <p:tgtEl>
                                          <p:spTgt spid="100"/>
                                        </p:tgtEl>
                                        <p:attrNameLst>
                                          <p:attrName>style.visibility</p:attrName>
                                        </p:attrNameLst>
                                      </p:cBhvr>
                                      <p:to>
                                        <p:strVal val="visible"/>
                                      </p:to>
                                    </p:set>
                                    <p:animEffect transition="in" filter="barn(inVertical)">
                                      <p:cBhvr>
                                        <p:cTn id="214" dur="500"/>
                                        <p:tgtEl>
                                          <p:spTgt spid="100"/>
                                        </p:tgtEl>
                                      </p:cBhvr>
                                    </p:animEffect>
                                  </p:childTnLst>
                                </p:cTn>
                              </p:par>
                              <p:par>
                                <p:cTn id="215" presetID="16" presetClass="entr" presetSubtype="21"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barn(inVertical)">
                                      <p:cBhvr>
                                        <p:cTn id="217" dur="500"/>
                                        <p:tgtEl>
                                          <p:spTgt spid="101"/>
                                        </p:tgtEl>
                                      </p:cBhvr>
                                    </p:animEffect>
                                  </p:childTnLst>
                                </p:cTn>
                              </p:par>
                              <p:par>
                                <p:cTn id="218" presetID="16" presetClass="entr" presetSubtype="21" fill="hold" grpId="0" nodeType="withEffect">
                                  <p:stCondLst>
                                    <p:cond delay="0"/>
                                  </p:stCondLst>
                                  <p:childTnLst>
                                    <p:set>
                                      <p:cBhvr>
                                        <p:cTn id="219" dur="1" fill="hold">
                                          <p:stCondLst>
                                            <p:cond delay="0"/>
                                          </p:stCondLst>
                                        </p:cTn>
                                        <p:tgtEl>
                                          <p:spTgt spid="97"/>
                                        </p:tgtEl>
                                        <p:attrNameLst>
                                          <p:attrName>style.visibility</p:attrName>
                                        </p:attrNameLst>
                                      </p:cBhvr>
                                      <p:to>
                                        <p:strVal val="visible"/>
                                      </p:to>
                                    </p:set>
                                    <p:animEffect transition="in" filter="barn(inVertical)">
                                      <p:cBhvr>
                                        <p:cTn id="220" dur="500"/>
                                        <p:tgtEl>
                                          <p:spTgt spid="97"/>
                                        </p:tgtEl>
                                      </p:cBhvr>
                                    </p:animEffect>
                                  </p:childTnLst>
                                </p:cTn>
                              </p:par>
                              <p:par>
                                <p:cTn id="221" presetID="16" presetClass="entr" presetSubtype="21" fill="hold" grpId="0" nodeType="withEffect">
                                  <p:stCondLst>
                                    <p:cond delay="0"/>
                                  </p:stCondLst>
                                  <p:childTnLst>
                                    <p:set>
                                      <p:cBhvr>
                                        <p:cTn id="222" dur="1" fill="hold">
                                          <p:stCondLst>
                                            <p:cond delay="0"/>
                                          </p:stCondLst>
                                        </p:cTn>
                                        <p:tgtEl>
                                          <p:spTgt spid="110"/>
                                        </p:tgtEl>
                                        <p:attrNameLst>
                                          <p:attrName>style.visibility</p:attrName>
                                        </p:attrNameLst>
                                      </p:cBhvr>
                                      <p:to>
                                        <p:strVal val="visible"/>
                                      </p:to>
                                    </p:set>
                                    <p:animEffect transition="in" filter="barn(inVertical)">
                                      <p:cBhvr>
                                        <p:cTn id="223" dur="500"/>
                                        <p:tgtEl>
                                          <p:spTgt spid="110"/>
                                        </p:tgtEl>
                                      </p:cBhvr>
                                    </p:animEffect>
                                  </p:childTnLst>
                                </p:cTn>
                              </p:par>
                              <p:par>
                                <p:cTn id="224" presetID="16" presetClass="entr" presetSubtype="21" fill="hold" grpId="0" nodeType="withEffect">
                                  <p:stCondLst>
                                    <p:cond delay="0"/>
                                  </p:stCondLst>
                                  <p:childTnLst>
                                    <p:set>
                                      <p:cBhvr>
                                        <p:cTn id="225" dur="1" fill="hold">
                                          <p:stCondLst>
                                            <p:cond delay="0"/>
                                          </p:stCondLst>
                                        </p:cTn>
                                        <p:tgtEl>
                                          <p:spTgt spid="107"/>
                                        </p:tgtEl>
                                        <p:attrNameLst>
                                          <p:attrName>style.visibility</p:attrName>
                                        </p:attrNameLst>
                                      </p:cBhvr>
                                      <p:to>
                                        <p:strVal val="visible"/>
                                      </p:to>
                                    </p:set>
                                    <p:animEffect transition="in" filter="barn(inVertical)">
                                      <p:cBhvr>
                                        <p:cTn id="226" dur="500"/>
                                        <p:tgtEl>
                                          <p:spTgt spid="107"/>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106"/>
                                        </p:tgtEl>
                                        <p:attrNameLst>
                                          <p:attrName>style.visibility</p:attrName>
                                        </p:attrNameLst>
                                      </p:cBhvr>
                                      <p:to>
                                        <p:strVal val="visible"/>
                                      </p:to>
                                    </p:set>
                                    <p:animEffect transition="in" filter="barn(inVertical)">
                                      <p:cBhvr>
                                        <p:cTn id="229" dur="500"/>
                                        <p:tgtEl>
                                          <p:spTgt spid="106"/>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08"/>
                                        </p:tgtEl>
                                        <p:attrNameLst>
                                          <p:attrName>style.visibility</p:attrName>
                                        </p:attrNameLst>
                                      </p:cBhvr>
                                      <p:to>
                                        <p:strVal val="visible"/>
                                      </p:to>
                                    </p:set>
                                    <p:animEffect transition="in" filter="barn(inVertical)">
                                      <p:cBhvr>
                                        <p:cTn id="232" dur="500"/>
                                        <p:tgtEl>
                                          <p:spTgt spid="108"/>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09"/>
                                        </p:tgtEl>
                                        <p:attrNameLst>
                                          <p:attrName>style.visibility</p:attrName>
                                        </p:attrNameLst>
                                      </p:cBhvr>
                                      <p:to>
                                        <p:strVal val="visible"/>
                                      </p:to>
                                    </p:set>
                                    <p:animEffect transition="in" filter="barn(inVertical)">
                                      <p:cBhvr>
                                        <p:cTn id="235" dur="500"/>
                                        <p:tgtEl>
                                          <p:spTgt spid="109"/>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05"/>
                                        </p:tgtEl>
                                        <p:attrNameLst>
                                          <p:attrName>style.visibility</p:attrName>
                                        </p:attrNameLst>
                                      </p:cBhvr>
                                      <p:to>
                                        <p:strVal val="visible"/>
                                      </p:to>
                                    </p:set>
                                    <p:animEffect transition="in" filter="barn(inVertical)">
                                      <p:cBhvr>
                                        <p:cTn id="23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9" fill="hold" display="0">
                  <p:stCondLst>
                    <p:cond delay="indefinite"/>
                  </p:stCondLst>
                  <p:endCondLst>
                    <p:cond evt="onStopAudio" delay="0">
                      <p:tgtEl>
                        <p:sldTgt/>
                      </p:tgtEl>
                    </p:cond>
                  </p:endCondLst>
                </p:cTn>
                <p:tgtEl>
                  <p:spTgt spid="244"/>
                </p:tgtEl>
              </p:cMediaNode>
            </p:audio>
            <p:seq concurrent="1" nextAc="seek">
              <p:cTn id="240" restart="whenNotActive" fill="hold" evtFilter="cancelBubble" nodeType="interactiveSeq">
                <p:stCondLst>
                  <p:cond evt="onClick" delay="0">
                    <p:tgtEl>
                      <p:spTgt spid="11"/>
                    </p:tgtEl>
                  </p:cond>
                </p:stCondLst>
                <p:endSync evt="end" delay="0">
                  <p:rtn val="all"/>
                </p:endSync>
                <p:childTnLst>
                  <p:par>
                    <p:cTn id="241" fill="hold">
                      <p:stCondLst>
                        <p:cond delay="0"/>
                      </p:stCondLst>
                      <p:childTnLst>
                        <p:par>
                          <p:cTn id="242" fill="hold">
                            <p:stCondLst>
                              <p:cond delay="0"/>
                            </p:stCondLst>
                            <p:childTnLst>
                              <p:par>
                                <p:cTn id="243" presetID="16" presetClass="entr" presetSubtype="21" fill="hold" grpId="0" nodeType="clickEffect">
                                  <p:stCondLst>
                                    <p:cond delay="0"/>
                                  </p:stCondLst>
                                  <p:childTnLst>
                                    <p:set>
                                      <p:cBhvr>
                                        <p:cTn id="244" dur="1" fill="hold">
                                          <p:stCondLst>
                                            <p:cond delay="0"/>
                                          </p:stCondLst>
                                        </p:cTn>
                                        <p:tgtEl>
                                          <p:spTgt spid="158"/>
                                        </p:tgtEl>
                                        <p:attrNameLst>
                                          <p:attrName>style.visibility</p:attrName>
                                        </p:attrNameLst>
                                      </p:cBhvr>
                                      <p:to>
                                        <p:strVal val="visible"/>
                                      </p:to>
                                    </p:set>
                                    <p:animEffect transition="in" filter="barn(inVertical)">
                                      <p:cBhvr>
                                        <p:cTn id="245" dur="500"/>
                                        <p:tgtEl>
                                          <p:spTgt spid="158"/>
                                        </p:tgtEl>
                                      </p:cBhvr>
                                    </p:animEffect>
                                  </p:childTnLst>
                                </p:cTn>
                              </p:par>
                              <p:par>
                                <p:cTn id="246" presetID="16" presetClass="entr" presetSubtype="21" fill="hold" grpId="0" nodeType="withEffect">
                                  <p:stCondLst>
                                    <p:cond delay="0"/>
                                  </p:stCondLst>
                                  <p:childTnLst>
                                    <p:set>
                                      <p:cBhvr>
                                        <p:cTn id="247" dur="1" fill="hold">
                                          <p:stCondLst>
                                            <p:cond delay="0"/>
                                          </p:stCondLst>
                                        </p:cTn>
                                        <p:tgtEl>
                                          <p:spTgt spid="159"/>
                                        </p:tgtEl>
                                        <p:attrNameLst>
                                          <p:attrName>style.visibility</p:attrName>
                                        </p:attrNameLst>
                                      </p:cBhvr>
                                      <p:to>
                                        <p:strVal val="visible"/>
                                      </p:to>
                                    </p:set>
                                    <p:animEffect transition="in" filter="barn(inVertical)">
                                      <p:cBhvr>
                                        <p:cTn id="248" dur="500"/>
                                        <p:tgtEl>
                                          <p:spTgt spid="159"/>
                                        </p:tgtEl>
                                      </p:cBhvr>
                                    </p:animEffect>
                                  </p:childTnLst>
                                </p:cTn>
                              </p:par>
                              <p:par>
                                <p:cTn id="249" presetID="16" presetClass="entr" presetSubtype="21" fill="hold" grpId="0" nodeType="withEffect">
                                  <p:stCondLst>
                                    <p:cond delay="0"/>
                                  </p:stCondLst>
                                  <p:childTnLst>
                                    <p:set>
                                      <p:cBhvr>
                                        <p:cTn id="250" dur="1" fill="hold">
                                          <p:stCondLst>
                                            <p:cond delay="0"/>
                                          </p:stCondLst>
                                        </p:cTn>
                                        <p:tgtEl>
                                          <p:spTgt spid="160"/>
                                        </p:tgtEl>
                                        <p:attrNameLst>
                                          <p:attrName>style.visibility</p:attrName>
                                        </p:attrNameLst>
                                      </p:cBhvr>
                                      <p:to>
                                        <p:strVal val="visible"/>
                                      </p:to>
                                    </p:set>
                                    <p:animEffect transition="in" filter="barn(inVertical)">
                                      <p:cBhvr>
                                        <p:cTn id="251" dur="500"/>
                                        <p:tgtEl>
                                          <p:spTgt spid="160"/>
                                        </p:tgtEl>
                                      </p:cBhvr>
                                    </p:animEffect>
                                  </p:childTnLst>
                                </p:cTn>
                              </p:par>
                              <p:par>
                                <p:cTn id="252" presetID="16" presetClass="entr" presetSubtype="21" fill="hold" grpId="0" nodeType="withEffect">
                                  <p:stCondLst>
                                    <p:cond delay="0"/>
                                  </p:stCondLst>
                                  <p:childTnLst>
                                    <p:set>
                                      <p:cBhvr>
                                        <p:cTn id="253" dur="1" fill="hold">
                                          <p:stCondLst>
                                            <p:cond delay="0"/>
                                          </p:stCondLst>
                                        </p:cTn>
                                        <p:tgtEl>
                                          <p:spTgt spid="161"/>
                                        </p:tgtEl>
                                        <p:attrNameLst>
                                          <p:attrName>style.visibility</p:attrName>
                                        </p:attrNameLst>
                                      </p:cBhvr>
                                      <p:to>
                                        <p:strVal val="visible"/>
                                      </p:to>
                                    </p:set>
                                    <p:animEffect transition="in" filter="barn(inVertical)">
                                      <p:cBhvr>
                                        <p:cTn id="254" dur="500"/>
                                        <p:tgtEl>
                                          <p:spTgt spid="161"/>
                                        </p:tgtEl>
                                      </p:cBhvr>
                                    </p:animEffect>
                                  </p:childTnLst>
                                </p:cTn>
                              </p:par>
                              <p:par>
                                <p:cTn id="255" presetID="16" presetClass="entr" presetSubtype="21" fill="hold" grpId="0" nodeType="withEffect">
                                  <p:stCondLst>
                                    <p:cond delay="0"/>
                                  </p:stCondLst>
                                  <p:childTnLst>
                                    <p:set>
                                      <p:cBhvr>
                                        <p:cTn id="256" dur="1" fill="hold">
                                          <p:stCondLst>
                                            <p:cond delay="0"/>
                                          </p:stCondLst>
                                        </p:cTn>
                                        <p:tgtEl>
                                          <p:spTgt spid="162"/>
                                        </p:tgtEl>
                                        <p:attrNameLst>
                                          <p:attrName>style.visibility</p:attrName>
                                        </p:attrNameLst>
                                      </p:cBhvr>
                                      <p:to>
                                        <p:strVal val="visible"/>
                                      </p:to>
                                    </p:set>
                                    <p:animEffect transition="in" filter="barn(inVertical)">
                                      <p:cBhvr>
                                        <p:cTn id="257" dur="500"/>
                                        <p:tgtEl>
                                          <p:spTgt spid="162"/>
                                        </p:tgtEl>
                                      </p:cBhvr>
                                    </p:animEffect>
                                  </p:childTnLst>
                                </p:cTn>
                              </p:par>
                              <p:par>
                                <p:cTn id="258" presetID="16" presetClass="entr" presetSubtype="21" fill="hold" grpId="0" nodeType="withEffect">
                                  <p:stCondLst>
                                    <p:cond delay="0"/>
                                  </p:stCondLst>
                                  <p:childTnLst>
                                    <p:set>
                                      <p:cBhvr>
                                        <p:cTn id="259" dur="1" fill="hold">
                                          <p:stCondLst>
                                            <p:cond delay="0"/>
                                          </p:stCondLst>
                                        </p:cTn>
                                        <p:tgtEl>
                                          <p:spTgt spid="163"/>
                                        </p:tgtEl>
                                        <p:attrNameLst>
                                          <p:attrName>style.visibility</p:attrName>
                                        </p:attrNameLst>
                                      </p:cBhvr>
                                      <p:to>
                                        <p:strVal val="visible"/>
                                      </p:to>
                                    </p:set>
                                    <p:animEffect transition="in" filter="barn(inVertical)">
                                      <p:cBhvr>
                                        <p:cTn id="260" dur="500"/>
                                        <p:tgtEl>
                                          <p:spTgt spid="163"/>
                                        </p:tgtEl>
                                      </p:cBhvr>
                                    </p:animEffect>
                                  </p:childTnLst>
                                </p:cTn>
                              </p:par>
                              <p:par>
                                <p:cTn id="261" presetID="16" presetClass="entr" presetSubtype="21" fill="hold" grpId="0" nodeType="withEffect">
                                  <p:stCondLst>
                                    <p:cond delay="0"/>
                                  </p:stCondLst>
                                  <p:childTnLst>
                                    <p:set>
                                      <p:cBhvr>
                                        <p:cTn id="262" dur="1" fill="hold">
                                          <p:stCondLst>
                                            <p:cond delay="0"/>
                                          </p:stCondLst>
                                        </p:cTn>
                                        <p:tgtEl>
                                          <p:spTgt spid="164"/>
                                        </p:tgtEl>
                                        <p:attrNameLst>
                                          <p:attrName>style.visibility</p:attrName>
                                        </p:attrNameLst>
                                      </p:cBhvr>
                                      <p:to>
                                        <p:strVal val="visible"/>
                                      </p:to>
                                    </p:set>
                                    <p:animEffect transition="in" filter="barn(inVertical)">
                                      <p:cBhvr>
                                        <p:cTn id="263" dur="500"/>
                                        <p:tgtEl>
                                          <p:spTgt spid="164"/>
                                        </p:tgtEl>
                                      </p:cBhvr>
                                    </p:animEffect>
                                  </p:childTnLst>
                                </p:cTn>
                              </p:par>
                            </p:childTnLst>
                          </p:cTn>
                        </p:par>
                      </p:childTnLst>
                    </p:cTn>
                  </p:par>
                </p:childTnLst>
              </p:cTn>
              <p:nextCondLst>
                <p:cond evt="onClick" delay="0">
                  <p:tgtEl>
                    <p:spTgt spid="11"/>
                  </p:tgtEl>
                </p:cond>
              </p:nextCondLst>
            </p:seq>
            <p:seq concurrent="1" nextAc="seek">
              <p:cTn id="264" restart="whenNotActive" fill="hold" evtFilter="cancelBubble" nodeType="interactiveSeq">
                <p:stCondLst>
                  <p:cond evt="onClick" delay="0">
                    <p:tgtEl>
                      <p:spTgt spid="23"/>
                    </p:tgtEl>
                  </p:cond>
                </p:stCondLst>
                <p:endSync evt="end" delay="0">
                  <p:rtn val="all"/>
                </p:endSync>
                <p:childTnLst>
                  <p:par>
                    <p:cTn id="265" fill="hold">
                      <p:stCondLst>
                        <p:cond delay="0"/>
                      </p:stCondLst>
                      <p:childTnLst>
                        <p:par>
                          <p:cTn id="266" fill="hold">
                            <p:stCondLst>
                              <p:cond delay="0"/>
                            </p:stCondLst>
                            <p:childTnLst>
                              <p:par>
                                <p:cTn id="267" presetID="16" presetClass="entr" presetSubtype="21" fill="hold" grpId="0" nodeType="clickEffect">
                                  <p:stCondLst>
                                    <p:cond delay="0"/>
                                  </p:stCondLst>
                                  <p:childTnLst>
                                    <p:set>
                                      <p:cBhvr>
                                        <p:cTn id="268" dur="1" fill="hold">
                                          <p:stCondLst>
                                            <p:cond delay="0"/>
                                          </p:stCondLst>
                                        </p:cTn>
                                        <p:tgtEl>
                                          <p:spTgt spid="176"/>
                                        </p:tgtEl>
                                        <p:attrNameLst>
                                          <p:attrName>style.visibility</p:attrName>
                                        </p:attrNameLst>
                                      </p:cBhvr>
                                      <p:to>
                                        <p:strVal val="visible"/>
                                      </p:to>
                                    </p:set>
                                    <p:animEffect transition="in" filter="barn(inVertical)">
                                      <p:cBhvr>
                                        <p:cTn id="269" dur="500"/>
                                        <p:tgtEl>
                                          <p:spTgt spid="176"/>
                                        </p:tgtEl>
                                      </p:cBhvr>
                                    </p:animEffect>
                                  </p:childTnLst>
                                </p:cTn>
                              </p:par>
                              <p:par>
                                <p:cTn id="270" presetID="16" presetClass="entr" presetSubtype="21" fill="hold" grpId="0" nodeType="withEffect">
                                  <p:stCondLst>
                                    <p:cond delay="0"/>
                                  </p:stCondLst>
                                  <p:childTnLst>
                                    <p:set>
                                      <p:cBhvr>
                                        <p:cTn id="271" dur="1" fill="hold">
                                          <p:stCondLst>
                                            <p:cond delay="0"/>
                                          </p:stCondLst>
                                        </p:cTn>
                                        <p:tgtEl>
                                          <p:spTgt spid="170"/>
                                        </p:tgtEl>
                                        <p:attrNameLst>
                                          <p:attrName>style.visibility</p:attrName>
                                        </p:attrNameLst>
                                      </p:cBhvr>
                                      <p:to>
                                        <p:strVal val="visible"/>
                                      </p:to>
                                    </p:set>
                                    <p:animEffect transition="in" filter="barn(inVertical)">
                                      <p:cBhvr>
                                        <p:cTn id="272" dur="500"/>
                                        <p:tgtEl>
                                          <p:spTgt spid="170"/>
                                        </p:tgtEl>
                                      </p:cBhvr>
                                    </p:animEffect>
                                  </p:childTnLst>
                                </p:cTn>
                              </p:par>
                              <p:par>
                                <p:cTn id="273" presetID="16" presetClass="entr" presetSubtype="21" fill="hold" grpId="0" nodeType="withEffect">
                                  <p:stCondLst>
                                    <p:cond delay="0"/>
                                  </p:stCondLst>
                                  <p:childTnLst>
                                    <p:set>
                                      <p:cBhvr>
                                        <p:cTn id="274" dur="1" fill="hold">
                                          <p:stCondLst>
                                            <p:cond delay="0"/>
                                          </p:stCondLst>
                                        </p:cTn>
                                        <p:tgtEl>
                                          <p:spTgt spid="171"/>
                                        </p:tgtEl>
                                        <p:attrNameLst>
                                          <p:attrName>style.visibility</p:attrName>
                                        </p:attrNameLst>
                                      </p:cBhvr>
                                      <p:to>
                                        <p:strVal val="visible"/>
                                      </p:to>
                                    </p:set>
                                    <p:animEffect transition="in" filter="barn(inVertical)">
                                      <p:cBhvr>
                                        <p:cTn id="275" dur="500"/>
                                        <p:tgtEl>
                                          <p:spTgt spid="171"/>
                                        </p:tgtEl>
                                      </p:cBhvr>
                                    </p:animEffect>
                                  </p:childTnLst>
                                </p:cTn>
                              </p:par>
                              <p:par>
                                <p:cTn id="276" presetID="16" presetClass="entr" presetSubtype="21" fill="hold" grpId="0" nodeType="withEffect">
                                  <p:stCondLst>
                                    <p:cond delay="0"/>
                                  </p:stCondLst>
                                  <p:childTnLst>
                                    <p:set>
                                      <p:cBhvr>
                                        <p:cTn id="277" dur="1" fill="hold">
                                          <p:stCondLst>
                                            <p:cond delay="0"/>
                                          </p:stCondLst>
                                        </p:cTn>
                                        <p:tgtEl>
                                          <p:spTgt spid="172"/>
                                        </p:tgtEl>
                                        <p:attrNameLst>
                                          <p:attrName>style.visibility</p:attrName>
                                        </p:attrNameLst>
                                      </p:cBhvr>
                                      <p:to>
                                        <p:strVal val="visible"/>
                                      </p:to>
                                    </p:set>
                                    <p:animEffect transition="in" filter="barn(inVertical)">
                                      <p:cBhvr>
                                        <p:cTn id="278" dur="500"/>
                                        <p:tgtEl>
                                          <p:spTgt spid="172"/>
                                        </p:tgtEl>
                                      </p:cBhvr>
                                    </p:animEffect>
                                  </p:childTnLst>
                                </p:cTn>
                              </p:par>
                              <p:par>
                                <p:cTn id="279" presetID="16" presetClass="entr" presetSubtype="21" fill="hold" grpId="0" nodeType="withEffect">
                                  <p:stCondLst>
                                    <p:cond delay="0"/>
                                  </p:stCondLst>
                                  <p:childTnLst>
                                    <p:set>
                                      <p:cBhvr>
                                        <p:cTn id="280" dur="1" fill="hold">
                                          <p:stCondLst>
                                            <p:cond delay="0"/>
                                          </p:stCondLst>
                                        </p:cTn>
                                        <p:tgtEl>
                                          <p:spTgt spid="173"/>
                                        </p:tgtEl>
                                        <p:attrNameLst>
                                          <p:attrName>style.visibility</p:attrName>
                                        </p:attrNameLst>
                                      </p:cBhvr>
                                      <p:to>
                                        <p:strVal val="visible"/>
                                      </p:to>
                                    </p:set>
                                    <p:animEffect transition="in" filter="barn(inVertical)">
                                      <p:cBhvr>
                                        <p:cTn id="281" dur="500"/>
                                        <p:tgtEl>
                                          <p:spTgt spid="173"/>
                                        </p:tgtEl>
                                      </p:cBhvr>
                                    </p:animEffect>
                                  </p:childTnLst>
                                </p:cTn>
                              </p:par>
                              <p:par>
                                <p:cTn id="282" presetID="16" presetClass="entr" presetSubtype="21" fill="hold" grpId="0" nodeType="withEffect">
                                  <p:stCondLst>
                                    <p:cond delay="0"/>
                                  </p:stCondLst>
                                  <p:childTnLst>
                                    <p:set>
                                      <p:cBhvr>
                                        <p:cTn id="283" dur="1" fill="hold">
                                          <p:stCondLst>
                                            <p:cond delay="0"/>
                                          </p:stCondLst>
                                        </p:cTn>
                                        <p:tgtEl>
                                          <p:spTgt spid="174"/>
                                        </p:tgtEl>
                                        <p:attrNameLst>
                                          <p:attrName>style.visibility</p:attrName>
                                        </p:attrNameLst>
                                      </p:cBhvr>
                                      <p:to>
                                        <p:strVal val="visible"/>
                                      </p:to>
                                    </p:set>
                                    <p:animEffect transition="in" filter="barn(inVertical)">
                                      <p:cBhvr>
                                        <p:cTn id="284" dur="500"/>
                                        <p:tgtEl>
                                          <p:spTgt spid="174"/>
                                        </p:tgtEl>
                                      </p:cBhvr>
                                    </p:animEffect>
                                  </p:childTnLst>
                                </p:cTn>
                              </p:par>
                              <p:par>
                                <p:cTn id="285" presetID="16" presetClass="entr" presetSubtype="21" fill="hold" grpId="0" nodeType="withEffect">
                                  <p:stCondLst>
                                    <p:cond delay="0"/>
                                  </p:stCondLst>
                                  <p:childTnLst>
                                    <p:set>
                                      <p:cBhvr>
                                        <p:cTn id="286" dur="1" fill="hold">
                                          <p:stCondLst>
                                            <p:cond delay="0"/>
                                          </p:stCondLst>
                                        </p:cTn>
                                        <p:tgtEl>
                                          <p:spTgt spid="175"/>
                                        </p:tgtEl>
                                        <p:attrNameLst>
                                          <p:attrName>style.visibility</p:attrName>
                                        </p:attrNameLst>
                                      </p:cBhvr>
                                      <p:to>
                                        <p:strVal val="visible"/>
                                      </p:to>
                                    </p:set>
                                    <p:animEffect transition="in" filter="barn(inVertical)">
                                      <p:cBhvr>
                                        <p:cTn id="287" dur="500"/>
                                        <p:tgtEl>
                                          <p:spTgt spid="175"/>
                                        </p:tgtEl>
                                      </p:cBhvr>
                                    </p:animEffect>
                                  </p:childTnLst>
                                </p:cTn>
                              </p:par>
                            </p:childTnLst>
                          </p:cTn>
                        </p:par>
                      </p:childTnLst>
                    </p:cTn>
                  </p:par>
                </p:childTnLst>
              </p:cTn>
              <p:nextCondLst>
                <p:cond evt="onClick" delay="0">
                  <p:tgtEl>
                    <p:spTgt spid="23"/>
                  </p:tgtEl>
                </p:cond>
              </p:nextCondLst>
            </p:seq>
            <p:seq concurrent="1" nextAc="seek">
              <p:cTn id="288" restart="whenNotActive" fill="hold" evtFilter="cancelBubble" nodeType="interactiveSeq">
                <p:stCondLst>
                  <p:cond evt="onClick" delay="0">
                    <p:tgtEl>
                      <p:spTgt spid="59"/>
                    </p:tgtEl>
                  </p:cond>
                </p:stCondLst>
                <p:endSync evt="end" delay="0">
                  <p:rtn val="all"/>
                </p:endSync>
                <p:childTnLst>
                  <p:par>
                    <p:cTn id="289" fill="hold">
                      <p:stCondLst>
                        <p:cond delay="0"/>
                      </p:stCondLst>
                      <p:childTnLst>
                        <p:par>
                          <p:cTn id="290" fill="hold">
                            <p:stCondLst>
                              <p:cond delay="0"/>
                            </p:stCondLst>
                            <p:childTnLst>
                              <p:par>
                                <p:cTn id="291" presetID="16" presetClass="entr" presetSubtype="21" fill="hold" grpId="0" nodeType="clickEffect">
                                  <p:stCondLst>
                                    <p:cond delay="0"/>
                                  </p:stCondLst>
                                  <p:childTnLst>
                                    <p:set>
                                      <p:cBhvr>
                                        <p:cTn id="292" dur="1" fill="hold">
                                          <p:stCondLst>
                                            <p:cond delay="0"/>
                                          </p:stCondLst>
                                        </p:cTn>
                                        <p:tgtEl>
                                          <p:spTgt spid="177"/>
                                        </p:tgtEl>
                                        <p:attrNameLst>
                                          <p:attrName>style.visibility</p:attrName>
                                        </p:attrNameLst>
                                      </p:cBhvr>
                                      <p:to>
                                        <p:strVal val="visible"/>
                                      </p:to>
                                    </p:set>
                                    <p:animEffect transition="in" filter="barn(inVertical)">
                                      <p:cBhvr>
                                        <p:cTn id="293" dur="500"/>
                                        <p:tgtEl>
                                          <p:spTgt spid="177"/>
                                        </p:tgtEl>
                                      </p:cBhvr>
                                    </p:animEffect>
                                  </p:childTnLst>
                                </p:cTn>
                              </p:par>
                              <p:par>
                                <p:cTn id="294" presetID="16" presetClass="entr" presetSubtype="21" fill="hold" grpId="0" nodeType="withEffect">
                                  <p:stCondLst>
                                    <p:cond delay="0"/>
                                  </p:stCondLst>
                                  <p:childTnLst>
                                    <p:set>
                                      <p:cBhvr>
                                        <p:cTn id="295" dur="1" fill="hold">
                                          <p:stCondLst>
                                            <p:cond delay="0"/>
                                          </p:stCondLst>
                                        </p:cTn>
                                        <p:tgtEl>
                                          <p:spTgt spid="178"/>
                                        </p:tgtEl>
                                        <p:attrNameLst>
                                          <p:attrName>style.visibility</p:attrName>
                                        </p:attrNameLst>
                                      </p:cBhvr>
                                      <p:to>
                                        <p:strVal val="visible"/>
                                      </p:to>
                                    </p:set>
                                    <p:animEffect transition="in" filter="barn(inVertical)">
                                      <p:cBhvr>
                                        <p:cTn id="296" dur="500"/>
                                        <p:tgtEl>
                                          <p:spTgt spid="178"/>
                                        </p:tgtEl>
                                      </p:cBhvr>
                                    </p:animEffect>
                                  </p:childTnLst>
                                </p:cTn>
                              </p:par>
                              <p:par>
                                <p:cTn id="297" presetID="16" presetClass="entr" presetSubtype="21" fill="hold" grpId="0" nodeType="withEffect">
                                  <p:stCondLst>
                                    <p:cond delay="0"/>
                                  </p:stCondLst>
                                  <p:childTnLst>
                                    <p:set>
                                      <p:cBhvr>
                                        <p:cTn id="298" dur="1" fill="hold">
                                          <p:stCondLst>
                                            <p:cond delay="0"/>
                                          </p:stCondLst>
                                        </p:cTn>
                                        <p:tgtEl>
                                          <p:spTgt spid="179"/>
                                        </p:tgtEl>
                                        <p:attrNameLst>
                                          <p:attrName>style.visibility</p:attrName>
                                        </p:attrNameLst>
                                      </p:cBhvr>
                                      <p:to>
                                        <p:strVal val="visible"/>
                                      </p:to>
                                    </p:set>
                                    <p:animEffect transition="in" filter="barn(inVertical)">
                                      <p:cBhvr>
                                        <p:cTn id="299" dur="500"/>
                                        <p:tgtEl>
                                          <p:spTgt spid="179"/>
                                        </p:tgtEl>
                                      </p:cBhvr>
                                    </p:animEffect>
                                  </p:childTnLst>
                                </p:cTn>
                              </p:par>
                              <p:par>
                                <p:cTn id="300" presetID="16" presetClass="entr" presetSubtype="21" fill="hold" grpId="0" nodeType="withEffect">
                                  <p:stCondLst>
                                    <p:cond delay="0"/>
                                  </p:stCondLst>
                                  <p:childTnLst>
                                    <p:set>
                                      <p:cBhvr>
                                        <p:cTn id="301" dur="1" fill="hold">
                                          <p:stCondLst>
                                            <p:cond delay="0"/>
                                          </p:stCondLst>
                                        </p:cTn>
                                        <p:tgtEl>
                                          <p:spTgt spid="180"/>
                                        </p:tgtEl>
                                        <p:attrNameLst>
                                          <p:attrName>style.visibility</p:attrName>
                                        </p:attrNameLst>
                                      </p:cBhvr>
                                      <p:to>
                                        <p:strVal val="visible"/>
                                      </p:to>
                                    </p:set>
                                    <p:animEffect transition="in" filter="barn(inVertical)">
                                      <p:cBhvr>
                                        <p:cTn id="302" dur="500"/>
                                        <p:tgtEl>
                                          <p:spTgt spid="180"/>
                                        </p:tgtEl>
                                      </p:cBhvr>
                                    </p:animEffect>
                                  </p:childTnLst>
                                </p:cTn>
                              </p:par>
                              <p:par>
                                <p:cTn id="303" presetID="16" presetClass="entr" presetSubtype="21" fill="hold" grpId="0" nodeType="withEffect">
                                  <p:stCondLst>
                                    <p:cond delay="0"/>
                                  </p:stCondLst>
                                  <p:childTnLst>
                                    <p:set>
                                      <p:cBhvr>
                                        <p:cTn id="304" dur="1" fill="hold">
                                          <p:stCondLst>
                                            <p:cond delay="0"/>
                                          </p:stCondLst>
                                        </p:cTn>
                                        <p:tgtEl>
                                          <p:spTgt spid="181"/>
                                        </p:tgtEl>
                                        <p:attrNameLst>
                                          <p:attrName>style.visibility</p:attrName>
                                        </p:attrNameLst>
                                      </p:cBhvr>
                                      <p:to>
                                        <p:strVal val="visible"/>
                                      </p:to>
                                    </p:set>
                                    <p:animEffect transition="in" filter="barn(inVertical)">
                                      <p:cBhvr>
                                        <p:cTn id="305" dur="500"/>
                                        <p:tgtEl>
                                          <p:spTgt spid="181"/>
                                        </p:tgtEl>
                                      </p:cBhvr>
                                    </p:animEffect>
                                  </p:childTnLst>
                                </p:cTn>
                              </p:par>
                              <p:par>
                                <p:cTn id="306" presetID="16" presetClass="entr" presetSubtype="21" fill="hold" grpId="0" nodeType="withEffect">
                                  <p:stCondLst>
                                    <p:cond delay="0"/>
                                  </p:stCondLst>
                                  <p:childTnLst>
                                    <p:set>
                                      <p:cBhvr>
                                        <p:cTn id="307" dur="1" fill="hold">
                                          <p:stCondLst>
                                            <p:cond delay="0"/>
                                          </p:stCondLst>
                                        </p:cTn>
                                        <p:tgtEl>
                                          <p:spTgt spid="182"/>
                                        </p:tgtEl>
                                        <p:attrNameLst>
                                          <p:attrName>style.visibility</p:attrName>
                                        </p:attrNameLst>
                                      </p:cBhvr>
                                      <p:to>
                                        <p:strVal val="visible"/>
                                      </p:to>
                                    </p:set>
                                    <p:animEffect transition="in" filter="barn(inVertical)">
                                      <p:cBhvr>
                                        <p:cTn id="308" dur="500"/>
                                        <p:tgtEl>
                                          <p:spTgt spid="182"/>
                                        </p:tgtEl>
                                      </p:cBhvr>
                                    </p:animEffect>
                                  </p:childTnLst>
                                </p:cTn>
                              </p:par>
                              <p:par>
                                <p:cTn id="309" presetID="16" presetClass="entr" presetSubtype="21" fill="hold" grpId="0" nodeType="withEffect">
                                  <p:stCondLst>
                                    <p:cond delay="0"/>
                                  </p:stCondLst>
                                  <p:childTnLst>
                                    <p:set>
                                      <p:cBhvr>
                                        <p:cTn id="310" dur="1" fill="hold">
                                          <p:stCondLst>
                                            <p:cond delay="0"/>
                                          </p:stCondLst>
                                        </p:cTn>
                                        <p:tgtEl>
                                          <p:spTgt spid="183"/>
                                        </p:tgtEl>
                                        <p:attrNameLst>
                                          <p:attrName>style.visibility</p:attrName>
                                        </p:attrNameLst>
                                      </p:cBhvr>
                                      <p:to>
                                        <p:strVal val="visible"/>
                                      </p:to>
                                    </p:set>
                                    <p:animEffect transition="in" filter="barn(inVertical)">
                                      <p:cBhvr>
                                        <p:cTn id="311" dur="500"/>
                                        <p:tgtEl>
                                          <p:spTgt spid="183"/>
                                        </p:tgtEl>
                                      </p:cBhvr>
                                    </p:animEffect>
                                  </p:childTnLst>
                                </p:cTn>
                              </p:par>
                              <p:par>
                                <p:cTn id="312" presetID="16" presetClass="entr" presetSubtype="21" fill="hold" grpId="0" nodeType="withEffect">
                                  <p:stCondLst>
                                    <p:cond delay="0"/>
                                  </p:stCondLst>
                                  <p:childTnLst>
                                    <p:set>
                                      <p:cBhvr>
                                        <p:cTn id="313" dur="1" fill="hold">
                                          <p:stCondLst>
                                            <p:cond delay="0"/>
                                          </p:stCondLst>
                                        </p:cTn>
                                        <p:tgtEl>
                                          <p:spTgt spid="184"/>
                                        </p:tgtEl>
                                        <p:attrNameLst>
                                          <p:attrName>style.visibility</p:attrName>
                                        </p:attrNameLst>
                                      </p:cBhvr>
                                      <p:to>
                                        <p:strVal val="visible"/>
                                      </p:to>
                                    </p:set>
                                    <p:animEffect transition="in" filter="barn(inVertical)">
                                      <p:cBhvr>
                                        <p:cTn id="314" dur="500"/>
                                        <p:tgtEl>
                                          <p:spTgt spid="184"/>
                                        </p:tgtEl>
                                      </p:cBhvr>
                                    </p:animEffect>
                                  </p:childTnLst>
                                </p:cTn>
                              </p:par>
                              <p:par>
                                <p:cTn id="315" presetID="16" presetClass="entr" presetSubtype="21" fill="hold" grpId="0" nodeType="withEffect">
                                  <p:stCondLst>
                                    <p:cond delay="0"/>
                                  </p:stCondLst>
                                  <p:childTnLst>
                                    <p:set>
                                      <p:cBhvr>
                                        <p:cTn id="316" dur="1" fill="hold">
                                          <p:stCondLst>
                                            <p:cond delay="0"/>
                                          </p:stCondLst>
                                        </p:cTn>
                                        <p:tgtEl>
                                          <p:spTgt spid="185"/>
                                        </p:tgtEl>
                                        <p:attrNameLst>
                                          <p:attrName>style.visibility</p:attrName>
                                        </p:attrNameLst>
                                      </p:cBhvr>
                                      <p:to>
                                        <p:strVal val="visible"/>
                                      </p:to>
                                    </p:set>
                                    <p:animEffect transition="in" filter="barn(inVertical)">
                                      <p:cBhvr>
                                        <p:cTn id="317" dur="500"/>
                                        <p:tgtEl>
                                          <p:spTgt spid="185"/>
                                        </p:tgtEl>
                                      </p:cBhvr>
                                    </p:animEffect>
                                  </p:childTnLst>
                                </p:cTn>
                              </p:par>
                              <p:par>
                                <p:cTn id="318" presetID="16" presetClass="entr" presetSubtype="21" fill="hold" grpId="0" nodeType="withEffect">
                                  <p:stCondLst>
                                    <p:cond delay="0"/>
                                  </p:stCondLst>
                                  <p:childTnLst>
                                    <p:set>
                                      <p:cBhvr>
                                        <p:cTn id="319" dur="1" fill="hold">
                                          <p:stCondLst>
                                            <p:cond delay="0"/>
                                          </p:stCondLst>
                                        </p:cTn>
                                        <p:tgtEl>
                                          <p:spTgt spid="186"/>
                                        </p:tgtEl>
                                        <p:attrNameLst>
                                          <p:attrName>style.visibility</p:attrName>
                                        </p:attrNameLst>
                                      </p:cBhvr>
                                      <p:to>
                                        <p:strVal val="visible"/>
                                      </p:to>
                                    </p:set>
                                    <p:animEffect transition="in" filter="barn(inVertical)">
                                      <p:cBhvr>
                                        <p:cTn id="320" dur="500"/>
                                        <p:tgtEl>
                                          <p:spTgt spid="186"/>
                                        </p:tgtEl>
                                      </p:cBhvr>
                                    </p:animEffect>
                                  </p:childTnLst>
                                </p:cTn>
                              </p:par>
                            </p:childTnLst>
                          </p:cTn>
                        </p:par>
                      </p:childTnLst>
                    </p:cTn>
                  </p:par>
                </p:childTnLst>
              </p:cTn>
              <p:nextCondLst>
                <p:cond evt="onClick" delay="0">
                  <p:tgtEl>
                    <p:spTgt spid="59"/>
                  </p:tgtEl>
                </p:cond>
              </p:nextCondLst>
            </p:seq>
            <p:seq concurrent="1" nextAc="seek">
              <p:cTn id="321" restart="whenNotActive" fill="hold" evtFilter="cancelBubble" nodeType="interactiveSeq">
                <p:stCondLst>
                  <p:cond evt="onClick" delay="0">
                    <p:tgtEl>
                      <p:spTgt spid="31"/>
                    </p:tgtEl>
                  </p:cond>
                </p:stCondLst>
                <p:endSync evt="end" delay="0">
                  <p:rtn val="all"/>
                </p:endSync>
                <p:childTnLst>
                  <p:par>
                    <p:cTn id="322" fill="hold">
                      <p:stCondLst>
                        <p:cond delay="0"/>
                      </p:stCondLst>
                      <p:childTnLst>
                        <p:par>
                          <p:cTn id="323" fill="hold">
                            <p:stCondLst>
                              <p:cond delay="0"/>
                            </p:stCondLst>
                            <p:childTnLst>
                              <p:par>
                                <p:cTn id="324" presetID="16" presetClass="entr" presetSubtype="21" fill="hold" grpId="0" nodeType="clickEffect">
                                  <p:stCondLst>
                                    <p:cond delay="0"/>
                                  </p:stCondLst>
                                  <p:childTnLst>
                                    <p:set>
                                      <p:cBhvr>
                                        <p:cTn id="325" dur="1" fill="hold">
                                          <p:stCondLst>
                                            <p:cond delay="0"/>
                                          </p:stCondLst>
                                        </p:cTn>
                                        <p:tgtEl>
                                          <p:spTgt spid="286"/>
                                        </p:tgtEl>
                                        <p:attrNameLst>
                                          <p:attrName>style.visibility</p:attrName>
                                        </p:attrNameLst>
                                      </p:cBhvr>
                                      <p:to>
                                        <p:strVal val="visible"/>
                                      </p:to>
                                    </p:set>
                                    <p:animEffect transition="in" filter="barn(inVertical)">
                                      <p:cBhvr>
                                        <p:cTn id="326" dur="500"/>
                                        <p:tgtEl>
                                          <p:spTgt spid="286"/>
                                        </p:tgtEl>
                                      </p:cBhvr>
                                    </p:animEffect>
                                  </p:childTnLst>
                                </p:cTn>
                              </p:par>
                              <p:par>
                                <p:cTn id="327" presetID="16" presetClass="entr" presetSubtype="21" fill="hold" grpId="0" nodeType="withEffect">
                                  <p:stCondLst>
                                    <p:cond delay="0"/>
                                  </p:stCondLst>
                                  <p:childTnLst>
                                    <p:set>
                                      <p:cBhvr>
                                        <p:cTn id="328" dur="1" fill="hold">
                                          <p:stCondLst>
                                            <p:cond delay="0"/>
                                          </p:stCondLst>
                                        </p:cTn>
                                        <p:tgtEl>
                                          <p:spTgt spid="287"/>
                                        </p:tgtEl>
                                        <p:attrNameLst>
                                          <p:attrName>style.visibility</p:attrName>
                                        </p:attrNameLst>
                                      </p:cBhvr>
                                      <p:to>
                                        <p:strVal val="visible"/>
                                      </p:to>
                                    </p:set>
                                    <p:animEffect transition="in" filter="barn(inVertical)">
                                      <p:cBhvr>
                                        <p:cTn id="329" dur="500"/>
                                        <p:tgtEl>
                                          <p:spTgt spid="287"/>
                                        </p:tgtEl>
                                      </p:cBhvr>
                                    </p:animEffect>
                                  </p:childTnLst>
                                </p:cTn>
                              </p:par>
                              <p:par>
                                <p:cTn id="330" presetID="16" presetClass="entr" presetSubtype="21" fill="hold" grpId="0" nodeType="withEffect">
                                  <p:stCondLst>
                                    <p:cond delay="0"/>
                                  </p:stCondLst>
                                  <p:childTnLst>
                                    <p:set>
                                      <p:cBhvr>
                                        <p:cTn id="331" dur="1" fill="hold">
                                          <p:stCondLst>
                                            <p:cond delay="0"/>
                                          </p:stCondLst>
                                        </p:cTn>
                                        <p:tgtEl>
                                          <p:spTgt spid="288"/>
                                        </p:tgtEl>
                                        <p:attrNameLst>
                                          <p:attrName>style.visibility</p:attrName>
                                        </p:attrNameLst>
                                      </p:cBhvr>
                                      <p:to>
                                        <p:strVal val="visible"/>
                                      </p:to>
                                    </p:set>
                                    <p:animEffect transition="in" filter="barn(inVertical)">
                                      <p:cBhvr>
                                        <p:cTn id="332" dur="500"/>
                                        <p:tgtEl>
                                          <p:spTgt spid="288"/>
                                        </p:tgtEl>
                                      </p:cBhvr>
                                    </p:animEffect>
                                  </p:childTnLst>
                                </p:cTn>
                              </p:par>
                              <p:par>
                                <p:cTn id="333" presetID="16" presetClass="entr" presetSubtype="21" fill="hold" grpId="0" nodeType="withEffect">
                                  <p:stCondLst>
                                    <p:cond delay="0"/>
                                  </p:stCondLst>
                                  <p:childTnLst>
                                    <p:set>
                                      <p:cBhvr>
                                        <p:cTn id="334" dur="1" fill="hold">
                                          <p:stCondLst>
                                            <p:cond delay="0"/>
                                          </p:stCondLst>
                                        </p:cTn>
                                        <p:tgtEl>
                                          <p:spTgt spid="289"/>
                                        </p:tgtEl>
                                        <p:attrNameLst>
                                          <p:attrName>style.visibility</p:attrName>
                                        </p:attrNameLst>
                                      </p:cBhvr>
                                      <p:to>
                                        <p:strVal val="visible"/>
                                      </p:to>
                                    </p:set>
                                    <p:animEffect transition="in" filter="barn(inVertical)">
                                      <p:cBhvr>
                                        <p:cTn id="335" dur="500"/>
                                        <p:tgtEl>
                                          <p:spTgt spid="289"/>
                                        </p:tgtEl>
                                      </p:cBhvr>
                                    </p:animEffect>
                                  </p:childTnLst>
                                </p:cTn>
                              </p:par>
                              <p:par>
                                <p:cTn id="336" presetID="16" presetClass="entr" presetSubtype="21" fill="hold" grpId="0" nodeType="withEffect">
                                  <p:stCondLst>
                                    <p:cond delay="0"/>
                                  </p:stCondLst>
                                  <p:childTnLst>
                                    <p:set>
                                      <p:cBhvr>
                                        <p:cTn id="337" dur="1" fill="hold">
                                          <p:stCondLst>
                                            <p:cond delay="0"/>
                                          </p:stCondLst>
                                        </p:cTn>
                                        <p:tgtEl>
                                          <p:spTgt spid="197"/>
                                        </p:tgtEl>
                                        <p:attrNameLst>
                                          <p:attrName>style.visibility</p:attrName>
                                        </p:attrNameLst>
                                      </p:cBhvr>
                                      <p:to>
                                        <p:strVal val="visible"/>
                                      </p:to>
                                    </p:set>
                                    <p:animEffect transition="in" filter="barn(inVertical)">
                                      <p:cBhvr>
                                        <p:cTn id="338" dur="500"/>
                                        <p:tgtEl>
                                          <p:spTgt spid="197"/>
                                        </p:tgtEl>
                                      </p:cBhvr>
                                    </p:animEffect>
                                  </p:childTnLst>
                                </p:cTn>
                              </p:par>
                              <p:par>
                                <p:cTn id="339" presetID="16" presetClass="entr" presetSubtype="21" fill="hold" grpId="0" nodeType="withEffect">
                                  <p:stCondLst>
                                    <p:cond delay="0"/>
                                  </p:stCondLst>
                                  <p:childTnLst>
                                    <p:set>
                                      <p:cBhvr>
                                        <p:cTn id="340" dur="1" fill="hold">
                                          <p:stCondLst>
                                            <p:cond delay="0"/>
                                          </p:stCondLst>
                                        </p:cTn>
                                        <p:tgtEl>
                                          <p:spTgt spid="198"/>
                                        </p:tgtEl>
                                        <p:attrNameLst>
                                          <p:attrName>style.visibility</p:attrName>
                                        </p:attrNameLst>
                                      </p:cBhvr>
                                      <p:to>
                                        <p:strVal val="visible"/>
                                      </p:to>
                                    </p:set>
                                    <p:animEffect transition="in" filter="barn(inVertical)">
                                      <p:cBhvr>
                                        <p:cTn id="341" dur="500"/>
                                        <p:tgtEl>
                                          <p:spTgt spid="198"/>
                                        </p:tgtEl>
                                      </p:cBhvr>
                                    </p:animEffect>
                                  </p:childTnLst>
                                </p:cTn>
                              </p:par>
                              <p:par>
                                <p:cTn id="342" presetID="16" presetClass="entr" presetSubtype="21" fill="hold" grpId="0" nodeType="withEffect">
                                  <p:stCondLst>
                                    <p:cond delay="0"/>
                                  </p:stCondLst>
                                  <p:childTnLst>
                                    <p:set>
                                      <p:cBhvr>
                                        <p:cTn id="343" dur="1" fill="hold">
                                          <p:stCondLst>
                                            <p:cond delay="0"/>
                                          </p:stCondLst>
                                        </p:cTn>
                                        <p:tgtEl>
                                          <p:spTgt spid="189"/>
                                        </p:tgtEl>
                                        <p:attrNameLst>
                                          <p:attrName>style.visibility</p:attrName>
                                        </p:attrNameLst>
                                      </p:cBhvr>
                                      <p:to>
                                        <p:strVal val="visible"/>
                                      </p:to>
                                    </p:set>
                                    <p:animEffect transition="in" filter="barn(inVertical)">
                                      <p:cBhvr>
                                        <p:cTn id="344" dur="500"/>
                                        <p:tgtEl>
                                          <p:spTgt spid="189"/>
                                        </p:tgtEl>
                                      </p:cBhvr>
                                    </p:animEffect>
                                  </p:childTnLst>
                                </p:cTn>
                              </p:par>
                              <p:par>
                                <p:cTn id="345" presetID="16" presetClass="entr" presetSubtype="21" fill="hold" grpId="0" nodeType="withEffect">
                                  <p:stCondLst>
                                    <p:cond delay="0"/>
                                  </p:stCondLst>
                                  <p:childTnLst>
                                    <p:set>
                                      <p:cBhvr>
                                        <p:cTn id="346" dur="1" fill="hold">
                                          <p:stCondLst>
                                            <p:cond delay="0"/>
                                          </p:stCondLst>
                                        </p:cTn>
                                        <p:tgtEl>
                                          <p:spTgt spid="190"/>
                                        </p:tgtEl>
                                        <p:attrNameLst>
                                          <p:attrName>style.visibility</p:attrName>
                                        </p:attrNameLst>
                                      </p:cBhvr>
                                      <p:to>
                                        <p:strVal val="visible"/>
                                      </p:to>
                                    </p:set>
                                    <p:animEffect transition="in" filter="barn(inVertical)">
                                      <p:cBhvr>
                                        <p:cTn id="347" dur="500"/>
                                        <p:tgtEl>
                                          <p:spTgt spid="190"/>
                                        </p:tgtEl>
                                      </p:cBhvr>
                                    </p:animEffect>
                                  </p:childTnLst>
                                </p:cTn>
                              </p:par>
                              <p:par>
                                <p:cTn id="348" presetID="16" presetClass="entr" presetSubtype="21" fill="hold" grpId="0" nodeType="withEffect">
                                  <p:stCondLst>
                                    <p:cond delay="0"/>
                                  </p:stCondLst>
                                  <p:childTnLst>
                                    <p:set>
                                      <p:cBhvr>
                                        <p:cTn id="349" dur="1" fill="hold">
                                          <p:stCondLst>
                                            <p:cond delay="0"/>
                                          </p:stCondLst>
                                        </p:cTn>
                                        <p:tgtEl>
                                          <p:spTgt spid="191"/>
                                        </p:tgtEl>
                                        <p:attrNameLst>
                                          <p:attrName>style.visibility</p:attrName>
                                        </p:attrNameLst>
                                      </p:cBhvr>
                                      <p:to>
                                        <p:strVal val="visible"/>
                                      </p:to>
                                    </p:set>
                                    <p:animEffect transition="in" filter="barn(inVertical)">
                                      <p:cBhvr>
                                        <p:cTn id="350" dur="500"/>
                                        <p:tgtEl>
                                          <p:spTgt spid="191"/>
                                        </p:tgtEl>
                                      </p:cBhvr>
                                    </p:animEffect>
                                  </p:childTnLst>
                                </p:cTn>
                              </p:par>
                              <p:par>
                                <p:cTn id="351" presetID="16" presetClass="entr" presetSubtype="21" fill="hold" grpId="0" nodeType="withEffect">
                                  <p:stCondLst>
                                    <p:cond delay="0"/>
                                  </p:stCondLst>
                                  <p:childTnLst>
                                    <p:set>
                                      <p:cBhvr>
                                        <p:cTn id="352" dur="1" fill="hold">
                                          <p:stCondLst>
                                            <p:cond delay="0"/>
                                          </p:stCondLst>
                                        </p:cTn>
                                        <p:tgtEl>
                                          <p:spTgt spid="192"/>
                                        </p:tgtEl>
                                        <p:attrNameLst>
                                          <p:attrName>style.visibility</p:attrName>
                                        </p:attrNameLst>
                                      </p:cBhvr>
                                      <p:to>
                                        <p:strVal val="visible"/>
                                      </p:to>
                                    </p:set>
                                    <p:animEffect transition="in" filter="barn(inVertical)">
                                      <p:cBhvr>
                                        <p:cTn id="353" dur="500"/>
                                        <p:tgtEl>
                                          <p:spTgt spid="192"/>
                                        </p:tgtEl>
                                      </p:cBhvr>
                                    </p:animEffect>
                                  </p:childTnLst>
                                </p:cTn>
                              </p:par>
                              <p:par>
                                <p:cTn id="354" presetID="16" presetClass="entr" presetSubtype="21" fill="hold" grpId="0" nodeType="withEffect">
                                  <p:stCondLst>
                                    <p:cond delay="0"/>
                                  </p:stCondLst>
                                  <p:childTnLst>
                                    <p:set>
                                      <p:cBhvr>
                                        <p:cTn id="355" dur="1" fill="hold">
                                          <p:stCondLst>
                                            <p:cond delay="0"/>
                                          </p:stCondLst>
                                        </p:cTn>
                                        <p:tgtEl>
                                          <p:spTgt spid="193"/>
                                        </p:tgtEl>
                                        <p:attrNameLst>
                                          <p:attrName>style.visibility</p:attrName>
                                        </p:attrNameLst>
                                      </p:cBhvr>
                                      <p:to>
                                        <p:strVal val="visible"/>
                                      </p:to>
                                    </p:set>
                                    <p:animEffect transition="in" filter="barn(inVertical)">
                                      <p:cBhvr>
                                        <p:cTn id="356" dur="500"/>
                                        <p:tgtEl>
                                          <p:spTgt spid="193"/>
                                        </p:tgtEl>
                                      </p:cBhvr>
                                    </p:animEffect>
                                  </p:childTnLst>
                                </p:cTn>
                              </p:par>
                            </p:childTnLst>
                          </p:cTn>
                        </p:par>
                      </p:childTnLst>
                    </p:cTn>
                  </p:par>
                </p:childTnLst>
              </p:cTn>
              <p:nextCondLst>
                <p:cond evt="onClick" delay="0">
                  <p:tgtEl>
                    <p:spTgt spid="31"/>
                  </p:tgtEl>
                </p:cond>
              </p:nextCondLst>
            </p:seq>
            <p:seq concurrent="1" nextAc="seek">
              <p:cTn id="357" restart="whenNotActive" fill="hold" evtFilter="cancelBubble" nodeType="interactiveSeq">
                <p:stCondLst>
                  <p:cond evt="onClick" delay="0">
                    <p:tgtEl>
                      <p:spTgt spid="88"/>
                    </p:tgtEl>
                  </p:cond>
                </p:stCondLst>
                <p:endSync evt="end" delay="0">
                  <p:rtn val="all"/>
                </p:endSync>
                <p:childTnLst>
                  <p:par>
                    <p:cTn id="358" fill="hold">
                      <p:stCondLst>
                        <p:cond delay="0"/>
                      </p:stCondLst>
                      <p:childTnLst>
                        <p:par>
                          <p:cTn id="359" fill="hold">
                            <p:stCondLst>
                              <p:cond delay="0"/>
                            </p:stCondLst>
                            <p:childTnLst>
                              <p:par>
                                <p:cTn id="360" presetID="16" presetClass="entr" presetSubtype="21" fill="hold" grpId="0" nodeType="clickEffect">
                                  <p:stCondLst>
                                    <p:cond delay="0"/>
                                  </p:stCondLst>
                                  <p:childTnLst>
                                    <p:set>
                                      <p:cBhvr>
                                        <p:cTn id="361" dur="1" fill="hold">
                                          <p:stCondLst>
                                            <p:cond delay="0"/>
                                          </p:stCondLst>
                                        </p:cTn>
                                        <p:tgtEl>
                                          <p:spTgt spid="202"/>
                                        </p:tgtEl>
                                        <p:attrNameLst>
                                          <p:attrName>style.visibility</p:attrName>
                                        </p:attrNameLst>
                                      </p:cBhvr>
                                      <p:to>
                                        <p:strVal val="visible"/>
                                      </p:to>
                                    </p:set>
                                    <p:animEffect transition="in" filter="barn(inVertical)">
                                      <p:cBhvr>
                                        <p:cTn id="362" dur="500"/>
                                        <p:tgtEl>
                                          <p:spTgt spid="202"/>
                                        </p:tgtEl>
                                      </p:cBhvr>
                                    </p:animEffect>
                                  </p:childTnLst>
                                </p:cTn>
                              </p:par>
                              <p:par>
                                <p:cTn id="363" presetID="16" presetClass="entr" presetSubtype="21" fill="hold" grpId="0" nodeType="withEffect">
                                  <p:stCondLst>
                                    <p:cond delay="0"/>
                                  </p:stCondLst>
                                  <p:childTnLst>
                                    <p:set>
                                      <p:cBhvr>
                                        <p:cTn id="364" dur="1" fill="hold">
                                          <p:stCondLst>
                                            <p:cond delay="0"/>
                                          </p:stCondLst>
                                        </p:cTn>
                                        <p:tgtEl>
                                          <p:spTgt spid="142"/>
                                        </p:tgtEl>
                                        <p:attrNameLst>
                                          <p:attrName>style.visibility</p:attrName>
                                        </p:attrNameLst>
                                      </p:cBhvr>
                                      <p:to>
                                        <p:strVal val="visible"/>
                                      </p:to>
                                    </p:set>
                                    <p:animEffect transition="in" filter="barn(inVertical)">
                                      <p:cBhvr>
                                        <p:cTn id="365" dur="500"/>
                                        <p:tgtEl>
                                          <p:spTgt spid="142"/>
                                        </p:tgtEl>
                                      </p:cBhvr>
                                    </p:animEffect>
                                  </p:childTnLst>
                                </p:cTn>
                              </p:par>
                              <p:par>
                                <p:cTn id="366" presetID="16" presetClass="entr" presetSubtype="21" fill="hold" grpId="0" nodeType="withEffect">
                                  <p:stCondLst>
                                    <p:cond delay="0"/>
                                  </p:stCondLst>
                                  <p:childTnLst>
                                    <p:set>
                                      <p:cBhvr>
                                        <p:cTn id="367" dur="1" fill="hold">
                                          <p:stCondLst>
                                            <p:cond delay="0"/>
                                          </p:stCondLst>
                                        </p:cTn>
                                        <p:tgtEl>
                                          <p:spTgt spid="201"/>
                                        </p:tgtEl>
                                        <p:attrNameLst>
                                          <p:attrName>style.visibility</p:attrName>
                                        </p:attrNameLst>
                                      </p:cBhvr>
                                      <p:to>
                                        <p:strVal val="visible"/>
                                      </p:to>
                                    </p:set>
                                    <p:animEffect transition="in" filter="barn(inVertical)">
                                      <p:cBhvr>
                                        <p:cTn id="368" dur="500"/>
                                        <p:tgtEl>
                                          <p:spTgt spid="201"/>
                                        </p:tgtEl>
                                      </p:cBhvr>
                                    </p:animEffect>
                                  </p:childTnLst>
                                </p:cTn>
                              </p:par>
                              <p:par>
                                <p:cTn id="369" presetID="16" presetClass="entr" presetSubtype="21" fill="hold" grpId="0" nodeType="withEffect">
                                  <p:stCondLst>
                                    <p:cond delay="0"/>
                                  </p:stCondLst>
                                  <p:childTnLst>
                                    <p:set>
                                      <p:cBhvr>
                                        <p:cTn id="370" dur="1" fill="hold">
                                          <p:stCondLst>
                                            <p:cond delay="0"/>
                                          </p:stCondLst>
                                        </p:cTn>
                                        <p:tgtEl>
                                          <p:spTgt spid="206"/>
                                        </p:tgtEl>
                                        <p:attrNameLst>
                                          <p:attrName>style.visibility</p:attrName>
                                        </p:attrNameLst>
                                      </p:cBhvr>
                                      <p:to>
                                        <p:strVal val="visible"/>
                                      </p:to>
                                    </p:set>
                                    <p:animEffect transition="in" filter="barn(inVertical)">
                                      <p:cBhvr>
                                        <p:cTn id="371" dur="500"/>
                                        <p:tgtEl>
                                          <p:spTgt spid="206"/>
                                        </p:tgtEl>
                                      </p:cBhvr>
                                    </p:animEffect>
                                  </p:childTnLst>
                                </p:cTn>
                              </p:par>
                              <p:par>
                                <p:cTn id="372" presetID="16" presetClass="entr" presetSubtype="21" fill="hold" grpId="0" nodeType="withEffect">
                                  <p:stCondLst>
                                    <p:cond delay="0"/>
                                  </p:stCondLst>
                                  <p:childTnLst>
                                    <p:set>
                                      <p:cBhvr>
                                        <p:cTn id="373" dur="1" fill="hold">
                                          <p:stCondLst>
                                            <p:cond delay="0"/>
                                          </p:stCondLst>
                                        </p:cTn>
                                        <p:tgtEl>
                                          <p:spTgt spid="207"/>
                                        </p:tgtEl>
                                        <p:attrNameLst>
                                          <p:attrName>style.visibility</p:attrName>
                                        </p:attrNameLst>
                                      </p:cBhvr>
                                      <p:to>
                                        <p:strVal val="visible"/>
                                      </p:to>
                                    </p:set>
                                    <p:animEffect transition="in" filter="barn(inVertical)">
                                      <p:cBhvr>
                                        <p:cTn id="374" dur="500"/>
                                        <p:tgtEl>
                                          <p:spTgt spid="207"/>
                                        </p:tgtEl>
                                      </p:cBhvr>
                                    </p:animEffect>
                                  </p:childTnLst>
                                </p:cTn>
                              </p:par>
                              <p:par>
                                <p:cTn id="375" presetID="16" presetClass="entr" presetSubtype="21" fill="hold" grpId="0" nodeType="withEffect">
                                  <p:stCondLst>
                                    <p:cond delay="0"/>
                                  </p:stCondLst>
                                  <p:childTnLst>
                                    <p:set>
                                      <p:cBhvr>
                                        <p:cTn id="376" dur="1" fill="hold">
                                          <p:stCondLst>
                                            <p:cond delay="0"/>
                                          </p:stCondLst>
                                        </p:cTn>
                                        <p:tgtEl>
                                          <p:spTgt spid="208"/>
                                        </p:tgtEl>
                                        <p:attrNameLst>
                                          <p:attrName>style.visibility</p:attrName>
                                        </p:attrNameLst>
                                      </p:cBhvr>
                                      <p:to>
                                        <p:strVal val="visible"/>
                                      </p:to>
                                    </p:set>
                                    <p:animEffect transition="in" filter="barn(inVertical)">
                                      <p:cBhvr>
                                        <p:cTn id="377" dur="500"/>
                                        <p:tgtEl>
                                          <p:spTgt spid="208"/>
                                        </p:tgtEl>
                                      </p:cBhvr>
                                    </p:animEffect>
                                  </p:childTnLst>
                                </p:cTn>
                              </p:par>
                              <p:par>
                                <p:cTn id="378" presetID="16" presetClass="entr" presetSubtype="21" fill="hold" grpId="0" nodeType="withEffect">
                                  <p:stCondLst>
                                    <p:cond delay="0"/>
                                  </p:stCondLst>
                                  <p:childTnLst>
                                    <p:set>
                                      <p:cBhvr>
                                        <p:cTn id="379" dur="1" fill="hold">
                                          <p:stCondLst>
                                            <p:cond delay="0"/>
                                          </p:stCondLst>
                                        </p:cTn>
                                        <p:tgtEl>
                                          <p:spTgt spid="203"/>
                                        </p:tgtEl>
                                        <p:attrNameLst>
                                          <p:attrName>style.visibility</p:attrName>
                                        </p:attrNameLst>
                                      </p:cBhvr>
                                      <p:to>
                                        <p:strVal val="visible"/>
                                      </p:to>
                                    </p:set>
                                    <p:animEffect transition="in" filter="barn(inVertical)">
                                      <p:cBhvr>
                                        <p:cTn id="380" dur="500"/>
                                        <p:tgtEl>
                                          <p:spTgt spid="203"/>
                                        </p:tgtEl>
                                      </p:cBhvr>
                                    </p:animEffect>
                                  </p:childTnLst>
                                </p:cTn>
                              </p:par>
                              <p:par>
                                <p:cTn id="381" presetID="16" presetClass="entr" presetSubtype="21" fill="hold" grpId="0" nodeType="withEffect">
                                  <p:stCondLst>
                                    <p:cond delay="0"/>
                                  </p:stCondLst>
                                  <p:childTnLst>
                                    <p:set>
                                      <p:cBhvr>
                                        <p:cTn id="382" dur="1" fill="hold">
                                          <p:stCondLst>
                                            <p:cond delay="0"/>
                                          </p:stCondLst>
                                        </p:cTn>
                                        <p:tgtEl>
                                          <p:spTgt spid="204"/>
                                        </p:tgtEl>
                                        <p:attrNameLst>
                                          <p:attrName>style.visibility</p:attrName>
                                        </p:attrNameLst>
                                      </p:cBhvr>
                                      <p:to>
                                        <p:strVal val="visible"/>
                                      </p:to>
                                    </p:set>
                                    <p:animEffect transition="in" filter="barn(inVertical)">
                                      <p:cBhvr>
                                        <p:cTn id="383" dur="500"/>
                                        <p:tgtEl>
                                          <p:spTgt spid="204"/>
                                        </p:tgtEl>
                                      </p:cBhvr>
                                    </p:animEffect>
                                  </p:childTnLst>
                                </p:cTn>
                              </p:par>
                              <p:par>
                                <p:cTn id="384" presetID="16" presetClass="entr" presetSubtype="21" fill="hold" grpId="0" nodeType="withEffect">
                                  <p:stCondLst>
                                    <p:cond delay="0"/>
                                  </p:stCondLst>
                                  <p:childTnLst>
                                    <p:set>
                                      <p:cBhvr>
                                        <p:cTn id="385" dur="1" fill="hold">
                                          <p:stCondLst>
                                            <p:cond delay="0"/>
                                          </p:stCondLst>
                                        </p:cTn>
                                        <p:tgtEl>
                                          <p:spTgt spid="205"/>
                                        </p:tgtEl>
                                        <p:attrNameLst>
                                          <p:attrName>style.visibility</p:attrName>
                                        </p:attrNameLst>
                                      </p:cBhvr>
                                      <p:to>
                                        <p:strVal val="visible"/>
                                      </p:to>
                                    </p:set>
                                    <p:animEffect transition="in" filter="barn(inVertical)">
                                      <p:cBhvr>
                                        <p:cTn id="386" dur="500"/>
                                        <p:tgtEl>
                                          <p:spTgt spid="205"/>
                                        </p:tgtEl>
                                      </p:cBhvr>
                                    </p:animEffect>
                                  </p:childTnLst>
                                </p:cTn>
                              </p:par>
                            </p:childTnLst>
                          </p:cTn>
                        </p:par>
                      </p:childTnLst>
                    </p:cTn>
                  </p:par>
                </p:childTnLst>
              </p:cTn>
              <p:nextCondLst>
                <p:cond evt="onClick" delay="0">
                  <p:tgtEl>
                    <p:spTgt spid="88"/>
                  </p:tgtEl>
                </p:cond>
              </p:nextCondLst>
            </p:seq>
            <p:seq concurrent="1" nextAc="seek">
              <p:cTn id="387" restart="whenNotActive" fill="hold" evtFilter="cancelBubble" nodeType="interactiveSeq">
                <p:stCondLst>
                  <p:cond evt="onClick" delay="0">
                    <p:tgtEl>
                      <p:spTgt spid="96"/>
                    </p:tgtEl>
                  </p:cond>
                </p:stCondLst>
                <p:endSync evt="end" delay="0">
                  <p:rtn val="all"/>
                </p:endSync>
                <p:childTnLst>
                  <p:par>
                    <p:cTn id="388" fill="hold">
                      <p:stCondLst>
                        <p:cond delay="0"/>
                      </p:stCondLst>
                      <p:childTnLst>
                        <p:par>
                          <p:cTn id="389" fill="hold">
                            <p:stCondLst>
                              <p:cond delay="0"/>
                            </p:stCondLst>
                            <p:childTnLst>
                              <p:par>
                                <p:cTn id="390" presetID="16" presetClass="entr" presetSubtype="21" fill="hold" grpId="0" nodeType="clickEffect">
                                  <p:stCondLst>
                                    <p:cond delay="0"/>
                                  </p:stCondLst>
                                  <p:childTnLst>
                                    <p:set>
                                      <p:cBhvr>
                                        <p:cTn id="391" dur="1" fill="hold">
                                          <p:stCondLst>
                                            <p:cond delay="0"/>
                                          </p:stCondLst>
                                        </p:cTn>
                                        <p:tgtEl>
                                          <p:spTgt spid="209"/>
                                        </p:tgtEl>
                                        <p:attrNameLst>
                                          <p:attrName>style.visibility</p:attrName>
                                        </p:attrNameLst>
                                      </p:cBhvr>
                                      <p:to>
                                        <p:strVal val="visible"/>
                                      </p:to>
                                    </p:set>
                                    <p:animEffect transition="in" filter="barn(inVertical)">
                                      <p:cBhvr>
                                        <p:cTn id="392" dur="500"/>
                                        <p:tgtEl>
                                          <p:spTgt spid="209"/>
                                        </p:tgtEl>
                                      </p:cBhvr>
                                    </p:animEffect>
                                  </p:childTnLst>
                                </p:cTn>
                              </p:par>
                              <p:par>
                                <p:cTn id="393" presetID="16" presetClass="entr" presetSubtype="21" fill="hold" grpId="0" nodeType="withEffect">
                                  <p:stCondLst>
                                    <p:cond delay="0"/>
                                  </p:stCondLst>
                                  <p:childTnLst>
                                    <p:set>
                                      <p:cBhvr>
                                        <p:cTn id="394" dur="1" fill="hold">
                                          <p:stCondLst>
                                            <p:cond delay="0"/>
                                          </p:stCondLst>
                                        </p:cTn>
                                        <p:tgtEl>
                                          <p:spTgt spid="211"/>
                                        </p:tgtEl>
                                        <p:attrNameLst>
                                          <p:attrName>style.visibility</p:attrName>
                                        </p:attrNameLst>
                                      </p:cBhvr>
                                      <p:to>
                                        <p:strVal val="visible"/>
                                      </p:to>
                                    </p:set>
                                    <p:animEffect transition="in" filter="barn(inVertical)">
                                      <p:cBhvr>
                                        <p:cTn id="395" dur="500"/>
                                        <p:tgtEl>
                                          <p:spTgt spid="211"/>
                                        </p:tgtEl>
                                      </p:cBhvr>
                                    </p:animEffect>
                                  </p:childTnLst>
                                </p:cTn>
                              </p:par>
                              <p:par>
                                <p:cTn id="396" presetID="16" presetClass="entr" presetSubtype="21" fill="hold" grpId="0" nodeType="withEffect">
                                  <p:stCondLst>
                                    <p:cond delay="0"/>
                                  </p:stCondLst>
                                  <p:childTnLst>
                                    <p:set>
                                      <p:cBhvr>
                                        <p:cTn id="397" dur="1" fill="hold">
                                          <p:stCondLst>
                                            <p:cond delay="0"/>
                                          </p:stCondLst>
                                        </p:cTn>
                                        <p:tgtEl>
                                          <p:spTgt spid="210"/>
                                        </p:tgtEl>
                                        <p:attrNameLst>
                                          <p:attrName>style.visibility</p:attrName>
                                        </p:attrNameLst>
                                      </p:cBhvr>
                                      <p:to>
                                        <p:strVal val="visible"/>
                                      </p:to>
                                    </p:set>
                                    <p:animEffect transition="in" filter="barn(inVertical)">
                                      <p:cBhvr>
                                        <p:cTn id="398" dur="500"/>
                                        <p:tgtEl>
                                          <p:spTgt spid="210"/>
                                        </p:tgtEl>
                                      </p:cBhvr>
                                    </p:animEffect>
                                  </p:childTnLst>
                                </p:cTn>
                              </p:par>
                              <p:par>
                                <p:cTn id="399" presetID="16" presetClass="entr" presetSubtype="21" fill="hold" grpId="0" nodeType="withEffect">
                                  <p:stCondLst>
                                    <p:cond delay="0"/>
                                  </p:stCondLst>
                                  <p:childTnLst>
                                    <p:set>
                                      <p:cBhvr>
                                        <p:cTn id="400" dur="1" fill="hold">
                                          <p:stCondLst>
                                            <p:cond delay="0"/>
                                          </p:stCondLst>
                                        </p:cTn>
                                        <p:tgtEl>
                                          <p:spTgt spid="212"/>
                                        </p:tgtEl>
                                        <p:attrNameLst>
                                          <p:attrName>style.visibility</p:attrName>
                                        </p:attrNameLst>
                                      </p:cBhvr>
                                      <p:to>
                                        <p:strVal val="visible"/>
                                      </p:to>
                                    </p:set>
                                    <p:animEffect transition="in" filter="barn(inVertical)">
                                      <p:cBhvr>
                                        <p:cTn id="401" dur="500"/>
                                        <p:tgtEl>
                                          <p:spTgt spid="212"/>
                                        </p:tgtEl>
                                      </p:cBhvr>
                                    </p:animEffect>
                                  </p:childTnLst>
                                </p:cTn>
                              </p:par>
                              <p:par>
                                <p:cTn id="402" presetID="16" presetClass="entr" presetSubtype="21" fill="hold" grpId="0" nodeType="withEffect">
                                  <p:stCondLst>
                                    <p:cond delay="0"/>
                                  </p:stCondLst>
                                  <p:childTnLst>
                                    <p:set>
                                      <p:cBhvr>
                                        <p:cTn id="403" dur="1" fill="hold">
                                          <p:stCondLst>
                                            <p:cond delay="0"/>
                                          </p:stCondLst>
                                        </p:cTn>
                                        <p:tgtEl>
                                          <p:spTgt spid="214"/>
                                        </p:tgtEl>
                                        <p:attrNameLst>
                                          <p:attrName>style.visibility</p:attrName>
                                        </p:attrNameLst>
                                      </p:cBhvr>
                                      <p:to>
                                        <p:strVal val="visible"/>
                                      </p:to>
                                    </p:set>
                                    <p:animEffect transition="in" filter="barn(inVertical)">
                                      <p:cBhvr>
                                        <p:cTn id="404" dur="500"/>
                                        <p:tgtEl>
                                          <p:spTgt spid="214"/>
                                        </p:tgtEl>
                                      </p:cBhvr>
                                    </p:animEffect>
                                  </p:childTnLst>
                                </p:cTn>
                              </p:par>
                              <p:par>
                                <p:cTn id="405" presetID="16" presetClass="entr" presetSubtype="21" fill="hold" grpId="0" nodeType="withEffect">
                                  <p:stCondLst>
                                    <p:cond delay="0"/>
                                  </p:stCondLst>
                                  <p:childTnLst>
                                    <p:set>
                                      <p:cBhvr>
                                        <p:cTn id="406" dur="1" fill="hold">
                                          <p:stCondLst>
                                            <p:cond delay="0"/>
                                          </p:stCondLst>
                                        </p:cTn>
                                        <p:tgtEl>
                                          <p:spTgt spid="213"/>
                                        </p:tgtEl>
                                        <p:attrNameLst>
                                          <p:attrName>style.visibility</p:attrName>
                                        </p:attrNameLst>
                                      </p:cBhvr>
                                      <p:to>
                                        <p:strVal val="visible"/>
                                      </p:to>
                                    </p:set>
                                    <p:animEffect transition="in" filter="barn(inVertical)">
                                      <p:cBhvr>
                                        <p:cTn id="407" dur="500"/>
                                        <p:tgtEl>
                                          <p:spTgt spid="213"/>
                                        </p:tgtEl>
                                      </p:cBhvr>
                                    </p:animEffect>
                                  </p:childTnLst>
                                </p:cTn>
                              </p:par>
                              <p:par>
                                <p:cTn id="408" presetID="16" presetClass="entr" presetSubtype="21" fill="hold" grpId="0" nodeType="withEffect">
                                  <p:stCondLst>
                                    <p:cond delay="0"/>
                                  </p:stCondLst>
                                  <p:childTnLst>
                                    <p:set>
                                      <p:cBhvr>
                                        <p:cTn id="409" dur="1" fill="hold">
                                          <p:stCondLst>
                                            <p:cond delay="0"/>
                                          </p:stCondLst>
                                        </p:cTn>
                                        <p:tgtEl>
                                          <p:spTgt spid="215"/>
                                        </p:tgtEl>
                                        <p:attrNameLst>
                                          <p:attrName>style.visibility</p:attrName>
                                        </p:attrNameLst>
                                      </p:cBhvr>
                                      <p:to>
                                        <p:strVal val="visible"/>
                                      </p:to>
                                    </p:set>
                                    <p:animEffect transition="in" filter="barn(inVertical)">
                                      <p:cBhvr>
                                        <p:cTn id="410" dur="500"/>
                                        <p:tgtEl>
                                          <p:spTgt spid="215"/>
                                        </p:tgtEl>
                                      </p:cBhvr>
                                    </p:animEffect>
                                  </p:childTnLst>
                                </p:cTn>
                              </p:par>
                            </p:childTnLst>
                          </p:cTn>
                        </p:par>
                      </p:childTnLst>
                    </p:cTn>
                  </p:par>
                </p:childTnLst>
              </p:cTn>
              <p:nextCondLst>
                <p:cond evt="onClick" delay="0">
                  <p:tgtEl>
                    <p:spTgt spid="96"/>
                  </p:tgtEl>
                </p:cond>
              </p:nextCondLst>
            </p:seq>
            <p:seq concurrent="1" nextAc="seek">
              <p:cTn id="411" restart="whenNotActive" fill="hold" evtFilter="cancelBubble" nodeType="interactiveSeq">
                <p:stCondLst>
                  <p:cond evt="onClick" delay="0">
                    <p:tgtEl>
                      <p:spTgt spid="104"/>
                    </p:tgtEl>
                  </p:cond>
                </p:stCondLst>
                <p:endSync evt="end" delay="0">
                  <p:rtn val="all"/>
                </p:endSync>
                <p:childTnLst>
                  <p:par>
                    <p:cTn id="412" fill="hold">
                      <p:stCondLst>
                        <p:cond delay="0"/>
                      </p:stCondLst>
                      <p:childTnLst>
                        <p:par>
                          <p:cTn id="413" fill="hold">
                            <p:stCondLst>
                              <p:cond delay="0"/>
                            </p:stCondLst>
                            <p:childTnLst>
                              <p:par>
                                <p:cTn id="414" presetID="16" presetClass="entr" presetSubtype="21" fill="hold" grpId="0" nodeType="clickEffect">
                                  <p:stCondLst>
                                    <p:cond delay="0"/>
                                  </p:stCondLst>
                                  <p:childTnLst>
                                    <p:set>
                                      <p:cBhvr>
                                        <p:cTn id="415" dur="1" fill="hold">
                                          <p:stCondLst>
                                            <p:cond delay="0"/>
                                          </p:stCondLst>
                                        </p:cTn>
                                        <p:tgtEl>
                                          <p:spTgt spid="216"/>
                                        </p:tgtEl>
                                        <p:attrNameLst>
                                          <p:attrName>style.visibility</p:attrName>
                                        </p:attrNameLst>
                                      </p:cBhvr>
                                      <p:to>
                                        <p:strVal val="visible"/>
                                      </p:to>
                                    </p:set>
                                    <p:animEffect transition="in" filter="barn(inVertical)">
                                      <p:cBhvr>
                                        <p:cTn id="416" dur="500"/>
                                        <p:tgtEl>
                                          <p:spTgt spid="216"/>
                                        </p:tgtEl>
                                      </p:cBhvr>
                                    </p:animEffect>
                                  </p:childTnLst>
                                </p:cTn>
                              </p:par>
                              <p:par>
                                <p:cTn id="417" presetID="16" presetClass="entr" presetSubtype="21" fill="hold" grpId="0" nodeType="withEffect">
                                  <p:stCondLst>
                                    <p:cond delay="0"/>
                                  </p:stCondLst>
                                  <p:childTnLst>
                                    <p:set>
                                      <p:cBhvr>
                                        <p:cTn id="418" dur="1" fill="hold">
                                          <p:stCondLst>
                                            <p:cond delay="0"/>
                                          </p:stCondLst>
                                        </p:cTn>
                                        <p:tgtEl>
                                          <p:spTgt spid="217"/>
                                        </p:tgtEl>
                                        <p:attrNameLst>
                                          <p:attrName>style.visibility</p:attrName>
                                        </p:attrNameLst>
                                      </p:cBhvr>
                                      <p:to>
                                        <p:strVal val="visible"/>
                                      </p:to>
                                    </p:set>
                                    <p:animEffect transition="in" filter="barn(inVertical)">
                                      <p:cBhvr>
                                        <p:cTn id="419" dur="500"/>
                                        <p:tgtEl>
                                          <p:spTgt spid="217"/>
                                        </p:tgtEl>
                                      </p:cBhvr>
                                    </p:animEffect>
                                  </p:childTnLst>
                                </p:cTn>
                              </p:par>
                              <p:par>
                                <p:cTn id="420" presetID="16" presetClass="entr" presetSubtype="21" fill="hold" grpId="0" nodeType="withEffect">
                                  <p:stCondLst>
                                    <p:cond delay="0"/>
                                  </p:stCondLst>
                                  <p:childTnLst>
                                    <p:set>
                                      <p:cBhvr>
                                        <p:cTn id="421" dur="1" fill="hold">
                                          <p:stCondLst>
                                            <p:cond delay="0"/>
                                          </p:stCondLst>
                                        </p:cTn>
                                        <p:tgtEl>
                                          <p:spTgt spid="218"/>
                                        </p:tgtEl>
                                        <p:attrNameLst>
                                          <p:attrName>style.visibility</p:attrName>
                                        </p:attrNameLst>
                                      </p:cBhvr>
                                      <p:to>
                                        <p:strVal val="visible"/>
                                      </p:to>
                                    </p:set>
                                    <p:animEffect transition="in" filter="barn(inVertical)">
                                      <p:cBhvr>
                                        <p:cTn id="422" dur="500"/>
                                        <p:tgtEl>
                                          <p:spTgt spid="218"/>
                                        </p:tgtEl>
                                      </p:cBhvr>
                                    </p:animEffect>
                                  </p:childTnLst>
                                </p:cTn>
                              </p:par>
                              <p:par>
                                <p:cTn id="423" presetID="16" presetClass="entr" presetSubtype="21" fill="hold" grpId="0" nodeType="withEffect">
                                  <p:stCondLst>
                                    <p:cond delay="0"/>
                                  </p:stCondLst>
                                  <p:childTnLst>
                                    <p:set>
                                      <p:cBhvr>
                                        <p:cTn id="424" dur="1" fill="hold">
                                          <p:stCondLst>
                                            <p:cond delay="0"/>
                                          </p:stCondLst>
                                        </p:cTn>
                                        <p:tgtEl>
                                          <p:spTgt spid="219"/>
                                        </p:tgtEl>
                                        <p:attrNameLst>
                                          <p:attrName>style.visibility</p:attrName>
                                        </p:attrNameLst>
                                      </p:cBhvr>
                                      <p:to>
                                        <p:strVal val="visible"/>
                                      </p:to>
                                    </p:set>
                                    <p:animEffect transition="in" filter="barn(inVertical)">
                                      <p:cBhvr>
                                        <p:cTn id="425" dur="500"/>
                                        <p:tgtEl>
                                          <p:spTgt spid="219"/>
                                        </p:tgtEl>
                                      </p:cBhvr>
                                    </p:animEffect>
                                  </p:childTnLst>
                                </p:cTn>
                              </p:par>
                              <p:par>
                                <p:cTn id="426" presetID="16" presetClass="entr" presetSubtype="21" fill="hold" grpId="0" nodeType="withEffect">
                                  <p:stCondLst>
                                    <p:cond delay="0"/>
                                  </p:stCondLst>
                                  <p:childTnLst>
                                    <p:set>
                                      <p:cBhvr>
                                        <p:cTn id="427" dur="1" fill="hold">
                                          <p:stCondLst>
                                            <p:cond delay="0"/>
                                          </p:stCondLst>
                                        </p:cTn>
                                        <p:tgtEl>
                                          <p:spTgt spid="220"/>
                                        </p:tgtEl>
                                        <p:attrNameLst>
                                          <p:attrName>style.visibility</p:attrName>
                                        </p:attrNameLst>
                                      </p:cBhvr>
                                      <p:to>
                                        <p:strVal val="visible"/>
                                      </p:to>
                                    </p:set>
                                    <p:animEffect transition="in" filter="barn(inVertical)">
                                      <p:cBhvr>
                                        <p:cTn id="428" dur="500"/>
                                        <p:tgtEl>
                                          <p:spTgt spid="220"/>
                                        </p:tgtEl>
                                      </p:cBhvr>
                                    </p:animEffect>
                                  </p:childTnLst>
                                </p:cTn>
                              </p:par>
                              <p:par>
                                <p:cTn id="429" presetID="16" presetClass="entr" presetSubtype="21" fill="hold" grpId="0" nodeType="withEffect">
                                  <p:stCondLst>
                                    <p:cond delay="0"/>
                                  </p:stCondLst>
                                  <p:childTnLst>
                                    <p:set>
                                      <p:cBhvr>
                                        <p:cTn id="430" dur="1" fill="hold">
                                          <p:stCondLst>
                                            <p:cond delay="0"/>
                                          </p:stCondLst>
                                        </p:cTn>
                                        <p:tgtEl>
                                          <p:spTgt spid="221"/>
                                        </p:tgtEl>
                                        <p:attrNameLst>
                                          <p:attrName>style.visibility</p:attrName>
                                        </p:attrNameLst>
                                      </p:cBhvr>
                                      <p:to>
                                        <p:strVal val="visible"/>
                                      </p:to>
                                    </p:set>
                                    <p:animEffect transition="in" filter="barn(inVertical)">
                                      <p:cBhvr>
                                        <p:cTn id="431" dur="500"/>
                                        <p:tgtEl>
                                          <p:spTgt spid="221"/>
                                        </p:tgtEl>
                                      </p:cBhvr>
                                    </p:animEffect>
                                  </p:childTnLst>
                                </p:cTn>
                              </p:par>
                            </p:childTnLst>
                          </p:cTn>
                        </p:par>
                      </p:childTnLst>
                    </p:cTn>
                  </p:par>
                </p:childTnLst>
              </p:cTn>
              <p:nextCondLst>
                <p:cond evt="onClick" delay="0">
                  <p:tgtEl>
                    <p:spTgt spid="104"/>
                  </p:tgtEl>
                </p:cond>
              </p:nextCondLst>
            </p:seq>
          </p:childTnLst>
        </p:cTn>
      </p:par>
    </p:tnLst>
    <p:bldLst>
      <p:bldP spid="11" grpId="0" animBg="1"/>
      <p:bldP spid="23" grpId="0" animBg="1"/>
      <p:bldP spid="24"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7"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80" grpId="0" animBg="1"/>
      <p:bldP spid="81" grpId="0" animBg="1"/>
      <p:bldP spid="83" grpId="0" animBg="1"/>
      <p:bldP spid="86" grpId="0" animBg="1"/>
      <p:bldP spid="87" grpId="0" animBg="1"/>
      <p:bldP spid="88" grpId="0" animBg="1"/>
      <p:bldP spid="89" grpId="0" animBg="1"/>
      <p:bldP spid="90" grpId="0" animBg="1"/>
      <p:bldP spid="92" grpId="0" animBg="1"/>
      <p:bldP spid="93"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3" grpId="0" animBg="1"/>
      <p:bldP spid="131" grpId="0" animBg="1"/>
      <p:bldP spid="132" grpId="0" animBg="1"/>
      <p:bldP spid="133" grpId="0" animBg="1"/>
      <p:bldP spid="134" grpId="0" animBg="1"/>
      <p:bldP spid="135" grpId="0" animBg="1"/>
      <p:bldP spid="136" grpId="0" animBg="1"/>
      <p:bldP spid="137" grpId="0" animBg="1"/>
      <p:bldP spid="158" grpId="0" animBg="1"/>
      <p:bldP spid="159" grpId="0" animBg="1"/>
      <p:bldP spid="160" grpId="0" animBg="1"/>
      <p:bldP spid="161" grpId="0" animBg="1"/>
      <p:bldP spid="162" grpId="0" animBg="1"/>
      <p:bldP spid="163" grpId="0" animBg="1"/>
      <p:bldP spid="164"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9" grpId="0" animBg="1"/>
      <p:bldP spid="190" grpId="0" animBg="1"/>
      <p:bldP spid="191" grpId="0" animBg="1"/>
      <p:bldP spid="192" grpId="0" animBg="1"/>
      <p:bldP spid="193" grpId="0" animBg="1"/>
      <p:bldP spid="197" grpId="0" animBg="1"/>
      <p:bldP spid="198"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86" grpId="0" animBg="1"/>
      <p:bldP spid="287" grpId="0" animBg="1"/>
      <p:bldP spid="288" grpId="0" animBg="1"/>
      <p:bldP spid="289" grpId="0" animBg="1"/>
      <p:bldP spid="1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52</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3AC6AB6-5321-4571-AD62-E7141E21EBD4}"/>
              </a:ext>
            </a:extLst>
          </p:cNvPr>
          <p:cNvSpPr/>
          <p:nvPr/>
        </p:nvSpPr>
        <p:spPr>
          <a:xfrm>
            <a:off x="25411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1</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33539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1</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4043850" y="112203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1</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4" name="Oval 13">
            <a:extLst>
              <a:ext uri="{FF2B5EF4-FFF2-40B4-BE49-F238E27FC236}">
                <a16:creationId xmlns:a16="http://schemas.microsoft.com/office/drawing/2014/main" id="{13AC6AB6-5321-4571-AD62-E7141E21EBD4}"/>
              </a:ext>
            </a:extLst>
          </p:cNvPr>
          <p:cNvSpPr/>
          <p:nvPr/>
        </p:nvSpPr>
        <p:spPr>
          <a:xfrm>
            <a:off x="4767750" y="106841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1</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13AC6AB6-5321-4571-AD62-E7141E21EBD4}"/>
              </a:ext>
            </a:extLst>
          </p:cNvPr>
          <p:cNvSpPr/>
          <p:nvPr/>
        </p:nvSpPr>
        <p:spPr>
          <a:xfrm>
            <a:off x="5504350"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1</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13AC6AB6-5321-4571-AD62-E7141E21EBD4}"/>
              </a:ext>
            </a:extLst>
          </p:cNvPr>
          <p:cNvSpPr/>
          <p:nvPr/>
        </p:nvSpPr>
        <p:spPr>
          <a:xfrm>
            <a:off x="6266350" y="1076318"/>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1</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13AC6AB6-5321-4571-AD62-E7141E21EBD4}"/>
              </a:ext>
            </a:extLst>
          </p:cNvPr>
          <p:cNvSpPr/>
          <p:nvPr/>
        </p:nvSpPr>
        <p:spPr>
          <a:xfrm>
            <a:off x="7002950"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a:ea typeface="+mn-ea"/>
                <a:cs typeface="+mn-cs"/>
                <a:sym typeface="Arial"/>
              </a:rPr>
              <a:t>1</a:t>
            </a:r>
            <a:endParaRPr kumimoji="0" lang="vi-VN" sz="3200" b="1"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8" name="Snip Diagonal Corner Rectangle 17"/>
          <p:cNvSpPr/>
          <p:nvPr/>
        </p:nvSpPr>
        <p:spPr>
          <a:xfrm>
            <a:off x="742657" y="1971568"/>
            <a:ext cx="10526728" cy="2155932"/>
          </a:xfrm>
          <a:prstGeom prst="snip2DiagRect">
            <a:avLst/>
          </a:prstGeom>
          <a:ln/>
        </p:spPr>
        <p:style>
          <a:lnRef idx="2">
            <a:schemeClr val="accent6"/>
          </a:lnRef>
          <a:fillRef idx="1">
            <a:schemeClr val="lt1"/>
          </a:fillRef>
          <a:effectRef idx="0">
            <a:schemeClr val="accent6"/>
          </a:effectRef>
          <a:fontRef idx="minor">
            <a:schemeClr val="dk1"/>
          </a:fontRef>
        </p:style>
        <p:txBody>
          <a:bodyPr lIns="121914" tIns="60957" rIns="121914" bIns="60957" rtlCol="0" anchor="ctr"/>
          <a:lstStyle/>
          <a:p>
            <a:pPr algn="just">
              <a:lnSpc>
                <a:spcPct val="150000"/>
              </a:lnSpc>
              <a:spcAft>
                <a:spcPts val="800"/>
              </a:spcAft>
            </a:pPr>
            <a:r>
              <a:rPr lang="en-US" sz="3600" b="1" dirty="0" err="1">
                <a:solidFill>
                  <a:srgbClr val="FF0000"/>
                </a:solidFill>
                <a:latin typeface="Times New Roman"/>
                <a:ea typeface="Calibri"/>
                <a:cs typeface="Times New Roman"/>
              </a:rPr>
              <a:t>Câu</a:t>
            </a:r>
            <a:r>
              <a:rPr lang="en-US" sz="3600" b="1" dirty="0">
                <a:solidFill>
                  <a:srgbClr val="FF0000"/>
                </a:solidFill>
                <a:latin typeface="Times New Roman"/>
                <a:ea typeface="Calibri"/>
                <a:cs typeface="Times New Roman"/>
              </a:rPr>
              <a:t> 1: </a:t>
            </a:r>
            <a:r>
              <a:rPr lang="en-US" sz="3600" b="1" dirty="0" err="1">
                <a:solidFill>
                  <a:srgbClr val="FF0000"/>
                </a:solidFill>
                <a:latin typeface="Times New Roman"/>
                <a:ea typeface="Calibri"/>
                <a:cs typeface="Times New Roman"/>
              </a:rPr>
              <a:t>Đây</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là</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nhân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vật</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chăm</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chỉ</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siêng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năng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nhưng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thường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chịu</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nhiều</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thiệt</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thòi</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trong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gia</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đình</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được</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chim</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đại</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bàng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trả</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ơn</a:t>
            </a:r>
            <a:r>
              <a:rPr lang="en-US" sz="3600" b="1" dirty="0">
                <a:solidFill>
                  <a:srgbClr val="FF0000"/>
                </a:solidFill>
                <a:latin typeface="Times New Roman"/>
                <a:ea typeface="Calibri"/>
                <a:cs typeface="Times New Roman"/>
              </a:rPr>
              <a:t>?</a:t>
            </a:r>
            <a:endParaRPr lang="en-US" sz="3600" b="1" dirty="0">
              <a:solidFill>
                <a:srgbClr val="FF0000"/>
              </a:solidFill>
              <a:effectLst/>
              <a:latin typeface="Calibri"/>
              <a:ea typeface="Calibri"/>
              <a:cs typeface="Times New Roman"/>
            </a:endParaRPr>
          </a:p>
        </p:txBody>
      </p:sp>
      <p:sp>
        <p:nvSpPr>
          <p:cNvPr id="20" name="Cloud 19">
            <a:hlinkClick r:id="rId3" action="ppaction://hlinksldjump"/>
          </p:cNvPr>
          <p:cNvSpPr/>
          <p:nvPr/>
        </p:nvSpPr>
        <p:spPr>
          <a:xfrm>
            <a:off x="4298184" y="5400999"/>
            <a:ext cx="2959100" cy="1104900"/>
          </a:xfrm>
          <a:prstGeom prst="cloud">
            <a:avLst/>
          </a:prstGeom>
          <a:solidFill>
            <a:sysClr val="window" lastClr="FFFFFF"/>
          </a:solidFill>
          <a:ln w="12700" cap="flat" cmpd="sng" algn="ctr">
            <a:solidFill>
              <a:sysClr val="window" lastClr="FFFFFF"/>
            </a:solidFill>
            <a:prstDash val="solid"/>
            <a:miter lim="800000"/>
          </a:ln>
          <a:effectLst/>
        </p:spPr>
        <p:txBody>
          <a:bodyPr lIns="121914" tIns="60957" rIns="121914" bIns="60957"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hlinkClick r:id="rId4" action="ppaction://hlinksldjump"/>
              </a:rPr>
              <a:t>QUAY</a:t>
            </a:r>
            <a:r>
              <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rPr>
              <a:t> VỀ</a:t>
            </a:r>
            <a:endParaRPr kumimoji="0" lang="vi-VN"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76966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53</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3AC6AB6-5321-4571-AD62-E7141E21EBD4}"/>
              </a:ext>
            </a:extLst>
          </p:cNvPr>
          <p:cNvSpPr/>
          <p:nvPr/>
        </p:nvSpPr>
        <p:spPr>
          <a:xfrm>
            <a:off x="25411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2</a:t>
            </a:r>
            <a:endParaRPr lang="vi-VN" sz="3200" b="1" kern="0" dirty="0">
              <a:solidFill>
                <a:prstClr val="white"/>
              </a:solidFill>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33539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2</a:t>
            </a:r>
            <a:endParaRPr lang="vi-VN" sz="3200" b="1" kern="0" dirty="0">
              <a:solidFill>
                <a:prstClr val="white"/>
              </a:solidFill>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4043850" y="112203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2</a:t>
            </a:r>
            <a:endParaRPr lang="vi-VN" sz="3200" b="1" kern="0" dirty="0">
              <a:solidFill>
                <a:prstClr val="white"/>
              </a:solidFill>
              <a:sym typeface="Arial"/>
            </a:endParaRPr>
          </a:p>
        </p:txBody>
      </p:sp>
      <p:sp>
        <p:nvSpPr>
          <p:cNvPr id="14" name="Oval 13">
            <a:extLst>
              <a:ext uri="{FF2B5EF4-FFF2-40B4-BE49-F238E27FC236}">
                <a16:creationId xmlns:a16="http://schemas.microsoft.com/office/drawing/2014/main" id="{13AC6AB6-5321-4571-AD62-E7141E21EBD4}"/>
              </a:ext>
            </a:extLst>
          </p:cNvPr>
          <p:cNvSpPr/>
          <p:nvPr/>
        </p:nvSpPr>
        <p:spPr>
          <a:xfrm>
            <a:off x="4767750" y="106841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2</a:t>
            </a:r>
            <a:endParaRPr lang="vi-VN" sz="3200" b="1" kern="0" dirty="0">
              <a:solidFill>
                <a:prstClr val="white"/>
              </a:solidFill>
              <a:sym typeface="Arial"/>
            </a:endParaRPr>
          </a:p>
        </p:txBody>
      </p:sp>
      <p:sp>
        <p:nvSpPr>
          <p:cNvPr id="15" name="Oval 14">
            <a:extLst>
              <a:ext uri="{FF2B5EF4-FFF2-40B4-BE49-F238E27FC236}">
                <a16:creationId xmlns:a16="http://schemas.microsoft.com/office/drawing/2014/main" id="{13AC6AB6-5321-4571-AD62-E7141E21EBD4}"/>
              </a:ext>
            </a:extLst>
          </p:cNvPr>
          <p:cNvSpPr/>
          <p:nvPr/>
        </p:nvSpPr>
        <p:spPr>
          <a:xfrm>
            <a:off x="5504350"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2</a:t>
            </a:r>
            <a:endParaRPr lang="vi-VN" sz="3200" b="1" kern="0" dirty="0">
              <a:solidFill>
                <a:prstClr val="white"/>
              </a:solidFill>
              <a:sym typeface="Arial"/>
            </a:endParaRPr>
          </a:p>
        </p:txBody>
      </p:sp>
      <p:sp>
        <p:nvSpPr>
          <p:cNvPr id="16" name="Oval 15">
            <a:extLst>
              <a:ext uri="{FF2B5EF4-FFF2-40B4-BE49-F238E27FC236}">
                <a16:creationId xmlns:a16="http://schemas.microsoft.com/office/drawing/2014/main" id="{13AC6AB6-5321-4571-AD62-E7141E21EBD4}"/>
              </a:ext>
            </a:extLst>
          </p:cNvPr>
          <p:cNvSpPr/>
          <p:nvPr/>
        </p:nvSpPr>
        <p:spPr>
          <a:xfrm>
            <a:off x="6266350" y="1076318"/>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2</a:t>
            </a:r>
            <a:endParaRPr lang="vi-VN" sz="3200" b="1" kern="0" dirty="0">
              <a:solidFill>
                <a:prstClr val="white"/>
              </a:solidFill>
              <a:sym typeface="Arial"/>
            </a:endParaRPr>
          </a:p>
        </p:txBody>
      </p:sp>
      <p:sp>
        <p:nvSpPr>
          <p:cNvPr id="17" name="Oval 16">
            <a:extLst>
              <a:ext uri="{FF2B5EF4-FFF2-40B4-BE49-F238E27FC236}">
                <a16:creationId xmlns:a16="http://schemas.microsoft.com/office/drawing/2014/main" id="{13AC6AB6-5321-4571-AD62-E7141E21EBD4}"/>
              </a:ext>
            </a:extLst>
          </p:cNvPr>
          <p:cNvSpPr/>
          <p:nvPr/>
        </p:nvSpPr>
        <p:spPr>
          <a:xfrm>
            <a:off x="7002950"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2</a:t>
            </a:r>
            <a:endParaRPr lang="vi-VN" sz="3200" b="1" kern="0" dirty="0">
              <a:solidFill>
                <a:prstClr val="white"/>
              </a:solidFill>
              <a:sym typeface="Arial"/>
            </a:endParaRPr>
          </a:p>
        </p:txBody>
      </p:sp>
      <p:sp>
        <p:nvSpPr>
          <p:cNvPr id="18" name="Snip Diagonal Corner Rectangle 17"/>
          <p:cNvSpPr/>
          <p:nvPr/>
        </p:nvSpPr>
        <p:spPr>
          <a:xfrm>
            <a:off x="742657" y="1971568"/>
            <a:ext cx="10526728" cy="2155932"/>
          </a:xfrm>
          <a:prstGeom prst="snip2DiagRect">
            <a:avLst/>
          </a:prstGeom>
          <a:ln/>
        </p:spPr>
        <p:style>
          <a:lnRef idx="2">
            <a:schemeClr val="accent6"/>
          </a:lnRef>
          <a:fillRef idx="1">
            <a:schemeClr val="lt1"/>
          </a:fillRef>
          <a:effectRef idx="0">
            <a:schemeClr val="accent6"/>
          </a:effectRef>
          <a:fontRef idx="minor">
            <a:schemeClr val="dk1"/>
          </a:fontRef>
        </p:style>
        <p:txBody>
          <a:bodyPr lIns="121914" tIns="60957" rIns="121914" bIns="60957" rtlCol="0" anchor="ctr"/>
          <a:lstStyle/>
          <a:p>
            <a:pPr algn="just">
              <a:lnSpc>
                <a:spcPct val="150000"/>
              </a:lnSpc>
              <a:spcAft>
                <a:spcPts val="800"/>
              </a:spcAft>
            </a:pPr>
            <a:r>
              <a:rPr lang="en-US" sz="3600" b="1" dirty="0" err="1">
                <a:solidFill>
                  <a:srgbClr val="FF0000"/>
                </a:solidFill>
                <a:latin typeface="Times New Roman"/>
                <a:ea typeface="Calibri"/>
                <a:cs typeface="Times New Roman"/>
              </a:rPr>
              <a:t>Câu</a:t>
            </a:r>
            <a:r>
              <a:rPr lang="en-US" sz="3600" b="1" dirty="0">
                <a:solidFill>
                  <a:srgbClr val="FF0000"/>
                </a:solidFill>
                <a:latin typeface="Times New Roman"/>
                <a:ea typeface="Calibri"/>
                <a:cs typeface="Times New Roman"/>
              </a:rPr>
              <a:t> 2: </a:t>
            </a:r>
            <a:r>
              <a:rPr lang="en-US" sz="3600" b="1" dirty="0" err="1">
                <a:solidFill>
                  <a:srgbClr val="FF0000"/>
                </a:solidFill>
                <a:latin typeface="Times New Roman"/>
                <a:ea typeface="Calibri"/>
                <a:cs typeface="Times New Roman"/>
              </a:rPr>
              <a:t>Đây</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là</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kiểu</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nhân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vật</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trong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truyện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cổ</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tích</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Sọ</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Dừa</a:t>
            </a:r>
            <a:r>
              <a:rPr lang="en-US" sz="3600" b="1" dirty="0">
                <a:solidFill>
                  <a:srgbClr val="FF0000"/>
                </a:solidFill>
                <a:latin typeface="Times New Roman"/>
                <a:ea typeface="Calibri"/>
                <a:cs typeface="Times New Roman"/>
              </a:rPr>
              <a:t>?</a:t>
            </a:r>
            <a:endParaRPr lang="en-US" sz="2800" b="1" dirty="0">
              <a:solidFill>
                <a:srgbClr val="FF0000"/>
              </a:solidFill>
              <a:effectLst/>
              <a:latin typeface="Calibri"/>
              <a:ea typeface="Calibri"/>
              <a:cs typeface="Times New Roman"/>
            </a:endParaRPr>
          </a:p>
        </p:txBody>
      </p:sp>
      <p:sp>
        <p:nvSpPr>
          <p:cNvPr id="20" name="Cloud 19">
            <a:hlinkClick r:id="rId3" action="ppaction://hlinksldjump"/>
          </p:cNvPr>
          <p:cNvSpPr/>
          <p:nvPr/>
        </p:nvSpPr>
        <p:spPr>
          <a:xfrm>
            <a:off x="4298184" y="5400999"/>
            <a:ext cx="2959100" cy="1104900"/>
          </a:xfrm>
          <a:prstGeom prst="cloud">
            <a:avLst/>
          </a:prstGeom>
          <a:solidFill>
            <a:sysClr val="window" lastClr="FFFFFF"/>
          </a:solidFill>
          <a:ln w="12700" cap="flat" cmpd="sng" algn="ctr">
            <a:solidFill>
              <a:sysClr val="window" lastClr="FFFFFF"/>
            </a:solidFill>
            <a:prstDash val="solid"/>
            <a:miter lim="800000"/>
          </a:ln>
          <a:effectLst/>
        </p:spPr>
        <p:txBody>
          <a:bodyPr lIns="121914" tIns="60957" rIns="121914" bIns="60957" rtlCol="0" anchor="ctr"/>
          <a:lstStyle/>
          <a:p>
            <a:pPr algn="ctr" defTabSz="914354">
              <a:defRPr/>
            </a:pPr>
            <a:r>
              <a:rPr lang="en-US" sz="3600" b="1" kern="0" dirty="0">
                <a:solidFill>
                  <a:srgbClr val="FF0000"/>
                </a:solidFill>
                <a:latin typeface="Times New Roman" pitchFamily="18" charset="0"/>
                <a:cs typeface="Times New Roman" pitchFamily="18" charset="0"/>
                <a:sym typeface="Arial"/>
                <a:hlinkClick r:id="rId4" action="ppaction://hlinksldjump"/>
              </a:rPr>
              <a:t>QUAY</a:t>
            </a:r>
            <a:r>
              <a:rPr lang="en-US" sz="3600" b="1" kern="0" dirty="0">
                <a:solidFill>
                  <a:srgbClr val="FF0000"/>
                </a:solidFill>
                <a:latin typeface="Times New Roman" pitchFamily="18" charset="0"/>
                <a:cs typeface="Times New Roman" pitchFamily="18" charset="0"/>
                <a:sym typeface="Arial"/>
              </a:rPr>
              <a:t> VỀ</a:t>
            </a:r>
            <a:endParaRPr lang="vi-VN" sz="3600" b="1"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8785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54</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3AC6AB6-5321-4571-AD62-E7141E21EBD4}"/>
              </a:ext>
            </a:extLst>
          </p:cNvPr>
          <p:cNvSpPr/>
          <p:nvPr/>
        </p:nvSpPr>
        <p:spPr>
          <a:xfrm>
            <a:off x="25411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3</a:t>
            </a:r>
            <a:endParaRPr lang="vi-VN" sz="3200" b="1" kern="0" dirty="0">
              <a:solidFill>
                <a:prstClr val="white"/>
              </a:solidFill>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33539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3</a:t>
            </a:r>
            <a:endParaRPr lang="vi-VN" sz="3200" b="1" kern="0" dirty="0">
              <a:solidFill>
                <a:prstClr val="white"/>
              </a:solidFill>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4043850" y="112203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3</a:t>
            </a:r>
            <a:endParaRPr lang="vi-VN" sz="3200" b="1" kern="0" dirty="0">
              <a:solidFill>
                <a:prstClr val="white"/>
              </a:solidFill>
              <a:sym typeface="Arial"/>
            </a:endParaRPr>
          </a:p>
        </p:txBody>
      </p:sp>
      <p:sp>
        <p:nvSpPr>
          <p:cNvPr id="14" name="Oval 13">
            <a:extLst>
              <a:ext uri="{FF2B5EF4-FFF2-40B4-BE49-F238E27FC236}">
                <a16:creationId xmlns:a16="http://schemas.microsoft.com/office/drawing/2014/main" id="{13AC6AB6-5321-4571-AD62-E7141E21EBD4}"/>
              </a:ext>
            </a:extLst>
          </p:cNvPr>
          <p:cNvSpPr/>
          <p:nvPr/>
        </p:nvSpPr>
        <p:spPr>
          <a:xfrm>
            <a:off x="4767750" y="106841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3</a:t>
            </a:r>
            <a:endParaRPr lang="vi-VN" sz="3200" b="1" kern="0" dirty="0">
              <a:solidFill>
                <a:prstClr val="white"/>
              </a:solidFill>
              <a:sym typeface="Arial"/>
            </a:endParaRPr>
          </a:p>
        </p:txBody>
      </p:sp>
      <p:sp>
        <p:nvSpPr>
          <p:cNvPr id="15" name="Oval 14">
            <a:extLst>
              <a:ext uri="{FF2B5EF4-FFF2-40B4-BE49-F238E27FC236}">
                <a16:creationId xmlns:a16="http://schemas.microsoft.com/office/drawing/2014/main" id="{13AC6AB6-5321-4571-AD62-E7141E21EBD4}"/>
              </a:ext>
            </a:extLst>
          </p:cNvPr>
          <p:cNvSpPr/>
          <p:nvPr/>
        </p:nvSpPr>
        <p:spPr>
          <a:xfrm>
            <a:off x="5504350"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3</a:t>
            </a:r>
            <a:endParaRPr lang="vi-VN" sz="3200" b="1" kern="0" dirty="0">
              <a:solidFill>
                <a:prstClr val="white"/>
              </a:solidFill>
              <a:sym typeface="Arial"/>
            </a:endParaRPr>
          </a:p>
        </p:txBody>
      </p:sp>
      <p:sp>
        <p:nvSpPr>
          <p:cNvPr id="16" name="Oval 15">
            <a:extLst>
              <a:ext uri="{FF2B5EF4-FFF2-40B4-BE49-F238E27FC236}">
                <a16:creationId xmlns:a16="http://schemas.microsoft.com/office/drawing/2014/main" id="{13AC6AB6-5321-4571-AD62-E7141E21EBD4}"/>
              </a:ext>
            </a:extLst>
          </p:cNvPr>
          <p:cNvSpPr/>
          <p:nvPr/>
        </p:nvSpPr>
        <p:spPr>
          <a:xfrm>
            <a:off x="6266350" y="1076318"/>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3</a:t>
            </a:r>
            <a:endParaRPr lang="vi-VN" sz="3200" b="1" kern="0" dirty="0">
              <a:solidFill>
                <a:prstClr val="white"/>
              </a:solidFill>
              <a:sym typeface="Arial"/>
            </a:endParaRPr>
          </a:p>
        </p:txBody>
      </p:sp>
      <p:sp>
        <p:nvSpPr>
          <p:cNvPr id="17" name="Oval 16">
            <a:extLst>
              <a:ext uri="{FF2B5EF4-FFF2-40B4-BE49-F238E27FC236}">
                <a16:creationId xmlns:a16="http://schemas.microsoft.com/office/drawing/2014/main" id="{13AC6AB6-5321-4571-AD62-E7141E21EBD4}"/>
              </a:ext>
            </a:extLst>
          </p:cNvPr>
          <p:cNvSpPr/>
          <p:nvPr/>
        </p:nvSpPr>
        <p:spPr>
          <a:xfrm>
            <a:off x="7002950"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3</a:t>
            </a:r>
            <a:endParaRPr lang="vi-VN" sz="3200" b="1" kern="0" dirty="0">
              <a:solidFill>
                <a:prstClr val="white"/>
              </a:solidFill>
              <a:sym typeface="Arial"/>
            </a:endParaRPr>
          </a:p>
        </p:txBody>
      </p:sp>
      <p:sp>
        <p:nvSpPr>
          <p:cNvPr id="18" name="Snip Diagonal Corner Rectangle 17"/>
          <p:cNvSpPr/>
          <p:nvPr/>
        </p:nvSpPr>
        <p:spPr>
          <a:xfrm>
            <a:off x="742657" y="1971568"/>
            <a:ext cx="10526728" cy="2155932"/>
          </a:xfrm>
          <a:prstGeom prst="snip2DiagRect">
            <a:avLst/>
          </a:prstGeom>
          <a:ln/>
        </p:spPr>
        <p:style>
          <a:lnRef idx="2">
            <a:schemeClr val="accent6"/>
          </a:lnRef>
          <a:fillRef idx="1">
            <a:schemeClr val="lt1"/>
          </a:fillRef>
          <a:effectRef idx="0">
            <a:schemeClr val="accent6"/>
          </a:effectRef>
          <a:fontRef idx="minor">
            <a:schemeClr val="dk1"/>
          </a:fontRef>
        </p:style>
        <p:txBody>
          <a:bodyPr lIns="121914" tIns="60957" rIns="121914" bIns="60957" rtlCol="0" anchor="ctr"/>
          <a:lstStyle/>
          <a:p>
            <a:pPr algn="just">
              <a:lnSpc>
                <a:spcPct val="150000"/>
              </a:lnSpc>
              <a:spcAft>
                <a:spcPts val="800"/>
              </a:spcAft>
            </a:pPr>
            <a:r>
              <a:rPr lang="en-US" sz="3600" b="1" dirty="0" err="1">
                <a:solidFill>
                  <a:srgbClr val="FF0000"/>
                </a:solidFill>
                <a:latin typeface="Times New Roman"/>
                <a:ea typeface="Calibri"/>
                <a:cs typeface="Times New Roman"/>
              </a:rPr>
              <a:t>Câu</a:t>
            </a:r>
            <a:r>
              <a:rPr lang="en-US" sz="3600" b="1" dirty="0">
                <a:solidFill>
                  <a:srgbClr val="FF0000"/>
                </a:solidFill>
                <a:latin typeface="Times New Roman"/>
                <a:ea typeface="Calibri"/>
                <a:cs typeface="Times New Roman"/>
              </a:rPr>
              <a:t> 3: </a:t>
            </a:r>
            <a:r>
              <a:rPr lang="en-US" sz="3600" b="1" dirty="0" err="1">
                <a:solidFill>
                  <a:srgbClr val="FF0000"/>
                </a:solidFill>
                <a:latin typeface="Times New Roman"/>
                <a:ea typeface="Calibri"/>
                <a:cs typeface="Times New Roman"/>
              </a:rPr>
              <a:t>Điền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từ</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còn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thiếu</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vào</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câu</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tục</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ngữ</a:t>
            </a:r>
            <a:r>
              <a:rPr lang="en-US" sz="3600" b="1" dirty="0">
                <a:solidFill>
                  <a:srgbClr val="FF0000"/>
                </a:solidFill>
                <a:latin typeface="Times New Roman"/>
                <a:ea typeface="Calibri"/>
                <a:cs typeface="Times New Roman"/>
              </a:rPr>
              <a:t>: "</a:t>
            </a:r>
            <a:r>
              <a:rPr lang="en-US" sz="3600" b="1" i="1" dirty="0" err="1">
                <a:solidFill>
                  <a:srgbClr val="FF0000"/>
                </a:solidFill>
                <a:latin typeface="Times New Roman"/>
                <a:ea typeface="Calibri"/>
                <a:cs typeface="Times New Roman"/>
              </a:rPr>
              <a:t>Thương</a:t>
            </a:r>
            <a:r>
              <a:rPr lang="en-US" sz="3600" b="1" i="1" dirty="0">
                <a:solidFill>
                  <a:srgbClr val="FF0000"/>
                </a:solidFill>
                <a:latin typeface="Times New Roman"/>
                <a:ea typeface="Calibri"/>
                <a:cs typeface="Times New Roman"/>
              </a:rPr>
              <a:t> </a:t>
            </a:r>
            <a:r>
              <a:rPr lang="en-US" sz="3600" b="1" i="1" dirty="0" err="1">
                <a:solidFill>
                  <a:srgbClr val="FF0000"/>
                </a:solidFill>
                <a:latin typeface="Times New Roman"/>
                <a:ea typeface="Calibri"/>
                <a:cs typeface="Times New Roman"/>
              </a:rPr>
              <a:t>người</a:t>
            </a:r>
            <a:r>
              <a:rPr lang="en-US" sz="3600" b="1" i="1" dirty="0">
                <a:solidFill>
                  <a:srgbClr val="FF0000"/>
                </a:solidFill>
                <a:latin typeface="Times New Roman"/>
                <a:ea typeface="Calibri"/>
                <a:cs typeface="Times New Roman"/>
              </a:rPr>
              <a:t> </a:t>
            </a:r>
            <a:r>
              <a:rPr lang="en-US" sz="3600" b="1" i="1" dirty="0" err="1">
                <a:solidFill>
                  <a:srgbClr val="FF0000"/>
                </a:solidFill>
                <a:latin typeface="Times New Roman"/>
                <a:ea typeface="Calibri"/>
                <a:cs typeface="Times New Roman"/>
              </a:rPr>
              <a:t>như</a:t>
            </a:r>
            <a:r>
              <a:rPr lang="en-US" sz="3600" b="1" i="1" dirty="0">
                <a:solidFill>
                  <a:srgbClr val="FF0000"/>
                </a:solidFill>
                <a:latin typeface="Times New Roman"/>
                <a:ea typeface="Calibri"/>
                <a:cs typeface="Times New Roman"/>
              </a:rPr>
              <a:t> </a:t>
            </a:r>
            <a:r>
              <a:rPr lang="en-US" sz="3600" b="1" i="1" dirty="0" err="1">
                <a:solidFill>
                  <a:srgbClr val="FF0000"/>
                </a:solidFill>
                <a:latin typeface="Times New Roman"/>
                <a:ea typeface="Calibri"/>
                <a:cs typeface="Times New Roman"/>
              </a:rPr>
              <a:t>thể</a:t>
            </a:r>
            <a:r>
              <a:rPr lang="en-US" sz="3600" b="1" dirty="0">
                <a:solidFill>
                  <a:srgbClr val="FF0000"/>
                </a:solidFill>
                <a:latin typeface="Times New Roman"/>
                <a:ea typeface="Calibri"/>
                <a:cs typeface="Times New Roman"/>
              </a:rPr>
              <a:t>..."</a:t>
            </a:r>
            <a:endParaRPr lang="en-US" sz="2800" b="1" dirty="0">
              <a:solidFill>
                <a:srgbClr val="FF0000"/>
              </a:solidFill>
              <a:effectLst/>
              <a:latin typeface="Calibri"/>
              <a:ea typeface="Calibri"/>
              <a:cs typeface="Times New Roman"/>
            </a:endParaRPr>
          </a:p>
        </p:txBody>
      </p:sp>
      <p:sp>
        <p:nvSpPr>
          <p:cNvPr id="20" name="Cloud 19">
            <a:hlinkClick r:id="rId3" action="ppaction://hlinksldjump"/>
          </p:cNvPr>
          <p:cNvSpPr/>
          <p:nvPr/>
        </p:nvSpPr>
        <p:spPr>
          <a:xfrm>
            <a:off x="4298184" y="5400999"/>
            <a:ext cx="2959100" cy="1104900"/>
          </a:xfrm>
          <a:prstGeom prst="cloud">
            <a:avLst/>
          </a:prstGeom>
          <a:solidFill>
            <a:sysClr val="window" lastClr="FFFFFF"/>
          </a:solidFill>
          <a:ln w="12700" cap="flat" cmpd="sng" algn="ctr">
            <a:solidFill>
              <a:sysClr val="window" lastClr="FFFFFF"/>
            </a:solidFill>
            <a:prstDash val="solid"/>
            <a:miter lim="800000"/>
          </a:ln>
          <a:effectLst/>
        </p:spPr>
        <p:txBody>
          <a:bodyPr lIns="121914" tIns="60957" rIns="121914" bIns="60957" rtlCol="0" anchor="ctr"/>
          <a:lstStyle/>
          <a:p>
            <a:pPr algn="ctr" defTabSz="914354">
              <a:defRPr/>
            </a:pPr>
            <a:r>
              <a:rPr lang="en-US" sz="3600" b="1" kern="0" dirty="0">
                <a:solidFill>
                  <a:srgbClr val="FF0000"/>
                </a:solidFill>
                <a:latin typeface="Times New Roman" pitchFamily="18" charset="0"/>
                <a:cs typeface="Times New Roman" pitchFamily="18" charset="0"/>
                <a:sym typeface="Arial"/>
                <a:hlinkClick r:id="rId4" action="ppaction://hlinksldjump"/>
              </a:rPr>
              <a:t>QUAY</a:t>
            </a:r>
            <a:r>
              <a:rPr lang="en-US" sz="3600" b="1" kern="0" dirty="0">
                <a:solidFill>
                  <a:srgbClr val="FF0000"/>
                </a:solidFill>
                <a:latin typeface="Times New Roman" pitchFamily="18" charset="0"/>
                <a:cs typeface="Times New Roman" pitchFamily="18" charset="0"/>
                <a:sym typeface="Arial"/>
              </a:rPr>
              <a:t> VỀ</a:t>
            </a:r>
            <a:endParaRPr lang="vi-VN" sz="3600" b="1" kern="0" dirty="0">
              <a:solidFill>
                <a:srgbClr val="FF0000"/>
              </a:solidFill>
              <a:latin typeface="Times New Roman" pitchFamily="18" charset="0"/>
              <a:cs typeface="Times New Roman" pitchFamily="18" charset="0"/>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7684168" y="1122034"/>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3</a:t>
            </a:r>
            <a:endParaRPr lang="vi-VN" sz="3200" b="1" kern="0" dirty="0">
              <a:solidFill>
                <a:prstClr val="white"/>
              </a:solidFill>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8355888"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3</a:t>
            </a:r>
            <a:endParaRPr lang="vi-VN" sz="3200" b="1" kern="0" dirty="0">
              <a:solidFill>
                <a:prstClr val="white"/>
              </a:solidFill>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8968356"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3</a:t>
            </a:r>
            <a:endParaRPr lang="vi-VN" sz="3200" b="1" kern="0" dirty="0">
              <a:solidFill>
                <a:prstClr val="white"/>
              </a:solidFill>
              <a:sym typeface="Arial"/>
            </a:endParaRPr>
          </a:p>
        </p:txBody>
      </p:sp>
    </p:spTree>
    <p:extLst>
      <p:ext uri="{BB962C8B-B14F-4D97-AF65-F5344CB8AC3E}">
        <p14:creationId xmlns:p14="http://schemas.microsoft.com/office/powerpoint/2010/main" val="121403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20" grpId="0" animBg="1"/>
      <p:bldP spid="23" grpId="0" animBg="1"/>
      <p:bldP spid="24"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55</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3AC6AB6-5321-4571-AD62-E7141E21EBD4}"/>
              </a:ext>
            </a:extLst>
          </p:cNvPr>
          <p:cNvSpPr/>
          <p:nvPr/>
        </p:nvSpPr>
        <p:spPr>
          <a:xfrm>
            <a:off x="25411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33539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4043850" y="112203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
        <p:nvSpPr>
          <p:cNvPr id="14" name="Oval 13">
            <a:extLst>
              <a:ext uri="{FF2B5EF4-FFF2-40B4-BE49-F238E27FC236}">
                <a16:creationId xmlns:a16="http://schemas.microsoft.com/office/drawing/2014/main" id="{13AC6AB6-5321-4571-AD62-E7141E21EBD4}"/>
              </a:ext>
            </a:extLst>
          </p:cNvPr>
          <p:cNvSpPr/>
          <p:nvPr/>
        </p:nvSpPr>
        <p:spPr>
          <a:xfrm>
            <a:off x="7607634" y="106841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
        <p:nvSpPr>
          <p:cNvPr id="15" name="Oval 14">
            <a:extLst>
              <a:ext uri="{FF2B5EF4-FFF2-40B4-BE49-F238E27FC236}">
                <a16:creationId xmlns:a16="http://schemas.microsoft.com/office/drawing/2014/main" id="{13AC6AB6-5321-4571-AD62-E7141E21EBD4}"/>
              </a:ext>
            </a:extLst>
          </p:cNvPr>
          <p:cNvSpPr/>
          <p:nvPr/>
        </p:nvSpPr>
        <p:spPr>
          <a:xfrm>
            <a:off x="8344234"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
        <p:nvSpPr>
          <p:cNvPr id="16" name="Oval 15">
            <a:extLst>
              <a:ext uri="{FF2B5EF4-FFF2-40B4-BE49-F238E27FC236}">
                <a16:creationId xmlns:a16="http://schemas.microsoft.com/office/drawing/2014/main" id="{13AC6AB6-5321-4571-AD62-E7141E21EBD4}"/>
              </a:ext>
            </a:extLst>
          </p:cNvPr>
          <p:cNvSpPr/>
          <p:nvPr/>
        </p:nvSpPr>
        <p:spPr>
          <a:xfrm>
            <a:off x="9106234" y="1076318"/>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
        <p:nvSpPr>
          <p:cNvPr id="17" name="Oval 16">
            <a:extLst>
              <a:ext uri="{FF2B5EF4-FFF2-40B4-BE49-F238E27FC236}">
                <a16:creationId xmlns:a16="http://schemas.microsoft.com/office/drawing/2014/main" id="{13AC6AB6-5321-4571-AD62-E7141E21EBD4}"/>
              </a:ext>
            </a:extLst>
          </p:cNvPr>
          <p:cNvSpPr/>
          <p:nvPr/>
        </p:nvSpPr>
        <p:spPr>
          <a:xfrm>
            <a:off x="9842834"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
        <p:nvSpPr>
          <p:cNvPr id="18" name="Snip Diagonal Corner Rectangle 17"/>
          <p:cNvSpPr/>
          <p:nvPr/>
        </p:nvSpPr>
        <p:spPr>
          <a:xfrm>
            <a:off x="742657" y="1971568"/>
            <a:ext cx="10526728" cy="2155932"/>
          </a:xfrm>
          <a:prstGeom prst="snip2DiagRect">
            <a:avLst/>
          </a:prstGeom>
          <a:ln/>
        </p:spPr>
        <p:style>
          <a:lnRef idx="2">
            <a:schemeClr val="accent6"/>
          </a:lnRef>
          <a:fillRef idx="1">
            <a:schemeClr val="lt1"/>
          </a:fillRef>
          <a:effectRef idx="0">
            <a:schemeClr val="accent6"/>
          </a:effectRef>
          <a:fontRef idx="minor">
            <a:schemeClr val="dk1"/>
          </a:fontRef>
        </p:style>
        <p:txBody>
          <a:bodyPr lIns="121914" tIns="60957" rIns="121914" bIns="60957" rtlCol="0" anchor="ctr"/>
          <a:lstStyle/>
          <a:p>
            <a:pPr algn="just">
              <a:lnSpc>
                <a:spcPct val="150000"/>
              </a:lnSpc>
              <a:spcAft>
                <a:spcPts val="800"/>
              </a:spcAft>
            </a:pPr>
            <a:r>
              <a:rPr lang="en-US" sz="3600" b="1" dirty="0" err="1">
                <a:solidFill>
                  <a:srgbClr val="FF0000"/>
                </a:solidFill>
                <a:latin typeface="Times New Roman"/>
                <a:ea typeface="Calibri"/>
                <a:cs typeface="Times New Roman"/>
              </a:rPr>
              <a:t>Câu</a:t>
            </a:r>
            <a:r>
              <a:rPr lang="en-US" sz="3600" b="1" dirty="0">
                <a:solidFill>
                  <a:srgbClr val="FF0000"/>
                </a:solidFill>
                <a:latin typeface="Times New Roman"/>
                <a:ea typeface="Calibri"/>
                <a:cs typeface="Times New Roman"/>
              </a:rPr>
              <a:t> 4: </a:t>
            </a:r>
            <a:r>
              <a:rPr lang="en-US" sz="3600" b="1" dirty="0" err="1">
                <a:solidFill>
                  <a:srgbClr val="FF0000"/>
                </a:solidFill>
                <a:latin typeface="Times New Roman"/>
                <a:ea typeface="Calibri"/>
                <a:cs typeface="Times New Roman"/>
              </a:rPr>
              <a:t>Em</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bé</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thông</a:t>
            </a:r>
            <a:r>
              <a:rPr lang="en-US" sz="3600" b="1" dirty="0">
                <a:solidFill>
                  <a:srgbClr val="FF0000"/>
                </a:solidFill>
                <a:latin typeface="Times New Roman"/>
                <a:ea typeface="Calibri"/>
                <a:cs typeface="Times New Roman"/>
              </a:rPr>
              <a:t> minh </a:t>
            </a:r>
            <a:r>
              <a:rPr lang="en-US" sz="3600" b="1" dirty="0" err="1">
                <a:solidFill>
                  <a:srgbClr val="FF0000"/>
                </a:solidFill>
                <a:latin typeface="Times New Roman"/>
                <a:ea typeface="Calibri"/>
                <a:cs typeface="Times New Roman"/>
              </a:rPr>
              <a:t>được</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phong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làm</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gì</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sau</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khi</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vượt</a:t>
            </a:r>
            <a:r>
              <a:rPr lang="en-US" sz="3600" b="1" dirty="0">
                <a:solidFill>
                  <a:srgbClr val="FF0000"/>
                </a:solidFill>
                <a:latin typeface="Times New Roman"/>
                <a:ea typeface="Calibri"/>
                <a:cs typeface="Times New Roman"/>
              </a:rPr>
              <a:t> qua </a:t>
            </a:r>
            <a:r>
              <a:rPr lang="en-US" sz="3600" b="1" dirty="0" err="1">
                <a:solidFill>
                  <a:srgbClr val="FF0000"/>
                </a:solidFill>
                <a:latin typeface="Times New Roman"/>
                <a:ea typeface="Calibri"/>
                <a:cs typeface="Times New Roman"/>
              </a:rPr>
              <a:t>bốn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thử</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thách</a:t>
            </a:r>
            <a:r>
              <a:rPr lang="en-US" sz="3600" b="1" dirty="0">
                <a:solidFill>
                  <a:srgbClr val="FF0000"/>
                </a:solidFill>
                <a:latin typeface="Times New Roman"/>
                <a:ea typeface="Calibri"/>
                <a:cs typeface="Times New Roman"/>
              </a:rPr>
              <a:t>?</a:t>
            </a:r>
            <a:endParaRPr lang="en-US" sz="2800" b="1" dirty="0">
              <a:solidFill>
                <a:srgbClr val="FF0000"/>
              </a:solidFill>
              <a:effectLst/>
              <a:latin typeface="Calibri"/>
              <a:ea typeface="Calibri"/>
              <a:cs typeface="Times New Roman"/>
            </a:endParaRPr>
          </a:p>
        </p:txBody>
      </p:sp>
      <p:sp>
        <p:nvSpPr>
          <p:cNvPr id="20" name="Cloud 19">
            <a:hlinkClick r:id="rId3" action="ppaction://hlinksldjump"/>
          </p:cNvPr>
          <p:cNvSpPr/>
          <p:nvPr/>
        </p:nvSpPr>
        <p:spPr>
          <a:xfrm>
            <a:off x="4298184" y="5400999"/>
            <a:ext cx="2959100" cy="1104900"/>
          </a:xfrm>
          <a:prstGeom prst="cloud">
            <a:avLst/>
          </a:prstGeom>
          <a:solidFill>
            <a:sysClr val="window" lastClr="FFFFFF"/>
          </a:solidFill>
          <a:ln w="12700" cap="flat" cmpd="sng" algn="ctr">
            <a:solidFill>
              <a:sysClr val="window" lastClr="FFFFFF"/>
            </a:solidFill>
            <a:prstDash val="solid"/>
            <a:miter lim="800000"/>
          </a:ln>
          <a:effectLst/>
        </p:spPr>
        <p:txBody>
          <a:bodyPr lIns="121914" tIns="60957" rIns="121914" bIns="60957" rtlCol="0" anchor="ctr"/>
          <a:lstStyle/>
          <a:p>
            <a:pPr algn="ctr" defTabSz="914354">
              <a:defRPr/>
            </a:pPr>
            <a:r>
              <a:rPr lang="en-US" sz="3600" b="1" kern="0" dirty="0">
                <a:solidFill>
                  <a:srgbClr val="FF0000"/>
                </a:solidFill>
                <a:latin typeface="Times New Roman" pitchFamily="18" charset="0"/>
                <a:cs typeface="Times New Roman" pitchFamily="18" charset="0"/>
                <a:sym typeface="Arial"/>
                <a:hlinkClick r:id="rId3" action="ppaction://hlinksldjump"/>
              </a:rPr>
              <a:t>QUAY </a:t>
            </a:r>
            <a:r>
              <a:rPr lang="en-US" sz="3600" b="1" kern="0" dirty="0">
                <a:solidFill>
                  <a:srgbClr val="FF0000"/>
                </a:solidFill>
                <a:latin typeface="Times New Roman" pitchFamily="18" charset="0"/>
                <a:cs typeface="Times New Roman" pitchFamily="18" charset="0"/>
                <a:sym typeface="Arial"/>
              </a:rPr>
              <a:t>VỀ</a:t>
            </a:r>
            <a:endParaRPr lang="vi-VN" sz="3600" b="1" kern="0" dirty="0">
              <a:solidFill>
                <a:srgbClr val="FF0000"/>
              </a:solidFill>
              <a:latin typeface="Times New Roman" pitchFamily="18" charset="0"/>
              <a:cs typeface="Times New Roman" pitchFamily="18" charset="0"/>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767750" y="112203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04350" y="115618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266350" y="1129938"/>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7002950" y="115618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4</a:t>
            </a:r>
            <a:endParaRPr lang="vi-VN" sz="3200" b="1" kern="0" dirty="0">
              <a:solidFill>
                <a:prstClr val="white"/>
              </a:solidFill>
              <a:sym typeface="Arial"/>
            </a:endParaRPr>
          </a:p>
        </p:txBody>
      </p:sp>
    </p:spTree>
    <p:extLst>
      <p:ext uri="{BB962C8B-B14F-4D97-AF65-F5344CB8AC3E}">
        <p14:creationId xmlns:p14="http://schemas.microsoft.com/office/powerpoint/2010/main" val="413454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20" grpId="0" animBg="1"/>
      <p:bldP spid="23" grpId="0" animBg="1"/>
      <p:bldP spid="24" grpId="0" animBg="1"/>
      <p:bldP spid="25" grpId="0" animBg="1"/>
      <p:bldP spid="2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56</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3AC6AB6-5321-4571-AD62-E7141E21EBD4}"/>
              </a:ext>
            </a:extLst>
          </p:cNvPr>
          <p:cNvSpPr/>
          <p:nvPr/>
        </p:nvSpPr>
        <p:spPr>
          <a:xfrm>
            <a:off x="25411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5</a:t>
            </a:r>
            <a:endParaRPr lang="vi-VN" sz="3200" b="1" kern="0" dirty="0">
              <a:solidFill>
                <a:prstClr val="white"/>
              </a:solidFill>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33539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5</a:t>
            </a:r>
            <a:endParaRPr lang="vi-VN" sz="3200" b="1" kern="0" dirty="0">
              <a:solidFill>
                <a:prstClr val="white"/>
              </a:solidFill>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4043850" y="112203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5</a:t>
            </a:r>
            <a:endParaRPr lang="vi-VN" sz="3200" b="1" kern="0" dirty="0">
              <a:solidFill>
                <a:prstClr val="white"/>
              </a:solidFill>
              <a:sym typeface="Arial"/>
            </a:endParaRPr>
          </a:p>
        </p:txBody>
      </p:sp>
      <p:sp>
        <p:nvSpPr>
          <p:cNvPr id="14" name="Oval 13">
            <a:extLst>
              <a:ext uri="{FF2B5EF4-FFF2-40B4-BE49-F238E27FC236}">
                <a16:creationId xmlns:a16="http://schemas.microsoft.com/office/drawing/2014/main" id="{13AC6AB6-5321-4571-AD62-E7141E21EBD4}"/>
              </a:ext>
            </a:extLst>
          </p:cNvPr>
          <p:cNvSpPr/>
          <p:nvPr/>
        </p:nvSpPr>
        <p:spPr>
          <a:xfrm>
            <a:off x="7607634" y="106841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5</a:t>
            </a:r>
            <a:endParaRPr lang="vi-VN" sz="3200" b="1" kern="0" dirty="0">
              <a:solidFill>
                <a:prstClr val="white"/>
              </a:solidFill>
              <a:sym typeface="Arial"/>
            </a:endParaRPr>
          </a:p>
        </p:txBody>
      </p:sp>
      <p:sp>
        <p:nvSpPr>
          <p:cNvPr id="15" name="Oval 14">
            <a:extLst>
              <a:ext uri="{FF2B5EF4-FFF2-40B4-BE49-F238E27FC236}">
                <a16:creationId xmlns:a16="http://schemas.microsoft.com/office/drawing/2014/main" id="{13AC6AB6-5321-4571-AD62-E7141E21EBD4}"/>
              </a:ext>
            </a:extLst>
          </p:cNvPr>
          <p:cNvSpPr/>
          <p:nvPr/>
        </p:nvSpPr>
        <p:spPr>
          <a:xfrm>
            <a:off x="8344234" y="110256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5</a:t>
            </a:r>
            <a:endParaRPr lang="vi-VN" sz="3200" b="1" kern="0" dirty="0">
              <a:solidFill>
                <a:prstClr val="white"/>
              </a:solidFill>
              <a:sym typeface="Arial"/>
            </a:endParaRPr>
          </a:p>
        </p:txBody>
      </p:sp>
      <p:sp>
        <p:nvSpPr>
          <p:cNvPr id="18" name="Snip Diagonal Corner Rectangle 17"/>
          <p:cNvSpPr/>
          <p:nvPr/>
        </p:nvSpPr>
        <p:spPr>
          <a:xfrm>
            <a:off x="742657" y="1971568"/>
            <a:ext cx="10526728" cy="2155932"/>
          </a:xfrm>
          <a:prstGeom prst="snip2DiagRect">
            <a:avLst/>
          </a:prstGeom>
          <a:ln/>
        </p:spPr>
        <p:style>
          <a:lnRef idx="2">
            <a:schemeClr val="accent6"/>
          </a:lnRef>
          <a:fillRef idx="1">
            <a:schemeClr val="lt1"/>
          </a:fillRef>
          <a:effectRef idx="0">
            <a:schemeClr val="accent6"/>
          </a:effectRef>
          <a:fontRef idx="minor">
            <a:schemeClr val="dk1"/>
          </a:fontRef>
        </p:style>
        <p:txBody>
          <a:bodyPr lIns="121914" tIns="60957" rIns="121914" bIns="60957" rtlCol="0" anchor="ctr"/>
          <a:lstStyle/>
          <a:p>
            <a:pPr algn="just">
              <a:lnSpc>
                <a:spcPct val="150000"/>
              </a:lnSpc>
              <a:spcAft>
                <a:spcPts val="800"/>
              </a:spcAft>
            </a:pPr>
            <a:r>
              <a:rPr lang="en-US" sz="3600" b="1" dirty="0" err="1">
                <a:solidFill>
                  <a:srgbClr val="FF0000"/>
                </a:solidFill>
                <a:latin typeface="Times New Roman"/>
                <a:ea typeface="Calibri"/>
                <a:cs typeface="Times New Roman"/>
              </a:rPr>
              <a:t>Câu</a:t>
            </a:r>
            <a:r>
              <a:rPr lang="en-US" sz="3600" b="1" dirty="0">
                <a:solidFill>
                  <a:srgbClr val="FF0000"/>
                </a:solidFill>
                <a:latin typeface="Times New Roman"/>
                <a:ea typeface="Calibri"/>
                <a:cs typeface="Times New Roman"/>
              </a:rPr>
              <a:t> 5: </a:t>
            </a:r>
            <a:r>
              <a:rPr lang="en-US" sz="3600" b="1" dirty="0" err="1">
                <a:solidFill>
                  <a:srgbClr val="FF0000"/>
                </a:solidFill>
                <a:latin typeface="Times New Roman"/>
                <a:ea typeface="Calibri"/>
                <a:cs typeface="Times New Roman"/>
              </a:rPr>
              <a:t>Đây</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là</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kiểu</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nhân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vật</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trong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truyện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cổ</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tích</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Em</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bé</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thông</a:t>
            </a:r>
            <a:r>
              <a:rPr lang="en-US" sz="3600" b="1" dirty="0">
                <a:solidFill>
                  <a:srgbClr val="FF0000"/>
                </a:solidFill>
                <a:latin typeface="Times New Roman"/>
                <a:ea typeface="Calibri"/>
                <a:cs typeface="Times New Roman"/>
              </a:rPr>
              <a:t> minh?</a:t>
            </a:r>
            <a:endParaRPr lang="en-US" sz="2800" b="1" dirty="0">
              <a:solidFill>
                <a:srgbClr val="FF0000"/>
              </a:solidFill>
              <a:effectLst/>
              <a:latin typeface="Calibri"/>
              <a:ea typeface="Calibri"/>
              <a:cs typeface="Times New Roman"/>
            </a:endParaRPr>
          </a:p>
        </p:txBody>
      </p:sp>
      <p:sp>
        <p:nvSpPr>
          <p:cNvPr id="20" name="Cloud 19">
            <a:hlinkClick r:id="rId3" action="ppaction://hlinksldjump"/>
          </p:cNvPr>
          <p:cNvSpPr/>
          <p:nvPr/>
        </p:nvSpPr>
        <p:spPr>
          <a:xfrm>
            <a:off x="4298184" y="5400999"/>
            <a:ext cx="2959100" cy="1104900"/>
          </a:xfrm>
          <a:prstGeom prst="cloud">
            <a:avLst/>
          </a:prstGeom>
          <a:solidFill>
            <a:sysClr val="window" lastClr="FFFFFF"/>
          </a:solidFill>
          <a:ln w="12700" cap="flat" cmpd="sng" algn="ctr">
            <a:solidFill>
              <a:sysClr val="window" lastClr="FFFFFF"/>
            </a:solidFill>
            <a:prstDash val="solid"/>
            <a:miter lim="800000"/>
          </a:ln>
          <a:effectLst/>
        </p:spPr>
        <p:txBody>
          <a:bodyPr lIns="121914" tIns="60957" rIns="121914" bIns="60957" rtlCol="0" anchor="ctr"/>
          <a:lstStyle/>
          <a:p>
            <a:pPr algn="ctr" defTabSz="914354">
              <a:defRPr/>
            </a:pPr>
            <a:r>
              <a:rPr lang="en-US" sz="3600" b="1" kern="0" dirty="0">
                <a:solidFill>
                  <a:srgbClr val="FF0000"/>
                </a:solidFill>
                <a:latin typeface="Times New Roman" pitchFamily="18" charset="0"/>
                <a:cs typeface="Times New Roman" pitchFamily="18" charset="0"/>
                <a:sym typeface="Arial"/>
                <a:hlinkClick r:id="rId3" action="ppaction://hlinksldjump"/>
              </a:rPr>
              <a:t>QUAY </a:t>
            </a:r>
            <a:r>
              <a:rPr lang="en-US" sz="3600" b="1" kern="0" dirty="0">
                <a:solidFill>
                  <a:srgbClr val="FF0000"/>
                </a:solidFill>
                <a:latin typeface="Times New Roman" pitchFamily="18" charset="0"/>
                <a:cs typeface="Times New Roman" pitchFamily="18" charset="0"/>
                <a:sym typeface="Arial"/>
              </a:rPr>
              <a:t>VỀ</a:t>
            </a:r>
            <a:endParaRPr lang="vi-VN" sz="3600" b="1" kern="0" dirty="0">
              <a:solidFill>
                <a:srgbClr val="FF0000"/>
              </a:solidFill>
              <a:latin typeface="Times New Roman" pitchFamily="18" charset="0"/>
              <a:cs typeface="Times New Roman" pitchFamily="18" charset="0"/>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767750" y="1150542"/>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5</a:t>
            </a:r>
            <a:endParaRPr lang="vi-VN" sz="3200" b="1" kern="0" dirty="0">
              <a:solidFill>
                <a:prstClr val="white"/>
              </a:solidFill>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04350" y="115618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5</a:t>
            </a:r>
            <a:endParaRPr lang="vi-VN" sz="3200" b="1" kern="0" dirty="0">
              <a:solidFill>
                <a:prstClr val="white"/>
              </a:solidFill>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266350" y="1129938"/>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5</a:t>
            </a:r>
            <a:endParaRPr lang="vi-VN" sz="3200" b="1" kern="0" dirty="0">
              <a:solidFill>
                <a:prstClr val="white"/>
              </a:solidFill>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7002950" y="115618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5</a:t>
            </a:r>
            <a:endParaRPr lang="vi-VN" sz="3200" b="1" kern="0" dirty="0">
              <a:solidFill>
                <a:prstClr val="white"/>
              </a:solidFill>
              <a:sym typeface="Arial"/>
            </a:endParaRPr>
          </a:p>
        </p:txBody>
      </p:sp>
    </p:spTree>
    <p:extLst>
      <p:ext uri="{BB962C8B-B14F-4D97-AF65-F5344CB8AC3E}">
        <p14:creationId xmlns:p14="http://schemas.microsoft.com/office/powerpoint/2010/main" val="219684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8" grpId="0" animBg="1"/>
      <p:bldP spid="20" grpId="0" animBg="1"/>
      <p:bldP spid="23" grpId="0" animBg="1"/>
      <p:bldP spid="24" grpId="0" animBg="1"/>
      <p:bldP spid="25"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57</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3AC6AB6-5321-4571-AD62-E7141E21EBD4}"/>
              </a:ext>
            </a:extLst>
          </p:cNvPr>
          <p:cNvSpPr/>
          <p:nvPr/>
        </p:nvSpPr>
        <p:spPr>
          <a:xfrm>
            <a:off x="25411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6</a:t>
            </a:r>
            <a:endParaRPr lang="vi-VN" sz="3200" b="1" kern="0" dirty="0">
              <a:solidFill>
                <a:prstClr val="white"/>
              </a:solidFill>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33539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6</a:t>
            </a:r>
            <a:endParaRPr lang="vi-VN" sz="3200" b="1" kern="0" dirty="0">
              <a:solidFill>
                <a:prstClr val="white"/>
              </a:solidFill>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4043850" y="112203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6</a:t>
            </a:r>
            <a:endParaRPr lang="vi-VN" sz="3200" b="1" kern="0" dirty="0">
              <a:solidFill>
                <a:prstClr val="white"/>
              </a:solidFill>
              <a:sym typeface="Arial"/>
            </a:endParaRPr>
          </a:p>
        </p:txBody>
      </p:sp>
      <p:sp>
        <p:nvSpPr>
          <p:cNvPr id="18" name="Snip Diagonal Corner Rectangle 17"/>
          <p:cNvSpPr/>
          <p:nvPr/>
        </p:nvSpPr>
        <p:spPr>
          <a:xfrm>
            <a:off x="742657" y="1971568"/>
            <a:ext cx="10526728" cy="2155932"/>
          </a:xfrm>
          <a:prstGeom prst="snip2DiagRect">
            <a:avLst/>
          </a:prstGeom>
          <a:ln/>
        </p:spPr>
        <p:style>
          <a:lnRef idx="2">
            <a:schemeClr val="accent6"/>
          </a:lnRef>
          <a:fillRef idx="1">
            <a:schemeClr val="lt1"/>
          </a:fillRef>
          <a:effectRef idx="0">
            <a:schemeClr val="accent6"/>
          </a:effectRef>
          <a:fontRef idx="minor">
            <a:schemeClr val="dk1"/>
          </a:fontRef>
        </p:style>
        <p:txBody>
          <a:bodyPr lIns="121914" tIns="60957" rIns="121914" bIns="60957" rtlCol="0" anchor="ctr"/>
          <a:lstStyle/>
          <a:p>
            <a:pPr algn="just">
              <a:lnSpc>
                <a:spcPct val="107000"/>
              </a:lnSpc>
            </a:pPr>
            <a:r>
              <a:rPr lang="en-US" sz="3600" b="1" dirty="0" err="1">
                <a:solidFill>
                  <a:srgbClr val="FF0000"/>
                </a:solidFill>
                <a:latin typeface="Times New Roman"/>
                <a:ea typeface="Calibri"/>
                <a:cs typeface="Times New Roman"/>
              </a:rPr>
              <a:t>Câu</a:t>
            </a:r>
            <a:r>
              <a:rPr lang="en-US" sz="3600" b="1" dirty="0">
                <a:solidFill>
                  <a:srgbClr val="FF0000"/>
                </a:solidFill>
                <a:latin typeface="Times New Roman"/>
                <a:ea typeface="Calibri"/>
                <a:cs typeface="Times New Roman"/>
              </a:rPr>
              <a:t> 6: </a:t>
            </a:r>
            <a:r>
              <a:rPr lang="en-US" sz="3600" b="1" dirty="0" err="1">
                <a:solidFill>
                  <a:srgbClr val="FF0000"/>
                </a:solidFill>
                <a:latin typeface="Times New Roman"/>
                <a:ea typeface="Calibri"/>
                <a:cs typeface="Times New Roman"/>
              </a:rPr>
              <a:t>Đây</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là</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âu</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truyện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nói</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về</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sự</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trân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quý</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tình</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cảm</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anh</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em</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trong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gia</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đình</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và</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đề</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cao</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tình</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cảm</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vợ</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chồng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chung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thủy</a:t>
            </a:r>
            <a:r>
              <a:rPr lang="en-US" sz="3600" b="1" dirty="0">
                <a:solidFill>
                  <a:srgbClr val="FF0000"/>
                </a:solidFill>
                <a:latin typeface="Times New Roman"/>
                <a:ea typeface="Calibri"/>
                <a:cs typeface="Times New Roman"/>
              </a:rPr>
              <a:t>, son </a:t>
            </a:r>
            <a:r>
              <a:rPr lang="en-US" sz="3600" b="1" dirty="0" err="1">
                <a:solidFill>
                  <a:srgbClr val="FF0000"/>
                </a:solidFill>
                <a:latin typeface="Times New Roman"/>
                <a:ea typeface="Calibri"/>
                <a:cs typeface="Times New Roman"/>
              </a:rPr>
              <a:t>sắt</a:t>
            </a:r>
            <a:r>
              <a:rPr lang="en-US" sz="3600" b="1" dirty="0">
                <a:solidFill>
                  <a:srgbClr val="FF0000"/>
                </a:solidFill>
                <a:latin typeface="Times New Roman"/>
                <a:ea typeface="Calibri"/>
                <a:cs typeface="Times New Roman"/>
              </a:rPr>
              <a:t>?</a:t>
            </a:r>
            <a:endParaRPr lang="en-US" sz="2800" b="1" dirty="0">
              <a:solidFill>
                <a:srgbClr val="FF0000"/>
              </a:solidFill>
              <a:effectLst/>
              <a:latin typeface="Calibri"/>
              <a:ea typeface="Calibri"/>
              <a:cs typeface="Times New Roman"/>
            </a:endParaRPr>
          </a:p>
        </p:txBody>
      </p:sp>
      <p:sp>
        <p:nvSpPr>
          <p:cNvPr id="20" name="Cloud 19">
            <a:hlinkClick r:id="rId3" action="ppaction://hlinksldjump"/>
          </p:cNvPr>
          <p:cNvSpPr/>
          <p:nvPr/>
        </p:nvSpPr>
        <p:spPr>
          <a:xfrm>
            <a:off x="4298184" y="5400999"/>
            <a:ext cx="2959100" cy="1104900"/>
          </a:xfrm>
          <a:prstGeom prst="cloud">
            <a:avLst/>
          </a:prstGeom>
          <a:solidFill>
            <a:sysClr val="window" lastClr="FFFFFF"/>
          </a:solidFill>
          <a:ln w="12700" cap="flat" cmpd="sng" algn="ctr">
            <a:solidFill>
              <a:sysClr val="window" lastClr="FFFFFF"/>
            </a:solidFill>
            <a:prstDash val="solid"/>
            <a:miter lim="800000"/>
          </a:ln>
          <a:effectLst/>
        </p:spPr>
        <p:txBody>
          <a:bodyPr lIns="121914" tIns="60957" rIns="121914" bIns="60957" rtlCol="0" anchor="ctr"/>
          <a:lstStyle/>
          <a:p>
            <a:pPr algn="ctr" defTabSz="914354">
              <a:defRPr/>
            </a:pPr>
            <a:r>
              <a:rPr lang="en-US" sz="3600" b="1" kern="0" dirty="0">
                <a:solidFill>
                  <a:srgbClr val="FF0000"/>
                </a:solidFill>
                <a:latin typeface="Times New Roman" pitchFamily="18" charset="0"/>
                <a:cs typeface="Times New Roman" pitchFamily="18" charset="0"/>
                <a:sym typeface="Arial"/>
                <a:hlinkClick r:id="rId3" action="ppaction://hlinksldjump"/>
              </a:rPr>
              <a:t>QUAY </a:t>
            </a:r>
            <a:r>
              <a:rPr lang="en-US" sz="3600" b="1" kern="0" dirty="0">
                <a:solidFill>
                  <a:srgbClr val="FF0000"/>
                </a:solidFill>
                <a:latin typeface="Times New Roman" pitchFamily="18" charset="0"/>
                <a:cs typeface="Times New Roman" pitchFamily="18" charset="0"/>
                <a:sym typeface="Arial"/>
              </a:rPr>
              <a:t>VỀ</a:t>
            </a:r>
            <a:endParaRPr lang="vi-VN" sz="3600" b="1" kern="0" dirty="0">
              <a:solidFill>
                <a:srgbClr val="FF0000"/>
              </a:solidFill>
              <a:latin typeface="Times New Roman" pitchFamily="18" charset="0"/>
              <a:cs typeface="Times New Roman" pitchFamily="18" charset="0"/>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767750" y="112203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6</a:t>
            </a:r>
            <a:endParaRPr lang="vi-VN" sz="3200" b="1" kern="0" dirty="0">
              <a:solidFill>
                <a:prstClr val="white"/>
              </a:solidFill>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04350" y="115618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6</a:t>
            </a:r>
            <a:endParaRPr lang="vi-VN" sz="3200" b="1" kern="0" dirty="0">
              <a:solidFill>
                <a:prstClr val="white"/>
              </a:solidFill>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266350" y="1129938"/>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6</a:t>
            </a:r>
            <a:endParaRPr lang="vi-VN" sz="3200" b="1" kern="0" dirty="0">
              <a:solidFill>
                <a:prstClr val="white"/>
              </a:solidFill>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7002950" y="115618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6</a:t>
            </a:r>
            <a:endParaRPr lang="vi-VN" sz="3200" b="1" kern="0" dirty="0">
              <a:solidFill>
                <a:prstClr val="white"/>
              </a:solidFill>
              <a:sym typeface="Arial"/>
            </a:endParaRPr>
          </a:p>
        </p:txBody>
      </p:sp>
    </p:spTree>
    <p:extLst>
      <p:ext uri="{BB962C8B-B14F-4D97-AF65-F5344CB8AC3E}">
        <p14:creationId xmlns:p14="http://schemas.microsoft.com/office/powerpoint/2010/main" val="219684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8" grpId="0" animBg="1"/>
      <p:bldP spid="20" grpId="0" animBg="1"/>
      <p:bldP spid="23" grpId="0" animBg="1"/>
      <p:bldP spid="24" grpId="0" animBg="1"/>
      <p:bldP spid="25" grpId="0" animBg="1"/>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smtClean="0">
                  <a:solidFill>
                    <a:srgbClr val="FFAA91"/>
                  </a:solidFill>
                  <a:latin typeface="印品黑体" panose="00000500000000000000" pitchFamily="2" charset="-122"/>
                  <a:ea typeface="印品黑体" panose="00000500000000000000" pitchFamily="2" charset="-122"/>
                </a:rPr>
                <a:pPr algn="ctr"/>
                <a:t>58</a:t>
              </a:fld>
              <a:endParaRPr lang="id-ID" sz="1400" dirty="0">
                <a:solidFill>
                  <a:srgbClr val="FFAA91"/>
                </a:solidFill>
                <a:latin typeface="印品黑体" panose="00000500000000000000" pitchFamily="2" charset="-122"/>
                <a:ea typeface="印品黑体" panose="00000500000000000000" pitchFamily="2" charset="-122"/>
              </a:endParaRPr>
            </a:p>
          </p:txBody>
        </p:sp>
      </p:grpSp>
      <p:cxnSp>
        <p:nvCxnSpPr>
          <p:cNvPr id="7" name="Straight Connector 6"/>
          <p:cNvCxnSpPr/>
          <p:nvPr/>
        </p:nvCxnSpPr>
        <p:spPr>
          <a:xfrm>
            <a:off x="742657" y="5122359"/>
            <a:ext cx="10539632" cy="0"/>
          </a:xfrm>
          <a:prstGeom prst="line">
            <a:avLst/>
          </a:prstGeom>
          <a:ln w="12700">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3AC6AB6-5321-4571-AD62-E7141E21EBD4}"/>
              </a:ext>
            </a:extLst>
          </p:cNvPr>
          <p:cNvSpPr/>
          <p:nvPr/>
        </p:nvSpPr>
        <p:spPr>
          <a:xfrm>
            <a:off x="25411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7</a:t>
            </a:r>
            <a:endParaRPr lang="vi-VN" sz="3200" b="1" kern="0" dirty="0">
              <a:solidFill>
                <a:prstClr val="white"/>
              </a:solidFill>
              <a:sym typeface="Arial"/>
            </a:endParaRPr>
          </a:p>
        </p:txBody>
      </p:sp>
      <p:sp>
        <p:nvSpPr>
          <p:cNvPr id="12" name="Oval 11">
            <a:extLst>
              <a:ext uri="{FF2B5EF4-FFF2-40B4-BE49-F238E27FC236}">
                <a16:creationId xmlns:a16="http://schemas.microsoft.com/office/drawing/2014/main" id="{13AC6AB6-5321-4571-AD62-E7141E21EBD4}"/>
              </a:ext>
            </a:extLst>
          </p:cNvPr>
          <p:cNvSpPr/>
          <p:nvPr/>
        </p:nvSpPr>
        <p:spPr>
          <a:xfrm>
            <a:off x="3353991" y="1122034"/>
            <a:ext cx="604684" cy="604684"/>
          </a:xfrm>
          <a:prstGeom prst="ellipse">
            <a:avLst/>
          </a:prstGeom>
          <a:ln/>
        </p:spPr>
        <p:style>
          <a:lnRef idx="1">
            <a:schemeClr val="accent2"/>
          </a:lnRef>
          <a:fillRef idx="3">
            <a:schemeClr val="accent2"/>
          </a:fillRef>
          <a:effectRef idx="2">
            <a:schemeClr val="accent2"/>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7</a:t>
            </a:r>
            <a:endParaRPr lang="vi-VN" sz="3200" b="1" kern="0" dirty="0">
              <a:solidFill>
                <a:prstClr val="white"/>
              </a:solidFill>
              <a:sym typeface="Arial"/>
            </a:endParaRPr>
          </a:p>
        </p:txBody>
      </p:sp>
      <p:sp>
        <p:nvSpPr>
          <p:cNvPr id="13" name="Oval 12">
            <a:extLst>
              <a:ext uri="{FF2B5EF4-FFF2-40B4-BE49-F238E27FC236}">
                <a16:creationId xmlns:a16="http://schemas.microsoft.com/office/drawing/2014/main" id="{13AC6AB6-5321-4571-AD62-E7141E21EBD4}"/>
              </a:ext>
            </a:extLst>
          </p:cNvPr>
          <p:cNvSpPr/>
          <p:nvPr/>
        </p:nvSpPr>
        <p:spPr>
          <a:xfrm>
            <a:off x="4043850" y="112203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7</a:t>
            </a:r>
            <a:endParaRPr lang="vi-VN" sz="3200" b="1" kern="0" dirty="0">
              <a:solidFill>
                <a:prstClr val="white"/>
              </a:solidFill>
              <a:sym typeface="Arial"/>
            </a:endParaRPr>
          </a:p>
        </p:txBody>
      </p:sp>
      <p:sp>
        <p:nvSpPr>
          <p:cNvPr id="18" name="Snip Diagonal Corner Rectangle 17"/>
          <p:cNvSpPr/>
          <p:nvPr/>
        </p:nvSpPr>
        <p:spPr>
          <a:xfrm>
            <a:off x="742657" y="1971568"/>
            <a:ext cx="10526728" cy="2155932"/>
          </a:xfrm>
          <a:prstGeom prst="snip2DiagRect">
            <a:avLst/>
          </a:prstGeom>
          <a:ln/>
        </p:spPr>
        <p:style>
          <a:lnRef idx="2">
            <a:schemeClr val="accent6"/>
          </a:lnRef>
          <a:fillRef idx="1">
            <a:schemeClr val="lt1"/>
          </a:fillRef>
          <a:effectRef idx="0">
            <a:schemeClr val="accent6"/>
          </a:effectRef>
          <a:fontRef idx="minor">
            <a:schemeClr val="dk1"/>
          </a:fontRef>
        </p:style>
        <p:txBody>
          <a:bodyPr lIns="121914" tIns="60957" rIns="121914" bIns="60957" rtlCol="0" anchor="ctr"/>
          <a:lstStyle/>
          <a:p>
            <a:pPr algn="just">
              <a:lnSpc>
                <a:spcPct val="150000"/>
              </a:lnSpc>
              <a:spcAft>
                <a:spcPts val="800"/>
              </a:spcAft>
            </a:pPr>
            <a:r>
              <a:rPr lang="en-US" sz="3600" b="1" dirty="0" err="1">
                <a:solidFill>
                  <a:srgbClr val="FF0000"/>
                </a:solidFill>
                <a:latin typeface="Times New Roman"/>
                <a:ea typeface="Calibri"/>
                <a:cs typeface="Times New Roman"/>
              </a:rPr>
              <a:t>Câu</a:t>
            </a:r>
            <a:r>
              <a:rPr lang="en-US" sz="3600" b="1" dirty="0">
                <a:solidFill>
                  <a:srgbClr val="FF0000"/>
                </a:solidFill>
                <a:latin typeface="Times New Roman"/>
                <a:ea typeface="Calibri"/>
                <a:cs typeface="Times New Roman"/>
              </a:rPr>
              <a:t> 7: </a:t>
            </a:r>
            <a:r>
              <a:rPr lang="en-US" sz="3600" b="1" dirty="0" err="1">
                <a:solidFill>
                  <a:srgbClr val="FF0000"/>
                </a:solidFill>
                <a:latin typeface="Times New Roman"/>
                <a:ea typeface="Calibri"/>
                <a:cs typeface="Times New Roman"/>
              </a:rPr>
              <a:t>Đây</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là</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nhân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vật</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kì</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ảo</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thường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xuất</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hiện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để</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bảo</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vệ</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những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người</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hiền</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lành</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nhưng</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yếu</a:t>
            </a:r>
            <a:r>
              <a:rPr lang="en-US" sz="3600" b="1" dirty="0">
                <a:solidFill>
                  <a:srgbClr val="FF0000"/>
                </a:solidFill>
                <a:latin typeface="Times New Roman"/>
                <a:ea typeface="Calibri"/>
                <a:cs typeface="Times New Roman"/>
              </a:rPr>
              <a:t> </a:t>
            </a:r>
            <a:r>
              <a:rPr lang="en-US" sz="3600" b="1" dirty="0" err="1">
                <a:solidFill>
                  <a:srgbClr val="FF0000"/>
                </a:solidFill>
                <a:latin typeface="Times New Roman"/>
                <a:ea typeface="Calibri"/>
                <a:cs typeface="Times New Roman"/>
              </a:rPr>
              <a:t>thế</a:t>
            </a:r>
            <a:r>
              <a:rPr lang="en-US" sz="3600" b="1" dirty="0">
                <a:solidFill>
                  <a:srgbClr val="FF0000"/>
                </a:solidFill>
                <a:latin typeface="Times New Roman"/>
                <a:ea typeface="Calibri"/>
                <a:cs typeface="Times New Roman"/>
              </a:rPr>
              <a:t>?</a:t>
            </a:r>
            <a:endParaRPr lang="en-US" sz="2800" b="1" dirty="0">
              <a:solidFill>
                <a:srgbClr val="FF0000"/>
              </a:solidFill>
              <a:effectLst/>
              <a:latin typeface="Calibri"/>
              <a:ea typeface="Calibri"/>
              <a:cs typeface="Times New Roman"/>
            </a:endParaRPr>
          </a:p>
        </p:txBody>
      </p:sp>
      <p:sp>
        <p:nvSpPr>
          <p:cNvPr id="20" name="Cloud 19">
            <a:hlinkClick r:id="rId3" action="ppaction://hlinksldjump"/>
          </p:cNvPr>
          <p:cNvSpPr/>
          <p:nvPr/>
        </p:nvSpPr>
        <p:spPr>
          <a:xfrm>
            <a:off x="4298184" y="5400999"/>
            <a:ext cx="2959100" cy="1104900"/>
          </a:xfrm>
          <a:prstGeom prst="cloud">
            <a:avLst/>
          </a:prstGeom>
          <a:solidFill>
            <a:sysClr val="window" lastClr="FFFFFF"/>
          </a:solidFill>
          <a:ln w="12700" cap="flat" cmpd="sng" algn="ctr">
            <a:solidFill>
              <a:sysClr val="window" lastClr="FFFFFF"/>
            </a:solidFill>
            <a:prstDash val="solid"/>
            <a:miter lim="800000"/>
          </a:ln>
          <a:effectLst/>
        </p:spPr>
        <p:txBody>
          <a:bodyPr lIns="121914" tIns="60957" rIns="121914" bIns="60957" rtlCol="0" anchor="ctr"/>
          <a:lstStyle/>
          <a:p>
            <a:pPr algn="ctr" defTabSz="914354">
              <a:defRPr/>
            </a:pPr>
            <a:r>
              <a:rPr lang="en-US" sz="3600" b="1" kern="0" dirty="0">
                <a:solidFill>
                  <a:srgbClr val="FF0000"/>
                </a:solidFill>
                <a:latin typeface="Times New Roman" pitchFamily="18" charset="0"/>
                <a:cs typeface="Times New Roman" pitchFamily="18" charset="0"/>
                <a:sym typeface="Arial"/>
                <a:hlinkClick r:id="rId3" action="ppaction://hlinksldjump"/>
              </a:rPr>
              <a:t>QUAY </a:t>
            </a:r>
            <a:r>
              <a:rPr lang="en-US" sz="3600" b="1" kern="0" dirty="0">
                <a:solidFill>
                  <a:srgbClr val="FF0000"/>
                </a:solidFill>
                <a:latin typeface="Times New Roman" pitchFamily="18" charset="0"/>
                <a:cs typeface="Times New Roman" pitchFamily="18" charset="0"/>
                <a:sym typeface="Arial"/>
              </a:rPr>
              <a:t>VỀ</a:t>
            </a:r>
            <a:endParaRPr lang="vi-VN" sz="3600" b="1" kern="0" dirty="0">
              <a:solidFill>
                <a:srgbClr val="FF0000"/>
              </a:solidFill>
              <a:latin typeface="Times New Roman" pitchFamily="18" charset="0"/>
              <a:cs typeface="Times New Roman" pitchFamily="18" charset="0"/>
              <a:sym typeface="Arial"/>
            </a:endParaRPr>
          </a:p>
        </p:txBody>
      </p:sp>
      <p:sp>
        <p:nvSpPr>
          <p:cNvPr id="23" name="Oval 22">
            <a:extLst>
              <a:ext uri="{FF2B5EF4-FFF2-40B4-BE49-F238E27FC236}">
                <a16:creationId xmlns:a16="http://schemas.microsoft.com/office/drawing/2014/main" id="{13AC6AB6-5321-4571-AD62-E7141E21EBD4}"/>
              </a:ext>
            </a:extLst>
          </p:cNvPr>
          <p:cNvSpPr/>
          <p:nvPr/>
        </p:nvSpPr>
        <p:spPr>
          <a:xfrm>
            <a:off x="4767750" y="1122034"/>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7</a:t>
            </a:r>
            <a:endParaRPr lang="vi-VN" sz="3200" b="1" kern="0" dirty="0">
              <a:solidFill>
                <a:prstClr val="white"/>
              </a:solidFill>
              <a:sym typeface="Arial"/>
            </a:endParaRPr>
          </a:p>
        </p:txBody>
      </p:sp>
      <p:sp>
        <p:nvSpPr>
          <p:cNvPr id="24" name="Oval 23">
            <a:extLst>
              <a:ext uri="{FF2B5EF4-FFF2-40B4-BE49-F238E27FC236}">
                <a16:creationId xmlns:a16="http://schemas.microsoft.com/office/drawing/2014/main" id="{13AC6AB6-5321-4571-AD62-E7141E21EBD4}"/>
              </a:ext>
            </a:extLst>
          </p:cNvPr>
          <p:cNvSpPr/>
          <p:nvPr/>
        </p:nvSpPr>
        <p:spPr>
          <a:xfrm>
            <a:off x="5504350" y="115618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7</a:t>
            </a:r>
            <a:endParaRPr lang="vi-VN" sz="3200" b="1" kern="0" dirty="0">
              <a:solidFill>
                <a:prstClr val="white"/>
              </a:solidFill>
              <a:sym typeface="Arial"/>
            </a:endParaRPr>
          </a:p>
        </p:txBody>
      </p:sp>
      <p:sp>
        <p:nvSpPr>
          <p:cNvPr id="25" name="Oval 24">
            <a:extLst>
              <a:ext uri="{FF2B5EF4-FFF2-40B4-BE49-F238E27FC236}">
                <a16:creationId xmlns:a16="http://schemas.microsoft.com/office/drawing/2014/main" id="{13AC6AB6-5321-4571-AD62-E7141E21EBD4}"/>
              </a:ext>
            </a:extLst>
          </p:cNvPr>
          <p:cNvSpPr/>
          <p:nvPr/>
        </p:nvSpPr>
        <p:spPr>
          <a:xfrm>
            <a:off x="6266350" y="1129938"/>
            <a:ext cx="604684" cy="604684"/>
          </a:xfrm>
          <a:prstGeom prst="ellipse">
            <a:avLst/>
          </a:prstGeom>
          <a:ln/>
        </p:spPr>
        <p:style>
          <a:lnRef idx="1">
            <a:schemeClr val="accent3"/>
          </a:lnRef>
          <a:fillRef idx="3">
            <a:schemeClr val="accent3"/>
          </a:fillRef>
          <a:effectRef idx="2">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7</a:t>
            </a:r>
            <a:endParaRPr lang="vi-VN" sz="3200" b="1" kern="0" dirty="0">
              <a:solidFill>
                <a:prstClr val="white"/>
              </a:solidFill>
              <a:sym typeface="Arial"/>
            </a:endParaRPr>
          </a:p>
        </p:txBody>
      </p:sp>
      <p:sp>
        <p:nvSpPr>
          <p:cNvPr id="26" name="Oval 25">
            <a:extLst>
              <a:ext uri="{FF2B5EF4-FFF2-40B4-BE49-F238E27FC236}">
                <a16:creationId xmlns:a16="http://schemas.microsoft.com/office/drawing/2014/main" id="{13AC6AB6-5321-4571-AD62-E7141E21EBD4}"/>
              </a:ext>
            </a:extLst>
          </p:cNvPr>
          <p:cNvSpPr/>
          <p:nvPr/>
        </p:nvSpPr>
        <p:spPr>
          <a:xfrm>
            <a:off x="7002950" y="1156182"/>
            <a:ext cx="604684" cy="604684"/>
          </a:xfrm>
          <a:prstGeom prst="ellipse">
            <a:avLst/>
          </a:prstGeom>
          <a:ln/>
        </p:spPr>
        <p:style>
          <a:lnRef idx="0">
            <a:schemeClr val="accent3"/>
          </a:lnRef>
          <a:fillRef idx="3">
            <a:schemeClr val="accent3"/>
          </a:fillRef>
          <a:effectRef idx="3">
            <a:schemeClr val="accent3"/>
          </a:effectRef>
          <a:fontRef idx="minor">
            <a:schemeClr val="lt1"/>
          </a:fontRef>
        </p:style>
        <p:txBody>
          <a:bodyPr lIns="121914" tIns="60957" rIns="121914" bIns="60957" rtlCol="0" anchor="ctr"/>
          <a:lstStyle/>
          <a:p>
            <a:pPr algn="ctr" defTabSz="914354"/>
            <a:r>
              <a:rPr lang="en-US" sz="3200" b="1" kern="0" dirty="0">
                <a:solidFill>
                  <a:prstClr val="white"/>
                </a:solidFill>
                <a:latin typeface="Calibri"/>
                <a:sym typeface="Arial"/>
              </a:rPr>
              <a:t>7</a:t>
            </a:r>
            <a:endParaRPr lang="vi-VN" sz="3200" b="1" kern="0" dirty="0">
              <a:solidFill>
                <a:prstClr val="white"/>
              </a:solidFill>
              <a:sym typeface="Arial"/>
            </a:endParaRPr>
          </a:p>
        </p:txBody>
      </p:sp>
    </p:spTree>
    <p:extLst>
      <p:ext uri="{BB962C8B-B14F-4D97-AF65-F5344CB8AC3E}">
        <p14:creationId xmlns:p14="http://schemas.microsoft.com/office/powerpoint/2010/main" val="237777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8" grpId="0" animBg="1"/>
      <p:bldP spid="20" grpId="0" animBg="1"/>
      <p:bldP spid="23" grpId="0" animBg="1"/>
      <p:bldP spid="24" grpId="0" animBg="1"/>
      <p:bldP spid="25" grpId="0" animBg="1"/>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7785100"/>
          </a:xfrm>
          <a:prstGeom prst="rect">
            <a:avLst/>
          </a:prstGeom>
        </p:spPr>
      </p:pic>
      <p:sp>
        <p:nvSpPr>
          <p:cNvPr id="2" name="Rectangle 1"/>
          <p:cNvSpPr/>
          <p:nvPr/>
        </p:nvSpPr>
        <p:spPr>
          <a:xfrm>
            <a:off x="3960430" y="2605277"/>
            <a:ext cx="5134740" cy="1200329"/>
          </a:xfrm>
          <a:prstGeom prst="rect">
            <a:avLst/>
          </a:prstGeom>
        </p:spPr>
        <p:txBody>
          <a:bodyPr wrap="none">
            <a:spAutoFit/>
          </a:bodyPr>
          <a:lstStyle/>
          <a:p>
            <a:pPr algn="ctr" defTabSz="1218565">
              <a:defRPr/>
            </a:pPr>
            <a:r>
              <a:rPr lang="en-US" altLang="zh-CN" sz="7200" b="1" kern="0" dirty="0">
                <a:solidFill>
                  <a:prstClr val="black"/>
                </a:solidFill>
                <a:latin typeface="Times New Roman" pitchFamily="18" charset="0"/>
                <a:ea typeface="印品黑体" panose="00000500000000000000" pitchFamily="2" charset="-122"/>
                <a:cs typeface="Times New Roman" pitchFamily="18" charset="0"/>
              </a:rPr>
              <a:t>VẬN DỤNG</a:t>
            </a:r>
            <a:endParaRPr lang="zh-CN" altLang="en-US" sz="7200" b="1" kern="0" dirty="0">
              <a:solidFill>
                <a:prstClr val="black"/>
              </a:solidFill>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73405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descr="Cóc kiện Trời [hay Sự tích con Cóc là cậu ông Trời] - Thế giới cổ tíc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774700"/>
            <a:ext cx="8470900" cy="5359400"/>
          </a:xfrm>
          <a:prstGeom prst="rect">
            <a:avLst/>
          </a:prstGeom>
          <a:ln w="228600" cap="sq" cmpd="thickThin">
            <a:solidFill>
              <a:srgbClr val="000000"/>
            </a:solidFill>
            <a:prstDash val="solid"/>
            <a:miter lim="800000"/>
          </a:ln>
          <a:effectLst>
            <a:innerShdw blurRad="76200">
              <a:srgbClr val="000000"/>
            </a:innerShdw>
          </a:effectLst>
        </p:spPr>
      </p:pic>
      <p:sp>
        <p:nvSpPr>
          <p:cNvPr id="3" name="Rounded Rectangular Callout 2"/>
          <p:cNvSpPr/>
          <p:nvPr/>
        </p:nvSpPr>
        <p:spPr>
          <a:xfrm>
            <a:off x="71222" y="107950"/>
            <a:ext cx="6144056" cy="2806700"/>
          </a:xfrm>
          <a:prstGeom prst="wedgeRoundRectCallout">
            <a:avLst>
              <a:gd name="adj1" fmla="val 70697"/>
              <a:gd name="adj2" fmla="val 57364"/>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800" dirty="0" err="1">
                <a:solidFill>
                  <a:schemeClr val="bg1"/>
                </a:solidFill>
                <a:latin typeface="Times New Roman" pitchFamily="18" charset="0"/>
                <a:cs typeface="Times New Roman" pitchFamily="18" charset="0"/>
              </a:rPr>
              <a:t>Câu</a:t>
            </a:r>
            <a:r>
              <a:rPr lang="en-US" sz="4800" dirty="0">
                <a:solidFill>
                  <a:schemeClr val="bg1"/>
                </a:solidFill>
                <a:latin typeface="Times New Roman" pitchFamily="18" charset="0"/>
                <a:cs typeface="Times New Roman" pitchFamily="18" charset="0"/>
              </a:rPr>
              <a:t> 4. </a:t>
            </a:r>
            <a:r>
              <a:rPr lang="en-US" sz="4800" dirty="0" err="1">
                <a:solidFill>
                  <a:schemeClr val="bg1"/>
                </a:solidFill>
                <a:latin typeface="Times New Roman" pitchFamily="18" charset="0"/>
                <a:cs typeface="Times New Roman" pitchFamily="18" charset="0"/>
              </a:rPr>
              <a:t>Đây</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là</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câu</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truyện</a:t>
            </a:r>
            <a:r>
              <a:rPr lang="en-US" sz="4800" dirty="0">
                <a:solidFill>
                  <a:schemeClr val="bg1"/>
                </a:solidFill>
                <a:latin typeface="Times New Roman" pitchFamily="18" charset="0"/>
                <a:cs typeface="Times New Roman" pitchFamily="18" charset="0"/>
              </a:rPr>
              <a:t> </a:t>
            </a:r>
            <a:r>
              <a:rPr lang="en-US" sz="4800" dirty="0" err="1">
                <a:solidFill>
                  <a:schemeClr val="bg1"/>
                </a:solidFill>
                <a:latin typeface="Times New Roman" pitchFamily="18" charset="0"/>
                <a:cs typeface="Times New Roman" pitchFamily="18" charset="0"/>
              </a:rPr>
              <a:t>nào</a:t>
            </a:r>
            <a:r>
              <a:rPr lang="en-US" sz="4800" dirty="0">
                <a:solidFill>
                  <a:schemeClr val="bg1"/>
                </a:solidFill>
                <a:latin typeface="Times New Roman" pitchFamily="18" charset="0"/>
                <a:cs typeface="Times New Roman" pitchFamily="18" charset="0"/>
              </a:rPr>
              <a:t>?</a:t>
            </a:r>
          </a:p>
        </p:txBody>
      </p:sp>
      <p:sp>
        <p:nvSpPr>
          <p:cNvPr id="11" name="Cloud Callout 10"/>
          <p:cNvSpPr/>
          <p:nvPr/>
        </p:nvSpPr>
        <p:spPr>
          <a:xfrm>
            <a:off x="5692344" y="1725139"/>
            <a:ext cx="5364504" cy="2882900"/>
          </a:xfrm>
          <a:prstGeom prst="cloudCallout">
            <a:avLst>
              <a:gd name="adj1" fmla="val -62970"/>
              <a:gd name="adj2" fmla="val 78800"/>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en-US" altLang="zh-CN" sz="4500" b="1" kern="0" dirty="0" err="1">
                <a:solidFill>
                  <a:srgbClr val="E54919"/>
                </a:solidFill>
                <a:latin typeface="Times New Roman" pitchFamily="18" charset="0"/>
                <a:cs typeface="Times New Roman" pitchFamily="18" charset="0"/>
              </a:rPr>
              <a:t>Cóc</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kiện</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trời</a:t>
            </a:r>
            <a:endParaRPr lang="zh-CN" altLang="en-US" sz="45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391692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558800"/>
            <a:ext cx="109093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17600" y="860335"/>
            <a:ext cx="9055099" cy="4380686"/>
          </a:xfrm>
          <a:prstGeom prst="rect">
            <a:avLst/>
          </a:prstGeom>
        </p:spPr>
        <p:txBody>
          <a:bodyPr wrap="square">
            <a:spAutoFit/>
          </a:bodyPr>
          <a:lstStyle/>
          <a:p>
            <a:pPr lvl="0">
              <a:lnSpc>
                <a:spcPct val="150000"/>
              </a:lnSpc>
              <a:spcAft>
                <a:spcPts val="800"/>
              </a:spcAft>
            </a:pPr>
            <a:r>
              <a:rPr lang="en-US" sz="2800" b="1" dirty="0" err="1">
                <a:solidFill>
                  <a:srgbClr val="000000"/>
                </a:solidFill>
                <a:latin typeface="Times New Roman" pitchFamily="18" charset="0"/>
                <a:ea typeface="Calibri"/>
                <a:cs typeface="Times New Roman" pitchFamily="18" charset="0"/>
              </a:rPr>
              <a:t>Em</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hãy</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viết</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một</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đoạn</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văn</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khoảng</a:t>
            </a:r>
            <a:r>
              <a:rPr lang="en-US" sz="2800" b="1" dirty="0">
                <a:solidFill>
                  <a:srgbClr val="000000"/>
                </a:solidFill>
                <a:latin typeface="Times New Roman" pitchFamily="18" charset="0"/>
                <a:ea typeface="Calibri"/>
                <a:cs typeface="Times New Roman" pitchFamily="18" charset="0"/>
              </a:rPr>
              <a:t> 5-7 </a:t>
            </a:r>
            <a:r>
              <a:rPr lang="en-US" sz="2800" b="1" dirty="0" err="1">
                <a:solidFill>
                  <a:srgbClr val="000000"/>
                </a:solidFill>
                <a:latin typeface="Times New Roman" pitchFamily="18" charset="0"/>
                <a:ea typeface="Calibri"/>
                <a:cs typeface="Times New Roman" pitchFamily="18" charset="0"/>
              </a:rPr>
              <a:t>câu</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nêu</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cảm</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nhận</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về</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đoạn</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thơ</a:t>
            </a:r>
            <a:r>
              <a:rPr lang="en-US" sz="2800" b="1" dirty="0">
                <a:solidFill>
                  <a:srgbClr val="000000"/>
                </a:solidFill>
                <a:latin typeface="Times New Roman" pitchFamily="18" charset="0"/>
                <a:ea typeface="Calibri"/>
                <a:cs typeface="Times New Roman" pitchFamily="18" charset="0"/>
              </a:rPr>
              <a:t>:</a:t>
            </a:r>
            <a:endParaRPr lang="en-US" sz="2000" b="1" dirty="0">
              <a:solidFill>
                <a:prstClr val="black"/>
              </a:solidFill>
              <a:latin typeface="Times New Roman" pitchFamily="18" charset="0"/>
              <a:ea typeface="Calibri"/>
              <a:cs typeface="Times New Roman" pitchFamily="18" charset="0"/>
            </a:endParaRPr>
          </a:p>
          <a:p>
            <a:pPr lvl="0" algn="ctr">
              <a:lnSpc>
                <a:spcPct val="150000"/>
              </a:lnSpc>
              <a:spcAft>
                <a:spcPts val="800"/>
              </a:spcAft>
            </a:pPr>
            <a:r>
              <a:rPr lang="en-US" sz="2800" b="1" i="1" dirty="0">
                <a:solidFill>
                  <a:srgbClr val="000000"/>
                </a:solidFill>
                <a:latin typeface="Times New Roman" pitchFamily="18" charset="0"/>
                <a:ea typeface="Calibri"/>
                <a:cs typeface="Times New Roman" pitchFamily="18" charset="0"/>
              </a:rPr>
              <a:t>“</a:t>
            </a:r>
            <a:r>
              <a:rPr lang="en-US" sz="2800" b="1" i="1" dirty="0" err="1">
                <a:solidFill>
                  <a:srgbClr val="000000"/>
                </a:solidFill>
                <a:latin typeface="Times New Roman" pitchFamily="18" charset="0"/>
                <a:ea typeface="Calibri"/>
                <a:cs typeface="Times New Roman" pitchFamily="18" charset="0"/>
              </a:rPr>
              <a:t>Đời</a:t>
            </a:r>
            <a:r>
              <a:rPr lang="en-US" sz="2800" b="1" i="1" dirty="0">
                <a:solidFill>
                  <a:srgbClr val="000000"/>
                </a:solidFill>
                <a:latin typeface="Times New Roman" pitchFamily="18" charset="0"/>
                <a:ea typeface="Calibri"/>
                <a:cs typeface="Times New Roman" pitchFamily="18" charset="0"/>
              </a:rPr>
              <a:t> cha </a:t>
            </a:r>
            <a:r>
              <a:rPr lang="en-US" sz="2800" b="1" i="1" dirty="0" err="1">
                <a:solidFill>
                  <a:srgbClr val="000000"/>
                </a:solidFill>
                <a:latin typeface="Times New Roman" pitchFamily="18" charset="0"/>
                <a:ea typeface="Calibri"/>
                <a:cs typeface="Times New Roman" pitchFamily="18" charset="0"/>
              </a:rPr>
              <a:t>ông</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với</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đời</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tôi</a:t>
            </a:r>
            <a:endParaRPr lang="en-US" sz="2000" b="1" dirty="0">
              <a:solidFill>
                <a:prstClr val="black"/>
              </a:solidFill>
              <a:latin typeface="Times New Roman" pitchFamily="18" charset="0"/>
              <a:ea typeface="Calibri"/>
              <a:cs typeface="Times New Roman" pitchFamily="18" charset="0"/>
            </a:endParaRPr>
          </a:p>
          <a:p>
            <a:pPr lvl="0" algn="ctr">
              <a:lnSpc>
                <a:spcPct val="150000"/>
              </a:lnSpc>
              <a:spcAft>
                <a:spcPts val="800"/>
              </a:spcAft>
            </a:pPr>
            <a:r>
              <a:rPr lang="en-US" sz="2800" b="1" i="1" dirty="0" err="1">
                <a:solidFill>
                  <a:srgbClr val="000000"/>
                </a:solidFill>
                <a:latin typeface="Times New Roman" pitchFamily="18" charset="0"/>
                <a:ea typeface="Calibri"/>
                <a:cs typeface="Times New Roman" pitchFamily="18" charset="0"/>
              </a:rPr>
              <a:t>Như</a:t>
            </a:r>
            <a:r>
              <a:rPr lang="en-US" sz="2800" b="1" i="1" dirty="0">
                <a:solidFill>
                  <a:srgbClr val="000000"/>
                </a:solidFill>
                <a:latin typeface="Times New Roman" pitchFamily="18" charset="0"/>
                <a:ea typeface="Calibri"/>
                <a:cs typeface="Times New Roman" pitchFamily="18" charset="0"/>
              </a:rPr>
              <a:t> con </a:t>
            </a:r>
            <a:r>
              <a:rPr lang="en-US" sz="2800" b="1" i="1" dirty="0" err="1">
                <a:solidFill>
                  <a:srgbClr val="000000"/>
                </a:solidFill>
                <a:latin typeface="Times New Roman" pitchFamily="18" charset="0"/>
                <a:ea typeface="Calibri"/>
                <a:cs typeface="Times New Roman" pitchFamily="18" charset="0"/>
              </a:rPr>
              <a:t>sông</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với</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chân</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trời</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đã</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xa</a:t>
            </a:r>
            <a:endParaRPr lang="en-US" sz="2000" b="1" dirty="0">
              <a:solidFill>
                <a:prstClr val="black"/>
              </a:solidFill>
              <a:latin typeface="Times New Roman" pitchFamily="18" charset="0"/>
              <a:ea typeface="Calibri"/>
              <a:cs typeface="Times New Roman" pitchFamily="18" charset="0"/>
            </a:endParaRPr>
          </a:p>
          <a:p>
            <a:pPr lvl="0" algn="ctr">
              <a:lnSpc>
                <a:spcPct val="150000"/>
              </a:lnSpc>
              <a:spcAft>
                <a:spcPts val="800"/>
              </a:spcAft>
            </a:pPr>
            <a:r>
              <a:rPr lang="en-US" sz="2800" b="1" i="1" dirty="0" err="1">
                <a:solidFill>
                  <a:srgbClr val="000000"/>
                </a:solidFill>
                <a:latin typeface="Times New Roman" pitchFamily="18" charset="0"/>
                <a:ea typeface="Calibri"/>
                <a:cs typeface="Times New Roman" pitchFamily="18" charset="0"/>
              </a:rPr>
              <a:t>Chỉ</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còn</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chuyện</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cổ</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thiết</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tha</a:t>
            </a:r>
            <a:endParaRPr lang="en-US" sz="2000" b="1" dirty="0">
              <a:solidFill>
                <a:prstClr val="black"/>
              </a:solidFill>
              <a:latin typeface="Times New Roman" pitchFamily="18" charset="0"/>
              <a:ea typeface="Calibri"/>
              <a:cs typeface="Times New Roman" pitchFamily="18" charset="0"/>
            </a:endParaRPr>
          </a:p>
          <a:p>
            <a:pPr lvl="0" algn="ctr">
              <a:lnSpc>
                <a:spcPct val="150000"/>
              </a:lnSpc>
              <a:spcAft>
                <a:spcPts val="800"/>
              </a:spcAft>
            </a:pPr>
            <a:r>
              <a:rPr lang="en-US" sz="2800" b="1" i="1" dirty="0">
                <a:solidFill>
                  <a:srgbClr val="000000"/>
                </a:solidFill>
                <a:latin typeface="Times New Roman" pitchFamily="18" charset="0"/>
                <a:ea typeface="Calibri"/>
                <a:cs typeface="Times New Roman" pitchFamily="18" charset="0"/>
              </a:rPr>
              <a:t>Cho </a:t>
            </a:r>
            <a:r>
              <a:rPr lang="en-US" sz="2800" b="1" i="1" dirty="0" err="1">
                <a:solidFill>
                  <a:srgbClr val="000000"/>
                </a:solidFill>
                <a:latin typeface="Times New Roman" pitchFamily="18" charset="0"/>
                <a:ea typeface="Calibri"/>
                <a:cs typeface="Times New Roman" pitchFamily="18" charset="0"/>
              </a:rPr>
              <a:t>tôi</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nhận</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mặt</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ông</a:t>
            </a:r>
            <a:r>
              <a:rPr lang="en-US" sz="2800" b="1" i="1" dirty="0">
                <a:solidFill>
                  <a:srgbClr val="000000"/>
                </a:solidFill>
                <a:latin typeface="Times New Roman" pitchFamily="18" charset="0"/>
                <a:ea typeface="Calibri"/>
                <a:cs typeface="Times New Roman" pitchFamily="18" charset="0"/>
              </a:rPr>
              <a:t> cha </a:t>
            </a:r>
            <a:r>
              <a:rPr lang="en-US" sz="2800" b="1" i="1" dirty="0" err="1">
                <a:solidFill>
                  <a:srgbClr val="000000"/>
                </a:solidFill>
                <a:latin typeface="Times New Roman" pitchFamily="18" charset="0"/>
                <a:ea typeface="Calibri"/>
                <a:cs typeface="Times New Roman" pitchFamily="18" charset="0"/>
              </a:rPr>
              <a:t>của</a:t>
            </a:r>
            <a:r>
              <a:rPr lang="en-US" sz="2800" b="1" i="1" dirty="0">
                <a:solidFill>
                  <a:srgbClr val="000000"/>
                </a:solidFill>
                <a:latin typeface="Times New Roman" pitchFamily="18" charset="0"/>
                <a:ea typeface="Calibri"/>
                <a:cs typeface="Times New Roman" pitchFamily="18" charset="0"/>
              </a:rPr>
              <a:t> </a:t>
            </a:r>
            <a:r>
              <a:rPr lang="en-US" sz="2800" b="1" i="1" dirty="0" err="1">
                <a:solidFill>
                  <a:srgbClr val="000000"/>
                </a:solidFill>
                <a:latin typeface="Times New Roman" pitchFamily="18" charset="0"/>
                <a:ea typeface="Calibri"/>
                <a:cs typeface="Times New Roman" pitchFamily="18" charset="0"/>
              </a:rPr>
              <a:t>mình</a:t>
            </a:r>
            <a:r>
              <a:rPr lang="en-US" sz="2800" i="1" dirty="0">
                <a:solidFill>
                  <a:srgbClr val="000000"/>
                </a:solidFill>
                <a:latin typeface="Times New Roman"/>
                <a:ea typeface="Calibri"/>
                <a:cs typeface="Times New Roman"/>
              </a:rPr>
              <a:t>”</a:t>
            </a:r>
            <a:endParaRPr lang="en-US" sz="2000" dirty="0">
              <a:solidFill>
                <a:prstClr val="black"/>
              </a:solidFill>
              <a:latin typeface="Calibri"/>
              <a:ea typeface="Calibri"/>
              <a:cs typeface="Times New Roman"/>
            </a:endParaRPr>
          </a:p>
        </p:txBody>
      </p:sp>
    </p:spTree>
    <p:extLst>
      <p:ext uri="{BB962C8B-B14F-4D97-AF65-F5344CB8AC3E}">
        <p14:creationId xmlns:p14="http://schemas.microsoft.com/office/powerpoint/2010/main" val="1218752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9300" y="935335"/>
            <a:ext cx="7975600" cy="669542"/>
          </a:xfrm>
          <a:prstGeom prst="rect">
            <a:avLst/>
          </a:prstGeom>
        </p:spPr>
        <p:txBody>
          <a:bodyPr wrap="square">
            <a:spAutoFit/>
          </a:bodyPr>
          <a:lstStyle/>
          <a:p>
            <a:pPr>
              <a:lnSpc>
                <a:spcPct val="150000"/>
              </a:lnSpc>
              <a:spcAft>
                <a:spcPts val="800"/>
              </a:spcAft>
            </a:pPr>
            <a:r>
              <a:rPr lang="en-US" sz="2800" dirty="0">
                <a:solidFill>
                  <a:prstClr val="black"/>
                </a:solidFill>
                <a:latin typeface="Times New Roman" pitchFamily="18" charset="0"/>
                <a:cs typeface="Times New Roman" pitchFamily="18" charset="0"/>
              </a:rPr>
              <a:t>	</a:t>
            </a:r>
            <a:endParaRPr lang="en-US" sz="2000" dirty="0">
              <a:solidFill>
                <a:prstClr val="black"/>
              </a:solidFill>
              <a:latin typeface="Calibri"/>
              <a:ea typeface="Calibri"/>
              <a:cs typeface="Times New Roman"/>
            </a:endParaRPr>
          </a:p>
        </p:txBody>
      </p:sp>
      <p:sp>
        <p:nvSpPr>
          <p:cNvPr id="2" name="Rectangle 1"/>
          <p:cNvSpPr/>
          <p:nvPr/>
        </p:nvSpPr>
        <p:spPr>
          <a:xfrm>
            <a:off x="2654300" y="274842"/>
            <a:ext cx="6096000" cy="669542"/>
          </a:xfrm>
          <a:prstGeom prst="rect">
            <a:avLst/>
          </a:prstGeom>
        </p:spPr>
        <p:txBody>
          <a:bodyPr>
            <a:spAutoFit/>
          </a:bodyPr>
          <a:lstStyle/>
          <a:p>
            <a:pPr lvl="0">
              <a:lnSpc>
                <a:spcPct val="150000"/>
              </a:lnSpc>
              <a:spcAft>
                <a:spcPts val="800"/>
              </a:spcAft>
            </a:pPr>
            <a:r>
              <a:rPr lang="en-US" sz="2800" b="1" dirty="0">
                <a:solidFill>
                  <a:srgbClr val="000000"/>
                </a:solidFill>
                <a:latin typeface="Times New Roman" pitchFamily="18" charset="0"/>
                <a:ea typeface="Calibri"/>
                <a:cs typeface="Times New Roman" pitchFamily="18" charset="0"/>
              </a:rPr>
              <a:t>HƯỚNG DẪN VIẾT ĐOẠN VĂN</a:t>
            </a:r>
            <a:endParaRPr lang="en-US" sz="2000" dirty="0">
              <a:solidFill>
                <a:prstClr val="black"/>
              </a:solidFill>
              <a:latin typeface="Calibri"/>
              <a:ea typeface="Calibri"/>
              <a:cs typeface="Times New Roman"/>
            </a:endParaRPr>
          </a:p>
        </p:txBody>
      </p:sp>
      <p:sp>
        <p:nvSpPr>
          <p:cNvPr id="5" name="Rectangle 4"/>
          <p:cNvSpPr/>
          <p:nvPr/>
        </p:nvSpPr>
        <p:spPr>
          <a:xfrm>
            <a:off x="889000" y="935335"/>
            <a:ext cx="11163300" cy="2236510"/>
          </a:xfrm>
          <a:prstGeom prst="rect">
            <a:avLst/>
          </a:prstGeom>
        </p:spPr>
        <p:txBody>
          <a:bodyPr wrap="square">
            <a:spAutoFit/>
          </a:bodyPr>
          <a:lstStyle/>
          <a:p>
            <a:pPr marL="457200" lvl="0" indent="-457200">
              <a:lnSpc>
                <a:spcPct val="150000"/>
              </a:lnSpc>
              <a:spcAft>
                <a:spcPts val="800"/>
              </a:spcAft>
              <a:buFont typeface="Arial" charset="0"/>
              <a:buChar char="•"/>
            </a:pPr>
            <a:r>
              <a:rPr lang="en-US" sz="2800" b="1" dirty="0" err="1">
                <a:solidFill>
                  <a:srgbClr val="000000"/>
                </a:solidFill>
                <a:latin typeface="Times New Roman" pitchFamily="18" charset="0"/>
                <a:ea typeface="Calibri"/>
                <a:cs typeface="Times New Roman" pitchFamily="18" charset="0"/>
              </a:rPr>
              <a:t>Về</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hình</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thức</a:t>
            </a:r>
            <a:r>
              <a:rPr lang="en-US" sz="2800" b="1" dirty="0">
                <a:solidFill>
                  <a:srgbClr val="000000"/>
                </a:solidFill>
                <a:latin typeface="Times New Roman" pitchFamily="18" charset="0"/>
                <a:ea typeface="Calibri"/>
                <a:cs typeface="Times New Roman" pitchFamily="18" charset="0"/>
              </a:rPr>
              <a:t>:</a:t>
            </a:r>
          </a:p>
          <a:p>
            <a:pPr marL="457200" lvl="0" indent="-457200">
              <a:lnSpc>
                <a:spcPct val="150000"/>
              </a:lnSpc>
              <a:spcAft>
                <a:spcPts val="800"/>
              </a:spcAft>
              <a:buFontTx/>
              <a:buChar char="-"/>
            </a:pPr>
            <a:r>
              <a:rPr lang="en-US" sz="2800" b="1" dirty="0" err="1">
                <a:solidFill>
                  <a:srgbClr val="000000"/>
                </a:solidFill>
                <a:latin typeface="Times New Roman" pitchFamily="18" charset="0"/>
                <a:ea typeface="Calibri"/>
                <a:cs typeface="Times New Roman" pitchFamily="18" charset="0"/>
              </a:rPr>
              <a:t>Đảm</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bảo</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số</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câu</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theo</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quy</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định</a:t>
            </a:r>
            <a:r>
              <a:rPr lang="en-US" sz="2800" b="1" dirty="0">
                <a:solidFill>
                  <a:srgbClr val="000000"/>
                </a:solidFill>
                <a:latin typeface="Times New Roman" pitchFamily="18" charset="0"/>
                <a:ea typeface="Calibri"/>
                <a:cs typeface="Times New Roman" pitchFamily="18" charset="0"/>
              </a:rPr>
              <a:t>.</a:t>
            </a:r>
          </a:p>
          <a:p>
            <a:pPr marL="342900" lvl="0" indent="-342900">
              <a:lnSpc>
                <a:spcPct val="150000"/>
              </a:lnSpc>
              <a:spcAft>
                <a:spcPts val="800"/>
              </a:spcAft>
              <a:buFontTx/>
              <a:buChar char="-"/>
            </a:pPr>
            <a:r>
              <a:rPr lang="en-US" sz="2800" b="1" dirty="0" err="1">
                <a:solidFill>
                  <a:srgbClr val="000000"/>
                </a:solidFill>
                <a:latin typeface="Times New Roman" pitchFamily="18" charset="0"/>
                <a:ea typeface="Calibri"/>
                <a:cs typeface="Times New Roman" pitchFamily="18" charset="0"/>
              </a:rPr>
              <a:t>Đảm</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bảo</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các</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quy</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tắt</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chính</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tả</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đảm</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bảo</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hình</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thức</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đoạn</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văn</a:t>
            </a:r>
            <a:r>
              <a:rPr lang="en-US" sz="2800" b="1" dirty="0">
                <a:solidFill>
                  <a:srgbClr val="000000"/>
                </a:solidFill>
                <a:latin typeface="Times New Roman" pitchFamily="18" charset="0"/>
                <a:ea typeface="Calibri"/>
                <a:cs typeface="Times New Roman" pitchFamily="18" charset="0"/>
              </a:rPr>
              <a:t>.</a:t>
            </a:r>
            <a:endParaRPr lang="en-US" sz="2000" dirty="0">
              <a:solidFill>
                <a:prstClr val="black"/>
              </a:solidFill>
              <a:latin typeface="Calibri"/>
              <a:ea typeface="Calibri"/>
              <a:cs typeface="Times New Roman"/>
            </a:endParaRPr>
          </a:p>
        </p:txBody>
      </p:sp>
      <p:sp>
        <p:nvSpPr>
          <p:cNvPr id="3" name="Rectangle 2"/>
          <p:cNvSpPr/>
          <p:nvPr/>
        </p:nvSpPr>
        <p:spPr>
          <a:xfrm>
            <a:off x="603250" y="3152825"/>
            <a:ext cx="11734800" cy="4196020"/>
          </a:xfrm>
          <a:prstGeom prst="rect">
            <a:avLst/>
          </a:prstGeom>
        </p:spPr>
        <p:txBody>
          <a:bodyPr wrap="square">
            <a:spAutoFit/>
          </a:bodyPr>
          <a:lstStyle/>
          <a:p>
            <a:pPr marL="457200" lvl="0" indent="-457200">
              <a:lnSpc>
                <a:spcPct val="150000"/>
              </a:lnSpc>
              <a:spcAft>
                <a:spcPts val="800"/>
              </a:spcAft>
              <a:buFont typeface="Arial" charset="0"/>
              <a:buChar char="•"/>
            </a:pPr>
            <a:r>
              <a:rPr lang="en-US" sz="2800" b="1" dirty="0" err="1">
                <a:solidFill>
                  <a:srgbClr val="000000"/>
                </a:solidFill>
                <a:latin typeface="Times New Roman" pitchFamily="18" charset="0"/>
                <a:ea typeface="Calibri"/>
                <a:cs typeface="Times New Roman" pitchFamily="18" charset="0"/>
              </a:rPr>
              <a:t>Về</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nội</a:t>
            </a:r>
            <a:r>
              <a:rPr lang="en-US" sz="2800" b="1" dirty="0">
                <a:solidFill>
                  <a:srgbClr val="000000"/>
                </a:solidFill>
                <a:latin typeface="Times New Roman" pitchFamily="18" charset="0"/>
                <a:ea typeface="Calibri"/>
                <a:cs typeface="Times New Roman" pitchFamily="18" charset="0"/>
              </a:rPr>
              <a:t> dung: </a:t>
            </a:r>
            <a:r>
              <a:rPr lang="en-US" sz="2800" b="1" dirty="0" err="1">
                <a:solidFill>
                  <a:srgbClr val="000000"/>
                </a:solidFill>
                <a:latin typeface="Times New Roman" pitchFamily="18" charset="0"/>
                <a:ea typeface="Calibri"/>
                <a:cs typeface="Times New Roman" pitchFamily="18" charset="0"/>
              </a:rPr>
              <a:t>Nêu</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cảm</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nhận</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về</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đoạn</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thơ</a:t>
            </a:r>
            <a:endParaRPr lang="en-US" sz="2800" b="1" dirty="0">
              <a:solidFill>
                <a:srgbClr val="000000"/>
              </a:solidFill>
              <a:latin typeface="Times New Roman" pitchFamily="18" charset="0"/>
              <a:ea typeface="Calibri"/>
              <a:cs typeface="Times New Roman" pitchFamily="18" charset="0"/>
            </a:endParaRPr>
          </a:p>
          <a:p>
            <a:pPr marL="457200" lvl="0" indent="-457200">
              <a:lnSpc>
                <a:spcPct val="150000"/>
              </a:lnSpc>
              <a:spcAft>
                <a:spcPts val="800"/>
              </a:spcAft>
              <a:buFontTx/>
              <a:buChar char="-"/>
            </a:pPr>
            <a:r>
              <a:rPr lang="en-US" sz="2800" b="1" dirty="0" err="1">
                <a:solidFill>
                  <a:srgbClr val="000000"/>
                </a:solidFill>
                <a:latin typeface="Times New Roman" pitchFamily="18" charset="0"/>
                <a:ea typeface="Calibri"/>
                <a:cs typeface="Times New Roman" pitchFamily="18" charset="0"/>
              </a:rPr>
              <a:t>Lời</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dạy</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vô</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cùng</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quý</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báu</a:t>
            </a:r>
            <a:r>
              <a:rPr lang="en-US" sz="2800" b="1" dirty="0">
                <a:solidFill>
                  <a:srgbClr val="000000"/>
                </a:solidFill>
                <a:latin typeface="Times New Roman" pitchFamily="18" charset="0"/>
                <a:ea typeface="Calibri"/>
                <a:cs typeface="Times New Roman" pitchFamily="18" charset="0"/>
              </a:rPr>
              <a:t>.</a:t>
            </a:r>
          </a:p>
          <a:p>
            <a:pPr marL="342900" lvl="0" indent="-342900">
              <a:lnSpc>
                <a:spcPct val="150000"/>
              </a:lnSpc>
              <a:spcAft>
                <a:spcPts val="800"/>
              </a:spcAft>
              <a:buFontTx/>
              <a:buChar char="-"/>
            </a:pPr>
            <a:r>
              <a:rPr lang="en-US" sz="2800" b="1" dirty="0" err="1">
                <a:solidFill>
                  <a:srgbClr val="000000"/>
                </a:solidFill>
                <a:latin typeface="Times New Roman" pitchFamily="18" charset="0"/>
                <a:ea typeface="Calibri"/>
                <a:cs typeface="Times New Roman" pitchFamily="18" charset="0"/>
              </a:rPr>
              <a:t>Tuy</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đời</a:t>
            </a:r>
            <a:r>
              <a:rPr lang="en-US" sz="2800" b="1" dirty="0">
                <a:solidFill>
                  <a:srgbClr val="000000"/>
                </a:solidFill>
                <a:latin typeface="Times New Roman" pitchFamily="18" charset="0"/>
                <a:ea typeface="Calibri"/>
                <a:cs typeface="Times New Roman" pitchFamily="18" charset="0"/>
              </a:rPr>
              <a:t> cha </a:t>
            </a:r>
            <a:r>
              <a:rPr lang="en-US" sz="2800" b="1" dirty="0" err="1">
                <a:solidFill>
                  <a:srgbClr val="000000"/>
                </a:solidFill>
                <a:latin typeface="Times New Roman" pitchFamily="18" charset="0"/>
                <a:ea typeface="Calibri"/>
                <a:cs typeface="Times New Roman" pitchFamily="18" charset="0"/>
              </a:rPr>
              <a:t>ông</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và</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đời</a:t>
            </a:r>
            <a:r>
              <a:rPr lang="en-US" sz="2800" b="1" dirty="0">
                <a:solidFill>
                  <a:srgbClr val="000000"/>
                </a:solidFill>
                <a:latin typeface="Times New Roman" pitchFamily="18" charset="0"/>
                <a:ea typeface="Calibri"/>
                <a:cs typeface="Times New Roman" pitchFamily="18" charset="0"/>
              </a:rPr>
              <a:t> con </a:t>
            </a:r>
            <a:r>
              <a:rPr lang="en-US" sz="2800" b="1" dirty="0" err="1">
                <a:solidFill>
                  <a:srgbClr val="000000"/>
                </a:solidFill>
                <a:latin typeface="Times New Roman" pitchFamily="18" charset="0"/>
                <a:ea typeface="Calibri"/>
                <a:cs typeface="Times New Roman" pitchFamily="18" charset="0"/>
              </a:rPr>
              <a:t>cách</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xa</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nhau</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rất</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lâu</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nhưng</a:t>
            </a:r>
            <a:r>
              <a:rPr lang="en-US" sz="2800" b="1" dirty="0">
                <a:solidFill>
                  <a:srgbClr val="000000"/>
                </a:solidFill>
                <a:latin typeface="Times New Roman" pitchFamily="18" charset="0"/>
                <a:ea typeface="Calibri"/>
                <a:cs typeface="Times New Roman" pitchFamily="18" charset="0"/>
              </a:rPr>
              <a:t> ý </a:t>
            </a:r>
            <a:r>
              <a:rPr lang="en-US" sz="2800" b="1" dirty="0" err="1">
                <a:solidFill>
                  <a:srgbClr val="000000"/>
                </a:solidFill>
                <a:latin typeface="Times New Roman" pitchFamily="18" charset="0"/>
                <a:ea typeface="Calibri"/>
                <a:cs typeface="Times New Roman" pitchFamily="18" charset="0"/>
              </a:rPr>
              <a:t>giá</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trị</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mà</a:t>
            </a:r>
            <a:r>
              <a:rPr lang="en-US" sz="2800" b="1" dirty="0">
                <a:solidFill>
                  <a:srgbClr val="000000"/>
                </a:solidFill>
                <a:latin typeface="Times New Roman" pitchFamily="18" charset="0"/>
                <a:ea typeface="Calibri"/>
                <a:cs typeface="Times New Roman" pitchFamily="18" charset="0"/>
              </a:rPr>
              <a:t> cha </a:t>
            </a:r>
            <a:r>
              <a:rPr lang="en-US" sz="2800" b="1" dirty="0" err="1">
                <a:solidFill>
                  <a:srgbClr val="000000"/>
                </a:solidFill>
                <a:latin typeface="Times New Roman" pitchFamily="18" charset="0"/>
                <a:ea typeface="Calibri"/>
                <a:cs typeface="Times New Roman" pitchFamily="18" charset="0"/>
              </a:rPr>
              <a:t>ông</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để</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lại</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là</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vô</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giá</a:t>
            </a:r>
            <a:r>
              <a:rPr lang="en-US" sz="2800" b="1" dirty="0">
                <a:solidFill>
                  <a:srgbClr val="000000"/>
                </a:solidFill>
                <a:latin typeface="Times New Roman" pitchFamily="18" charset="0"/>
                <a:ea typeface="Calibri"/>
                <a:cs typeface="Times New Roman" pitchFamily="18" charset="0"/>
              </a:rPr>
              <a:t>.</a:t>
            </a:r>
          </a:p>
          <a:p>
            <a:pPr marL="342900" lvl="0" indent="-342900">
              <a:lnSpc>
                <a:spcPct val="150000"/>
              </a:lnSpc>
              <a:spcAft>
                <a:spcPts val="800"/>
              </a:spcAft>
              <a:buFontTx/>
              <a:buChar char="-"/>
            </a:pPr>
            <a:r>
              <a:rPr lang="en-US" sz="2800" b="1" dirty="0" err="1">
                <a:solidFill>
                  <a:srgbClr val="000000"/>
                </a:solidFill>
                <a:latin typeface="Times New Roman" pitchFamily="18" charset="0"/>
                <a:ea typeface="Calibri"/>
                <a:cs typeface="Times New Roman" pitchFamily="18" charset="0"/>
              </a:rPr>
              <a:t>Giữ</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gìn</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và</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phát</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huy</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truyền</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thống</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quý</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báu</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của</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dân</a:t>
            </a: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tộc</a:t>
            </a:r>
            <a:r>
              <a:rPr lang="en-US" sz="2800" b="1" dirty="0">
                <a:solidFill>
                  <a:srgbClr val="000000"/>
                </a:solidFill>
                <a:latin typeface="Times New Roman" pitchFamily="18" charset="0"/>
                <a:ea typeface="Calibri"/>
                <a:cs typeface="Times New Roman" pitchFamily="18" charset="0"/>
              </a:rPr>
              <a:t>.</a:t>
            </a:r>
          </a:p>
          <a:p>
            <a:pPr lvl="0">
              <a:lnSpc>
                <a:spcPct val="150000"/>
              </a:lnSpc>
              <a:spcAft>
                <a:spcPts val="800"/>
              </a:spcAft>
            </a:pPr>
            <a:endParaRPr lang="en-US" sz="2000" dirty="0">
              <a:solidFill>
                <a:prstClr val="black"/>
              </a:solidFill>
              <a:latin typeface="Calibri"/>
              <a:ea typeface="Calibri"/>
              <a:cs typeface="Times New Roman"/>
            </a:endParaRPr>
          </a:p>
        </p:txBody>
      </p:sp>
    </p:spTree>
    <p:extLst>
      <p:ext uri="{BB962C8B-B14F-4D97-AF65-F5344CB8AC3E}">
        <p14:creationId xmlns:p14="http://schemas.microsoft.com/office/powerpoint/2010/main" val="698890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b="0" smtClean="0">
                  <a:solidFill>
                    <a:schemeClr val="accent6"/>
                  </a:solidFill>
                  <a:latin typeface="印品黑体" panose="00000500000000000000" pitchFamily="2" charset="-122"/>
                  <a:ea typeface="印品黑体" panose="00000500000000000000" pitchFamily="2" charset="-122"/>
                </a:rPr>
                <a:t>62</a:t>
              </a:fld>
              <a:endParaRPr lang="id-ID" sz="1400" b="0" dirty="0">
                <a:solidFill>
                  <a:schemeClr val="accent6"/>
                </a:solidFill>
                <a:latin typeface="印品黑体" panose="00000500000000000000" pitchFamily="2" charset="-122"/>
                <a:ea typeface="印品黑体" panose="00000500000000000000" pitchFamily="2" charset="-122"/>
              </a:endParaRPr>
            </a:p>
          </p:txBody>
        </p:sp>
      </p:grpSp>
      <p:graphicFrame>
        <p:nvGraphicFramePr>
          <p:cNvPr id="2" name="Diagram 1"/>
          <p:cNvGraphicFramePr/>
          <p:nvPr>
            <p:extLst>
              <p:ext uri="{D42A27DB-BD31-4B8C-83A1-F6EECF244321}">
                <p14:modId xmlns:p14="http://schemas.microsoft.com/office/powerpoint/2010/main" val="761817554"/>
              </p:ext>
            </p:extLst>
          </p:nvPr>
        </p:nvGraphicFramePr>
        <p:xfrm>
          <a:off x="1324448" y="1330748"/>
          <a:ext cx="10867552"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3" name="TextBox 192"/>
          <p:cNvSpPr txBox="1"/>
          <p:nvPr/>
        </p:nvSpPr>
        <p:spPr>
          <a:xfrm>
            <a:off x="5816990" y="2321554"/>
            <a:ext cx="323557" cy="646331"/>
          </a:xfrm>
          <a:prstGeom prst="rect">
            <a:avLst/>
          </a:prstGeom>
          <a:noFill/>
        </p:spPr>
        <p:txBody>
          <a:bodyPr wrap="square" rtlCol="0">
            <a:spAutoFit/>
          </a:bodyPr>
          <a:lstStyle/>
          <a:p>
            <a:pPr algn="ctr"/>
            <a:r>
              <a:rPr lang="id-ID" sz="3600" dirty="0">
                <a:solidFill>
                  <a:schemeClr val="accent1"/>
                </a:solidFill>
                <a:latin typeface="印品黑体" panose="00000500000000000000" pitchFamily="2" charset="-122"/>
                <a:ea typeface="印品黑体" panose="00000500000000000000" pitchFamily="2" charset="-122"/>
              </a:rPr>
              <a:t></a:t>
            </a:r>
          </a:p>
        </p:txBody>
      </p:sp>
      <p:sp>
        <p:nvSpPr>
          <p:cNvPr id="194" name="TextBox 193"/>
          <p:cNvSpPr txBox="1"/>
          <p:nvPr/>
        </p:nvSpPr>
        <p:spPr>
          <a:xfrm>
            <a:off x="6070206" y="3459655"/>
            <a:ext cx="323557" cy="707886"/>
          </a:xfrm>
          <a:prstGeom prst="rect">
            <a:avLst/>
          </a:prstGeom>
          <a:noFill/>
        </p:spPr>
        <p:txBody>
          <a:bodyPr wrap="square" rtlCol="0">
            <a:spAutoFit/>
          </a:bodyPr>
          <a:lstStyle/>
          <a:p>
            <a:pPr algn="ctr"/>
            <a:r>
              <a:rPr lang="id-ID" sz="4000" dirty="0">
                <a:solidFill>
                  <a:schemeClr val="accent2"/>
                </a:solidFill>
                <a:latin typeface="印品黑体" panose="00000500000000000000" pitchFamily="2" charset="-122"/>
                <a:ea typeface="印品黑体" panose="00000500000000000000" pitchFamily="2" charset="-122"/>
              </a:rPr>
              <a:t></a:t>
            </a:r>
          </a:p>
        </p:txBody>
      </p:sp>
      <p:sp>
        <p:nvSpPr>
          <p:cNvPr id="195" name="TextBox 194"/>
          <p:cNvSpPr txBox="1"/>
          <p:nvPr/>
        </p:nvSpPr>
        <p:spPr>
          <a:xfrm>
            <a:off x="5816989" y="4546766"/>
            <a:ext cx="323557" cy="830997"/>
          </a:xfrm>
          <a:prstGeom prst="rect">
            <a:avLst/>
          </a:prstGeom>
          <a:noFill/>
        </p:spPr>
        <p:txBody>
          <a:bodyPr wrap="square" rtlCol="0">
            <a:spAutoFit/>
          </a:bodyPr>
          <a:lstStyle/>
          <a:p>
            <a:pPr algn="ctr"/>
            <a:r>
              <a:rPr lang="id-ID" sz="4800" dirty="0">
                <a:solidFill>
                  <a:schemeClr val="accent3"/>
                </a:solidFill>
                <a:latin typeface="印品黑体" panose="00000500000000000000" pitchFamily="2" charset="-122"/>
                <a:ea typeface="印品黑体" panose="00000500000000000000" pitchFamily="2" charset="-122"/>
              </a:rPr>
              <a:t></a:t>
            </a:r>
          </a:p>
        </p:txBody>
      </p:sp>
      <p:sp>
        <p:nvSpPr>
          <p:cNvPr id="12" name="TextBox 11"/>
          <p:cNvSpPr txBox="1"/>
          <p:nvPr/>
        </p:nvSpPr>
        <p:spPr>
          <a:xfrm>
            <a:off x="3450528" y="511254"/>
            <a:ext cx="5163791" cy="646331"/>
          </a:xfrm>
          <a:prstGeom prst="rect">
            <a:avLst/>
          </a:prstGeom>
          <a:noFill/>
        </p:spPr>
        <p:txBody>
          <a:bodyPr wrap="square" rtlCol="0">
            <a:spAutoFit/>
          </a:bodyPr>
          <a:lstStyle/>
          <a:p>
            <a:pPr algn="ctr"/>
            <a:r>
              <a:rPr lang="en-US" altLang="zh-CN" sz="3600" dirty="0">
                <a:solidFill>
                  <a:schemeClr val="tx2"/>
                </a:solidFill>
                <a:latin typeface="Times New Roman" pitchFamily="18" charset="0"/>
                <a:ea typeface="印品黑体" panose="00000500000000000000" pitchFamily="2" charset="-122"/>
                <a:cs typeface="Times New Roman" pitchFamily="18" charset="0"/>
              </a:rPr>
              <a:t>HƯỚNG DẪN TỰ HỌC</a:t>
            </a:r>
            <a:endParaRPr lang="id-ID" sz="3600" dirty="0">
              <a:solidFill>
                <a:schemeClr val="tx2"/>
              </a:solidFill>
              <a:latin typeface="Times New Roman" pitchFamily="18" charset="0"/>
              <a:ea typeface="印品黑体" panose="00000500000000000000" pitchFamily="2"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000"/>
                                  </p:stCondLst>
                                  <p:childTnLst>
                                    <p:set>
                                      <p:cBhvr>
                                        <p:cTn id="11" dur="1" fill="hold">
                                          <p:stCondLst>
                                            <p:cond delay="0"/>
                                          </p:stCondLst>
                                        </p:cTn>
                                        <p:tgtEl>
                                          <p:spTgt spid="2">
                                            <p:graphicEl>
                                              <a:dgm id="{9CA5311C-F3F3-438E-B801-4EA70EB42938}"/>
                                            </p:graphicEl>
                                          </p:spTgt>
                                        </p:tgtEl>
                                        <p:attrNameLst>
                                          <p:attrName>style.visibility</p:attrName>
                                        </p:attrNameLst>
                                      </p:cBhvr>
                                      <p:to>
                                        <p:strVal val="visible"/>
                                      </p:to>
                                    </p:set>
                                    <p:animEffect transition="in" filter="wipe(left)">
                                      <p:cBhvr>
                                        <p:cTn id="12" dur="500"/>
                                        <p:tgtEl>
                                          <p:spTgt spid="2">
                                            <p:graphicEl>
                                              <a:dgm id="{9CA5311C-F3F3-438E-B801-4EA70EB42938}"/>
                                            </p:graphicEl>
                                          </p:spTgt>
                                        </p:tgtEl>
                                      </p:cBhvr>
                                    </p:animEffect>
                                  </p:childTnLst>
                                </p:cTn>
                              </p:par>
                              <p:par>
                                <p:cTn id="13" presetID="22" presetClass="entr" presetSubtype="8" fill="hold" grpId="0" nodeType="withEffect">
                                  <p:stCondLst>
                                    <p:cond delay="2500"/>
                                  </p:stCondLst>
                                  <p:childTnLst>
                                    <p:set>
                                      <p:cBhvr>
                                        <p:cTn id="14" dur="1" fill="hold">
                                          <p:stCondLst>
                                            <p:cond delay="0"/>
                                          </p:stCondLst>
                                        </p:cTn>
                                        <p:tgtEl>
                                          <p:spTgt spid="2">
                                            <p:graphicEl>
                                              <a:dgm id="{3A87B7BC-A8F6-4FA9-9633-16321F2F36FB}"/>
                                            </p:graphicEl>
                                          </p:spTgt>
                                        </p:tgtEl>
                                        <p:attrNameLst>
                                          <p:attrName>style.visibility</p:attrName>
                                        </p:attrNameLst>
                                      </p:cBhvr>
                                      <p:to>
                                        <p:strVal val="visible"/>
                                      </p:to>
                                    </p:set>
                                    <p:animEffect transition="in" filter="wipe(left)">
                                      <p:cBhvr>
                                        <p:cTn id="15" dur="500"/>
                                        <p:tgtEl>
                                          <p:spTgt spid="2">
                                            <p:graphicEl>
                                              <a:dgm id="{3A87B7BC-A8F6-4FA9-9633-16321F2F36FB}"/>
                                            </p:graphicEl>
                                          </p:spTgt>
                                        </p:tgtEl>
                                      </p:cBhvr>
                                    </p:animEffect>
                                  </p:childTnLst>
                                </p:cTn>
                              </p:par>
                              <p:par>
                                <p:cTn id="16" presetID="22" presetClass="entr" presetSubtype="8" fill="hold" grpId="0" nodeType="withEffect">
                                  <p:stCondLst>
                                    <p:cond delay="3000"/>
                                  </p:stCondLst>
                                  <p:childTnLst>
                                    <p:set>
                                      <p:cBhvr>
                                        <p:cTn id="17" dur="1" fill="hold">
                                          <p:stCondLst>
                                            <p:cond delay="0"/>
                                          </p:stCondLst>
                                        </p:cTn>
                                        <p:tgtEl>
                                          <p:spTgt spid="2">
                                            <p:graphicEl>
                                              <a:dgm id="{BCFC0A0D-5C26-4B0E-9B97-027EBA05534F}"/>
                                            </p:graphicEl>
                                          </p:spTgt>
                                        </p:tgtEl>
                                        <p:attrNameLst>
                                          <p:attrName>style.visibility</p:attrName>
                                        </p:attrNameLst>
                                      </p:cBhvr>
                                      <p:to>
                                        <p:strVal val="visible"/>
                                      </p:to>
                                    </p:set>
                                    <p:animEffect transition="in" filter="wipe(left)">
                                      <p:cBhvr>
                                        <p:cTn id="18" dur="500"/>
                                        <p:tgtEl>
                                          <p:spTgt spid="2">
                                            <p:graphicEl>
                                              <a:dgm id="{BCFC0A0D-5C26-4B0E-9B97-027EBA05534F}"/>
                                            </p:graphicEl>
                                          </p:spTgt>
                                        </p:tgtEl>
                                      </p:cBhvr>
                                    </p:animEffect>
                                  </p:childTnLst>
                                </p:cTn>
                              </p:par>
                              <p:par>
                                <p:cTn id="19" presetID="22" presetClass="entr" presetSubtype="8" fill="hold" grpId="0" nodeType="withEffect">
                                  <p:stCondLst>
                                    <p:cond delay="3500"/>
                                  </p:stCondLst>
                                  <p:childTnLst>
                                    <p:set>
                                      <p:cBhvr>
                                        <p:cTn id="20" dur="1" fill="hold">
                                          <p:stCondLst>
                                            <p:cond delay="0"/>
                                          </p:stCondLst>
                                        </p:cTn>
                                        <p:tgtEl>
                                          <p:spTgt spid="2">
                                            <p:graphicEl>
                                              <a:dgm id="{F47FA197-DA62-465B-B9A8-DFA36447A975}"/>
                                            </p:graphicEl>
                                          </p:spTgt>
                                        </p:tgtEl>
                                        <p:attrNameLst>
                                          <p:attrName>style.visibility</p:attrName>
                                        </p:attrNameLst>
                                      </p:cBhvr>
                                      <p:to>
                                        <p:strVal val="visible"/>
                                      </p:to>
                                    </p:set>
                                    <p:animEffect transition="in" filter="wipe(left)">
                                      <p:cBhvr>
                                        <p:cTn id="21" dur="500"/>
                                        <p:tgtEl>
                                          <p:spTgt spid="2">
                                            <p:graphicEl>
                                              <a:dgm id="{F47FA197-DA62-465B-B9A8-DFA36447A975}"/>
                                            </p:graphicEl>
                                          </p:spTgt>
                                        </p:tgtEl>
                                      </p:cBhvr>
                                    </p:animEffect>
                                  </p:childTnLst>
                                </p:cTn>
                              </p:par>
                              <p:par>
                                <p:cTn id="22" presetID="22" presetClass="entr" presetSubtype="8" fill="hold" grpId="0" nodeType="withEffect">
                                  <p:stCondLst>
                                    <p:cond delay="4000"/>
                                  </p:stCondLst>
                                  <p:childTnLst>
                                    <p:set>
                                      <p:cBhvr>
                                        <p:cTn id="23" dur="1" fill="hold">
                                          <p:stCondLst>
                                            <p:cond delay="0"/>
                                          </p:stCondLst>
                                        </p:cTn>
                                        <p:tgtEl>
                                          <p:spTgt spid="2">
                                            <p:graphicEl>
                                              <a:dgm id="{3503E521-6B50-4E2C-8EEC-B8CBD7140168}"/>
                                            </p:graphicEl>
                                          </p:spTgt>
                                        </p:tgtEl>
                                        <p:attrNameLst>
                                          <p:attrName>style.visibility</p:attrName>
                                        </p:attrNameLst>
                                      </p:cBhvr>
                                      <p:to>
                                        <p:strVal val="visible"/>
                                      </p:to>
                                    </p:set>
                                    <p:animEffect transition="in" filter="wipe(left)">
                                      <p:cBhvr>
                                        <p:cTn id="24" dur="500"/>
                                        <p:tgtEl>
                                          <p:spTgt spid="2">
                                            <p:graphicEl>
                                              <a:dgm id="{3503E521-6B50-4E2C-8EEC-B8CBD7140168}"/>
                                            </p:graphicEl>
                                          </p:spTgt>
                                        </p:tgtEl>
                                      </p:cBhvr>
                                    </p:animEffect>
                                  </p:childTnLst>
                                </p:cTn>
                              </p:par>
                              <p:par>
                                <p:cTn id="25" presetID="22" presetClass="entr" presetSubtype="8" fill="hold" grpId="0" nodeType="withEffect">
                                  <p:stCondLst>
                                    <p:cond delay="4500"/>
                                  </p:stCondLst>
                                  <p:childTnLst>
                                    <p:set>
                                      <p:cBhvr>
                                        <p:cTn id="26" dur="1" fill="hold">
                                          <p:stCondLst>
                                            <p:cond delay="0"/>
                                          </p:stCondLst>
                                        </p:cTn>
                                        <p:tgtEl>
                                          <p:spTgt spid="2">
                                            <p:graphicEl>
                                              <a:dgm id="{2A6C2703-E9D7-4AA8-BCFF-B53EFB25DFCC}"/>
                                            </p:graphicEl>
                                          </p:spTgt>
                                        </p:tgtEl>
                                        <p:attrNameLst>
                                          <p:attrName>style.visibility</p:attrName>
                                        </p:attrNameLst>
                                      </p:cBhvr>
                                      <p:to>
                                        <p:strVal val="visible"/>
                                      </p:to>
                                    </p:set>
                                    <p:animEffect transition="in" filter="wipe(left)">
                                      <p:cBhvr>
                                        <p:cTn id="27" dur="500"/>
                                        <p:tgtEl>
                                          <p:spTgt spid="2">
                                            <p:graphicEl>
                                              <a:dgm id="{2A6C2703-E9D7-4AA8-BCFF-B53EFB25DFCC}"/>
                                            </p:graphicEl>
                                          </p:spTgt>
                                        </p:tgtEl>
                                      </p:cBhvr>
                                    </p:animEffect>
                                  </p:childTnLst>
                                </p:cTn>
                              </p:par>
                              <p:par>
                                <p:cTn id="28" presetID="22" presetClass="entr" presetSubtype="8" fill="hold" grpId="0" nodeType="withEffect">
                                  <p:stCondLst>
                                    <p:cond delay="5000"/>
                                  </p:stCondLst>
                                  <p:childTnLst>
                                    <p:set>
                                      <p:cBhvr>
                                        <p:cTn id="29" dur="1" fill="hold">
                                          <p:stCondLst>
                                            <p:cond delay="0"/>
                                          </p:stCondLst>
                                        </p:cTn>
                                        <p:tgtEl>
                                          <p:spTgt spid="2">
                                            <p:graphicEl>
                                              <a:dgm id="{32DB89E7-120B-4858-AA09-49C68F2DABA3}"/>
                                            </p:graphicEl>
                                          </p:spTgt>
                                        </p:tgtEl>
                                        <p:attrNameLst>
                                          <p:attrName>style.visibility</p:attrName>
                                        </p:attrNameLst>
                                      </p:cBhvr>
                                      <p:to>
                                        <p:strVal val="visible"/>
                                      </p:to>
                                    </p:set>
                                    <p:animEffect transition="in" filter="wipe(left)">
                                      <p:cBhvr>
                                        <p:cTn id="30" dur="500"/>
                                        <p:tgtEl>
                                          <p:spTgt spid="2">
                                            <p:graphicEl>
                                              <a:dgm id="{32DB89E7-120B-4858-AA09-49C68F2DABA3}"/>
                                            </p:graphicEl>
                                          </p:spTgt>
                                        </p:tgtEl>
                                      </p:cBhvr>
                                    </p:animEffect>
                                  </p:childTnLst>
                                </p:cTn>
                              </p:par>
                              <p:par>
                                <p:cTn id="31" presetID="53" presetClass="entr" presetSubtype="16" fill="hold" grpId="0" nodeType="withEffect">
                                  <p:stCondLst>
                                    <p:cond delay="5500"/>
                                  </p:stCondLst>
                                  <p:childTnLst>
                                    <p:set>
                                      <p:cBhvr>
                                        <p:cTn id="32" dur="1" fill="hold">
                                          <p:stCondLst>
                                            <p:cond delay="0"/>
                                          </p:stCondLst>
                                        </p:cTn>
                                        <p:tgtEl>
                                          <p:spTgt spid="193"/>
                                        </p:tgtEl>
                                        <p:attrNameLst>
                                          <p:attrName>style.visibility</p:attrName>
                                        </p:attrNameLst>
                                      </p:cBhvr>
                                      <p:to>
                                        <p:strVal val="visible"/>
                                      </p:to>
                                    </p:set>
                                    <p:anim calcmode="lin" valueType="num">
                                      <p:cBhvr>
                                        <p:cTn id="33" dur="500" fill="hold"/>
                                        <p:tgtEl>
                                          <p:spTgt spid="193"/>
                                        </p:tgtEl>
                                        <p:attrNameLst>
                                          <p:attrName>ppt_w</p:attrName>
                                        </p:attrNameLst>
                                      </p:cBhvr>
                                      <p:tavLst>
                                        <p:tav tm="0">
                                          <p:val>
                                            <p:fltVal val="0"/>
                                          </p:val>
                                        </p:tav>
                                        <p:tav tm="100000">
                                          <p:val>
                                            <p:strVal val="#ppt_w"/>
                                          </p:val>
                                        </p:tav>
                                      </p:tavLst>
                                    </p:anim>
                                    <p:anim calcmode="lin" valueType="num">
                                      <p:cBhvr>
                                        <p:cTn id="34" dur="500" fill="hold"/>
                                        <p:tgtEl>
                                          <p:spTgt spid="193"/>
                                        </p:tgtEl>
                                        <p:attrNameLst>
                                          <p:attrName>ppt_h</p:attrName>
                                        </p:attrNameLst>
                                      </p:cBhvr>
                                      <p:tavLst>
                                        <p:tav tm="0">
                                          <p:val>
                                            <p:fltVal val="0"/>
                                          </p:val>
                                        </p:tav>
                                        <p:tav tm="100000">
                                          <p:val>
                                            <p:strVal val="#ppt_h"/>
                                          </p:val>
                                        </p:tav>
                                      </p:tavLst>
                                    </p:anim>
                                    <p:animEffect transition="in" filter="fade">
                                      <p:cBhvr>
                                        <p:cTn id="35" dur="500"/>
                                        <p:tgtEl>
                                          <p:spTgt spid="193"/>
                                        </p:tgtEl>
                                      </p:cBhvr>
                                    </p:animEffect>
                                  </p:childTnLst>
                                </p:cTn>
                              </p:par>
                              <p:par>
                                <p:cTn id="36" presetID="53" presetClass="entr" presetSubtype="16" fill="hold" grpId="0" nodeType="withEffect">
                                  <p:stCondLst>
                                    <p:cond delay="5500"/>
                                  </p:stCondLst>
                                  <p:childTnLst>
                                    <p:set>
                                      <p:cBhvr>
                                        <p:cTn id="37" dur="1" fill="hold">
                                          <p:stCondLst>
                                            <p:cond delay="0"/>
                                          </p:stCondLst>
                                        </p:cTn>
                                        <p:tgtEl>
                                          <p:spTgt spid="194"/>
                                        </p:tgtEl>
                                        <p:attrNameLst>
                                          <p:attrName>style.visibility</p:attrName>
                                        </p:attrNameLst>
                                      </p:cBhvr>
                                      <p:to>
                                        <p:strVal val="visible"/>
                                      </p:to>
                                    </p:set>
                                    <p:anim calcmode="lin" valueType="num">
                                      <p:cBhvr>
                                        <p:cTn id="38" dur="500" fill="hold"/>
                                        <p:tgtEl>
                                          <p:spTgt spid="194"/>
                                        </p:tgtEl>
                                        <p:attrNameLst>
                                          <p:attrName>ppt_w</p:attrName>
                                        </p:attrNameLst>
                                      </p:cBhvr>
                                      <p:tavLst>
                                        <p:tav tm="0">
                                          <p:val>
                                            <p:fltVal val="0"/>
                                          </p:val>
                                        </p:tav>
                                        <p:tav tm="100000">
                                          <p:val>
                                            <p:strVal val="#ppt_w"/>
                                          </p:val>
                                        </p:tav>
                                      </p:tavLst>
                                    </p:anim>
                                    <p:anim calcmode="lin" valueType="num">
                                      <p:cBhvr>
                                        <p:cTn id="39" dur="500" fill="hold"/>
                                        <p:tgtEl>
                                          <p:spTgt spid="194"/>
                                        </p:tgtEl>
                                        <p:attrNameLst>
                                          <p:attrName>ppt_h</p:attrName>
                                        </p:attrNameLst>
                                      </p:cBhvr>
                                      <p:tavLst>
                                        <p:tav tm="0">
                                          <p:val>
                                            <p:fltVal val="0"/>
                                          </p:val>
                                        </p:tav>
                                        <p:tav tm="100000">
                                          <p:val>
                                            <p:strVal val="#ppt_h"/>
                                          </p:val>
                                        </p:tav>
                                      </p:tavLst>
                                    </p:anim>
                                    <p:animEffect transition="in" filter="fade">
                                      <p:cBhvr>
                                        <p:cTn id="40" dur="500"/>
                                        <p:tgtEl>
                                          <p:spTgt spid="194"/>
                                        </p:tgtEl>
                                      </p:cBhvr>
                                    </p:animEffect>
                                  </p:childTnLst>
                                </p:cTn>
                              </p:par>
                              <p:par>
                                <p:cTn id="41" presetID="53" presetClass="entr" presetSubtype="16" fill="hold" grpId="0" nodeType="withEffect">
                                  <p:stCondLst>
                                    <p:cond delay="5500"/>
                                  </p:stCondLst>
                                  <p:childTnLst>
                                    <p:set>
                                      <p:cBhvr>
                                        <p:cTn id="42" dur="1" fill="hold">
                                          <p:stCondLst>
                                            <p:cond delay="0"/>
                                          </p:stCondLst>
                                        </p:cTn>
                                        <p:tgtEl>
                                          <p:spTgt spid="195"/>
                                        </p:tgtEl>
                                        <p:attrNameLst>
                                          <p:attrName>style.visibility</p:attrName>
                                        </p:attrNameLst>
                                      </p:cBhvr>
                                      <p:to>
                                        <p:strVal val="visible"/>
                                      </p:to>
                                    </p:set>
                                    <p:anim calcmode="lin" valueType="num">
                                      <p:cBhvr>
                                        <p:cTn id="43" dur="500" fill="hold"/>
                                        <p:tgtEl>
                                          <p:spTgt spid="195"/>
                                        </p:tgtEl>
                                        <p:attrNameLst>
                                          <p:attrName>ppt_w</p:attrName>
                                        </p:attrNameLst>
                                      </p:cBhvr>
                                      <p:tavLst>
                                        <p:tav tm="0">
                                          <p:val>
                                            <p:fltVal val="0"/>
                                          </p:val>
                                        </p:tav>
                                        <p:tav tm="100000">
                                          <p:val>
                                            <p:strVal val="#ppt_w"/>
                                          </p:val>
                                        </p:tav>
                                      </p:tavLst>
                                    </p:anim>
                                    <p:anim calcmode="lin" valueType="num">
                                      <p:cBhvr>
                                        <p:cTn id="44" dur="500" fill="hold"/>
                                        <p:tgtEl>
                                          <p:spTgt spid="195"/>
                                        </p:tgtEl>
                                        <p:attrNameLst>
                                          <p:attrName>ppt_h</p:attrName>
                                        </p:attrNameLst>
                                      </p:cBhvr>
                                      <p:tavLst>
                                        <p:tav tm="0">
                                          <p:val>
                                            <p:fltVal val="0"/>
                                          </p:val>
                                        </p:tav>
                                        <p:tav tm="100000">
                                          <p:val>
                                            <p:strVal val="#ppt_h"/>
                                          </p:val>
                                        </p:tav>
                                      </p:tavLst>
                                    </p:anim>
                                    <p:animEffect transition="in" filter="fade">
                                      <p:cBhvr>
                                        <p:cTn id="45" dur="500"/>
                                        <p:tgtEl>
                                          <p:spTgt spid="195"/>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193" grpId="0"/>
      <p:bldP spid="194" grpId="0"/>
      <p:bldP spid="195"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2966" y="123921"/>
            <a:ext cx="2761128" cy="4011098"/>
          </a:xfrm>
          <a:prstGeom prst="rect">
            <a:avLst/>
          </a:prstGeom>
        </p:spPr>
      </p:pic>
      <p:sp>
        <p:nvSpPr>
          <p:cNvPr id="4" name="Freeform 10"/>
          <p:cNvSpPr>
            <a:spLocks noEditPoints="1"/>
          </p:cNvSpPr>
          <p:nvPr/>
        </p:nvSpPr>
        <p:spPr bwMode="auto">
          <a:xfrm>
            <a:off x="1256996" y="1938898"/>
            <a:ext cx="422649" cy="424644"/>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tx2"/>
          </a:solidFill>
          <a:ln>
            <a:noFill/>
          </a:ln>
        </p:spPr>
        <p:txBody>
          <a:bodyPr vert="horz" wrap="square" lIns="91395" tIns="45697" rIns="91395" bIns="45697" numCol="1" anchor="t" anchorCtr="0" compatLnSpc="1"/>
          <a:lstStyle/>
          <a:p>
            <a:pPr defTabSz="1218565" fontAlgn="base">
              <a:spcBef>
                <a:spcPct val="0"/>
              </a:spcBef>
              <a:spcAft>
                <a:spcPct val="0"/>
              </a:spcAft>
              <a:defRPr/>
            </a:pPr>
            <a:endParaRPr lang="zh-CN" altLang="en-US" sz="2400" kern="0" dirty="0">
              <a:solidFill>
                <a:schemeClr val="tx2"/>
              </a:solidFill>
              <a:latin typeface="印品黑体" panose="00000500000000000000" pitchFamily="2" charset="-122"/>
              <a:ea typeface="宋体" panose="02010600030101010101" pitchFamily="2" charset="-122"/>
            </a:endParaRPr>
          </a:p>
        </p:txBody>
      </p:sp>
      <p:sp>
        <p:nvSpPr>
          <p:cNvPr id="7" name="文本框 15"/>
          <p:cNvSpPr txBox="1"/>
          <p:nvPr/>
        </p:nvSpPr>
        <p:spPr>
          <a:xfrm>
            <a:off x="699932" y="1588215"/>
            <a:ext cx="9439898" cy="1969758"/>
          </a:xfrm>
          <a:prstGeom prst="rect">
            <a:avLst/>
          </a:prstGeom>
          <a:noFill/>
        </p:spPr>
        <p:txBody>
          <a:bodyPr wrap="square" lIns="121908" tIns="60954" rIns="121908" bIns="60954" rtlCol="0">
            <a:spAutoFit/>
          </a:bodyPr>
          <a:lstStyle/>
          <a:p>
            <a:pPr algn="ctr"/>
            <a:r>
              <a:rPr lang="en-US" altLang="zh-CN" sz="6000" b="1" dirty="0">
                <a:ln w="12700">
                  <a:noFill/>
                  <a:prstDash val="solid"/>
                </a:ln>
                <a:solidFill>
                  <a:schemeClr val="tx2"/>
                </a:solidFill>
                <a:latin typeface="Times New Roman" pitchFamily="18" charset="0"/>
                <a:ea typeface="印品黑体" panose="00000500000000000000" pitchFamily="2" charset="-122"/>
                <a:cs typeface="Times New Roman" pitchFamily="18" charset="0"/>
              </a:rPr>
              <a:t>CẢM ƠN CÁC EM ĐÃ CHÚ Ý LẮNG NGHE!</a:t>
            </a:r>
            <a:endParaRPr lang="zh-CN" altLang="en-US" sz="6000" b="1" dirty="0">
              <a:ln w="12700">
                <a:noFill/>
                <a:prstDash val="solid"/>
              </a:ln>
              <a:solidFill>
                <a:schemeClr val="tx2"/>
              </a:solidFill>
              <a:latin typeface="Times New Roman" pitchFamily="18" charset="0"/>
              <a:ea typeface="印品黑体" panose="00000500000000000000" pitchFamily="2" charset="-122"/>
              <a:cs typeface="Times New Roman" pitchFamily="18" charset="0"/>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814" y="3360494"/>
            <a:ext cx="3944599" cy="34975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14:presetBounceEnd="26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26000">
                                          <p:cBhvr additive="base">
                                            <p:cTn id="13" dur="750" fill="hold"/>
                                            <p:tgtEl>
                                              <p:spTgt spid="7"/>
                                            </p:tgtEl>
                                            <p:attrNameLst>
                                              <p:attrName>ppt_x</p:attrName>
                                            </p:attrNameLst>
                                          </p:cBhvr>
                                          <p:tavLst>
                                            <p:tav tm="0">
                                              <p:val>
                                                <p:strVal val="0-#ppt_w/2"/>
                                              </p:val>
                                            </p:tav>
                                            <p:tav tm="100000">
                                              <p:val>
                                                <p:strVal val="#ppt_x"/>
                                              </p:val>
                                            </p:tav>
                                          </p:tavLst>
                                        </p:anim>
                                        <p:anim calcmode="lin" valueType="num" p14:bounceEnd="26000">
                                          <p:cBhvr additive="base">
                                            <p:cTn id="14" dur="75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750"/>
                                </p:stCondLst>
                                <p:childTnLst>
                                  <p:par>
                                    <p:cTn id="16" presetID="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400" fill="hold"/>
                                            <p:tgtEl>
                                              <p:spTgt spid="4"/>
                                            </p:tgtEl>
                                            <p:attrNameLst>
                                              <p:attrName>ppt_x</p:attrName>
                                            </p:attrNameLst>
                                          </p:cBhvr>
                                          <p:tavLst>
                                            <p:tav tm="0">
                                              <p:val>
                                                <p:strVal val="0-#ppt_w/2"/>
                                              </p:val>
                                            </p:tav>
                                            <p:tav tm="100000">
                                              <p:val>
                                                <p:strVal val="#ppt_x"/>
                                              </p:val>
                                            </p:tav>
                                          </p:tavLst>
                                        </p:anim>
                                        <p:anim calcmode="lin" valueType="num">
                                          <p:cBhvr additive="base">
                                            <p:cTn id="19" dur="400" fill="hold"/>
                                            <p:tgtEl>
                                              <p:spTgt spid="4"/>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0-#ppt_w/2"/>
                                              </p:val>
                                            </p:tav>
                                            <p:tav tm="100000">
                                              <p:val>
                                                <p:strVal val="#ppt_x"/>
                                              </p:val>
                                            </p:tav>
                                          </p:tavLst>
                                        </p:anim>
                                        <p:anim calcmode="lin" valueType="num">
                                          <p:cBhvr additive="base">
                                            <p:cTn id="14" dur="75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750"/>
                                </p:stCondLst>
                                <p:childTnLst>
                                  <p:par>
                                    <p:cTn id="16" presetID="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400" fill="hold"/>
                                            <p:tgtEl>
                                              <p:spTgt spid="4"/>
                                            </p:tgtEl>
                                            <p:attrNameLst>
                                              <p:attrName>ppt_x</p:attrName>
                                            </p:attrNameLst>
                                          </p:cBhvr>
                                          <p:tavLst>
                                            <p:tav tm="0">
                                              <p:val>
                                                <p:strVal val="0-#ppt_w/2"/>
                                              </p:val>
                                            </p:tav>
                                            <p:tav tm="100000">
                                              <p:val>
                                                <p:strVal val="#ppt_x"/>
                                              </p:val>
                                            </p:tav>
                                          </p:tavLst>
                                        </p:anim>
                                        <p:anim calcmode="lin" valueType="num">
                                          <p:cBhvr additive="base">
                                            <p:cTn id="19" dur="400" fill="hold"/>
                                            <p:tgtEl>
                                              <p:spTgt spid="4"/>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1761694" y="762000"/>
            <a:ext cx="8496300" cy="5676900"/>
          </a:xfrm>
          <a:prstGeom prst="rect">
            <a:avLst/>
          </a:prstGeom>
          <a:ln w="228600" cap="sq" cmpd="thickThin">
            <a:solidFill>
              <a:srgbClr val="000000"/>
            </a:solidFill>
            <a:prstDash val="solid"/>
            <a:miter lim="800000"/>
          </a:ln>
          <a:effectLst>
            <a:innerShdw blurRad="76200">
              <a:srgbClr val="000000"/>
            </a:innerShdw>
          </a:effectLst>
        </p:spPr>
      </p:pic>
      <p:sp>
        <p:nvSpPr>
          <p:cNvPr id="3" name="Rounded Rectangular Callout 2"/>
          <p:cNvSpPr/>
          <p:nvPr/>
        </p:nvSpPr>
        <p:spPr>
          <a:xfrm>
            <a:off x="1549400" y="762000"/>
            <a:ext cx="7467600" cy="3530600"/>
          </a:xfrm>
          <a:prstGeom prst="wedgeRoundRectCallout">
            <a:avLst>
              <a:gd name="adj1" fmla="val 36310"/>
              <a:gd name="adj2" fmla="val 7523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i="1" dirty="0" err="1">
                <a:solidFill>
                  <a:srgbClr val="333333"/>
                </a:solidFill>
                <a:latin typeface="Times New Roman" pitchFamily="18" charset="0"/>
                <a:cs typeface="Times New Roman" pitchFamily="18" charset="0"/>
              </a:rPr>
              <a:t>Câu</a:t>
            </a:r>
            <a:r>
              <a:rPr lang="en-US" sz="2800" i="1" dirty="0">
                <a:solidFill>
                  <a:srgbClr val="333333"/>
                </a:solidFill>
                <a:latin typeface="Times New Roman" pitchFamily="18" charset="0"/>
                <a:cs typeface="Times New Roman" pitchFamily="18" charset="0"/>
              </a:rPr>
              <a:t> 5. </a:t>
            </a:r>
          </a:p>
          <a:p>
            <a:r>
              <a:rPr lang="en-US" sz="2800" i="1" dirty="0">
                <a:solidFill>
                  <a:srgbClr val="333333"/>
                </a:solidFill>
                <a:latin typeface="Times New Roman" pitchFamily="18" charset="0"/>
                <a:cs typeface="Times New Roman" pitchFamily="18" charset="0"/>
              </a:rPr>
              <a:t>“</a:t>
            </a:r>
            <a:r>
              <a:rPr lang="vi-VN" sz="2800" i="1" dirty="0">
                <a:solidFill>
                  <a:srgbClr val="333333"/>
                </a:solidFill>
                <a:latin typeface="Times New Roman" pitchFamily="18" charset="0"/>
                <a:cs typeface="Times New Roman" pitchFamily="18" charset="0"/>
              </a:rPr>
              <a:t>Ngày xưa ở huyện Cao Bình</a:t>
            </a:r>
          </a:p>
          <a:p>
            <a:r>
              <a:rPr lang="vi-VN" sz="2800" i="1" dirty="0">
                <a:solidFill>
                  <a:srgbClr val="333333"/>
                </a:solidFill>
                <a:latin typeface="Times New Roman" pitchFamily="18" charset="0"/>
                <a:cs typeface="Times New Roman" pitchFamily="18" charset="0"/>
              </a:rPr>
              <a:t>Có gia đình nọ hiền lành chưa con</a:t>
            </a:r>
          </a:p>
          <a:p>
            <a:r>
              <a:rPr lang="vi-VN" sz="2800" i="1" dirty="0">
                <a:solidFill>
                  <a:srgbClr val="333333"/>
                </a:solidFill>
                <a:latin typeface="Times New Roman" pitchFamily="18" charset="0"/>
                <a:cs typeface="Times New Roman" pitchFamily="18" charset="0"/>
              </a:rPr>
              <a:t>Tiếng lành vang tới ơn trên</a:t>
            </a:r>
          </a:p>
          <a:p>
            <a:r>
              <a:rPr lang="vi-VN" sz="2800" i="1" dirty="0">
                <a:solidFill>
                  <a:srgbClr val="333333"/>
                </a:solidFill>
                <a:latin typeface="Times New Roman" pitchFamily="18" charset="0"/>
                <a:cs typeface="Times New Roman" pitchFamily="18" charset="0"/>
              </a:rPr>
              <a:t>Bèn sai Thái Tử xuống trần đầu thai</a:t>
            </a:r>
          </a:p>
          <a:p>
            <a:r>
              <a:rPr lang="vi-VN" sz="2800" i="1" dirty="0">
                <a:solidFill>
                  <a:srgbClr val="333333"/>
                </a:solidFill>
                <a:latin typeface="Times New Roman" pitchFamily="18" charset="0"/>
                <a:cs typeface="Times New Roman" pitchFamily="18" charset="0"/>
              </a:rPr>
              <a:t>Dạy đủ mọi phép thành tài</a:t>
            </a:r>
          </a:p>
          <a:p>
            <a:r>
              <a:rPr lang="vi-VN" sz="2800" i="1" dirty="0">
                <a:solidFill>
                  <a:srgbClr val="333333"/>
                </a:solidFill>
                <a:latin typeface="Times New Roman" pitchFamily="18" charset="0"/>
                <a:cs typeface="Times New Roman" pitchFamily="18" charset="0"/>
              </a:rPr>
              <a:t>Cho nên sức khỏe dẻo dai như thần</a:t>
            </a:r>
            <a:r>
              <a:rPr lang="en-US" sz="2800" i="1" dirty="0">
                <a:solidFill>
                  <a:srgbClr val="333333"/>
                </a:solidFill>
                <a:latin typeface="Times New Roman" pitchFamily="18" charset="0"/>
                <a:cs typeface="Times New Roman" pitchFamily="18" charset="0"/>
              </a:rPr>
              <a:t>”</a:t>
            </a:r>
          </a:p>
          <a:p>
            <a:r>
              <a:rPr lang="en-US" sz="2800" b="0" i="1" dirty="0" err="1">
                <a:solidFill>
                  <a:srgbClr val="333333"/>
                </a:solidFill>
                <a:effectLst/>
                <a:latin typeface="Times New Roman" pitchFamily="18" charset="0"/>
                <a:cs typeface="Times New Roman" pitchFamily="18" charset="0"/>
              </a:rPr>
              <a:t>Lời</a:t>
            </a:r>
            <a:r>
              <a:rPr lang="en-US" sz="2800" b="0" i="1" dirty="0">
                <a:solidFill>
                  <a:srgbClr val="333333"/>
                </a:solidFill>
                <a:effectLst/>
                <a:latin typeface="Times New Roman" pitchFamily="18" charset="0"/>
                <a:cs typeface="Times New Roman" pitchFamily="18" charset="0"/>
              </a:rPr>
              <a:t> </a:t>
            </a:r>
            <a:r>
              <a:rPr lang="en-US" sz="2800" b="0" i="1" dirty="0" err="1">
                <a:solidFill>
                  <a:srgbClr val="333333"/>
                </a:solidFill>
                <a:effectLst/>
                <a:latin typeface="Times New Roman" pitchFamily="18" charset="0"/>
                <a:cs typeface="Times New Roman" pitchFamily="18" charset="0"/>
              </a:rPr>
              <a:t>thơ</a:t>
            </a:r>
            <a:r>
              <a:rPr lang="en-US" sz="2800" b="0" i="1" dirty="0">
                <a:solidFill>
                  <a:srgbClr val="333333"/>
                </a:solidFill>
                <a:effectLst/>
                <a:latin typeface="Times New Roman" pitchFamily="18" charset="0"/>
                <a:cs typeface="Times New Roman" pitchFamily="18" charset="0"/>
              </a:rPr>
              <a:t> </a:t>
            </a:r>
            <a:r>
              <a:rPr lang="en-US" sz="2800" b="0" i="1" dirty="0" err="1">
                <a:solidFill>
                  <a:srgbClr val="333333"/>
                </a:solidFill>
                <a:effectLst/>
                <a:latin typeface="Times New Roman" pitchFamily="18" charset="0"/>
                <a:cs typeface="Times New Roman" pitchFamily="18" charset="0"/>
              </a:rPr>
              <a:t>gợi</a:t>
            </a:r>
            <a:r>
              <a:rPr lang="en-US" sz="2800" b="0" i="1" dirty="0">
                <a:solidFill>
                  <a:srgbClr val="333333"/>
                </a:solidFill>
                <a:effectLst/>
                <a:latin typeface="Times New Roman" pitchFamily="18" charset="0"/>
                <a:cs typeface="Times New Roman" pitchFamily="18" charset="0"/>
              </a:rPr>
              <a:t> </a:t>
            </a:r>
            <a:r>
              <a:rPr lang="en-US" sz="2800" b="0" i="1" dirty="0" err="1">
                <a:solidFill>
                  <a:srgbClr val="333333"/>
                </a:solidFill>
                <a:effectLst/>
                <a:latin typeface="Times New Roman" pitchFamily="18" charset="0"/>
                <a:cs typeface="Times New Roman" pitchFamily="18" charset="0"/>
              </a:rPr>
              <a:t>cho</a:t>
            </a:r>
            <a:r>
              <a:rPr lang="en-US" sz="2800" b="0" i="1" dirty="0">
                <a:solidFill>
                  <a:srgbClr val="333333"/>
                </a:solidFill>
                <a:effectLst/>
                <a:latin typeface="Times New Roman" pitchFamily="18" charset="0"/>
                <a:cs typeface="Times New Roman" pitchFamily="18" charset="0"/>
              </a:rPr>
              <a:t> </a:t>
            </a:r>
            <a:r>
              <a:rPr lang="en-US" sz="2800" b="0" i="1" dirty="0" err="1">
                <a:solidFill>
                  <a:srgbClr val="333333"/>
                </a:solidFill>
                <a:effectLst/>
                <a:latin typeface="Times New Roman" pitchFamily="18" charset="0"/>
                <a:cs typeface="Times New Roman" pitchFamily="18" charset="0"/>
              </a:rPr>
              <a:t>em</a:t>
            </a:r>
            <a:r>
              <a:rPr lang="en-US" sz="2800" b="0" i="1" dirty="0">
                <a:solidFill>
                  <a:srgbClr val="333333"/>
                </a:solidFill>
                <a:effectLst/>
                <a:latin typeface="Times New Roman" pitchFamily="18" charset="0"/>
                <a:cs typeface="Times New Roman" pitchFamily="18" charset="0"/>
              </a:rPr>
              <a:t> </a:t>
            </a:r>
            <a:r>
              <a:rPr lang="en-US" sz="2800" b="0" i="1" dirty="0" err="1">
                <a:solidFill>
                  <a:srgbClr val="333333"/>
                </a:solidFill>
                <a:effectLst/>
                <a:latin typeface="Times New Roman" pitchFamily="18" charset="0"/>
                <a:cs typeface="Times New Roman" pitchFamily="18" charset="0"/>
              </a:rPr>
              <a:t>nhớ</a:t>
            </a:r>
            <a:r>
              <a:rPr lang="en-US" sz="2800" b="0" i="1" dirty="0">
                <a:solidFill>
                  <a:srgbClr val="333333"/>
                </a:solidFill>
                <a:effectLst/>
                <a:latin typeface="Times New Roman" pitchFamily="18" charset="0"/>
                <a:cs typeface="Times New Roman" pitchFamily="18" charset="0"/>
              </a:rPr>
              <a:t> </a:t>
            </a:r>
            <a:r>
              <a:rPr lang="en-US" sz="2800" b="0" i="1" dirty="0" err="1">
                <a:solidFill>
                  <a:srgbClr val="333333"/>
                </a:solidFill>
                <a:effectLst/>
                <a:latin typeface="Times New Roman" pitchFamily="18" charset="0"/>
                <a:cs typeface="Times New Roman" pitchFamily="18" charset="0"/>
              </a:rPr>
              <a:t>đến</a:t>
            </a:r>
            <a:r>
              <a:rPr lang="en-US" sz="2800" b="0" i="1" dirty="0">
                <a:solidFill>
                  <a:srgbClr val="333333"/>
                </a:solidFill>
                <a:effectLst/>
                <a:latin typeface="Times New Roman" pitchFamily="18" charset="0"/>
                <a:cs typeface="Times New Roman" pitchFamily="18" charset="0"/>
              </a:rPr>
              <a:t> </a:t>
            </a:r>
            <a:r>
              <a:rPr lang="en-US" sz="2800" b="0" i="1" dirty="0" err="1">
                <a:solidFill>
                  <a:srgbClr val="333333"/>
                </a:solidFill>
                <a:effectLst/>
                <a:latin typeface="Times New Roman" pitchFamily="18" charset="0"/>
                <a:cs typeface="Times New Roman" pitchFamily="18" charset="0"/>
              </a:rPr>
              <a:t>câu</a:t>
            </a:r>
            <a:r>
              <a:rPr lang="en-US" sz="2800" b="0" i="1" dirty="0">
                <a:solidFill>
                  <a:srgbClr val="333333"/>
                </a:solidFill>
                <a:effectLst/>
                <a:latin typeface="Times New Roman" pitchFamily="18" charset="0"/>
                <a:cs typeface="Times New Roman" pitchFamily="18" charset="0"/>
              </a:rPr>
              <a:t> </a:t>
            </a:r>
            <a:r>
              <a:rPr lang="en-US" sz="2800" b="0" i="1" dirty="0" err="1">
                <a:solidFill>
                  <a:srgbClr val="333333"/>
                </a:solidFill>
                <a:effectLst/>
                <a:latin typeface="Times New Roman" pitchFamily="18" charset="0"/>
                <a:cs typeface="Times New Roman" pitchFamily="18" charset="0"/>
              </a:rPr>
              <a:t>truyện</a:t>
            </a:r>
            <a:r>
              <a:rPr lang="en-US" sz="2800" b="0" i="1" dirty="0">
                <a:solidFill>
                  <a:srgbClr val="333333"/>
                </a:solidFill>
                <a:effectLst/>
                <a:latin typeface="Times New Roman" pitchFamily="18" charset="0"/>
                <a:cs typeface="Times New Roman" pitchFamily="18" charset="0"/>
              </a:rPr>
              <a:t> </a:t>
            </a:r>
            <a:r>
              <a:rPr lang="en-US" sz="2800" b="0" i="1" dirty="0" err="1">
                <a:solidFill>
                  <a:srgbClr val="333333"/>
                </a:solidFill>
                <a:effectLst/>
                <a:latin typeface="Times New Roman" pitchFamily="18" charset="0"/>
                <a:cs typeface="Times New Roman" pitchFamily="18" charset="0"/>
              </a:rPr>
              <a:t>nào</a:t>
            </a:r>
            <a:r>
              <a:rPr lang="en-US" sz="2800" b="0" i="1" dirty="0">
                <a:solidFill>
                  <a:srgbClr val="333333"/>
                </a:solidFill>
                <a:effectLst/>
                <a:latin typeface="Times New Roman" pitchFamily="18" charset="0"/>
                <a:cs typeface="Times New Roman" pitchFamily="18" charset="0"/>
              </a:rPr>
              <a:t>?</a:t>
            </a:r>
            <a:endParaRPr lang="vi-VN" sz="2800" b="0" i="1" dirty="0">
              <a:solidFill>
                <a:srgbClr val="333333"/>
              </a:solidFill>
              <a:effectLst/>
              <a:latin typeface="Times New Roman" pitchFamily="18" charset="0"/>
              <a:cs typeface="Times New Roman" pitchFamily="18" charset="0"/>
            </a:endParaRPr>
          </a:p>
        </p:txBody>
      </p:sp>
      <p:sp>
        <p:nvSpPr>
          <p:cNvPr id="11" name="Cloud Callout 10"/>
          <p:cNvSpPr/>
          <p:nvPr/>
        </p:nvSpPr>
        <p:spPr>
          <a:xfrm>
            <a:off x="5806644" y="2578735"/>
            <a:ext cx="5364504" cy="2882900"/>
          </a:xfrm>
          <a:prstGeom prst="cloudCallout">
            <a:avLst>
              <a:gd name="adj1" fmla="val -62970"/>
              <a:gd name="adj2" fmla="val 78800"/>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altLang="zh-CN" sz="4500" b="1" kern="0" dirty="0" err="1">
                <a:solidFill>
                  <a:srgbClr val="E54919"/>
                </a:solidFill>
                <a:latin typeface="Times New Roman" pitchFamily="18" charset="0"/>
                <a:cs typeface="Times New Roman" pitchFamily="18" charset="0"/>
              </a:rPr>
              <a:t>Thạch</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Sanh</a:t>
            </a:r>
            <a:endParaRPr lang="zh-CN" altLang="en-US" sz="45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313514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2129994" y="457200"/>
            <a:ext cx="7759700" cy="5486400"/>
          </a:xfrm>
          <a:prstGeom prst="rect">
            <a:avLst/>
          </a:prstGeom>
          <a:ln w="228600" cap="sq" cmpd="thickThin">
            <a:solidFill>
              <a:srgbClr val="000000"/>
            </a:solidFill>
            <a:prstDash val="solid"/>
            <a:miter lim="800000"/>
          </a:ln>
          <a:effectLst>
            <a:innerShdw blurRad="76200">
              <a:srgbClr val="000000"/>
            </a:innerShdw>
          </a:effectLst>
        </p:spPr>
      </p:pic>
      <p:sp>
        <p:nvSpPr>
          <p:cNvPr id="3" name="Rounded Rectangular Callout 2"/>
          <p:cNvSpPr/>
          <p:nvPr/>
        </p:nvSpPr>
        <p:spPr>
          <a:xfrm>
            <a:off x="1266394" y="457200"/>
            <a:ext cx="8093506" cy="4013835"/>
          </a:xfrm>
          <a:prstGeom prst="wedgeRoundRectCallout">
            <a:avLst>
              <a:gd name="adj1" fmla="val -434"/>
              <a:gd name="adj2" fmla="val 7705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just"/>
            <a:r>
              <a:rPr lang="en-US" sz="3200" dirty="0" err="1">
                <a:solidFill>
                  <a:prstClr val="black"/>
                </a:solidFill>
                <a:latin typeface="Times New Roman" pitchFamily="18" charset="0"/>
                <a:cs typeface="Times New Roman" pitchFamily="18" charset="0"/>
              </a:rPr>
              <a:t>Câu</a:t>
            </a:r>
            <a:r>
              <a:rPr lang="en-US" sz="3200" dirty="0">
                <a:solidFill>
                  <a:prstClr val="black"/>
                </a:solidFill>
                <a:latin typeface="Times New Roman" pitchFamily="18" charset="0"/>
                <a:cs typeface="Times New Roman" pitchFamily="18" charset="0"/>
              </a:rPr>
              <a:t> 6. </a:t>
            </a:r>
            <a:r>
              <a:rPr lang="en-US" sz="3200" dirty="0" err="1">
                <a:solidFill>
                  <a:prstClr val="black"/>
                </a:solidFill>
                <a:latin typeface="Times New Roman" pitchFamily="18" charset="0"/>
                <a:cs typeface="Times New Roman" pitchFamily="18" charset="0"/>
              </a:rPr>
              <a:t>Chim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lạ</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ăn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quả</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rằng</a:t>
            </a:r>
            <a:r>
              <a:rPr lang="en-US" sz="3200" dirty="0">
                <a:solidFill>
                  <a:prstClr val="black"/>
                </a:solidFill>
                <a:latin typeface="Times New Roman" pitchFamily="18" charset="0"/>
                <a:cs typeface="Times New Roman" pitchFamily="18" charset="0"/>
              </a:rPr>
              <a:t>: </a:t>
            </a:r>
          </a:p>
          <a:p>
            <a:pPr lvl="0" algn="just"/>
            <a:r>
              <a:rPr lang="en-US" sz="3200" dirty="0">
                <a:solidFill>
                  <a:prstClr val="black"/>
                </a:solidFill>
                <a:latin typeface="Times New Roman" pitchFamily="18" charset="0"/>
                <a:cs typeface="Times New Roman" pitchFamily="18" charset="0"/>
              </a:rPr>
              <a:t>		 </a:t>
            </a:r>
            <a:r>
              <a:rPr lang="vi-VN" sz="3200" i="1" dirty="0">
                <a:solidFill>
                  <a:srgbClr val="222222"/>
                </a:solidFill>
                <a:latin typeface="Times New Roman" pitchFamily="18" charset="0"/>
                <a:cs typeface="Times New Roman" pitchFamily="18" charset="0"/>
              </a:rPr>
              <a:t>Ăn một quả,</a:t>
            </a:r>
            <a:endParaRPr lang="en-US" sz="3200" dirty="0">
              <a:solidFill>
                <a:prstClr val="white"/>
              </a:solidFill>
              <a:latin typeface="Times New Roman" pitchFamily="18" charset="0"/>
              <a:cs typeface="Times New Roman" pitchFamily="18" charset="0"/>
            </a:endParaRPr>
          </a:p>
          <a:p>
            <a:pPr lvl="0"/>
            <a:r>
              <a:rPr lang="en-US" sz="3200" i="1" dirty="0">
                <a:solidFill>
                  <a:prstClr val="white"/>
                </a:solidFill>
                <a:latin typeface="Times New Roman" pitchFamily="18" charset="0"/>
                <a:cs typeface="Times New Roman" pitchFamily="18" charset="0"/>
              </a:rPr>
              <a:t>		</a:t>
            </a:r>
            <a:r>
              <a:rPr lang="vi-VN" sz="3200" i="1" dirty="0">
                <a:solidFill>
                  <a:srgbClr val="222222"/>
                </a:solidFill>
                <a:latin typeface="Times New Roman" pitchFamily="18" charset="0"/>
                <a:cs typeface="Times New Roman" pitchFamily="18" charset="0"/>
              </a:rPr>
              <a:t>Trả cục vàng,</a:t>
            </a:r>
            <a:br>
              <a:rPr lang="vi-VN" sz="3200" dirty="0">
                <a:solidFill>
                  <a:prstClr val="white"/>
                </a:solidFill>
                <a:latin typeface="Times New Roman" pitchFamily="18" charset="0"/>
                <a:cs typeface="Times New Roman" pitchFamily="18" charset="0"/>
              </a:rPr>
            </a:br>
            <a:r>
              <a:rPr lang="en-US" sz="3200" dirty="0">
                <a:solidFill>
                  <a:prstClr val="white"/>
                </a:solidFill>
                <a:latin typeface="Times New Roman" pitchFamily="18" charset="0"/>
                <a:cs typeface="Times New Roman" pitchFamily="18" charset="0"/>
              </a:rPr>
              <a:t>		</a:t>
            </a:r>
            <a:r>
              <a:rPr lang="vi-VN" sz="3200" i="1" dirty="0">
                <a:solidFill>
                  <a:srgbClr val="222222"/>
                </a:solidFill>
                <a:latin typeface="Times New Roman" pitchFamily="18" charset="0"/>
                <a:cs typeface="Times New Roman" pitchFamily="18" charset="0"/>
              </a:rPr>
              <a:t>May túi ba gang,</a:t>
            </a:r>
            <a:br>
              <a:rPr lang="vi-VN" sz="3200" dirty="0">
                <a:solidFill>
                  <a:prstClr val="white"/>
                </a:solidFill>
                <a:latin typeface="Times New Roman" pitchFamily="18" charset="0"/>
                <a:cs typeface="Times New Roman" pitchFamily="18" charset="0"/>
              </a:rPr>
            </a:br>
            <a:r>
              <a:rPr lang="en-US" sz="3200" dirty="0">
                <a:solidFill>
                  <a:prstClr val="white"/>
                </a:solidFill>
                <a:latin typeface="Times New Roman" pitchFamily="18" charset="0"/>
                <a:cs typeface="Times New Roman" pitchFamily="18" charset="0"/>
              </a:rPr>
              <a:t>		</a:t>
            </a:r>
            <a:r>
              <a:rPr lang="vi-VN" sz="3200" i="1" dirty="0">
                <a:solidFill>
                  <a:srgbClr val="222222"/>
                </a:solidFill>
                <a:latin typeface="Times New Roman" pitchFamily="18" charset="0"/>
                <a:cs typeface="Times New Roman" pitchFamily="18" charset="0"/>
              </a:rPr>
              <a:t>Mang đi mà đựng.</a:t>
            </a:r>
            <a:endParaRPr lang="en-US" sz="3200" i="1" dirty="0">
              <a:solidFill>
                <a:srgbClr val="222222"/>
              </a:solidFill>
              <a:latin typeface="Times New Roman" pitchFamily="18" charset="0"/>
              <a:cs typeface="Times New Roman" pitchFamily="18" charset="0"/>
            </a:endParaRPr>
          </a:p>
          <a:p>
            <a:pPr lvl="0"/>
            <a:r>
              <a:rPr lang="en-US" sz="3200" i="1" dirty="0" err="1">
                <a:solidFill>
                  <a:srgbClr val="222222"/>
                </a:solidFill>
                <a:latin typeface="Times New Roman" pitchFamily="18" charset="0"/>
                <a:cs typeface="Times New Roman" pitchFamily="18" charset="0"/>
              </a:rPr>
              <a:t>Lời</a:t>
            </a:r>
            <a:r>
              <a:rPr lang="en-US" sz="3200" i="1" dirty="0">
                <a:solidFill>
                  <a:srgbClr val="222222"/>
                </a:solidFill>
                <a:latin typeface="Times New Roman" pitchFamily="18" charset="0"/>
                <a:cs typeface="Times New Roman" pitchFamily="18" charset="0"/>
              </a:rPr>
              <a:t> </a:t>
            </a:r>
            <a:r>
              <a:rPr lang="en-US" sz="3200" i="1" dirty="0" err="1">
                <a:solidFill>
                  <a:srgbClr val="222222"/>
                </a:solidFill>
                <a:latin typeface="Times New Roman" pitchFamily="18" charset="0"/>
                <a:cs typeface="Times New Roman" pitchFamily="18" charset="0"/>
              </a:rPr>
              <a:t>chim</a:t>
            </a:r>
            <a:r>
              <a:rPr lang="en-US" sz="3200" i="1" dirty="0">
                <a:solidFill>
                  <a:srgbClr val="222222"/>
                </a:solidFill>
                <a:latin typeface="Times New Roman" pitchFamily="18" charset="0"/>
                <a:cs typeface="Times New Roman" pitchFamily="18" charset="0"/>
              </a:rPr>
              <a:t> </a:t>
            </a:r>
            <a:r>
              <a:rPr lang="en-US" sz="3200" i="1" dirty="0" err="1">
                <a:solidFill>
                  <a:srgbClr val="222222"/>
                </a:solidFill>
                <a:latin typeface="Times New Roman" pitchFamily="18" charset="0"/>
                <a:cs typeface="Times New Roman" pitchFamily="18" charset="0"/>
              </a:rPr>
              <a:t>lạ</a:t>
            </a:r>
            <a:r>
              <a:rPr lang="en-US" sz="3200" i="1" dirty="0">
                <a:solidFill>
                  <a:srgbClr val="222222"/>
                </a:solidFill>
                <a:latin typeface="Times New Roman" pitchFamily="18" charset="0"/>
                <a:cs typeface="Times New Roman" pitchFamily="18" charset="0"/>
              </a:rPr>
              <a:t> </a:t>
            </a:r>
            <a:r>
              <a:rPr lang="en-US" sz="3200" i="1" dirty="0" err="1">
                <a:solidFill>
                  <a:srgbClr val="222222"/>
                </a:solidFill>
                <a:latin typeface="Times New Roman" pitchFamily="18" charset="0"/>
                <a:cs typeface="Times New Roman" pitchFamily="18" charset="0"/>
              </a:rPr>
              <a:t>nhắc</a:t>
            </a:r>
            <a:r>
              <a:rPr lang="en-US" sz="3200" i="1" dirty="0">
                <a:solidFill>
                  <a:srgbClr val="222222"/>
                </a:solidFill>
                <a:latin typeface="Times New Roman" pitchFamily="18" charset="0"/>
                <a:cs typeface="Times New Roman" pitchFamily="18" charset="0"/>
              </a:rPr>
              <a:t> </a:t>
            </a:r>
            <a:r>
              <a:rPr lang="en-US" sz="3200" i="1" dirty="0" err="1">
                <a:solidFill>
                  <a:srgbClr val="222222"/>
                </a:solidFill>
                <a:latin typeface="Times New Roman" pitchFamily="18" charset="0"/>
                <a:cs typeface="Times New Roman" pitchFamily="18" charset="0"/>
              </a:rPr>
              <a:t>cho</a:t>
            </a:r>
            <a:r>
              <a:rPr lang="en-US" sz="3200" i="1" dirty="0">
                <a:solidFill>
                  <a:srgbClr val="222222"/>
                </a:solidFill>
                <a:latin typeface="Times New Roman" pitchFamily="18" charset="0"/>
                <a:cs typeface="Times New Roman" pitchFamily="18" charset="0"/>
              </a:rPr>
              <a:t> </a:t>
            </a:r>
            <a:r>
              <a:rPr lang="en-US" sz="3200" i="1" dirty="0" err="1">
                <a:solidFill>
                  <a:srgbClr val="222222"/>
                </a:solidFill>
                <a:latin typeface="Times New Roman" pitchFamily="18" charset="0"/>
                <a:cs typeface="Times New Roman" pitchFamily="18" charset="0"/>
              </a:rPr>
              <a:t>em</a:t>
            </a:r>
            <a:r>
              <a:rPr lang="en-US" sz="3200" i="1" dirty="0">
                <a:solidFill>
                  <a:srgbClr val="222222"/>
                </a:solidFill>
                <a:latin typeface="Times New Roman" pitchFamily="18" charset="0"/>
                <a:cs typeface="Times New Roman" pitchFamily="18" charset="0"/>
              </a:rPr>
              <a:t> </a:t>
            </a:r>
            <a:r>
              <a:rPr lang="en-US" sz="3200" i="1" dirty="0" err="1">
                <a:solidFill>
                  <a:srgbClr val="222222"/>
                </a:solidFill>
                <a:latin typeface="Times New Roman" pitchFamily="18" charset="0"/>
                <a:cs typeface="Times New Roman" pitchFamily="18" charset="0"/>
              </a:rPr>
              <a:t>nhớ</a:t>
            </a:r>
            <a:r>
              <a:rPr lang="en-US" sz="3200" i="1" dirty="0">
                <a:solidFill>
                  <a:srgbClr val="222222"/>
                </a:solidFill>
                <a:latin typeface="Times New Roman" pitchFamily="18" charset="0"/>
                <a:cs typeface="Times New Roman" pitchFamily="18" charset="0"/>
              </a:rPr>
              <a:t> </a:t>
            </a:r>
            <a:r>
              <a:rPr lang="en-US" sz="3200" i="1" dirty="0" err="1">
                <a:solidFill>
                  <a:srgbClr val="222222"/>
                </a:solidFill>
                <a:latin typeface="Times New Roman" pitchFamily="18" charset="0"/>
                <a:cs typeface="Times New Roman" pitchFamily="18" charset="0"/>
              </a:rPr>
              <a:t>đến</a:t>
            </a:r>
            <a:r>
              <a:rPr lang="en-US" sz="3200" i="1" dirty="0">
                <a:solidFill>
                  <a:srgbClr val="222222"/>
                </a:solidFill>
                <a:latin typeface="Times New Roman" pitchFamily="18" charset="0"/>
                <a:cs typeface="Times New Roman" pitchFamily="18" charset="0"/>
              </a:rPr>
              <a:t> </a:t>
            </a:r>
            <a:r>
              <a:rPr lang="en-US" sz="3200" i="1" dirty="0" err="1">
                <a:solidFill>
                  <a:srgbClr val="222222"/>
                </a:solidFill>
                <a:latin typeface="Times New Roman" pitchFamily="18" charset="0"/>
                <a:cs typeface="Times New Roman" pitchFamily="18" charset="0"/>
              </a:rPr>
              <a:t>tác</a:t>
            </a:r>
            <a:r>
              <a:rPr lang="en-US" sz="3200" i="1" dirty="0">
                <a:solidFill>
                  <a:srgbClr val="222222"/>
                </a:solidFill>
                <a:latin typeface="Times New Roman" pitchFamily="18" charset="0"/>
                <a:cs typeface="Times New Roman" pitchFamily="18" charset="0"/>
              </a:rPr>
              <a:t> </a:t>
            </a:r>
            <a:r>
              <a:rPr lang="en-US" sz="3200" i="1" dirty="0" err="1">
                <a:solidFill>
                  <a:srgbClr val="222222"/>
                </a:solidFill>
                <a:latin typeface="Times New Roman" pitchFamily="18" charset="0"/>
                <a:cs typeface="Times New Roman" pitchFamily="18" charset="0"/>
              </a:rPr>
              <a:t>phẩm</a:t>
            </a:r>
            <a:r>
              <a:rPr lang="en-US" sz="3200" i="1" dirty="0">
                <a:solidFill>
                  <a:srgbClr val="222222"/>
                </a:solidFill>
                <a:latin typeface="Times New Roman" pitchFamily="18" charset="0"/>
                <a:cs typeface="Times New Roman" pitchFamily="18" charset="0"/>
              </a:rPr>
              <a:t> </a:t>
            </a:r>
            <a:r>
              <a:rPr lang="en-US" sz="3200" i="1" dirty="0" err="1">
                <a:solidFill>
                  <a:srgbClr val="222222"/>
                </a:solidFill>
                <a:latin typeface="Times New Roman" pitchFamily="18" charset="0"/>
                <a:cs typeface="Times New Roman" pitchFamily="18" charset="0"/>
              </a:rPr>
              <a:t>nào</a:t>
            </a:r>
            <a:r>
              <a:rPr lang="en-US" sz="3200" i="1" dirty="0">
                <a:solidFill>
                  <a:srgbClr val="222222"/>
                </a:solidFill>
                <a:latin typeface="Times New Roman" pitchFamily="18" charset="0"/>
                <a:cs typeface="Times New Roman" pitchFamily="18" charset="0"/>
              </a:rPr>
              <a:t>?</a:t>
            </a:r>
            <a:endParaRPr lang="en-US" sz="3200" dirty="0">
              <a:solidFill>
                <a:prstClr val="black"/>
              </a:solidFill>
              <a:latin typeface="Times New Roman" pitchFamily="18" charset="0"/>
              <a:cs typeface="Times New Roman" pitchFamily="18" charset="0"/>
            </a:endParaRPr>
          </a:p>
        </p:txBody>
      </p:sp>
      <p:sp>
        <p:nvSpPr>
          <p:cNvPr id="11" name="Cloud Callout 10"/>
          <p:cNvSpPr/>
          <p:nvPr/>
        </p:nvSpPr>
        <p:spPr>
          <a:xfrm>
            <a:off x="5313147" y="1473835"/>
            <a:ext cx="5364504" cy="2882900"/>
          </a:xfrm>
          <a:prstGeom prst="cloudCallout">
            <a:avLst>
              <a:gd name="adj1" fmla="val -62970"/>
              <a:gd name="adj2" fmla="val 78800"/>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altLang="zh-CN" sz="4500" b="1" kern="0" dirty="0" err="1">
                <a:solidFill>
                  <a:srgbClr val="E54919"/>
                </a:solidFill>
                <a:latin typeface="Times New Roman" pitchFamily="18" charset="0"/>
                <a:cs typeface="Times New Roman" pitchFamily="18" charset="0"/>
              </a:rPr>
              <a:t>Cây</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khế</a:t>
            </a:r>
            <a:endParaRPr lang="zh-CN" altLang="en-US" sz="45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93756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b="0" smtClean="0">
                  <a:solidFill>
                    <a:schemeClr val="accent6"/>
                  </a:solidFill>
                  <a:latin typeface="印品黑体" panose="00000500000000000000" pitchFamily="2" charset="-122"/>
                  <a:ea typeface="印品黑体" panose="00000500000000000000" pitchFamily="2" charset="-122"/>
                </a:rPr>
                <a:t>9</a:t>
              </a:fld>
              <a:endParaRPr lang="id-ID" sz="1400" b="0" dirty="0">
                <a:solidFill>
                  <a:schemeClr val="accent6"/>
                </a:solidFill>
                <a:latin typeface="印品黑体" panose="00000500000000000000" pitchFamily="2" charset="-122"/>
                <a:ea typeface="印品黑体" panose="00000500000000000000" pitchFamily="2"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050" y="524960"/>
            <a:ext cx="2603500"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0" y="1363663"/>
            <a:ext cx="27559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700" y="2124075"/>
            <a:ext cx="25781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951" y="3249613"/>
            <a:ext cx="28527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350" y="4305301"/>
            <a:ext cx="2578100"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p:nvPr/>
        </p:nvPicPr>
        <p:blipFill>
          <a:blip r:embed="rId8">
            <a:extLst>
              <a:ext uri="{28A0092B-C50C-407E-A947-70E740481C1C}">
                <a14:useLocalDpi xmlns:a14="http://schemas.microsoft.com/office/drawing/2010/main" val="0"/>
              </a:ext>
            </a:extLst>
          </a:blip>
          <a:srcRect/>
          <a:stretch>
            <a:fillRect/>
          </a:stretch>
        </p:blipFill>
        <p:spPr bwMode="auto">
          <a:xfrm>
            <a:off x="1700847" y="5228272"/>
            <a:ext cx="2846705" cy="1303655"/>
          </a:xfrm>
          <a:prstGeom prst="rect">
            <a:avLst/>
          </a:prstGeom>
          <a:noFill/>
          <a:ln>
            <a:noFill/>
          </a:ln>
        </p:spPr>
      </p:pic>
      <p:sp>
        <p:nvSpPr>
          <p:cNvPr id="4" name="Rounded Rectangular Callout 3"/>
          <p:cNvSpPr/>
          <p:nvPr/>
        </p:nvSpPr>
        <p:spPr>
          <a:xfrm>
            <a:off x="6908800" y="1192503"/>
            <a:ext cx="4590150" cy="3780341"/>
          </a:xfrm>
          <a:prstGeom prst="wedgeRoundRectCallout">
            <a:avLst>
              <a:gd name="adj1" fmla="val -81933"/>
              <a:gd name="adj2" fmla="val 52464"/>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800" dirty="0" err="1">
                <a:solidFill>
                  <a:srgbClr val="000000"/>
                </a:solidFill>
                <a:latin typeface="Times New Roman"/>
                <a:ea typeface="Calibri"/>
              </a:rPr>
              <a:t>Đây</a:t>
            </a:r>
            <a:r>
              <a:rPr lang="en-US" sz="2800" dirty="0">
                <a:solidFill>
                  <a:srgbClr val="000000"/>
                </a:solidFill>
                <a:latin typeface="Times New Roman"/>
                <a:ea typeface="Calibri"/>
              </a:rPr>
              <a:t> </a:t>
            </a:r>
            <a:r>
              <a:rPr lang="en-US" sz="2800" dirty="0" err="1">
                <a:solidFill>
                  <a:srgbClr val="000000"/>
                </a:solidFill>
                <a:latin typeface="Times New Roman"/>
                <a:ea typeface="Calibri"/>
              </a:rPr>
              <a:t>là</a:t>
            </a:r>
            <a:r>
              <a:rPr lang="en-US" sz="2800" dirty="0">
                <a:solidFill>
                  <a:srgbClr val="000000"/>
                </a:solidFill>
                <a:latin typeface="Times New Roman"/>
                <a:ea typeface="Calibri"/>
              </a:rPr>
              <a:t> </a:t>
            </a:r>
            <a:r>
              <a:rPr lang="en-US" sz="2800" dirty="0" err="1">
                <a:solidFill>
                  <a:srgbClr val="000000"/>
                </a:solidFill>
                <a:latin typeface="Times New Roman"/>
                <a:ea typeface="Calibri"/>
              </a:rPr>
              <a:t>những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câu</a:t>
            </a:r>
            <a:r>
              <a:rPr lang="en-US" sz="2800" dirty="0">
                <a:solidFill>
                  <a:srgbClr val="000000"/>
                </a:solidFill>
                <a:latin typeface="Times New Roman"/>
                <a:ea typeface="Calibri"/>
              </a:rPr>
              <a:t> </a:t>
            </a:r>
            <a:r>
              <a:rPr lang="en-US" sz="2800" dirty="0" err="1">
                <a:solidFill>
                  <a:srgbClr val="000000"/>
                </a:solidFill>
                <a:latin typeface="Times New Roman"/>
                <a:ea typeface="Calibri"/>
              </a:rPr>
              <a:t>chuyện</a:t>
            </a:r>
            <a:r>
              <a:rPr lang="en-US" sz="2800" dirty="0">
                <a:solidFill>
                  <a:srgbClr val="000000"/>
                </a:solidFill>
                <a:latin typeface="Times New Roman"/>
                <a:ea typeface="Calibri"/>
              </a:rPr>
              <a:t> </a:t>
            </a:r>
            <a:r>
              <a:rPr lang="en-US" sz="2800" dirty="0" err="1">
                <a:solidFill>
                  <a:srgbClr val="000000"/>
                </a:solidFill>
                <a:latin typeface="Times New Roman"/>
                <a:ea typeface="Calibri"/>
              </a:rPr>
              <a:t>cổ</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thân</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thuộc</a:t>
            </a:r>
            <a:r>
              <a:rPr lang="en-US" sz="2800" dirty="0">
                <a:solidFill>
                  <a:srgbClr val="000000"/>
                </a:solidFill>
                <a:latin typeface="Times New Roman"/>
                <a:ea typeface="Calibri"/>
              </a:rPr>
              <a:t> </a:t>
            </a:r>
            <a:r>
              <a:rPr lang="en-US" sz="2800" dirty="0" err="1">
                <a:solidFill>
                  <a:srgbClr val="000000"/>
                </a:solidFill>
                <a:latin typeface="Times New Roman"/>
                <a:ea typeface="Calibri"/>
              </a:rPr>
              <a:t>gắn</a:t>
            </a:r>
            <a:r>
              <a:rPr lang="en-US" sz="2800" dirty="0">
                <a:solidFill>
                  <a:srgbClr val="000000"/>
                </a:solidFill>
                <a:latin typeface="Times New Roman"/>
                <a:ea typeface="Calibri"/>
              </a:rPr>
              <a:t> </a:t>
            </a:r>
            <a:r>
              <a:rPr lang="en-US" sz="2800" dirty="0" err="1">
                <a:solidFill>
                  <a:srgbClr val="000000"/>
                </a:solidFill>
                <a:latin typeface="Times New Roman"/>
                <a:ea typeface="Calibri"/>
              </a:rPr>
              <a:t>liền</a:t>
            </a:r>
            <a:r>
              <a:rPr lang="en-US" sz="2800" dirty="0">
                <a:solidFill>
                  <a:srgbClr val="000000"/>
                </a:solidFill>
                <a:latin typeface="Times New Roman"/>
                <a:ea typeface="Calibri"/>
              </a:rPr>
              <a:t> </a:t>
            </a:r>
            <a:r>
              <a:rPr lang="en-US" sz="2800" dirty="0" err="1">
                <a:solidFill>
                  <a:srgbClr val="000000"/>
                </a:solidFill>
                <a:latin typeface="Times New Roman"/>
                <a:ea typeface="Calibri"/>
              </a:rPr>
              <a:t>với</a:t>
            </a:r>
            <a:r>
              <a:rPr lang="en-US" sz="2800" dirty="0">
                <a:solidFill>
                  <a:srgbClr val="000000"/>
                </a:solidFill>
                <a:latin typeface="Times New Roman"/>
                <a:ea typeface="Calibri"/>
              </a:rPr>
              <a:t> </a:t>
            </a:r>
            <a:r>
              <a:rPr lang="en-US" sz="2800" dirty="0" err="1">
                <a:solidFill>
                  <a:srgbClr val="000000"/>
                </a:solidFill>
                <a:latin typeface="Times New Roman"/>
                <a:ea typeface="Calibri"/>
              </a:rPr>
              <a:t>kí</a:t>
            </a:r>
            <a:r>
              <a:rPr lang="en-US" sz="2800" dirty="0">
                <a:solidFill>
                  <a:srgbClr val="000000"/>
                </a:solidFill>
                <a:latin typeface="Times New Roman"/>
                <a:ea typeface="Calibri"/>
              </a:rPr>
              <a:t> </a:t>
            </a:r>
            <a:r>
              <a:rPr lang="en-US" sz="2800" dirty="0" err="1">
                <a:solidFill>
                  <a:srgbClr val="000000"/>
                </a:solidFill>
                <a:latin typeface="Times New Roman"/>
                <a:ea typeface="Calibri"/>
              </a:rPr>
              <a:t>ức</a:t>
            </a:r>
            <a:r>
              <a:rPr lang="en-US" sz="2800" dirty="0">
                <a:solidFill>
                  <a:srgbClr val="000000"/>
                </a:solidFill>
                <a:latin typeface="Times New Roman"/>
                <a:ea typeface="Calibri"/>
              </a:rPr>
              <a:t>, </a:t>
            </a:r>
            <a:r>
              <a:rPr lang="en-US" sz="2800" dirty="0" err="1">
                <a:solidFill>
                  <a:srgbClr val="000000"/>
                </a:solidFill>
                <a:latin typeface="Times New Roman"/>
                <a:ea typeface="Calibri"/>
              </a:rPr>
              <a:t>tuổi</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thơ</a:t>
            </a:r>
            <a:r>
              <a:rPr lang="en-US" sz="2800" dirty="0">
                <a:solidFill>
                  <a:srgbClr val="000000"/>
                </a:solidFill>
                <a:latin typeface="Times New Roman"/>
                <a:ea typeface="Calibri"/>
              </a:rPr>
              <a:t> </a:t>
            </a:r>
            <a:r>
              <a:rPr lang="en-US" sz="2800" dirty="0" err="1">
                <a:solidFill>
                  <a:srgbClr val="000000"/>
                </a:solidFill>
                <a:latin typeface="Times New Roman"/>
                <a:ea typeface="Calibri"/>
              </a:rPr>
              <a:t>của</a:t>
            </a:r>
            <a:r>
              <a:rPr lang="en-US" sz="2800" dirty="0">
                <a:solidFill>
                  <a:srgbClr val="000000"/>
                </a:solidFill>
                <a:latin typeface="Times New Roman"/>
                <a:ea typeface="Calibri"/>
              </a:rPr>
              <a:t> </a:t>
            </a:r>
            <a:r>
              <a:rPr lang="en-US" sz="2800" dirty="0" err="1">
                <a:solidFill>
                  <a:srgbClr val="000000"/>
                </a:solidFill>
                <a:latin typeface="Times New Roman"/>
                <a:ea typeface="Calibri"/>
              </a:rPr>
              <a:t>mỗi</a:t>
            </a:r>
            <a:r>
              <a:rPr lang="en-US" sz="2800" dirty="0">
                <a:solidFill>
                  <a:srgbClr val="000000"/>
                </a:solidFill>
                <a:latin typeface="Times New Roman"/>
                <a:ea typeface="Calibri"/>
              </a:rPr>
              <a:t> </a:t>
            </a:r>
            <a:r>
              <a:rPr lang="en-US" sz="2800" dirty="0" err="1">
                <a:solidFill>
                  <a:srgbClr val="000000"/>
                </a:solidFill>
                <a:latin typeface="Times New Roman"/>
                <a:ea typeface="Calibri"/>
              </a:rPr>
              <a:t>người</a:t>
            </a:r>
            <a:r>
              <a:rPr lang="en-US" sz="2800" dirty="0">
                <a:solidFill>
                  <a:srgbClr val="000000"/>
                </a:solidFill>
                <a:latin typeface="Times New Roman"/>
                <a:ea typeface="Calibri"/>
              </a:rPr>
              <a:t> </a:t>
            </a:r>
            <a:r>
              <a:rPr lang="en-US" sz="2800" dirty="0" err="1">
                <a:solidFill>
                  <a:srgbClr val="000000"/>
                </a:solidFill>
                <a:latin typeface="Times New Roman"/>
                <a:ea typeface="Calibri"/>
              </a:rPr>
              <a:t>chúng</a:t>
            </a:r>
            <a:r>
              <a:rPr lang="en-US" sz="2800" dirty="0">
                <a:solidFill>
                  <a:srgbClr val="000000"/>
                </a:solidFill>
                <a:latin typeface="Times New Roman"/>
                <a:ea typeface="Calibri"/>
              </a:rPr>
              <a:t> ta. </a:t>
            </a:r>
            <a:r>
              <a:rPr lang="en-US" sz="2800" dirty="0" err="1">
                <a:solidFill>
                  <a:srgbClr val="000000"/>
                </a:solidFill>
                <a:latin typeface="Times New Roman"/>
                <a:ea typeface="Calibri"/>
              </a:rPr>
              <a:t>Chính</a:t>
            </a:r>
            <a:r>
              <a:rPr lang="en-US" sz="2800" dirty="0">
                <a:solidFill>
                  <a:srgbClr val="000000"/>
                </a:solidFill>
                <a:latin typeface="Times New Roman"/>
                <a:ea typeface="Calibri"/>
              </a:rPr>
              <a:t> </a:t>
            </a:r>
            <a:r>
              <a:rPr lang="en-US" sz="2800" dirty="0" err="1">
                <a:solidFill>
                  <a:srgbClr val="000000"/>
                </a:solidFill>
                <a:latin typeface="Times New Roman"/>
                <a:ea typeface="Calibri"/>
              </a:rPr>
              <a:t>sự</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thân</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thuộc</a:t>
            </a:r>
            <a:r>
              <a:rPr lang="en-US" sz="2800" dirty="0">
                <a:solidFill>
                  <a:srgbClr val="000000"/>
                </a:solidFill>
                <a:latin typeface="Times New Roman"/>
                <a:ea typeface="Calibri"/>
              </a:rPr>
              <a:t> </a:t>
            </a:r>
            <a:r>
              <a:rPr lang="en-US" sz="2800" dirty="0" err="1">
                <a:solidFill>
                  <a:srgbClr val="000000"/>
                </a:solidFill>
                <a:latin typeface="Times New Roman"/>
                <a:ea typeface="Calibri"/>
              </a:rPr>
              <a:t>ấy</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đã</a:t>
            </a:r>
            <a:r>
              <a:rPr lang="en-US" sz="2800" dirty="0">
                <a:solidFill>
                  <a:srgbClr val="000000"/>
                </a:solidFill>
                <a:latin typeface="Times New Roman"/>
                <a:ea typeface="Calibri"/>
              </a:rPr>
              <a:t> </a:t>
            </a:r>
            <a:r>
              <a:rPr lang="en-US" sz="2800" dirty="0" err="1">
                <a:solidFill>
                  <a:srgbClr val="000000"/>
                </a:solidFill>
                <a:latin typeface="Times New Roman"/>
                <a:ea typeface="Calibri"/>
              </a:rPr>
              <a:t>trở</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thành</a:t>
            </a:r>
            <a:r>
              <a:rPr lang="en-US" sz="2800" dirty="0">
                <a:solidFill>
                  <a:srgbClr val="000000"/>
                </a:solidFill>
                <a:latin typeface="Times New Roman"/>
                <a:ea typeface="Calibri"/>
              </a:rPr>
              <a:t> </a:t>
            </a:r>
            <a:r>
              <a:rPr lang="en-US" sz="2800" dirty="0" err="1">
                <a:solidFill>
                  <a:srgbClr val="000000"/>
                </a:solidFill>
                <a:latin typeface="Times New Roman"/>
                <a:ea typeface="Calibri"/>
              </a:rPr>
              <a:t>nguồn</a:t>
            </a:r>
            <a:r>
              <a:rPr lang="en-US" sz="2800" dirty="0">
                <a:solidFill>
                  <a:srgbClr val="000000"/>
                </a:solidFill>
                <a:latin typeface="Times New Roman"/>
                <a:ea typeface="Calibri"/>
              </a:rPr>
              <a:t> </a:t>
            </a:r>
            <a:r>
              <a:rPr lang="en-US" sz="2800" dirty="0" err="1">
                <a:solidFill>
                  <a:srgbClr val="000000"/>
                </a:solidFill>
                <a:latin typeface="Times New Roman"/>
                <a:ea typeface="Calibri"/>
              </a:rPr>
              <a:t>cảnh</a:t>
            </a:r>
            <a:r>
              <a:rPr lang="en-US" sz="2800" dirty="0">
                <a:solidFill>
                  <a:srgbClr val="000000"/>
                </a:solidFill>
                <a:latin typeface="Times New Roman"/>
                <a:ea typeface="Calibri"/>
              </a:rPr>
              <a:t> </a:t>
            </a:r>
            <a:r>
              <a:rPr lang="en-US" sz="2800" dirty="0" err="1">
                <a:solidFill>
                  <a:srgbClr val="000000"/>
                </a:solidFill>
                <a:latin typeface="Times New Roman"/>
                <a:ea typeface="Calibri"/>
              </a:rPr>
              <a:t>hứng</a:t>
            </a:r>
            <a:r>
              <a:rPr lang="en-US" sz="2800" dirty="0">
                <a:solidFill>
                  <a:srgbClr val="000000"/>
                </a:solidFill>
                <a:latin typeface="Times New Roman"/>
                <a:ea typeface="Calibri"/>
              </a:rPr>
              <a:t> </a:t>
            </a:r>
            <a:r>
              <a:rPr lang="en-US" sz="2800" dirty="0" err="1">
                <a:solidFill>
                  <a:srgbClr val="000000"/>
                </a:solidFill>
                <a:latin typeface="Times New Roman"/>
                <a:ea typeface="Calibri"/>
              </a:rPr>
              <a:t>để</a:t>
            </a:r>
            <a:r>
              <a:rPr lang="en-US" sz="2800" dirty="0">
                <a:solidFill>
                  <a:srgbClr val="000000"/>
                </a:solidFill>
                <a:latin typeface="Times New Roman"/>
                <a:ea typeface="Calibri"/>
              </a:rPr>
              <a:t> </a:t>
            </a:r>
            <a:r>
              <a:rPr lang="en-US" sz="2800" dirty="0" err="1">
                <a:solidFill>
                  <a:srgbClr val="000000"/>
                </a:solidFill>
                <a:latin typeface="Times New Roman"/>
                <a:ea typeface="Calibri"/>
              </a:rPr>
              <a:t>nhà</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thơ</a:t>
            </a:r>
            <a:r>
              <a:rPr lang="en-US" sz="2800" dirty="0">
                <a:solidFill>
                  <a:srgbClr val="000000"/>
                </a:solidFill>
                <a:latin typeface="Times New Roman"/>
                <a:ea typeface="Calibri"/>
              </a:rPr>
              <a:t> </a:t>
            </a:r>
            <a:r>
              <a:rPr lang="en-US" sz="2800" dirty="0" err="1">
                <a:solidFill>
                  <a:srgbClr val="000000"/>
                </a:solidFill>
                <a:latin typeface="Times New Roman"/>
                <a:ea typeface="Calibri"/>
              </a:rPr>
              <a:t>Lâm</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Thị</a:t>
            </a:r>
            <a:r>
              <a:rPr lang="en-US" sz="2800" dirty="0">
                <a:solidFill>
                  <a:srgbClr val="000000"/>
                </a:solidFill>
                <a:latin typeface="Times New Roman"/>
                <a:ea typeface="Calibri"/>
              </a:rPr>
              <a:t> </a:t>
            </a:r>
            <a:r>
              <a:rPr lang="en-US" sz="2800" dirty="0" err="1">
                <a:solidFill>
                  <a:srgbClr val="000000"/>
                </a:solidFill>
                <a:latin typeface="Times New Roman"/>
                <a:ea typeface="Calibri"/>
              </a:rPr>
              <a:t>Mỹ</a:t>
            </a:r>
            <a:r>
              <a:rPr lang="en-US" sz="2800" dirty="0">
                <a:solidFill>
                  <a:srgbClr val="000000"/>
                </a:solidFill>
                <a:latin typeface="Times New Roman"/>
                <a:ea typeface="Calibri"/>
              </a:rPr>
              <a:t> </a:t>
            </a:r>
            <a:r>
              <a:rPr lang="en-US" sz="2800" dirty="0" err="1">
                <a:solidFill>
                  <a:srgbClr val="000000"/>
                </a:solidFill>
                <a:latin typeface="Times New Roman"/>
                <a:ea typeface="Calibri"/>
              </a:rPr>
              <a:t>Dạ</a:t>
            </a:r>
            <a:r>
              <a:rPr lang="en-US" sz="2800" dirty="0">
                <a:solidFill>
                  <a:srgbClr val="000000"/>
                </a:solidFill>
                <a:latin typeface="Times New Roman"/>
                <a:ea typeface="Calibri"/>
              </a:rPr>
              <a:t> </a:t>
            </a:r>
            <a:r>
              <a:rPr lang="en-US" sz="2800" dirty="0" err="1">
                <a:solidFill>
                  <a:srgbClr val="000000"/>
                </a:solidFill>
                <a:latin typeface="Times New Roman"/>
                <a:ea typeface="Calibri"/>
              </a:rPr>
              <a:t>viết</a:t>
            </a:r>
            <a:r>
              <a:rPr lang="en-US" sz="2800" dirty="0">
                <a:solidFill>
                  <a:srgbClr val="000000"/>
                </a:solidFill>
                <a:latin typeface="Times New Roman"/>
                <a:ea typeface="Calibri"/>
              </a:rPr>
              <a:t> </a:t>
            </a:r>
            <a:r>
              <a:rPr lang="en-US" sz="2800" dirty="0" err="1">
                <a:solidFill>
                  <a:srgbClr val="000000"/>
                </a:solidFill>
                <a:latin typeface="Times New Roman"/>
                <a:ea typeface="Calibri"/>
              </a:rPr>
              <a:t>bài</a:t>
            </a:r>
            <a:r>
              <a:rPr lang="en-US" sz="2800" dirty="0">
                <a:solidFill>
                  <a:srgbClr val="000000"/>
                </a:solidFill>
                <a:latin typeface="Times New Roman"/>
                <a:ea typeface="Calibri"/>
              </a:rPr>
              <a:t> </a:t>
            </a:r>
            <a:r>
              <a:rPr lang="en-US" sz="2800" dirty="0" err="1">
                <a:solidFill>
                  <a:srgbClr val="000000"/>
                </a:solidFill>
                <a:latin typeface="Times New Roman"/>
                <a:ea typeface="Calibri"/>
              </a:rPr>
              <a:t>thơ</a:t>
            </a:r>
            <a:r>
              <a:rPr lang="en-US" sz="2800" dirty="0">
                <a:solidFill>
                  <a:srgbClr val="000000"/>
                </a:solidFill>
                <a:latin typeface="Times New Roman"/>
                <a:ea typeface="Calibri"/>
              </a:rPr>
              <a:t> "</a:t>
            </a:r>
            <a:r>
              <a:rPr lang="en-US" sz="2800" dirty="0" err="1">
                <a:solidFill>
                  <a:srgbClr val="000000"/>
                </a:solidFill>
                <a:latin typeface="Times New Roman"/>
                <a:ea typeface="Calibri"/>
              </a:rPr>
              <a:t>Chuyện</a:t>
            </a:r>
            <a:r>
              <a:rPr lang="en-US" sz="2800" dirty="0">
                <a:solidFill>
                  <a:srgbClr val="000000"/>
                </a:solidFill>
                <a:latin typeface="Times New Roman"/>
                <a:ea typeface="Calibri"/>
              </a:rPr>
              <a:t> </a:t>
            </a:r>
            <a:r>
              <a:rPr lang="en-US" sz="2800" dirty="0" err="1">
                <a:solidFill>
                  <a:srgbClr val="000000"/>
                </a:solidFill>
                <a:latin typeface="Times New Roman"/>
                <a:ea typeface="Calibri"/>
              </a:rPr>
              <a:t>cổ</a:t>
            </a:r>
            <a:r>
              <a:rPr lang="en-US" sz="2800" dirty="0">
                <a:solidFill>
                  <a:srgbClr val="000000"/>
                </a:solidFill>
                <a:latin typeface="Times New Roman"/>
                <a:ea typeface="Calibri"/>
              </a:rPr>
              <a:t> </a:t>
            </a:r>
            <a:r>
              <a:rPr lang="en-US" sz="2800" dirty="0" err="1">
                <a:solidFill>
                  <a:srgbClr val="000000"/>
                </a:solidFill>
                <a:latin typeface="Times New Roman"/>
                <a:ea typeface="Calibri"/>
              </a:rPr>
              <a:t>nước</a:t>
            </a:r>
            <a:r>
              <a:rPr lang="en-US" sz="2800" dirty="0">
                <a:solidFill>
                  <a:srgbClr val="000000"/>
                </a:solidFill>
                <a:latin typeface="Times New Roman"/>
                <a:ea typeface="Calibri"/>
              </a:rPr>
              <a:t> </a:t>
            </a:r>
            <a:r>
              <a:rPr lang="en-US" sz="2800" dirty="0" err="1">
                <a:solidFill>
                  <a:srgbClr val="000000"/>
                </a:solidFill>
                <a:latin typeface="Times New Roman"/>
                <a:ea typeface="Calibri"/>
              </a:rPr>
              <a:t>mình</a:t>
            </a:r>
            <a:r>
              <a:rPr lang="en-US" sz="2800" dirty="0">
                <a:solidFill>
                  <a:srgbClr val="000000"/>
                </a:solidFill>
                <a:latin typeface="Times New Roman"/>
                <a:ea typeface="Calibri"/>
              </a:rPr>
              <a:t>"</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par>
                                <p:cTn id="22" presetID="16" presetClass="entr" presetSubtype="21" fill="hold" nodeType="with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barn(inVertical)">
                                      <p:cBhvr>
                                        <p:cTn id="24" dur="500"/>
                                        <p:tgtEl>
                                          <p:spTgt spid="2051"/>
                                        </p:tgtEl>
                                      </p:cBhvr>
                                    </p:animEffect>
                                  </p:childTnLst>
                                </p:cTn>
                              </p:par>
                              <p:par>
                                <p:cTn id="25" presetID="16" presetClass="entr" presetSubtype="21"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barn(inVertical)">
                                      <p:cBhvr>
                                        <p:cTn id="27" dur="500"/>
                                        <p:tgtEl>
                                          <p:spTgt spid="2052"/>
                                        </p:tgtEl>
                                      </p:cBhvr>
                                    </p:animEffect>
                                  </p:childTnLst>
                                </p:cTn>
                              </p:par>
                              <p:par>
                                <p:cTn id="28" presetID="16" presetClass="entr" presetSubtype="21" fill="hold" nodeType="withEffect">
                                  <p:stCondLst>
                                    <p:cond delay="0"/>
                                  </p:stCondLst>
                                  <p:childTnLst>
                                    <p:set>
                                      <p:cBhvr>
                                        <p:cTn id="29" dur="1" fill="hold">
                                          <p:stCondLst>
                                            <p:cond delay="0"/>
                                          </p:stCondLst>
                                        </p:cTn>
                                        <p:tgtEl>
                                          <p:spTgt spid="2053"/>
                                        </p:tgtEl>
                                        <p:attrNameLst>
                                          <p:attrName>style.visibility</p:attrName>
                                        </p:attrNameLst>
                                      </p:cBhvr>
                                      <p:to>
                                        <p:strVal val="visible"/>
                                      </p:to>
                                    </p:set>
                                    <p:animEffect transition="in" filter="barn(inVertical)">
                                      <p:cBhvr>
                                        <p:cTn id="30" dur="500"/>
                                        <p:tgtEl>
                                          <p:spTgt spid="2053"/>
                                        </p:tgtEl>
                                      </p:cBhvr>
                                    </p:animEffect>
                                  </p:childTnLst>
                                </p:cTn>
                              </p:par>
                              <p:par>
                                <p:cTn id="31" presetID="16" presetClass="entr" presetSubtype="21"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barn(inVertical)">
                                      <p:cBhvr>
                                        <p:cTn id="33" dur="500"/>
                                        <p:tgtEl>
                                          <p:spTgt spid="2054"/>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5ca48c57ce450">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43. Phong cách ngôn ngữ báo chí tt</Template>
  <TotalTime>1418</TotalTime>
  <Words>3478</Words>
  <Application>Microsoft Office PowerPoint</Application>
  <PresentationFormat>Widescreen</PresentationFormat>
  <Paragraphs>579</Paragraphs>
  <Slides>63</Slides>
  <Notes>43</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63</vt:i4>
      </vt:variant>
    </vt:vector>
  </HeadingPairs>
  <TitlesOfParts>
    <vt:vector size="75" baseType="lpstr">
      <vt:lpstr>等线</vt:lpstr>
      <vt:lpstr>等线 Light</vt:lpstr>
      <vt:lpstr>Arial</vt:lpstr>
      <vt:lpstr>Calibri</vt:lpstr>
      <vt:lpstr>Calibri Light</vt:lpstr>
      <vt:lpstr>Tahoma</vt:lpstr>
      <vt:lpstr>Times New Roman</vt:lpstr>
      <vt:lpstr>Wingdings</vt:lpstr>
      <vt:lpstr>印品黑体</vt:lpstr>
      <vt:lpstr>43. Phong cách ngôn ngữ báo chí tt</vt:lpstr>
      <vt:lpstr>1_5ca48c57ce450</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Lan</cp:lastModifiedBy>
  <cp:revision>112</cp:revision>
  <dcterms:created xsi:type="dcterms:W3CDTF">2021-09-05T01:35:32Z</dcterms:created>
  <dcterms:modified xsi:type="dcterms:W3CDTF">2021-12-01T04:48:05Z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