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3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1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3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330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269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44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431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943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455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6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48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928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754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355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576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390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897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995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928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473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22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39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205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793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289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579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309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455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046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217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074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2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04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04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864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296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861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968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8417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49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5618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0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71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78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2577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945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0225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6292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959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49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3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4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1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F5601-D0BF-483B-BB06-AEE5A5E0F6D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4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23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11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35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19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lh3.googleusercontent.com/-uFJ0_soPX6Q/WsHE8fFrwwI/AAAAAAAABI4/U2wtNKuanXsSyMFi1181xvjTZEBo8qoNACHMYCw/1-mau_slide_powerpoint_dep_ctu.vn_(30).gif" TargetMode="Externa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24.xml"/><Relationship Id="rId7" Type="http://schemas.openxmlformats.org/officeDocument/2006/relationships/slide" Target="slide9.xml"/><Relationship Id="rId12" Type="http://schemas.openxmlformats.org/officeDocument/2006/relationships/slide" Target="slide1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7.xml"/><Relationship Id="rId11" Type="http://schemas.openxmlformats.org/officeDocument/2006/relationships/image" Target="../media/image6.png"/><Relationship Id="rId5" Type="http://schemas.openxmlformats.org/officeDocument/2006/relationships/slide" Target="slide6.xml"/><Relationship Id="rId10" Type="http://schemas.openxmlformats.org/officeDocument/2006/relationships/image" Target="../media/image5.png"/><Relationship Id="rId4" Type="http://schemas.openxmlformats.org/officeDocument/2006/relationships/slide" Target="slide5.xml"/><Relationship Id="rId9" Type="http://schemas.openxmlformats.org/officeDocument/2006/relationships/image" Target="../media/image3.gif"/><Relationship Id="rId1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4.png"/><Relationship Id="rId7" Type="http://schemas.openxmlformats.org/officeDocument/2006/relationships/image" Target="../media/image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4F0E1F-7190-4964-87D6-F1F379B7A8E2}"/>
              </a:ext>
            </a:extLst>
          </p:cNvPr>
          <p:cNvSpPr/>
          <p:nvPr/>
        </p:nvSpPr>
        <p:spPr>
          <a:xfrm>
            <a:off x="3675161" y="465277"/>
            <a:ext cx="60244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5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b="1" dirty="0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b="1" dirty="0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n w="12700" cmpd="sng">
                <a:solidFill>
                  <a:srgbClr val="8064A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980FBC-76AD-4D87-AAC6-2B7FEBE2460E}"/>
              </a:ext>
            </a:extLst>
          </p:cNvPr>
          <p:cNvSpPr txBox="1"/>
          <p:nvPr/>
        </p:nvSpPr>
        <p:spPr>
          <a:xfrm flipH="1">
            <a:off x="3531618" y="3232117"/>
            <a:ext cx="7699452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HAT HOA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1600" y="1752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492326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9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0676" y="154745"/>
                <a:ext cx="12051323" cy="13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1(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/28):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          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120+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55−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11−3.2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6" y="154745"/>
                <a:ext cx="12051323" cy="1306961"/>
              </a:xfrm>
              <a:prstGeom prst="rect">
                <a:avLst/>
              </a:prstGeom>
              <a:blipFill>
                <a:blip r:embed="rId2"/>
                <a:stretch>
                  <a:fillRect l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5416" y="2546250"/>
                <a:ext cx="5067734" cy="3970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120+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55−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11−3.2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120+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55 −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11−6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b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120+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55−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120+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55−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0+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150 + 8</a:t>
                </a:r>
              </a:p>
              <a:p>
                <a:pPr lvl="0"/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158</a:t>
                </a:r>
              </a:p>
              <a:p>
                <a:pPr lvl="0"/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150 </a:t>
                </a:r>
              </a:p>
              <a:p>
                <a:pPr lvl="0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16" y="2546250"/>
                <a:ext cx="5067734" cy="3970318"/>
              </a:xfrm>
              <a:prstGeom prst="rect">
                <a:avLst/>
              </a:prstGeom>
              <a:blipFill>
                <a:blip r:embed="rId3"/>
                <a:stretch>
                  <a:fillRect l="-2527" r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37957" y="1797948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9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20" y="1348083"/>
            <a:ext cx="344658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36 – 18 : 6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36 – 3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219" y="112542"/>
            <a:ext cx="10841429" cy="1818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1.50 (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28)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36 – 18 :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2.3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+ 24 :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6.2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2.3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+ 24 : (6.2)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32985" y="2332398"/>
            <a:ext cx="2831224" cy="2042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2.3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+ 24 : (6.2)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2. 9 + 24 : 12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=18 + 2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5126" y="2318329"/>
            <a:ext cx="2611612" cy="2042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2.3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+ 24 : 6.2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2. 9 + 4.2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=18 + 8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26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3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7" y="154745"/>
            <a:ext cx="11915335" cy="260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28) :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1859" y="3311956"/>
                <a:ext cx="8422498" cy="3172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4.4 + 5.4 + 6.4 + 7.4  = 88 (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 </a:t>
                </a:r>
                <a:r>
                  <a:rPr lang="en-US" sz="2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4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.88 = 27.88 = 2 376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59" y="3311956"/>
                <a:ext cx="8422498" cy="3172472"/>
              </a:xfrm>
              <a:prstGeom prst="rect">
                <a:avLst/>
              </a:prstGeom>
              <a:blipFill>
                <a:blip r:embed="rId2"/>
                <a:stretch>
                  <a:fillRect l="-1521" r="-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56604" y="2776008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5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0677" y="154745"/>
                <a:ext cx="11915335" cy="2445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1.44(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28) :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.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thụ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6 .10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hydrogen.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thụ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hydrogen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7" y="154745"/>
                <a:ext cx="11915335" cy="2445285"/>
              </a:xfrm>
              <a:prstGeom prst="rect">
                <a:avLst/>
              </a:prstGeom>
              <a:blipFill>
                <a:blip r:embed="rId2"/>
                <a:stretch>
                  <a:fillRect l="-1023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1859" y="3311956"/>
                <a:ext cx="11254153" cy="2608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thụ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hydrogen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6 .10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59" y="3311956"/>
                <a:ext cx="11254153" cy="2608535"/>
              </a:xfrm>
              <a:prstGeom prst="rect">
                <a:avLst/>
              </a:prstGeom>
              <a:blipFill>
                <a:blip r:embed="rId3"/>
                <a:stretch>
                  <a:fillRect l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56604" y="2776008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7" y="154745"/>
            <a:ext cx="119153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1.48(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27) 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1264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859" y="3311956"/>
            <a:ext cx="11254153" cy="1315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(1 264 + 4. 164 ): 12 = 160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604" y="2829796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1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0677" y="154745"/>
                <a:ext cx="11915335" cy="464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1.49(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27) :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bếp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vệ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toàn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bọ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sân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lát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sau:18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lát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350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dung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170 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lát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bác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lát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sàn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hộ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7" y="154745"/>
                <a:ext cx="11915335" cy="4645887"/>
              </a:xfrm>
              <a:prstGeom prst="rect">
                <a:avLst/>
              </a:prstGeom>
              <a:blipFill>
                <a:blip r:embed="rId2"/>
                <a:stretch>
                  <a:fillRect l="-1023" r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7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56" y="274667"/>
            <a:ext cx="11563643" cy="61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105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30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30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30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.(105 – 30)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18m</a:t>
            </a:r>
            <a:r>
              <a:rPr lang="en-US" sz="2400" baseline="30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350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[(105 – 30) – 18]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30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170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.[(105 – 30) – 18]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30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.(105 – 30) + 18. 350 + 170.[(105 – 30) –18]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=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 75 + 18.350 + 170.[75 – 18]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=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30.75 + 18.350 + 170. 57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=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2 250 + 6 300 + 9 690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=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18 240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18 240 000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190979" y="-37534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41152"/>
            <a:ext cx="11887200" cy="4789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itchFamily="18" charset="2"/>
              <a:buChar char="8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Hướng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dẫn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1.51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1.52;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1.53/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itchFamily="18" charset="2"/>
              <a:buChar char="8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11" descr="Ảnh động Powerpoint CTU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27" y="85344"/>
            <a:ext cx="2858401" cy="15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21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4" descr="683568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03635" y="2967039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19" name="WordArt 6"/>
          <p:cNvSpPr>
            <a:spLocks noChangeArrowheads="1" noChangeShapeType="1" noTextEdit="1"/>
          </p:cNvSpPr>
          <p:nvPr/>
        </p:nvSpPr>
        <p:spPr bwMode="auto">
          <a:xfrm>
            <a:off x="1794933" y="3733800"/>
            <a:ext cx="7755467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0" cap="none" spc="0" normalizeH="0" baseline="0" noProof="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7030A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.VnTimeH"/>
                <a:ea typeface="+mn-ea"/>
                <a:cs typeface="+mn-cs"/>
              </a:rPr>
              <a:t>Chóc c¸c em häc giái!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7030A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uLnTx/>
              <a:uFillTx/>
              <a:latin typeface=".VnTimeH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718462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 trò chơi khởi động cho một buổi sinh hoạt tập thể - Sinh Viên Công Giáo  Trung Chí">
            <a:extLst>
              <a:ext uri="{FF2B5EF4-FFF2-40B4-BE49-F238E27FC236}">
                <a16:creationId xmlns:a16="http://schemas.microsoft.com/office/drawing/2014/main" xmlns="" id="{E2AF0098-DC4E-43D9-BA5C-026F393B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13" y="340894"/>
            <a:ext cx="6747952" cy="6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C243397-2789-4689-872E-EEAFA393CFA7}"/>
              </a:ext>
            </a:extLst>
          </p:cNvPr>
          <p:cNvSpPr/>
          <p:nvPr/>
        </p:nvSpPr>
        <p:spPr>
          <a:xfrm>
            <a:off x="4669537" y="2690200"/>
            <a:ext cx="20596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Khởi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động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4F81BD">
                  <a:lumMod val="60000"/>
                  <a:lumOff val="40000"/>
                </a:srgbClr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5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3" y="478512"/>
            <a:ext cx="714375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79424" y="395325"/>
            <a:ext cx="598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11491" y="1426547"/>
            <a:ext cx="11480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49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792493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2290411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3788327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1537833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3035750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163067"/>
            <a:ext cx="60565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lang="en-US" sz="60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grpSp>
        <p:nvGrpSpPr>
          <p:cNvPr id="13" name="vong quay"/>
          <p:cNvGrpSpPr/>
          <p:nvPr/>
        </p:nvGrpSpPr>
        <p:grpSpPr>
          <a:xfrm>
            <a:off x="5825984" y="478512"/>
            <a:ext cx="5042125" cy="5036855"/>
            <a:chOff x="5425622" y="292790"/>
            <a:chExt cx="5834378" cy="58282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4949661">
              <a:off x="6674685" y="1055602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7590276">
              <a:off x="8006075" y="1180235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9501114">
              <a:off x="5697321" y="3560278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6703311">
              <a:off x="6689916" y="4492328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3829829">
              <a:off x="8019635" y="4286554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321648">
              <a:off x="8940448" y="3591787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quay dung"/>
          <p:cNvSpPr/>
          <p:nvPr/>
        </p:nvSpPr>
        <p:spPr>
          <a:xfrm>
            <a:off x="9287691" y="5878290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3" y="478512"/>
            <a:ext cx="714375" cy="11906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5" y="2397345"/>
            <a:ext cx="1354215" cy="1155064"/>
          </a:xfrm>
          <a:prstGeom prst="rect">
            <a:avLst/>
          </a:prstGeom>
        </p:spPr>
      </p:pic>
      <p:sp>
        <p:nvSpPr>
          <p:cNvPr id="30" name="Isosceles Triangle 2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37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3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Isosceles Triangle 46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Heart 56">
            <a:hlinkClick r:id="" action="ppaction://noaction"/>
          </p:cNvPr>
          <p:cNvSpPr/>
          <p:nvPr/>
        </p:nvSpPr>
        <p:spPr>
          <a:xfrm rot="5400000">
            <a:off x="11351621" y="2586450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7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1" grpId="0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….  (a # 0)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2903" b="-2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A.</a:t>
                </a:r>
                <a:r>
                  <a:rPr lang="en-US" sz="4400" dirty="0">
                    <a:solidFill>
                      <a:prstClr val="black"/>
                    </a:solidFill>
                    <a:latin typeface="Calibri Light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kern="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blipFill>
                <a:blip r:embed="rId3"/>
                <a:stretch>
                  <a:fillRect l="-3106" b="-18110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blipFill>
                <a:blip r:embed="rId4"/>
                <a:stretch>
                  <a:fillRect l="-3230" b="-125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C.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: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vi-V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blipFill>
                <a:blip r:embed="rId5"/>
                <a:stretch>
                  <a:fillRect l="-3106" b="-126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blipFill>
                <a:blip r:embed="rId6"/>
                <a:stretch>
                  <a:fillRect l="-3230" b="-13492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6130617" y="2842711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11" descr="Digit 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619199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5403209"/>
            <a:ext cx="65746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  <a:blipFill>
                <a:blip r:embed="rId2"/>
                <a:stretch>
                  <a:fillRect l="-1623" t="-17512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A.</a:t>
                </a:r>
                <a:r>
                  <a:rPr lang="en-US" sz="4400" dirty="0">
                    <a:solidFill>
                      <a:prstClr val="black"/>
                    </a:solidFill>
                    <a:latin typeface="Calibri Light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3200" kern="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blipFill>
                <a:blip r:embed="rId3"/>
                <a:stretch>
                  <a:fillRect l="-3106" b="-18110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blipFill>
                <a:blip r:embed="rId4"/>
                <a:stretch>
                  <a:fillRect l="-3230" b="-125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C.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0" lang="vi-V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blipFill>
                <a:blip r:embed="rId5"/>
                <a:stretch>
                  <a:fillRect l="-3106" b="-126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blipFill>
                <a:blip r:embed="rId6"/>
                <a:stretch>
                  <a:fillRect l="-3230" b="-13492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110222" y="2842707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16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9" y="5285643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đối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dấu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ngoặc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: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2" y="181693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() → []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{}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17" y="1775682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{}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[]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1" y="2668910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{}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[] →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17" y="2668910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[]→ ()→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{}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22763" y="1839616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546852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 txBox="1">
                <a:spLocks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:15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−2.3 </m:t>
                    </m:r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lang="en-US" sz="4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:  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  <a:blipFill>
                <a:blip r:embed="rId2"/>
                <a:stretch>
                  <a:fillRect l="-2377" t="-9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110222" y="163405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39</a:t>
            </a:r>
            <a:r>
              <a:rPr lang="en-US" sz="4400" dirty="0" smtClean="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160609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B.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1" y="248602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24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17" y="248602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21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1656731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11" descr="Digit 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7375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7" y="5667375"/>
            <a:ext cx="714375" cy="11906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130662" y="1073824"/>
            <a:ext cx="4023360" cy="109728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MAY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34" descr="https://lh3.googleusercontent.com/-NeHMEc_9DgE/WsHOWM9r_oI/AAAAAAAAB94/lHliq6Zjgg0ZZ_X-ttYt5qx7qXd60iB2wCHMYCw/h136/6-mau_slide_powerpoint_dep_ctu.vn_(77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63" y="2270566"/>
            <a:ext cx="3657599" cy="21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1073</Words>
  <Application>Microsoft Office PowerPoint</Application>
  <PresentationFormat>Custom</PresentationFormat>
  <Paragraphs>117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Câu hỏi: Chọn đáp án đúng: a^m . a^n = ….  (a # 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TruongHoan</dc:creator>
  <cp:lastModifiedBy>Windows User</cp:lastModifiedBy>
  <cp:revision>129</cp:revision>
  <dcterms:created xsi:type="dcterms:W3CDTF">2021-07-09T10:03:12Z</dcterms:created>
  <dcterms:modified xsi:type="dcterms:W3CDTF">2021-08-22T10:03:47Z</dcterms:modified>
</cp:coreProperties>
</file>