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8" r:id="rId3"/>
    <p:sldId id="260" r:id="rId4"/>
    <p:sldId id="278" r:id="rId5"/>
    <p:sldId id="279" r:id="rId6"/>
    <p:sldId id="283" r:id="rId7"/>
    <p:sldId id="285" r:id="rId8"/>
    <p:sldId id="320" r:id="rId9"/>
    <p:sldId id="286" r:id="rId10"/>
    <p:sldId id="297" r:id="rId11"/>
    <p:sldId id="321" r:id="rId12"/>
    <p:sldId id="322" r:id="rId13"/>
    <p:sldId id="302" r:id="rId14"/>
    <p:sldId id="31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Fredoka One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16485-9A2F-425C-987D-D2F9E3D1E20F}">
  <a:tblStyle styleId="{0A016485-9A2F-425C-987D-D2F9E3D1E2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99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8" name="Google Shape;4058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1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332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Google Shape;7222;g12b6dfd8ab3_0_2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3" name="Google Shape;7223;g12b6dfd8ab3_0_2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1" name="Google Shape;436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2" name="Google Shape;436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6" name="Google Shape;5636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0" name="Google Shape;5860;g12b6dfd8ab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1" name="Google Shape;5861;g12b6dfd8ab3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" name="Google Shape;6256;gf7a39de043_2_5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7" name="Google Shape;6257;gf7a39de043_2_5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g12b6dfd8ab3_0_2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1" name="Google Shape;6321;g12b6dfd8ab3_0_2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g12b6dfd8ab3_0_2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1" name="Google Shape;6321;g12b6dfd8ab3_0_2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61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2" name="Google Shape;6392;gf7a39de043_2_5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3" name="Google Shape;6393;gf7a39de043_2_5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_ONLY_3_1_1_1_1_1_1_1_1_1"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47"/>
          <p:cNvSpPr/>
          <p:nvPr/>
        </p:nvSpPr>
        <p:spPr>
          <a:xfrm flipH="1">
            <a:off x="5601324" y="878458"/>
            <a:ext cx="5140939" cy="6939549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9" name="Google Shape;2799;p47"/>
          <p:cNvGrpSpPr/>
          <p:nvPr/>
        </p:nvGrpSpPr>
        <p:grpSpPr>
          <a:xfrm>
            <a:off x="132200" y="7"/>
            <a:ext cx="9011808" cy="1695774"/>
            <a:chOff x="-2528359" y="3383650"/>
            <a:chExt cx="4054259" cy="762900"/>
          </a:xfrm>
        </p:grpSpPr>
        <p:sp>
          <p:nvSpPr>
            <p:cNvPr id="2800" name="Google Shape;2800;p4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 rot="-1819791">
              <a:off x="-2527051" y="3524162"/>
              <a:ext cx="582805" cy="163143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7"/>
          <p:cNvGrpSpPr/>
          <p:nvPr/>
        </p:nvGrpSpPr>
        <p:grpSpPr>
          <a:xfrm rot="-5400000">
            <a:off x="681012" y="2957148"/>
            <a:ext cx="1470186" cy="2907306"/>
            <a:chOff x="961675" y="1958725"/>
            <a:chExt cx="563225" cy="1113825"/>
          </a:xfrm>
        </p:grpSpPr>
        <p:sp>
          <p:nvSpPr>
            <p:cNvPr id="2804" name="Google Shape;2804;p4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47"/>
          <p:cNvGrpSpPr/>
          <p:nvPr/>
        </p:nvGrpSpPr>
        <p:grpSpPr>
          <a:xfrm>
            <a:off x="5363662" y="4815825"/>
            <a:ext cx="475779" cy="475800"/>
            <a:chOff x="1460350" y="2402425"/>
            <a:chExt cx="208950" cy="208950"/>
          </a:xfrm>
        </p:grpSpPr>
        <p:sp>
          <p:nvSpPr>
            <p:cNvPr id="2807" name="Google Shape;2807;p4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5" name="Google Shape;283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2_1"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0" name="Google Shape;3320;p54"/>
          <p:cNvGrpSpPr/>
          <p:nvPr/>
        </p:nvGrpSpPr>
        <p:grpSpPr>
          <a:xfrm rot="10800000" flipH="1">
            <a:off x="5817541" y="3505330"/>
            <a:ext cx="3435732" cy="1695774"/>
            <a:chOff x="200642" y="3383650"/>
            <a:chExt cx="1325258" cy="762900"/>
          </a:xfrm>
        </p:grpSpPr>
        <p:sp>
          <p:nvSpPr>
            <p:cNvPr id="3321" name="Google Shape;3321;p5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4"/>
            <p:cNvSpPr/>
            <p:nvPr/>
          </p:nvSpPr>
          <p:spPr>
            <a:xfrm>
              <a:off x="200642" y="3449726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4" name="Google Shape;3324;p54"/>
          <p:cNvGrpSpPr/>
          <p:nvPr/>
        </p:nvGrpSpPr>
        <p:grpSpPr>
          <a:xfrm rot="-5400000">
            <a:off x="487200" y="3162074"/>
            <a:ext cx="1477959" cy="2600113"/>
            <a:chOff x="961675" y="1958725"/>
            <a:chExt cx="563225" cy="1113825"/>
          </a:xfrm>
        </p:grpSpPr>
        <p:sp>
          <p:nvSpPr>
            <p:cNvPr id="3325" name="Google Shape;3325;p5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7" name="Google Shape;3327;p54"/>
          <p:cNvSpPr/>
          <p:nvPr/>
        </p:nvSpPr>
        <p:spPr>
          <a:xfrm rot="-3818665">
            <a:off x="-1515506" y="-975606"/>
            <a:ext cx="3876599" cy="341396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54"/>
          <p:cNvSpPr/>
          <p:nvPr/>
        </p:nvSpPr>
        <p:spPr>
          <a:xfrm rot="5062343" flipH="1">
            <a:off x="7089296" y="-751552"/>
            <a:ext cx="3456002" cy="3444657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30" name="Google Shape;3330;p54"/>
          <p:cNvSpPr txBox="1">
            <a:spLocks noGrp="1"/>
          </p:cNvSpPr>
          <p:nvPr>
            <p:ph type="title" idx="2"/>
          </p:nvPr>
        </p:nvSpPr>
        <p:spPr>
          <a:xfrm>
            <a:off x="937625" y="1755349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1" name="Google Shape;3331;p54"/>
          <p:cNvSpPr txBox="1">
            <a:spLocks noGrp="1"/>
          </p:cNvSpPr>
          <p:nvPr>
            <p:ph type="subTitle" idx="1"/>
          </p:nvPr>
        </p:nvSpPr>
        <p:spPr>
          <a:xfrm>
            <a:off x="937625" y="2132750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2" name="Google Shape;3332;p54"/>
          <p:cNvSpPr txBox="1">
            <a:spLocks noGrp="1"/>
          </p:cNvSpPr>
          <p:nvPr>
            <p:ph type="title" idx="3"/>
          </p:nvPr>
        </p:nvSpPr>
        <p:spPr>
          <a:xfrm>
            <a:off x="3484349" y="312792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3" name="Google Shape;3333;p54"/>
          <p:cNvSpPr txBox="1">
            <a:spLocks noGrp="1"/>
          </p:cNvSpPr>
          <p:nvPr>
            <p:ph type="subTitle" idx="4"/>
          </p:nvPr>
        </p:nvSpPr>
        <p:spPr>
          <a:xfrm>
            <a:off x="3484347" y="3505325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4" name="Google Shape;3334;p54"/>
          <p:cNvSpPr txBox="1">
            <a:spLocks noGrp="1"/>
          </p:cNvSpPr>
          <p:nvPr>
            <p:ph type="title" idx="5"/>
          </p:nvPr>
        </p:nvSpPr>
        <p:spPr>
          <a:xfrm>
            <a:off x="6031074" y="1755349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5" name="Google Shape;3335;p54"/>
          <p:cNvSpPr txBox="1">
            <a:spLocks noGrp="1"/>
          </p:cNvSpPr>
          <p:nvPr>
            <p:ph type="subTitle" idx="6"/>
          </p:nvPr>
        </p:nvSpPr>
        <p:spPr>
          <a:xfrm>
            <a:off x="6031075" y="2132750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4_1_1"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60"/>
          <p:cNvSpPr/>
          <p:nvPr/>
        </p:nvSpPr>
        <p:spPr>
          <a:xfrm rot="-3818724">
            <a:off x="-2553948" y="-2066441"/>
            <a:ext cx="5281950" cy="5264611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60"/>
          <p:cNvSpPr/>
          <p:nvPr/>
        </p:nvSpPr>
        <p:spPr>
          <a:xfrm rot="275753" flipH="1">
            <a:off x="6831218" y="1767577"/>
            <a:ext cx="3196970" cy="4315464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3" name="Google Shape;3773;p60"/>
          <p:cNvGrpSpPr/>
          <p:nvPr/>
        </p:nvGrpSpPr>
        <p:grpSpPr>
          <a:xfrm rot="-5400000">
            <a:off x="721793" y="2719624"/>
            <a:ext cx="1628115" cy="3219623"/>
            <a:chOff x="961675" y="1958725"/>
            <a:chExt cx="563225" cy="1113825"/>
          </a:xfrm>
        </p:grpSpPr>
        <p:sp>
          <p:nvSpPr>
            <p:cNvPr id="3774" name="Google Shape;3774;p60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0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6" name="Google Shape;3776;p60"/>
          <p:cNvSpPr/>
          <p:nvPr/>
        </p:nvSpPr>
        <p:spPr>
          <a:xfrm>
            <a:off x="8138990" y="350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60"/>
          <p:cNvSpPr/>
          <p:nvPr/>
        </p:nvSpPr>
        <p:spPr>
          <a:xfrm>
            <a:off x="1505687" y="37434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8" name="Google Shape;3778;p60"/>
          <p:cNvGrpSpPr/>
          <p:nvPr/>
        </p:nvGrpSpPr>
        <p:grpSpPr>
          <a:xfrm>
            <a:off x="-145821" y="332980"/>
            <a:ext cx="465708" cy="465770"/>
            <a:chOff x="1460350" y="2402425"/>
            <a:chExt cx="208950" cy="208950"/>
          </a:xfrm>
        </p:grpSpPr>
        <p:sp>
          <p:nvSpPr>
            <p:cNvPr id="3779" name="Google Shape;3779;p6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7" name="Google Shape;3807;p60"/>
          <p:cNvSpPr/>
          <p:nvPr/>
        </p:nvSpPr>
        <p:spPr>
          <a:xfrm>
            <a:off x="7959590" y="41884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60"/>
          <p:cNvSpPr txBox="1">
            <a:spLocks noGrp="1"/>
          </p:cNvSpPr>
          <p:nvPr>
            <p:ph type="title"/>
          </p:nvPr>
        </p:nvSpPr>
        <p:spPr>
          <a:xfrm>
            <a:off x="1184400" y="1667375"/>
            <a:ext cx="6775200" cy="13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09" name="Google Shape;3809;p60"/>
          <p:cNvSpPr txBox="1">
            <a:spLocks noGrp="1"/>
          </p:cNvSpPr>
          <p:nvPr>
            <p:ph type="subTitle" idx="1"/>
          </p:nvPr>
        </p:nvSpPr>
        <p:spPr>
          <a:xfrm>
            <a:off x="3246150" y="3714396"/>
            <a:ext cx="26517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2" name="Google Shape;3962;p64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3963" name="Google Shape;3963;p64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3964" name="Google Shape;3964;p6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4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4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9" name="Google Shape;3969;p6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64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3971" name="Google Shape;3971;p6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4" name="Google Shape;3974;p64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3975" name="Google Shape;3975;p6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8" name="Google Shape;3978;p65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2" name="Google Shape;3982;p6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6" name="Google Shape;3986;p65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65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65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975797" y="700497"/>
            <a:ext cx="7011015" cy="4319112"/>
            <a:chOff x="1569550" y="629994"/>
            <a:chExt cx="5900038" cy="3634698"/>
          </a:xfrm>
        </p:grpSpPr>
        <p:grpSp>
          <p:nvGrpSpPr>
            <p:cNvPr id="226" name="Google Shape;226;p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27" name="Google Shape;227;p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 rot="10800000" flipH="1">
            <a:off x="6691758" y="3449289"/>
            <a:ext cx="2862466" cy="1695774"/>
            <a:chOff x="238125" y="3383650"/>
            <a:chExt cx="1287775" cy="762900"/>
          </a:xfrm>
        </p:grpSpPr>
        <p:sp>
          <p:nvSpPr>
            <p:cNvPr id="234" name="Google Shape;234;p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6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8" name="Google Shape;238;p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7757122" y="382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 flipH="1">
            <a:off x="842399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 rot="-3556288" flipH="1">
            <a:off x="566744" y="4331601"/>
            <a:ext cx="471220" cy="363804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 rot="-3427705" flipH="1">
            <a:off x="-163594" y="2751604"/>
            <a:ext cx="340783" cy="340829"/>
            <a:chOff x="1460350" y="2402425"/>
            <a:chExt cx="208950" cy="208950"/>
          </a:xfrm>
        </p:grpSpPr>
        <p:sp>
          <p:nvSpPr>
            <p:cNvPr id="245" name="Google Shape;245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14"/>
          <p:cNvGrpSpPr/>
          <p:nvPr/>
        </p:nvGrpSpPr>
        <p:grpSpPr>
          <a:xfrm flipH="1">
            <a:off x="-37747" y="5"/>
            <a:ext cx="3481886" cy="2040376"/>
            <a:chOff x="238125" y="3383650"/>
            <a:chExt cx="1287775" cy="762900"/>
          </a:xfrm>
        </p:grpSpPr>
        <p:sp>
          <p:nvSpPr>
            <p:cNvPr id="738" name="Google Shape;738;p1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4"/>
          <p:cNvSpPr/>
          <p:nvPr/>
        </p:nvSpPr>
        <p:spPr>
          <a:xfrm rot="4032638" flipH="1">
            <a:off x="6701664" y="-1207780"/>
            <a:ext cx="3456081" cy="34447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14"/>
          <p:cNvGrpSpPr/>
          <p:nvPr/>
        </p:nvGrpSpPr>
        <p:grpSpPr>
          <a:xfrm rot="5400000" flipH="1">
            <a:off x="6881468" y="2872970"/>
            <a:ext cx="1519750" cy="3005323"/>
            <a:chOff x="961675" y="1958725"/>
            <a:chExt cx="563225" cy="1113825"/>
          </a:xfrm>
        </p:grpSpPr>
        <p:sp>
          <p:nvSpPr>
            <p:cNvPr id="743" name="Google Shape;743;p1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4"/>
          <p:cNvSpPr/>
          <p:nvPr/>
        </p:nvSpPr>
        <p:spPr>
          <a:xfrm rot="5400000" flipH="1">
            <a:off x="689356" y="2671231"/>
            <a:ext cx="1814915" cy="3481824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476615" y="36157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8355613" y="264947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14"/>
          <p:cNvGrpSpPr/>
          <p:nvPr/>
        </p:nvGrpSpPr>
        <p:grpSpPr>
          <a:xfrm>
            <a:off x="2436612" y="4330975"/>
            <a:ext cx="475779" cy="475800"/>
            <a:chOff x="1460350" y="2402425"/>
            <a:chExt cx="208950" cy="208950"/>
          </a:xfrm>
        </p:grpSpPr>
        <p:sp>
          <p:nvSpPr>
            <p:cNvPr id="749" name="Google Shape;749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14"/>
          <p:cNvSpPr/>
          <p:nvPr/>
        </p:nvSpPr>
        <p:spPr>
          <a:xfrm>
            <a:off x="5558265" y="2413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4"/>
          <p:cNvGrpSpPr/>
          <p:nvPr/>
        </p:nvGrpSpPr>
        <p:grpSpPr>
          <a:xfrm>
            <a:off x="2201492" y="571509"/>
            <a:ext cx="363740" cy="363803"/>
            <a:chOff x="1460350" y="2402425"/>
            <a:chExt cx="208950" cy="208950"/>
          </a:xfrm>
        </p:grpSpPr>
        <p:sp>
          <p:nvSpPr>
            <p:cNvPr id="779" name="Google Shape;779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14"/>
          <p:cNvSpPr txBox="1">
            <a:spLocks noGrp="1"/>
          </p:cNvSpPr>
          <p:nvPr>
            <p:ph type="title"/>
          </p:nvPr>
        </p:nvSpPr>
        <p:spPr>
          <a:xfrm>
            <a:off x="3572438" y="1481600"/>
            <a:ext cx="39537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8" name="Google Shape;808;p14"/>
          <p:cNvSpPr txBox="1">
            <a:spLocks noGrp="1"/>
          </p:cNvSpPr>
          <p:nvPr>
            <p:ph type="title" idx="2" hasCustomPrompt="1"/>
          </p:nvPr>
        </p:nvSpPr>
        <p:spPr>
          <a:xfrm>
            <a:off x="1290338" y="18750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9" name="Google Shape;809;p14"/>
          <p:cNvSpPr txBox="1">
            <a:spLocks noGrp="1"/>
          </p:cNvSpPr>
          <p:nvPr>
            <p:ph type="subTitle" idx="1"/>
          </p:nvPr>
        </p:nvSpPr>
        <p:spPr>
          <a:xfrm>
            <a:off x="3572438" y="3091175"/>
            <a:ext cx="2953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"/>
          <p:cNvSpPr/>
          <p:nvPr/>
        </p:nvSpPr>
        <p:spPr>
          <a:xfrm rot="-729020">
            <a:off x="-1484604" y="2989154"/>
            <a:ext cx="4397813" cy="400299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7142704">
            <a:off x="6667326" y="2831272"/>
            <a:ext cx="4397780" cy="4002962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15"/>
          <p:cNvGrpSpPr/>
          <p:nvPr/>
        </p:nvGrpSpPr>
        <p:grpSpPr>
          <a:xfrm>
            <a:off x="5817549" y="-10079"/>
            <a:ext cx="3326452" cy="1695774"/>
            <a:chOff x="238125" y="3383650"/>
            <a:chExt cx="1287775" cy="762900"/>
          </a:xfrm>
        </p:grpSpPr>
        <p:sp>
          <p:nvSpPr>
            <p:cNvPr id="814" name="Google Shape;814;p1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5"/>
          <p:cNvGrpSpPr/>
          <p:nvPr/>
        </p:nvGrpSpPr>
        <p:grpSpPr>
          <a:xfrm rot="-5400000" flipH="1">
            <a:off x="530717" y="-603609"/>
            <a:ext cx="1732649" cy="2953753"/>
            <a:chOff x="961675" y="1958725"/>
            <a:chExt cx="563225" cy="1113825"/>
          </a:xfrm>
        </p:grpSpPr>
        <p:sp>
          <p:nvSpPr>
            <p:cNvPr id="818" name="Google Shape;818;p1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5"/>
          <p:cNvSpPr txBox="1">
            <a:spLocks noGrp="1"/>
          </p:cNvSpPr>
          <p:nvPr>
            <p:ph type="title"/>
          </p:nvPr>
        </p:nvSpPr>
        <p:spPr>
          <a:xfrm>
            <a:off x="2028150" y="2254475"/>
            <a:ext cx="5087700" cy="12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15"/>
          <p:cNvSpPr txBox="1">
            <a:spLocks noGrp="1"/>
          </p:cNvSpPr>
          <p:nvPr>
            <p:ph type="title" idx="2" hasCustomPrompt="1"/>
          </p:nvPr>
        </p:nvSpPr>
        <p:spPr>
          <a:xfrm>
            <a:off x="4043538" y="69540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2" name="Google Shape;822;p15"/>
          <p:cNvSpPr txBox="1">
            <a:spLocks noGrp="1"/>
          </p:cNvSpPr>
          <p:nvPr>
            <p:ph type="subTitle" idx="1"/>
          </p:nvPr>
        </p:nvSpPr>
        <p:spPr>
          <a:xfrm>
            <a:off x="3095088" y="3455375"/>
            <a:ext cx="2953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34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34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6" name="Google Shape;2016;p34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7" name="Google Shape;2017;p34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34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34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0" name="Google Shape;2020;p34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2021" name="Google Shape;2021;p3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34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4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34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34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2027" name="Google Shape;2027;p3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5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032" name="Google Shape;2032;p3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033" name="Google Shape;2033;p3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8" name="Google Shape;2038;p3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9" name="Google Shape;2039;p35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040" name="Google Shape;2040;p3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35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044" name="Google Shape;2044;p3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47" name="Google Shape;2047;p35"/>
          <p:cNvSpPr/>
          <p:nvPr/>
        </p:nvSpPr>
        <p:spPr>
          <a:xfrm>
            <a:off x="-209485" y="27662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35"/>
          <p:cNvSpPr/>
          <p:nvPr/>
        </p:nvSpPr>
        <p:spPr>
          <a:xfrm>
            <a:off x="656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9" name="Google Shape;2049;p35"/>
          <p:cNvGrpSpPr/>
          <p:nvPr/>
        </p:nvGrpSpPr>
        <p:grpSpPr>
          <a:xfrm>
            <a:off x="8869812" y="3349350"/>
            <a:ext cx="475779" cy="475800"/>
            <a:chOff x="1460350" y="2402425"/>
            <a:chExt cx="208950" cy="208950"/>
          </a:xfrm>
        </p:grpSpPr>
        <p:sp>
          <p:nvSpPr>
            <p:cNvPr id="2050" name="Google Shape;2050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5"/>
          <p:cNvSpPr/>
          <p:nvPr/>
        </p:nvSpPr>
        <p:spPr>
          <a:xfrm>
            <a:off x="6862740" y="44387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9" name="Google Shape;2079;p35"/>
          <p:cNvGrpSpPr/>
          <p:nvPr/>
        </p:nvGrpSpPr>
        <p:grpSpPr>
          <a:xfrm rot="3427705">
            <a:off x="8018003" y="763604"/>
            <a:ext cx="340783" cy="340829"/>
            <a:chOff x="1460350" y="2402425"/>
            <a:chExt cx="208950" cy="208950"/>
          </a:xfrm>
        </p:grpSpPr>
        <p:sp>
          <p:nvSpPr>
            <p:cNvPr id="2080" name="Google Shape;2080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1" r:id="rId7"/>
    <p:sldLayoutId id="2147483680" r:id="rId8"/>
    <p:sldLayoutId id="2147483681" r:id="rId9"/>
    <p:sldLayoutId id="2147483693" r:id="rId10"/>
    <p:sldLayoutId id="2147483700" r:id="rId11"/>
    <p:sldLayoutId id="2147483706" r:id="rId12"/>
    <p:sldLayoutId id="2147483710" r:id="rId13"/>
    <p:sldLayoutId id="214748371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" name="Google Shape;4060;p71"/>
          <p:cNvSpPr txBox="1">
            <a:spLocks noGrp="1"/>
          </p:cNvSpPr>
          <p:nvPr>
            <p:ph type="ctrTitle"/>
          </p:nvPr>
        </p:nvSpPr>
        <p:spPr>
          <a:xfrm>
            <a:off x="0" y="1664850"/>
            <a:ext cx="86106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NGỮ VĂN 8 - </a:t>
            </a:r>
            <a:r>
              <a:rPr lang="vi-VN" sz="4000" b="1" dirty="0">
                <a:latin typeface="Times New Roman"/>
                <a:ea typeface="Calibri"/>
                <a:cs typeface="Times New Roman"/>
              </a:rPr>
              <a:t>BÀI 10 </a:t>
            </a:r>
            <a:br>
              <a:rPr lang="en-US" sz="4000" b="1" dirty="0">
                <a:latin typeface="Times New Roman"/>
                <a:ea typeface="Calibri"/>
                <a:cs typeface="Times New Roman"/>
              </a:rPr>
            </a:br>
            <a:r>
              <a:rPr lang="vi-VN" sz="4000" b="1" dirty="0">
                <a:latin typeface="Times New Roman"/>
                <a:ea typeface="Calibri"/>
                <a:cs typeface="Times New Roman"/>
              </a:rPr>
              <a:t>SÁCH - NGƯỜI BẠN ĐỒNG HÀNH</a:t>
            </a:r>
            <a:br>
              <a:rPr lang="en-US" sz="3200" dirty="0">
                <a:latin typeface="Times New Roman"/>
                <a:ea typeface="Calibri"/>
                <a:cs typeface="Times New Roman"/>
              </a:rPr>
            </a:br>
            <a:r>
              <a:rPr lang="en-US" sz="3200" b="1" dirty="0">
                <a:latin typeface="Times New Roman"/>
                <a:ea typeface="Calibri"/>
                <a:cs typeface="Times New Roman"/>
              </a:rPr>
              <a:t>GIỚI THIỆU BÀI HỌC</a:t>
            </a:r>
            <a:br>
              <a:rPr lang="en-US" sz="3200" dirty="0">
                <a:latin typeface="Times New Roman"/>
                <a:ea typeface="Calibri"/>
                <a:cs typeface="Times New Roman"/>
              </a:rPr>
            </a:br>
            <a:endParaRPr sz="5300" dirty="0">
              <a:solidFill>
                <a:schemeClr val="lt1"/>
              </a:solidFill>
            </a:endParaRPr>
          </a:p>
        </p:txBody>
      </p:sp>
      <p:grpSp>
        <p:nvGrpSpPr>
          <p:cNvPr id="4063" name="Google Shape;4063;p71"/>
          <p:cNvGrpSpPr/>
          <p:nvPr/>
        </p:nvGrpSpPr>
        <p:grpSpPr>
          <a:xfrm>
            <a:off x="7696199" y="3333750"/>
            <a:ext cx="1447801" cy="1809750"/>
            <a:chOff x="1652450" y="2386825"/>
            <a:chExt cx="1066200" cy="1320725"/>
          </a:xfrm>
        </p:grpSpPr>
        <p:sp>
          <p:nvSpPr>
            <p:cNvPr id="4064" name="Google Shape;4064;p7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7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7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7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7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7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7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7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7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7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7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7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7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7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7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7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7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7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7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7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7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7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7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7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7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7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7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7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7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7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7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7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7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7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7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7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7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7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7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7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7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7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7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7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7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7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7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7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7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7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7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7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7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7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7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7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7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7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7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7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7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7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7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7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7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7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7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7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7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7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5" name="Google Shape;4205;p71"/>
          <p:cNvGrpSpPr/>
          <p:nvPr/>
        </p:nvGrpSpPr>
        <p:grpSpPr>
          <a:xfrm flipH="1">
            <a:off x="0" y="3333750"/>
            <a:ext cx="1676400" cy="1809750"/>
            <a:chOff x="1856550" y="593100"/>
            <a:chExt cx="1159850" cy="1401150"/>
          </a:xfrm>
        </p:grpSpPr>
        <p:sp>
          <p:nvSpPr>
            <p:cNvPr id="4206" name="Google Shape;4206;p7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7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7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7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7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7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7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7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7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7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7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7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7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7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7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7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7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7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7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7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7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7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7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7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7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7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7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7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7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7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7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7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7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7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7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7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7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7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7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7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7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7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7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7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18865-2E16-AFF9-25E3-CF0585273AF2}"/>
              </a:ext>
            </a:extLst>
          </p:cNvPr>
          <p:cNvSpPr txBox="1"/>
          <p:nvPr/>
        </p:nvSpPr>
        <p:spPr>
          <a:xfrm>
            <a:off x="661084" y="803470"/>
            <a:ext cx="8178116" cy="385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đề, tác giả, thể loại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tài. Chủ đề, bố cục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điểm, thái độ của tác giả. Nhà sản xuất, năm sản xuất.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 ba đáp án A,B,C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661084" y="4213698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1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585059" y="1504950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20551-2619-C933-EF3E-7268EE904EAA}"/>
              </a:ext>
            </a:extLst>
          </p:cNvPr>
          <p:cNvSpPr txBox="1"/>
          <p:nvPr/>
        </p:nvSpPr>
        <p:spPr>
          <a:xfrm>
            <a:off x="571500" y="666750"/>
            <a:ext cx="8001000" cy="402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ý đúng với v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544197" y="2172412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0FC8A-6852-D617-0840-CDC24B2930AB}"/>
              </a:ext>
            </a:extLst>
          </p:cNvPr>
          <p:cNvSpPr txBox="1"/>
          <p:nvPr/>
        </p:nvSpPr>
        <p:spPr>
          <a:xfrm>
            <a:off x="529272" y="590550"/>
            <a:ext cx="8605203" cy="4419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Vai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đặt vị trí nào trong văn 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đầu tiên để gọi tên văn bản.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gọi tên văn bản.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gọi tên văn bản.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FC76C1-B93B-C4C9-FF7E-07AB9E86372C}"/>
              </a:ext>
            </a:extLst>
          </p:cNvPr>
          <p:cNvSpPr/>
          <p:nvPr/>
        </p:nvSpPr>
        <p:spPr>
          <a:xfrm>
            <a:off x="508475" y="3754274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908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5" name="Google Shape;7225;p117"/>
          <p:cNvGrpSpPr/>
          <p:nvPr/>
        </p:nvGrpSpPr>
        <p:grpSpPr>
          <a:xfrm>
            <a:off x="990600" y="2038350"/>
            <a:ext cx="8153400" cy="2457836"/>
            <a:chOff x="879678" y="1829333"/>
            <a:chExt cx="7550020" cy="2457836"/>
          </a:xfrm>
        </p:grpSpPr>
        <p:grpSp>
          <p:nvGrpSpPr>
            <p:cNvPr id="7226" name="Google Shape;7226;p117"/>
            <p:cNvGrpSpPr/>
            <p:nvPr/>
          </p:nvGrpSpPr>
          <p:grpSpPr>
            <a:xfrm flipH="1">
              <a:off x="948193" y="1829333"/>
              <a:ext cx="7481505" cy="2457835"/>
              <a:chOff x="1760694" y="795179"/>
              <a:chExt cx="5708894" cy="3188267"/>
            </a:xfrm>
          </p:grpSpPr>
          <p:sp>
            <p:nvSpPr>
              <p:cNvPr id="7227" name="Google Shape;7227;p117"/>
              <p:cNvSpPr/>
              <p:nvPr/>
            </p:nvSpPr>
            <p:spPr>
              <a:xfrm rot="6334360">
                <a:off x="5988775" y="729157"/>
                <a:ext cx="242061" cy="765883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12546" extrusionOk="0">
                    <a:moveTo>
                      <a:pt x="2985" y="0"/>
                    </a:moveTo>
                    <a:lnTo>
                      <a:pt x="2824" y="21"/>
                    </a:lnTo>
                    <a:lnTo>
                      <a:pt x="2642" y="61"/>
                    </a:lnTo>
                    <a:lnTo>
                      <a:pt x="2481" y="101"/>
                    </a:lnTo>
                    <a:lnTo>
                      <a:pt x="2320" y="162"/>
                    </a:lnTo>
                    <a:lnTo>
                      <a:pt x="2158" y="242"/>
                    </a:lnTo>
                    <a:lnTo>
                      <a:pt x="2017" y="323"/>
                    </a:lnTo>
                    <a:lnTo>
                      <a:pt x="1896" y="404"/>
                    </a:lnTo>
                    <a:lnTo>
                      <a:pt x="1775" y="505"/>
                    </a:lnTo>
                    <a:lnTo>
                      <a:pt x="1634" y="646"/>
                    </a:lnTo>
                    <a:lnTo>
                      <a:pt x="1493" y="787"/>
                    </a:lnTo>
                    <a:lnTo>
                      <a:pt x="1251" y="1110"/>
                    </a:lnTo>
                    <a:lnTo>
                      <a:pt x="1049" y="1473"/>
                    </a:lnTo>
                    <a:lnTo>
                      <a:pt x="847" y="1856"/>
                    </a:lnTo>
                    <a:lnTo>
                      <a:pt x="686" y="2259"/>
                    </a:lnTo>
                    <a:lnTo>
                      <a:pt x="525" y="2642"/>
                    </a:lnTo>
                    <a:lnTo>
                      <a:pt x="404" y="3046"/>
                    </a:lnTo>
                    <a:lnTo>
                      <a:pt x="303" y="3409"/>
                    </a:lnTo>
                    <a:lnTo>
                      <a:pt x="182" y="3893"/>
                    </a:lnTo>
                    <a:lnTo>
                      <a:pt x="101" y="4397"/>
                    </a:lnTo>
                    <a:lnTo>
                      <a:pt x="41" y="4901"/>
                    </a:lnTo>
                    <a:lnTo>
                      <a:pt x="0" y="5426"/>
                    </a:lnTo>
                    <a:lnTo>
                      <a:pt x="0" y="5970"/>
                    </a:lnTo>
                    <a:lnTo>
                      <a:pt x="21" y="6495"/>
                    </a:lnTo>
                    <a:lnTo>
                      <a:pt x="61" y="7039"/>
                    </a:lnTo>
                    <a:lnTo>
                      <a:pt x="142" y="7564"/>
                    </a:lnTo>
                    <a:lnTo>
                      <a:pt x="242" y="8108"/>
                    </a:lnTo>
                    <a:lnTo>
                      <a:pt x="384" y="8612"/>
                    </a:lnTo>
                    <a:lnTo>
                      <a:pt x="545" y="9137"/>
                    </a:lnTo>
                    <a:lnTo>
                      <a:pt x="726" y="9621"/>
                    </a:lnTo>
                    <a:lnTo>
                      <a:pt x="948" y="10105"/>
                    </a:lnTo>
                    <a:lnTo>
                      <a:pt x="1190" y="10569"/>
                    </a:lnTo>
                    <a:lnTo>
                      <a:pt x="1453" y="10992"/>
                    </a:lnTo>
                    <a:lnTo>
                      <a:pt x="1755" y="11396"/>
                    </a:lnTo>
                    <a:lnTo>
                      <a:pt x="1957" y="11638"/>
                    </a:lnTo>
                    <a:lnTo>
                      <a:pt x="2179" y="11860"/>
                    </a:lnTo>
                    <a:lnTo>
                      <a:pt x="2441" y="12041"/>
                    </a:lnTo>
                    <a:lnTo>
                      <a:pt x="2703" y="12223"/>
                    </a:lnTo>
                    <a:lnTo>
                      <a:pt x="2965" y="12364"/>
                    </a:lnTo>
                    <a:lnTo>
                      <a:pt x="3227" y="12465"/>
                    </a:lnTo>
                    <a:lnTo>
                      <a:pt x="3510" y="12525"/>
                    </a:lnTo>
                    <a:lnTo>
                      <a:pt x="3752" y="12545"/>
                    </a:lnTo>
                    <a:lnTo>
                      <a:pt x="3994" y="12525"/>
                    </a:lnTo>
                    <a:lnTo>
                      <a:pt x="4095" y="12505"/>
                    </a:lnTo>
                    <a:lnTo>
                      <a:pt x="4195" y="12465"/>
                    </a:lnTo>
                    <a:lnTo>
                      <a:pt x="4276" y="12424"/>
                    </a:lnTo>
                    <a:lnTo>
                      <a:pt x="4377" y="12344"/>
                    </a:lnTo>
                    <a:lnTo>
                      <a:pt x="4437" y="12283"/>
                    </a:lnTo>
                    <a:lnTo>
                      <a:pt x="4498" y="12182"/>
                    </a:lnTo>
                    <a:lnTo>
                      <a:pt x="4558" y="12081"/>
                    </a:lnTo>
                    <a:lnTo>
                      <a:pt x="4599" y="11960"/>
                    </a:lnTo>
                    <a:lnTo>
                      <a:pt x="4639" y="11819"/>
                    </a:lnTo>
                    <a:lnTo>
                      <a:pt x="4639" y="11658"/>
                    </a:lnTo>
                    <a:lnTo>
                      <a:pt x="4659" y="11496"/>
                    </a:lnTo>
                    <a:lnTo>
                      <a:pt x="4639" y="11315"/>
                    </a:lnTo>
                    <a:lnTo>
                      <a:pt x="4619" y="11113"/>
                    </a:lnTo>
                    <a:lnTo>
                      <a:pt x="4558" y="10891"/>
                    </a:lnTo>
                    <a:lnTo>
                      <a:pt x="4377" y="10629"/>
                    </a:lnTo>
                    <a:lnTo>
                      <a:pt x="4216" y="10367"/>
                    </a:lnTo>
                    <a:lnTo>
                      <a:pt x="4054" y="10105"/>
                    </a:lnTo>
                    <a:lnTo>
                      <a:pt x="3913" y="9822"/>
                    </a:lnTo>
                    <a:lnTo>
                      <a:pt x="3792" y="9540"/>
                    </a:lnTo>
                    <a:lnTo>
                      <a:pt x="3671" y="9258"/>
                    </a:lnTo>
                    <a:lnTo>
                      <a:pt x="3550" y="8955"/>
                    </a:lnTo>
                    <a:lnTo>
                      <a:pt x="3449" y="8653"/>
                    </a:lnTo>
                    <a:lnTo>
                      <a:pt x="3288" y="8027"/>
                    </a:lnTo>
                    <a:lnTo>
                      <a:pt x="3167" y="7402"/>
                    </a:lnTo>
                    <a:lnTo>
                      <a:pt x="3086" y="6777"/>
                    </a:lnTo>
                    <a:lnTo>
                      <a:pt x="3066" y="6132"/>
                    </a:lnTo>
                    <a:lnTo>
                      <a:pt x="3046" y="5769"/>
                    </a:lnTo>
                    <a:lnTo>
                      <a:pt x="3066" y="5406"/>
                    </a:lnTo>
                    <a:lnTo>
                      <a:pt x="3086" y="5043"/>
                    </a:lnTo>
                    <a:lnTo>
                      <a:pt x="3106" y="4679"/>
                    </a:lnTo>
                    <a:lnTo>
                      <a:pt x="3147" y="4437"/>
                    </a:lnTo>
                    <a:lnTo>
                      <a:pt x="3187" y="4175"/>
                    </a:lnTo>
                    <a:lnTo>
                      <a:pt x="3348" y="3691"/>
                    </a:lnTo>
                    <a:lnTo>
                      <a:pt x="3530" y="3187"/>
                    </a:lnTo>
                    <a:lnTo>
                      <a:pt x="3711" y="2703"/>
                    </a:lnTo>
                    <a:lnTo>
                      <a:pt x="3873" y="2199"/>
                    </a:lnTo>
                    <a:lnTo>
                      <a:pt x="3933" y="1957"/>
                    </a:lnTo>
                    <a:lnTo>
                      <a:pt x="3974" y="1695"/>
                    </a:lnTo>
                    <a:lnTo>
                      <a:pt x="4014" y="1452"/>
                    </a:lnTo>
                    <a:lnTo>
                      <a:pt x="4014" y="1190"/>
                    </a:lnTo>
                    <a:lnTo>
                      <a:pt x="3994" y="948"/>
                    </a:lnTo>
                    <a:lnTo>
                      <a:pt x="3953" y="686"/>
                    </a:lnTo>
                    <a:lnTo>
                      <a:pt x="3893" y="505"/>
                    </a:lnTo>
                    <a:lnTo>
                      <a:pt x="3812" y="363"/>
                    </a:lnTo>
                    <a:lnTo>
                      <a:pt x="3711" y="242"/>
                    </a:lnTo>
                    <a:lnTo>
                      <a:pt x="3590" y="142"/>
                    </a:lnTo>
                    <a:lnTo>
                      <a:pt x="3449" y="81"/>
                    </a:lnTo>
                    <a:lnTo>
                      <a:pt x="3308" y="21"/>
                    </a:lnTo>
                    <a:lnTo>
                      <a:pt x="31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28" name="Google Shape;7228;p117"/>
              <p:cNvGrpSpPr/>
              <p:nvPr/>
            </p:nvGrpSpPr>
            <p:grpSpPr>
              <a:xfrm>
                <a:off x="1760694" y="795179"/>
                <a:ext cx="5708894" cy="3188267"/>
                <a:chOff x="6057275" y="3010525"/>
                <a:chExt cx="1324600" cy="885925"/>
              </a:xfrm>
            </p:grpSpPr>
            <p:sp>
              <p:nvSpPr>
                <p:cNvPr id="7229" name="Google Shape;7229;p117"/>
                <p:cNvSpPr/>
                <p:nvPr/>
              </p:nvSpPr>
              <p:spPr>
                <a:xfrm>
                  <a:off x="6057275" y="3010525"/>
                  <a:ext cx="1324600" cy="8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4" h="35437" extrusionOk="0">
                      <a:moveTo>
                        <a:pt x="38866" y="0"/>
                      </a:moveTo>
                      <a:lnTo>
                        <a:pt x="38261" y="20"/>
                      </a:lnTo>
                      <a:lnTo>
                        <a:pt x="37656" y="81"/>
                      </a:lnTo>
                      <a:lnTo>
                        <a:pt x="37071" y="182"/>
                      </a:lnTo>
                      <a:lnTo>
                        <a:pt x="36466" y="323"/>
                      </a:lnTo>
                      <a:lnTo>
                        <a:pt x="35861" y="525"/>
                      </a:lnTo>
                      <a:lnTo>
                        <a:pt x="35276" y="767"/>
                      </a:lnTo>
                      <a:lnTo>
                        <a:pt x="34691" y="1089"/>
                      </a:lnTo>
                      <a:lnTo>
                        <a:pt x="34146" y="1412"/>
                      </a:lnTo>
                      <a:lnTo>
                        <a:pt x="33602" y="1694"/>
                      </a:lnTo>
                      <a:lnTo>
                        <a:pt x="33057" y="1936"/>
                      </a:lnTo>
                      <a:lnTo>
                        <a:pt x="32553" y="2158"/>
                      </a:lnTo>
                      <a:lnTo>
                        <a:pt x="32029" y="2360"/>
                      </a:lnTo>
                      <a:lnTo>
                        <a:pt x="31525" y="2541"/>
                      </a:lnTo>
                      <a:lnTo>
                        <a:pt x="31040" y="2683"/>
                      </a:lnTo>
                      <a:lnTo>
                        <a:pt x="30536" y="2804"/>
                      </a:lnTo>
                      <a:lnTo>
                        <a:pt x="30052" y="2904"/>
                      </a:lnTo>
                      <a:lnTo>
                        <a:pt x="29568" y="2985"/>
                      </a:lnTo>
                      <a:lnTo>
                        <a:pt x="29084" y="3046"/>
                      </a:lnTo>
                      <a:lnTo>
                        <a:pt x="28600" y="3086"/>
                      </a:lnTo>
                      <a:lnTo>
                        <a:pt x="28116" y="3126"/>
                      </a:lnTo>
                      <a:lnTo>
                        <a:pt x="27148" y="3126"/>
                      </a:lnTo>
                      <a:lnTo>
                        <a:pt x="26644" y="3106"/>
                      </a:lnTo>
                      <a:lnTo>
                        <a:pt x="26139" y="3066"/>
                      </a:lnTo>
                      <a:lnTo>
                        <a:pt x="25091" y="2945"/>
                      </a:lnTo>
                      <a:lnTo>
                        <a:pt x="24022" y="2804"/>
                      </a:lnTo>
                      <a:lnTo>
                        <a:pt x="22872" y="2622"/>
                      </a:lnTo>
                      <a:lnTo>
                        <a:pt x="20371" y="2199"/>
                      </a:lnTo>
                      <a:lnTo>
                        <a:pt x="19000" y="1957"/>
                      </a:lnTo>
                      <a:lnTo>
                        <a:pt x="17507" y="1735"/>
                      </a:lnTo>
                      <a:lnTo>
                        <a:pt x="16741" y="1654"/>
                      </a:lnTo>
                      <a:lnTo>
                        <a:pt x="15974" y="1594"/>
                      </a:lnTo>
                      <a:lnTo>
                        <a:pt x="15208" y="1594"/>
                      </a:lnTo>
                      <a:lnTo>
                        <a:pt x="14442" y="1634"/>
                      </a:lnTo>
                      <a:lnTo>
                        <a:pt x="13675" y="1694"/>
                      </a:lnTo>
                      <a:lnTo>
                        <a:pt x="12929" y="1815"/>
                      </a:lnTo>
                      <a:lnTo>
                        <a:pt x="12183" y="1957"/>
                      </a:lnTo>
                      <a:lnTo>
                        <a:pt x="11437" y="2158"/>
                      </a:lnTo>
                      <a:lnTo>
                        <a:pt x="10710" y="2380"/>
                      </a:lnTo>
                      <a:lnTo>
                        <a:pt x="10005" y="2642"/>
                      </a:lnTo>
                      <a:lnTo>
                        <a:pt x="9299" y="2945"/>
                      </a:lnTo>
                      <a:lnTo>
                        <a:pt x="8613" y="3288"/>
                      </a:lnTo>
                      <a:lnTo>
                        <a:pt x="7947" y="3651"/>
                      </a:lnTo>
                      <a:lnTo>
                        <a:pt x="7302" y="4054"/>
                      </a:lnTo>
                      <a:lnTo>
                        <a:pt x="6657" y="4498"/>
                      </a:lnTo>
                      <a:lnTo>
                        <a:pt x="6051" y="4962"/>
                      </a:lnTo>
                      <a:lnTo>
                        <a:pt x="5446" y="5466"/>
                      </a:lnTo>
                      <a:lnTo>
                        <a:pt x="4882" y="6010"/>
                      </a:lnTo>
                      <a:lnTo>
                        <a:pt x="4337" y="6575"/>
                      </a:lnTo>
                      <a:lnTo>
                        <a:pt x="3813" y="7180"/>
                      </a:lnTo>
                      <a:lnTo>
                        <a:pt x="3329" y="7805"/>
                      </a:lnTo>
                      <a:lnTo>
                        <a:pt x="2865" y="8471"/>
                      </a:lnTo>
                      <a:lnTo>
                        <a:pt x="2441" y="9157"/>
                      </a:lnTo>
                      <a:lnTo>
                        <a:pt x="2038" y="9883"/>
                      </a:lnTo>
                      <a:lnTo>
                        <a:pt x="1675" y="10629"/>
                      </a:lnTo>
                      <a:lnTo>
                        <a:pt x="1332" y="11416"/>
                      </a:lnTo>
                      <a:lnTo>
                        <a:pt x="1050" y="12202"/>
                      </a:lnTo>
                      <a:lnTo>
                        <a:pt x="787" y="13049"/>
                      </a:lnTo>
                      <a:lnTo>
                        <a:pt x="566" y="13896"/>
                      </a:lnTo>
                      <a:lnTo>
                        <a:pt x="384" y="14784"/>
                      </a:lnTo>
                      <a:lnTo>
                        <a:pt x="243" y="15691"/>
                      </a:lnTo>
                      <a:lnTo>
                        <a:pt x="142" y="16619"/>
                      </a:lnTo>
                      <a:lnTo>
                        <a:pt x="82" y="17547"/>
                      </a:lnTo>
                      <a:lnTo>
                        <a:pt x="41" y="18434"/>
                      </a:lnTo>
                      <a:lnTo>
                        <a:pt x="21" y="19302"/>
                      </a:lnTo>
                      <a:lnTo>
                        <a:pt x="1" y="20129"/>
                      </a:lnTo>
                      <a:lnTo>
                        <a:pt x="21" y="20915"/>
                      </a:lnTo>
                      <a:lnTo>
                        <a:pt x="61" y="21682"/>
                      </a:lnTo>
                      <a:lnTo>
                        <a:pt x="122" y="22408"/>
                      </a:lnTo>
                      <a:lnTo>
                        <a:pt x="203" y="23113"/>
                      </a:lnTo>
                      <a:lnTo>
                        <a:pt x="324" y="23799"/>
                      </a:lnTo>
                      <a:lnTo>
                        <a:pt x="465" y="24465"/>
                      </a:lnTo>
                      <a:lnTo>
                        <a:pt x="646" y="25090"/>
                      </a:lnTo>
                      <a:lnTo>
                        <a:pt x="848" y="25675"/>
                      </a:lnTo>
                      <a:lnTo>
                        <a:pt x="1070" y="26260"/>
                      </a:lnTo>
                      <a:lnTo>
                        <a:pt x="1332" y="26804"/>
                      </a:lnTo>
                      <a:lnTo>
                        <a:pt x="1635" y="27349"/>
                      </a:lnTo>
                      <a:lnTo>
                        <a:pt x="1977" y="27853"/>
                      </a:lnTo>
                      <a:lnTo>
                        <a:pt x="2340" y="28337"/>
                      </a:lnTo>
                      <a:lnTo>
                        <a:pt x="2744" y="28801"/>
                      </a:lnTo>
                      <a:lnTo>
                        <a:pt x="3208" y="29265"/>
                      </a:lnTo>
                      <a:lnTo>
                        <a:pt x="3692" y="29688"/>
                      </a:lnTo>
                      <a:lnTo>
                        <a:pt x="4216" y="30092"/>
                      </a:lnTo>
                      <a:lnTo>
                        <a:pt x="4781" y="30495"/>
                      </a:lnTo>
                      <a:lnTo>
                        <a:pt x="5406" y="30878"/>
                      </a:lnTo>
                      <a:lnTo>
                        <a:pt x="6072" y="31241"/>
                      </a:lnTo>
                      <a:lnTo>
                        <a:pt x="6757" y="31584"/>
                      </a:lnTo>
                      <a:lnTo>
                        <a:pt x="7524" y="31927"/>
                      </a:lnTo>
                      <a:lnTo>
                        <a:pt x="8331" y="32250"/>
                      </a:lnTo>
                      <a:lnTo>
                        <a:pt x="9178" y="32552"/>
                      </a:lnTo>
                      <a:lnTo>
                        <a:pt x="10085" y="32855"/>
                      </a:lnTo>
                      <a:lnTo>
                        <a:pt x="11033" y="33157"/>
                      </a:lnTo>
                      <a:lnTo>
                        <a:pt x="12042" y="33440"/>
                      </a:lnTo>
                      <a:lnTo>
                        <a:pt x="13111" y="33702"/>
                      </a:lnTo>
                      <a:lnTo>
                        <a:pt x="14200" y="33964"/>
                      </a:lnTo>
                      <a:lnTo>
                        <a:pt x="15309" y="34206"/>
                      </a:lnTo>
                      <a:lnTo>
                        <a:pt x="16438" y="34408"/>
                      </a:lnTo>
                      <a:lnTo>
                        <a:pt x="17568" y="34610"/>
                      </a:lnTo>
                      <a:lnTo>
                        <a:pt x="18697" y="34771"/>
                      </a:lnTo>
                      <a:lnTo>
                        <a:pt x="19847" y="34932"/>
                      </a:lnTo>
                      <a:lnTo>
                        <a:pt x="21017" y="35053"/>
                      </a:lnTo>
                      <a:lnTo>
                        <a:pt x="22166" y="35174"/>
                      </a:lnTo>
                      <a:lnTo>
                        <a:pt x="23316" y="35255"/>
                      </a:lnTo>
                      <a:lnTo>
                        <a:pt x="24486" y="35336"/>
                      </a:lnTo>
                      <a:lnTo>
                        <a:pt x="25635" y="35396"/>
                      </a:lnTo>
                      <a:lnTo>
                        <a:pt x="26785" y="35416"/>
                      </a:lnTo>
                      <a:lnTo>
                        <a:pt x="27935" y="35437"/>
                      </a:lnTo>
                      <a:lnTo>
                        <a:pt x="29064" y="35437"/>
                      </a:lnTo>
                      <a:lnTo>
                        <a:pt x="30193" y="35416"/>
                      </a:lnTo>
                      <a:lnTo>
                        <a:pt x="31323" y="35376"/>
                      </a:lnTo>
                      <a:lnTo>
                        <a:pt x="32432" y="35316"/>
                      </a:lnTo>
                      <a:lnTo>
                        <a:pt x="33521" y="35255"/>
                      </a:lnTo>
                      <a:lnTo>
                        <a:pt x="34610" y="35154"/>
                      </a:lnTo>
                      <a:lnTo>
                        <a:pt x="35659" y="35053"/>
                      </a:lnTo>
                      <a:lnTo>
                        <a:pt x="36708" y="34932"/>
                      </a:lnTo>
                      <a:lnTo>
                        <a:pt x="37716" y="34811"/>
                      </a:lnTo>
                      <a:lnTo>
                        <a:pt x="38725" y="34650"/>
                      </a:lnTo>
                      <a:lnTo>
                        <a:pt x="39693" y="34489"/>
                      </a:lnTo>
                      <a:lnTo>
                        <a:pt x="40641" y="34307"/>
                      </a:lnTo>
                      <a:lnTo>
                        <a:pt x="41569" y="34105"/>
                      </a:lnTo>
                      <a:lnTo>
                        <a:pt x="42456" y="33904"/>
                      </a:lnTo>
                      <a:lnTo>
                        <a:pt x="43303" y="33682"/>
                      </a:lnTo>
                      <a:lnTo>
                        <a:pt x="44130" y="33460"/>
                      </a:lnTo>
                      <a:lnTo>
                        <a:pt x="44917" y="33198"/>
                      </a:lnTo>
                      <a:lnTo>
                        <a:pt x="45683" y="32936"/>
                      </a:lnTo>
                      <a:lnTo>
                        <a:pt x="46389" y="32673"/>
                      </a:lnTo>
                      <a:lnTo>
                        <a:pt x="46732" y="32532"/>
                      </a:lnTo>
                      <a:lnTo>
                        <a:pt x="47075" y="32371"/>
                      </a:lnTo>
                      <a:lnTo>
                        <a:pt x="47397" y="32210"/>
                      </a:lnTo>
                      <a:lnTo>
                        <a:pt x="47700" y="32048"/>
                      </a:lnTo>
                      <a:lnTo>
                        <a:pt x="48002" y="31867"/>
                      </a:lnTo>
                      <a:lnTo>
                        <a:pt x="48305" y="31685"/>
                      </a:lnTo>
                      <a:lnTo>
                        <a:pt x="48849" y="31282"/>
                      </a:lnTo>
                      <a:lnTo>
                        <a:pt x="49374" y="30858"/>
                      </a:lnTo>
                      <a:lnTo>
                        <a:pt x="49858" y="30415"/>
                      </a:lnTo>
                      <a:lnTo>
                        <a:pt x="50281" y="29930"/>
                      </a:lnTo>
                      <a:lnTo>
                        <a:pt x="50705" y="29406"/>
                      </a:lnTo>
                      <a:lnTo>
                        <a:pt x="51068" y="28882"/>
                      </a:lnTo>
                      <a:lnTo>
                        <a:pt x="51391" y="28317"/>
                      </a:lnTo>
                      <a:lnTo>
                        <a:pt x="51693" y="27732"/>
                      </a:lnTo>
                      <a:lnTo>
                        <a:pt x="51976" y="27107"/>
                      </a:lnTo>
                      <a:lnTo>
                        <a:pt x="52197" y="26482"/>
                      </a:lnTo>
                      <a:lnTo>
                        <a:pt x="52399" y="25836"/>
                      </a:lnTo>
                      <a:lnTo>
                        <a:pt x="52581" y="25171"/>
                      </a:lnTo>
                      <a:lnTo>
                        <a:pt x="52722" y="24485"/>
                      </a:lnTo>
                      <a:lnTo>
                        <a:pt x="52823" y="23779"/>
                      </a:lnTo>
                      <a:lnTo>
                        <a:pt x="52903" y="23053"/>
                      </a:lnTo>
                      <a:lnTo>
                        <a:pt x="52964" y="22327"/>
                      </a:lnTo>
                      <a:lnTo>
                        <a:pt x="52984" y="21581"/>
                      </a:lnTo>
                      <a:lnTo>
                        <a:pt x="52984" y="20814"/>
                      </a:lnTo>
                      <a:lnTo>
                        <a:pt x="52964" y="20048"/>
                      </a:lnTo>
                      <a:lnTo>
                        <a:pt x="52903" y="19261"/>
                      </a:lnTo>
                      <a:lnTo>
                        <a:pt x="52823" y="18475"/>
                      </a:lnTo>
                      <a:lnTo>
                        <a:pt x="52722" y="17688"/>
                      </a:lnTo>
                      <a:lnTo>
                        <a:pt x="52601" y="16881"/>
                      </a:lnTo>
                      <a:lnTo>
                        <a:pt x="52460" y="16075"/>
                      </a:lnTo>
                      <a:lnTo>
                        <a:pt x="52278" y="15268"/>
                      </a:lnTo>
                      <a:lnTo>
                        <a:pt x="52097" y="14461"/>
                      </a:lnTo>
                      <a:lnTo>
                        <a:pt x="51895" y="13634"/>
                      </a:lnTo>
                      <a:lnTo>
                        <a:pt x="51653" y="12827"/>
                      </a:lnTo>
                      <a:lnTo>
                        <a:pt x="51411" y="12001"/>
                      </a:lnTo>
                      <a:lnTo>
                        <a:pt x="51149" y="11214"/>
                      </a:lnTo>
                      <a:lnTo>
                        <a:pt x="50846" y="10427"/>
                      </a:lnTo>
                      <a:lnTo>
                        <a:pt x="50523" y="9661"/>
                      </a:lnTo>
                      <a:lnTo>
                        <a:pt x="50181" y="8915"/>
                      </a:lnTo>
                      <a:lnTo>
                        <a:pt x="49818" y="8209"/>
                      </a:lnTo>
                      <a:lnTo>
                        <a:pt x="49434" y="7503"/>
                      </a:lnTo>
                      <a:lnTo>
                        <a:pt x="49031" y="6837"/>
                      </a:lnTo>
                      <a:lnTo>
                        <a:pt x="48607" y="6192"/>
                      </a:lnTo>
                      <a:lnTo>
                        <a:pt x="48184" y="5567"/>
                      </a:lnTo>
                      <a:lnTo>
                        <a:pt x="47720" y="4982"/>
                      </a:lnTo>
                      <a:lnTo>
                        <a:pt x="47256" y="4417"/>
                      </a:lnTo>
                      <a:lnTo>
                        <a:pt x="46752" y="3893"/>
                      </a:lnTo>
                      <a:lnTo>
                        <a:pt x="46268" y="3389"/>
                      </a:lnTo>
                      <a:lnTo>
                        <a:pt x="45743" y="2925"/>
                      </a:lnTo>
                      <a:lnTo>
                        <a:pt x="45219" y="2481"/>
                      </a:lnTo>
                      <a:lnTo>
                        <a:pt x="44675" y="2078"/>
                      </a:lnTo>
                      <a:lnTo>
                        <a:pt x="44130" y="1694"/>
                      </a:lnTo>
                      <a:lnTo>
                        <a:pt x="43565" y="1351"/>
                      </a:lnTo>
                      <a:lnTo>
                        <a:pt x="43001" y="1049"/>
                      </a:lnTo>
                      <a:lnTo>
                        <a:pt x="42436" y="787"/>
                      </a:lnTo>
                      <a:lnTo>
                        <a:pt x="41851" y="565"/>
                      </a:lnTo>
                      <a:lnTo>
                        <a:pt x="41266" y="363"/>
                      </a:lnTo>
                      <a:lnTo>
                        <a:pt x="40661" y="222"/>
                      </a:lnTo>
                      <a:lnTo>
                        <a:pt x="40076" y="101"/>
                      </a:lnTo>
                      <a:lnTo>
                        <a:pt x="39471" y="41"/>
                      </a:lnTo>
                      <a:lnTo>
                        <a:pt x="388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0" name="Google Shape;7230;p117"/>
                <p:cNvSpPr/>
                <p:nvPr/>
              </p:nvSpPr>
              <p:spPr>
                <a:xfrm>
                  <a:off x="6116275" y="3023125"/>
                  <a:ext cx="172475" cy="1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" h="5285" extrusionOk="0">
                      <a:moveTo>
                        <a:pt x="5386" y="0"/>
                      </a:moveTo>
                      <a:lnTo>
                        <a:pt x="5063" y="21"/>
                      </a:lnTo>
                      <a:lnTo>
                        <a:pt x="4720" y="81"/>
                      </a:lnTo>
                      <a:lnTo>
                        <a:pt x="4357" y="162"/>
                      </a:lnTo>
                      <a:lnTo>
                        <a:pt x="3974" y="283"/>
                      </a:lnTo>
                      <a:lnTo>
                        <a:pt x="3591" y="444"/>
                      </a:lnTo>
                      <a:lnTo>
                        <a:pt x="3207" y="626"/>
                      </a:lnTo>
                      <a:lnTo>
                        <a:pt x="2804" y="827"/>
                      </a:lnTo>
                      <a:lnTo>
                        <a:pt x="2401" y="1090"/>
                      </a:lnTo>
                      <a:lnTo>
                        <a:pt x="1997" y="1372"/>
                      </a:lnTo>
                      <a:lnTo>
                        <a:pt x="1796" y="1533"/>
                      </a:lnTo>
                      <a:lnTo>
                        <a:pt x="1614" y="1695"/>
                      </a:lnTo>
                      <a:lnTo>
                        <a:pt x="1271" y="2017"/>
                      </a:lnTo>
                      <a:lnTo>
                        <a:pt x="969" y="2380"/>
                      </a:lnTo>
                      <a:lnTo>
                        <a:pt x="707" y="2743"/>
                      </a:lnTo>
                      <a:lnTo>
                        <a:pt x="485" y="3106"/>
                      </a:lnTo>
                      <a:lnTo>
                        <a:pt x="323" y="3469"/>
                      </a:lnTo>
                      <a:lnTo>
                        <a:pt x="182" y="3812"/>
                      </a:lnTo>
                      <a:lnTo>
                        <a:pt x="81" y="4135"/>
                      </a:lnTo>
                      <a:lnTo>
                        <a:pt x="21" y="4438"/>
                      </a:lnTo>
                      <a:lnTo>
                        <a:pt x="1" y="4700"/>
                      </a:lnTo>
                      <a:lnTo>
                        <a:pt x="1" y="4922"/>
                      </a:lnTo>
                      <a:lnTo>
                        <a:pt x="61" y="5103"/>
                      </a:lnTo>
                      <a:lnTo>
                        <a:pt x="81" y="5164"/>
                      </a:lnTo>
                      <a:lnTo>
                        <a:pt x="122" y="5224"/>
                      </a:lnTo>
                      <a:lnTo>
                        <a:pt x="182" y="5264"/>
                      </a:lnTo>
                      <a:lnTo>
                        <a:pt x="243" y="5285"/>
                      </a:lnTo>
                      <a:lnTo>
                        <a:pt x="384" y="5285"/>
                      </a:lnTo>
                      <a:lnTo>
                        <a:pt x="485" y="5244"/>
                      </a:lnTo>
                      <a:lnTo>
                        <a:pt x="565" y="5184"/>
                      </a:lnTo>
                      <a:lnTo>
                        <a:pt x="767" y="5043"/>
                      </a:lnTo>
                      <a:lnTo>
                        <a:pt x="989" y="4861"/>
                      </a:lnTo>
                      <a:lnTo>
                        <a:pt x="1493" y="4377"/>
                      </a:lnTo>
                      <a:lnTo>
                        <a:pt x="2078" y="3792"/>
                      </a:lnTo>
                      <a:lnTo>
                        <a:pt x="2401" y="3469"/>
                      </a:lnTo>
                      <a:lnTo>
                        <a:pt x="2764" y="3127"/>
                      </a:lnTo>
                      <a:lnTo>
                        <a:pt x="3167" y="2804"/>
                      </a:lnTo>
                      <a:lnTo>
                        <a:pt x="3591" y="2461"/>
                      </a:lnTo>
                      <a:lnTo>
                        <a:pt x="4034" y="2118"/>
                      </a:lnTo>
                      <a:lnTo>
                        <a:pt x="4539" y="1795"/>
                      </a:lnTo>
                      <a:lnTo>
                        <a:pt x="5063" y="1493"/>
                      </a:lnTo>
                      <a:lnTo>
                        <a:pt x="5628" y="1190"/>
                      </a:lnTo>
                      <a:lnTo>
                        <a:pt x="6253" y="928"/>
                      </a:lnTo>
                      <a:lnTo>
                        <a:pt x="6898" y="686"/>
                      </a:lnTo>
                      <a:lnTo>
                        <a:pt x="6838" y="585"/>
                      </a:lnTo>
                      <a:lnTo>
                        <a:pt x="6777" y="505"/>
                      </a:lnTo>
                      <a:lnTo>
                        <a:pt x="6616" y="343"/>
                      </a:lnTo>
                      <a:lnTo>
                        <a:pt x="6434" y="202"/>
                      </a:lnTo>
                      <a:lnTo>
                        <a:pt x="6213" y="101"/>
                      </a:lnTo>
                      <a:lnTo>
                        <a:pt x="5971" y="41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31" name="Google Shape;7231;p117"/>
            <p:cNvSpPr/>
            <p:nvPr/>
          </p:nvSpPr>
          <p:spPr>
            <a:xfrm rot="10800000" flipH="1">
              <a:off x="879678" y="3920614"/>
              <a:ext cx="974156" cy="366554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2" name="Google Shape;7232;p117"/>
          <p:cNvSpPr/>
          <p:nvPr/>
        </p:nvSpPr>
        <p:spPr>
          <a:xfrm>
            <a:off x="3954198" y="6182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3" name="Google Shape;7233;p117"/>
          <p:cNvSpPr txBox="1">
            <a:spLocks noGrp="1"/>
          </p:cNvSpPr>
          <p:nvPr>
            <p:ph type="title"/>
          </p:nvPr>
        </p:nvSpPr>
        <p:spPr>
          <a:xfrm>
            <a:off x="1465500" y="-305550"/>
            <a:ext cx="5087700" cy="12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HĐ4: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dụng</a:t>
            </a:r>
            <a:r>
              <a:rPr lang="en-US" sz="2400" b="1" dirty="0">
                <a:latin typeface="Times New Roman"/>
                <a:ea typeface="MS Mincho"/>
              </a:rPr>
              <a:t> </a:t>
            </a:r>
            <a:endParaRPr sz="2400"/>
          </a:p>
        </p:txBody>
      </p:sp>
      <p:sp>
        <p:nvSpPr>
          <p:cNvPr id="7236" name="Google Shape;7236;p117"/>
          <p:cNvSpPr/>
          <p:nvPr/>
        </p:nvSpPr>
        <p:spPr>
          <a:xfrm>
            <a:off x="4167515" y="45786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8" name="Google Shape;7238;p117"/>
          <p:cNvGrpSpPr/>
          <p:nvPr/>
        </p:nvGrpSpPr>
        <p:grpSpPr>
          <a:xfrm>
            <a:off x="7495012" y="2675950"/>
            <a:ext cx="475779" cy="475800"/>
            <a:chOff x="1460350" y="2402425"/>
            <a:chExt cx="208950" cy="208950"/>
          </a:xfrm>
        </p:grpSpPr>
        <p:sp>
          <p:nvSpPr>
            <p:cNvPr id="7239" name="Google Shape;7239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1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1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1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1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1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1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1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8" name="Google Shape;7268;p117"/>
          <p:cNvGrpSpPr/>
          <p:nvPr/>
        </p:nvGrpSpPr>
        <p:grpSpPr>
          <a:xfrm>
            <a:off x="770379" y="2934693"/>
            <a:ext cx="465708" cy="465770"/>
            <a:chOff x="1460350" y="2402425"/>
            <a:chExt cx="208950" cy="208950"/>
          </a:xfrm>
        </p:grpSpPr>
        <p:sp>
          <p:nvSpPr>
            <p:cNvPr id="7269" name="Google Shape;7269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1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1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1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1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1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1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1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2E3D22-5FEA-4E7A-918B-A4BE45F99965}"/>
              </a:ext>
            </a:extLst>
          </p:cNvPr>
          <p:cNvSpPr txBox="1"/>
          <p:nvPr/>
        </p:nvSpPr>
        <p:spPr>
          <a:xfrm>
            <a:off x="794356" y="858145"/>
            <a:ext cx="7511443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800" b="1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vụ</a:t>
            </a:r>
            <a:r>
              <a:rPr lang="vi-VN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Hãy vẽ về nhân vật mà em yêu thích theo sự tưởng tượng và giới thiệu về nhân vật đó cho các bạn.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thực hiện nhiệm vụ ở nhà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7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454;p75"/>
          <p:cNvGrpSpPr/>
          <p:nvPr/>
        </p:nvGrpSpPr>
        <p:grpSpPr>
          <a:xfrm>
            <a:off x="5105400" y="57150"/>
            <a:ext cx="1950496" cy="1407113"/>
            <a:chOff x="4194880" y="328742"/>
            <a:chExt cx="1950496" cy="1407113"/>
          </a:xfrm>
        </p:grpSpPr>
        <p:grpSp>
          <p:nvGrpSpPr>
            <p:cNvPr id="3" name="Google Shape;4455;p7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4456" name="Google Shape;445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7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7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7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7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7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7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7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7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7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7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478;p7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4479" name="Google Shape;4479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481;p7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4482" name="Google Shape;4482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4484;p75"/>
          <p:cNvGrpSpPr/>
          <p:nvPr/>
        </p:nvGrpSpPr>
        <p:grpSpPr>
          <a:xfrm rot="386444" flipH="1">
            <a:off x="6622766" y="557804"/>
            <a:ext cx="2331272" cy="3518030"/>
            <a:chOff x="5111475" y="3562250"/>
            <a:chExt cx="901700" cy="1150225"/>
          </a:xfrm>
        </p:grpSpPr>
        <p:sp>
          <p:nvSpPr>
            <p:cNvPr id="4485" name="Google Shape;4485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7703;p13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53760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/>
              <a:t>Thank you!</a:t>
            </a:r>
            <a:endParaRPr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p73"/>
          <p:cNvSpPr/>
          <p:nvPr/>
        </p:nvSpPr>
        <p:spPr>
          <a:xfrm>
            <a:off x="780398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73"/>
          <p:cNvSpPr/>
          <p:nvPr/>
        </p:nvSpPr>
        <p:spPr>
          <a:xfrm>
            <a:off x="7803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73"/>
          <p:cNvSpPr/>
          <p:nvPr/>
        </p:nvSpPr>
        <p:spPr>
          <a:xfrm>
            <a:off x="4630598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73"/>
          <p:cNvSpPr/>
          <p:nvPr/>
        </p:nvSpPr>
        <p:spPr>
          <a:xfrm>
            <a:off x="46305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73"/>
          <p:cNvSpPr txBox="1">
            <a:spLocks noGrp="1"/>
          </p:cNvSpPr>
          <p:nvPr>
            <p:ph type="title" idx="9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369" name="Google Shape;4369;p73"/>
          <p:cNvSpPr txBox="1">
            <a:spLocks noGrp="1"/>
          </p:cNvSpPr>
          <p:nvPr>
            <p:ph type="title" idx="8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70" name="Google Shape;4370;p73"/>
          <p:cNvSpPr txBox="1">
            <a:spLocks noGrp="1"/>
          </p:cNvSpPr>
          <p:nvPr>
            <p:ph type="title" idx="13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71" name="Google Shape;4371;p73"/>
          <p:cNvSpPr txBox="1">
            <a:spLocks noGrp="1"/>
          </p:cNvSpPr>
          <p:nvPr>
            <p:ph type="title" idx="14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72" name="Google Shape;4372;p7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sz="24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3" name="Google Shape;4373;p73"/>
          <p:cNvSpPr txBox="1">
            <a:spLocks noGrp="1"/>
          </p:cNvSpPr>
          <p:nvPr>
            <p:ph type="title"/>
          </p:nvPr>
        </p:nvSpPr>
        <p:spPr>
          <a:xfrm>
            <a:off x="2069613" y="1739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Khởi động</a:t>
            </a:r>
            <a:endParaRPr/>
          </a:p>
        </p:txBody>
      </p:sp>
      <p:sp>
        <p:nvSpPr>
          <p:cNvPr id="4375" name="Google Shape;4375;p73"/>
          <p:cNvSpPr txBox="1">
            <a:spLocks noGrp="1"/>
          </p:cNvSpPr>
          <p:nvPr>
            <p:ph type="title" idx="2"/>
          </p:nvPr>
        </p:nvSpPr>
        <p:spPr>
          <a:xfrm>
            <a:off x="5791200" y="1739250"/>
            <a:ext cx="312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 </a:t>
            </a:r>
            <a:endParaRPr/>
          </a:p>
        </p:txBody>
      </p:sp>
      <p:sp>
        <p:nvSpPr>
          <p:cNvPr id="4377" name="Google Shape;4377;p73"/>
          <p:cNvSpPr txBox="1">
            <a:spLocks noGrp="1"/>
          </p:cNvSpPr>
          <p:nvPr>
            <p:ph type="title" idx="4"/>
          </p:nvPr>
        </p:nvSpPr>
        <p:spPr>
          <a:xfrm>
            <a:off x="2069613" y="3263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Luyện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379" name="Google Shape;4379;p73"/>
          <p:cNvSpPr txBox="1">
            <a:spLocks noGrp="1"/>
          </p:cNvSpPr>
          <p:nvPr>
            <p:ph type="title" idx="6"/>
          </p:nvPr>
        </p:nvSpPr>
        <p:spPr>
          <a:xfrm>
            <a:off x="5922982" y="31870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dụng</a:t>
            </a:r>
            <a:endParaRPr/>
          </a:p>
        </p:txBody>
      </p:sp>
      <p:sp>
        <p:nvSpPr>
          <p:cNvPr id="4381" name="Google Shape;4381;p7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7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4" name="Google Shape;4454;p75"/>
          <p:cNvGrpSpPr/>
          <p:nvPr/>
        </p:nvGrpSpPr>
        <p:grpSpPr>
          <a:xfrm>
            <a:off x="5105400" y="57150"/>
            <a:ext cx="1950496" cy="1407113"/>
            <a:chOff x="4194880" y="328742"/>
            <a:chExt cx="1950496" cy="1407113"/>
          </a:xfrm>
        </p:grpSpPr>
        <p:grpSp>
          <p:nvGrpSpPr>
            <p:cNvPr id="4455" name="Google Shape;4455;p7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4456" name="Google Shape;445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7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7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7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7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7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7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7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7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7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7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8" name="Google Shape;4478;p7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4479" name="Google Shape;4479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1" name="Google Shape;4481;p7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4482" name="Google Shape;4482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84" name="Google Shape;4484;p75"/>
          <p:cNvGrpSpPr/>
          <p:nvPr/>
        </p:nvGrpSpPr>
        <p:grpSpPr>
          <a:xfrm rot="386444" flipH="1">
            <a:off x="6622766" y="557804"/>
            <a:ext cx="2331272" cy="3518030"/>
            <a:chOff x="5111475" y="3562250"/>
            <a:chExt cx="901700" cy="1150225"/>
          </a:xfrm>
        </p:grpSpPr>
        <p:sp>
          <p:nvSpPr>
            <p:cNvPr id="4485" name="Google Shape;4485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4386;p74"/>
          <p:cNvSpPr txBox="1">
            <a:spLocks/>
          </p:cNvSpPr>
          <p:nvPr/>
        </p:nvSpPr>
        <p:spPr>
          <a:xfrm>
            <a:off x="580184" y="432671"/>
            <a:ext cx="7772400" cy="8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Fredoka One"/>
              </a:rPr>
              <a:t>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  <a:sym typeface="Fredoka One"/>
              </a:rPr>
              <a:t>HĐ 1: KHỞI 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6FDC5-3457-F5DF-0350-03F677F743DB}"/>
              </a:ext>
            </a:extLst>
          </p:cNvPr>
          <p:cNvSpPr txBox="1"/>
          <p:nvPr/>
        </p:nvSpPr>
        <p:spPr>
          <a:xfrm>
            <a:off x="412867" y="1442536"/>
            <a:ext cx="7943923" cy="303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5" name="Google Shape;5645;p93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93"/>
          <p:cNvSpPr txBox="1">
            <a:spLocks noGrp="1"/>
          </p:cNvSpPr>
          <p:nvPr>
            <p:ph type="title"/>
          </p:nvPr>
        </p:nvSpPr>
        <p:spPr>
          <a:xfrm>
            <a:off x="1757113" y="346092"/>
            <a:ext cx="3886200" cy="788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2: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thức</a:t>
            </a:r>
            <a:endParaRPr sz="2400" dirty="0"/>
          </a:p>
        </p:txBody>
      </p:sp>
      <p:grpSp>
        <p:nvGrpSpPr>
          <p:cNvPr id="5649" name="Google Shape;5649;p93"/>
          <p:cNvGrpSpPr/>
          <p:nvPr/>
        </p:nvGrpSpPr>
        <p:grpSpPr>
          <a:xfrm rot="3427686">
            <a:off x="6878408" y="528548"/>
            <a:ext cx="1404888" cy="994876"/>
            <a:chOff x="1374195" y="2402425"/>
            <a:chExt cx="295105" cy="208950"/>
          </a:xfrm>
        </p:grpSpPr>
        <p:sp>
          <p:nvSpPr>
            <p:cNvPr id="5650" name="Google Shape;5650;p93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93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93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93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93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93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93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93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93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93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93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93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93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93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93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93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93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93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93"/>
            <p:cNvSpPr/>
            <p:nvPr/>
          </p:nvSpPr>
          <p:spPr>
            <a:xfrm>
              <a:off x="1374195" y="2448759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8" name="Google Shape;5678;p93"/>
          <p:cNvGrpSpPr/>
          <p:nvPr/>
        </p:nvGrpSpPr>
        <p:grpSpPr>
          <a:xfrm>
            <a:off x="-304800" y="453260"/>
            <a:ext cx="2362200" cy="3642490"/>
            <a:chOff x="239325" y="2558525"/>
            <a:chExt cx="1132200" cy="1389150"/>
          </a:xfrm>
        </p:grpSpPr>
        <p:sp>
          <p:nvSpPr>
            <p:cNvPr id="5679" name="Google Shape;5679;p93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93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93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93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93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93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93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93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93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93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93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93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93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93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93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93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93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93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93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93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93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93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93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93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93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93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93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93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93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93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93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93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93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93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93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93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93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93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93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93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93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93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93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93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93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93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93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93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93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93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93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93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93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93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93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93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93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93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93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93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93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93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93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93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93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93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93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93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93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93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93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93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93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93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93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93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93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93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93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93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93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93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93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93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93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93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93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93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93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93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93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93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93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93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93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93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93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93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93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93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93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93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93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93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93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93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93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93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93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93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93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93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93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93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93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93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93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93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93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93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93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93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93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93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93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93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93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93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93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93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93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93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93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93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93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93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93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93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93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93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93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93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93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93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93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BEDD43-DF49-4303-EC2F-3918114456FD}"/>
              </a:ext>
            </a:extLst>
          </p:cNvPr>
          <p:cNvSpPr txBox="1"/>
          <p:nvPr/>
        </p:nvSpPr>
        <p:spPr>
          <a:xfrm>
            <a:off x="1887741" y="1111153"/>
            <a:ext cx="599521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bài họ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16BBB-0A8C-1E2F-6147-91C771136DBF}"/>
              </a:ext>
            </a:extLst>
          </p:cNvPr>
          <p:cNvSpPr txBox="1"/>
          <p:nvPr/>
        </p:nvSpPr>
        <p:spPr>
          <a:xfrm>
            <a:off x="1979049" y="1663049"/>
            <a:ext cx="814652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B83B1-47B6-834C-1FDA-2C5746504F35}"/>
              </a:ext>
            </a:extLst>
          </p:cNvPr>
          <p:cNvSpPr txBox="1"/>
          <p:nvPr/>
        </p:nvSpPr>
        <p:spPr>
          <a:xfrm>
            <a:off x="1868836" y="2689733"/>
            <a:ext cx="696861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Khám phá Tri thức ngữ 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4" name="Google Shape;5864;p94"/>
          <p:cNvGrpSpPr/>
          <p:nvPr/>
        </p:nvGrpSpPr>
        <p:grpSpPr>
          <a:xfrm flipH="1">
            <a:off x="180265" y="3742439"/>
            <a:ext cx="8175658" cy="1191511"/>
            <a:chOff x="1569550" y="795179"/>
            <a:chExt cx="6519663" cy="3188267"/>
          </a:xfrm>
        </p:grpSpPr>
        <p:sp>
          <p:nvSpPr>
            <p:cNvPr id="5865" name="Google Shape;5865;p9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66" name="Google Shape;5866;p94"/>
            <p:cNvGrpSpPr/>
            <p:nvPr/>
          </p:nvGrpSpPr>
          <p:grpSpPr>
            <a:xfrm>
              <a:off x="1569550" y="795179"/>
              <a:ext cx="6519663" cy="3188267"/>
              <a:chOff x="6012925" y="3010525"/>
              <a:chExt cx="1512718" cy="885925"/>
            </a:xfrm>
          </p:grpSpPr>
          <p:sp>
            <p:nvSpPr>
              <p:cNvPr id="5867" name="Google Shape;5867;p9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9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9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94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73" name="Google Shape;5873;p94"/>
          <p:cNvGrpSpPr/>
          <p:nvPr/>
        </p:nvGrpSpPr>
        <p:grpSpPr>
          <a:xfrm>
            <a:off x="8287221" y="923050"/>
            <a:ext cx="475779" cy="475800"/>
            <a:chOff x="1460350" y="2402425"/>
            <a:chExt cx="208950" cy="208950"/>
          </a:xfrm>
        </p:grpSpPr>
        <p:sp>
          <p:nvSpPr>
            <p:cNvPr id="5874" name="Google Shape;5874;p9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9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9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9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9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9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9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9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9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9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9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9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9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9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9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9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9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9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9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248645-0D64-264E-D4D7-A73DE2C4B59B}"/>
              </a:ext>
            </a:extLst>
          </p:cNvPr>
          <p:cNvSpPr txBox="1"/>
          <p:nvPr/>
        </p:nvSpPr>
        <p:spPr>
          <a:xfrm>
            <a:off x="3200400" y="32569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hiếu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học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tập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số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1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DB07E-3CD1-E3F4-F995-8659DF87C3D0}"/>
              </a:ext>
            </a:extLst>
          </p:cNvPr>
          <p:cNvSpPr txBox="1"/>
          <p:nvPr/>
        </p:nvSpPr>
        <p:spPr>
          <a:xfrm>
            <a:off x="36871" y="542615"/>
            <a:ext cx="929640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FD302B-1024-0337-D978-17C62DF9B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57195"/>
              </p:ext>
            </p:extLst>
          </p:nvPr>
        </p:nvGraphicFramePr>
        <p:xfrm>
          <a:off x="647524" y="1665298"/>
          <a:ext cx="7639697" cy="3223900"/>
        </p:xfrm>
        <a:graphic>
          <a:graphicData uri="http://schemas.openxmlformats.org/drawingml/2006/table">
            <a:tbl>
              <a:tblPr firstRow="1" firstCol="1" bandRow="1">
                <a:tableStyleId>{0A016485-9A2F-425C-987D-D2F9E3D1E20F}</a:tableStyleId>
              </a:tblPr>
              <a:tblGrid>
                <a:gridCol w="1253597">
                  <a:extLst>
                    <a:ext uri="{9D8B030D-6E8A-4147-A177-3AD203B41FA5}">
                      <a16:colId xmlns:a16="http://schemas.microsoft.com/office/drawing/2014/main" val="1680348892"/>
                    </a:ext>
                  </a:extLst>
                </a:gridCol>
                <a:gridCol w="3795438">
                  <a:extLst>
                    <a:ext uri="{9D8B030D-6E8A-4147-A177-3AD203B41FA5}">
                      <a16:colId xmlns:a16="http://schemas.microsoft.com/office/drawing/2014/main" val="482194289"/>
                    </a:ext>
                  </a:extLst>
                </a:gridCol>
                <a:gridCol w="2590662">
                  <a:extLst>
                    <a:ext uri="{9D8B030D-6E8A-4147-A177-3AD203B41FA5}">
                      <a16:colId xmlns:a16="http://schemas.microsoft.com/office/drawing/2014/main" val="495365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47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7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11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8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303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98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785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997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TG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xuất bản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366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0178D-7C29-B807-B5BC-CA980B25930B}"/>
              </a:ext>
            </a:extLst>
          </p:cNvPr>
          <p:cNvSpPr txBox="1"/>
          <p:nvPr/>
        </p:nvSpPr>
        <p:spPr>
          <a:xfrm>
            <a:off x="962025" y="209550"/>
            <a:ext cx="8153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Văn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1" name="Google Shape;6331;p100"/>
          <p:cNvSpPr/>
          <p:nvPr/>
        </p:nvSpPr>
        <p:spPr>
          <a:xfrm>
            <a:off x="-242623" y="-1905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100"/>
          <p:cNvGrpSpPr/>
          <p:nvPr/>
        </p:nvGrpSpPr>
        <p:grpSpPr>
          <a:xfrm>
            <a:off x="8668221" y="4458150"/>
            <a:ext cx="475779" cy="475800"/>
            <a:chOff x="1460350" y="2402425"/>
            <a:chExt cx="208950" cy="208950"/>
          </a:xfrm>
        </p:grpSpPr>
        <p:sp>
          <p:nvSpPr>
            <p:cNvPr id="6333" name="Google Shape;633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100"/>
          <p:cNvGrpSpPr/>
          <p:nvPr/>
        </p:nvGrpSpPr>
        <p:grpSpPr>
          <a:xfrm>
            <a:off x="8525892" y="57150"/>
            <a:ext cx="465708" cy="465770"/>
            <a:chOff x="1460350" y="2402425"/>
            <a:chExt cx="208950" cy="208950"/>
          </a:xfrm>
        </p:grpSpPr>
        <p:sp>
          <p:nvSpPr>
            <p:cNvPr id="6363" name="Google Shape;636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295483-8E75-6936-E64E-F3423A1BC0AB}"/>
              </a:ext>
            </a:extLst>
          </p:cNvPr>
          <p:cNvSpPr txBox="1"/>
          <p:nvPr/>
        </p:nvSpPr>
        <p:spPr>
          <a:xfrm>
            <a:off x="-17206" y="110703"/>
            <a:ext cx="9220199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Vai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D3B05-D4BE-507E-8F68-7E8C07A09D54}"/>
              </a:ext>
            </a:extLst>
          </p:cNvPr>
          <p:cNvSpPr txBox="1"/>
          <p:nvPr/>
        </p:nvSpPr>
        <p:spPr>
          <a:xfrm>
            <a:off x="609600" y="819150"/>
            <a:ext cx="7772400" cy="264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Vai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1" name="Google Shape;6331;p100"/>
          <p:cNvSpPr/>
          <p:nvPr/>
        </p:nvSpPr>
        <p:spPr>
          <a:xfrm>
            <a:off x="-242623" y="-1905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100"/>
          <p:cNvGrpSpPr/>
          <p:nvPr/>
        </p:nvGrpSpPr>
        <p:grpSpPr>
          <a:xfrm>
            <a:off x="8668221" y="4458150"/>
            <a:ext cx="475779" cy="475800"/>
            <a:chOff x="1460350" y="2402425"/>
            <a:chExt cx="208950" cy="208950"/>
          </a:xfrm>
        </p:grpSpPr>
        <p:sp>
          <p:nvSpPr>
            <p:cNvPr id="6333" name="Google Shape;633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100"/>
          <p:cNvGrpSpPr/>
          <p:nvPr/>
        </p:nvGrpSpPr>
        <p:grpSpPr>
          <a:xfrm>
            <a:off x="8525892" y="57150"/>
            <a:ext cx="465708" cy="465770"/>
            <a:chOff x="1460350" y="2402425"/>
            <a:chExt cx="208950" cy="208950"/>
          </a:xfrm>
        </p:grpSpPr>
        <p:sp>
          <p:nvSpPr>
            <p:cNvPr id="6363" name="Google Shape;636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295483-8E75-6936-E64E-F3423A1BC0AB}"/>
              </a:ext>
            </a:extLst>
          </p:cNvPr>
          <p:cNvSpPr txBox="1"/>
          <p:nvPr/>
        </p:nvSpPr>
        <p:spPr>
          <a:xfrm>
            <a:off x="-17206" y="110703"/>
            <a:ext cx="9220199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Vai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EDA9D-48FE-3F84-BF9C-37DCA4E50CA9}"/>
              </a:ext>
            </a:extLst>
          </p:cNvPr>
          <p:cNvSpPr txBox="1"/>
          <p:nvPr/>
        </p:nvSpPr>
        <p:spPr>
          <a:xfrm>
            <a:off x="219358" y="639075"/>
            <a:ext cx="86306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2BBAE-28CB-D26B-FE54-85C49CB5E271}"/>
              </a:ext>
            </a:extLst>
          </p:cNvPr>
          <p:cNvSpPr txBox="1"/>
          <p:nvPr/>
        </p:nvSpPr>
        <p:spPr>
          <a:xfrm>
            <a:off x="202152" y="3529152"/>
            <a:ext cx="83580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53ABF-B153-CC08-8785-7FE3480D9262}"/>
              </a:ext>
            </a:extLst>
          </p:cNvPr>
          <p:cNvSpPr txBox="1"/>
          <p:nvPr/>
        </p:nvSpPr>
        <p:spPr>
          <a:xfrm>
            <a:off x="533400" y="438150"/>
            <a:ext cx="8077200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Nhan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Nhan đề được đặt ở vị trí đầu tiên để gọi tên văn bản.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Nhan đề của văn bản văn học thường mang nghĩa hàm ẩn, gợi hình tượng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Nhan đề cũng có thể gợi ra đặc điểm hay thể loại, đề tài, nhân vật...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958</Words>
  <Application>Microsoft Office PowerPoint</Application>
  <PresentationFormat>On-screen Show (16:9)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Calibri</vt:lpstr>
      <vt:lpstr>Fredoka One</vt:lpstr>
      <vt:lpstr>Exo 2</vt:lpstr>
      <vt:lpstr>Physics Class for Kids: Kinetic Energy by Slidesgo</vt:lpstr>
      <vt:lpstr>NGỮ VĂN 8 - BÀI 10  SÁCH - NGƯỜI BẠN ĐỒNG HÀNH GIỚI THIỆU BÀI HỌC </vt:lpstr>
      <vt:lpstr>03</vt:lpstr>
      <vt:lpstr>PowerPoint Presentation</vt:lpstr>
      <vt:lpstr>HĐ 2: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3:Luyện tập</vt:lpstr>
      <vt:lpstr>HĐ 3:Luyện tập</vt:lpstr>
      <vt:lpstr>HĐ 3:Luyện tập</vt:lpstr>
      <vt:lpstr>HĐ4: Vận dụng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NGỮ VĂN 8 - BÀI 10: SÁCH - NGƯỜI BẠN ĐỒNG HÀNH VIẾT  Tiết....: THÁCH THỨC THỨ HAI: KẾT NỐI CỘNG ĐỒNG NGƯỜI ĐỌC Physics Class for Kids: Kinetic Energy</dc:title>
  <dc:creator>ADMIN</dc:creator>
  <cp:lastModifiedBy>ADMIN</cp:lastModifiedBy>
  <cp:revision>50</cp:revision>
  <dcterms:modified xsi:type="dcterms:W3CDTF">2023-07-23T14:05:54Z</dcterms:modified>
</cp:coreProperties>
</file>