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61" r:id="rId2"/>
    <p:sldId id="291" r:id="rId3"/>
    <p:sldId id="292" r:id="rId4"/>
    <p:sldId id="293" r:id="rId5"/>
    <p:sldId id="294" r:id="rId6"/>
    <p:sldId id="295" r:id="rId7"/>
    <p:sldId id="256" r:id="rId8"/>
    <p:sldId id="258" r:id="rId9"/>
    <p:sldId id="259" r:id="rId10"/>
    <p:sldId id="260" r:id="rId11"/>
    <p:sldId id="263" r:id="rId12"/>
    <p:sldId id="280" r:id="rId13"/>
    <p:sldId id="266" r:id="rId14"/>
    <p:sldId id="283" r:id="rId15"/>
    <p:sldId id="265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5143500" type="screen16x9"/>
  <p:notesSz cx="6858000" cy="9144000"/>
  <p:embeddedFontLst>
    <p:embeddedFont>
      <p:font typeface="Murecho Black" panose="020B0604020202020204" charset="-128"/>
      <p:bold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Fira Sans" panose="020B0503050000020004" pitchFamily="34" charset="0"/>
      <p:regular r:id="rId30"/>
      <p:bold r:id="rId31"/>
      <p:italic r:id="rId32"/>
      <p:boldItalic r:id="rId33"/>
    </p:embeddedFont>
    <p:embeddedFont>
      <p:font typeface="Grandstander Black" panose="020B0604020202020204" charset="0"/>
      <p:bold r:id="rId34"/>
      <p:boldItalic r:id="rId35"/>
    </p:embeddedFont>
    <p:embeddedFont>
      <p:font typeface="Grandstander ExtraBold" panose="020B0604020202020204" charset="0"/>
      <p:bold r:id="rId36"/>
      <p:boldItalic r:id="rId37"/>
    </p:embeddedFont>
    <p:embeddedFont>
      <p:font typeface="Grandstander SemiBold" panose="020B0604020202020204" charset="0"/>
      <p:regular r:id="rId38"/>
      <p:bold r:id="rId39"/>
      <p:italic r:id="rId40"/>
      <p:boldItalic r:id="rId41"/>
    </p:embeddedFont>
    <p:embeddedFont>
      <p:font typeface="Livvic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003F72-462D-4E94-9813-9DDF57F29601}">
  <a:tblStyle styleId="{9A003F72-462D-4E94-9813-9DDF57F296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3630c14d3d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13630c14d3d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54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24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84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38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952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3630c14d3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13630c14d3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68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630c14d3d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3630c14d3d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4b3bd4c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4b3bd4c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3630c14d3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3630c14d3d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39f2b401a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39f2b401a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3630c14d3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3630c14d3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630c14d3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630c14d3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27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14800" y="1558350"/>
            <a:ext cx="3897000" cy="15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6500" b="0">
                <a:solidFill>
                  <a:schemeClr val="accent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Murecho Black"/>
              <a:buNone/>
              <a:defRPr sz="4500">
                <a:solidFill>
                  <a:schemeClr val="accent1"/>
                </a:solidFill>
                <a:latin typeface="Murecho Black"/>
                <a:ea typeface="Murecho Black"/>
                <a:cs typeface="Murecho Black"/>
                <a:sym typeface="Murecho Black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14675" y="3274350"/>
            <a:ext cx="3897000" cy="3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/>
          <p:nvPr/>
        </p:nvSpPr>
        <p:spPr>
          <a:xfrm rot="170">
            <a:off x="183" y="-1109776"/>
            <a:ext cx="9029942" cy="6248457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 txBox="1">
            <a:spLocks noGrp="1"/>
          </p:cNvSpPr>
          <p:nvPr>
            <p:ph type="subTitle" idx="1"/>
          </p:nvPr>
        </p:nvSpPr>
        <p:spPr>
          <a:xfrm>
            <a:off x="3454225" y="1694549"/>
            <a:ext cx="3344100" cy="5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0" name="Google Shape;340;p23"/>
          <p:cNvSpPr txBox="1">
            <a:spLocks noGrp="1"/>
          </p:cNvSpPr>
          <p:nvPr>
            <p:ph type="subTitle" idx="2"/>
          </p:nvPr>
        </p:nvSpPr>
        <p:spPr>
          <a:xfrm>
            <a:off x="3454225" y="1308150"/>
            <a:ext cx="3346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1" name="Google Shape;341;p23"/>
          <p:cNvSpPr txBox="1">
            <a:spLocks noGrp="1"/>
          </p:cNvSpPr>
          <p:nvPr>
            <p:ph type="subTitle" idx="3"/>
          </p:nvPr>
        </p:nvSpPr>
        <p:spPr>
          <a:xfrm>
            <a:off x="3454225" y="2673272"/>
            <a:ext cx="3346800" cy="5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2" name="Google Shape;342;p23"/>
          <p:cNvSpPr txBox="1">
            <a:spLocks noGrp="1"/>
          </p:cNvSpPr>
          <p:nvPr>
            <p:ph type="subTitle" idx="4"/>
          </p:nvPr>
        </p:nvSpPr>
        <p:spPr>
          <a:xfrm>
            <a:off x="3454225" y="2286875"/>
            <a:ext cx="3343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subTitle" idx="5"/>
          </p:nvPr>
        </p:nvSpPr>
        <p:spPr>
          <a:xfrm>
            <a:off x="3454225" y="3657597"/>
            <a:ext cx="3346800" cy="5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subTitle" idx="6"/>
          </p:nvPr>
        </p:nvSpPr>
        <p:spPr>
          <a:xfrm>
            <a:off x="3454225" y="3271200"/>
            <a:ext cx="3343800" cy="320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hand"/>
              <a:buNone/>
              <a:defRPr sz="2100">
                <a:solidFill>
                  <a:schemeClr val="accent3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5" name="Google Shape;345;p23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/>
          <p:nvPr/>
        </p:nvSpPr>
        <p:spPr>
          <a:xfrm rot="9172234">
            <a:off x="-545127" y="209190"/>
            <a:ext cx="6423704" cy="4527366"/>
          </a:xfrm>
          <a:custGeom>
            <a:avLst/>
            <a:gdLst/>
            <a:ahLst/>
            <a:cxnLst/>
            <a:rect l="l" t="t" r="r" b="b"/>
            <a:pathLst>
              <a:path w="78822" h="55553" extrusionOk="0">
                <a:moveTo>
                  <a:pt x="45896" y="1"/>
                </a:moveTo>
                <a:cubicBezTo>
                  <a:pt x="37490" y="1"/>
                  <a:pt x="30088" y="2834"/>
                  <a:pt x="25745" y="5245"/>
                </a:cubicBezTo>
                <a:cubicBezTo>
                  <a:pt x="13055" y="12270"/>
                  <a:pt x="1" y="30855"/>
                  <a:pt x="6604" y="43584"/>
                </a:cubicBezTo>
                <a:cubicBezTo>
                  <a:pt x="10592" y="51283"/>
                  <a:pt x="21068" y="55552"/>
                  <a:pt x="30621" y="55552"/>
                </a:cubicBezTo>
                <a:cubicBezTo>
                  <a:pt x="34962" y="55552"/>
                  <a:pt x="39113" y="54671"/>
                  <a:pt x="42378" y="52829"/>
                </a:cubicBezTo>
                <a:cubicBezTo>
                  <a:pt x="47833" y="49766"/>
                  <a:pt x="49747" y="44598"/>
                  <a:pt x="58552" y="41632"/>
                </a:cubicBezTo>
                <a:cubicBezTo>
                  <a:pt x="64256" y="39717"/>
                  <a:pt x="65978" y="41019"/>
                  <a:pt x="69519" y="38799"/>
                </a:cubicBezTo>
                <a:cubicBezTo>
                  <a:pt x="75434" y="35047"/>
                  <a:pt x="78822" y="26223"/>
                  <a:pt x="77329" y="18854"/>
                </a:cubicBezTo>
                <a:cubicBezTo>
                  <a:pt x="74496" y="5111"/>
                  <a:pt x="55585" y="1226"/>
                  <a:pt x="53097" y="728"/>
                </a:cubicBezTo>
                <a:cubicBezTo>
                  <a:pt x="50648" y="220"/>
                  <a:pt x="48233" y="1"/>
                  <a:pt x="45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1_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"/>
          <p:cNvSpPr/>
          <p:nvPr/>
        </p:nvSpPr>
        <p:spPr>
          <a:xfrm rot="3528064">
            <a:off x="4077948" y="311390"/>
            <a:ext cx="6410931" cy="4110321"/>
          </a:xfrm>
          <a:custGeom>
            <a:avLst/>
            <a:gdLst/>
            <a:ahLst/>
            <a:cxnLst/>
            <a:rect l="l" t="t" r="r" b="b"/>
            <a:pathLst>
              <a:path w="97732" h="62645" extrusionOk="0">
                <a:moveTo>
                  <a:pt x="63422" y="1"/>
                </a:moveTo>
                <a:cubicBezTo>
                  <a:pt x="62962" y="1"/>
                  <a:pt x="62506" y="15"/>
                  <a:pt x="62054" y="44"/>
                </a:cubicBezTo>
                <a:cubicBezTo>
                  <a:pt x="55275" y="493"/>
                  <a:pt x="50630" y="4129"/>
                  <a:pt x="42010" y="4129"/>
                </a:cubicBezTo>
                <a:cubicBezTo>
                  <a:pt x="40700" y="4129"/>
                  <a:pt x="39299" y="4045"/>
                  <a:pt x="37784" y="3853"/>
                </a:cubicBezTo>
                <a:cubicBezTo>
                  <a:pt x="31136" y="2996"/>
                  <a:pt x="29427" y="990"/>
                  <a:pt x="25422" y="990"/>
                </a:cubicBezTo>
                <a:cubicBezTo>
                  <a:pt x="24952" y="990"/>
                  <a:pt x="24451" y="1017"/>
                  <a:pt x="23907" y="1078"/>
                </a:cubicBezTo>
                <a:cubicBezTo>
                  <a:pt x="15255" y="2054"/>
                  <a:pt x="6642" y="10131"/>
                  <a:pt x="4307" y="19242"/>
                </a:cubicBezTo>
                <a:cubicBezTo>
                  <a:pt x="0" y="36220"/>
                  <a:pt x="19121" y="50843"/>
                  <a:pt x="21667" y="52776"/>
                </a:cubicBezTo>
                <a:cubicBezTo>
                  <a:pt x="31931" y="60625"/>
                  <a:pt x="44231" y="62644"/>
                  <a:pt x="52361" y="62644"/>
                </a:cubicBezTo>
                <a:cubicBezTo>
                  <a:pt x="53253" y="62644"/>
                  <a:pt x="54093" y="62620"/>
                  <a:pt x="54876" y="62576"/>
                </a:cubicBezTo>
                <a:cubicBezTo>
                  <a:pt x="72945" y="61543"/>
                  <a:pt x="97732" y="47800"/>
                  <a:pt x="97215" y="29884"/>
                </a:cubicBezTo>
                <a:cubicBezTo>
                  <a:pt x="96788" y="14646"/>
                  <a:pt x="78164" y="1"/>
                  <a:pt x="634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799805" flipH="1">
            <a:off x="700775" y="210657"/>
            <a:ext cx="7867831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543834" y="1314970"/>
            <a:ext cx="442" cy="442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2" y="1"/>
                </a:moveTo>
                <a:cubicBezTo>
                  <a:pt x="0" y="1"/>
                  <a:pt x="0" y="13"/>
                  <a:pt x="0" y="13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44242" y="1314970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44242" y="1314154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595" y="505850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87269" y="6966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654912" y="11305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954772" y="9328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37690" y="3395088"/>
            <a:ext cx="883815" cy="716180"/>
            <a:chOff x="272740" y="1762263"/>
            <a:chExt cx="883815" cy="716180"/>
          </a:xfrm>
        </p:grpSpPr>
        <p:sp>
          <p:nvSpPr>
            <p:cNvPr id="21" name="Google Shape;21;p3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439710" y="3775814"/>
            <a:ext cx="966520" cy="893880"/>
            <a:chOff x="2716710" y="932864"/>
            <a:chExt cx="966520" cy="893880"/>
          </a:xfrm>
        </p:grpSpPr>
        <p:sp>
          <p:nvSpPr>
            <p:cNvPr id="25" name="Google Shape;25;p3"/>
            <p:cNvSpPr/>
            <p:nvPr/>
          </p:nvSpPr>
          <p:spPr>
            <a:xfrm rot="-2522114">
              <a:off x="2815059" y="1096999"/>
              <a:ext cx="707590" cy="565610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2522114">
              <a:off x="3296853" y="1301889"/>
              <a:ext cx="292616" cy="392470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2522114">
              <a:off x="3266111" y="1282569"/>
              <a:ext cx="99910" cy="8827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2522114">
              <a:off x="3121078" y="1342238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2522114">
              <a:off x="2977121" y="1401054"/>
              <a:ext cx="99910" cy="88373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7337087" y="645833"/>
            <a:ext cx="980097" cy="668488"/>
            <a:chOff x="3752462" y="2272833"/>
            <a:chExt cx="980097" cy="668488"/>
          </a:xfrm>
        </p:grpSpPr>
        <p:sp>
          <p:nvSpPr>
            <p:cNvPr id="31" name="Google Shape;31;p3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704288" y="2396675"/>
            <a:ext cx="5735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705338" y="3395100"/>
            <a:ext cx="57333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 rot="648411">
            <a:off x="368613" y="399444"/>
            <a:ext cx="8768724" cy="4943310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80175" y="2959200"/>
            <a:ext cx="2978100" cy="10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80175" y="2571750"/>
            <a:ext cx="29781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4985725" y="2959200"/>
            <a:ext cx="2978100" cy="10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985725" y="2571750"/>
            <a:ext cx="29781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272740" y="1762263"/>
            <a:ext cx="883815" cy="716180"/>
            <a:chOff x="272740" y="1762263"/>
            <a:chExt cx="883815" cy="716180"/>
          </a:xfrm>
        </p:grpSpPr>
        <p:sp>
          <p:nvSpPr>
            <p:cNvPr id="52" name="Google Shape;52;p5"/>
            <p:cNvSpPr/>
            <p:nvPr/>
          </p:nvSpPr>
          <p:spPr>
            <a:xfrm>
              <a:off x="272740" y="1762263"/>
              <a:ext cx="883815" cy="715251"/>
            </a:xfrm>
            <a:custGeom>
              <a:avLst/>
              <a:gdLst/>
              <a:ahLst/>
              <a:cxnLst/>
              <a:rect l="l" t="t" r="r" b="b"/>
              <a:pathLst>
                <a:path w="13322" h="10782" extrusionOk="0">
                  <a:moveTo>
                    <a:pt x="10683" y="1"/>
                  </a:moveTo>
                  <a:lnTo>
                    <a:pt x="0" y="4464"/>
                  </a:lnTo>
                  <a:lnTo>
                    <a:pt x="2625" y="10781"/>
                  </a:lnTo>
                  <a:lnTo>
                    <a:pt x="13322" y="6317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9841" y="352"/>
                  </a:lnTo>
                  <a:lnTo>
                    <a:pt x="7047" y="4086"/>
                  </a:lnTo>
                  <a:lnTo>
                    <a:pt x="6135" y="1896"/>
                  </a:lnTo>
                  <a:lnTo>
                    <a:pt x="4534" y="2555"/>
                  </a:lnTo>
                  <a:lnTo>
                    <a:pt x="5447" y="4745"/>
                  </a:lnTo>
                  <a:lnTo>
                    <a:pt x="815" y="4114"/>
                  </a:lnTo>
                  <a:lnTo>
                    <a:pt x="0" y="4450"/>
                  </a:lnTo>
                  <a:lnTo>
                    <a:pt x="211" y="4984"/>
                  </a:lnTo>
                  <a:lnTo>
                    <a:pt x="4394" y="5559"/>
                  </a:lnTo>
                  <a:lnTo>
                    <a:pt x="1053" y="6963"/>
                  </a:lnTo>
                  <a:lnTo>
                    <a:pt x="1713" y="8563"/>
                  </a:lnTo>
                  <a:lnTo>
                    <a:pt x="4605" y="7342"/>
                  </a:lnTo>
                  <a:lnTo>
                    <a:pt x="4605" y="7342"/>
                  </a:lnTo>
                  <a:lnTo>
                    <a:pt x="2429" y="10276"/>
                  </a:lnTo>
                  <a:lnTo>
                    <a:pt x="2639" y="10781"/>
                  </a:lnTo>
                  <a:lnTo>
                    <a:pt x="3482" y="10430"/>
                  </a:lnTo>
                  <a:lnTo>
                    <a:pt x="6261" y="6696"/>
                  </a:lnTo>
                  <a:lnTo>
                    <a:pt x="7173" y="8886"/>
                  </a:lnTo>
                  <a:lnTo>
                    <a:pt x="8788" y="8213"/>
                  </a:lnTo>
                  <a:lnTo>
                    <a:pt x="7875" y="6037"/>
                  </a:lnTo>
                  <a:lnTo>
                    <a:pt x="12508" y="6668"/>
                  </a:lnTo>
                  <a:lnTo>
                    <a:pt x="13308" y="6317"/>
                  </a:lnTo>
                  <a:lnTo>
                    <a:pt x="13097" y="5798"/>
                  </a:lnTo>
                  <a:lnTo>
                    <a:pt x="9504" y="5307"/>
                  </a:lnTo>
                  <a:lnTo>
                    <a:pt x="12395" y="4100"/>
                  </a:lnTo>
                  <a:lnTo>
                    <a:pt x="11722" y="2485"/>
                  </a:lnTo>
                  <a:lnTo>
                    <a:pt x="8353" y="3903"/>
                  </a:lnTo>
                  <a:lnTo>
                    <a:pt x="10893" y="506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72740" y="1763192"/>
              <a:ext cx="882886" cy="715251"/>
            </a:xfrm>
            <a:custGeom>
              <a:avLst/>
              <a:gdLst/>
              <a:ahLst/>
              <a:cxnLst/>
              <a:rect l="l" t="t" r="r" b="b"/>
              <a:pathLst>
                <a:path w="13308" h="10782" extrusionOk="0">
                  <a:moveTo>
                    <a:pt x="10683" y="1"/>
                  </a:moveTo>
                  <a:lnTo>
                    <a:pt x="10388" y="113"/>
                  </a:lnTo>
                  <a:lnTo>
                    <a:pt x="6977" y="4675"/>
                  </a:lnTo>
                  <a:lnTo>
                    <a:pt x="5854" y="2008"/>
                  </a:lnTo>
                  <a:lnTo>
                    <a:pt x="4815" y="2457"/>
                  </a:lnTo>
                  <a:lnTo>
                    <a:pt x="5924" y="5124"/>
                  </a:lnTo>
                  <a:lnTo>
                    <a:pt x="253" y="4352"/>
                  </a:lnTo>
                  <a:lnTo>
                    <a:pt x="0" y="4450"/>
                  </a:lnTo>
                  <a:lnTo>
                    <a:pt x="85" y="4647"/>
                  </a:lnTo>
                  <a:lnTo>
                    <a:pt x="5559" y="5405"/>
                  </a:lnTo>
                  <a:lnTo>
                    <a:pt x="1151" y="7244"/>
                  </a:lnTo>
                  <a:lnTo>
                    <a:pt x="1587" y="8283"/>
                  </a:lnTo>
                  <a:lnTo>
                    <a:pt x="5517" y="6640"/>
                  </a:lnTo>
                  <a:lnTo>
                    <a:pt x="2555" y="10613"/>
                  </a:lnTo>
                  <a:lnTo>
                    <a:pt x="2639" y="10781"/>
                  </a:lnTo>
                  <a:lnTo>
                    <a:pt x="2920" y="10669"/>
                  </a:lnTo>
                  <a:lnTo>
                    <a:pt x="6107" y="6402"/>
                  </a:lnTo>
                  <a:lnTo>
                    <a:pt x="6415" y="6275"/>
                  </a:lnTo>
                  <a:lnTo>
                    <a:pt x="7454" y="8774"/>
                  </a:lnTo>
                  <a:lnTo>
                    <a:pt x="8507" y="8325"/>
                  </a:lnTo>
                  <a:lnTo>
                    <a:pt x="7454" y="5840"/>
                  </a:lnTo>
                  <a:lnTo>
                    <a:pt x="7763" y="5700"/>
                  </a:lnTo>
                  <a:lnTo>
                    <a:pt x="13055" y="6430"/>
                  </a:lnTo>
                  <a:lnTo>
                    <a:pt x="13308" y="6317"/>
                  </a:lnTo>
                  <a:lnTo>
                    <a:pt x="13238" y="6135"/>
                  </a:lnTo>
                  <a:lnTo>
                    <a:pt x="8367" y="5447"/>
                  </a:lnTo>
                  <a:lnTo>
                    <a:pt x="12283" y="3819"/>
                  </a:lnTo>
                  <a:lnTo>
                    <a:pt x="11834" y="2766"/>
                  </a:lnTo>
                  <a:lnTo>
                    <a:pt x="7440" y="4605"/>
                  </a:lnTo>
                  <a:lnTo>
                    <a:pt x="10753" y="169"/>
                  </a:lnTo>
                  <a:lnTo>
                    <a:pt x="10683" y="1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-2522092">
            <a:off x="8276123" y="3491453"/>
            <a:ext cx="707582" cy="750595"/>
            <a:chOff x="2691195" y="863085"/>
            <a:chExt cx="468444" cy="496945"/>
          </a:xfrm>
        </p:grpSpPr>
        <p:sp>
          <p:nvSpPr>
            <p:cNvPr id="56" name="Google Shape;56;p5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rot="212">
            <a:off x="998362" y="-375419"/>
            <a:ext cx="7252570" cy="55186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flipH="1">
            <a:off x="1399029" y="1371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75226" y="681976"/>
            <a:ext cx="1123808" cy="58484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485900" y="1715600"/>
            <a:ext cx="61722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1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483950" y="2658697"/>
            <a:ext cx="61761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flipH="1">
            <a:off x="315748" y="29294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 rot="2165712">
            <a:off x="4240902" y="3791271"/>
            <a:ext cx="662195" cy="1119897"/>
            <a:chOff x="757891" y="2749873"/>
            <a:chExt cx="662228" cy="1119952"/>
          </a:xfrm>
        </p:grpSpPr>
        <p:sp>
          <p:nvSpPr>
            <p:cNvPr id="103" name="Google Shape;103;p9"/>
            <p:cNvSpPr/>
            <p:nvPr/>
          </p:nvSpPr>
          <p:spPr>
            <a:xfrm>
              <a:off x="757891" y="2749873"/>
              <a:ext cx="470368" cy="239279"/>
            </a:xfrm>
            <a:custGeom>
              <a:avLst/>
              <a:gdLst/>
              <a:ahLst/>
              <a:cxnLst/>
              <a:rect l="l" t="t" r="r" b="b"/>
              <a:pathLst>
                <a:path w="7090" h="3607" extrusionOk="0">
                  <a:moveTo>
                    <a:pt x="3835" y="1"/>
                  </a:moveTo>
                  <a:cubicBezTo>
                    <a:pt x="3589" y="1"/>
                    <a:pt x="3326" y="25"/>
                    <a:pt x="3047" y="77"/>
                  </a:cubicBezTo>
                  <a:cubicBezTo>
                    <a:pt x="85" y="639"/>
                    <a:pt x="1" y="3166"/>
                    <a:pt x="71" y="3545"/>
                  </a:cubicBezTo>
                  <a:cubicBezTo>
                    <a:pt x="77" y="3588"/>
                    <a:pt x="160" y="3607"/>
                    <a:pt x="303" y="3607"/>
                  </a:cubicBezTo>
                  <a:cubicBezTo>
                    <a:pt x="1518" y="3607"/>
                    <a:pt x="7090" y="2225"/>
                    <a:pt x="7090" y="2225"/>
                  </a:cubicBezTo>
                  <a:cubicBezTo>
                    <a:pt x="7090" y="2225"/>
                    <a:pt x="6214" y="1"/>
                    <a:pt x="3835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59748" y="2897481"/>
              <a:ext cx="619374" cy="897745"/>
            </a:xfrm>
            <a:custGeom>
              <a:avLst/>
              <a:gdLst/>
              <a:ahLst/>
              <a:cxnLst/>
              <a:rect l="l" t="t" r="r" b="b"/>
              <a:pathLst>
                <a:path w="9336" h="13533" extrusionOk="0">
                  <a:moveTo>
                    <a:pt x="7048" y="0"/>
                  </a:moveTo>
                  <a:lnTo>
                    <a:pt x="1" y="1320"/>
                  </a:lnTo>
                  <a:lnTo>
                    <a:pt x="2289" y="13532"/>
                  </a:lnTo>
                  <a:lnTo>
                    <a:pt x="9336" y="12213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C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791459" y="2931514"/>
              <a:ext cx="431226" cy="164451"/>
            </a:xfrm>
            <a:custGeom>
              <a:avLst/>
              <a:gdLst/>
              <a:ahLst/>
              <a:cxnLst/>
              <a:rect l="l" t="t" r="r" b="b"/>
              <a:pathLst>
                <a:path w="6500" h="2479" extrusionOk="0">
                  <a:moveTo>
                    <a:pt x="6105" y="0"/>
                  </a:moveTo>
                  <a:cubicBezTo>
                    <a:pt x="6087" y="0"/>
                    <a:pt x="6069" y="2"/>
                    <a:pt x="6050" y="7"/>
                  </a:cubicBezTo>
                  <a:lnTo>
                    <a:pt x="3692" y="442"/>
                  </a:lnTo>
                  <a:lnTo>
                    <a:pt x="2583" y="652"/>
                  </a:lnTo>
                  <a:lnTo>
                    <a:pt x="211" y="1087"/>
                  </a:lnTo>
                  <a:cubicBezTo>
                    <a:pt x="84" y="1101"/>
                    <a:pt x="0" y="1214"/>
                    <a:pt x="42" y="1340"/>
                  </a:cubicBezTo>
                  <a:lnTo>
                    <a:pt x="211" y="2295"/>
                  </a:lnTo>
                  <a:cubicBezTo>
                    <a:pt x="224" y="2410"/>
                    <a:pt x="319" y="2479"/>
                    <a:pt x="432" y="2479"/>
                  </a:cubicBezTo>
                  <a:cubicBezTo>
                    <a:pt x="442" y="2479"/>
                    <a:pt x="453" y="2478"/>
                    <a:pt x="463" y="2477"/>
                  </a:cubicBezTo>
                  <a:lnTo>
                    <a:pt x="2822" y="2042"/>
                  </a:lnTo>
                  <a:lnTo>
                    <a:pt x="3931" y="1831"/>
                  </a:lnTo>
                  <a:lnTo>
                    <a:pt x="6303" y="1382"/>
                  </a:lnTo>
                  <a:cubicBezTo>
                    <a:pt x="6429" y="1368"/>
                    <a:pt x="6499" y="1270"/>
                    <a:pt x="6471" y="1144"/>
                  </a:cubicBezTo>
                  <a:lnTo>
                    <a:pt x="6303" y="175"/>
                  </a:lnTo>
                  <a:cubicBezTo>
                    <a:pt x="6291" y="67"/>
                    <a:pt x="6208" y="0"/>
                    <a:pt x="6105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14745" y="3053779"/>
              <a:ext cx="535517" cy="725732"/>
            </a:xfrm>
            <a:custGeom>
              <a:avLst/>
              <a:gdLst/>
              <a:ahLst/>
              <a:cxnLst/>
              <a:rect l="l" t="t" r="r" b="b"/>
              <a:pathLst>
                <a:path w="8072" h="10940" extrusionOk="0">
                  <a:moveTo>
                    <a:pt x="6082" y="1"/>
                  </a:moveTo>
                  <a:cubicBezTo>
                    <a:pt x="6072" y="1"/>
                    <a:pt x="6061" y="1"/>
                    <a:pt x="6050" y="2"/>
                  </a:cubicBezTo>
                  <a:lnTo>
                    <a:pt x="3692" y="438"/>
                  </a:lnTo>
                  <a:lnTo>
                    <a:pt x="2583" y="648"/>
                  </a:lnTo>
                  <a:lnTo>
                    <a:pt x="197" y="1083"/>
                  </a:lnTo>
                  <a:cubicBezTo>
                    <a:pt x="84" y="1125"/>
                    <a:pt x="0" y="1224"/>
                    <a:pt x="42" y="1336"/>
                  </a:cubicBezTo>
                  <a:lnTo>
                    <a:pt x="140" y="1926"/>
                  </a:lnTo>
                  <a:lnTo>
                    <a:pt x="211" y="2305"/>
                  </a:lnTo>
                  <a:lnTo>
                    <a:pt x="1614" y="9786"/>
                  </a:lnTo>
                  <a:lnTo>
                    <a:pt x="1642" y="9983"/>
                  </a:lnTo>
                  <a:lnTo>
                    <a:pt x="1797" y="10755"/>
                  </a:lnTo>
                  <a:cubicBezTo>
                    <a:pt x="1810" y="10871"/>
                    <a:pt x="1893" y="10939"/>
                    <a:pt x="2004" y="10939"/>
                  </a:cubicBezTo>
                  <a:cubicBezTo>
                    <a:pt x="2014" y="10939"/>
                    <a:pt x="2025" y="10939"/>
                    <a:pt x="2035" y="10938"/>
                  </a:cubicBezTo>
                  <a:lnTo>
                    <a:pt x="4408" y="10488"/>
                  </a:lnTo>
                  <a:lnTo>
                    <a:pt x="5517" y="10278"/>
                  </a:lnTo>
                  <a:lnTo>
                    <a:pt x="7875" y="9843"/>
                  </a:lnTo>
                  <a:cubicBezTo>
                    <a:pt x="8001" y="9829"/>
                    <a:pt x="8072" y="9716"/>
                    <a:pt x="8057" y="9604"/>
                  </a:cubicBezTo>
                  <a:lnTo>
                    <a:pt x="7917" y="8832"/>
                  </a:lnTo>
                  <a:lnTo>
                    <a:pt x="7875" y="8635"/>
                  </a:lnTo>
                  <a:lnTo>
                    <a:pt x="6471" y="1139"/>
                  </a:lnTo>
                  <a:lnTo>
                    <a:pt x="6401" y="774"/>
                  </a:lnTo>
                  <a:lnTo>
                    <a:pt x="6303" y="171"/>
                  </a:lnTo>
                  <a:cubicBezTo>
                    <a:pt x="6290" y="68"/>
                    <a:pt x="6195" y="1"/>
                    <a:pt x="60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89071" y="2779461"/>
              <a:ext cx="427113" cy="197420"/>
            </a:xfrm>
            <a:custGeom>
              <a:avLst/>
              <a:gdLst/>
              <a:ahLst/>
              <a:cxnLst/>
              <a:rect l="l" t="t" r="r" b="b"/>
              <a:pathLst>
                <a:path w="6438" h="2976" extrusionOk="0">
                  <a:moveTo>
                    <a:pt x="3153" y="0"/>
                  </a:moveTo>
                  <a:cubicBezTo>
                    <a:pt x="2779" y="0"/>
                    <a:pt x="2535" y="53"/>
                    <a:pt x="2535" y="53"/>
                  </a:cubicBezTo>
                  <a:cubicBezTo>
                    <a:pt x="991" y="418"/>
                    <a:pt x="191" y="2060"/>
                    <a:pt x="78" y="2593"/>
                  </a:cubicBezTo>
                  <a:cubicBezTo>
                    <a:pt x="1" y="2903"/>
                    <a:pt x="103" y="2975"/>
                    <a:pt x="258" y="2975"/>
                  </a:cubicBezTo>
                  <a:cubicBezTo>
                    <a:pt x="356" y="2975"/>
                    <a:pt x="475" y="2947"/>
                    <a:pt x="584" y="2930"/>
                  </a:cubicBezTo>
                  <a:cubicBezTo>
                    <a:pt x="864" y="2874"/>
                    <a:pt x="5791" y="1948"/>
                    <a:pt x="5918" y="1920"/>
                  </a:cubicBezTo>
                  <a:cubicBezTo>
                    <a:pt x="6044" y="1891"/>
                    <a:pt x="6437" y="1498"/>
                    <a:pt x="5216" y="628"/>
                  </a:cubicBezTo>
                  <a:cubicBezTo>
                    <a:pt x="4489" y="107"/>
                    <a:pt x="3688" y="0"/>
                    <a:pt x="3153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857535" y="2814224"/>
              <a:ext cx="256878" cy="106604"/>
            </a:xfrm>
            <a:custGeom>
              <a:avLst/>
              <a:gdLst/>
              <a:ahLst/>
              <a:cxnLst/>
              <a:rect l="l" t="t" r="r" b="b"/>
              <a:pathLst>
                <a:path w="3872" h="1607" extrusionOk="0">
                  <a:moveTo>
                    <a:pt x="2046" y="1"/>
                  </a:moveTo>
                  <a:cubicBezTo>
                    <a:pt x="1932" y="1"/>
                    <a:pt x="1812" y="11"/>
                    <a:pt x="1685" y="34"/>
                  </a:cubicBezTo>
                  <a:cubicBezTo>
                    <a:pt x="464" y="259"/>
                    <a:pt x="1" y="1311"/>
                    <a:pt x="296" y="1564"/>
                  </a:cubicBezTo>
                  <a:cubicBezTo>
                    <a:pt x="329" y="1593"/>
                    <a:pt x="457" y="1606"/>
                    <a:pt x="644" y="1606"/>
                  </a:cubicBezTo>
                  <a:cubicBezTo>
                    <a:pt x="1554" y="1606"/>
                    <a:pt x="3871" y="1283"/>
                    <a:pt x="3580" y="806"/>
                  </a:cubicBezTo>
                  <a:cubicBezTo>
                    <a:pt x="3580" y="806"/>
                    <a:pt x="3059" y="1"/>
                    <a:pt x="2046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48247" y="2961699"/>
              <a:ext cx="320434" cy="107201"/>
            </a:xfrm>
            <a:custGeom>
              <a:avLst/>
              <a:gdLst/>
              <a:ahLst/>
              <a:cxnLst/>
              <a:rect l="l" t="t" r="r" b="b"/>
              <a:pathLst>
                <a:path w="4830" h="1616" extrusionOk="0">
                  <a:moveTo>
                    <a:pt x="4619" y="1"/>
                  </a:moveTo>
                  <a:lnTo>
                    <a:pt x="3131" y="281"/>
                  </a:lnTo>
                  <a:lnTo>
                    <a:pt x="2990" y="296"/>
                  </a:lnTo>
                  <a:lnTo>
                    <a:pt x="1685" y="548"/>
                  </a:lnTo>
                  <a:lnTo>
                    <a:pt x="1502" y="576"/>
                  </a:lnTo>
                  <a:lnTo>
                    <a:pt x="71" y="843"/>
                  </a:lnTo>
                  <a:cubicBezTo>
                    <a:pt x="28" y="843"/>
                    <a:pt x="0" y="885"/>
                    <a:pt x="0" y="927"/>
                  </a:cubicBezTo>
                  <a:lnTo>
                    <a:pt x="127" y="1545"/>
                  </a:lnTo>
                  <a:cubicBezTo>
                    <a:pt x="127" y="1601"/>
                    <a:pt x="183" y="1615"/>
                    <a:pt x="211" y="1615"/>
                  </a:cubicBezTo>
                  <a:lnTo>
                    <a:pt x="1643" y="1348"/>
                  </a:lnTo>
                  <a:lnTo>
                    <a:pt x="1825" y="1320"/>
                  </a:lnTo>
                  <a:lnTo>
                    <a:pt x="3131" y="1068"/>
                  </a:lnTo>
                  <a:lnTo>
                    <a:pt x="3271" y="1054"/>
                  </a:lnTo>
                  <a:lnTo>
                    <a:pt x="4759" y="773"/>
                  </a:lnTo>
                  <a:cubicBezTo>
                    <a:pt x="4815" y="773"/>
                    <a:pt x="4829" y="717"/>
                    <a:pt x="4829" y="689"/>
                  </a:cubicBezTo>
                  <a:lnTo>
                    <a:pt x="4703" y="71"/>
                  </a:lnTo>
                  <a:cubicBezTo>
                    <a:pt x="4703" y="15"/>
                    <a:pt x="4661" y="1"/>
                    <a:pt x="4619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1090391" y="3118395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0"/>
                  </a:moveTo>
                  <a:cubicBezTo>
                    <a:pt x="1210" y="0"/>
                    <a:pt x="1188" y="4"/>
                    <a:pt x="1165" y="11"/>
                  </a:cubicBezTo>
                  <a:lnTo>
                    <a:pt x="197" y="180"/>
                  </a:lnTo>
                  <a:cubicBezTo>
                    <a:pt x="98" y="208"/>
                    <a:pt x="0" y="306"/>
                    <a:pt x="42" y="432"/>
                  </a:cubicBezTo>
                  <a:lnTo>
                    <a:pt x="337" y="2061"/>
                  </a:lnTo>
                  <a:cubicBezTo>
                    <a:pt x="349" y="2153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73"/>
                    <a:pt x="1324" y="0"/>
                    <a:pt x="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987961" y="3137036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8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6" y="2018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84535" y="3156607"/>
              <a:ext cx="115569" cy="148198"/>
            </a:xfrm>
            <a:custGeom>
              <a:avLst/>
              <a:gdLst/>
              <a:ahLst/>
              <a:cxnLst/>
              <a:rect l="l" t="t" r="r" b="b"/>
              <a:pathLst>
                <a:path w="1742" h="2234" extrusionOk="0">
                  <a:moveTo>
                    <a:pt x="1221" y="1"/>
                  </a:moveTo>
                  <a:cubicBezTo>
                    <a:pt x="1203" y="1"/>
                    <a:pt x="1184" y="4"/>
                    <a:pt x="1166" y="11"/>
                  </a:cubicBezTo>
                  <a:lnTo>
                    <a:pt x="197" y="193"/>
                  </a:lnTo>
                  <a:cubicBezTo>
                    <a:pt x="85" y="207"/>
                    <a:pt x="1" y="305"/>
                    <a:pt x="43" y="432"/>
                  </a:cubicBezTo>
                  <a:lnTo>
                    <a:pt x="338" y="2060"/>
                  </a:lnTo>
                  <a:cubicBezTo>
                    <a:pt x="350" y="2158"/>
                    <a:pt x="436" y="2234"/>
                    <a:pt x="532" y="2234"/>
                  </a:cubicBezTo>
                  <a:cubicBezTo>
                    <a:pt x="547" y="2234"/>
                    <a:pt x="562" y="2232"/>
                    <a:pt x="576" y="2228"/>
                  </a:cubicBezTo>
                  <a:lnTo>
                    <a:pt x="1545" y="2046"/>
                  </a:lnTo>
                  <a:cubicBezTo>
                    <a:pt x="1657" y="2032"/>
                    <a:pt x="1741" y="1920"/>
                    <a:pt x="1699" y="1807"/>
                  </a:cubicBezTo>
                  <a:lnTo>
                    <a:pt x="1405" y="165"/>
                  </a:lnTo>
                  <a:cubicBezTo>
                    <a:pt x="1393" y="83"/>
                    <a:pt x="1312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1118320" y="3266400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8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29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2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015890" y="3286037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8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1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912465" y="3304612"/>
              <a:ext cx="115569" cy="147734"/>
            </a:xfrm>
            <a:custGeom>
              <a:avLst/>
              <a:gdLst/>
              <a:ahLst/>
              <a:cxnLst/>
              <a:rect l="l" t="t" r="r" b="b"/>
              <a:pathLst>
                <a:path w="1742" h="2227" extrusionOk="0">
                  <a:moveTo>
                    <a:pt x="1226" y="1"/>
                  </a:moveTo>
                  <a:cubicBezTo>
                    <a:pt x="1206" y="1"/>
                    <a:pt x="1186" y="4"/>
                    <a:pt x="1166" y="12"/>
                  </a:cubicBezTo>
                  <a:lnTo>
                    <a:pt x="198" y="180"/>
                  </a:lnTo>
                  <a:cubicBezTo>
                    <a:pt x="85" y="208"/>
                    <a:pt x="1" y="306"/>
                    <a:pt x="43" y="433"/>
                  </a:cubicBezTo>
                  <a:lnTo>
                    <a:pt x="338" y="2061"/>
                  </a:lnTo>
                  <a:cubicBezTo>
                    <a:pt x="349" y="2153"/>
                    <a:pt x="427" y="2226"/>
                    <a:pt x="517" y="2226"/>
                  </a:cubicBezTo>
                  <a:cubicBezTo>
                    <a:pt x="536" y="2226"/>
                    <a:pt x="556" y="2223"/>
                    <a:pt x="577" y="2215"/>
                  </a:cubicBezTo>
                  <a:lnTo>
                    <a:pt x="1545" y="2047"/>
                  </a:lnTo>
                  <a:cubicBezTo>
                    <a:pt x="1657" y="2019"/>
                    <a:pt x="1742" y="1921"/>
                    <a:pt x="1699" y="1794"/>
                  </a:cubicBezTo>
                  <a:lnTo>
                    <a:pt x="1405" y="166"/>
                  </a:lnTo>
                  <a:cubicBezTo>
                    <a:pt x="1393" y="74"/>
                    <a:pt x="1315" y="1"/>
                    <a:pt x="1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146250" y="3415401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30" y="1"/>
                  </a:moveTo>
                  <a:cubicBezTo>
                    <a:pt x="1210" y="1"/>
                    <a:pt x="1188" y="4"/>
                    <a:pt x="1165" y="12"/>
                  </a:cubicBezTo>
                  <a:lnTo>
                    <a:pt x="197" y="180"/>
                  </a:lnTo>
                  <a:cubicBezTo>
                    <a:pt x="99" y="194"/>
                    <a:pt x="0" y="307"/>
                    <a:pt x="42" y="433"/>
                  </a:cubicBezTo>
                  <a:lnTo>
                    <a:pt x="337" y="2061"/>
                  </a:lnTo>
                  <a:cubicBezTo>
                    <a:pt x="349" y="2144"/>
                    <a:pt x="430" y="2226"/>
                    <a:pt x="529" y="2226"/>
                  </a:cubicBezTo>
                  <a:cubicBezTo>
                    <a:pt x="549" y="2226"/>
                    <a:pt x="569" y="2223"/>
                    <a:pt x="590" y="2216"/>
                  </a:cubicBezTo>
                  <a:lnTo>
                    <a:pt x="1544" y="2033"/>
                  </a:lnTo>
                  <a:cubicBezTo>
                    <a:pt x="1657" y="2019"/>
                    <a:pt x="1741" y="1921"/>
                    <a:pt x="1713" y="1795"/>
                  </a:cubicBezTo>
                  <a:lnTo>
                    <a:pt x="1404" y="166"/>
                  </a:lnTo>
                  <a:cubicBezTo>
                    <a:pt x="1393" y="74"/>
                    <a:pt x="1324" y="1"/>
                    <a:pt x="1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043820" y="3435038"/>
              <a:ext cx="115502" cy="147667"/>
            </a:xfrm>
            <a:custGeom>
              <a:avLst/>
              <a:gdLst/>
              <a:ahLst/>
              <a:cxnLst/>
              <a:rect l="l" t="t" r="r" b="b"/>
              <a:pathLst>
                <a:path w="1741" h="2226" extrusionOk="0">
                  <a:moveTo>
                    <a:pt x="1225" y="1"/>
                  </a:moveTo>
                  <a:cubicBezTo>
                    <a:pt x="1206" y="1"/>
                    <a:pt x="1186" y="4"/>
                    <a:pt x="1165" y="11"/>
                  </a:cubicBezTo>
                  <a:lnTo>
                    <a:pt x="197" y="179"/>
                  </a:lnTo>
                  <a:cubicBezTo>
                    <a:pt x="99" y="207"/>
                    <a:pt x="0" y="306"/>
                    <a:pt x="42" y="432"/>
                  </a:cubicBezTo>
                  <a:lnTo>
                    <a:pt x="337" y="2060"/>
                  </a:lnTo>
                  <a:cubicBezTo>
                    <a:pt x="349" y="2152"/>
                    <a:pt x="426" y="2226"/>
                    <a:pt x="524" y="2226"/>
                  </a:cubicBezTo>
                  <a:cubicBezTo>
                    <a:pt x="545" y="2226"/>
                    <a:pt x="567" y="2222"/>
                    <a:pt x="590" y="2215"/>
                  </a:cubicBezTo>
                  <a:lnTo>
                    <a:pt x="1544" y="2046"/>
                  </a:lnTo>
                  <a:cubicBezTo>
                    <a:pt x="1657" y="2032"/>
                    <a:pt x="1741" y="1920"/>
                    <a:pt x="1713" y="1794"/>
                  </a:cubicBezTo>
                  <a:lnTo>
                    <a:pt x="1404" y="165"/>
                  </a:lnTo>
                  <a:cubicBezTo>
                    <a:pt x="1392" y="83"/>
                    <a:pt x="1322" y="1"/>
                    <a:pt x="1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940461" y="3453613"/>
              <a:ext cx="115502" cy="147734"/>
            </a:xfrm>
            <a:custGeom>
              <a:avLst/>
              <a:gdLst/>
              <a:ahLst/>
              <a:cxnLst/>
              <a:rect l="l" t="t" r="r" b="b"/>
              <a:pathLst>
                <a:path w="1741" h="2227" extrusionOk="0">
                  <a:moveTo>
                    <a:pt x="1225" y="0"/>
                  </a:moveTo>
                  <a:cubicBezTo>
                    <a:pt x="1205" y="0"/>
                    <a:pt x="1185" y="4"/>
                    <a:pt x="1165" y="12"/>
                  </a:cubicBezTo>
                  <a:lnTo>
                    <a:pt x="197" y="180"/>
                  </a:lnTo>
                  <a:cubicBezTo>
                    <a:pt x="84" y="208"/>
                    <a:pt x="0" y="306"/>
                    <a:pt x="42" y="433"/>
                  </a:cubicBezTo>
                  <a:lnTo>
                    <a:pt x="337" y="2061"/>
                  </a:lnTo>
                  <a:cubicBezTo>
                    <a:pt x="349" y="2153"/>
                    <a:pt x="417" y="2226"/>
                    <a:pt x="511" y="2226"/>
                  </a:cubicBezTo>
                  <a:cubicBezTo>
                    <a:pt x="531" y="2226"/>
                    <a:pt x="553" y="2223"/>
                    <a:pt x="576" y="2215"/>
                  </a:cubicBezTo>
                  <a:lnTo>
                    <a:pt x="1544" y="2047"/>
                  </a:lnTo>
                  <a:cubicBezTo>
                    <a:pt x="1657" y="2019"/>
                    <a:pt x="1741" y="1921"/>
                    <a:pt x="1699" y="1794"/>
                  </a:cubicBezTo>
                  <a:lnTo>
                    <a:pt x="1404" y="166"/>
                  </a:lnTo>
                  <a:cubicBezTo>
                    <a:pt x="1392" y="74"/>
                    <a:pt x="1315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884535" y="3697281"/>
              <a:ext cx="535583" cy="172544"/>
            </a:xfrm>
            <a:custGeom>
              <a:avLst/>
              <a:gdLst/>
              <a:ahLst/>
              <a:cxnLst/>
              <a:rect l="l" t="t" r="r" b="b"/>
              <a:pathLst>
                <a:path w="8073" h="2601" extrusionOk="0">
                  <a:moveTo>
                    <a:pt x="7683" y="0"/>
                  </a:moveTo>
                  <a:cubicBezTo>
                    <a:pt x="7673" y="0"/>
                    <a:pt x="7662" y="1"/>
                    <a:pt x="7651" y="2"/>
                  </a:cubicBezTo>
                  <a:lnTo>
                    <a:pt x="7076" y="115"/>
                  </a:lnTo>
                  <a:lnTo>
                    <a:pt x="6458" y="227"/>
                  </a:lnTo>
                  <a:lnTo>
                    <a:pt x="1391" y="1181"/>
                  </a:lnTo>
                  <a:lnTo>
                    <a:pt x="787" y="1280"/>
                  </a:lnTo>
                  <a:lnTo>
                    <a:pt x="197" y="1392"/>
                  </a:lnTo>
                  <a:cubicBezTo>
                    <a:pt x="71" y="1406"/>
                    <a:pt x="1" y="1532"/>
                    <a:pt x="15" y="1659"/>
                  </a:cubicBezTo>
                  <a:lnTo>
                    <a:pt x="155" y="2431"/>
                  </a:lnTo>
                  <a:cubicBezTo>
                    <a:pt x="181" y="2533"/>
                    <a:pt x="277" y="2601"/>
                    <a:pt x="390" y="2601"/>
                  </a:cubicBezTo>
                  <a:cubicBezTo>
                    <a:pt x="401" y="2601"/>
                    <a:pt x="411" y="2600"/>
                    <a:pt x="422" y="2599"/>
                  </a:cubicBezTo>
                  <a:lnTo>
                    <a:pt x="1026" y="2501"/>
                  </a:lnTo>
                  <a:lnTo>
                    <a:pt x="1615" y="2389"/>
                  </a:lnTo>
                  <a:lnTo>
                    <a:pt x="6683" y="1448"/>
                  </a:lnTo>
                  <a:lnTo>
                    <a:pt x="7300" y="1322"/>
                  </a:lnTo>
                  <a:lnTo>
                    <a:pt x="7876" y="1209"/>
                  </a:lnTo>
                  <a:cubicBezTo>
                    <a:pt x="8002" y="1195"/>
                    <a:pt x="8072" y="1069"/>
                    <a:pt x="8058" y="943"/>
                  </a:cubicBezTo>
                  <a:lnTo>
                    <a:pt x="7918" y="185"/>
                  </a:lnTo>
                  <a:cubicBezTo>
                    <a:pt x="7905" y="69"/>
                    <a:pt x="7798" y="0"/>
                    <a:pt x="7683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997248" y="3612366"/>
              <a:ext cx="264508" cy="112177"/>
            </a:xfrm>
            <a:custGeom>
              <a:avLst/>
              <a:gdLst/>
              <a:ahLst/>
              <a:cxnLst/>
              <a:rect l="l" t="t" r="r" b="b"/>
              <a:pathLst>
                <a:path w="3987" h="1691" extrusionOk="0">
                  <a:moveTo>
                    <a:pt x="3624" y="0"/>
                  </a:moveTo>
                  <a:cubicBezTo>
                    <a:pt x="3609" y="0"/>
                    <a:pt x="3595" y="2"/>
                    <a:pt x="3580" y="5"/>
                  </a:cubicBezTo>
                  <a:lnTo>
                    <a:pt x="2990" y="103"/>
                  </a:lnTo>
                  <a:lnTo>
                    <a:pt x="2499" y="201"/>
                  </a:lnTo>
                  <a:lnTo>
                    <a:pt x="1320" y="426"/>
                  </a:lnTo>
                  <a:lnTo>
                    <a:pt x="730" y="524"/>
                  </a:lnTo>
                  <a:lnTo>
                    <a:pt x="239" y="623"/>
                  </a:lnTo>
                  <a:cubicBezTo>
                    <a:pt x="99" y="637"/>
                    <a:pt x="0" y="777"/>
                    <a:pt x="42" y="903"/>
                  </a:cubicBezTo>
                  <a:lnTo>
                    <a:pt x="141" y="1493"/>
                  </a:lnTo>
                  <a:cubicBezTo>
                    <a:pt x="167" y="1610"/>
                    <a:pt x="289" y="1691"/>
                    <a:pt x="397" y="1691"/>
                  </a:cubicBezTo>
                  <a:cubicBezTo>
                    <a:pt x="405" y="1691"/>
                    <a:pt x="413" y="1690"/>
                    <a:pt x="421" y="1689"/>
                  </a:cubicBezTo>
                  <a:lnTo>
                    <a:pt x="913" y="1605"/>
                  </a:lnTo>
                  <a:lnTo>
                    <a:pt x="1516" y="1493"/>
                  </a:lnTo>
                  <a:lnTo>
                    <a:pt x="2696" y="1268"/>
                  </a:lnTo>
                  <a:lnTo>
                    <a:pt x="3187" y="1184"/>
                  </a:lnTo>
                  <a:lnTo>
                    <a:pt x="3776" y="1072"/>
                  </a:lnTo>
                  <a:cubicBezTo>
                    <a:pt x="3903" y="1058"/>
                    <a:pt x="3987" y="917"/>
                    <a:pt x="3973" y="791"/>
                  </a:cubicBezTo>
                  <a:lnTo>
                    <a:pt x="3861" y="201"/>
                  </a:lnTo>
                  <a:cubicBezTo>
                    <a:pt x="3848" y="90"/>
                    <a:pt x="3737" y="0"/>
                    <a:pt x="3624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7132361" y="539489"/>
            <a:ext cx="1684944" cy="876883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7459045" y="348264"/>
            <a:ext cx="1031572" cy="802691"/>
            <a:chOff x="5439470" y="2950789"/>
            <a:chExt cx="1031572" cy="802691"/>
          </a:xfrm>
        </p:grpSpPr>
        <p:sp>
          <p:nvSpPr>
            <p:cNvPr id="133" name="Google Shape;133;p13"/>
            <p:cNvSpPr/>
            <p:nvPr/>
          </p:nvSpPr>
          <p:spPr>
            <a:xfrm>
              <a:off x="5439470" y="2950789"/>
              <a:ext cx="1031572" cy="784307"/>
            </a:xfrm>
            <a:custGeom>
              <a:avLst/>
              <a:gdLst/>
              <a:ahLst/>
              <a:cxnLst/>
              <a:rect l="l" t="t" r="r" b="b"/>
              <a:pathLst>
                <a:path w="22445" h="17065" extrusionOk="0">
                  <a:moveTo>
                    <a:pt x="18489" y="0"/>
                  </a:moveTo>
                  <a:cubicBezTo>
                    <a:pt x="18419" y="0"/>
                    <a:pt x="18348" y="8"/>
                    <a:pt x="18277" y="25"/>
                  </a:cubicBezTo>
                  <a:lnTo>
                    <a:pt x="811" y="4406"/>
                  </a:lnTo>
                  <a:cubicBezTo>
                    <a:pt x="311" y="4537"/>
                    <a:pt x="1" y="5061"/>
                    <a:pt x="120" y="5561"/>
                  </a:cubicBezTo>
                  <a:lnTo>
                    <a:pt x="1108" y="9574"/>
                  </a:lnTo>
                  <a:cubicBezTo>
                    <a:pt x="930" y="9788"/>
                    <a:pt x="858" y="10109"/>
                    <a:pt x="930" y="10407"/>
                  </a:cubicBezTo>
                  <a:lnTo>
                    <a:pt x="2418" y="16336"/>
                  </a:lnTo>
                  <a:cubicBezTo>
                    <a:pt x="2540" y="16774"/>
                    <a:pt x="2933" y="17064"/>
                    <a:pt x="3364" y="17064"/>
                  </a:cubicBezTo>
                  <a:cubicBezTo>
                    <a:pt x="3437" y="17064"/>
                    <a:pt x="3511" y="17056"/>
                    <a:pt x="3585" y="17039"/>
                  </a:cubicBezTo>
                  <a:lnTo>
                    <a:pt x="6442" y="16324"/>
                  </a:lnTo>
                  <a:cubicBezTo>
                    <a:pt x="6192" y="15289"/>
                    <a:pt x="6811" y="14241"/>
                    <a:pt x="7835" y="13991"/>
                  </a:cubicBezTo>
                  <a:cubicBezTo>
                    <a:pt x="7992" y="13953"/>
                    <a:pt x="8149" y="13935"/>
                    <a:pt x="8303" y="13935"/>
                  </a:cubicBezTo>
                  <a:cubicBezTo>
                    <a:pt x="9176" y="13935"/>
                    <a:pt x="9958" y="14513"/>
                    <a:pt x="10181" y="15384"/>
                  </a:cubicBezTo>
                  <a:lnTo>
                    <a:pt x="17753" y="13479"/>
                  </a:lnTo>
                  <a:cubicBezTo>
                    <a:pt x="17503" y="12443"/>
                    <a:pt x="18122" y="11395"/>
                    <a:pt x="19146" y="11145"/>
                  </a:cubicBezTo>
                  <a:cubicBezTo>
                    <a:pt x="19305" y="11105"/>
                    <a:pt x="19465" y="11086"/>
                    <a:pt x="19623" y="11086"/>
                  </a:cubicBezTo>
                  <a:cubicBezTo>
                    <a:pt x="20442" y="11086"/>
                    <a:pt x="21196" y="11608"/>
                    <a:pt x="21456" y="12407"/>
                  </a:cubicBezTo>
                  <a:cubicBezTo>
                    <a:pt x="21611" y="12264"/>
                    <a:pt x="21694" y="12074"/>
                    <a:pt x="21730" y="11860"/>
                  </a:cubicBezTo>
                  <a:lnTo>
                    <a:pt x="22337" y="11717"/>
                  </a:lnTo>
                  <a:cubicBezTo>
                    <a:pt x="22409" y="11693"/>
                    <a:pt x="22444" y="11621"/>
                    <a:pt x="22420" y="11562"/>
                  </a:cubicBezTo>
                  <a:lnTo>
                    <a:pt x="21647" y="8454"/>
                  </a:lnTo>
                  <a:cubicBezTo>
                    <a:pt x="21676" y="8416"/>
                    <a:pt x="21633" y="8377"/>
                    <a:pt x="21585" y="8377"/>
                  </a:cubicBezTo>
                  <a:cubicBezTo>
                    <a:pt x="21574" y="8377"/>
                    <a:pt x="21562" y="8379"/>
                    <a:pt x="21551" y="8383"/>
                  </a:cubicBezTo>
                  <a:lnTo>
                    <a:pt x="20992" y="8514"/>
                  </a:lnTo>
                  <a:lnTo>
                    <a:pt x="20420" y="6192"/>
                  </a:lnTo>
                  <a:cubicBezTo>
                    <a:pt x="20742" y="5895"/>
                    <a:pt x="20623" y="5442"/>
                    <a:pt x="20623" y="5442"/>
                  </a:cubicBezTo>
                  <a:lnTo>
                    <a:pt x="19432" y="727"/>
                  </a:lnTo>
                  <a:cubicBezTo>
                    <a:pt x="19319" y="298"/>
                    <a:pt x="18917" y="0"/>
                    <a:pt x="1848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13"/>
            <p:cNvGrpSpPr/>
            <p:nvPr/>
          </p:nvGrpSpPr>
          <p:grpSpPr>
            <a:xfrm>
              <a:off x="5506526" y="3004884"/>
              <a:ext cx="853983" cy="682644"/>
              <a:chOff x="5506526" y="3004884"/>
              <a:chExt cx="853983" cy="682644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6155251" y="3004884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0"/>
                    </a:moveTo>
                    <a:cubicBezTo>
                      <a:pt x="2292" y="0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24"/>
                    </a:lnTo>
                    <a:cubicBezTo>
                      <a:pt x="324" y="2034"/>
                      <a:pt x="500" y="2160"/>
                      <a:pt x="696" y="2160"/>
                    </a:cubicBezTo>
                    <a:cubicBezTo>
                      <a:pt x="733" y="2160"/>
                      <a:pt x="772" y="2155"/>
                      <a:pt x="810" y="2146"/>
                    </a:cubicBezTo>
                    <a:lnTo>
                      <a:pt x="2655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51" y="324"/>
                    </a:lnTo>
                    <a:cubicBezTo>
                      <a:pt x="2701" y="125"/>
                      <a:pt x="2526" y="0"/>
                      <a:pt x="2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987267" y="3047213"/>
                <a:ext cx="139029" cy="9909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56" extrusionOk="0">
                    <a:moveTo>
                      <a:pt x="2312" y="1"/>
                    </a:moveTo>
                    <a:cubicBezTo>
                      <a:pt x="2280" y="1"/>
                      <a:pt x="2247" y="4"/>
                      <a:pt x="2215" y="10"/>
                    </a:cubicBezTo>
                    <a:lnTo>
                      <a:pt x="369" y="475"/>
                    </a:lnTo>
                    <a:cubicBezTo>
                      <a:pt x="131" y="534"/>
                      <a:pt x="0" y="772"/>
                      <a:pt x="60" y="1011"/>
                    </a:cubicBezTo>
                    <a:lnTo>
                      <a:pt x="262" y="1832"/>
                    </a:lnTo>
                    <a:cubicBezTo>
                      <a:pt x="312" y="2032"/>
                      <a:pt x="487" y="2156"/>
                      <a:pt x="683" y="2156"/>
                    </a:cubicBezTo>
                    <a:cubicBezTo>
                      <a:pt x="721" y="2156"/>
                      <a:pt x="759" y="2151"/>
                      <a:pt x="798" y="2142"/>
                    </a:cubicBezTo>
                    <a:lnTo>
                      <a:pt x="2643" y="1689"/>
                    </a:lnTo>
                    <a:cubicBezTo>
                      <a:pt x="2881" y="1630"/>
                      <a:pt x="3024" y="1392"/>
                      <a:pt x="2965" y="1153"/>
                    </a:cubicBezTo>
                    <a:lnTo>
                      <a:pt x="2750" y="332"/>
                    </a:lnTo>
                    <a:cubicBezTo>
                      <a:pt x="2699" y="126"/>
                      <a:pt x="2515" y="1"/>
                      <a:pt x="2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818181" y="3089680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1"/>
                    </a:moveTo>
                    <a:cubicBezTo>
                      <a:pt x="2292" y="1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37"/>
                    </a:lnTo>
                    <a:cubicBezTo>
                      <a:pt x="324" y="2036"/>
                      <a:pt x="499" y="2161"/>
                      <a:pt x="695" y="2161"/>
                    </a:cubicBezTo>
                    <a:cubicBezTo>
                      <a:pt x="733" y="2161"/>
                      <a:pt x="771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2"/>
                      <a:pt x="3024" y="1384"/>
                      <a:pt x="2965" y="1146"/>
                    </a:cubicBezTo>
                    <a:lnTo>
                      <a:pt x="2750" y="325"/>
                    </a:lnTo>
                    <a:cubicBezTo>
                      <a:pt x="2701" y="125"/>
                      <a:pt x="2525" y="1"/>
                      <a:pt x="2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650151" y="3131871"/>
                <a:ext cx="138523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160" extrusionOk="0">
                    <a:moveTo>
                      <a:pt x="2324" y="0"/>
                    </a:moveTo>
                    <a:cubicBezTo>
                      <a:pt x="2288" y="0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63" y="1836"/>
                    </a:lnTo>
                    <a:cubicBezTo>
                      <a:pt x="313" y="2035"/>
                      <a:pt x="488" y="2159"/>
                      <a:pt x="684" y="2159"/>
                    </a:cubicBezTo>
                    <a:cubicBezTo>
                      <a:pt x="721" y="2159"/>
                      <a:pt x="760" y="2155"/>
                      <a:pt x="799" y="2145"/>
                    </a:cubicBezTo>
                    <a:lnTo>
                      <a:pt x="2644" y="1693"/>
                    </a:lnTo>
                    <a:cubicBezTo>
                      <a:pt x="2882" y="1633"/>
                      <a:pt x="3013" y="1395"/>
                      <a:pt x="2954" y="1145"/>
                    </a:cubicBezTo>
                    <a:lnTo>
                      <a:pt x="2751" y="335"/>
                    </a:lnTo>
                    <a:cubicBezTo>
                      <a:pt x="2701" y="134"/>
                      <a:pt x="2522" y="0"/>
                      <a:pt x="2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506526" y="3174522"/>
                <a:ext cx="113613" cy="98768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149" extrusionOk="0">
                    <a:moveTo>
                      <a:pt x="1776" y="0"/>
                    </a:moveTo>
                    <a:cubicBezTo>
                      <a:pt x="1739" y="0"/>
                      <a:pt x="1700" y="5"/>
                      <a:pt x="1661" y="15"/>
                    </a:cubicBezTo>
                    <a:cubicBezTo>
                      <a:pt x="1661" y="15"/>
                      <a:pt x="530" y="86"/>
                      <a:pt x="173" y="860"/>
                    </a:cubicBezTo>
                    <a:cubicBezTo>
                      <a:pt x="0" y="1309"/>
                      <a:pt x="6" y="2149"/>
                      <a:pt x="222" y="2149"/>
                    </a:cubicBezTo>
                    <a:cubicBezTo>
                      <a:pt x="229" y="2149"/>
                      <a:pt x="237" y="2148"/>
                      <a:pt x="245" y="2146"/>
                    </a:cubicBezTo>
                    <a:lnTo>
                      <a:pt x="2090" y="1681"/>
                    </a:lnTo>
                    <a:cubicBezTo>
                      <a:pt x="2328" y="1622"/>
                      <a:pt x="2471" y="1384"/>
                      <a:pt x="2412" y="1146"/>
                    </a:cubicBezTo>
                    <a:lnTo>
                      <a:pt x="2197" y="324"/>
                    </a:lnTo>
                    <a:cubicBezTo>
                      <a:pt x="2147" y="125"/>
                      <a:pt x="1972" y="0"/>
                      <a:pt x="1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6221480" y="3269705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1" y="1"/>
                    </a:moveTo>
                    <a:cubicBezTo>
                      <a:pt x="2304" y="1"/>
                      <a:pt x="2265" y="6"/>
                      <a:pt x="2226" y="15"/>
                    </a:cubicBezTo>
                    <a:lnTo>
                      <a:pt x="381" y="480"/>
                    </a:lnTo>
                    <a:cubicBezTo>
                      <a:pt x="143" y="527"/>
                      <a:pt x="0" y="777"/>
                      <a:pt x="71" y="1015"/>
                    </a:cubicBezTo>
                    <a:lnTo>
                      <a:pt x="274" y="1825"/>
                    </a:lnTo>
                    <a:cubicBezTo>
                      <a:pt x="324" y="2027"/>
                      <a:pt x="503" y="2160"/>
                      <a:pt x="701" y="2160"/>
                    </a:cubicBezTo>
                    <a:cubicBezTo>
                      <a:pt x="737" y="2160"/>
                      <a:pt x="773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3"/>
                      <a:pt x="3024" y="1384"/>
                      <a:pt x="2965" y="1146"/>
                    </a:cubicBezTo>
                    <a:lnTo>
                      <a:pt x="2762" y="325"/>
                    </a:lnTo>
                    <a:cubicBezTo>
                      <a:pt x="2712" y="125"/>
                      <a:pt x="2537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6053450" y="3311897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75" y="1836"/>
                    </a:lnTo>
                    <a:cubicBezTo>
                      <a:pt x="325" y="2035"/>
                      <a:pt x="500" y="2160"/>
                      <a:pt x="695" y="2160"/>
                    </a:cubicBezTo>
                    <a:cubicBezTo>
                      <a:pt x="733" y="2160"/>
                      <a:pt x="772" y="2155"/>
                      <a:pt x="810" y="2145"/>
                    </a:cubicBezTo>
                    <a:lnTo>
                      <a:pt x="2656" y="1681"/>
                    </a:lnTo>
                    <a:cubicBezTo>
                      <a:pt x="2894" y="1621"/>
                      <a:pt x="3025" y="1383"/>
                      <a:pt x="2965" y="1145"/>
                    </a:cubicBezTo>
                    <a:lnTo>
                      <a:pt x="2751" y="335"/>
                    </a:lnTo>
                    <a:cubicBezTo>
                      <a:pt x="2701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5884914" y="3354548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2" y="0"/>
                    </a:moveTo>
                    <a:cubicBezTo>
                      <a:pt x="2304" y="0"/>
                      <a:pt x="2266" y="5"/>
                      <a:pt x="2227" y="15"/>
                    </a:cubicBezTo>
                    <a:lnTo>
                      <a:pt x="382" y="467"/>
                    </a:lnTo>
                    <a:cubicBezTo>
                      <a:pt x="144" y="527"/>
                      <a:pt x="1" y="765"/>
                      <a:pt x="60" y="1015"/>
                    </a:cubicBezTo>
                    <a:lnTo>
                      <a:pt x="275" y="1824"/>
                    </a:lnTo>
                    <a:cubicBezTo>
                      <a:pt x="325" y="2026"/>
                      <a:pt x="503" y="2159"/>
                      <a:pt x="701" y="2159"/>
                    </a:cubicBezTo>
                    <a:cubicBezTo>
                      <a:pt x="737" y="2159"/>
                      <a:pt x="774" y="2155"/>
                      <a:pt x="810" y="2146"/>
                    </a:cubicBezTo>
                    <a:lnTo>
                      <a:pt x="2656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63" y="324"/>
                    </a:lnTo>
                    <a:cubicBezTo>
                      <a:pt x="2713" y="125"/>
                      <a:pt x="2538" y="0"/>
                      <a:pt x="2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5716379" y="3396693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9"/>
                    </a:lnTo>
                    <a:cubicBezTo>
                      <a:pt x="132" y="538"/>
                      <a:pt x="1" y="776"/>
                      <a:pt x="60" y="1015"/>
                    </a:cubicBezTo>
                    <a:lnTo>
                      <a:pt x="262" y="1836"/>
                    </a:lnTo>
                    <a:cubicBezTo>
                      <a:pt x="312" y="2036"/>
                      <a:pt x="488" y="2160"/>
                      <a:pt x="683" y="2160"/>
                    </a:cubicBezTo>
                    <a:cubicBezTo>
                      <a:pt x="721" y="2160"/>
                      <a:pt x="760" y="2155"/>
                      <a:pt x="798" y="2146"/>
                    </a:cubicBezTo>
                    <a:lnTo>
                      <a:pt x="2644" y="1681"/>
                    </a:lnTo>
                    <a:cubicBezTo>
                      <a:pt x="2882" y="1622"/>
                      <a:pt x="3025" y="1384"/>
                      <a:pt x="2965" y="1146"/>
                    </a:cubicBezTo>
                    <a:lnTo>
                      <a:pt x="2751" y="336"/>
                    </a:lnTo>
                    <a:cubicBezTo>
                      <a:pt x="2700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5547844" y="3439344"/>
                <a:ext cx="176808" cy="24818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5400" extrusionOk="0">
                    <a:moveTo>
                      <a:pt x="2337" y="1"/>
                    </a:moveTo>
                    <a:cubicBezTo>
                      <a:pt x="2300" y="1"/>
                      <a:pt x="2264" y="6"/>
                      <a:pt x="2227" y="15"/>
                    </a:cubicBezTo>
                    <a:lnTo>
                      <a:pt x="370" y="480"/>
                    </a:lnTo>
                    <a:cubicBezTo>
                      <a:pt x="143" y="539"/>
                      <a:pt x="0" y="777"/>
                      <a:pt x="60" y="1015"/>
                    </a:cubicBezTo>
                    <a:lnTo>
                      <a:pt x="1096" y="5075"/>
                    </a:lnTo>
                    <a:cubicBezTo>
                      <a:pt x="1146" y="5275"/>
                      <a:pt x="1321" y="5399"/>
                      <a:pt x="1517" y="5399"/>
                    </a:cubicBezTo>
                    <a:cubicBezTo>
                      <a:pt x="1554" y="5399"/>
                      <a:pt x="1593" y="5395"/>
                      <a:pt x="1632" y="5385"/>
                    </a:cubicBezTo>
                    <a:lnTo>
                      <a:pt x="3477" y="4921"/>
                    </a:lnTo>
                    <a:cubicBezTo>
                      <a:pt x="3715" y="4861"/>
                      <a:pt x="3846" y="4623"/>
                      <a:pt x="3787" y="4385"/>
                    </a:cubicBezTo>
                    <a:lnTo>
                      <a:pt x="2751" y="325"/>
                    </a:lnTo>
                    <a:cubicBezTo>
                      <a:pt x="2701" y="125"/>
                      <a:pt x="2526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13"/>
            <p:cNvSpPr/>
            <p:nvPr/>
          </p:nvSpPr>
          <p:spPr>
            <a:xfrm>
              <a:off x="5743174" y="3608522"/>
              <a:ext cx="159297" cy="144958"/>
            </a:xfrm>
            <a:custGeom>
              <a:avLst/>
              <a:gdLst/>
              <a:ahLst/>
              <a:cxnLst/>
              <a:rect l="l" t="t" r="r" b="b"/>
              <a:pathLst>
                <a:path w="3466" h="3154" extrusionOk="0">
                  <a:moveTo>
                    <a:pt x="1734" y="724"/>
                  </a:moveTo>
                  <a:cubicBezTo>
                    <a:pt x="2112" y="724"/>
                    <a:pt x="2456" y="986"/>
                    <a:pt x="2537" y="1359"/>
                  </a:cubicBezTo>
                  <a:cubicBezTo>
                    <a:pt x="2656" y="1811"/>
                    <a:pt x="2382" y="2275"/>
                    <a:pt x="1930" y="2371"/>
                  </a:cubicBezTo>
                  <a:cubicBezTo>
                    <a:pt x="1860" y="2389"/>
                    <a:pt x="1790" y="2398"/>
                    <a:pt x="1720" y="2398"/>
                  </a:cubicBezTo>
                  <a:cubicBezTo>
                    <a:pt x="1351" y="2398"/>
                    <a:pt x="1008" y="2144"/>
                    <a:pt x="918" y="1763"/>
                  </a:cubicBezTo>
                  <a:cubicBezTo>
                    <a:pt x="799" y="1323"/>
                    <a:pt x="1084" y="859"/>
                    <a:pt x="1525" y="751"/>
                  </a:cubicBezTo>
                  <a:cubicBezTo>
                    <a:pt x="1595" y="733"/>
                    <a:pt x="1665" y="724"/>
                    <a:pt x="1734" y="724"/>
                  </a:cubicBezTo>
                  <a:close/>
                  <a:moveTo>
                    <a:pt x="1739" y="0"/>
                  </a:moveTo>
                  <a:cubicBezTo>
                    <a:pt x="1610" y="0"/>
                    <a:pt x="1478" y="16"/>
                    <a:pt x="1346" y="49"/>
                  </a:cubicBezTo>
                  <a:cubicBezTo>
                    <a:pt x="501" y="263"/>
                    <a:pt x="1" y="1120"/>
                    <a:pt x="203" y="1954"/>
                  </a:cubicBezTo>
                  <a:cubicBezTo>
                    <a:pt x="386" y="2683"/>
                    <a:pt x="1033" y="3154"/>
                    <a:pt x="1735" y="3154"/>
                  </a:cubicBezTo>
                  <a:cubicBezTo>
                    <a:pt x="1859" y="3154"/>
                    <a:pt x="1984" y="3139"/>
                    <a:pt x="2108" y="3109"/>
                  </a:cubicBezTo>
                  <a:cubicBezTo>
                    <a:pt x="2954" y="2895"/>
                    <a:pt x="3466" y="2037"/>
                    <a:pt x="3251" y="1204"/>
                  </a:cubicBezTo>
                  <a:cubicBezTo>
                    <a:pt x="3080" y="478"/>
                    <a:pt x="2448" y="0"/>
                    <a:pt x="1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263579" y="3477399"/>
              <a:ext cx="159297" cy="144774"/>
            </a:xfrm>
            <a:custGeom>
              <a:avLst/>
              <a:gdLst/>
              <a:ahLst/>
              <a:cxnLst/>
              <a:rect l="l" t="t" r="r" b="b"/>
              <a:pathLst>
                <a:path w="3466" h="3150" extrusionOk="0">
                  <a:moveTo>
                    <a:pt x="1741" y="732"/>
                  </a:moveTo>
                  <a:cubicBezTo>
                    <a:pt x="2112" y="732"/>
                    <a:pt x="2456" y="995"/>
                    <a:pt x="2537" y="1378"/>
                  </a:cubicBezTo>
                  <a:cubicBezTo>
                    <a:pt x="2668" y="1818"/>
                    <a:pt x="2382" y="2283"/>
                    <a:pt x="1930" y="2390"/>
                  </a:cubicBezTo>
                  <a:cubicBezTo>
                    <a:pt x="1862" y="2408"/>
                    <a:pt x="1793" y="2417"/>
                    <a:pt x="1726" y="2417"/>
                  </a:cubicBezTo>
                  <a:cubicBezTo>
                    <a:pt x="1354" y="2417"/>
                    <a:pt x="1008" y="2154"/>
                    <a:pt x="918" y="1771"/>
                  </a:cubicBezTo>
                  <a:cubicBezTo>
                    <a:pt x="799" y="1330"/>
                    <a:pt x="1084" y="866"/>
                    <a:pt x="1537" y="759"/>
                  </a:cubicBezTo>
                  <a:cubicBezTo>
                    <a:pt x="1605" y="740"/>
                    <a:pt x="1673" y="732"/>
                    <a:pt x="1741" y="732"/>
                  </a:cubicBezTo>
                  <a:close/>
                  <a:moveTo>
                    <a:pt x="1725" y="1"/>
                  </a:moveTo>
                  <a:cubicBezTo>
                    <a:pt x="1604" y="1"/>
                    <a:pt x="1481" y="15"/>
                    <a:pt x="1358" y="44"/>
                  </a:cubicBezTo>
                  <a:cubicBezTo>
                    <a:pt x="501" y="259"/>
                    <a:pt x="1" y="1116"/>
                    <a:pt x="203" y="1949"/>
                  </a:cubicBezTo>
                  <a:cubicBezTo>
                    <a:pt x="385" y="2678"/>
                    <a:pt x="1033" y="3149"/>
                    <a:pt x="1735" y="3149"/>
                  </a:cubicBezTo>
                  <a:cubicBezTo>
                    <a:pt x="1858" y="3149"/>
                    <a:pt x="1984" y="3135"/>
                    <a:pt x="2108" y="3104"/>
                  </a:cubicBezTo>
                  <a:cubicBezTo>
                    <a:pt x="2965" y="2890"/>
                    <a:pt x="3466" y="2033"/>
                    <a:pt x="3263" y="1199"/>
                  </a:cubicBezTo>
                  <a:cubicBezTo>
                    <a:pt x="3080" y="487"/>
                    <a:pt x="2436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489842" y="3160412"/>
              <a:ext cx="888729" cy="229846"/>
            </a:xfrm>
            <a:custGeom>
              <a:avLst/>
              <a:gdLst/>
              <a:ahLst/>
              <a:cxnLst/>
              <a:rect l="l" t="t" r="r" b="b"/>
              <a:pathLst>
                <a:path w="19337" h="5001" extrusionOk="0">
                  <a:moveTo>
                    <a:pt x="19300" y="0"/>
                  </a:moveTo>
                  <a:lnTo>
                    <a:pt x="0" y="4846"/>
                  </a:lnTo>
                  <a:lnTo>
                    <a:pt x="36" y="5001"/>
                  </a:lnTo>
                  <a:lnTo>
                    <a:pt x="19336" y="155"/>
                  </a:lnTo>
                  <a:lnTo>
                    <a:pt x="19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8202853" y="973591"/>
            <a:ext cx="620302" cy="681973"/>
            <a:chOff x="3071128" y="3454741"/>
            <a:chExt cx="620302" cy="681973"/>
          </a:xfrm>
        </p:grpSpPr>
        <p:sp>
          <p:nvSpPr>
            <p:cNvPr id="149" name="Google Shape;149;p13"/>
            <p:cNvSpPr/>
            <p:nvPr/>
          </p:nvSpPr>
          <p:spPr>
            <a:xfrm>
              <a:off x="3532993" y="3971467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1"/>
                  </a:moveTo>
                  <a:cubicBezTo>
                    <a:pt x="585" y="1"/>
                    <a:pt x="359" y="183"/>
                    <a:pt x="310" y="431"/>
                  </a:cubicBezTo>
                  <a:lnTo>
                    <a:pt x="57" y="1849"/>
                  </a:lnTo>
                  <a:cubicBezTo>
                    <a:pt x="1" y="2158"/>
                    <a:pt x="197" y="2425"/>
                    <a:pt x="478" y="2481"/>
                  </a:cubicBezTo>
                  <a:cubicBezTo>
                    <a:pt x="512" y="2487"/>
                    <a:pt x="546" y="2490"/>
                    <a:pt x="580" y="2490"/>
                  </a:cubicBezTo>
                  <a:cubicBezTo>
                    <a:pt x="835" y="2490"/>
                    <a:pt x="1060" y="2308"/>
                    <a:pt x="1110" y="2060"/>
                  </a:cubicBezTo>
                  <a:lnTo>
                    <a:pt x="1363" y="642"/>
                  </a:lnTo>
                  <a:cubicBezTo>
                    <a:pt x="1419" y="347"/>
                    <a:pt x="1222" y="66"/>
                    <a:pt x="941" y="10"/>
                  </a:cubicBezTo>
                  <a:cubicBezTo>
                    <a:pt x="907" y="4"/>
                    <a:pt x="874" y="1"/>
                    <a:pt x="840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071128" y="3885821"/>
              <a:ext cx="94140" cy="165247"/>
            </a:xfrm>
            <a:custGeom>
              <a:avLst/>
              <a:gdLst/>
              <a:ahLst/>
              <a:cxnLst/>
              <a:rect l="l" t="t" r="r" b="b"/>
              <a:pathLst>
                <a:path w="1419" h="2491" extrusionOk="0">
                  <a:moveTo>
                    <a:pt x="840" y="0"/>
                  </a:moveTo>
                  <a:cubicBezTo>
                    <a:pt x="584" y="0"/>
                    <a:pt x="359" y="183"/>
                    <a:pt x="309" y="431"/>
                  </a:cubicBezTo>
                  <a:lnTo>
                    <a:pt x="43" y="1849"/>
                  </a:lnTo>
                  <a:cubicBezTo>
                    <a:pt x="0" y="2144"/>
                    <a:pt x="183" y="2424"/>
                    <a:pt x="464" y="2480"/>
                  </a:cubicBezTo>
                  <a:cubicBezTo>
                    <a:pt x="499" y="2487"/>
                    <a:pt x="535" y="2490"/>
                    <a:pt x="569" y="2490"/>
                  </a:cubicBezTo>
                  <a:cubicBezTo>
                    <a:pt x="834" y="2490"/>
                    <a:pt x="1058" y="2308"/>
                    <a:pt x="1095" y="2059"/>
                  </a:cubicBezTo>
                  <a:lnTo>
                    <a:pt x="1362" y="642"/>
                  </a:lnTo>
                  <a:cubicBezTo>
                    <a:pt x="1418" y="333"/>
                    <a:pt x="1222" y="52"/>
                    <a:pt x="941" y="10"/>
                  </a:cubicBezTo>
                  <a:cubicBezTo>
                    <a:pt x="907" y="3"/>
                    <a:pt x="873" y="0"/>
                    <a:pt x="840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086055" y="3454741"/>
              <a:ext cx="605375" cy="591930"/>
            </a:xfrm>
            <a:custGeom>
              <a:avLst/>
              <a:gdLst/>
              <a:ahLst/>
              <a:cxnLst/>
              <a:rect l="l" t="t" r="r" b="b"/>
              <a:pathLst>
                <a:path w="9125" h="8923" extrusionOk="0">
                  <a:moveTo>
                    <a:pt x="2655" y="0"/>
                  </a:moveTo>
                  <a:cubicBezTo>
                    <a:pt x="1752" y="0"/>
                    <a:pt x="1558" y="1174"/>
                    <a:pt x="1558" y="1174"/>
                  </a:cubicBezTo>
                  <a:lnTo>
                    <a:pt x="1067" y="3799"/>
                  </a:lnTo>
                  <a:cubicBezTo>
                    <a:pt x="730" y="3869"/>
                    <a:pt x="590" y="4220"/>
                    <a:pt x="590" y="4220"/>
                  </a:cubicBezTo>
                  <a:lnTo>
                    <a:pt x="0" y="7406"/>
                  </a:lnTo>
                  <a:lnTo>
                    <a:pt x="8015" y="8922"/>
                  </a:lnTo>
                  <a:cubicBezTo>
                    <a:pt x="8015" y="8922"/>
                    <a:pt x="8591" y="5904"/>
                    <a:pt x="8647" y="5638"/>
                  </a:cubicBezTo>
                  <a:cubicBezTo>
                    <a:pt x="8703" y="5385"/>
                    <a:pt x="8366" y="5132"/>
                    <a:pt x="8366" y="5132"/>
                  </a:cubicBezTo>
                  <a:cubicBezTo>
                    <a:pt x="8366" y="5132"/>
                    <a:pt x="8633" y="3714"/>
                    <a:pt x="8872" y="2437"/>
                  </a:cubicBezTo>
                  <a:cubicBezTo>
                    <a:pt x="9124" y="1146"/>
                    <a:pt x="8086" y="1005"/>
                    <a:pt x="8086" y="1005"/>
                  </a:cubicBezTo>
                  <a:cubicBezTo>
                    <a:pt x="8086" y="1005"/>
                    <a:pt x="3959" y="233"/>
                    <a:pt x="2878" y="23"/>
                  </a:cubicBezTo>
                  <a:cubicBezTo>
                    <a:pt x="2799" y="7"/>
                    <a:pt x="2725" y="0"/>
                    <a:pt x="2655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113984" y="3903202"/>
              <a:ext cx="487087" cy="110850"/>
            </a:xfrm>
            <a:custGeom>
              <a:avLst/>
              <a:gdLst/>
              <a:ahLst/>
              <a:cxnLst/>
              <a:rect l="l" t="t" r="r" b="b"/>
              <a:pathLst>
                <a:path w="7342" h="1671" extrusionOk="0">
                  <a:moveTo>
                    <a:pt x="56" y="1"/>
                  </a:moveTo>
                  <a:lnTo>
                    <a:pt x="0" y="295"/>
                  </a:lnTo>
                  <a:lnTo>
                    <a:pt x="7300" y="1671"/>
                  </a:lnTo>
                  <a:lnTo>
                    <a:pt x="7342" y="1376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289987" y="3951631"/>
              <a:ext cx="137860" cy="57780"/>
            </a:xfrm>
            <a:custGeom>
              <a:avLst/>
              <a:gdLst/>
              <a:ahLst/>
              <a:cxnLst/>
              <a:rect l="l" t="t" r="r" b="b"/>
              <a:pathLst>
                <a:path w="2078" h="871" extrusionOk="0">
                  <a:moveTo>
                    <a:pt x="84" y="0"/>
                  </a:moveTo>
                  <a:lnTo>
                    <a:pt x="0" y="506"/>
                  </a:lnTo>
                  <a:lnTo>
                    <a:pt x="1979" y="871"/>
                  </a:lnTo>
                  <a:lnTo>
                    <a:pt x="2078" y="37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138199" y="3727732"/>
              <a:ext cx="75498" cy="69057"/>
            </a:xfrm>
            <a:custGeom>
              <a:avLst/>
              <a:gdLst/>
              <a:ahLst/>
              <a:cxnLst/>
              <a:rect l="l" t="t" r="r" b="b"/>
              <a:pathLst>
                <a:path w="1138" h="1041" extrusionOk="0">
                  <a:moveTo>
                    <a:pt x="593" y="0"/>
                  </a:moveTo>
                  <a:cubicBezTo>
                    <a:pt x="341" y="0"/>
                    <a:pt x="107" y="174"/>
                    <a:pt x="56" y="428"/>
                  </a:cubicBezTo>
                  <a:cubicBezTo>
                    <a:pt x="0" y="708"/>
                    <a:pt x="197" y="989"/>
                    <a:pt x="477" y="1031"/>
                  </a:cubicBezTo>
                  <a:cubicBezTo>
                    <a:pt x="510" y="1038"/>
                    <a:pt x="542" y="1041"/>
                    <a:pt x="574" y="1041"/>
                  </a:cubicBezTo>
                  <a:cubicBezTo>
                    <a:pt x="820" y="1041"/>
                    <a:pt x="1044" y="858"/>
                    <a:pt x="1081" y="610"/>
                  </a:cubicBezTo>
                  <a:cubicBezTo>
                    <a:pt x="1137" y="329"/>
                    <a:pt x="941" y="49"/>
                    <a:pt x="674" y="7"/>
                  </a:cubicBezTo>
                  <a:cubicBezTo>
                    <a:pt x="647" y="2"/>
                    <a:pt x="620" y="0"/>
                    <a:pt x="59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562846" y="3807606"/>
              <a:ext cx="76427" cy="69986"/>
            </a:xfrm>
            <a:custGeom>
              <a:avLst/>
              <a:gdLst/>
              <a:ahLst/>
              <a:cxnLst/>
              <a:rect l="l" t="t" r="r" b="b"/>
              <a:pathLst>
                <a:path w="1152" h="1055" extrusionOk="0">
                  <a:moveTo>
                    <a:pt x="573" y="0"/>
                  </a:moveTo>
                  <a:cubicBezTo>
                    <a:pt x="320" y="0"/>
                    <a:pt x="106" y="183"/>
                    <a:pt x="56" y="431"/>
                  </a:cubicBezTo>
                  <a:cubicBezTo>
                    <a:pt x="0" y="712"/>
                    <a:pt x="197" y="992"/>
                    <a:pt x="477" y="1048"/>
                  </a:cubicBezTo>
                  <a:cubicBezTo>
                    <a:pt x="504" y="1053"/>
                    <a:pt x="532" y="1055"/>
                    <a:pt x="558" y="1055"/>
                  </a:cubicBezTo>
                  <a:cubicBezTo>
                    <a:pt x="810" y="1055"/>
                    <a:pt x="1044" y="881"/>
                    <a:pt x="1095" y="627"/>
                  </a:cubicBezTo>
                  <a:cubicBezTo>
                    <a:pt x="1151" y="347"/>
                    <a:pt x="955" y="66"/>
                    <a:pt x="674" y="10"/>
                  </a:cubicBezTo>
                  <a:cubicBezTo>
                    <a:pt x="640" y="3"/>
                    <a:pt x="606" y="0"/>
                    <a:pt x="573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218272" y="3529175"/>
              <a:ext cx="399581" cy="182096"/>
            </a:xfrm>
            <a:custGeom>
              <a:avLst/>
              <a:gdLst/>
              <a:ahLst/>
              <a:cxnLst/>
              <a:rect l="l" t="t" r="r" b="b"/>
              <a:pathLst>
                <a:path w="6023" h="2745" extrusionOk="0">
                  <a:moveTo>
                    <a:pt x="1093" y="1"/>
                  </a:moveTo>
                  <a:cubicBezTo>
                    <a:pt x="652" y="1"/>
                    <a:pt x="264" y="243"/>
                    <a:pt x="169" y="838"/>
                  </a:cubicBezTo>
                  <a:cubicBezTo>
                    <a:pt x="0" y="1680"/>
                    <a:pt x="421" y="1905"/>
                    <a:pt x="969" y="2017"/>
                  </a:cubicBezTo>
                  <a:lnTo>
                    <a:pt x="4731" y="2719"/>
                  </a:lnTo>
                  <a:cubicBezTo>
                    <a:pt x="4820" y="2735"/>
                    <a:pt x="4909" y="2744"/>
                    <a:pt x="4995" y="2744"/>
                  </a:cubicBezTo>
                  <a:cubicBezTo>
                    <a:pt x="5419" y="2744"/>
                    <a:pt x="5779" y="2524"/>
                    <a:pt x="5896" y="1905"/>
                  </a:cubicBezTo>
                  <a:cubicBezTo>
                    <a:pt x="6022" y="1231"/>
                    <a:pt x="5643" y="838"/>
                    <a:pt x="5096" y="725"/>
                  </a:cubicBezTo>
                  <a:lnTo>
                    <a:pt x="1334" y="24"/>
                  </a:lnTo>
                  <a:cubicBezTo>
                    <a:pt x="1253" y="9"/>
                    <a:pt x="1172" y="1"/>
                    <a:pt x="1093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377490" y="3465488"/>
              <a:ext cx="122070" cy="82059"/>
            </a:xfrm>
            <a:custGeom>
              <a:avLst/>
              <a:gdLst/>
              <a:ahLst/>
              <a:cxnLst/>
              <a:rect l="l" t="t" r="r" b="b"/>
              <a:pathLst>
                <a:path w="1840" h="1237" extrusionOk="0">
                  <a:moveTo>
                    <a:pt x="183" y="1"/>
                  </a:moveTo>
                  <a:lnTo>
                    <a:pt x="1" y="927"/>
                  </a:lnTo>
                  <a:lnTo>
                    <a:pt x="1657" y="1236"/>
                  </a:lnTo>
                  <a:lnTo>
                    <a:pt x="1840" y="31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271345" y="3737948"/>
              <a:ext cx="224503" cy="208631"/>
            </a:xfrm>
            <a:custGeom>
              <a:avLst/>
              <a:gdLst/>
              <a:ahLst/>
              <a:cxnLst/>
              <a:rect l="l" t="t" r="r" b="b"/>
              <a:pathLst>
                <a:path w="3384" h="3145" extrusionOk="0">
                  <a:moveTo>
                    <a:pt x="1228" y="0"/>
                  </a:moveTo>
                  <a:cubicBezTo>
                    <a:pt x="764" y="0"/>
                    <a:pt x="367" y="328"/>
                    <a:pt x="281" y="807"/>
                  </a:cubicBezTo>
                  <a:lnTo>
                    <a:pt x="99" y="1776"/>
                  </a:lnTo>
                  <a:cubicBezTo>
                    <a:pt x="0" y="2323"/>
                    <a:pt x="351" y="2828"/>
                    <a:pt x="885" y="2941"/>
                  </a:cubicBezTo>
                  <a:lnTo>
                    <a:pt x="1938" y="3123"/>
                  </a:lnTo>
                  <a:cubicBezTo>
                    <a:pt x="2006" y="3137"/>
                    <a:pt x="2075" y="3144"/>
                    <a:pt x="2141" y="3144"/>
                  </a:cubicBezTo>
                  <a:cubicBezTo>
                    <a:pt x="2606" y="3144"/>
                    <a:pt x="3005" y="2816"/>
                    <a:pt x="3103" y="2337"/>
                  </a:cubicBezTo>
                  <a:lnTo>
                    <a:pt x="3271" y="1369"/>
                  </a:lnTo>
                  <a:cubicBezTo>
                    <a:pt x="3383" y="835"/>
                    <a:pt x="3033" y="316"/>
                    <a:pt x="2485" y="217"/>
                  </a:cubicBezTo>
                  <a:lnTo>
                    <a:pt x="1432" y="21"/>
                  </a:lnTo>
                  <a:cubicBezTo>
                    <a:pt x="1363" y="7"/>
                    <a:pt x="1295" y="0"/>
                    <a:pt x="122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300203" y="3764551"/>
              <a:ext cx="167714" cy="156357"/>
            </a:xfrm>
            <a:custGeom>
              <a:avLst/>
              <a:gdLst/>
              <a:ahLst/>
              <a:cxnLst/>
              <a:rect l="l" t="t" r="r" b="b"/>
              <a:pathLst>
                <a:path w="2528" h="2357" extrusionOk="0">
                  <a:moveTo>
                    <a:pt x="803" y="0"/>
                  </a:moveTo>
                  <a:cubicBezTo>
                    <a:pt x="517" y="0"/>
                    <a:pt x="274" y="206"/>
                    <a:pt x="225" y="476"/>
                  </a:cubicBezTo>
                  <a:lnTo>
                    <a:pt x="57" y="1445"/>
                  </a:lnTo>
                  <a:cubicBezTo>
                    <a:pt x="1" y="1782"/>
                    <a:pt x="211" y="2091"/>
                    <a:pt x="520" y="2147"/>
                  </a:cubicBezTo>
                  <a:lnTo>
                    <a:pt x="1573" y="2343"/>
                  </a:lnTo>
                  <a:cubicBezTo>
                    <a:pt x="1615" y="2352"/>
                    <a:pt x="1656" y="2356"/>
                    <a:pt x="1697" y="2356"/>
                  </a:cubicBezTo>
                  <a:cubicBezTo>
                    <a:pt x="1986" y="2356"/>
                    <a:pt x="2238" y="2149"/>
                    <a:pt x="2275" y="1866"/>
                  </a:cubicBezTo>
                  <a:lnTo>
                    <a:pt x="2457" y="897"/>
                  </a:lnTo>
                  <a:cubicBezTo>
                    <a:pt x="2527" y="574"/>
                    <a:pt x="2303" y="252"/>
                    <a:pt x="1980" y="195"/>
                  </a:cubicBezTo>
                  <a:lnTo>
                    <a:pt x="927" y="13"/>
                  </a:lnTo>
                  <a:cubicBezTo>
                    <a:pt x="885" y="4"/>
                    <a:pt x="844" y="0"/>
                    <a:pt x="803" y="0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3"/>
            <p:cNvGrpSpPr/>
            <p:nvPr/>
          </p:nvGrpSpPr>
          <p:grpSpPr>
            <a:xfrm>
              <a:off x="3313272" y="3781003"/>
              <a:ext cx="141574" cy="124321"/>
              <a:chOff x="3313272" y="3781003"/>
              <a:chExt cx="141574" cy="124321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3329061" y="3781003"/>
                <a:ext cx="125785" cy="33102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9" extrusionOk="0">
                    <a:moveTo>
                      <a:pt x="99" y="0"/>
                    </a:moveTo>
                    <a:cubicBezTo>
                      <a:pt x="53" y="0"/>
                      <a:pt x="15" y="27"/>
                      <a:pt x="15" y="74"/>
                    </a:cubicBezTo>
                    <a:cubicBezTo>
                      <a:pt x="1" y="130"/>
                      <a:pt x="43" y="158"/>
                      <a:pt x="85" y="186"/>
                    </a:cubicBezTo>
                    <a:lnTo>
                      <a:pt x="1798" y="495"/>
                    </a:lnTo>
                    <a:cubicBezTo>
                      <a:pt x="1805" y="497"/>
                      <a:pt x="1812" y="499"/>
                      <a:pt x="1819" y="499"/>
                    </a:cubicBezTo>
                    <a:cubicBezTo>
                      <a:pt x="1853" y="499"/>
                      <a:pt x="1884" y="471"/>
                      <a:pt x="1896" y="425"/>
                    </a:cubicBezTo>
                    <a:cubicBezTo>
                      <a:pt x="1896" y="369"/>
                      <a:pt x="1882" y="341"/>
                      <a:pt x="1826" y="326"/>
                    </a:cubicBezTo>
                    <a:lnTo>
                      <a:pt x="127" y="4"/>
                    </a:lnTo>
                    <a:cubicBezTo>
                      <a:pt x="117" y="1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3327204" y="3798650"/>
                <a:ext cx="123928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" extrusionOk="0">
                    <a:moveTo>
                      <a:pt x="72" y="1"/>
                    </a:moveTo>
                    <a:cubicBezTo>
                      <a:pt x="34" y="1"/>
                      <a:pt x="12" y="28"/>
                      <a:pt x="1" y="75"/>
                    </a:cubicBezTo>
                    <a:cubicBezTo>
                      <a:pt x="1" y="131"/>
                      <a:pt x="15" y="159"/>
                      <a:pt x="71" y="173"/>
                    </a:cubicBezTo>
                    <a:lnTo>
                      <a:pt x="1769" y="496"/>
                    </a:lnTo>
                    <a:cubicBezTo>
                      <a:pt x="1826" y="496"/>
                      <a:pt x="1854" y="482"/>
                      <a:pt x="1868" y="425"/>
                    </a:cubicBezTo>
                    <a:cubicBezTo>
                      <a:pt x="1868" y="369"/>
                      <a:pt x="1854" y="341"/>
                      <a:pt x="1797" y="313"/>
                    </a:cubicBezTo>
                    <a:lnTo>
                      <a:pt x="99" y="4"/>
                    </a:lnTo>
                    <a:cubicBezTo>
                      <a:pt x="89" y="2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3323489" y="3817557"/>
                <a:ext cx="124857" cy="32837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495" extrusionOk="0">
                    <a:moveTo>
                      <a:pt x="99" y="0"/>
                    </a:moveTo>
                    <a:cubicBezTo>
                      <a:pt x="57" y="0"/>
                      <a:pt x="15" y="14"/>
                      <a:pt x="1" y="70"/>
                    </a:cubicBezTo>
                    <a:cubicBezTo>
                      <a:pt x="1" y="126"/>
                      <a:pt x="15" y="155"/>
                      <a:pt x="71" y="169"/>
                    </a:cubicBezTo>
                    <a:lnTo>
                      <a:pt x="1769" y="491"/>
                    </a:lnTo>
                    <a:cubicBezTo>
                      <a:pt x="1779" y="494"/>
                      <a:pt x="1788" y="495"/>
                      <a:pt x="1796" y="495"/>
                    </a:cubicBezTo>
                    <a:cubicBezTo>
                      <a:pt x="1835" y="495"/>
                      <a:pt x="1858" y="468"/>
                      <a:pt x="1882" y="421"/>
                    </a:cubicBezTo>
                    <a:cubicBezTo>
                      <a:pt x="1882" y="365"/>
                      <a:pt x="1853" y="337"/>
                      <a:pt x="1811" y="309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3318845" y="3835203"/>
                <a:ext cx="125785" cy="3270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3" extrusionOk="0">
                    <a:moveTo>
                      <a:pt x="127" y="1"/>
                    </a:moveTo>
                    <a:cubicBezTo>
                      <a:pt x="71" y="1"/>
                      <a:pt x="28" y="29"/>
                      <a:pt x="14" y="71"/>
                    </a:cubicBezTo>
                    <a:cubicBezTo>
                      <a:pt x="0" y="113"/>
                      <a:pt x="28" y="155"/>
                      <a:pt x="85" y="169"/>
                    </a:cubicBezTo>
                    <a:lnTo>
                      <a:pt x="1783" y="492"/>
                    </a:lnTo>
                    <a:cubicBezTo>
                      <a:pt x="1839" y="492"/>
                      <a:pt x="1867" y="464"/>
                      <a:pt x="1895" y="422"/>
                    </a:cubicBezTo>
                    <a:cubicBezTo>
                      <a:pt x="1895" y="366"/>
                      <a:pt x="1867" y="324"/>
                      <a:pt x="1825" y="310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3316059" y="3851987"/>
                <a:ext cx="124857" cy="3323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01" extrusionOk="0">
                    <a:moveTo>
                      <a:pt x="113" y="0"/>
                    </a:moveTo>
                    <a:cubicBezTo>
                      <a:pt x="56" y="0"/>
                      <a:pt x="28" y="43"/>
                      <a:pt x="0" y="71"/>
                    </a:cubicBezTo>
                    <a:cubicBezTo>
                      <a:pt x="0" y="127"/>
                      <a:pt x="28" y="169"/>
                      <a:pt x="70" y="183"/>
                    </a:cubicBezTo>
                    <a:lnTo>
                      <a:pt x="1769" y="492"/>
                    </a:lnTo>
                    <a:cubicBezTo>
                      <a:pt x="1781" y="498"/>
                      <a:pt x="1793" y="501"/>
                      <a:pt x="1804" y="501"/>
                    </a:cubicBezTo>
                    <a:cubicBezTo>
                      <a:pt x="1842" y="501"/>
                      <a:pt x="1870" y="465"/>
                      <a:pt x="1881" y="422"/>
                    </a:cubicBezTo>
                    <a:cubicBezTo>
                      <a:pt x="1881" y="379"/>
                      <a:pt x="1867" y="337"/>
                      <a:pt x="1811" y="323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3"/>
              <p:cNvSpPr/>
              <p:nvPr/>
            </p:nvSpPr>
            <p:spPr>
              <a:xfrm>
                <a:off x="3313272" y="3871890"/>
                <a:ext cx="123928" cy="33434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504" extrusionOk="0">
                    <a:moveTo>
                      <a:pt x="65" y="0"/>
                    </a:moveTo>
                    <a:cubicBezTo>
                      <a:pt x="31" y="0"/>
                      <a:pt x="11" y="36"/>
                      <a:pt x="0" y="79"/>
                    </a:cubicBezTo>
                    <a:cubicBezTo>
                      <a:pt x="0" y="122"/>
                      <a:pt x="14" y="164"/>
                      <a:pt x="70" y="178"/>
                    </a:cubicBezTo>
                    <a:lnTo>
                      <a:pt x="1769" y="501"/>
                    </a:lnTo>
                    <a:cubicBezTo>
                      <a:pt x="1776" y="502"/>
                      <a:pt x="1783" y="503"/>
                      <a:pt x="1790" y="503"/>
                    </a:cubicBezTo>
                    <a:cubicBezTo>
                      <a:pt x="1832" y="503"/>
                      <a:pt x="1855" y="467"/>
                      <a:pt x="1867" y="430"/>
                    </a:cubicBezTo>
                    <a:cubicBezTo>
                      <a:pt x="1867" y="374"/>
                      <a:pt x="1853" y="332"/>
                      <a:pt x="1797" y="318"/>
                    </a:cubicBezTo>
                    <a:lnTo>
                      <a:pt x="98" y="9"/>
                    </a:lnTo>
                    <a:cubicBezTo>
                      <a:pt x="86" y="3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rgbClr val="D4E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3626825" y="168902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3626825" y="130157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hasCustomPrompt="1"/>
          </p:nvPr>
        </p:nvSpPr>
        <p:spPr>
          <a:xfrm>
            <a:off x="3045296" y="14281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3626825" y="247127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3626825" y="2084950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5" hasCustomPrompt="1"/>
          </p:nvPr>
        </p:nvSpPr>
        <p:spPr>
          <a:xfrm>
            <a:off x="3045296" y="22030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3626825" y="3253525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3626825" y="286832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>
            <a:off x="3045296" y="3007263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9"/>
          </p:nvPr>
        </p:nvSpPr>
        <p:spPr>
          <a:xfrm>
            <a:off x="3626825" y="4039150"/>
            <a:ext cx="4345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13"/>
          </p:nvPr>
        </p:nvSpPr>
        <p:spPr>
          <a:xfrm>
            <a:off x="3626825" y="3651700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3045296" y="3796825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8154183" y="447657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7822148" y="459797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8279667" y="28953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/>
          <p:nvPr/>
        </p:nvSpPr>
        <p:spPr>
          <a:xfrm rot="175">
            <a:off x="464920" y="-101272"/>
            <a:ext cx="8768814" cy="4942951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6225804" y="342675"/>
            <a:ext cx="242216" cy="242198"/>
          </a:xfrm>
          <a:custGeom>
            <a:avLst/>
            <a:gdLst/>
            <a:ahLst/>
            <a:cxnLst/>
            <a:rect l="l" t="t" r="r" b="b"/>
            <a:pathLst>
              <a:path w="3651" h="3651" extrusionOk="0">
                <a:moveTo>
                  <a:pt x="1826" y="1"/>
                </a:moveTo>
                <a:cubicBezTo>
                  <a:pt x="815" y="1"/>
                  <a:pt x="1" y="815"/>
                  <a:pt x="1" y="1826"/>
                </a:cubicBezTo>
                <a:cubicBezTo>
                  <a:pt x="1" y="2836"/>
                  <a:pt x="815" y="3650"/>
                  <a:pt x="1826" y="3650"/>
                </a:cubicBezTo>
                <a:cubicBezTo>
                  <a:pt x="2822" y="3650"/>
                  <a:pt x="3650" y="2836"/>
                  <a:pt x="3650" y="1826"/>
                </a:cubicBezTo>
                <a:cubicBezTo>
                  <a:pt x="3650" y="815"/>
                  <a:pt x="2822" y="1"/>
                  <a:pt x="1826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4006325" y="1423800"/>
            <a:ext cx="3944100" cy="15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300" b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4811975" y="3084425"/>
            <a:ext cx="31383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521018" y="296961"/>
            <a:ext cx="1118535" cy="723676"/>
          </a:xfrm>
          <a:custGeom>
            <a:avLst/>
            <a:gdLst/>
            <a:ahLst/>
            <a:cxnLst/>
            <a:rect l="l" t="t" r="r" b="b"/>
            <a:pathLst>
              <a:path w="16860" h="10909" extrusionOk="0">
                <a:moveTo>
                  <a:pt x="9125" y="1"/>
                </a:moveTo>
                <a:cubicBezTo>
                  <a:pt x="7173" y="1"/>
                  <a:pt x="5489" y="1012"/>
                  <a:pt x="4506" y="2542"/>
                </a:cubicBezTo>
                <a:cubicBezTo>
                  <a:pt x="4155" y="2415"/>
                  <a:pt x="3790" y="2345"/>
                  <a:pt x="3383" y="2345"/>
                </a:cubicBezTo>
                <a:cubicBezTo>
                  <a:pt x="1502" y="2345"/>
                  <a:pt x="0" y="3861"/>
                  <a:pt x="0" y="5742"/>
                </a:cubicBezTo>
                <a:cubicBezTo>
                  <a:pt x="0" y="7609"/>
                  <a:pt x="1502" y="9125"/>
                  <a:pt x="3383" y="9125"/>
                </a:cubicBezTo>
                <a:cubicBezTo>
                  <a:pt x="3889" y="9125"/>
                  <a:pt x="4380" y="8999"/>
                  <a:pt x="4801" y="8802"/>
                </a:cubicBezTo>
                <a:cubicBezTo>
                  <a:pt x="5798" y="10094"/>
                  <a:pt x="7342" y="10908"/>
                  <a:pt x="9097" y="10908"/>
                </a:cubicBezTo>
                <a:cubicBezTo>
                  <a:pt x="11441" y="10908"/>
                  <a:pt x="13406" y="9462"/>
                  <a:pt x="14192" y="7399"/>
                </a:cubicBezTo>
                <a:cubicBezTo>
                  <a:pt x="14389" y="7455"/>
                  <a:pt x="14571" y="7497"/>
                  <a:pt x="14782" y="7497"/>
                </a:cubicBezTo>
                <a:cubicBezTo>
                  <a:pt x="15933" y="7497"/>
                  <a:pt x="16859" y="6556"/>
                  <a:pt x="16859" y="5419"/>
                </a:cubicBezTo>
                <a:cubicBezTo>
                  <a:pt x="16859" y="4268"/>
                  <a:pt x="15933" y="3328"/>
                  <a:pt x="14782" y="3328"/>
                </a:cubicBezTo>
                <a:cubicBezTo>
                  <a:pt x="14571" y="3328"/>
                  <a:pt x="14361" y="3370"/>
                  <a:pt x="14178" y="3426"/>
                </a:cubicBezTo>
                <a:cubicBezTo>
                  <a:pt x="13364" y="1419"/>
                  <a:pt x="11399" y="1"/>
                  <a:pt x="91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919594" y="307244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087237" y="741177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1387097" y="543482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 rot="648411">
            <a:off x="368613" y="399444"/>
            <a:ext cx="8768724" cy="4943310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1"/>
          </p:nvPr>
        </p:nvSpPr>
        <p:spPr>
          <a:xfrm>
            <a:off x="713250" y="2959200"/>
            <a:ext cx="2349900" cy="79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2"/>
          </p:nvPr>
        </p:nvSpPr>
        <p:spPr>
          <a:xfrm>
            <a:off x="7132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3"/>
          </p:nvPr>
        </p:nvSpPr>
        <p:spPr>
          <a:xfrm>
            <a:off x="6080850" y="2961150"/>
            <a:ext cx="23499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4"/>
          </p:nvPr>
        </p:nvSpPr>
        <p:spPr>
          <a:xfrm>
            <a:off x="60808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5"/>
          </p:nvPr>
        </p:nvSpPr>
        <p:spPr>
          <a:xfrm>
            <a:off x="3397050" y="2961150"/>
            <a:ext cx="2349900" cy="7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subTitle" idx="6"/>
          </p:nvPr>
        </p:nvSpPr>
        <p:spPr>
          <a:xfrm>
            <a:off x="3397050" y="2562781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8210370" y="5062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8392744" y="739169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8560387" y="1173102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8860247" y="975407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5"/>
          <p:cNvGrpSpPr/>
          <p:nvPr/>
        </p:nvGrpSpPr>
        <p:grpSpPr>
          <a:xfrm>
            <a:off x="1208795" y="4107939"/>
            <a:ext cx="1031572" cy="802691"/>
            <a:chOff x="5439470" y="2950789"/>
            <a:chExt cx="1031572" cy="802691"/>
          </a:xfrm>
        </p:grpSpPr>
        <p:sp>
          <p:nvSpPr>
            <p:cNvPr id="206" name="Google Shape;206;p15"/>
            <p:cNvSpPr/>
            <p:nvPr/>
          </p:nvSpPr>
          <p:spPr>
            <a:xfrm>
              <a:off x="5439470" y="2950789"/>
              <a:ext cx="1031572" cy="784307"/>
            </a:xfrm>
            <a:custGeom>
              <a:avLst/>
              <a:gdLst/>
              <a:ahLst/>
              <a:cxnLst/>
              <a:rect l="l" t="t" r="r" b="b"/>
              <a:pathLst>
                <a:path w="22445" h="17065" extrusionOk="0">
                  <a:moveTo>
                    <a:pt x="18489" y="0"/>
                  </a:moveTo>
                  <a:cubicBezTo>
                    <a:pt x="18419" y="0"/>
                    <a:pt x="18348" y="8"/>
                    <a:pt x="18277" y="25"/>
                  </a:cubicBezTo>
                  <a:lnTo>
                    <a:pt x="811" y="4406"/>
                  </a:lnTo>
                  <a:cubicBezTo>
                    <a:pt x="311" y="4537"/>
                    <a:pt x="1" y="5061"/>
                    <a:pt x="120" y="5561"/>
                  </a:cubicBezTo>
                  <a:lnTo>
                    <a:pt x="1108" y="9574"/>
                  </a:lnTo>
                  <a:cubicBezTo>
                    <a:pt x="930" y="9788"/>
                    <a:pt x="858" y="10109"/>
                    <a:pt x="930" y="10407"/>
                  </a:cubicBezTo>
                  <a:lnTo>
                    <a:pt x="2418" y="16336"/>
                  </a:lnTo>
                  <a:cubicBezTo>
                    <a:pt x="2540" y="16774"/>
                    <a:pt x="2933" y="17064"/>
                    <a:pt x="3364" y="17064"/>
                  </a:cubicBezTo>
                  <a:cubicBezTo>
                    <a:pt x="3437" y="17064"/>
                    <a:pt x="3511" y="17056"/>
                    <a:pt x="3585" y="17039"/>
                  </a:cubicBezTo>
                  <a:lnTo>
                    <a:pt x="6442" y="16324"/>
                  </a:lnTo>
                  <a:cubicBezTo>
                    <a:pt x="6192" y="15289"/>
                    <a:pt x="6811" y="14241"/>
                    <a:pt x="7835" y="13991"/>
                  </a:cubicBezTo>
                  <a:cubicBezTo>
                    <a:pt x="7992" y="13953"/>
                    <a:pt x="8149" y="13935"/>
                    <a:pt x="8303" y="13935"/>
                  </a:cubicBezTo>
                  <a:cubicBezTo>
                    <a:pt x="9176" y="13935"/>
                    <a:pt x="9958" y="14513"/>
                    <a:pt x="10181" y="15384"/>
                  </a:cubicBezTo>
                  <a:lnTo>
                    <a:pt x="17753" y="13479"/>
                  </a:lnTo>
                  <a:cubicBezTo>
                    <a:pt x="17503" y="12443"/>
                    <a:pt x="18122" y="11395"/>
                    <a:pt x="19146" y="11145"/>
                  </a:cubicBezTo>
                  <a:cubicBezTo>
                    <a:pt x="19305" y="11105"/>
                    <a:pt x="19465" y="11086"/>
                    <a:pt x="19623" y="11086"/>
                  </a:cubicBezTo>
                  <a:cubicBezTo>
                    <a:pt x="20442" y="11086"/>
                    <a:pt x="21196" y="11608"/>
                    <a:pt x="21456" y="12407"/>
                  </a:cubicBezTo>
                  <a:cubicBezTo>
                    <a:pt x="21611" y="12264"/>
                    <a:pt x="21694" y="12074"/>
                    <a:pt x="21730" y="11860"/>
                  </a:cubicBezTo>
                  <a:lnTo>
                    <a:pt x="22337" y="11717"/>
                  </a:lnTo>
                  <a:cubicBezTo>
                    <a:pt x="22409" y="11693"/>
                    <a:pt x="22444" y="11621"/>
                    <a:pt x="22420" y="11562"/>
                  </a:cubicBezTo>
                  <a:lnTo>
                    <a:pt x="21647" y="8454"/>
                  </a:lnTo>
                  <a:cubicBezTo>
                    <a:pt x="21676" y="8416"/>
                    <a:pt x="21633" y="8377"/>
                    <a:pt x="21585" y="8377"/>
                  </a:cubicBezTo>
                  <a:cubicBezTo>
                    <a:pt x="21574" y="8377"/>
                    <a:pt x="21562" y="8379"/>
                    <a:pt x="21551" y="8383"/>
                  </a:cubicBezTo>
                  <a:lnTo>
                    <a:pt x="20992" y="8514"/>
                  </a:lnTo>
                  <a:lnTo>
                    <a:pt x="20420" y="6192"/>
                  </a:lnTo>
                  <a:cubicBezTo>
                    <a:pt x="20742" y="5895"/>
                    <a:pt x="20623" y="5442"/>
                    <a:pt x="20623" y="5442"/>
                  </a:cubicBezTo>
                  <a:lnTo>
                    <a:pt x="19432" y="727"/>
                  </a:lnTo>
                  <a:cubicBezTo>
                    <a:pt x="19319" y="298"/>
                    <a:pt x="18917" y="0"/>
                    <a:pt x="1848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" name="Google Shape;207;p15"/>
            <p:cNvGrpSpPr/>
            <p:nvPr/>
          </p:nvGrpSpPr>
          <p:grpSpPr>
            <a:xfrm>
              <a:off x="5506526" y="3004884"/>
              <a:ext cx="853983" cy="682644"/>
              <a:chOff x="5506526" y="3004884"/>
              <a:chExt cx="853983" cy="682644"/>
            </a:xfrm>
          </p:grpSpPr>
          <p:sp>
            <p:nvSpPr>
              <p:cNvPr id="208" name="Google Shape;208;p15"/>
              <p:cNvSpPr/>
              <p:nvPr/>
            </p:nvSpPr>
            <p:spPr>
              <a:xfrm>
                <a:off x="6155251" y="3004884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0"/>
                    </a:moveTo>
                    <a:cubicBezTo>
                      <a:pt x="2292" y="0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24"/>
                    </a:lnTo>
                    <a:cubicBezTo>
                      <a:pt x="324" y="2034"/>
                      <a:pt x="500" y="2160"/>
                      <a:pt x="696" y="2160"/>
                    </a:cubicBezTo>
                    <a:cubicBezTo>
                      <a:pt x="733" y="2160"/>
                      <a:pt x="772" y="2155"/>
                      <a:pt x="810" y="2146"/>
                    </a:cubicBezTo>
                    <a:lnTo>
                      <a:pt x="2655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51" y="324"/>
                    </a:lnTo>
                    <a:cubicBezTo>
                      <a:pt x="2701" y="125"/>
                      <a:pt x="2526" y="0"/>
                      <a:pt x="2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5987267" y="3047213"/>
                <a:ext cx="139029" cy="9909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56" extrusionOk="0">
                    <a:moveTo>
                      <a:pt x="2312" y="1"/>
                    </a:moveTo>
                    <a:cubicBezTo>
                      <a:pt x="2280" y="1"/>
                      <a:pt x="2247" y="4"/>
                      <a:pt x="2215" y="10"/>
                    </a:cubicBezTo>
                    <a:lnTo>
                      <a:pt x="369" y="475"/>
                    </a:lnTo>
                    <a:cubicBezTo>
                      <a:pt x="131" y="534"/>
                      <a:pt x="0" y="772"/>
                      <a:pt x="60" y="1011"/>
                    </a:cubicBezTo>
                    <a:lnTo>
                      <a:pt x="262" y="1832"/>
                    </a:lnTo>
                    <a:cubicBezTo>
                      <a:pt x="312" y="2032"/>
                      <a:pt x="487" y="2156"/>
                      <a:pt x="683" y="2156"/>
                    </a:cubicBezTo>
                    <a:cubicBezTo>
                      <a:pt x="721" y="2156"/>
                      <a:pt x="759" y="2151"/>
                      <a:pt x="798" y="2142"/>
                    </a:cubicBezTo>
                    <a:lnTo>
                      <a:pt x="2643" y="1689"/>
                    </a:lnTo>
                    <a:cubicBezTo>
                      <a:pt x="2881" y="1630"/>
                      <a:pt x="3024" y="1392"/>
                      <a:pt x="2965" y="1153"/>
                    </a:cubicBezTo>
                    <a:lnTo>
                      <a:pt x="2750" y="332"/>
                    </a:lnTo>
                    <a:cubicBezTo>
                      <a:pt x="2699" y="126"/>
                      <a:pt x="2515" y="1"/>
                      <a:pt x="2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5818181" y="3089680"/>
                <a:ext cx="139029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1" extrusionOk="0">
                    <a:moveTo>
                      <a:pt x="2330" y="1"/>
                    </a:moveTo>
                    <a:cubicBezTo>
                      <a:pt x="2292" y="1"/>
                      <a:pt x="2253" y="5"/>
                      <a:pt x="2215" y="15"/>
                    </a:cubicBezTo>
                    <a:lnTo>
                      <a:pt x="369" y="479"/>
                    </a:lnTo>
                    <a:cubicBezTo>
                      <a:pt x="131" y="539"/>
                      <a:pt x="0" y="777"/>
                      <a:pt x="60" y="1015"/>
                    </a:cubicBezTo>
                    <a:lnTo>
                      <a:pt x="274" y="1837"/>
                    </a:lnTo>
                    <a:cubicBezTo>
                      <a:pt x="324" y="2036"/>
                      <a:pt x="499" y="2161"/>
                      <a:pt x="695" y="2161"/>
                    </a:cubicBezTo>
                    <a:cubicBezTo>
                      <a:pt x="733" y="2161"/>
                      <a:pt x="771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2"/>
                      <a:pt x="3024" y="1384"/>
                      <a:pt x="2965" y="1146"/>
                    </a:cubicBezTo>
                    <a:lnTo>
                      <a:pt x="2750" y="325"/>
                    </a:lnTo>
                    <a:cubicBezTo>
                      <a:pt x="2701" y="125"/>
                      <a:pt x="2525" y="1"/>
                      <a:pt x="2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5650151" y="3131871"/>
                <a:ext cx="138523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160" extrusionOk="0">
                    <a:moveTo>
                      <a:pt x="2324" y="0"/>
                    </a:moveTo>
                    <a:cubicBezTo>
                      <a:pt x="2288" y="0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63" y="1836"/>
                    </a:lnTo>
                    <a:cubicBezTo>
                      <a:pt x="313" y="2035"/>
                      <a:pt x="488" y="2159"/>
                      <a:pt x="684" y="2159"/>
                    </a:cubicBezTo>
                    <a:cubicBezTo>
                      <a:pt x="721" y="2159"/>
                      <a:pt x="760" y="2155"/>
                      <a:pt x="799" y="2145"/>
                    </a:cubicBezTo>
                    <a:lnTo>
                      <a:pt x="2644" y="1693"/>
                    </a:lnTo>
                    <a:cubicBezTo>
                      <a:pt x="2882" y="1633"/>
                      <a:pt x="3013" y="1395"/>
                      <a:pt x="2954" y="1145"/>
                    </a:cubicBezTo>
                    <a:lnTo>
                      <a:pt x="2751" y="335"/>
                    </a:lnTo>
                    <a:cubicBezTo>
                      <a:pt x="2701" y="134"/>
                      <a:pt x="2522" y="0"/>
                      <a:pt x="2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5506526" y="3174522"/>
                <a:ext cx="113613" cy="98768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149" extrusionOk="0">
                    <a:moveTo>
                      <a:pt x="1776" y="0"/>
                    </a:moveTo>
                    <a:cubicBezTo>
                      <a:pt x="1739" y="0"/>
                      <a:pt x="1700" y="5"/>
                      <a:pt x="1661" y="15"/>
                    </a:cubicBezTo>
                    <a:cubicBezTo>
                      <a:pt x="1661" y="15"/>
                      <a:pt x="530" y="86"/>
                      <a:pt x="173" y="860"/>
                    </a:cubicBezTo>
                    <a:cubicBezTo>
                      <a:pt x="0" y="1309"/>
                      <a:pt x="6" y="2149"/>
                      <a:pt x="222" y="2149"/>
                    </a:cubicBezTo>
                    <a:cubicBezTo>
                      <a:pt x="229" y="2149"/>
                      <a:pt x="237" y="2148"/>
                      <a:pt x="245" y="2146"/>
                    </a:cubicBezTo>
                    <a:lnTo>
                      <a:pt x="2090" y="1681"/>
                    </a:lnTo>
                    <a:cubicBezTo>
                      <a:pt x="2328" y="1622"/>
                      <a:pt x="2471" y="1384"/>
                      <a:pt x="2412" y="1146"/>
                    </a:cubicBezTo>
                    <a:lnTo>
                      <a:pt x="2197" y="324"/>
                    </a:lnTo>
                    <a:cubicBezTo>
                      <a:pt x="2147" y="125"/>
                      <a:pt x="1972" y="0"/>
                      <a:pt x="1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6221480" y="3269705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1" y="1"/>
                    </a:moveTo>
                    <a:cubicBezTo>
                      <a:pt x="2304" y="1"/>
                      <a:pt x="2265" y="6"/>
                      <a:pt x="2226" y="15"/>
                    </a:cubicBezTo>
                    <a:lnTo>
                      <a:pt x="381" y="480"/>
                    </a:lnTo>
                    <a:cubicBezTo>
                      <a:pt x="143" y="527"/>
                      <a:pt x="0" y="777"/>
                      <a:pt x="71" y="1015"/>
                    </a:cubicBezTo>
                    <a:lnTo>
                      <a:pt x="274" y="1825"/>
                    </a:lnTo>
                    <a:cubicBezTo>
                      <a:pt x="324" y="2027"/>
                      <a:pt x="503" y="2160"/>
                      <a:pt x="701" y="2160"/>
                    </a:cubicBezTo>
                    <a:cubicBezTo>
                      <a:pt x="737" y="2160"/>
                      <a:pt x="773" y="2156"/>
                      <a:pt x="810" y="2146"/>
                    </a:cubicBezTo>
                    <a:lnTo>
                      <a:pt x="2655" y="1682"/>
                    </a:lnTo>
                    <a:cubicBezTo>
                      <a:pt x="2893" y="1623"/>
                      <a:pt x="3024" y="1384"/>
                      <a:pt x="2965" y="1146"/>
                    </a:cubicBezTo>
                    <a:lnTo>
                      <a:pt x="2762" y="325"/>
                    </a:lnTo>
                    <a:cubicBezTo>
                      <a:pt x="2712" y="125"/>
                      <a:pt x="2537" y="1"/>
                      <a:pt x="2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6053450" y="3311897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8"/>
                    </a:lnTo>
                    <a:cubicBezTo>
                      <a:pt x="132" y="538"/>
                      <a:pt x="1" y="776"/>
                      <a:pt x="60" y="1014"/>
                    </a:cubicBezTo>
                    <a:lnTo>
                      <a:pt x="275" y="1836"/>
                    </a:lnTo>
                    <a:cubicBezTo>
                      <a:pt x="325" y="2035"/>
                      <a:pt x="500" y="2160"/>
                      <a:pt x="695" y="2160"/>
                    </a:cubicBezTo>
                    <a:cubicBezTo>
                      <a:pt x="733" y="2160"/>
                      <a:pt x="772" y="2155"/>
                      <a:pt x="810" y="2145"/>
                    </a:cubicBezTo>
                    <a:lnTo>
                      <a:pt x="2656" y="1681"/>
                    </a:lnTo>
                    <a:cubicBezTo>
                      <a:pt x="2894" y="1621"/>
                      <a:pt x="3025" y="1383"/>
                      <a:pt x="2965" y="1145"/>
                    </a:cubicBezTo>
                    <a:lnTo>
                      <a:pt x="2751" y="335"/>
                    </a:lnTo>
                    <a:cubicBezTo>
                      <a:pt x="2701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5884914" y="3354548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42" y="0"/>
                    </a:moveTo>
                    <a:cubicBezTo>
                      <a:pt x="2304" y="0"/>
                      <a:pt x="2266" y="5"/>
                      <a:pt x="2227" y="15"/>
                    </a:cubicBezTo>
                    <a:lnTo>
                      <a:pt x="382" y="467"/>
                    </a:lnTo>
                    <a:cubicBezTo>
                      <a:pt x="144" y="527"/>
                      <a:pt x="1" y="765"/>
                      <a:pt x="60" y="1015"/>
                    </a:cubicBezTo>
                    <a:lnTo>
                      <a:pt x="275" y="1824"/>
                    </a:lnTo>
                    <a:cubicBezTo>
                      <a:pt x="325" y="2026"/>
                      <a:pt x="503" y="2159"/>
                      <a:pt x="701" y="2159"/>
                    </a:cubicBezTo>
                    <a:cubicBezTo>
                      <a:pt x="737" y="2159"/>
                      <a:pt x="774" y="2155"/>
                      <a:pt x="810" y="2146"/>
                    </a:cubicBezTo>
                    <a:lnTo>
                      <a:pt x="2656" y="1682"/>
                    </a:lnTo>
                    <a:cubicBezTo>
                      <a:pt x="2894" y="1622"/>
                      <a:pt x="3025" y="1384"/>
                      <a:pt x="2965" y="1146"/>
                    </a:cubicBezTo>
                    <a:lnTo>
                      <a:pt x="2763" y="324"/>
                    </a:lnTo>
                    <a:cubicBezTo>
                      <a:pt x="2713" y="125"/>
                      <a:pt x="2538" y="0"/>
                      <a:pt x="2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5716379" y="3396693"/>
                <a:ext cx="139029" cy="99274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60" extrusionOk="0">
                    <a:moveTo>
                      <a:pt x="2324" y="1"/>
                    </a:moveTo>
                    <a:cubicBezTo>
                      <a:pt x="2288" y="1"/>
                      <a:pt x="2252" y="5"/>
                      <a:pt x="2215" y="14"/>
                    </a:cubicBezTo>
                    <a:lnTo>
                      <a:pt x="370" y="479"/>
                    </a:lnTo>
                    <a:cubicBezTo>
                      <a:pt x="132" y="538"/>
                      <a:pt x="1" y="776"/>
                      <a:pt x="60" y="1015"/>
                    </a:cubicBezTo>
                    <a:lnTo>
                      <a:pt x="262" y="1836"/>
                    </a:lnTo>
                    <a:cubicBezTo>
                      <a:pt x="312" y="2036"/>
                      <a:pt x="488" y="2160"/>
                      <a:pt x="683" y="2160"/>
                    </a:cubicBezTo>
                    <a:cubicBezTo>
                      <a:pt x="721" y="2160"/>
                      <a:pt x="760" y="2155"/>
                      <a:pt x="798" y="2146"/>
                    </a:cubicBezTo>
                    <a:lnTo>
                      <a:pt x="2644" y="1681"/>
                    </a:lnTo>
                    <a:cubicBezTo>
                      <a:pt x="2882" y="1622"/>
                      <a:pt x="3025" y="1384"/>
                      <a:pt x="2965" y="1146"/>
                    </a:cubicBezTo>
                    <a:lnTo>
                      <a:pt x="2751" y="336"/>
                    </a:lnTo>
                    <a:cubicBezTo>
                      <a:pt x="2700" y="134"/>
                      <a:pt x="2522" y="1"/>
                      <a:pt x="23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5547844" y="3439344"/>
                <a:ext cx="176808" cy="24818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5400" extrusionOk="0">
                    <a:moveTo>
                      <a:pt x="2337" y="1"/>
                    </a:moveTo>
                    <a:cubicBezTo>
                      <a:pt x="2300" y="1"/>
                      <a:pt x="2264" y="6"/>
                      <a:pt x="2227" y="15"/>
                    </a:cubicBezTo>
                    <a:lnTo>
                      <a:pt x="370" y="480"/>
                    </a:lnTo>
                    <a:cubicBezTo>
                      <a:pt x="143" y="539"/>
                      <a:pt x="0" y="777"/>
                      <a:pt x="60" y="1015"/>
                    </a:cubicBezTo>
                    <a:lnTo>
                      <a:pt x="1096" y="5075"/>
                    </a:lnTo>
                    <a:cubicBezTo>
                      <a:pt x="1146" y="5275"/>
                      <a:pt x="1321" y="5399"/>
                      <a:pt x="1517" y="5399"/>
                    </a:cubicBezTo>
                    <a:cubicBezTo>
                      <a:pt x="1554" y="5399"/>
                      <a:pt x="1593" y="5395"/>
                      <a:pt x="1632" y="5385"/>
                    </a:cubicBezTo>
                    <a:lnTo>
                      <a:pt x="3477" y="4921"/>
                    </a:lnTo>
                    <a:cubicBezTo>
                      <a:pt x="3715" y="4861"/>
                      <a:pt x="3846" y="4623"/>
                      <a:pt x="3787" y="4385"/>
                    </a:cubicBezTo>
                    <a:lnTo>
                      <a:pt x="2751" y="325"/>
                    </a:lnTo>
                    <a:cubicBezTo>
                      <a:pt x="2701" y="125"/>
                      <a:pt x="2526" y="1"/>
                      <a:pt x="2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15"/>
            <p:cNvSpPr/>
            <p:nvPr/>
          </p:nvSpPr>
          <p:spPr>
            <a:xfrm>
              <a:off x="5743174" y="3608522"/>
              <a:ext cx="159297" cy="144958"/>
            </a:xfrm>
            <a:custGeom>
              <a:avLst/>
              <a:gdLst/>
              <a:ahLst/>
              <a:cxnLst/>
              <a:rect l="l" t="t" r="r" b="b"/>
              <a:pathLst>
                <a:path w="3466" h="3154" extrusionOk="0">
                  <a:moveTo>
                    <a:pt x="1734" y="724"/>
                  </a:moveTo>
                  <a:cubicBezTo>
                    <a:pt x="2112" y="724"/>
                    <a:pt x="2456" y="986"/>
                    <a:pt x="2537" y="1359"/>
                  </a:cubicBezTo>
                  <a:cubicBezTo>
                    <a:pt x="2656" y="1811"/>
                    <a:pt x="2382" y="2275"/>
                    <a:pt x="1930" y="2371"/>
                  </a:cubicBezTo>
                  <a:cubicBezTo>
                    <a:pt x="1860" y="2389"/>
                    <a:pt x="1790" y="2398"/>
                    <a:pt x="1720" y="2398"/>
                  </a:cubicBezTo>
                  <a:cubicBezTo>
                    <a:pt x="1351" y="2398"/>
                    <a:pt x="1008" y="2144"/>
                    <a:pt x="918" y="1763"/>
                  </a:cubicBezTo>
                  <a:cubicBezTo>
                    <a:pt x="799" y="1323"/>
                    <a:pt x="1084" y="859"/>
                    <a:pt x="1525" y="751"/>
                  </a:cubicBezTo>
                  <a:cubicBezTo>
                    <a:pt x="1595" y="733"/>
                    <a:pt x="1665" y="724"/>
                    <a:pt x="1734" y="724"/>
                  </a:cubicBezTo>
                  <a:close/>
                  <a:moveTo>
                    <a:pt x="1739" y="0"/>
                  </a:moveTo>
                  <a:cubicBezTo>
                    <a:pt x="1610" y="0"/>
                    <a:pt x="1478" y="16"/>
                    <a:pt x="1346" y="49"/>
                  </a:cubicBezTo>
                  <a:cubicBezTo>
                    <a:pt x="501" y="263"/>
                    <a:pt x="1" y="1120"/>
                    <a:pt x="203" y="1954"/>
                  </a:cubicBezTo>
                  <a:cubicBezTo>
                    <a:pt x="386" y="2683"/>
                    <a:pt x="1033" y="3154"/>
                    <a:pt x="1735" y="3154"/>
                  </a:cubicBezTo>
                  <a:cubicBezTo>
                    <a:pt x="1859" y="3154"/>
                    <a:pt x="1984" y="3139"/>
                    <a:pt x="2108" y="3109"/>
                  </a:cubicBezTo>
                  <a:cubicBezTo>
                    <a:pt x="2954" y="2895"/>
                    <a:pt x="3466" y="2037"/>
                    <a:pt x="3251" y="1204"/>
                  </a:cubicBezTo>
                  <a:cubicBezTo>
                    <a:pt x="3080" y="478"/>
                    <a:pt x="2448" y="0"/>
                    <a:pt x="1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263579" y="3477399"/>
              <a:ext cx="159297" cy="144774"/>
            </a:xfrm>
            <a:custGeom>
              <a:avLst/>
              <a:gdLst/>
              <a:ahLst/>
              <a:cxnLst/>
              <a:rect l="l" t="t" r="r" b="b"/>
              <a:pathLst>
                <a:path w="3466" h="3150" extrusionOk="0">
                  <a:moveTo>
                    <a:pt x="1741" y="732"/>
                  </a:moveTo>
                  <a:cubicBezTo>
                    <a:pt x="2112" y="732"/>
                    <a:pt x="2456" y="995"/>
                    <a:pt x="2537" y="1378"/>
                  </a:cubicBezTo>
                  <a:cubicBezTo>
                    <a:pt x="2668" y="1818"/>
                    <a:pt x="2382" y="2283"/>
                    <a:pt x="1930" y="2390"/>
                  </a:cubicBezTo>
                  <a:cubicBezTo>
                    <a:pt x="1862" y="2408"/>
                    <a:pt x="1793" y="2417"/>
                    <a:pt x="1726" y="2417"/>
                  </a:cubicBezTo>
                  <a:cubicBezTo>
                    <a:pt x="1354" y="2417"/>
                    <a:pt x="1008" y="2154"/>
                    <a:pt x="918" y="1771"/>
                  </a:cubicBezTo>
                  <a:cubicBezTo>
                    <a:pt x="799" y="1330"/>
                    <a:pt x="1084" y="866"/>
                    <a:pt x="1537" y="759"/>
                  </a:cubicBezTo>
                  <a:cubicBezTo>
                    <a:pt x="1605" y="740"/>
                    <a:pt x="1673" y="732"/>
                    <a:pt x="1741" y="732"/>
                  </a:cubicBezTo>
                  <a:close/>
                  <a:moveTo>
                    <a:pt x="1725" y="1"/>
                  </a:moveTo>
                  <a:cubicBezTo>
                    <a:pt x="1604" y="1"/>
                    <a:pt x="1481" y="15"/>
                    <a:pt x="1358" y="44"/>
                  </a:cubicBezTo>
                  <a:cubicBezTo>
                    <a:pt x="501" y="259"/>
                    <a:pt x="1" y="1116"/>
                    <a:pt x="203" y="1949"/>
                  </a:cubicBezTo>
                  <a:cubicBezTo>
                    <a:pt x="385" y="2678"/>
                    <a:pt x="1033" y="3149"/>
                    <a:pt x="1735" y="3149"/>
                  </a:cubicBezTo>
                  <a:cubicBezTo>
                    <a:pt x="1858" y="3149"/>
                    <a:pt x="1984" y="3135"/>
                    <a:pt x="2108" y="3104"/>
                  </a:cubicBezTo>
                  <a:cubicBezTo>
                    <a:pt x="2965" y="2890"/>
                    <a:pt x="3466" y="2033"/>
                    <a:pt x="3263" y="1199"/>
                  </a:cubicBezTo>
                  <a:cubicBezTo>
                    <a:pt x="3080" y="487"/>
                    <a:pt x="2436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5489842" y="3160412"/>
              <a:ext cx="888729" cy="229846"/>
            </a:xfrm>
            <a:custGeom>
              <a:avLst/>
              <a:gdLst/>
              <a:ahLst/>
              <a:cxnLst/>
              <a:rect l="l" t="t" r="r" b="b"/>
              <a:pathLst>
                <a:path w="19337" h="5001" extrusionOk="0">
                  <a:moveTo>
                    <a:pt x="19300" y="0"/>
                  </a:moveTo>
                  <a:lnTo>
                    <a:pt x="0" y="4846"/>
                  </a:lnTo>
                  <a:lnTo>
                    <a:pt x="36" y="5001"/>
                  </a:lnTo>
                  <a:lnTo>
                    <a:pt x="19336" y="155"/>
                  </a:lnTo>
                  <a:lnTo>
                    <a:pt x="19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5"/>
          <p:cNvSpPr/>
          <p:nvPr/>
        </p:nvSpPr>
        <p:spPr>
          <a:xfrm rot="5400000">
            <a:off x="508888" y="1701481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5400000">
            <a:off x="833412" y="2095459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rot="5400000">
            <a:off x="447474" y="2081227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4827574" y="469260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rot="5400000">
            <a:off x="3278070" y="45005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 rot="180">
            <a:off x="376575" y="-747926"/>
            <a:ext cx="8516181" cy="6333901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17"/>
          <p:cNvGrpSpPr/>
          <p:nvPr/>
        </p:nvGrpSpPr>
        <p:grpSpPr>
          <a:xfrm>
            <a:off x="7776362" y="515558"/>
            <a:ext cx="980097" cy="668488"/>
            <a:chOff x="3752462" y="2272833"/>
            <a:chExt cx="980097" cy="668488"/>
          </a:xfrm>
        </p:grpSpPr>
        <p:sp>
          <p:nvSpPr>
            <p:cNvPr id="272" name="Google Shape;272;p17"/>
            <p:cNvSpPr/>
            <p:nvPr/>
          </p:nvSpPr>
          <p:spPr>
            <a:xfrm>
              <a:off x="3784726" y="2272833"/>
              <a:ext cx="947833" cy="577350"/>
            </a:xfrm>
            <a:custGeom>
              <a:avLst/>
              <a:gdLst/>
              <a:ahLst/>
              <a:cxnLst/>
              <a:rect l="l" t="t" r="r" b="b"/>
              <a:pathLst>
                <a:path w="20623" h="12562" extrusionOk="0">
                  <a:moveTo>
                    <a:pt x="6430" y="0"/>
                  </a:moveTo>
                  <a:cubicBezTo>
                    <a:pt x="6430" y="24"/>
                    <a:pt x="6406" y="36"/>
                    <a:pt x="6406" y="48"/>
                  </a:cubicBezTo>
                  <a:cubicBezTo>
                    <a:pt x="5954" y="226"/>
                    <a:pt x="5787" y="1179"/>
                    <a:pt x="6251" y="1453"/>
                  </a:cubicBezTo>
                  <a:cubicBezTo>
                    <a:pt x="6325" y="1496"/>
                    <a:pt x="6398" y="1503"/>
                    <a:pt x="6471" y="1503"/>
                  </a:cubicBezTo>
                  <a:cubicBezTo>
                    <a:pt x="6506" y="1503"/>
                    <a:pt x="6541" y="1502"/>
                    <a:pt x="6576" y="1502"/>
                  </a:cubicBezTo>
                  <a:cubicBezTo>
                    <a:pt x="6672" y="1502"/>
                    <a:pt x="6772" y="1513"/>
                    <a:pt x="6882" y="1596"/>
                  </a:cubicBezTo>
                  <a:cubicBezTo>
                    <a:pt x="6751" y="1941"/>
                    <a:pt x="6466" y="2024"/>
                    <a:pt x="6275" y="2286"/>
                  </a:cubicBezTo>
                  <a:cubicBezTo>
                    <a:pt x="6288" y="2299"/>
                    <a:pt x="6302" y="2304"/>
                    <a:pt x="6317" y="2304"/>
                  </a:cubicBezTo>
                  <a:cubicBezTo>
                    <a:pt x="6360" y="2304"/>
                    <a:pt x="6408" y="2265"/>
                    <a:pt x="6437" y="2265"/>
                  </a:cubicBezTo>
                  <a:cubicBezTo>
                    <a:pt x="6455" y="2265"/>
                    <a:pt x="6466" y="2278"/>
                    <a:pt x="6466" y="2322"/>
                  </a:cubicBezTo>
                  <a:cubicBezTo>
                    <a:pt x="5858" y="3036"/>
                    <a:pt x="5299" y="3834"/>
                    <a:pt x="4680" y="4548"/>
                  </a:cubicBezTo>
                  <a:cubicBezTo>
                    <a:pt x="4647" y="4545"/>
                    <a:pt x="4615" y="4544"/>
                    <a:pt x="4585" y="4544"/>
                  </a:cubicBezTo>
                  <a:cubicBezTo>
                    <a:pt x="4045" y="4544"/>
                    <a:pt x="3805" y="5023"/>
                    <a:pt x="3715" y="5406"/>
                  </a:cubicBezTo>
                  <a:cubicBezTo>
                    <a:pt x="3254" y="5193"/>
                    <a:pt x="2814" y="5102"/>
                    <a:pt x="2402" y="5102"/>
                  </a:cubicBezTo>
                  <a:cubicBezTo>
                    <a:pt x="1430" y="5102"/>
                    <a:pt x="613" y="5609"/>
                    <a:pt x="36" y="6227"/>
                  </a:cubicBezTo>
                  <a:cubicBezTo>
                    <a:pt x="24" y="6287"/>
                    <a:pt x="12" y="6358"/>
                    <a:pt x="0" y="6418"/>
                  </a:cubicBezTo>
                  <a:cubicBezTo>
                    <a:pt x="12" y="6418"/>
                    <a:pt x="24" y="6430"/>
                    <a:pt x="36" y="6430"/>
                  </a:cubicBezTo>
                  <a:cubicBezTo>
                    <a:pt x="72" y="6644"/>
                    <a:pt x="298" y="6751"/>
                    <a:pt x="548" y="6811"/>
                  </a:cubicBezTo>
                  <a:cubicBezTo>
                    <a:pt x="1018" y="6488"/>
                    <a:pt x="1601" y="6294"/>
                    <a:pt x="2204" y="6294"/>
                  </a:cubicBezTo>
                  <a:cubicBezTo>
                    <a:pt x="2382" y="6294"/>
                    <a:pt x="2561" y="6311"/>
                    <a:pt x="2739" y="6346"/>
                  </a:cubicBezTo>
                  <a:cubicBezTo>
                    <a:pt x="4215" y="6608"/>
                    <a:pt x="5227" y="7918"/>
                    <a:pt x="5156" y="9311"/>
                  </a:cubicBezTo>
                  <a:cubicBezTo>
                    <a:pt x="5227" y="9311"/>
                    <a:pt x="5263" y="9287"/>
                    <a:pt x="5334" y="9287"/>
                  </a:cubicBezTo>
                  <a:cubicBezTo>
                    <a:pt x="5596" y="9680"/>
                    <a:pt x="5692" y="9918"/>
                    <a:pt x="6049" y="10228"/>
                  </a:cubicBezTo>
                  <a:cubicBezTo>
                    <a:pt x="6251" y="10406"/>
                    <a:pt x="6489" y="10525"/>
                    <a:pt x="6763" y="10621"/>
                  </a:cubicBezTo>
                  <a:cubicBezTo>
                    <a:pt x="7513" y="10859"/>
                    <a:pt x="12288" y="11704"/>
                    <a:pt x="12323" y="11716"/>
                  </a:cubicBezTo>
                  <a:cubicBezTo>
                    <a:pt x="12514" y="12073"/>
                    <a:pt x="12954" y="12228"/>
                    <a:pt x="13300" y="12287"/>
                  </a:cubicBezTo>
                  <a:cubicBezTo>
                    <a:pt x="13252" y="11954"/>
                    <a:pt x="13252" y="11621"/>
                    <a:pt x="13312" y="11287"/>
                  </a:cubicBezTo>
                  <a:cubicBezTo>
                    <a:pt x="13576" y="9849"/>
                    <a:pt x="14827" y="8833"/>
                    <a:pt x="16247" y="8833"/>
                  </a:cubicBezTo>
                  <a:cubicBezTo>
                    <a:pt x="16425" y="8833"/>
                    <a:pt x="16606" y="8849"/>
                    <a:pt x="16788" y="8882"/>
                  </a:cubicBezTo>
                  <a:cubicBezTo>
                    <a:pt x="18408" y="9180"/>
                    <a:pt x="19479" y="10728"/>
                    <a:pt x="19181" y="12359"/>
                  </a:cubicBezTo>
                  <a:cubicBezTo>
                    <a:pt x="19181" y="12395"/>
                    <a:pt x="19170" y="12454"/>
                    <a:pt x="19146" y="12502"/>
                  </a:cubicBezTo>
                  <a:lnTo>
                    <a:pt x="20027" y="12561"/>
                  </a:lnTo>
                  <a:lnTo>
                    <a:pt x="20313" y="12299"/>
                  </a:lnTo>
                  <a:cubicBezTo>
                    <a:pt x="20324" y="12359"/>
                    <a:pt x="20360" y="12430"/>
                    <a:pt x="20455" y="12442"/>
                  </a:cubicBezTo>
                  <a:cubicBezTo>
                    <a:pt x="20455" y="12395"/>
                    <a:pt x="20479" y="12335"/>
                    <a:pt x="20491" y="12299"/>
                  </a:cubicBezTo>
                  <a:cubicBezTo>
                    <a:pt x="20324" y="11621"/>
                    <a:pt x="20217" y="10704"/>
                    <a:pt x="20098" y="10156"/>
                  </a:cubicBezTo>
                  <a:cubicBezTo>
                    <a:pt x="20121" y="10134"/>
                    <a:pt x="20152" y="10126"/>
                    <a:pt x="20186" y="10126"/>
                  </a:cubicBezTo>
                  <a:cubicBezTo>
                    <a:pt x="20245" y="10126"/>
                    <a:pt x="20315" y="10148"/>
                    <a:pt x="20372" y="10148"/>
                  </a:cubicBezTo>
                  <a:cubicBezTo>
                    <a:pt x="20422" y="10148"/>
                    <a:pt x="20462" y="10132"/>
                    <a:pt x="20479" y="10073"/>
                  </a:cubicBezTo>
                  <a:cubicBezTo>
                    <a:pt x="20622" y="9525"/>
                    <a:pt x="20324" y="9263"/>
                    <a:pt x="20182" y="8882"/>
                  </a:cubicBezTo>
                  <a:cubicBezTo>
                    <a:pt x="19920" y="8692"/>
                    <a:pt x="19527" y="8573"/>
                    <a:pt x="19086" y="8489"/>
                  </a:cubicBezTo>
                  <a:cubicBezTo>
                    <a:pt x="18777" y="7954"/>
                    <a:pt x="18038" y="7668"/>
                    <a:pt x="18003" y="6953"/>
                  </a:cubicBezTo>
                  <a:lnTo>
                    <a:pt x="18003" y="6953"/>
                  </a:lnTo>
                  <a:cubicBezTo>
                    <a:pt x="18201" y="6968"/>
                    <a:pt x="18408" y="7014"/>
                    <a:pt x="18588" y="7014"/>
                  </a:cubicBezTo>
                  <a:cubicBezTo>
                    <a:pt x="18700" y="7014"/>
                    <a:pt x="18801" y="6996"/>
                    <a:pt x="18884" y="6942"/>
                  </a:cubicBezTo>
                  <a:cubicBezTo>
                    <a:pt x="18920" y="6763"/>
                    <a:pt x="18729" y="6715"/>
                    <a:pt x="18765" y="6549"/>
                  </a:cubicBezTo>
                  <a:cubicBezTo>
                    <a:pt x="19039" y="6299"/>
                    <a:pt x="19134" y="5882"/>
                    <a:pt x="19122" y="5453"/>
                  </a:cubicBezTo>
                  <a:cubicBezTo>
                    <a:pt x="18265" y="4834"/>
                    <a:pt x="14574" y="5465"/>
                    <a:pt x="15657" y="3941"/>
                  </a:cubicBezTo>
                  <a:cubicBezTo>
                    <a:pt x="15483" y="3718"/>
                    <a:pt x="15183" y="3646"/>
                    <a:pt x="14918" y="3646"/>
                  </a:cubicBezTo>
                  <a:cubicBezTo>
                    <a:pt x="14730" y="3646"/>
                    <a:pt x="14560" y="3682"/>
                    <a:pt x="14467" y="3727"/>
                  </a:cubicBezTo>
                  <a:cubicBezTo>
                    <a:pt x="13538" y="4132"/>
                    <a:pt x="11026" y="3798"/>
                    <a:pt x="10168" y="4108"/>
                  </a:cubicBezTo>
                  <a:cubicBezTo>
                    <a:pt x="9287" y="4429"/>
                    <a:pt x="10323" y="4846"/>
                    <a:pt x="10776" y="5465"/>
                  </a:cubicBezTo>
                  <a:cubicBezTo>
                    <a:pt x="11228" y="6096"/>
                    <a:pt x="12097" y="7477"/>
                    <a:pt x="12085" y="7668"/>
                  </a:cubicBezTo>
                  <a:cubicBezTo>
                    <a:pt x="12041" y="7748"/>
                    <a:pt x="12985" y="9421"/>
                    <a:pt x="10806" y="9421"/>
                  </a:cubicBezTo>
                  <a:cubicBezTo>
                    <a:pt x="10056" y="9421"/>
                    <a:pt x="8935" y="9223"/>
                    <a:pt x="7275" y="8692"/>
                  </a:cubicBezTo>
                  <a:cubicBezTo>
                    <a:pt x="7144" y="8573"/>
                    <a:pt x="6930" y="8513"/>
                    <a:pt x="6894" y="8358"/>
                  </a:cubicBezTo>
                  <a:lnTo>
                    <a:pt x="6894" y="8358"/>
                  </a:lnTo>
                  <a:cubicBezTo>
                    <a:pt x="6904" y="8359"/>
                    <a:pt x="6915" y="8359"/>
                    <a:pt x="6925" y="8359"/>
                  </a:cubicBezTo>
                  <a:cubicBezTo>
                    <a:pt x="7127" y="8359"/>
                    <a:pt x="7412" y="8252"/>
                    <a:pt x="7525" y="8037"/>
                  </a:cubicBezTo>
                  <a:cubicBezTo>
                    <a:pt x="7906" y="7370"/>
                    <a:pt x="7990" y="4429"/>
                    <a:pt x="7525" y="3929"/>
                  </a:cubicBezTo>
                  <a:cubicBezTo>
                    <a:pt x="7370" y="3760"/>
                    <a:pt x="7182" y="3729"/>
                    <a:pt x="7000" y="3729"/>
                  </a:cubicBezTo>
                  <a:cubicBezTo>
                    <a:pt x="6891" y="3729"/>
                    <a:pt x="6785" y="3740"/>
                    <a:pt x="6690" y="3740"/>
                  </a:cubicBezTo>
                  <a:cubicBezTo>
                    <a:pt x="6674" y="3740"/>
                    <a:pt x="6659" y="3739"/>
                    <a:pt x="6644" y="3739"/>
                  </a:cubicBezTo>
                  <a:cubicBezTo>
                    <a:pt x="7120" y="3346"/>
                    <a:pt x="7347" y="2596"/>
                    <a:pt x="7704" y="2024"/>
                  </a:cubicBezTo>
                  <a:cubicBezTo>
                    <a:pt x="7815" y="2093"/>
                    <a:pt x="7957" y="2204"/>
                    <a:pt x="8090" y="2204"/>
                  </a:cubicBezTo>
                  <a:cubicBezTo>
                    <a:pt x="8142" y="2204"/>
                    <a:pt x="8193" y="2187"/>
                    <a:pt x="8240" y="2143"/>
                  </a:cubicBezTo>
                  <a:cubicBezTo>
                    <a:pt x="8347" y="1786"/>
                    <a:pt x="8109" y="1810"/>
                    <a:pt x="8335" y="1548"/>
                  </a:cubicBezTo>
                  <a:lnTo>
                    <a:pt x="8335" y="1548"/>
                  </a:lnTo>
                  <a:cubicBezTo>
                    <a:pt x="8360" y="1559"/>
                    <a:pt x="8399" y="1566"/>
                    <a:pt x="8443" y="1566"/>
                  </a:cubicBezTo>
                  <a:cubicBezTo>
                    <a:pt x="8549" y="1566"/>
                    <a:pt x="8686" y="1524"/>
                    <a:pt x="8728" y="1381"/>
                  </a:cubicBezTo>
                  <a:cubicBezTo>
                    <a:pt x="8525" y="1107"/>
                    <a:pt x="7978" y="1036"/>
                    <a:pt x="7811" y="715"/>
                  </a:cubicBezTo>
                  <a:cubicBezTo>
                    <a:pt x="7669" y="667"/>
                    <a:pt x="7558" y="605"/>
                    <a:pt x="7429" y="605"/>
                  </a:cubicBezTo>
                  <a:cubicBezTo>
                    <a:pt x="7395" y="605"/>
                    <a:pt x="7360" y="609"/>
                    <a:pt x="7323" y="619"/>
                  </a:cubicBezTo>
                  <a:cubicBezTo>
                    <a:pt x="7263" y="393"/>
                    <a:pt x="7085" y="238"/>
                    <a:pt x="6870" y="107"/>
                  </a:cubicBezTo>
                  <a:cubicBezTo>
                    <a:pt x="6728" y="60"/>
                    <a:pt x="6573" y="36"/>
                    <a:pt x="643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398154" y="2694378"/>
              <a:ext cx="267625" cy="246943"/>
            </a:xfrm>
            <a:custGeom>
              <a:avLst/>
              <a:gdLst/>
              <a:ahLst/>
              <a:cxnLst/>
              <a:rect l="l" t="t" r="r" b="b"/>
              <a:pathLst>
                <a:path w="5823" h="5373" extrusionOk="0">
                  <a:moveTo>
                    <a:pt x="2896" y="1512"/>
                  </a:moveTo>
                  <a:cubicBezTo>
                    <a:pt x="2966" y="1512"/>
                    <a:pt x="3037" y="1518"/>
                    <a:pt x="3108" y="1532"/>
                  </a:cubicBezTo>
                  <a:cubicBezTo>
                    <a:pt x="3751" y="1651"/>
                    <a:pt x="4168" y="2258"/>
                    <a:pt x="4049" y="2889"/>
                  </a:cubicBezTo>
                  <a:cubicBezTo>
                    <a:pt x="3943" y="3458"/>
                    <a:pt x="3455" y="3850"/>
                    <a:pt x="2907" y="3850"/>
                  </a:cubicBezTo>
                  <a:cubicBezTo>
                    <a:pt x="2836" y="3850"/>
                    <a:pt x="2764" y="3843"/>
                    <a:pt x="2691" y="3830"/>
                  </a:cubicBezTo>
                  <a:cubicBezTo>
                    <a:pt x="2072" y="3723"/>
                    <a:pt x="1655" y="3115"/>
                    <a:pt x="1763" y="2472"/>
                  </a:cubicBezTo>
                  <a:cubicBezTo>
                    <a:pt x="1868" y="1903"/>
                    <a:pt x="2356" y="1512"/>
                    <a:pt x="2896" y="1512"/>
                  </a:cubicBezTo>
                  <a:close/>
                  <a:moveTo>
                    <a:pt x="2915" y="1"/>
                  </a:moveTo>
                  <a:cubicBezTo>
                    <a:pt x="1645" y="1"/>
                    <a:pt x="507" y="907"/>
                    <a:pt x="274" y="2199"/>
                  </a:cubicBezTo>
                  <a:cubicBezTo>
                    <a:pt x="0" y="3663"/>
                    <a:pt x="965" y="5056"/>
                    <a:pt x="2429" y="5330"/>
                  </a:cubicBezTo>
                  <a:cubicBezTo>
                    <a:pt x="2590" y="5359"/>
                    <a:pt x="2750" y="5373"/>
                    <a:pt x="2907" y="5373"/>
                  </a:cubicBezTo>
                  <a:cubicBezTo>
                    <a:pt x="4178" y="5373"/>
                    <a:pt x="5316" y="4467"/>
                    <a:pt x="5549" y="3175"/>
                  </a:cubicBezTo>
                  <a:cubicBezTo>
                    <a:pt x="5823" y="1710"/>
                    <a:pt x="4858" y="306"/>
                    <a:pt x="3394" y="44"/>
                  </a:cubicBezTo>
                  <a:cubicBezTo>
                    <a:pt x="3233" y="15"/>
                    <a:pt x="3073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3752462" y="2576031"/>
              <a:ext cx="267625" cy="247127"/>
            </a:xfrm>
            <a:custGeom>
              <a:avLst/>
              <a:gdLst/>
              <a:ahLst/>
              <a:cxnLst/>
              <a:rect l="l" t="t" r="r" b="b"/>
              <a:pathLst>
                <a:path w="5823" h="5377" extrusionOk="0">
                  <a:moveTo>
                    <a:pt x="2895" y="1515"/>
                  </a:moveTo>
                  <a:cubicBezTo>
                    <a:pt x="2965" y="1515"/>
                    <a:pt x="3036" y="1521"/>
                    <a:pt x="3108" y="1535"/>
                  </a:cubicBezTo>
                  <a:cubicBezTo>
                    <a:pt x="3750" y="1654"/>
                    <a:pt x="4167" y="2261"/>
                    <a:pt x="4048" y="2892"/>
                  </a:cubicBezTo>
                  <a:cubicBezTo>
                    <a:pt x="3943" y="3451"/>
                    <a:pt x="3455" y="3841"/>
                    <a:pt x="2907" y="3841"/>
                  </a:cubicBezTo>
                  <a:cubicBezTo>
                    <a:pt x="2836" y="3841"/>
                    <a:pt x="2763" y="3835"/>
                    <a:pt x="2691" y="3821"/>
                  </a:cubicBezTo>
                  <a:cubicBezTo>
                    <a:pt x="2060" y="3714"/>
                    <a:pt x="1643" y="3107"/>
                    <a:pt x="1762" y="2476"/>
                  </a:cubicBezTo>
                  <a:cubicBezTo>
                    <a:pt x="1857" y="1907"/>
                    <a:pt x="2353" y="1515"/>
                    <a:pt x="2895" y="1515"/>
                  </a:cubicBezTo>
                  <a:close/>
                  <a:moveTo>
                    <a:pt x="2898" y="0"/>
                  </a:moveTo>
                  <a:cubicBezTo>
                    <a:pt x="1634" y="0"/>
                    <a:pt x="506" y="905"/>
                    <a:pt x="274" y="2202"/>
                  </a:cubicBezTo>
                  <a:cubicBezTo>
                    <a:pt x="0" y="3666"/>
                    <a:pt x="964" y="5059"/>
                    <a:pt x="2429" y="5333"/>
                  </a:cubicBezTo>
                  <a:cubicBezTo>
                    <a:pt x="2589" y="5362"/>
                    <a:pt x="2749" y="5376"/>
                    <a:pt x="2907" y="5376"/>
                  </a:cubicBezTo>
                  <a:cubicBezTo>
                    <a:pt x="4178" y="5376"/>
                    <a:pt x="5315" y="4469"/>
                    <a:pt x="5548" y="3166"/>
                  </a:cubicBezTo>
                  <a:cubicBezTo>
                    <a:pt x="5822" y="1714"/>
                    <a:pt x="4846" y="309"/>
                    <a:pt x="3393" y="47"/>
                  </a:cubicBezTo>
                  <a:cubicBezTo>
                    <a:pt x="3227" y="16"/>
                    <a:pt x="3061" y="0"/>
                    <a:pt x="28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 rot="-2522092">
            <a:off x="-4877" y="3153253"/>
            <a:ext cx="707582" cy="750595"/>
            <a:chOff x="2691195" y="863085"/>
            <a:chExt cx="468444" cy="496945"/>
          </a:xfrm>
        </p:grpSpPr>
        <p:sp>
          <p:nvSpPr>
            <p:cNvPr id="276" name="Google Shape;276;p17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7"/>
          <p:cNvSpPr/>
          <p:nvPr/>
        </p:nvSpPr>
        <p:spPr>
          <a:xfrm>
            <a:off x="8612676" y="47548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-531324" y="4322911"/>
            <a:ext cx="1062639" cy="553025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"/>
          </p:nvPr>
        </p:nvSpPr>
        <p:spPr>
          <a:xfrm>
            <a:off x="713250" y="2447813"/>
            <a:ext cx="2349900" cy="47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2"/>
          </p:nvPr>
        </p:nvSpPr>
        <p:spPr>
          <a:xfrm>
            <a:off x="7132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3"/>
          </p:nvPr>
        </p:nvSpPr>
        <p:spPr>
          <a:xfrm>
            <a:off x="60808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60808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5"/>
          </p:nvPr>
        </p:nvSpPr>
        <p:spPr>
          <a:xfrm>
            <a:off x="3394950" y="2447813"/>
            <a:ext cx="2349900" cy="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3394950" y="2060363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7"/>
          </p:nvPr>
        </p:nvSpPr>
        <p:spPr>
          <a:xfrm>
            <a:off x="713250" y="4052402"/>
            <a:ext cx="2349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713250" y="3664952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9"/>
          </p:nvPr>
        </p:nvSpPr>
        <p:spPr>
          <a:xfrm>
            <a:off x="60808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0808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4"/>
          </p:nvPr>
        </p:nvSpPr>
        <p:spPr>
          <a:xfrm>
            <a:off x="3394950" y="4053477"/>
            <a:ext cx="2349900" cy="4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3394950" y="3666027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6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randstander ExtraBold"/>
              <a:buNone/>
              <a:defRPr sz="3600">
                <a:solidFill>
                  <a:schemeClr val="accent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●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○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Char char="■"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9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>
            <a:spLocks noGrp="1"/>
          </p:cNvSpPr>
          <p:nvPr>
            <p:ph type="title"/>
          </p:nvPr>
        </p:nvSpPr>
        <p:spPr>
          <a:xfrm>
            <a:off x="3606211" y="2085253"/>
            <a:ext cx="5069438" cy="15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rPr>
              <a:t>Em hãy sắp xếp những từ cho sẵn sau đây thành những câu hoàn chỉnh.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sp>
        <p:nvSpPr>
          <p:cNvPr id="775" name="Google Shape;775;p37"/>
          <p:cNvSpPr txBox="1">
            <a:spLocks noGrp="1"/>
          </p:cNvSpPr>
          <p:nvPr>
            <p:ph type="subTitle" idx="1"/>
          </p:nvPr>
        </p:nvSpPr>
        <p:spPr>
          <a:xfrm>
            <a:off x="2551623" y="1038717"/>
            <a:ext cx="4945648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rPr>
              <a:t>VUA TIẾNG VIỆT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grpSp>
        <p:nvGrpSpPr>
          <p:cNvPr id="799" name="Google Shape;799;p37"/>
          <p:cNvGrpSpPr/>
          <p:nvPr/>
        </p:nvGrpSpPr>
        <p:grpSpPr>
          <a:xfrm>
            <a:off x="840059" y="1642946"/>
            <a:ext cx="2815343" cy="3286276"/>
            <a:chOff x="1818525" y="2700024"/>
            <a:chExt cx="1836877" cy="2229198"/>
          </a:xfrm>
        </p:grpSpPr>
        <p:sp>
          <p:nvSpPr>
            <p:cNvPr id="800" name="Google Shape;800;p37"/>
            <p:cNvSpPr/>
            <p:nvPr/>
          </p:nvSpPr>
          <p:spPr>
            <a:xfrm>
              <a:off x="3089324" y="3389752"/>
              <a:ext cx="566077" cy="945998"/>
            </a:xfrm>
            <a:custGeom>
              <a:avLst/>
              <a:gdLst/>
              <a:ahLst/>
              <a:cxnLst/>
              <a:rect l="l" t="t" r="r" b="b"/>
              <a:pathLst>
                <a:path w="7216" h="12059" extrusionOk="0">
                  <a:moveTo>
                    <a:pt x="25" y="8917"/>
                  </a:moveTo>
                  <a:lnTo>
                    <a:pt x="1" y="8929"/>
                  </a:lnTo>
                  <a:cubicBezTo>
                    <a:pt x="1" y="8933"/>
                    <a:pt x="4" y="8935"/>
                    <a:pt x="8" y="8935"/>
                  </a:cubicBezTo>
                  <a:cubicBezTo>
                    <a:pt x="16" y="8935"/>
                    <a:pt x="29" y="8929"/>
                    <a:pt x="29" y="8929"/>
                  </a:cubicBezTo>
                  <a:lnTo>
                    <a:pt x="25" y="8917"/>
                  </a:lnTo>
                  <a:close/>
                  <a:moveTo>
                    <a:pt x="4324" y="1"/>
                  </a:moveTo>
                  <a:lnTo>
                    <a:pt x="4029" y="1306"/>
                  </a:lnTo>
                  <a:lnTo>
                    <a:pt x="3847" y="1966"/>
                  </a:lnTo>
                  <a:lnTo>
                    <a:pt x="3763" y="2275"/>
                  </a:lnTo>
                  <a:lnTo>
                    <a:pt x="3706" y="2429"/>
                  </a:lnTo>
                  <a:lnTo>
                    <a:pt x="3650" y="2598"/>
                  </a:lnTo>
                  <a:lnTo>
                    <a:pt x="3440" y="3229"/>
                  </a:lnTo>
                  <a:lnTo>
                    <a:pt x="3341" y="3538"/>
                  </a:lnTo>
                  <a:lnTo>
                    <a:pt x="3215" y="3861"/>
                  </a:lnTo>
                  <a:lnTo>
                    <a:pt x="2976" y="4465"/>
                  </a:lnTo>
                  <a:lnTo>
                    <a:pt x="2710" y="5068"/>
                  </a:lnTo>
                  <a:cubicBezTo>
                    <a:pt x="2345" y="5854"/>
                    <a:pt x="1924" y="6612"/>
                    <a:pt x="1446" y="7300"/>
                  </a:cubicBezTo>
                  <a:cubicBezTo>
                    <a:pt x="1194" y="7623"/>
                    <a:pt x="955" y="7960"/>
                    <a:pt x="688" y="8241"/>
                  </a:cubicBezTo>
                  <a:cubicBezTo>
                    <a:pt x="562" y="8395"/>
                    <a:pt x="422" y="8522"/>
                    <a:pt x="295" y="8648"/>
                  </a:cubicBezTo>
                  <a:cubicBezTo>
                    <a:pt x="239" y="8704"/>
                    <a:pt x="183" y="8774"/>
                    <a:pt x="113" y="8816"/>
                  </a:cubicBezTo>
                  <a:lnTo>
                    <a:pt x="15" y="8887"/>
                  </a:lnTo>
                  <a:lnTo>
                    <a:pt x="25" y="8917"/>
                  </a:lnTo>
                  <a:lnTo>
                    <a:pt x="29" y="8915"/>
                  </a:lnTo>
                  <a:lnTo>
                    <a:pt x="2457" y="12059"/>
                  </a:lnTo>
                  <a:lnTo>
                    <a:pt x="2555" y="11989"/>
                  </a:lnTo>
                  <a:lnTo>
                    <a:pt x="2597" y="11933"/>
                  </a:lnTo>
                  <a:lnTo>
                    <a:pt x="2710" y="11848"/>
                  </a:lnTo>
                  <a:cubicBezTo>
                    <a:pt x="2780" y="11792"/>
                    <a:pt x="2836" y="11722"/>
                    <a:pt x="2878" y="11666"/>
                  </a:cubicBezTo>
                  <a:cubicBezTo>
                    <a:pt x="2934" y="11610"/>
                    <a:pt x="2990" y="11540"/>
                    <a:pt x="3047" y="11497"/>
                  </a:cubicBezTo>
                  <a:lnTo>
                    <a:pt x="3201" y="11315"/>
                  </a:lnTo>
                  <a:cubicBezTo>
                    <a:pt x="3398" y="11090"/>
                    <a:pt x="3566" y="10866"/>
                    <a:pt x="3720" y="10627"/>
                  </a:cubicBezTo>
                  <a:cubicBezTo>
                    <a:pt x="4057" y="10178"/>
                    <a:pt x="4338" y="9715"/>
                    <a:pt x="4619" y="9252"/>
                  </a:cubicBezTo>
                  <a:cubicBezTo>
                    <a:pt x="5152" y="8311"/>
                    <a:pt x="5559" y="7328"/>
                    <a:pt x="5910" y="6374"/>
                  </a:cubicBezTo>
                  <a:lnTo>
                    <a:pt x="6163" y="5630"/>
                  </a:lnTo>
                  <a:lnTo>
                    <a:pt x="6373" y="4900"/>
                  </a:lnTo>
                  <a:lnTo>
                    <a:pt x="6486" y="4521"/>
                  </a:lnTo>
                  <a:cubicBezTo>
                    <a:pt x="6514" y="4409"/>
                    <a:pt x="6528" y="4282"/>
                    <a:pt x="6570" y="4156"/>
                  </a:cubicBezTo>
                  <a:lnTo>
                    <a:pt x="6738" y="3412"/>
                  </a:lnTo>
                  <a:lnTo>
                    <a:pt x="6781" y="3229"/>
                  </a:lnTo>
                  <a:lnTo>
                    <a:pt x="6809" y="3033"/>
                  </a:lnTo>
                  <a:lnTo>
                    <a:pt x="6879" y="2668"/>
                  </a:lnTo>
                  <a:lnTo>
                    <a:pt x="7019" y="1924"/>
                  </a:lnTo>
                  <a:lnTo>
                    <a:pt x="7216" y="436"/>
                  </a:lnTo>
                  <a:lnTo>
                    <a:pt x="4324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003508" y="3506485"/>
              <a:ext cx="605772" cy="935016"/>
            </a:xfrm>
            <a:custGeom>
              <a:avLst/>
              <a:gdLst/>
              <a:ahLst/>
              <a:cxnLst/>
              <a:rect l="l" t="t" r="r" b="b"/>
              <a:pathLst>
                <a:path w="7722" h="11919" extrusionOk="0">
                  <a:moveTo>
                    <a:pt x="7707" y="8634"/>
                  </a:moveTo>
                  <a:lnTo>
                    <a:pt x="7699" y="8645"/>
                  </a:lnTo>
                  <a:lnTo>
                    <a:pt x="7699" y="8645"/>
                  </a:lnTo>
                  <a:lnTo>
                    <a:pt x="7707" y="8648"/>
                  </a:lnTo>
                  <a:cubicBezTo>
                    <a:pt x="7707" y="8648"/>
                    <a:pt x="7713" y="8660"/>
                    <a:pt x="7718" y="8660"/>
                  </a:cubicBezTo>
                  <a:cubicBezTo>
                    <a:pt x="7720" y="8660"/>
                    <a:pt x="7721" y="8657"/>
                    <a:pt x="7721" y="8648"/>
                  </a:cubicBezTo>
                  <a:lnTo>
                    <a:pt x="7707" y="8634"/>
                  </a:lnTo>
                  <a:close/>
                  <a:moveTo>
                    <a:pt x="2878" y="1"/>
                  </a:moveTo>
                  <a:lnTo>
                    <a:pt x="1" y="604"/>
                  </a:lnTo>
                  <a:lnTo>
                    <a:pt x="324" y="2050"/>
                  </a:lnTo>
                  <a:lnTo>
                    <a:pt x="492" y="2794"/>
                  </a:lnTo>
                  <a:lnTo>
                    <a:pt x="576" y="3159"/>
                  </a:lnTo>
                  <a:lnTo>
                    <a:pt x="632" y="3356"/>
                  </a:lnTo>
                  <a:lnTo>
                    <a:pt x="689" y="3524"/>
                  </a:lnTo>
                  <a:lnTo>
                    <a:pt x="899" y="4268"/>
                  </a:lnTo>
                  <a:lnTo>
                    <a:pt x="997" y="4633"/>
                  </a:lnTo>
                  <a:lnTo>
                    <a:pt x="1124" y="4998"/>
                  </a:lnTo>
                  <a:lnTo>
                    <a:pt x="1390" y="5728"/>
                  </a:lnTo>
                  <a:lnTo>
                    <a:pt x="1685" y="6444"/>
                  </a:lnTo>
                  <a:cubicBezTo>
                    <a:pt x="2092" y="7413"/>
                    <a:pt x="2570" y="8339"/>
                    <a:pt x="3145" y="9251"/>
                  </a:cubicBezTo>
                  <a:cubicBezTo>
                    <a:pt x="3440" y="9701"/>
                    <a:pt x="3735" y="10150"/>
                    <a:pt x="4114" y="10585"/>
                  </a:cubicBezTo>
                  <a:cubicBezTo>
                    <a:pt x="4282" y="10810"/>
                    <a:pt x="4493" y="11020"/>
                    <a:pt x="4689" y="11231"/>
                  </a:cubicBezTo>
                  <a:lnTo>
                    <a:pt x="4844" y="11385"/>
                  </a:lnTo>
                  <a:cubicBezTo>
                    <a:pt x="4900" y="11441"/>
                    <a:pt x="4956" y="11497"/>
                    <a:pt x="5026" y="11554"/>
                  </a:cubicBezTo>
                  <a:cubicBezTo>
                    <a:pt x="5068" y="11596"/>
                    <a:pt x="5124" y="11652"/>
                    <a:pt x="5195" y="11708"/>
                  </a:cubicBezTo>
                  <a:lnTo>
                    <a:pt x="5307" y="11792"/>
                  </a:lnTo>
                  <a:lnTo>
                    <a:pt x="5349" y="11848"/>
                  </a:lnTo>
                  <a:lnTo>
                    <a:pt x="5447" y="11919"/>
                  </a:lnTo>
                  <a:lnTo>
                    <a:pt x="7699" y="8645"/>
                  </a:lnTo>
                  <a:lnTo>
                    <a:pt x="7699" y="8645"/>
                  </a:lnTo>
                  <a:lnTo>
                    <a:pt x="7665" y="8634"/>
                  </a:lnTo>
                  <a:lnTo>
                    <a:pt x="7581" y="8564"/>
                  </a:lnTo>
                  <a:cubicBezTo>
                    <a:pt x="7525" y="8536"/>
                    <a:pt x="7455" y="8465"/>
                    <a:pt x="7384" y="8409"/>
                  </a:cubicBezTo>
                  <a:cubicBezTo>
                    <a:pt x="7244" y="8283"/>
                    <a:pt x="7104" y="8157"/>
                    <a:pt x="6963" y="8016"/>
                  </a:cubicBezTo>
                  <a:cubicBezTo>
                    <a:pt x="6682" y="7735"/>
                    <a:pt x="6430" y="7427"/>
                    <a:pt x="6163" y="7104"/>
                  </a:cubicBezTo>
                  <a:cubicBezTo>
                    <a:pt x="5630" y="6458"/>
                    <a:pt x="5180" y="5742"/>
                    <a:pt x="4773" y="4970"/>
                  </a:cubicBezTo>
                  <a:lnTo>
                    <a:pt x="4479" y="4381"/>
                  </a:lnTo>
                  <a:lnTo>
                    <a:pt x="4198" y="3791"/>
                  </a:lnTo>
                  <a:lnTo>
                    <a:pt x="4058" y="3496"/>
                  </a:lnTo>
                  <a:cubicBezTo>
                    <a:pt x="4015" y="3384"/>
                    <a:pt x="3973" y="3286"/>
                    <a:pt x="3931" y="3173"/>
                  </a:cubicBezTo>
                  <a:lnTo>
                    <a:pt x="3693" y="2570"/>
                  </a:lnTo>
                  <a:lnTo>
                    <a:pt x="3622" y="2401"/>
                  </a:lnTo>
                  <a:lnTo>
                    <a:pt x="3566" y="2247"/>
                  </a:lnTo>
                  <a:lnTo>
                    <a:pt x="3454" y="1938"/>
                  </a:lnTo>
                  <a:lnTo>
                    <a:pt x="3243" y="1306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2199553" y="3983144"/>
              <a:ext cx="383294" cy="485904"/>
            </a:xfrm>
            <a:custGeom>
              <a:avLst/>
              <a:gdLst/>
              <a:ahLst/>
              <a:cxnLst/>
              <a:rect l="l" t="t" r="r" b="b"/>
              <a:pathLst>
                <a:path w="4886" h="6194" extrusionOk="0">
                  <a:moveTo>
                    <a:pt x="3514" y="1"/>
                  </a:moveTo>
                  <a:cubicBezTo>
                    <a:pt x="3496" y="1"/>
                    <a:pt x="3481" y="6"/>
                    <a:pt x="3468" y="17"/>
                  </a:cubicBezTo>
                  <a:cubicBezTo>
                    <a:pt x="1727" y="1505"/>
                    <a:pt x="0" y="3091"/>
                    <a:pt x="0" y="3091"/>
                  </a:cubicBezTo>
                  <a:cubicBezTo>
                    <a:pt x="0" y="3091"/>
                    <a:pt x="2190" y="6179"/>
                    <a:pt x="3454" y="6194"/>
                  </a:cubicBezTo>
                  <a:lnTo>
                    <a:pt x="4885" y="817"/>
                  </a:lnTo>
                  <a:lnTo>
                    <a:pt x="4885" y="817"/>
                  </a:lnTo>
                  <a:cubicBezTo>
                    <a:pt x="4876" y="818"/>
                    <a:pt x="4867" y="818"/>
                    <a:pt x="4858" y="818"/>
                  </a:cubicBezTo>
                  <a:cubicBezTo>
                    <a:pt x="4270" y="818"/>
                    <a:pt x="3733" y="1"/>
                    <a:pt x="3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2183000" y="3972082"/>
              <a:ext cx="300689" cy="270644"/>
            </a:xfrm>
            <a:custGeom>
              <a:avLst/>
              <a:gdLst/>
              <a:ahLst/>
              <a:cxnLst/>
              <a:rect l="l" t="t" r="r" b="b"/>
              <a:pathLst>
                <a:path w="3833" h="3450" extrusionOk="0">
                  <a:moveTo>
                    <a:pt x="3363" y="1"/>
                  </a:moveTo>
                  <a:cubicBezTo>
                    <a:pt x="3306" y="1"/>
                    <a:pt x="3246" y="37"/>
                    <a:pt x="3215" y="88"/>
                  </a:cubicBezTo>
                  <a:cubicBezTo>
                    <a:pt x="2710" y="1099"/>
                    <a:pt x="436" y="2657"/>
                    <a:pt x="99" y="2881"/>
                  </a:cubicBezTo>
                  <a:cubicBezTo>
                    <a:pt x="29" y="2909"/>
                    <a:pt x="1" y="3022"/>
                    <a:pt x="43" y="3092"/>
                  </a:cubicBezTo>
                  <a:cubicBezTo>
                    <a:pt x="43" y="3092"/>
                    <a:pt x="186" y="3450"/>
                    <a:pt x="359" y="3450"/>
                  </a:cubicBezTo>
                  <a:cubicBezTo>
                    <a:pt x="389" y="3450"/>
                    <a:pt x="419" y="3439"/>
                    <a:pt x="450" y="3415"/>
                  </a:cubicBezTo>
                  <a:cubicBezTo>
                    <a:pt x="815" y="3176"/>
                    <a:pt x="3201" y="1548"/>
                    <a:pt x="3805" y="369"/>
                  </a:cubicBezTo>
                  <a:cubicBezTo>
                    <a:pt x="3833" y="284"/>
                    <a:pt x="3805" y="172"/>
                    <a:pt x="3707" y="144"/>
                  </a:cubicBezTo>
                  <a:lnTo>
                    <a:pt x="3426" y="18"/>
                  </a:lnTo>
                  <a:cubicBezTo>
                    <a:pt x="3407" y="6"/>
                    <a:pt x="3385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3058493" y="4025428"/>
              <a:ext cx="324930" cy="482687"/>
            </a:xfrm>
            <a:custGeom>
              <a:avLst/>
              <a:gdLst/>
              <a:ahLst/>
              <a:cxnLst/>
              <a:rect l="l" t="t" r="r" b="b"/>
              <a:pathLst>
                <a:path w="4142" h="6153" extrusionOk="0">
                  <a:moveTo>
                    <a:pt x="1351" y="1"/>
                  </a:moveTo>
                  <a:cubicBezTo>
                    <a:pt x="1150" y="1"/>
                    <a:pt x="601" y="625"/>
                    <a:pt x="105" y="625"/>
                  </a:cubicBezTo>
                  <a:cubicBezTo>
                    <a:pt x="70" y="625"/>
                    <a:pt x="35" y="622"/>
                    <a:pt x="0" y="615"/>
                  </a:cubicBezTo>
                  <a:lnTo>
                    <a:pt x="0" y="615"/>
                  </a:lnTo>
                  <a:lnTo>
                    <a:pt x="590" y="6146"/>
                  </a:lnTo>
                  <a:cubicBezTo>
                    <a:pt x="622" y="6150"/>
                    <a:pt x="655" y="6152"/>
                    <a:pt x="689" y="6152"/>
                  </a:cubicBezTo>
                  <a:cubicBezTo>
                    <a:pt x="1884" y="6152"/>
                    <a:pt x="4141" y="3563"/>
                    <a:pt x="4141" y="3563"/>
                  </a:cubicBezTo>
                  <a:cubicBezTo>
                    <a:pt x="4141" y="3563"/>
                    <a:pt x="2780" y="1738"/>
                    <a:pt x="1404" y="26"/>
                  </a:cubicBezTo>
                  <a:cubicBezTo>
                    <a:pt x="1391" y="8"/>
                    <a:pt x="1373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2354804" y="4047159"/>
              <a:ext cx="759921" cy="882064"/>
            </a:xfrm>
            <a:custGeom>
              <a:avLst/>
              <a:gdLst/>
              <a:ahLst/>
              <a:cxnLst/>
              <a:rect l="l" t="t" r="r" b="b"/>
              <a:pathLst>
                <a:path w="9687" h="11244" extrusionOk="0">
                  <a:moveTo>
                    <a:pt x="2075" y="0"/>
                  </a:moveTo>
                  <a:cubicBezTo>
                    <a:pt x="1992" y="0"/>
                    <a:pt x="1909" y="1"/>
                    <a:pt x="1825" y="1"/>
                  </a:cubicBezTo>
                  <a:cubicBezTo>
                    <a:pt x="1348" y="1"/>
                    <a:pt x="702" y="5265"/>
                    <a:pt x="702" y="5265"/>
                  </a:cubicBezTo>
                  <a:lnTo>
                    <a:pt x="1" y="9940"/>
                  </a:lnTo>
                  <a:cubicBezTo>
                    <a:pt x="1" y="9940"/>
                    <a:pt x="1924" y="11007"/>
                    <a:pt x="4703" y="11217"/>
                  </a:cubicBezTo>
                  <a:lnTo>
                    <a:pt x="4773" y="11217"/>
                  </a:lnTo>
                  <a:cubicBezTo>
                    <a:pt x="5052" y="11235"/>
                    <a:pt x="5324" y="11244"/>
                    <a:pt x="5589" y="11244"/>
                  </a:cubicBezTo>
                  <a:cubicBezTo>
                    <a:pt x="7950" y="11244"/>
                    <a:pt x="9686" y="10585"/>
                    <a:pt x="9686" y="10585"/>
                  </a:cubicBezTo>
                  <a:lnTo>
                    <a:pt x="9616" y="5869"/>
                  </a:lnTo>
                  <a:cubicBezTo>
                    <a:pt x="9532" y="3679"/>
                    <a:pt x="9504" y="282"/>
                    <a:pt x="9518" y="268"/>
                  </a:cubicBezTo>
                  <a:cubicBezTo>
                    <a:pt x="8755" y="146"/>
                    <a:pt x="7963" y="111"/>
                    <a:pt x="7281" y="111"/>
                  </a:cubicBezTo>
                  <a:cubicBezTo>
                    <a:pt x="6395" y="111"/>
                    <a:pt x="5695" y="170"/>
                    <a:pt x="5489" y="170"/>
                  </a:cubicBezTo>
                  <a:cubicBezTo>
                    <a:pt x="5155" y="130"/>
                    <a:pt x="3738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2623492" y="4105603"/>
              <a:ext cx="348072" cy="180821"/>
            </a:xfrm>
            <a:custGeom>
              <a:avLst/>
              <a:gdLst/>
              <a:ahLst/>
              <a:cxnLst/>
              <a:rect l="l" t="t" r="r" b="b"/>
              <a:pathLst>
                <a:path w="4437" h="2305" extrusionOk="0">
                  <a:moveTo>
                    <a:pt x="528" y="27"/>
                  </a:moveTo>
                  <a:cubicBezTo>
                    <a:pt x="45" y="27"/>
                    <a:pt x="71" y="435"/>
                    <a:pt x="71" y="435"/>
                  </a:cubicBezTo>
                  <a:cubicBezTo>
                    <a:pt x="1" y="1418"/>
                    <a:pt x="745" y="2162"/>
                    <a:pt x="1727" y="2232"/>
                  </a:cubicBezTo>
                  <a:lnTo>
                    <a:pt x="2766" y="2302"/>
                  </a:lnTo>
                  <a:cubicBezTo>
                    <a:pt x="2792" y="2304"/>
                    <a:pt x="2818" y="2304"/>
                    <a:pt x="2844" y="2304"/>
                  </a:cubicBezTo>
                  <a:cubicBezTo>
                    <a:pt x="3654" y="2304"/>
                    <a:pt x="4354" y="1673"/>
                    <a:pt x="4394" y="856"/>
                  </a:cubicBezTo>
                  <a:cubicBezTo>
                    <a:pt x="4394" y="856"/>
                    <a:pt x="4437" y="477"/>
                    <a:pt x="3945" y="351"/>
                  </a:cubicBezTo>
                  <a:cubicBezTo>
                    <a:pt x="2499" y="0"/>
                    <a:pt x="1236" y="84"/>
                    <a:pt x="576" y="28"/>
                  </a:cubicBezTo>
                  <a:cubicBezTo>
                    <a:pt x="560" y="27"/>
                    <a:pt x="543" y="27"/>
                    <a:pt x="528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152083" y="4017191"/>
              <a:ext cx="245619" cy="302572"/>
            </a:xfrm>
            <a:custGeom>
              <a:avLst/>
              <a:gdLst/>
              <a:ahLst/>
              <a:cxnLst/>
              <a:rect l="l" t="t" r="r" b="b"/>
              <a:pathLst>
                <a:path w="3131" h="3857" extrusionOk="0">
                  <a:moveTo>
                    <a:pt x="462" y="1"/>
                  </a:moveTo>
                  <a:cubicBezTo>
                    <a:pt x="449" y="1"/>
                    <a:pt x="435" y="2"/>
                    <a:pt x="422" y="4"/>
                  </a:cubicBezTo>
                  <a:lnTo>
                    <a:pt x="141" y="88"/>
                  </a:lnTo>
                  <a:cubicBezTo>
                    <a:pt x="43" y="102"/>
                    <a:pt x="1" y="215"/>
                    <a:pt x="29" y="299"/>
                  </a:cubicBezTo>
                  <a:cubicBezTo>
                    <a:pt x="422" y="1562"/>
                    <a:pt x="2359" y="3499"/>
                    <a:pt x="2654" y="3808"/>
                  </a:cubicBezTo>
                  <a:cubicBezTo>
                    <a:pt x="2688" y="3843"/>
                    <a:pt x="2724" y="3857"/>
                    <a:pt x="2759" y="3857"/>
                  </a:cubicBezTo>
                  <a:cubicBezTo>
                    <a:pt x="2926" y="3857"/>
                    <a:pt x="3089" y="3542"/>
                    <a:pt x="3089" y="3542"/>
                  </a:cubicBezTo>
                  <a:cubicBezTo>
                    <a:pt x="3131" y="3471"/>
                    <a:pt x="3117" y="3373"/>
                    <a:pt x="3061" y="3317"/>
                  </a:cubicBezTo>
                  <a:cubicBezTo>
                    <a:pt x="2780" y="3050"/>
                    <a:pt x="941" y="1183"/>
                    <a:pt x="604" y="102"/>
                  </a:cubicBezTo>
                  <a:cubicBezTo>
                    <a:pt x="592" y="32"/>
                    <a:pt x="531" y="1"/>
                    <a:pt x="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2676367" y="3883984"/>
              <a:ext cx="259975" cy="366585"/>
            </a:xfrm>
            <a:custGeom>
              <a:avLst/>
              <a:gdLst/>
              <a:ahLst/>
              <a:cxnLst/>
              <a:rect l="l" t="t" r="r" b="b"/>
              <a:pathLst>
                <a:path w="3314" h="4673" extrusionOk="0">
                  <a:moveTo>
                    <a:pt x="1693" y="0"/>
                  </a:moveTo>
                  <a:cubicBezTo>
                    <a:pt x="911" y="0"/>
                    <a:pt x="265" y="600"/>
                    <a:pt x="211" y="1379"/>
                  </a:cubicBezTo>
                  <a:lnTo>
                    <a:pt x="71" y="3485"/>
                  </a:lnTo>
                  <a:cubicBezTo>
                    <a:pt x="1" y="4299"/>
                    <a:pt x="660" y="4608"/>
                    <a:pt x="1474" y="4664"/>
                  </a:cubicBezTo>
                  <a:lnTo>
                    <a:pt x="1573" y="4664"/>
                  </a:lnTo>
                  <a:cubicBezTo>
                    <a:pt x="1653" y="4670"/>
                    <a:pt x="1732" y="4673"/>
                    <a:pt x="1810" y="4673"/>
                  </a:cubicBezTo>
                  <a:cubicBezTo>
                    <a:pt x="2514" y="4673"/>
                    <a:pt x="3068" y="4428"/>
                    <a:pt x="3131" y="3681"/>
                  </a:cubicBezTo>
                  <a:lnTo>
                    <a:pt x="3271" y="1576"/>
                  </a:lnTo>
                  <a:cubicBezTo>
                    <a:pt x="3313" y="748"/>
                    <a:pt x="2710" y="46"/>
                    <a:pt x="1882" y="4"/>
                  </a:cubicBezTo>
                  <a:lnTo>
                    <a:pt x="1797" y="4"/>
                  </a:lnTo>
                  <a:cubicBezTo>
                    <a:pt x="1762" y="1"/>
                    <a:pt x="1727" y="0"/>
                    <a:pt x="1693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2696506" y="3084741"/>
              <a:ext cx="114415" cy="161945"/>
            </a:xfrm>
            <a:custGeom>
              <a:avLst/>
              <a:gdLst/>
              <a:ahLst/>
              <a:cxnLst/>
              <a:rect l="l" t="t" r="r" b="b"/>
              <a:pathLst>
                <a:path w="1531" h="2167" extrusionOk="0">
                  <a:moveTo>
                    <a:pt x="1339" y="1"/>
                  </a:moveTo>
                  <a:cubicBezTo>
                    <a:pt x="1278" y="1"/>
                    <a:pt x="1210" y="28"/>
                    <a:pt x="1152" y="75"/>
                  </a:cubicBezTo>
                  <a:cubicBezTo>
                    <a:pt x="1081" y="131"/>
                    <a:pt x="1039" y="215"/>
                    <a:pt x="1011" y="285"/>
                  </a:cubicBezTo>
                  <a:cubicBezTo>
                    <a:pt x="773" y="805"/>
                    <a:pt x="632" y="1366"/>
                    <a:pt x="590" y="1928"/>
                  </a:cubicBezTo>
                  <a:cubicBezTo>
                    <a:pt x="534" y="1506"/>
                    <a:pt x="478" y="1071"/>
                    <a:pt x="422" y="636"/>
                  </a:cubicBezTo>
                  <a:cubicBezTo>
                    <a:pt x="408" y="510"/>
                    <a:pt x="380" y="355"/>
                    <a:pt x="253" y="341"/>
                  </a:cubicBezTo>
                  <a:cubicBezTo>
                    <a:pt x="169" y="341"/>
                    <a:pt x="71" y="383"/>
                    <a:pt x="43" y="482"/>
                  </a:cubicBezTo>
                  <a:cubicBezTo>
                    <a:pt x="1" y="566"/>
                    <a:pt x="1" y="650"/>
                    <a:pt x="29" y="734"/>
                  </a:cubicBezTo>
                  <a:cubicBezTo>
                    <a:pt x="71" y="1226"/>
                    <a:pt x="239" y="1717"/>
                    <a:pt x="478" y="2166"/>
                  </a:cubicBezTo>
                  <a:lnTo>
                    <a:pt x="716" y="2166"/>
                  </a:lnTo>
                  <a:cubicBezTo>
                    <a:pt x="1053" y="1633"/>
                    <a:pt x="1320" y="1071"/>
                    <a:pt x="1474" y="482"/>
                  </a:cubicBezTo>
                  <a:cubicBezTo>
                    <a:pt x="1489" y="383"/>
                    <a:pt x="1531" y="299"/>
                    <a:pt x="1517" y="215"/>
                  </a:cubicBezTo>
                  <a:cubicBezTo>
                    <a:pt x="1517" y="131"/>
                    <a:pt x="1460" y="32"/>
                    <a:pt x="1376" y="4"/>
                  </a:cubicBezTo>
                  <a:cubicBezTo>
                    <a:pt x="1364" y="2"/>
                    <a:pt x="1352" y="1"/>
                    <a:pt x="133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2306322" y="3029355"/>
              <a:ext cx="1262063" cy="1087831"/>
            </a:xfrm>
            <a:custGeom>
              <a:avLst/>
              <a:gdLst/>
              <a:ahLst/>
              <a:cxnLst/>
              <a:rect l="l" t="t" r="r" b="b"/>
              <a:pathLst>
                <a:path w="16088" h="13867" extrusionOk="0">
                  <a:moveTo>
                    <a:pt x="8434" y="0"/>
                  </a:moveTo>
                  <a:cubicBezTo>
                    <a:pt x="6738" y="0"/>
                    <a:pt x="5897" y="1015"/>
                    <a:pt x="5897" y="1015"/>
                  </a:cubicBezTo>
                  <a:cubicBezTo>
                    <a:pt x="5003" y="677"/>
                    <a:pt x="4311" y="533"/>
                    <a:pt x="3757" y="533"/>
                  </a:cubicBezTo>
                  <a:cubicBezTo>
                    <a:pt x="2269" y="533"/>
                    <a:pt x="1784" y="1573"/>
                    <a:pt x="1068" y="2658"/>
                  </a:cubicBezTo>
                  <a:cubicBezTo>
                    <a:pt x="85" y="4160"/>
                    <a:pt x="1" y="6995"/>
                    <a:pt x="913" y="9859"/>
                  </a:cubicBezTo>
                  <a:cubicBezTo>
                    <a:pt x="1826" y="12737"/>
                    <a:pt x="6023" y="13719"/>
                    <a:pt x="9167" y="13860"/>
                  </a:cubicBezTo>
                  <a:cubicBezTo>
                    <a:pt x="9272" y="13864"/>
                    <a:pt x="9375" y="13867"/>
                    <a:pt x="9474" y="13867"/>
                  </a:cubicBezTo>
                  <a:cubicBezTo>
                    <a:pt x="12354" y="13867"/>
                    <a:pt x="13175" y="11922"/>
                    <a:pt x="14600" y="8666"/>
                  </a:cubicBezTo>
                  <a:cubicBezTo>
                    <a:pt x="16088" y="5297"/>
                    <a:pt x="15077" y="3107"/>
                    <a:pt x="11666" y="1043"/>
                  </a:cubicBezTo>
                  <a:cubicBezTo>
                    <a:pt x="10369" y="260"/>
                    <a:pt x="9292" y="0"/>
                    <a:pt x="8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2303027" y="3080112"/>
              <a:ext cx="432873" cy="903323"/>
            </a:xfrm>
            <a:custGeom>
              <a:avLst/>
              <a:gdLst/>
              <a:ahLst/>
              <a:cxnLst/>
              <a:rect l="l" t="t" r="r" b="b"/>
              <a:pathLst>
                <a:path w="5518" h="11515" extrusionOk="0">
                  <a:moveTo>
                    <a:pt x="4238" y="0"/>
                  </a:moveTo>
                  <a:cubicBezTo>
                    <a:pt x="3880" y="0"/>
                    <a:pt x="3514" y="61"/>
                    <a:pt x="3159" y="186"/>
                  </a:cubicBezTo>
                  <a:cubicBezTo>
                    <a:pt x="2443" y="439"/>
                    <a:pt x="1798" y="944"/>
                    <a:pt x="1278" y="1632"/>
                  </a:cubicBezTo>
                  <a:cubicBezTo>
                    <a:pt x="619" y="2474"/>
                    <a:pt x="240" y="3555"/>
                    <a:pt x="113" y="4748"/>
                  </a:cubicBezTo>
                  <a:cubicBezTo>
                    <a:pt x="1" y="5759"/>
                    <a:pt x="113" y="6840"/>
                    <a:pt x="394" y="8089"/>
                  </a:cubicBezTo>
                  <a:cubicBezTo>
                    <a:pt x="520" y="8608"/>
                    <a:pt x="661" y="9156"/>
                    <a:pt x="969" y="9633"/>
                  </a:cubicBezTo>
                  <a:cubicBezTo>
                    <a:pt x="1587" y="10574"/>
                    <a:pt x="2682" y="11051"/>
                    <a:pt x="3903" y="11514"/>
                  </a:cubicBezTo>
                  <a:lnTo>
                    <a:pt x="3931" y="11444"/>
                  </a:lnTo>
                  <a:cubicBezTo>
                    <a:pt x="2710" y="10981"/>
                    <a:pt x="1657" y="10531"/>
                    <a:pt x="1040" y="9577"/>
                  </a:cubicBezTo>
                  <a:cubicBezTo>
                    <a:pt x="731" y="9128"/>
                    <a:pt x="590" y="8580"/>
                    <a:pt x="464" y="8075"/>
                  </a:cubicBezTo>
                  <a:cubicBezTo>
                    <a:pt x="183" y="6840"/>
                    <a:pt x="71" y="5759"/>
                    <a:pt x="183" y="4748"/>
                  </a:cubicBezTo>
                  <a:cubicBezTo>
                    <a:pt x="310" y="3555"/>
                    <a:pt x="689" y="2502"/>
                    <a:pt x="1320" y="1660"/>
                  </a:cubicBezTo>
                  <a:cubicBezTo>
                    <a:pt x="1826" y="986"/>
                    <a:pt x="2485" y="495"/>
                    <a:pt x="3187" y="242"/>
                  </a:cubicBezTo>
                  <a:cubicBezTo>
                    <a:pt x="3533" y="116"/>
                    <a:pt x="3893" y="55"/>
                    <a:pt x="4245" y="55"/>
                  </a:cubicBezTo>
                  <a:cubicBezTo>
                    <a:pt x="4680" y="55"/>
                    <a:pt x="5103" y="148"/>
                    <a:pt x="5475" y="326"/>
                  </a:cubicBezTo>
                  <a:lnTo>
                    <a:pt x="5518" y="284"/>
                  </a:lnTo>
                  <a:cubicBezTo>
                    <a:pt x="5127" y="97"/>
                    <a:pt x="4688" y="0"/>
                    <a:pt x="4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2778743" y="3018686"/>
              <a:ext cx="798517" cy="1097951"/>
            </a:xfrm>
            <a:custGeom>
              <a:avLst/>
              <a:gdLst/>
              <a:ahLst/>
              <a:cxnLst/>
              <a:rect l="l" t="t" r="r" b="b"/>
              <a:pathLst>
                <a:path w="10179" h="13996" extrusionOk="0">
                  <a:moveTo>
                    <a:pt x="2601" y="1"/>
                  </a:moveTo>
                  <a:cubicBezTo>
                    <a:pt x="1026" y="1"/>
                    <a:pt x="11" y="837"/>
                    <a:pt x="1" y="857"/>
                  </a:cubicBezTo>
                  <a:lnTo>
                    <a:pt x="29" y="899"/>
                  </a:lnTo>
                  <a:cubicBezTo>
                    <a:pt x="39" y="889"/>
                    <a:pt x="1040" y="63"/>
                    <a:pt x="2597" y="63"/>
                  </a:cubicBezTo>
                  <a:cubicBezTo>
                    <a:pt x="3331" y="63"/>
                    <a:pt x="4189" y="247"/>
                    <a:pt x="5125" y="786"/>
                  </a:cubicBezTo>
                  <a:cubicBezTo>
                    <a:pt x="7665" y="2232"/>
                    <a:pt x="10108" y="4226"/>
                    <a:pt x="8929" y="7805"/>
                  </a:cubicBezTo>
                  <a:cubicBezTo>
                    <a:pt x="7665" y="11623"/>
                    <a:pt x="6486" y="13392"/>
                    <a:pt x="4998" y="13743"/>
                  </a:cubicBezTo>
                  <a:cubicBezTo>
                    <a:pt x="4377" y="13892"/>
                    <a:pt x="3773" y="13938"/>
                    <a:pt x="3263" y="13938"/>
                  </a:cubicBezTo>
                  <a:cubicBezTo>
                    <a:pt x="2424" y="13938"/>
                    <a:pt x="1835" y="13813"/>
                    <a:pt x="1826" y="13813"/>
                  </a:cubicBezTo>
                  <a:lnTo>
                    <a:pt x="1798" y="13869"/>
                  </a:lnTo>
                  <a:cubicBezTo>
                    <a:pt x="1826" y="13869"/>
                    <a:pt x="2401" y="13996"/>
                    <a:pt x="3244" y="13996"/>
                  </a:cubicBezTo>
                  <a:cubicBezTo>
                    <a:pt x="3777" y="13996"/>
                    <a:pt x="4381" y="13939"/>
                    <a:pt x="4998" y="13799"/>
                  </a:cubicBezTo>
                  <a:cubicBezTo>
                    <a:pt x="6528" y="13448"/>
                    <a:pt x="7693" y="11665"/>
                    <a:pt x="8985" y="7819"/>
                  </a:cubicBezTo>
                  <a:cubicBezTo>
                    <a:pt x="10178" y="4197"/>
                    <a:pt x="7722" y="2204"/>
                    <a:pt x="5153" y="730"/>
                  </a:cubicBezTo>
                  <a:cubicBezTo>
                    <a:pt x="4209" y="186"/>
                    <a:pt x="3343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2184098" y="3507112"/>
              <a:ext cx="337089" cy="296610"/>
            </a:xfrm>
            <a:custGeom>
              <a:avLst/>
              <a:gdLst/>
              <a:ahLst/>
              <a:cxnLst/>
              <a:rect l="l" t="t" r="r" b="b"/>
              <a:pathLst>
                <a:path w="4297" h="3781" extrusionOk="0">
                  <a:moveTo>
                    <a:pt x="2159" y="1"/>
                  </a:moveTo>
                  <a:cubicBezTo>
                    <a:pt x="1448" y="1"/>
                    <a:pt x="767" y="403"/>
                    <a:pt x="450" y="1088"/>
                  </a:cubicBezTo>
                  <a:cubicBezTo>
                    <a:pt x="1" y="2042"/>
                    <a:pt x="408" y="3165"/>
                    <a:pt x="1348" y="3600"/>
                  </a:cubicBezTo>
                  <a:cubicBezTo>
                    <a:pt x="1605" y="3723"/>
                    <a:pt x="1876" y="3781"/>
                    <a:pt x="2142" y="3781"/>
                  </a:cubicBezTo>
                  <a:cubicBezTo>
                    <a:pt x="2851" y="3781"/>
                    <a:pt x="3531" y="3372"/>
                    <a:pt x="3847" y="2688"/>
                  </a:cubicBezTo>
                  <a:cubicBezTo>
                    <a:pt x="4296" y="1733"/>
                    <a:pt x="3889" y="610"/>
                    <a:pt x="2949" y="175"/>
                  </a:cubicBezTo>
                  <a:cubicBezTo>
                    <a:pt x="2693" y="57"/>
                    <a:pt x="2424" y="1"/>
                    <a:pt x="2159" y="1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2229285" y="3603213"/>
              <a:ext cx="246717" cy="100021"/>
            </a:xfrm>
            <a:custGeom>
              <a:avLst/>
              <a:gdLst/>
              <a:ahLst/>
              <a:cxnLst/>
              <a:rect l="l" t="t" r="r" b="b"/>
              <a:pathLst>
                <a:path w="3145" h="1275" extrusionOk="0">
                  <a:moveTo>
                    <a:pt x="1142" y="0"/>
                  </a:moveTo>
                  <a:cubicBezTo>
                    <a:pt x="1061" y="0"/>
                    <a:pt x="980" y="6"/>
                    <a:pt x="899" y="17"/>
                  </a:cubicBezTo>
                  <a:cubicBezTo>
                    <a:pt x="744" y="31"/>
                    <a:pt x="590" y="73"/>
                    <a:pt x="464" y="101"/>
                  </a:cubicBezTo>
                  <a:cubicBezTo>
                    <a:pt x="323" y="144"/>
                    <a:pt x="183" y="186"/>
                    <a:pt x="42" y="256"/>
                  </a:cubicBezTo>
                  <a:cubicBezTo>
                    <a:pt x="14" y="284"/>
                    <a:pt x="0" y="298"/>
                    <a:pt x="14" y="326"/>
                  </a:cubicBezTo>
                  <a:cubicBezTo>
                    <a:pt x="14" y="358"/>
                    <a:pt x="38" y="373"/>
                    <a:pt x="62" y="373"/>
                  </a:cubicBezTo>
                  <a:cubicBezTo>
                    <a:pt x="70" y="373"/>
                    <a:pt x="78" y="372"/>
                    <a:pt x="85" y="368"/>
                  </a:cubicBezTo>
                  <a:cubicBezTo>
                    <a:pt x="337" y="284"/>
                    <a:pt x="618" y="214"/>
                    <a:pt x="899" y="186"/>
                  </a:cubicBezTo>
                  <a:cubicBezTo>
                    <a:pt x="962" y="182"/>
                    <a:pt x="1025" y="181"/>
                    <a:pt x="1088" y="181"/>
                  </a:cubicBezTo>
                  <a:cubicBezTo>
                    <a:pt x="1304" y="181"/>
                    <a:pt x="1517" y="201"/>
                    <a:pt x="1713" y="256"/>
                  </a:cubicBezTo>
                  <a:cubicBezTo>
                    <a:pt x="1980" y="326"/>
                    <a:pt x="2246" y="452"/>
                    <a:pt x="2457" y="635"/>
                  </a:cubicBezTo>
                  <a:cubicBezTo>
                    <a:pt x="2569" y="691"/>
                    <a:pt x="2653" y="803"/>
                    <a:pt x="2752" y="916"/>
                  </a:cubicBezTo>
                  <a:cubicBezTo>
                    <a:pt x="2808" y="944"/>
                    <a:pt x="2850" y="1014"/>
                    <a:pt x="2892" y="1070"/>
                  </a:cubicBezTo>
                  <a:lnTo>
                    <a:pt x="3018" y="1238"/>
                  </a:lnTo>
                  <a:cubicBezTo>
                    <a:pt x="3027" y="1265"/>
                    <a:pt x="3047" y="1275"/>
                    <a:pt x="3068" y="1275"/>
                  </a:cubicBezTo>
                  <a:cubicBezTo>
                    <a:pt x="3080" y="1275"/>
                    <a:pt x="3092" y="1272"/>
                    <a:pt x="3103" y="1266"/>
                  </a:cubicBezTo>
                  <a:cubicBezTo>
                    <a:pt x="3145" y="1238"/>
                    <a:pt x="3145" y="1210"/>
                    <a:pt x="3131" y="1168"/>
                  </a:cubicBezTo>
                  <a:lnTo>
                    <a:pt x="3004" y="1000"/>
                  </a:lnTo>
                  <a:cubicBezTo>
                    <a:pt x="2962" y="944"/>
                    <a:pt x="2934" y="873"/>
                    <a:pt x="2878" y="817"/>
                  </a:cubicBezTo>
                  <a:cubicBezTo>
                    <a:pt x="2780" y="719"/>
                    <a:pt x="2681" y="593"/>
                    <a:pt x="2569" y="508"/>
                  </a:cubicBezTo>
                  <a:cubicBezTo>
                    <a:pt x="2513" y="452"/>
                    <a:pt x="2457" y="396"/>
                    <a:pt x="2387" y="368"/>
                  </a:cubicBezTo>
                  <a:lnTo>
                    <a:pt x="2190" y="242"/>
                  </a:lnTo>
                  <a:cubicBezTo>
                    <a:pt x="2050" y="186"/>
                    <a:pt x="1909" y="115"/>
                    <a:pt x="1769" y="87"/>
                  </a:cubicBezTo>
                  <a:cubicBezTo>
                    <a:pt x="1566" y="36"/>
                    <a:pt x="1355" y="0"/>
                    <a:pt x="1142" y="0"/>
                  </a:cubicBezTo>
                  <a:close/>
                </a:path>
              </a:pathLst>
            </a:custGeom>
            <a:solidFill>
              <a:srgbClr val="68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188405" y="3749835"/>
              <a:ext cx="298493" cy="297473"/>
            </a:xfrm>
            <a:custGeom>
              <a:avLst/>
              <a:gdLst/>
              <a:ahLst/>
              <a:cxnLst/>
              <a:rect l="l" t="t" r="r" b="b"/>
              <a:pathLst>
                <a:path w="3805" h="3792" extrusionOk="0">
                  <a:moveTo>
                    <a:pt x="1887" y="0"/>
                  </a:moveTo>
                  <a:cubicBezTo>
                    <a:pt x="885" y="0"/>
                    <a:pt x="43" y="819"/>
                    <a:pt x="29" y="1854"/>
                  </a:cubicBezTo>
                  <a:cubicBezTo>
                    <a:pt x="1" y="2893"/>
                    <a:pt x="829" y="3763"/>
                    <a:pt x="1854" y="3791"/>
                  </a:cubicBezTo>
                  <a:cubicBezTo>
                    <a:pt x="1862" y="3791"/>
                    <a:pt x="1871" y="3791"/>
                    <a:pt x="1880" y="3791"/>
                  </a:cubicBezTo>
                  <a:cubicBezTo>
                    <a:pt x="2907" y="3791"/>
                    <a:pt x="3749" y="2968"/>
                    <a:pt x="3777" y="1938"/>
                  </a:cubicBezTo>
                  <a:cubicBezTo>
                    <a:pt x="3805" y="885"/>
                    <a:pt x="2977" y="15"/>
                    <a:pt x="1938" y="1"/>
                  </a:cubicBezTo>
                  <a:cubicBezTo>
                    <a:pt x="1921" y="1"/>
                    <a:pt x="1904" y="0"/>
                    <a:pt x="1887" y="0"/>
                  </a:cubicBezTo>
                  <a:close/>
                </a:path>
              </a:pathLst>
            </a:custGeom>
            <a:solidFill>
              <a:srgbClr val="7F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2368062" y="3138008"/>
              <a:ext cx="1082497" cy="995263"/>
            </a:xfrm>
            <a:custGeom>
              <a:avLst/>
              <a:gdLst/>
              <a:ahLst/>
              <a:cxnLst/>
              <a:rect l="l" t="t" r="r" b="b"/>
              <a:pathLst>
                <a:path w="13799" h="12687" extrusionOk="0">
                  <a:moveTo>
                    <a:pt x="6994" y="1"/>
                  </a:moveTo>
                  <a:cubicBezTo>
                    <a:pt x="4560" y="1"/>
                    <a:pt x="2235" y="1486"/>
                    <a:pt x="1263" y="3926"/>
                  </a:cubicBezTo>
                  <a:cubicBezTo>
                    <a:pt x="0" y="7098"/>
                    <a:pt x="969" y="10706"/>
                    <a:pt x="4604" y="12152"/>
                  </a:cubicBezTo>
                  <a:cubicBezTo>
                    <a:pt x="5503" y="12520"/>
                    <a:pt x="6343" y="12687"/>
                    <a:pt x="7120" y="12687"/>
                  </a:cubicBezTo>
                  <a:cubicBezTo>
                    <a:pt x="9692" y="12687"/>
                    <a:pt x="11565" y="10854"/>
                    <a:pt x="12535" y="8418"/>
                  </a:cubicBezTo>
                  <a:cubicBezTo>
                    <a:pt x="13799" y="5245"/>
                    <a:pt x="12283" y="1680"/>
                    <a:pt x="9180" y="416"/>
                  </a:cubicBezTo>
                  <a:cubicBezTo>
                    <a:pt x="8464" y="134"/>
                    <a:pt x="7724" y="1"/>
                    <a:pt x="6994" y="1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2485892" y="3714611"/>
              <a:ext cx="330421" cy="250091"/>
            </a:xfrm>
            <a:custGeom>
              <a:avLst/>
              <a:gdLst/>
              <a:ahLst/>
              <a:cxnLst/>
              <a:rect l="l" t="t" r="r" b="b"/>
              <a:pathLst>
                <a:path w="4212" h="3188" extrusionOk="0">
                  <a:moveTo>
                    <a:pt x="3902" y="2443"/>
                  </a:moveTo>
                  <a:cubicBezTo>
                    <a:pt x="3608" y="3047"/>
                    <a:pt x="2569" y="3187"/>
                    <a:pt x="1572" y="2724"/>
                  </a:cubicBezTo>
                  <a:cubicBezTo>
                    <a:pt x="576" y="2247"/>
                    <a:pt x="0" y="1363"/>
                    <a:pt x="295" y="759"/>
                  </a:cubicBezTo>
                  <a:cubicBezTo>
                    <a:pt x="590" y="141"/>
                    <a:pt x="1628" y="1"/>
                    <a:pt x="2625" y="478"/>
                  </a:cubicBezTo>
                  <a:cubicBezTo>
                    <a:pt x="3622" y="927"/>
                    <a:pt x="4211" y="1812"/>
                    <a:pt x="3902" y="24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2921913" y="3832442"/>
              <a:ext cx="324930" cy="214868"/>
            </a:xfrm>
            <a:custGeom>
              <a:avLst/>
              <a:gdLst/>
              <a:ahLst/>
              <a:cxnLst/>
              <a:rect l="l" t="t" r="r" b="b"/>
              <a:pathLst>
                <a:path w="4142" h="2739" extrusionOk="0">
                  <a:moveTo>
                    <a:pt x="4030" y="1643"/>
                  </a:moveTo>
                  <a:cubicBezTo>
                    <a:pt x="3945" y="2317"/>
                    <a:pt x="2977" y="2738"/>
                    <a:pt x="1896" y="2598"/>
                  </a:cubicBezTo>
                  <a:cubicBezTo>
                    <a:pt x="801" y="2457"/>
                    <a:pt x="1" y="1784"/>
                    <a:pt x="85" y="1110"/>
                  </a:cubicBezTo>
                  <a:cubicBezTo>
                    <a:pt x="169" y="422"/>
                    <a:pt x="1138" y="1"/>
                    <a:pt x="2233" y="141"/>
                  </a:cubicBezTo>
                  <a:cubicBezTo>
                    <a:pt x="3314" y="282"/>
                    <a:pt x="4142" y="955"/>
                    <a:pt x="4030" y="1643"/>
                  </a:cubicBezTo>
                  <a:close/>
                </a:path>
              </a:pathLst>
            </a:custGeom>
            <a:solidFill>
              <a:srgbClr val="A04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575089" y="3564851"/>
              <a:ext cx="242324" cy="214005"/>
            </a:xfrm>
            <a:custGeom>
              <a:avLst/>
              <a:gdLst/>
              <a:ahLst/>
              <a:cxnLst/>
              <a:rect l="l" t="t" r="r" b="b"/>
              <a:pathLst>
                <a:path w="3089" h="2728" extrusionOk="0">
                  <a:moveTo>
                    <a:pt x="1562" y="0"/>
                  </a:moveTo>
                  <a:cubicBezTo>
                    <a:pt x="1075" y="0"/>
                    <a:pt x="596" y="269"/>
                    <a:pt x="351" y="731"/>
                  </a:cubicBezTo>
                  <a:cubicBezTo>
                    <a:pt x="0" y="1419"/>
                    <a:pt x="239" y="2219"/>
                    <a:pt x="913" y="2570"/>
                  </a:cubicBezTo>
                  <a:cubicBezTo>
                    <a:pt x="1109" y="2677"/>
                    <a:pt x="1323" y="2727"/>
                    <a:pt x="1535" y="2727"/>
                  </a:cubicBezTo>
                  <a:cubicBezTo>
                    <a:pt x="2019" y="2727"/>
                    <a:pt x="2493" y="2463"/>
                    <a:pt x="2737" y="1994"/>
                  </a:cubicBezTo>
                  <a:cubicBezTo>
                    <a:pt x="3088" y="1334"/>
                    <a:pt x="2822" y="506"/>
                    <a:pt x="2176" y="155"/>
                  </a:cubicBezTo>
                  <a:cubicBezTo>
                    <a:pt x="1982" y="50"/>
                    <a:pt x="1771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2573991" y="3574501"/>
              <a:ext cx="240128" cy="212985"/>
            </a:xfrm>
            <a:custGeom>
              <a:avLst/>
              <a:gdLst/>
              <a:ahLst/>
              <a:cxnLst/>
              <a:rect l="l" t="t" r="r" b="b"/>
              <a:pathLst>
                <a:path w="3061" h="2715" extrusionOk="0">
                  <a:moveTo>
                    <a:pt x="1541" y="1"/>
                  </a:moveTo>
                  <a:cubicBezTo>
                    <a:pt x="1056" y="1"/>
                    <a:pt x="595" y="266"/>
                    <a:pt x="351" y="734"/>
                  </a:cubicBezTo>
                  <a:cubicBezTo>
                    <a:pt x="0" y="1394"/>
                    <a:pt x="253" y="2208"/>
                    <a:pt x="912" y="2559"/>
                  </a:cubicBezTo>
                  <a:cubicBezTo>
                    <a:pt x="1111" y="2664"/>
                    <a:pt x="1323" y="2714"/>
                    <a:pt x="1532" y="2714"/>
                  </a:cubicBezTo>
                  <a:cubicBezTo>
                    <a:pt x="2020" y="2714"/>
                    <a:pt x="2492" y="2445"/>
                    <a:pt x="2737" y="1983"/>
                  </a:cubicBezTo>
                  <a:cubicBezTo>
                    <a:pt x="3060" y="1310"/>
                    <a:pt x="2822" y="510"/>
                    <a:pt x="2176" y="159"/>
                  </a:cubicBezTo>
                  <a:cubicBezTo>
                    <a:pt x="1971" y="52"/>
                    <a:pt x="1753" y="1"/>
                    <a:pt x="1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2602625" y="3575520"/>
              <a:ext cx="156424" cy="137362"/>
            </a:xfrm>
            <a:custGeom>
              <a:avLst/>
              <a:gdLst/>
              <a:ahLst/>
              <a:cxnLst/>
              <a:rect l="l" t="t" r="r" b="b"/>
              <a:pathLst>
                <a:path w="1994" h="1751" extrusionOk="0">
                  <a:moveTo>
                    <a:pt x="994" y="1"/>
                  </a:moveTo>
                  <a:cubicBezTo>
                    <a:pt x="683" y="1"/>
                    <a:pt x="380" y="168"/>
                    <a:pt x="225" y="468"/>
                  </a:cubicBezTo>
                  <a:cubicBezTo>
                    <a:pt x="0" y="890"/>
                    <a:pt x="168" y="1423"/>
                    <a:pt x="590" y="1648"/>
                  </a:cubicBezTo>
                  <a:cubicBezTo>
                    <a:pt x="720" y="1717"/>
                    <a:pt x="860" y="1750"/>
                    <a:pt x="999" y="1750"/>
                  </a:cubicBezTo>
                  <a:cubicBezTo>
                    <a:pt x="1311" y="1750"/>
                    <a:pt x="1613" y="1583"/>
                    <a:pt x="1769" y="1283"/>
                  </a:cubicBezTo>
                  <a:cubicBezTo>
                    <a:pt x="1993" y="847"/>
                    <a:pt x="1839" y="314"/>
                    <a:pt x="1404" y="103"/>
                  </a:cubicBezTo>
                  <a:cubicBezTo>
                    <a:pt x="1274" y="34"/>
                    <a:pt x="1133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2719279" y="3642673"/>
              <a:ext cx="52952" cy="37733"/>
            </a:xfrm>
            <a:custGeom>
              <a:avLst/>
              <a:gdLst/>
              <a:ahLst/>
              <a:cxnLst/>
              <a:rect l="l" t="t" r="r" b="b"/>
              <a:pathLst>
                <a:path w="675" h="481" extrusionOk="0">
                  <a:moveTo>
                    <a:pt x="235" y="0"/>
                  </a:moveTo>
                  <a:cubicBezTo>
                    <a:pt x="151" y="0"/>
                    <a:pt x="81" y="34"/>
                    <a:pt x="57" y="90"/>
                  </a:cubicBezTo>
                  <a:cubicBezTo>
                    <a:pt x="1" y="202"/>
                    <a:pt x="71" y="342"/>
                    <a:pt x="226" y="427"/>
                  </a:cubicBezTo>
                  <a:cubicBezTo>
                    <a:pt x="298" y="463"/>
                    <a:pt x="370" y="481"/>
                    <a:pt x="433" y="481"/>
                  </a:cubicBezTo>
                  <a:cubicBezTo>
                    <a:pt x="518" y="481"/>
                    <a:pt x="587" y="449"/>
                    <a:pt x="619" y="384"/>
                  </a:cubicBezTo>
                  <a:cubicBezTo>
                    <a:pt x="675" y="286"/>
                    <a:pt x="605" y="132"/>
                    <a:pt x="436" y="62"/>
                  </a:cubicBezTo>
                  <a:cubicBezTo>
                    <a:pt x="370" y="19"/>
                    <a:pt x="298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2990243" y="3653578"/>
              <a:ext cx="222477" cy="214711"/>
            </a:xfrm>
            <a:custGeom>
              <a:avLst/>
              <a:gdLst/>
              <a:ahLst/>
              <a:cxnLst/>
              <a:rect l="l" t="t" r="r" b="b"/>
              <a:pathLst>
                <a:path w="2836" h="2737" extrusionOk="0">
                  <a:moveTo>
                    <a:pt x="1418" y="1"/>
                  </a:moveTo>
                  <a:cubicBezTo>
                    <a:pt x="738" y="1"/>
                    <a:pt x="136" y="527"/>
                    <a:pt x="70" y="1228"/>
                  </a:cubicBezTo>
                  <a:cubicBezTo>
                    <a:pt x="0" y="1986"/>
                    <a:pt x="548" y="2660"/>
                    <a:pt x="1292" y="2730"/>
                  </a:cubicBezTo>
                  <a:cubicBezTo>
                    <a:pt x="1334" y="2734"/>
                    <a:pt x="1376" y="2736"/>
                    <a:pt x="1418" y="2736"/>
                  </a:cubicBezTo>
                  <a:cubicBezTo>
                    <a:pt x="2098" y="2736"/>
                    <a:pt x="2699" y="2209"/>
                    <a:pt x="2765" y="1495"/>
                  </a:cubicBezTo>
                  <a:cubicBezTo>
                    <a:pt x="2836" y="737"/>
                    <a:pt x="2288" y="77"/>
                    <a:pt x="1544" y="7"/>
                  </a:cubicBezTo>
                  <a:cubicBezTo>
                    <a:pt x="1502" y="3"/>
                    <a:pt x="146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 w="2450" cap="flat" cmpd="sng">
              <a:solidFill>
                <a:schemeClr val="dk1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2988046" y="3663462"/>
              <a:ext cx="221379" cy="211416"/>
            </a:xfrm>
            <a:custGeom>
              <a:avLst/>
              <a:gdLst/>
              <a:ahLst/>
              <a:cxnLst/>
              <a:rect l="l" t="t" r="r" b="b"/>
              <a:pathLst>
                <a:path w="2822" h="2695" extrusionOk="0">
                  <a:moveTo>
                    <a:pt x="1411" y="1"/>
                  </a:moveTo>
                  <a:cubicBezTo>
                    <a:pt x="712" y="1"/>
                    <a:pt x="136" y="515"/>
                    <a:pt x="70" y="1214"/>
                  </a:cubicBezTo>
                  <a:cubicBezTo>
                    <a:pt x="0" y="1944"/>
                    <a:pt x="548" y="2618"/>
                    <a:pt x="1277" y="2688"/>
                  </a:cubicBezTo>
                  <a:cubicBezTo>
                    <a:pt x="1320" y="2692"/>
                    <a:pt x="1362" y="2694"/>
                    <a:pt x="1404" y="2694"/>
                  </a:cubicBezTo>
                  <a:cubicBezTo>
                    <a:pt x="2084" y="2694"/>
                    <a:pt x="2685" y="2169"/>
                    <a:pt x="2751" y="1481"/>
                  </a:cubicBezTo>
                  <a:cubicBezTo>
                    <a:pt x="2822" y="737"/>
                    <a:pt x="2274" y="77"/>
                    <a:pt x="1544" y="7"/>
                  </a:cubicBezTo>
                  <a:cubicBezTo>
                    <a:pt x="1499" y="3"/>
                    <a:pt x="1455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3011110" y="3661501"/>
              <a:ext cx="144343" cy="138460"/>
            </a:xfrm>
            <a:custGeom>
              <a:avLst/>
              <a:gdLst/>
              <a:ahLst/>
              <a:cxnLst/>
              <a:rect l="l" t="t" r="r" b="b"/>
              <a:pathLst>
                <a:path w="1840" h="1765" extrusionOk="0">
                  <a:moveTo>
                    <a:pt x="924" y="1"/>
                  </a:moveTo>
                  <a:cubicBezTo>
                    <a:pt x="502" y="1"/>
                    <a:pt x="110" y="340"/>
                    <a:pt x="57" y="804"/>
                  </a:cubicBezTo>
                  <a:cubicBezTo>
                    <a:pt x="1" y="1296"/>
                    <a:pt x="352" y="1717"/>
                    <a:pt x="843" y="1759"/>
                  </a:cubicBezTo>
                  <a:cubicBezTo>
                    <a:pt x="877" y="1763"/>
                    <a:pt x="910" y="1765"/>
                    <a:pt x="943" y="1765"/>
                  </a:cubicBezTo>
                  <a:cubicBezTo>
                    <a:pt x="1380" y="1765"/>
                    <a:pt x="1758" y="1429"/>
                    <a:pt x="1798" y="973"/>
                  </a:cubicBezTo>
                  <a:cubicBezTo>
                    <a:pt x="1840" y="481"/>
                    <a:pt x="1489" y="60"/>
                    <a:pt x="998" y="4"/>
                  </a:cubicBezTo>
                  <a:cubicBezTo>
                    <a:pt x="973" y="2"/>
                    <a:pt x="949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3121253" y="3727399"/>
              <a:ext cx="54050" cy="35301"/>
            </a:xfrm>
            <a:custGeom>
              <a:avLst/>
              <a:gdLst/>
              <a:ahLst/>
              <a:cxnLst/>
              <a:rect l="l" t="t" r="r" b="b"/>
              <a:pathLst>
                <a:path w="689" h="450" extrusionOk="0">
                  <a:moveTo>
                    <a:pt x="254" y="1"/>
                  </a:moveTo>
                  <a:cubicBezTo>
                    <a:pt x="151" y="1"/>
                    <a:pt x="62" y="48"/>
                    <a:pt x="43" y="133"/>
                  </a:cubicBezTo>
                  <a:cubicBezTo>
                    <a:pt x="1" y="245"/>
                    <a:pt x="113" y="385"/>
                    <a:pt x="281" y="427"/>
                  </a:cubicBezTo>
                  <a:cubicBezTo>
                    <a:pt x="324" y="443"/>
                    <a:pt x="368" y="450"/>
                    <a:pt x="411" y="450"/>
                  </a:cubicBezTo>
                  <a:cubicBezTo>
                    <a:pt x="524" y="450"/>
                    <a:pt x="626" y="401"/>
                    <a:pt x="646" y="329"/>
                  </a:cubicBezTo>
                  <a:cubicBezTo>
                    <a:pt x="688" y="217"/>
                    <a:pt x="576" y="77"/>
                    <a:pt x="408" y="34"/>
                  </a:cubicBezTo>
                  <a:cubicBezTo>
                    <a:pt x="357" y="12"/>
                    <a:pt x="304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796394" y="3925248"/>
              <a:ext cx="56247" cy="39459"/>
            </a:xfrm>
            <a:custGeom>
              <a:avLst/>
              <a:gdLst/>
              <a:ahLst/>
              <a:cxnLst/>
              <a:rect l="l" t="t" r="r" b="b"/>
              <a:pathLst>
                <a:path w="717" h="503" extrusionOk="0">
                  <a:moveTo>
                    <a:pt x="29" y="1"/>
                  </a:moveTo>
                  <a:cubicBezTo>
                    <a:pt x="22" y="1"/>
                    <a:pt x="15" y="4"/>
                    <a:pt x="15" y="11"/>
                  </a:cubicBezTo>
                  <a:cubicBezTo>
                    <a:pt x="1" y="11"/>
                    <a:pt x="1" y="11"/>
                    <a:pt x="1" y="39"/>
                  </a:cubicBezTo>
                  <a:cubicBezTo>
                    <a:pt x="57" y="180"/>
                    <a:pt x="155" y="278"/>
                    <a:pt x="281" y="362"/>
                  </a:cubicBezTo>
                  <a:cubicBezTo>
                    <a:pt x="408" y="460"/>
                    <a:pt x="562" y="502"/>
                    <a:pt x="702" y="502"/>
                  </a:cubicBezTo>
                  <a:cubicBezTo>
                    <a:pt x="702" y="502"/>
                    <a:pt x="716" y="502"/>
                    <a:pt x="716" y="488"/>
                  </a:cubicBezTo>
                  <a:cubicBezTo>
                    <a:pt x="716" y="488"/>
                    <a:pt x="716" y="474"/>
                    <a:pt x="702" y="474"/>
                  </a:cubicBezTo>
                  <a:cubicBezTo>
                    <a:pt x="562" y="460"/>
                    <a:pt x="422" y="390"/>
                    <a:pt x="323" y="320"/>
                  </a:cubicBezTo>
                  <a:cubicBezTo>
                    <a:pt x="197" y="250"/>
                    <a:pt x="113" y="137"/>
                    <a:pt x="43" y="11"/>
                  </a:cubicBezTo>
                  <a:cubicBezTo>
                    <a:pt x="43" y="4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550927" y="3416660"/>
              <a:ext cx="285157" cy="106610"/>
            </a:xfrm>
            <a:custGeom>
              <a:avLst/>
              <a:gdLst/>
              <a:ahLst/>
              <a:cxnLst/>
              <a:rect l="l" t="t" r="r" b="b"/>
              <a:pathLst>
                <a:path w="3635" h="1359" extrusionOk="0">
                  <a:moveTo>
                    <a:pt x="2614" y="0"/>
                  </a:moveTo>
                  <a:cubicBezTo>
                    <a:pt x="1827" y="0"/>
                    <a:pt x="589" y="725"/>
                    <a:pt x="589" y="725"/>
                  </a:cubicBezTo>
                  <a:cubicBezTo>
                    <a:pt x="1" y="1274"/>
                    <a:pt x="903" y="1358"/>
                    <a:pt x="1281" y="1358"/>
                  </a:cubicBezTo>
                  <a:cubicBezTo>
                    <a:pt x="1318" y="1358"/>
                    <a:pt x="1350" y="1358"/>
                    <a:pt x="1375" y="1356"/>
                  </a:cubicBezTo>
                  <a:cubicBezTo>
                    <a:pt x="1656" y="1328"/>
                    <a:pt x="3635" y="921"/>
                    <a:pt x="3144" y="219"/>
                  </a:cubicBezTo>
                  <a:cubicBezTo>
                    <a:pt x="3033" y="61"/>
                    <a:pt x="2843" y="0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3041941" y="3521390"/>
              <a:ext cx="243423" cy="155797"/>
            </a:xfrm>
            <a:custGeom>
              <a:avLst/>
              <a:gdLst/>
              <a:ahLst/>
              <a:cxnLst/>
              <a:rect l="l" t="t" r="r" b="b"/>
              <a:pathLst>
                <a:path w="3103" h="1986" extrusionOk="0">
                  <a:moveTo>
                    <a:pt x="982" y="0"/>
                  </a:moveTo>
                  <a:cubicBezTo>
                    <a:pt x="886" y="0"/>
                    <a:pt x="797" y="24"/>
                    <a:pt x="717" y="78"/>
                  </a:cubicBezTo>
                  <a:cubicBezTo>
                    <a:pt x="1" y="555"/>
                    <a:pt x="1685" y="1650"/>
                    <a:pt x="1938" y="1790"/>
                  </a:cubicBezTo>
                  <a:cubicBezTo>
                    <a:pt x="2076" y="1856"/>
                    <a:pt x="2441" y="1985"/>
                    <a:pt x="2704" y="1985"/>
                  </a:cubicBezTo>
                  <a:cubicBezTo>
                    <a:pt x="2947" y="1985"/>
                    <a:pt x="3103" y="1874"/>
                    <a:pt x="2907" y="1495"/>
                  </a:cubicBezTo>
                  <a:cubicBezTo>
                    <a:pt x="2907" y="1495"/>
                    <a:pt x="1744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2889984" y="3759798"/>
              <a:ext cx="87626" cy="91470"/>
            </a:xfrm>
            <a:custGeom>
              <a:avLst/>
              <a:gdLst/>
              <a:ahLst/>
              <a:cxnLst/>
              <a:rect l="l" t="t" r="r" b="b"/>
              <a:pathLst>
                <a:path w="1117" h="1166" extrusionOk="0">
                  <a:moveTo>
                    <a:pt x="57" y="0"/>
                  </a:moveTo>
                  <a:lnTo>
                    <a:pt x="1" y="1166"/>
                  </a:lnTo>
                  <a:cubicBezTo>
                    <a:pt x="1" y="1166"/>
                    <a:pt x="1040" y="1166"/>
                    <a:pt x="1096" y="436"/>
                  </a:cubicBezTo>
                  <a:cubicBezTo>
                    <a:pt x="1117" y="73"/>
                    <a:pt x="944" y="2"/>
                    <a:pt x="721" y="2"/>
                  </a:cubicBezTo>
                  <a:cubicBezTo>
                    <a:pt x="577" y="2"/>
                    <a:pt x="412" y="32"/>
                    <a:pt x="264" y="32"/>
                  </a:cubicBezTo>
                  <a:cubicBezTo>
                    <a:pt x="189" y="32"/>
                    <a:pt x="118" y="24"/>
                    <a:pt x="57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881198" y="3595682"/>
              <a:ext cx="101354" cy="256680"/>
            </a:xfrm>
            <a:custGeom>
              <a:avLst/>
              <a:gdLst/>
              <a:ahLst/>
              <a:cxnLst/>
              <a:rect l="l" t="t" r="r" b="b"/>
              <a:pathLst>
                <a:path w="1292" h="3272" extrusionOk="0">
                  <a:moveTo>
                    <a:pt x="548" y="1"/>
                  </a:moveTo>
                  <a:cubicBezTo>
                    <a:pt x="534" y="1"/>
                    <a:pt x="520" y="1"/>
                    <a:pt x="520" y="15"/>
                  </a:cubicBezTo>
                  <a:cubicBezTo>
                    <a:pt x="351" y="408"/>
                    <a:pt x="211" y="787"/>
                    <a:pt x="113" y="1194"/>
                  </a:cubicBezTo>
                  <a:cubicBezTo>
                    <a:pt x="57" y="1391"/>
                    <a:pt x="0" y="1601"/>
                    <a:pt x="0" y="1812"/>
                  </a:cubicBezTo>
                  <a:cubicBezTo>
                    <a:pt x="0" y="1882"/>
                    <a:pt x="0" y="1938"/>
                    <a:pt x="29" y="1980"/>
                  </a:cubicBezTo>
                  <a:cubicBezTo>
                    <a:pt x="43" y="2036"/>
                    <a:pt x="71" y="2106"/>
                    <a:pt x="141" y="2149"/>
                  </a:cubicBezTo>
                  <a:cubicBezTo>
                    <a:pt x="217" y="2174"/>
                    <a:pt x="287" y="2179"/>
                    <a:pt x="353" y="2179"/>
                  </a:cubicBezTo>
                  <a:cubicBezTo>
                    <a:pt x="397" y="2179"/>
                    <a:pt x="438" y="2177"/>
                    <a:pt x="478" y="2177"/>
                  </a:cubicBezTo>
                  <a:cubicBezTo>
                    <a:pt x="590" y="2177"/>
                    <a:pt x="674" y="2163"/>
                    <a:pt x="773" y="2163"/>
                  </a:cubicBezTo>
                  <a:cubicBezTo>
                    <a:pt x="799" y="2159"/>
                    <a:pt x="825" y="2157"/>
                    <a:pt x="851" y="2157"/>
                  </a:cubicBezTo>
                  <a:cubicBezTo>
                    <a:pt x="921" y="2157"/>
                    <a:pt x="988" y="2170"/>
                    <a:pt x="1039" y="2191"/>
                  </a:cubicBezTo>
                  <a:cubicBezTo>
                    <a:pt x="1109" y="2247"/>
                    <a:pt x="1152" y="2331"/>
                    <a:pt x="1152" y="2429"/>
                  </a:cubicBezTo>
                  <a:cubicBezTo>
                    <a:pt x="1152" y="2471"/>
                    <a:pt x="1166" y="2514"/>
                    <a:pt x="1152" y="2570"/>
                  </a:cubicBezTo>
                  <a:lnTo>
                    <a:pt x="1123" y="2640"/>
                  </a:lnTo>
                  <a:cubicBezTo>
                    <a:pt x="1123" y="2654"/>
                    <a:pt x="1109" y="2682"/>
                    <a:pt x="1109" y="2710"/>
                  </a:cubicBezTo>
                  <a:cubicBezTo>
                    <a:pt x="1095" y="2738"/>
                    <a:pt x="1053" y="2794"/>
                    <a:pt x="1039" y="2822"/>
                  </a:cubicBezTo>
                  <a:lnTo>
                    <a:pt x="941" y="2935"/>
                  </a:lnTo>
                  <a:cubicBezTo>
                    <a:pt x="871" y="3005"/>
                    <a:pt x="773" y="3061"/>
                    <a:pt x="688" y="3089"/>
                  </a:cubicBezTo>
                  <a:cubicBezTo>
                    <a:pt x="520" y="3173"/>
                    <a:pt x="309" y="3215"/>
                    <a:pt x="113" y="3229"/>
                  </a:cubicBezTo>
                  <a:cubicBezTo>
                    <a:pt x="113" y="3229"/>
                    <a:pt x="99" y="3229"/>
                    <a:pt x="99" y="3244"/>
                  </a:cubicBezTo>
                  <a:cubicBezTo>
                    <a:pt x="99" y="3244"/>
                    <a:pt x="99" y="3272"/>
                    <a:pt x="113" y="3272"/>
                  </a:cubicBezTo>
                  <a:cubicBezTo>
                    <a:pt x="323" y="3272"/>
                    <a:pt x="534" y="3229"/>
                    <a:pt x="730" y="3159"/>
                  </a:cubicBezTo>
                  <a:cubicBezTo>
                    <a:pt x="829" y="3131"/>
                    <a:pt x="913" y="3075"/>
                    <a:pt x="1011" y="3005"/>
                  </a:cubicBezTo>
                  <a:cubicBezTo>
                    <a:pt x="1067" y="2963"/>
                    <a:pt x="1095" y="2921"/>
                    <a:pt x="1137" y="2879"/>
                  </a:cubicBezTo>
                  <a:cubicBezTo>
                    <a:pt x="1166" y="2850"/>
                    <a:pt x="1194" y="2794"/>
                    <a:pt x="1222" y="2738"/>
                  </a:cubicBezTo>
                  <a:cubicBezTo>
                    <a:pt x="1236" y="2724"/>
                    <a:pt x="1250" y="2710"/>
                    <a:pt x="1250" y="2668"/>
                  </a:cubicBezTo>
                  <a:lnTo>
                    <a:pt x="1278" y="2584"/>
                  </a:lnTo>
                  <a:cubicBezTo>
                    <a:pt x="1292" y="2528"/>
                    <a:pt x="1292" y="2471"/>
                    <a:pt x="1292" y="2429"/>
                  </a:cubicBezTo>
                  <a:cubicBezTo>
                    <a:pt x="1292" y="2359"/>
                    <a:pt x="1278" y="2303"/>
                    <a:pt x="1250" y="2247"/>
                  </a:cubicBezTo>
                  <a:cubicBezTo>
                    <a:pt x="1222" y="2191"/>
                    <a:pt x="1180" y="2149"/>
                    <a:pt x="1137" y="2106"/>
                  </a:cubicBezTo>
                  <a:cubicBezTo>
                    <a:pt x="1025" y="2036"/>
                    <a:pt x="899" y="2036"/>
                    <a:pt x="801" y="2036"/>
                  </a:cubicBezTo>
                  <a:cubicBezTo>
                    <a:pt x="688" y="2036"/>
                    <a:pt x="590" y="2050"/>
                    <a:pt x="478" y="2050"/>
                  </a:cubicBezTo>
                  <a:cubicBezTo>
                    <a:pt x="434" y="2063"/>
                    <a:pt x="387" y="2070"/>
                    <a:pt x="342" y="2070"/>
                  </a:cubicBezTo>
                  <a:cubicBezTo>
                    <a:pt x="287" y="2070"/>
                    <a:pt x="236" y="2059"/>
                    <a:pt x="197" y="2036"/>
                  </a:cubicBezTo>
                  <a:cubicBezTo>
                    <a:pt x="183" y="2022"/>
                    <a:pt x="169" y="1980"/>
                    <a:pt x="155" y="1952"/>
                  </a:cubicBezTo>
                  <a:cubicBezTo>
                    <a:pt x="127" y="1896"/>
                    <a:pt x="127" y="1868"/>
                    <a:pt x="127" y="1812"/>
                  </a:cubicBezTo>
                  <a:cubicBezTo>
                    <a:pt x="127" y="1615"/>
                    <a:pt x="169" y="1405"/>
                    <a:pt x="225" y="1208"/>
                  </a:cubicBezTo>
                  <a:cubicBezTo>
                    <a:pt x="253" y="1012"/>
                    <a:pt x="323" y="815"/>
                    <a:pt x="379" y="619"/>
                  </a:cubicBezTo>
                  <a:cubicBezTo>
                    <a:pt x="450" y="422"/>
                    <a:pt x="506" y="240"/>
                    <a:pt x="576" y="43"/>
                  </a:cubicBezTo>
                  <a:cubicBezTo>
                    <a:pt x="576" y="29"/>
                    <a:pt x="57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2340526" y="3048654"/>
              <a:ext cx="1178360" cy="688063"/>
            </a:xfrm>
            <a:custGeom>
              <a:avLst/>
              <a:gdLst/>
              <a:ahLst/>
              <a:cxnLst/>
              <a:rect l="l" t="t" r="r" b="b"/>
              <a:pathLst>
                <a:path w="15021" h="8771" extrusionOk="0">
                  <a:moveTo>
                    <a:pt x="7938" y="0"/>
                  </a:moveTo>
                  <a:cubicBezTo>
                    <a:pt x="6281" y="0"/>
                    <a:pt x="5236" y="741"/>
                    <a:pt x="5236" y="741"/>
                  </a:cubicBezTo>
                  <a:cubicBezTo>
                    <a:pt x="5236" y="741"/>
                    <a:pt x="4763" y="371"/>
                    <a:pt x="4042" y="371"/>
                  </a:cubicBezTo>
                  <a:cubicBezTo>
                    <a:pt x="3539" y="371"/>
                    <a:pt x="2915" y="551"/>
                    <a:pt x="2246" y="1162"/>
                  </a:cubicBezTo>
                  <a:cubicBezTo>
                    <a:pt x="618" y="2664"/>
                    <a:pt x="0" y="6272"/>
                    <a:pt x="1306" y="6300"/>
                  </a:cubicBezTo>
                  <a:cubicBezTo>
                    <a:pt x="1311" y="6300"/>
                    <a:pt x="1317" y="6300"/>
                    <a:pt x="1322" y="6300"/>
                  </a:cubicBezTo>
                  <a:cubicBezTo>
                    <a:pt x="2617" y="6300"/>
                    <a:pt x="4899" y="3100"/>
                    <a:pt x="4899" y="3100"/>
                  </a:cubicBezTo>
                  <a:cubicBezTo>
                    <a:pt x="6289" y="4321"/>
                    <a:pt x="6808" y="4938"/>
                    <a:pt x="8001" y="5753"/>
                  </a:cubicBezTo>
                  <a:cubicBezTo>
                    <a:pt x="8494" y="6083"/>
                    <a:pt x="8869" y="6198"/>
                    <a:pt x="9157" y="6198"/>
                  </a:cubicBezTo>
                  <a:cubicBezTo>
                    <a:pt x="9823" y="6198"/>
                    <a:pt x="10019" y="5579"/>
                    <a:pt x="10126" y="5579"/>
                  </a:cubicBezTo>
                  <a:cubicBezTo>
                    <a:pt x="10139" y="5579"/>
                    <a:pt x="10152" y="5589"/>
                    <a:pt x="10163" y="5612"/>
                  </a:cubicBezTo>
                  <a:cubicBezTo>
                    <a:pt x="11090" y="7577"/>
                    <a:pt x="13223" y="8771"/>
                    <a:pt x="13223" y="8771"/>
                  </a:cubicBezTo>
                  <a:cubicBezTo>
                    <a:pt x="14641" y="6440"/>
                    <a:pt x="15020" y="3352"/>
                    <a:pt x="11441" y="1092"/>
                  </a:cubicBezTo>
                  <a:cubicBezTo>
                    <a:pt x="10118" y="261"/>
                    <a:pt x="8920" y="0"/>
                    <a:pt x="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2730340" y="3257643"/>
              <a:ext cx="424009" cy="296296"/>
            </a:xfrm>
            <a:custGeom>
              <a:avLst/>
              <a:gdLst/>
              <a:ahLst/>
              <a:cxnLst/>
              <a:rect l="l" t="t" r="r" b="b"/>
              <a:pathLst>
                <a:path w="5405" h="3777" extrusionOk="0">
                  <a:moveTo>
                    <a:pt x="56" y="0"/>
                  </a:moveTo>
                  <a:lnTo>
                    <a:pt x="0" y="28"/>
                  </a:lnTo>
                  <a:cubicBezTo>
                    <a:pt x="829" y="1432"/>
                    <a:pt x="2022" y="2611"/>
                    <a:pt x="3439" y="3426"/>
                  </a:cubicBezTo>
                  <a:cubicBezTo>
                    <a:pt x="3762" y="3594"/>
                    <a:pt x="4127" y="3776"/>
                    <a:pt x="4492" y="3776"/>
                  </a:cubicBezTo>
                  <a:lnTo>
                    <a:pt x="4562" y="3776"/>
                  </a:lnTo>
                  <a:cubicBezTo>
                    <a:pt x="4941" y="3748"/>
                    <a:pt x="5391" y="3468"/>
                    <a:pt x="5405" y="3047"/>
                  </a:cubicBezTo>
                  <a:lnTo>
                    <a:pt x="5349" y="3047"/>
                  </a:lnTo>
                  <a:cubicBezTo>
                    <a:pt x="5335" y="3440"/>
                    <a:pt x="4927" y="3706"/>
                    <a:pt x="4562" y="3720"/>
                  </a:cubicBezTo>
                  <a:cubicBezTo>
                    <a:pt x="4547" y="3721"/>
                    <a:pt x="4532" y="3721"/>
                    <a:pt x="4516" y="3721"/>
                  </a:cubicBezTo>
                  <a:cubicBezTo>
                    <a:pt x="4141" y="3721"/>
                    <a:pt x="3791" y="3558"/>
                    <a:pt x="3468" y="3369"/>
                  </a:cubicBezTo>
                  <a:cubicBezTo>
                    <a:pt x="2050" y="2555"/>
                    <a:pt x="885" y="140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370258" y="3258741"/>
              <a:ext cx="368939" cy="290805"/>
            </a:xfrm>
            <a:custGeom>
              <a:avLst/>
              <a:gdLst/>
              <a:ahLst/>
              <a:cxnLst/>
              <a:rect l="l" t="t" r="r" b="b"/>
              <a:pathLst>
                <a:path w="4703" h="3707" extrusionOk="0">
                  <a:moveTo>
                    <a:pt x="4646" y="0"/>
                  </a:moveTo>
                  <a:cubicBezTo>
                    <a:pt x="4169" y="1334"/>
                    <a:pt x="3257" y="2499"/>
                    <a:pt x="2064" y="3243"/>
                  </a:cubicBezTo>
                  <a:cubicBezTo>
                    <a:pt x="1769" y="3426"/>
                    <a:pt x="1390" y="3636"/>
                    <a:pt x="969" y="3650"/>
                  </a:cubicBezTo>
                  <a:cubicBezTo>
                    <a:pt x="956" y="3651"/>
                    <a:pt x="944" y="3651"/>
                    <a:pt x="931" y="3651"/>
                  </a:cubicBezTo>
                  <a:cubicBezTo>
                    <a:pt x="587" y="3651"/>
                    <a:pt x="178" y="3468"/>
                    <a:pt x="42" y="3103"/>
                  </a:cubicBezTo>
                  <a:lnTo>
                    <a:pt x="0" y="3131"/>
                  </a:lnTo>
                  <a:cubicBezTo>
                    <a:pt x="141" y="3524"/>
                    <a:pt x="576" y="3706"/>
                    <a:pt x="941" y="3706"/>
                  </a:cubicBezTo>
                  <a:lnTo>
                    <a:pt x="983" y="3706"/>
                  </a:lnTo>
                  <a:cubicBezTo>
                    <a:pt x="1404" y="3692"/>
                    <a:pt x="1783" y="3482"/>
                    <a:pt x="2078" y="3285"/>
                  </a:cubicBezTo>
                  <a:cubicBezTo>
                    <a:pt x="3299" y="2513"/>
                    <a:pt x="4211" y="1348"/>
                    <a:pt x="4703" y="14"/>
                  </a:cubicBezTo>
                  <a:lnTo>
                    <a:pt x="4646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2686252" y="3132124"/>
              <a:ext cx="389963" cy="320458"/>
            </a:xfrm>
            <a:custGeom>
              <a:avLst/>
              <a:gdLst/>
              <a:ahLst/>
              <a:cxnLst/>
              <a:rect l="l" t="t" r="r" b="b"/>
              <a:pathLst>
                <a:path w="4971" h="4085" fill="none" extrusionOk="0">
                  <a:moveTo>
                    <a:pt x="4970" y="3495"/>
                  </a:moveTo>
                  <a:cubicBezTo>
                    <a:pt x="4956" y="3636"/>
                    <a:pt x="4886" y="3776"/>
                    <a:pt x="4759" y="3874"/>
                  </a:cubicBezTo>
                  <a:cubicBezTo>
                    <a:pt x="4647" y="3987"/>
                    <a:pt x="4507" y="4043"/>
                    <a:pt x="4352" y="4071"/>
                  </a:cubicBezTo>
                  <a:cubicBezTo>
                    <a:pt x="4212" y="4085"/>
                    <a:pt x="4058" y="4071"/>
                    <a:pt x="3917" y="4043"/>
                  </a:cubicBezTo>
                  <a:cubicBezTo>
                    <a:pt x="3777" y="4001"/>
                    <a:pt x="3637" y="3931"/>
                    <a:pt x="3510" y="3846"/>
                  </a:cubicBezTo>
                  <a:cubicBezTo>
                    <a:pt x="3272" y="3692"/>
                    <a:pt x="3033" y="3495"/>
                    <a:pt x="2822" y="3313"/>
                  </a:cubicBezTo>
                  <a:cubicBezTo>
                    <a:pt x="2598" y="3130"/>
                    <a:pt x="2387" y="2934"/>
                    <a:pt x="2177" y="2737"/>
                  </a:cubicBezTo>
                  <a:cubicBezTo>
                    <a:pt x="1756" y="2330"/>
                    <a:pt x="1377" y="1909"/>
                    <a:pt x="997" y="1460"/>
                  </a:cubicBezTo>
                  <a:cubicBezTo>
                    <a:pt x="829" y="1235"/>
                    <a:pt x="647" y="997"/>
                    <a:pt x="478" y="758"/>
                  </a:cubicBezTo>
                  <a:lnTo>
                    <a:pt x="1" y="14"/>
                  </a:lnTo>
                  <a:lnTo>
                    <a:pt x="1" y="0"/>
                  </a:lnTo>
                  <a:lnTo>
                    <a:pt x="15" y="0"/>
                  </a:lnTo>
                  <a:cubicBezTo>
                    <a:pt x="324" y="491"/>
                    <a:pt x="647" y="969"/>
                    <a:pt x="1026" y="1404"/>
                  </a:cubicBezTo>
                  <a:cubicBezTo>
                    <a:pt x="1391" y="1867"/>
                    <a:pt x="1770" y="2288"/>
                    <a:pt x="2191" y="2681"/>
                  </a:cubicBezTo>
                  <a:cubicBezTo>
                    <a:pt x="2401" y="2878"/>
                    <a:pt x="2612" y="3074"/>
                    <a:pt x="2850" y="3257"/>
                  </a:cubicBezTo>
                  <a:cubicBezTo>
                    <a:pt x="3075" y="3453"/>
                    <a:pt x="3286" y="3636"/>
                    <a:pt x="3524" y="3790"/>
                  </a:cubicBezTo>
                  <a:cubicBezTo>
                    <a:pt x="3651" y="3860"/>
                    <a:pt x="3777" y="3931"/>
                    <a:pt x="3917" y="3959"/>
                  </a:cubicBezTo>
                  <a:cubicBezTo>
                    <a:pt x="4058" y="4001"/>
                    <a:pt x="4198" y="4015"/>
                    <a:pt x="4338" y="4001"/>
                  </a:cubicBezTo>
                  <a:cubicBezTo>
                    <a:pt x="4479" y="3987"/>
                    <a:pt x="4619" y="3917"/>
                    <a:pt x="4717" y="3832"/>
                  </a:cubicBezTo>
                  <a:cubicBezTo>
                    <a:pt x="4830" y="3734"/>
                    <a:pt x="4914" y="3608"/>
                    <a:pt x="4914" y="3481"/>
                  </a:cubicBezTo>
                  <a:cubicBezTo>
                    <a:pt x="4928" y="3495"/>
                    <a:pt x="4956" y="3495"/>
                    <a:pt x="4970" y="3495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2896574" y="3102392"/>
              <a:ext cx="509987" cy="542935"/>
            </a:xfrm>
            <a:custGeom>
              <a:avLst/>
              <a:gdLst/>
              <a:ahLst/>
              <a:cxnLst/>
              <a:rect l="l" t="t" r="r" b="b"/>
              <a:pathLst>
                <a:path w="6501" h="6921" fill="none" extrusionOk="0">
                  <a:moveTo>
                    <a:pt x="29" y="84"/>
                  </a:moveTo>
                  <a:cubicBezTo>
                    <a:pt x="478" y="28"/>
                    <a:pt x="941" y="42"/>
                    <a:pt x="1377" y="112"/>
                  </a:cubicBezTo>
                  <a:cubicBezTo>
                    <a:pt x="1812" y="183"/>
                    <a:pt x="2247" y="323"/>
                    <a:pt x="2668" y="505"/>
                  </a:cubicBezTo>
                  <a:cubicBezTo>
                    <a:pt x="3089" y="674"/>
                    <a:pt x="3482" y="913"/>
                    <a:pt x="3861" y="1151"/>
                  </a:cubicBezTo>
                  <a:cubicBezTo>
                    <a:pt x="4254" y="1404"/>
                    <a:pt x="4605" y="1685"/>
                    <a:pt x="4914" y="1993"/>
                  </a:cubicBezTo>
                  <a:cubicBezTo>
                    <a:pt x="5574" y="2625"/>
                    <a:pt x="6107" y="3383"/>
                    <a:pt x="6346" y="4253"/>
                  </a:cubicBezTo>
                  <a:cubicBezTo>
                    <a:pt x="6416" y="4464"/>
                    <a:pt x="6444" y="4703"/>
                    <a:pt x="6458" y="4927"/>
                  </a:cubicBezTo>
                  <a:cubicBezTo>
                    <a:pt x="6486" y="5152"/>
                    <a:pt x="6500" y="5376"/>
                    <a:pt x="6486" y="5615"/>
                  </a:cubicBezTo>
                  <a:cubicBezTo>
                    <a:pt x="6444" y="6064"/>
                    <a:pt x="6346" y="6499"/>
                    <a:pt x="6135" y="6907"/>
                  </a:cubicBezTo>
                  <a:cubicBezTo>
                    <a:pt x="6135" y="6907"/>
                    <a:pt x="6107" y="6921"/>
                    <a:pt x="6107" y="6907"/>
                  </a:cubicBezTo>
                  <a:cubicBezTo>
                    <a:pt x="6107" y="6907"/>
                    <a:pt x="6093" y="6892"/>
                    <a:pt x="6107" y="6892"/>
                  </a:cubicBezTo>
                  <a:cubicBezTo>
                    <a:pt x="6304" y="6485"/>
                    <a:pt x="6430" y="6050"/>
                    <a:pt x="6444" y="5587"/>
                  </a:cubicBezTo>
                  <a:cubicBezTo>
                    <a:pt x="6458" y="5362"/>
                    <a:pt x="6444" y="5138"/>
                    <a:pt x="6430" y="4927"/>
                  </a:cubicBezTo>
                  <a:cubicBezTo>
                    <a:pt x="6416" y="4703"/>
                    <a:pt x="6360" y="4492"/>
                    <a:pt x="6304" y="4282"/>
                  </a:cubicBezTo>
                  <a:cubicBezTo>
                    <a:pt x="6065" y="3411"/>
                    <a:pt x="5532" y="2639"/>
                    <a:pt x="4886" y="2036"/>
                  </a:cubicBezTo>
                  <a:cubicBezTo>
                    <a:pt x="4563" y="1713"/>
                    <a:pt x="4198" y="1446"/>
                    <a:pt x="3833" y="1193"/>
                  </a:cubicBezTo>
                  <a:cubicBezTo>
                    <a:pt x="3454" y="941"/>
                    <a:pt x="3061" y="716"/>
                    <a:pt x="2654" y="534"/>
                  </a:cubicBezTo>
                  <a:cubicBezTo>
                    <a:pt x="1826" y="183"/>
                    <a:pt x="941" y="0"/>
                    <a:pt x="43" y="84"/>
                  </a:cubicBezTo>
                  <a:cubicBezTo>
                    <a:pt x="29" y="98"/>
                    <a:pt x="1" y="98"/>
                    <a:pt x="29" y="84"/>
                  </a:cubicBezTo>
                  <a:cubicBezTo>
                    <a:pt x="1" y="84"/>
                    <a:pt x="29" y="84"/>
                    <a:pt x="29" y="8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2365787" y="3123259"/>
              <a:ext cx="225850" cy="326028"/>
            </a:xfrm>
            <a:custGeom>
              <a:avLst/>
              <a:gdLst/>
              <a:ahLst/>
              <a:cxnLst/>
              <a:rect l="l" t="t" r="r" b="b"/>
              <a:pathLst>
                <a:path w="2879" h="4156" fill="none" extrusionOk="0">
                  <a:moveTo>
                    <a:pt x="2865" y="29"/>
                  </a:moveTo>
                  <a:cubicBezTo>
                    <a:pt x="2486" y="239"/>
                    <a:pt x="2135" y="506"/>
                    <a:pt x="1826" y="787"/>
                  </a:cubicBezTo>
                  <a:cubicBezTo>
                    <a:pt x="1503" y="1082"/>
                    <a:pt x="1222" y="1391"/>
                    <a:pt x="984" y="1741"/>
                  </a:cubicBezTo>
                  <a:cubicBezTo>
                    <a:pt x="492" y="2443"/>
                    <a:pt x="155" y="3272"/>
                    <a:pt x="29" y="4128"/>
                  </a:cubicBezTo>
                  <a:cubicBezTo>
                    <a:pt x="29" y="4128"/>
                    <a:pt x="29" y="4156"/>
                    <a:pt x="15" y="4156"/>
                  </a:cubicBezTo>
                  <a:cubicBezTo>
                    <a:pt x="15" y="4156"/>
                    <a:pt x="1" y="4156"/>
                    <a:pt x="1" y="4128"/>
                  </a:cubicBezTo>
                  <a:cubicBezTo>
                    <a:pt x="57" y="3693"/>
                    <a:pt x="155" y="3272"/>
                    <a:pt x="310" y="2864"/>
                  </a:cubicBezTo>
                  <a:cubicBezTo>
                    <a:pt x="478" y="2471"/>
                    <a:pt x="689" y="2078"/>
                    <a:pt x="927" y="1727"/>
                  </a:cubicBezTo>
                  <a:cubicBezTo>
                    <a:pt x="1180" y="1376"/>
                    <a:pt x="1461" y="1040"/>
                    <a:pt x="1784" y="745"/>
                  </a:cubicBezTo>
                  <a:cubicBezTo>
                    <a:pt x="2107" y="450"/>
                    <a:pt x="2472" y="197"/>
                    <a:pt x="2865" y="1"/>
                  </a:cubicBezTo>
                  <a:lnTo>
                    <a:pt x="2879" y="1"/>
                  </a:ln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2439607" y="3211358"/>
              <a:ext cx="165289" cy="222556"/>
            </a:xfrm>
            <a:custGeom>
              <a:avLst/>
              <a:gdLst/>
              <a:ahLst/>
              <a:cxnLst/>
              <a:rect l="l" t="t" r="r" b="b"/>
              <a:pathLst>
                <a:path w="2107" h="2837" fill="none" extrusionOk="0">
                  <a:moveTo>
                    <a:pt x="2106" y="43"/>
                  </a:moveTo>
                  <a:cubicBezTo>
                    <a:pt x="2064" y="225"/>
                    <a:pt x="2022" y="394"/>
                    <a:pt x="1952" y="548"/>
                  </a:cubicBezTo>
                  <a:cubicBezTo>
                    <a:pt x="1896" y="731"/>
                    <a:pt x="1825" y="885"/>
                    <a:pt x="1755" y="1040"/>
                  </a:cubicBezTo>
                  <a:cubicBezTo>
                    <a:pt x="1615" y="1376"/>
                    <a:pt x="1460" y="1699"/>
                    <a:pt x="1250" y="1994"/>
                  </a:cubicBezTo>
                  <a:cubicBezTo>
                    <a:pt x="1166" y="2149"/>
                    <a:pt x="1053" y="2289"/>
                    <a:pt x="955" y="2429"/>
                  </a:cubicBezTo>
                  <a:cubicBezTo>
                    <a:pt x="843" y="2570"/>
                    <a:pt x="730" y="2710"/>
                    <a:pt x="548" y="2794"/>
                  </a:cubicBezTo>
                  <a:cubicBezTo>
                    <a:pt x="464" y="2836"/>
                    <a:pt x="351" y="2836"/>
                    <a:pt x="267" y="2794"/>
                  </a:cubicBezTo>
                  <a:cubicBezTo>
                    <a:pt x="183" y="2766"/>
                    <a:pt x="113" y="2668"/>
                    <a:pt x="71" y="2584"/>
                  </a:cubicBezTo>
                  <a:cubicBezTo>
                    <a:pt x="0" y="2415"/>
                    <a:pt x="43" y="2219"/>
                    <a:pt x="71" y="2036"/>
                  </a:cubicBezTo>
                  <a:lnTo>
                    <a:pt x="99" y="2022"/>
                  </a:lnTo>
                  <a:cubicBezTo>
                    <a:pt x="99" y="2022"/>
                    <a:pt x="113" y="2022"/>
                    <a:pt x="113" y="2036"/>
                  </a:cubicBezTo>
                  <a:cubicBezTo>
                    <a:pt x="71" y="2219"/>
                    <a:pt x="57" y="2387"/>
                    <a:pt x="127" y="2556"/>
                  </a:cubicBezTo>
                  <a:cubicBezTo>
                    <a:pt x="169" y="2626"/>
                    <a:pt x="211" y="2696"/>
                    <a:pt x="309" y="2724"/>
                  </a:cubicBezTo>
                  <a:cubicBezTo>
                    <a:pt x="380" y="2766"/>
                    <a:pt x="464" y="2766"/>
                    <a:pt x="548" y="2724"/>
                  </a:cubicBezTo>
                  <a:cubicBezTo>
                    <a:pt x="702" y="2654"/>
                    <a:pt x="829" y="2514"/>
                    <a:pt x="913" y="2373"/>
                  </a:cubicBezTo>
                  <a:cubicBezTo>
                    <a:pt x="1025" y="2233"/>
                    <a:pt x="1123" y="2092"/>
                    <a:pt x="1222" y="1938"/>
                  </a:cubicBezTo>
                  <a:cubicBezTo>
                    <a:pt x="1404" y="1643"/>
                    <a:pt x="1573" y="1320"/>
                    <a:pt x="1727" y="1012"/>
                  </a:cubicBezTo>
                  <a:cubicBezTo>
                    <a:pt x="1867" y="689"/>
                    <a:pt x="1994" y="338"/>
                    <a:pt x="2092" y="1"/>
                  </a:cubicBezTo>
                  <a:cubicBezTo>
                    <a:pt x="2092" y="29"/>
                    <a:pt x="2092" y="15"/>
                    <a:pt x="2106" y="43"/>
                  </a:cubicBezTo>
                  <a:cubicBezTo>
                    <a:pt x="2106" y="29"/>
                    <a:pt x="2106" y="29"/>
                    <a:pt x="2106" y="43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2463848" y="3193785"/>
              <a:ext cx="85978" cy="134381"/>
            </a:xfrm>
            <a:custGeom>
              <a:avLst/>
              <a:gdLst/>
              <a:ahLst/>
              <a:cxnLst/>
              <a:rect l="l" t="t" r="r" b="b"/>
              <a:pathLst>
                <a:path w="1096" h="1713" fill="none" extrusionOk="0">
                  <a:moveTo>
                    <a:pt x="1081" y="28"/>
                  </a:moveTo>
                  <a:cubicBezTo>
                    <a:pt x="843" y="239"/>
                    <a:pt x="604" y="492"/>
                    <a:pt x="435" y="772"/>
                  </a:cubicBezTo>
                  <a:cubicBezTo>
                    <a:pt x="253" y="1053"/>
                    <a:pt x="113" y="1348"/>
                    <a:pt x="28" y="1685"/>
                  </a:cubicBezTo>
                  <a:lnTo>
                    <a:pt x="14" y="1713"/>
                  </a:lnTo>
                  <a:lnTo>
                    <a:pt x="0" y="1685"/>
                  </a:lnTo>
                  <a:cubicBezTo>
                    <a:pt x="56" y="1362"/>
                    <a:pt x="183" y="1039"/>
                    <a:pt x="379" y="758"/>
                  </a:cubicBezTo>
                  <a:cubicBezTo>
                    <a:pt x="562" y="477"/>
                    <a:pt x="800" y="211"/>
                    <a:pt x="1067" y="28"/>
                  </a:cubicBezTo>
                  <a:lnTo>
                    <a:pt x="1081" y="28"/>
                  </a:lnTo>
                  <a:cubicBezTo>
                    <a:pt x="1095" y="0"/>
                    <a:pt x="1095" y="28"/>
                    <a:pt x="1081" y="28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3225904" y="3320403"/>
              <a:ext cx="96961" cy="231342"/>
            </a:xfrm>
            <a:custGeom>
              <a:avLst/>
              <a:gdLst/>
              <a:ahLst/>
              <a:cxnLst/>
              <a:rect l="l" t="t" r="r" b="b"/>
              <a:pathLst>
                <a:path w="1236" h="2949" fill="none" extrusionOk="0">
                  <a:moveTo>
                    <a:pt x="1123" y="2934"/>
                  </a:moveTo>
                  <a:cubicBezTo>
                    <a:pt x="1193" y="2387"/>
                    <a:pt x="1123" y="1839"/>
                    <a:pt x="927" y="1334"/>
                  </a:cubicBezTo>
                  <a:cubicBezTo>
                    <a:pt x="744" y="829"/>
                    <a:pt x="421" y="380"/>
                    <a:pt x="0" y="29"/>
                  </a:cubicBezTo>
                  <a:lnTo>
                    <a:pt x="0" y="1"/>
                  </a:lnTo>
                  <a:lnTo>
                    <a:pt x="14" y="1"/>
                  </a:lnTo>
                  <a:cubicBezTo>
                    <a:pt x="225" y="183"/>
                    <a:pt x="421" y="380"/>
                    <a:pt x="576" y="604"/>
                  </a:cubicBezTo>
                  <a:cubicBezTo>
                    <a:pt x="744" y="829"/>
                    <a:pt x="884" y="1081"/>
                    <a:pt x="969" y="1320"/>
                  </a:cubicBezTo>
                  <a:cubicBezTo>
                    <a:pt x="1165" y="1825"/>
                    <a:pt x="1235" y="2415"/>
                    <a:pt x="1137" y="2934"/>
                  </a:cubicBezTo>
                  <a:cubicBezTo>
                    <a:pt x="1137" y="2948"/>
                    <a:pt x="1137" y="2948"/>
                    <a:pt x="1123" y="2934"/>
                  </a:cubicBezTo>
                  <a:cubicBezTo>
                    <a:pt x="1123" y="2948"/>
                    <a:pt x="1123" y="2934"/>
                    <a:pt x="1123" y="2934"/>
                  </a:cubicBezTo>
                  <a:close/>
                </a:path>
              </a:pathLst>
            </a:custGeom>
            <a:noFill/>
            <a:ln w="1050" cap="rnd" cmpd="sng">
              <a:solidFill>
                <a:srgbClr val="683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2800788" y="3867195"/>
              <a:ext cx="121201" cy="82919"/>
            </a:xfrm>
            <a:custGeom>
              <a:avLst/>
              <a:gdLst/>
              <a:ahLst/>
              <a:cxnLst/>
              <a:rect l="l" t="t" r="r" b="b"/>
              <a:pathLst>
                <a:path w="1545" h="1057" extrusionOk="0">
                  <a:moveTo>
                    <a:pt x="231" y="1"/>
                  </a:moveTo>
                  <a:cubicBezTo>
                    <a:pt x="138" y="1"/>
                    <a:pt x="53" y="66"/>
                    <a:pt x="29" y="162"/>
                  </a:cubicBezTo>
                  <a:cubicBezTo>
                    <a:pt x="1" y="400"/>
                    <a:pt x="57" y="835"/>
                    <a:pt x="520" y="1004"/>
                  </a:cubicBezTo>
                  <a:cubicBezTo>
                    <a:pt x="621" y="1040"/>
                    <a:pt x="717" y="1057"/>
                    <a:pt x="806" y="1057"/>
                  </a:cubicBezTo>
                  <a:cubicBezTo>
                    <a:pt x="1126" y="1057"/>
                    <a:pt x="1365" y="850"/>
                    <a:pt x="1475" y="653"/>
                  </a:cubicBezTo>
                  <a:cubicBezTo>
                    <a:pt x="1545" y="569"/>
                    <a:pt x="1545" y="442"/>
                    <a:pt x="1418" y="386"/>
                  </a:cubicBezTo>
                  <a:cubicBezTo>
                    <a:pt x="1194" y="288"/>
                    <a:pt x="801" y="119"/>
                    <a:pt x="281" y="7"/>
                  </a:cubicBezTo>
                  <a:cubicBezTo>
                    <a:pt x="265" y="3"/>
                    <a:pt x="24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2864645" y="3863273"/>
              <a:ext cx="51854" cy="54599"/>
            </a:xfrm>
            <a:custGeom>
              <a:avLst/>
              <a:gdLst/>
              <a:ahLst/>
              <a:cxnLst/>
              <a:rect l="l" t="t" r="r" b="b"/>
              <a:pathLst>
                <a:path w="661" h="696" extrusionOk="0">
                  <a:moveTo>
                    <a:pt x="225" y="1"/>
                  </a:moveTo>
                  <a:cubicBezTo>
                    <a:pt x="225" y="1"/>
                    <a:pt x="1" y="534"/>
                    <a:pt x="43" y="576"/>
                  </a:cubicBezTo>
                  <a:cubicBezTo>
                    <a:pt x="102" y="636"/>
                    <a:pt x="262" y="695"/>
                    <a:pt x="378" y="695"/>
                  </a:cubicBezTo>
                  <a:cubicBezTo>
                    <a:pt x="399" y="695"/>
                    <a:pt x="419" y="693"/>
                    <a:pt x="436" y="689"/>
                  </a:cubicBezTo>
                  <a:cubicBezTo>
                    <a:pt x="534" y="647"/>
                    <a:pt x="661" y="240"/>
                    <a:pt x="661" y="240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2821734" y="3845700"/>
              <a:ext cx="45186" cy="51226"/>
            </a:xfrm>
            <a:custGeom>
              <a:avLst/>
              <a:gdLst/>
              <a:ahLst/>
              <a:cxnLst/>
              <a:rect l="l" t="t" r="r" b="b"/>
              <a:pathLst>
                <a:path w="576" h="653" extrusionOk="0">
                  <a:moveTo>
                    <a:pt x="183" y="0"/>
                  </a:moveTo>
                  <a:cubicBezTo>
                    <a:pt x="183" y="0"/>
                    <a:pt x="0" y="506"/>
                    <a:pt x="14" y="534"/>
                  </a:cubicBezTo>
                  <a:cubicBezTo>
                    <a:pt x="62" y="593"/>
                    <a:pt x="200" y="652"/>
                    <a:pt x="309" y="652"/>
                  </a:cubicBezTo>
                  <a:cubicBezTo>
                    <a:pt x="329" y="652"/>
                    <a:pt x="348" y="650"/>
                    <a:pt x="365" y="646"/>
                  </a:cubicBezTo>
                  <a:cubicBezTo>
                    <a:pt x="450" y="604"/>
                    <a:pt x="576" y="225"/>
                    <a:pt x="576" y="225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781018" y="3909401"/>
              <a:ext cx="96961" cy="48716"/>
            </a:xfrm>
            <a:custGeom>
              <a:avLst/>
              <a:gdLst/>
              <a:ahLst/>
              <a:cxnLst/>
              <a:rect l="l" t="t" r="r" b="b"/>
              <a:pathLst>
                <a:path w="1236" h="621" extrusionOk="0">
                  <a:moveTo>
                    <a:pt x="476" y="0"/>
                  </a:moveTo>
                  <a:cubicBezTo>
                    <a:pt x="458" y="0"/>
                    <a:pt x="439" y="1"/>
                    <a:pt x="421" y="3"/>
                  </a:cubicBezTo>
                  <a:cubicBezTo>
                    <a:pt x="253" y="31"/>
                    <a:pt x="70" y="143"/>
                    <a:pt x="0" y="325"/>
                  </a:cubicBezTo>
                  <a:lnTo>
                    <a:pt x="1235" y="620"/>
                  </a:lnTo>
                  <a:cubicBezTo>
                    <a:pt x="1179" y="452"/>
                    <a:pt x="1081" y="283"/>
                    <a:pt x="941" y="171"/>
                  </a:cubicBezTo>
                  <a:cubicBezTo>
                    <a:pt x="814" y="57"/>
                    <a:pt x="642" y="0"/>
                    <a:pt x="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2781018" y="3175036"/>
              <a:ext cx="143167" cy="123398"/>
            </a:xfrm>
            <a:custGeom>
              <a:avLst/>
              <a:gdLst/>
              <a:ahLst/>
              <a:cxnLst/>
              <a:rect l="l" t="t" r="r" b="b"/>
              <a:pathLst>
                <a:path w="1825" h="1573" fill="none" extrusionOk="0">
                  <a:moveTo>
                    <a:pt x="1825" y="1573"/>
                  </a:moveTo>
                  <a:cubicBezTo>
                    <a:pt x="1109" y="1208"/>
                    <a:pt x="477" y="646"/>
                    <a:pt x="0" y="1"/>
                  </a:cubicBezTo>
                </a:path>
              </a:pathLst>
            </a:custGeom>
            <a:noFill/>
            <a:ln w="1400" cap="flat" cmpd="sng">
              <a:solidFill>
                <a:srgbClr val="F47D6D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2564028" y="2762078"/>
              <a:ext cx="959256" cy="788554"/>
            </a:xfrm>
            <a:custGeom>
              <a:avLst/>
              <a:gdLst/>
              <a:ahLst/>
              <a:cxnLst/>
              <a:rect l="l" t="t" r="r" b="b"/>
              <a:pathLst>
                <a:path w="12228" h="1005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229" y="7497"/>
                    <a:pt x="3328" y="7651"/>
                  </a:cubicBezTo>
                  <a:cubicBezTo>
                    <a:pt x="6977" y="9041"/>
                    <a:pt x="12227" y="10051"/>
                    <a:pt x="12227" y="10051"/>
                  </a:cubicBezTo>
                  <a:lnTo>
                    <a:pt x="8971" y="21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2559635" y="2752193"/>
              <a:ext cx="1003265" cy="795144"/>
            </a:xfrm>
            <a:custGeom>
              <a:avLst/>
              <a:gdLst/>
              <a:ahLst/>
              <a:cxnLst/>
              <a:rect l="l" t="t" r="r" b="b"/>
              <a:pathLst>
                <a:path w="12789" h="10136" extrusionOk="0">
                  <a:moveTo>
                    <a:pt x="1" y="0"/>
                  </a:moveTo>
                  <a:cubicBezTo>
                    <a:pt x="1" y="0"/>
                    <a:pt x="3341" y="7651"/>
                    <a:pt x="3341" y="7665"/>
                  </a:cubicBezTo>
                  <a:cubicBezTo>
                    <a:pt x="7202" y="9082"/>
                    <a:pt x="12789" y="10135"/>
                    <a:pt x="12789" y="10135"/>
                  </a:cubicBezTo>
                  <a:lnTo>
                    <a:pt x="9560" y="2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2557438" y="2744427"/>
              <a:ext cx="1041783" cy="798517"/>
            </a:xfrm>
            <a:custGeom>
              <a:avLst/>
              <a:gdLst/>
              <a:ahLst/>
              <a:cxnLst/>
              <a:rect l="l" t="t" r="r" b="b"/>
              <a:pathLst>
                <a:path w="13280" h="10179" extrusionOk="0">
                  <a:moveTo>
                    <a:pt x="0" y="1"/>
                  </a:moveTo>
                  <a:cubicBezTo>
                    <a:pt x="1" y="1"/>
                    <a:pt x="3327" y="7623"/>
                    <a:pt x="3327" y="7651"/>
                  </a:cubicBezTo>
                  <a:cubicBezTo>
                    <a:pt x="6752" y="8887"/>
                    <a:pt x="13280" y="10178"/>
                    <a:pt x="13280" y="10178"/>
                  </a:cubicBezTo>
                  <a:lnTo>
                    <a:pt x="9560" y="2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971579" y="2774159"/>
              <a:ext cx="878847" cy="928426"/>
            </a:xfrm>
            <a:custGeom>
              <a:avLst/>
              <a:gdLst/>
              <a:ahLst/>
              <a:cxnLst/>
              <a:rect l="l" t="t" r="r" b="b"/>
              <a:pathLst>
                <a:path w="11203" h="11835" extrusionOk="0">
                  <a:moveTo>
                    <a:pt x="7497" y="1"/>
                  </a:moveTo>
                  <a:lnTo>
                    <a:pt x="1" y="4114"/>
                  </a:lnTo>
                  <a:lnTo>
                    <a:pt x="4071" y="11834"/>
                  </a:lnTo>
                  <a:cubicBezTo>
                    <a:pt x="4071" y="11834"/>
                    <a:pt x="8676" y="9617"/>
                    <a:pt x="11202" y="7497"/>
                  </a:cubicBezTo>
                  <a:cubicBezTo>
                    <a:pt x="11188" y="7455"/>
                    <a:pt x="7497" y="1"/>
                    <a:pt x="749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924274" y="2764275"/>
              <a:ext cx="921758" cy="943802"/>
            </a:xfrm>
            <a:custGeom>
              <a:avLst/>
              <a:gdLst/>
              <a:ahLst/>
              <a:cxnLst/>
              <a:rect l="l" t="t" r="r" b="b"/>
              <a:pathLst>
                <a:path w="11750" h="12031" extrusionOk="0">
                  <a:moveTo>
                    <a:pt x="8029" y="1"/>
                  </a:moveTo>
                  <a:lnTo>
                    <a:pt x="0" y="4324"/>
                  </a:lnTo>
                  <a:lnTo>
                    <a:pt x="4085" y="12031"/>
                  </a:lnTo>
                  <a:cubicBezTo>
                    <a:pt x="4085" y="12031"/>
                    <a:pt x="8998" y="9686"/>
                    <a:pt x="11749" y="7483"/>
                  </a:cubicBezTo>
                  <a:cubicBezTo>
                    <a:pt x="11735" y="7469"/>
                    <a:pt x="8029" y="1"/>
                    <a:pt x="8029" y="1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918704" y="2756587"/>
              <a:ext cx="921837" cy="954785"/>
            </a:xfrm>
            <a:custGeom>
              <a:avLst/>
              <a:gdLst/>
              <a:ahLst/>
              <a:cxnLst/>
              <a:rect l="l" t="t" r="r" b="b"/>
              <a:pathLst>
                <a:path w="11751" h="12171" extrusionOk="0">
                  <a:moveTo>
                    <a:pt x="8030" y="0"/>
                  </a:moveTo>
                  <a:lnTo>
                    <a:pt x="1" y="4310"/>
                  </a:lnTo>
                  <a:lnTo>
                    <a:pt x="3608" y="12171"/>
                  </a:lnTo>
                  <a:cubicBezTo>
                    <a:pt x="3608" y="12171"/>
                    <a:pt x="9294" y="9419"/>
                    <a:pt x="11750" y="7468"/>
                  </a:cubicBezTo>
                  <a:cubicBezTo>
                    <a:pt x="11736" y="7454"/>
                    <a:pt x="8030" y="0"/>
                    <a:pt x="8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2566617" y="2701672"/>
              <a:ext cx="1086419" cy="811382"/>
            </a:xfrm>
            <a:custGeom>
              <a:avLst/>
              <a:gdLst/>
              <a:ahLst/>
              <a:cxnLst/>
              <a:rect l="l" t="t" r="r" b="b"/>
              <a:pathLst>
                <a:path w="13849" h="10343" extrusionOk="0">
                  <a:moveTo>
                    <a:pt x="319" y="0"/>
                  </a:moveTo>
                  <a:cubicBezTo>
                    <a:pt x="97" y="0"/>
                    <a:pt x="0" y="134"/>
                    <a:pt x="108" y="349"/>
                  </a:cubicBezTo>
                  <a:lnTo>
                    <a:pt x="3575" y="8014"/>
                  </a:lnTo>
                  <a:cubicBezTo>
                    <a:pt x="3702" y="8267"/>
                    <a:pt x="4024" y="8505"/>
                    <a:pt x="4319" y="8561"/>
                  </a:cubicBezTo>
                  <a:lnTo>
                    <a:pt x="13429" y="10330"/>
                  </a:lnTo>
                  <a:cubicBezTo>
                    <a:pt x="13473" y="10338"/>
                    <a:pt x="13513" y="10342"/>
                    <a:pt x="13550" y="10342"/>
                  </a:cubicBezTo>
                  <a:cubicBezTo>
                    <a:pt x="13760" y="10342"/>
                    <a:pt x="13848" y="10209"/>
                    <a:pt x="13752" y="9993"/>
                  </a:cubicBezTo>
                  <a:lnTo>
                    <a:pt x="10285" y="2329"/>
                  </a:lnTo>
                  <a:cubicBezTo>
                    <a:pt x="10159" y="2090"/>
                    <a:pt x="9850" y="1837"/>
                    <a:pt x="9541" y="1781"/>
                  </a:cubicBezTo>
                  <a:lnTo>
                    <a:pt x="445" y="13"/>
                  </a:lnTo>
                  <a:cubicBezTo>
                    <a:pt x="399" y="4"/>
                    <a:pt x="357" y="0"/>
                    <a:pt x="319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2560985" y="2701522"/>
              <a:ext cx="1075515" cy="804793"/>
            </a:xfrm>
            <a:custGeom>
              <a:avLst/>
              <a:gdLst/>
              <a:ahLst/>
              <a:cxnLst/>
              <a:rect l="l" t="t" r="r" b="b"/>
              <a:pathLst>
                <a:path w="13710" h="10259" extrusionOk="0">
                  <a:moveTo>
                    <a:pt x="303" y="0"/>
                  </a:moveTo>
                  <a:cubicBezTo>
                    <a:pt x="98" y="0"/>
                    <a:pt x="0" y="134"/>
                    <a:pt x="96" y="349"/>
                  </a:cubicBezTo>
                  <a:lnTo>
                    <a:pt x="3549" y="7944"/>
                  </a:lnTo>
                  <a:cubicBezTo>
                    <a:pt x="3647" y="8196"/>
                    <a:pt x="3970" y="8435"/>
                    <a:pt x="4265" y="8491"/>
                  </a:cubicBezTo>
                  <a:lnTo>
                    <a:pt x="13291" y="10246"/>
                  </a:lnTo>
                  <a:cubicBezTo>
                    <a:pt x="13335" y="10254"/>
                    <a:pt x="13375" y="10258"/>
                    <a:pt x="13411" y="10258"/>
                  </a:cubicBezTo>
                  <a:cubicBezTo>
                    <a:pt x="13622" y="10258"/>
                    <a:pt x="13710" y="10124"/>
                    <a:pt x="13614" y="9909"/>
                  </a:cubicBezTo>
                  <a:lnTo>
                    <a:pt x="10161" y="2315"/>
                  </a:lnTo>
                  <a:cubicBezTo>
                    <a:pt x="10063" y="2062"/>
                    <a:pt x="9740" y="1823"/>
                    <a:pt x="9445" y="1767"/>
                  </a:cubicBezTo>
                  <a:lnTo>
                    <a:pt x="419" y="13"/>
                  </a:lnTo>
                  <a:cubicBezTo>
                    <a:pt x="377" y="4"/>
                    <a:pt x="339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2592662" y="2719166"/>
              <a:ext cx="1024211" cy="769805"/>
            </a:xfrm>
            <a:custGeom>
              <a:avLst/>
              <a:gdLst/>
              <a:ahLst/>
              <a:cxnLst/>
              <a:rect l="l" t="t" r="r" b="b"/>
              <a:pathLst>
                <a:path w="13056" h="9813" fill="none" extrusionOk="0">
                  <a:moveTo>
                    <a:pt x="422" y="56"/>
                  </a:moveTo>
                  <a:lnTo>
                    <a:pt x="8985" y="1727"/>
                  </a:lnTo>
                  <a:cubicBezTo>
                    <a:pt x="9265" y="1769"/>
                    <a:pt x="9560" y="2007"/>
                    <a:pt x="9672" y="2232"/>
                  </a:cubicBezTo>
                  <a:lnTo>
                    <a:pt x="12957" y="9447"/>
                  </a:lnTo>
                  <a:cubicBezTo>
                    <a:pt x="13055" y="9672"/>
                    <a:pt x="12915" y="9812"/>
                    <a:pt x="12634" y="9756"/>
                  </a:cubicBezTo>
                  <a:lnTo>
                    <a:pt x="4071" y="8086"/>
                  </a:lnTo>
                  <a:cubicBezTo>
                    <a:pt x="3791" y="8044"/>
                    <a:pt x="3496" y="7805"/>
                    <a:pt x="3384" y="7580"/>
                  </a:cubicBezTo>
                  <a:lnTo>
                    <a:pt x="113" y="365"/>
                  </a:lnTo>
                  <a:cubicBezTo>
                    <a:pt x="1" y="140"/>
                    <a:pt x="141" y="0"/>
                    <a:pt x="422" y="56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818525" y="2721912"/>
              <a:ext cx="986713" cy="974632"/>
            </a:xfrm>
            <a:custGeom>
              <a:avLst/>
              <a:gdLst/>
              <a:ahLst/>
              <a:cxnLst/>
              <a:rect l="l" t="t" r="r" b="b"/>
              <a:pathLst>
                <a:path w="12578" h="12424" extrusionOk="0">
                  <a:moveTo>
                    <a:pt x="8446" y="0"/>
                  </a:moveTo>
                  <a:cubicBezTo>
                    <a:pt x="8372" y="0"/>
                    <a:pt x="8297" y="16"/>
                    <a:pt x="8226" y="49"/>
                  </a:cubicBezTo>
                  <a:lnTo>
                    <a:pt x="379" y="3966"/>
                  </a:lnTo>
                  <a:cubicBezTo>
                    <a:pt x="127" y="4092"/>
                    <a:pt x="0" y="4387"/>
                    <a:pt x="127" y="4626"/>
                  </a:cubicBezTo>
                  <a:lnTo>
                    <a:pt x="3692" y="12164"/>
                  </a:lnTo>
                  <a:cubicBezTo>
                    <a:pt x="3762" y="12332"/>
                    <a:pt x="3935" y="12423"/>
                    <a:pt x="4121" y="12423"/>
                  </a:cubicBezTo>
                  <a:cubicBezTo>
                    <a:pt x="4198" y="12423"/>
                    <a:pt x="4277" y="12407"/>
                    <a:pt x="4352" y="12374"/>
                  </a:cubicBezTo>
                  <a:lnTo>
                    <a:pt x="12199" y="8458"/>
                  </a:lnTo>
                  <a:cubicBezTo>
                    <a:pt x="12452" y="8331"/>
                    <a:pt x="12578" y="8037"/>
                    <a:pt x="12452" y="7798"/>
                  </a:cubicBezTo>
                  <a:lnTo>
                    <a:pt x="8886" y="260"/>
                  </a:lnTo>
                  <a:cubicBezTo>
                    <a:pt x="8797" y="92"/>
                    <a:pt x="8624" y="0"/>
                    <a:pt x="844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822918" y="2721833"/>
              <a:ext cx="977927" cy="964669"/>
            </a:xfrm>
            <a:custGeom>
              <a:avLst/>
              <a:gdLst/>
              <a:ahLst/>
              <a:cxnLst/>
              <a:rect l="l" t="t" r="r" b="b"/>
              <a:pathLst>
                <a:path w="12466" h="12297" extrusionOk="0">
                  <a:moveTo>
                    <a:pt x="8392" y="1"/>
                  </a:moveTo>
                  <a:cubicBezTo>
                    <a:pt x="8318" y="1"/>
                    <a:pt x="8242" y="17"/>
                    <a:pt x="8170" y="50"/>
                  </a:cubicBezTo>
                  <a:lnTo>
                    <a:pt x="380" y="3939"/>
                  </a:lnTo>
                  <a:cubicBezTo>
                    <a:pt x="127" y="4051"/>
                    <a:pt x="1" y="4360"/>
                    <a:pt x="127" y="4584"/>
                  </a:cubicBezTo>
                  <a:lnTo>
                    <a:pt x="3678" y="12038"/>
                  </a:lnTo>
                  <a:cubicBezTo>
                    <a:pt x="3747" y="12195"/>
                    <a:pt x="3911" y="12297"/>
                    <a:pt x="4089" y="12297"/>
                  </a:cubicBezTo>
                  <a:cubicBezTo>
                    <a:pt x="4167" y="12297"/>
                    <a:pt x="4247" y="12277"/>
                    <a:pt x="4324" y="12235"/>
                  </a:cubicBezTo>
                  <a:lnTo>
                    <a:pt x="12101" y="8360"/>
                  </a:lnTo>
                  <a:cubicBezTo>
                    <a:pt x="12339" y="8234"/>
                    <a:pt x="12466" y="7939"/>
                    <a:pt x="12339" y="7701"/>
                  </a:cubicBezTo>
                  <a:lnTo>
                    <a:pt x="8802" y="247"/>
                  </a:lnTo>
                  <a:cubicBezTo>
                    <a:pt x="8733" y="89"/>
                    <a:pt x="8567" y="1"/>
                    <a:pt x="8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1843864" y="2736739"/>
              <a:ext cx="936114" cy="938311"/>
            </a:xfrm>
            <a:custGeom>
              <a:avLst/>
              <a:gdLst/>
              <a:ahLst/>
              <a:cxnLst/>
              <a:rect l="l" t="t" r="r" b="b"/>
              <a:pathLst>
                <a:path w="11933" h="11961" fill="none" extrusionOk="0">
                  <a:moveTo>
                    <a:pt x="7805" y="127"/>
                  </a:moveTo>
                  <a:lnTo>
                    <a:pt x="351" y="3847"/>
                  </a:lnTo>
                  <a:cubicBezTo>
                    <a:pt x="113" y="3973"/>
                    <a:pt x="0" y="4254"/>
                    <a:pt x="113" y="4479"/>
                  </a:cubicBezTo>
                  <a:lnTo>
                    <a:pt x="3496" y="11638"/>
                  </a:lnTo>
                  <a:cubicBezTo>
                    <a:pt x="3594" y="11862"/>
                    <a:pt x="3875" y="11961"/>
                    <a:pt x="4127" y="11834"/>
                  </a:cubicBezTo>
                  <a:lnTo>
                    <a:pt x="11581" y="8114"/>
                  </a:lnTo>
                  <a:cubicBezTo>
                    <a:pt x="11834" y="7988"/>
                    <a:pt x="11932" y="7707"/>
                    <a:pt x="11834" y="7483"/>
                  </a:cubicBezTo>
                  <a:lnTo>
                    <a:pt x="8437" y="324"/>
                  </a:lnTo>
                  <a:cubicBezTo>
                    <a:pt x="8338" y="99"/>
                    <a:pt x="8058" y="1"/>
                    <a:pt x="7805" y="127"/>
                  </a:cubicBezTo>
                  <a:close/>
                </a:path>
              </a:pathLst>
            </a:custGeom>
            <a:noFill/>
            <a:ln w="2450" cap="flat" cmpd="sng">
              <a:solidFill>
                <a:schemeClr val="accent6"/>
              </a:solidFill>
              <a:prstDash val="solid"/>
              <a:miter lim="1403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2458357" y="2700024"/>
              <a:ext cx="476882" cy="684454"/>
            </a:xfrm>
            <a:custGeom>
              <a:avLst/>
              <a:gdLst/>
              <a:ahLst/>
              <a:cxnLst/>
              <a:rect l="l" t="t" r="r" b="b"/>
              <a:pathLst>
                <a:path w="6079" h="8725" extrusionOk="0">
                  <a:moveTo>
                    <a:pt x="1824" y="1"/>
                  </a:moveTo>
                  <a:cubicBezTo>
                    <a:pt x="1805" y="1"/>
                    <a:pt x="1787" y="2"/>
                    <a:pt x="1769" y="5"/>
                  </a:cubicBezTo>
                  <a:lnTo>
                    <a:pt x="239" y="174"/>
                  </a:lnTo>
                  <a:cubicBezTo>
                    <a:pt x="84" y="188"/>
                    <a:pt x="0" y="314"/>
                    <a:pt x="70" y="441"/>
                  </a:cubicBezTo>
                  <a:lnTo>
                    <a:pt x="3931" y="8526"/>
                  </a:lnTo>
                  <a:cubicBezTo>
                    <a:pt x="3996" y="8643"/>
                    <a:pt x="4145" y="8724"/>
                    <a:pt x="4290" y="8724"/>
                  </a:cubicBezTo>
                  <a:cubicBezTo>
                    <a:pt x="4301" y="8724"/>
                    <a:pt x="4312" y="8724"/>
                    <a:pt x="4324" y="8723"/>
                  </a:cubicBezTo>
                  <a:lnTo>
                    <a:pt x="5854" y="8540"/>
                  </a:lnTo>
                  <a:cubicBezTo>
                    <a:pt x="6008" y="8526"/>
                    <a:pt x="6078" y="8400"/>
                    <a:pt x="6036" y="8288"/>
                  </a:cubicBezTo>
                  <a:lnTo>
                    <a:pt x="2176" y="188"/>
                  </a:lnTo>
                  <a:cubicBezTo>
                    <a:pt x="2114" y="89"/>
                    <a:pt x="1964" y="1"/>
                    <a:pt x="18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3065868" y="3134713"/>
              <a:ext cx="305867" cy="204905"/>
            </a:xfrm>
            <a:custGeom>
              <a:avLst/>
              <a:gdLst/>
              <a:ahLst/>
              <a:cxnLst/>
              <a:rect l="l" t="t" r="r" b="b"/>
              <a:pathLst>
                <a:path w="3899" h="2612" extrusionOk="0">
                  <a:moveTo>
                    <a:pt x="512" y="98"/>
                  </a:moveTo>
                  <a:cubicBezTo>
                    <a:pt x="542" y="98"/>
                    <a:pt x="575" y="101"/>
                    <a:pt x="608" y="108"/>
                  </a:cubicBezTo>
                  <a:lnTo>
                    <a:pt x="2728" y="444"/>
                  </a:lnTo>
                  <a:cubicBezTo>
                    <a:pt x="3023" y="501"/>
                    <a:pt x="3346" y="781"/>
                    <a:pt x="3430" y="1076"/>
                  </a:cubicBezTo>
                  <a:lnTo>
                    <a:pt x="3711" y="2073"/>
                  </a:lnTo>
                  <a:cubicBezTo>
                    <a:pt x="3788" y="2342"/>
                    <a:pt x="3630" y="2541"/>
                    <a:pt x="3377" y="2541"/>
                  </a:cubicBezTo>
                  <a:cubicBezTo>
                    <a:pt x="3353" y="2541"/>
                    <a:pt x="3329" y="2540"/>
                    <a:pt x="3303" y="2536"/>
                  </a:cubicBezTo>
                  <a:lnTo>
                    <a:pt x="1184" y="2199"/>
                  </a:lnTo>
                  <a:cubicBezTo>
                    <a:pt x="889" y="2143"/>
                    <a:pt x="566" y="1862"/>
                    <a:pt x="482" y="1567"/>
                  </a:cubicBezTo>
                  <a:lnTo>
                    <a:pt x="201" y="571"/>
                  </a:lnTo>
                  <a:cubicBezTo>
                    <a:pt x="126" y="296"/>
                    <a:pt x="263" y="98"/>
                    <a:pt x="512" y="98"/>
                  </a:cubicBezTo>
                  <a:close/>
                  <a:moveTo>
                    <a:pt x="459" y="1"/>
                  </a:moveTo>
                  <a:cubicBezTo>
                    <a:pt x="161" y="1"/>
                    <a:pt x="1" y="214"/>
                    <a:pt x="89" y="529"/>
                  </a:cubicBezTo>
                  <a:lnTo>
                    <a:pt x="370" y="1525"/>
                  </a:lnTo>
                  <a:cubicBezTo>
                    <a:pt x="482" y="1876"/>
                    <a:pt x="847" y="2213"/>
                    <a:pt x="1198" y="2269"/>
                  </a:cubicBezTo>
                  <a:lnTo>
                    <a:pt x="3318" y="2606"/>
                  </a:lnTo>
                  <a:cubicBezTo>
                    <a:pt x="3348" y="2610"/>
                    <a:pt x="3378" y="2611"/>
                    <a:pt x="3406" y="2611"/>
                  </a:cubicBezTo>
                  <a:cubicBezTo>
                    <a:pt x="3728" y="2611"/>
                    <a:pt x="3898" y="2395"/>
                    <a:pt x="3795" y="2073"/>
                  </a:cubicBezTo>
                  <a:lnTo>
                    <a:pt x="3514" y="1076"/>
                  </a:lnTo>
                  <a:cubicBezTo>
                    <a:pt x="3416" y="725"/>
                    <a:pt x="3037" y="388"/>
                    <a:pt x="2686" y="332"/>
                  </a:cubicBezTo>
                  <a:lnTo>
                    <a:pt x="566" y="9"/>
                  </a:lnTo>
                  <a:cubicBezTo>
                    <a:pt x="529" y="3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3075752" y="3142401"/>
              <a:ext cx="287275" cy="191726"/>
            </a:xfrm>
            <a:custGeom>
              <a:avLst/>
              <a:gdLst/>
              <a:ahLst/>
              <a:cxnLst/>
              <a:rect l="l" t="t" r="r" b="b"/>
              <a:pathLst>
                <a:path w="3662" h="2444" extrusionOk="0">
                  <a:moveTo>
                    <a:pt x="376" y="0"/>
                  </a:moveTo>
                  <a:cubicBezTo>
                    <a:pt x="137" y="0"/>
                    <a:pt x="0" y="198"/>
                    <a:pt x="75" y="473"/>
                  </a:cubicBezTo>
                  <a:lnTo>
                    <a:pt x="356" y="1469"/>
                  </a:lnTo>
                  <a:cubicBezTo>
                    <a:pt x="426" y="1764"/>
                    <a:pt x="735" y="2045"/>
                    <a:pt x="1058" y="2101"/>
                  </a:cubicBezTo>
                  <a:lnTo>
                    <a:pt x="3177" y="2438"/>
                  </a:lnTo>
                  <a:cubicBezTo>
                    <a:pt x="3203" y="2442"/>
                    <a:pt x="3227" y="2443"/>
                    <a:pt x="3251" y="2443"/>
                  </a:cubicBezTo>
                  <a:cubicBezTo>
                    <a:pt x="3504" y="2443"/>
                    <a:pt x="3662" y="2244"/>
                    <a:pt x="3585" y="1975"/>
                  </a:cubicBezTo>
                  <a:lnTo>
                    <a:pt x="3304" y="978"/>
                  </a:lnTo>
                  <a:cubicBezTo>
                    <a:pt x="3220" y="669"/>
                    <a:pt x="2897" y="403"/>
                    <a:pt x="2602" y="346"/>
                  </a:cubicBezTo>
                  <a:lnTo>
                    <a:pt x="468" y="10"/>
                  </a:lnTo>
                  <a:cubicBezTo>
                    <a:pt x="436" y="3"/>
                    <a:pt x="405" y="0"/>
                    <a:pt x="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3131137" y="3279687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1" y="0"/>
                  </a:moveTo>
                  <a:lnTo>
                    <a:pt x="57" y="28"/>
                  </a:lnTo>
                  <a:lnTo>
                    <a:pt x="57" y="14"/>
                  </a:lnTo>
                  <a:lnTo>
                    <a:pt x="1" y="0"/>
                  </a:lnTo>
                  <a:close/>
                  <a:moveTo>
                    <a:pt x="127" y="14"/>
                  </a:moveTo>
                  <a:lnTo>
                    <a:pt x="169" y="56"/>
                  </a:lnTo>
                  <a:lnTo>
                    <a:pt x="169" y="28"/>
                  </a:lnTo>
                  <a:lnTo>
                    <a:pt x="127" y="14"/>
                  </a:lnTo>
                  <a:close/>
                  <a:moveTo>
                    <a:pt x="240" y="28"/>
                  </a:moveTo>
                  <a:lnTo>
                    <a:pt x="296" y="70"/>
                  </a:lnTo>
                  <a:lnTo>
                    <a:pt x="296" y="56"/>
                  </a:lnTo>
                  <a:lnTo>
                    <a:pt x="240" y="28"/>
                  </a:lnTo>
                  <a:close/>
                  <a:moveTo>
                    <a:pt x="366" y="56"/>
                  </a:moveTo>
                  <a:lnTo>
                    <a:pt x="422" y="84"/>
                  </a:lnTo>
                  <a:lnTo>
                    <a:pt x="422" y="70"/>
                  </a:lnTo>
                  <a:lnTo>
                    <a:pt x="366" y="56"/>
                  </a:lnTo>
                  <a:close/>
                  <a:moveTo>
                    <a:pt x="478" y="70"/>
                  </a:moveTo>
                  <a:lnTo>
                    <a:pt x="520" y="98"/>
                  </a:lnTo>
                  <a:lnTo>
                    <a:pt x="520" y="84"/>
                  </a:lnTo>
                  <a:lnTo>
                    <a:pt x="478" y="70"/>
                  </a:lnTo>
                  <a:close/>
                  <a:moveTo>
                    <a:pt x="590" y="84"/>
                  </a:moveTo>
                  <a:lnTo>
                    <a:pt x="647" y="126"/>
                  </a:lnTo>
                  <a:lnTo>
                    <a:pt x="647" y="98"/>
                  </a:lnTo>
                  <a:lnTo>
                    <a:pt x="590" y="84"/>
                  </a:lnTo>
                  <a:close/>
                  <a:moveTo>
                    <a:pt x="717" y="98"/>
                  </a:moveTo>
                  <a:lnTo>
                    <a:pt x="773" y="141"/>
                  </a:lnTo>
                  <a:lnTo>
                    <a:pt x="773" y="126"/>
                  </a:lnTo>
                  <a:lnTo>
                    <a:pt x="717" y="98"/>
                  </a:lnTo>
                  <a:close/>
                  <a:moveTo>
                    <a:pt x="843" y="126"/>
                  </a:moveTo>
                  <a:lnTo>
                    <a:pt x="899" y="155"/>
                  </a:lnTo>
                  <a:lnTo>
                    <a:pt x="899" y="141"/>
                  </a:lnTo>
                  <a:lnTo>
                    <a:pt x="843" y="126"/>
                  </a:lnTo>
                  <a:close/>
                  <a:moveTo>
                    <a:pt x="941" y="141"/>
                  </a:moveTo>
                  <a:lnTo>
                    <a:pt x="998" y="169"/>
                  </a:lnTo>
                  <a:lnTo>
                    <a:pt x="998" y="155"/>
                  </a:lnTo>
                  <a:lnTo>
                    <a:pt x="941" y="141"/>
                  </a:lnTo>
                  <a:close/>
                  <a:moveTo>
                    <a:pt x="1068" y="169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69"/>
                  </a:lnTo>
                  <a:close/>
                  <a:moveTo>
                    <a:pt x="1194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20" y="211"/>
                  </a:moveTo>
                  <a:lnTo>
                    <a:pt x="1363" y="239"/>
                  </a:lnTo>
                  <a:lnTo>
                    <a:pt x="1363" y="225"/>
                  </a:lnTo>
                  <a:lnTo>
                    <a:pt x="1320" y="211"/>
                  </a:lnTo>
                  <a:close/>
                  <a:moveTo>
                    <a:pt x="1419" y="225"/>
                  </a:moveTo>
                  <a:lnTo>
                    <a:pt x="1475" y="267"/>
                  </a:lnTo>
                  <a:lnTo>
                    <a:pt x="1475" y="239"/>
                  </a:lnTo>
                  <a:lnTo>
                    <a:pt x="1419" y="225"/>
                  </a:lnTo>
                  <a:close/>
                  <a:moveTo>
                    <a:pt x="1545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5" y="239"/>
                  </a:lnTo>
                  <a:close/>
                  <a:moveTo>
                    <a:pt x="1671" y="267"/>
                  </a:moveTo>
                  <a:lnTo>
                    <a:pt x="1713" y="295"/>
                  </a:lnTo>
                  <a:lnTo>
                    <a:pt x="1713" y="281"/>
                  </a:lnTo>
                  <a:lnTo>
                    <a:pt x="1671" y="267"/>
                  </a:lnTo>
                  <a:close/>
                  <a:moveTo>
                    <a:pt x="1784" y="281"/>
                  </a:moveTo>
                  <a:lnTo>
                    <a:pt x="1840" y="309"/>
                  </a:lnTo>
                  <a:lnTo>
                    <a:pt x="1840" y="295"/>
                  </a:lnTo>
                  <a:lnTo>
                    <a:pt x="1784" y="281"/>
                  </a:lnTo>
                  <a:close/>
                  <a:moveTo>
                    <a:pt x="1896" y="295"/>
                  </a:moveTo>
                  <a:lnTo>
                    <a:pt x="1952" y="337"/>
                  </a:lnTo>
                  <a:lnTo>
                    <a:pt x="1952" y="309"/>
                  </a:lnTo>
                  <a:lnTo>
                    <a:pt x="1896" y="295"/>
                  </a:lnTo>
                  <a:close/>
                  <a:moveTo>
                    <a:pt x="2022" y="309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22" y="309"/>
                  </a:lnTo>
                  <a:close/>
                  <a:moveTo>
                    <a:pt x="2135" y="337"/>
                  </a:moveTo>
                  <a:lnTo>
                    <a:pt x="2191" y="365"/>
                  </a:lnTo>
                  <a:lnTo>
                    <a:pt x="2191" y="351"/>
                  </a:lnTo>
                  <a:lnTo>
                    <a:pt x="2135" y="337"/>
                  </a:lnTo>
                  <a:close/>
                  <a:moveTo>
                    <a:pt x="2261" y="351"/>
                  </a:moveTo>
                  <a:lnTo>
                    <a:pt x="2317" y="379"/>
                  </a:lnTo>
                  <a:lnTo>
                    <a:pt x="2317" y="365"/>
                  </a:lnTo>
                  <a:lnTo>
                    <a:pt x="2261" y="351"/>
                  </a:lnTo>
                  <a:close/>
                  <a:moveTo>
                    <a:pt x="2373" y="365"/>
                  </a:moveTo>
                  <a:lnTo>
                    <a:pt x="2415" y="407"/>
                  </a:lnTo>
                  <a:lnTo>
                    <a:pt x="2415" y="379"/>
                  </a:lnTo>
                  <a:lnTo>
                    <a:pt x="2373" y="365"/>
                  </a:lnTo>
                  <a:close/>
                  <a:moveTo>
                    <a:pt x="2486" y="379"/>
                  </a:moveTo>
                  <a:lnTo>
                    <a:pt x="2542" y="421"/>
                  </a:lnTo>
                  <a:lnTo>
                    <a:pt x="2542" y="407"/>
                  </a:lnTo>
                  <a:lnTo>
                    <a:pt x="2486" y="379"/>
                  </a:lnTo>
                  <a:close/>
                  <a:moveTo>
                    <a:pt x="2612" y="421"/>
                  </a:moveTo>
                  <a:lnTo>
                    <a:pt x="2668" y="449"/>
                  </a:lnTo>
                  <a:lnTo>
                    <a:pt x="2668" y="435"/>
                  </a:lnTo>
                  <a:lnTo>
                    <a:pt x="2612" y="4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3121253" y="3243287"/>
              <a:ext cx="209298" cy="36478"/>
            </a:xfrm>
            <a:custGeom>
              <a:avLst/>
              <a:gdLst/>
              <a:ahLst/>
              <a:cxnLst/>
              <a:rect l="l" t="t" r="r" b="b"/>
              <a:pathLst>
                <a:path w="2668" h="465" extrusionOk="0">
                  <a:moveTo>
                    <a:pt x="1" y="1"/>
                  </a:moveTo>
                  <a:lnTo>
                    <a:pt x="57" y="43"/>
                  </a:lnTo>
                  <a:lnTo>
                    <a:pt x="57" y="29"/>
                  </a:lnTo>
                  <a:lnTo>
                    <a:pt x="1" y="1"/>
                  </a:lnTo>
                  <a:close/>
                  <a:moveTo>
                    <a:pt x="127" y="29"/>
                  </a:moveTo>
                  <a:lnTo>
                    <a:pt x="183" y="57"/>
                  </a:lnTo>
                  <a:lnTo>
                    <a:pt x="183" y="43"/>
                  </a:lnTo>
                  <a:lnTo>
                    <a:pt x="127" y="29"/>
                  </a:lnTo>
                  <a:close/>
                  <a:moveTo>
                    <a:pt x="253" y="43"/>
                  </a:moveTo>
                  <a:lnTo>
                    <a:pt x="295" y="71"/>
                  </a:lnTo>
                  <a:lnTo>
                    <a:pt x="295" y="57"/>
                  </a:lnTo>
                  <a:lnTo>
                    <a:pt x="253" y="43"/>
                  </a:lnTo>
                  <a:close/>
                  <a:moveTo>
                    <a:pt x="366" y="57"/>
                  </a:moveTo>
                  <a:lnTo>
                    <a:pt x="422" y="99"/>
                  </a:lnTo>
                  <a:lnTo>
                    <a:pt x="422" y="71"/>
                  </a:lnTo>
                  <a:lnTo>
                    <a:pt x="366" y="57"/>
                  </a:lnTo>
                  <a:close/>
                  <a:moveTo>
                    <a:pt x="478" y="71"/>
                  </a:moveTo>
                  <a:lnTo>
                    <a:pt x="534" y="113"/>
                  </a:lnTo>
                  <a:lnTo>
                    <a:pt x="534" y="99"/>
                  </a:lnTo>
                  <a:lnTo>
                    <a:pt x="478" y="71"/>
                  </a:lnTo>
                  <a:close/>
                  <a:moveTo>
                    <a:pt x="604" y="99"/>
                  </a:moveTo>
                  <a:lnTo>
                    <a:pt x="646" y="127"/>
                  </a:lnTo>
                  <a:lnTo>
                    <a:pt x="646" y="113"/>
                  </a:lnTo>
                  <a:lnTo>
                    <a:pt x="604" y="99"/>
                  </a:lnTo>
                  <a:close/>
                  <a:moveTo>
                    <a:pt x="716" y="113"/>
                  </a:moveTo>
                  <a:lnTo>
                    <a:pt x="773" y="141"/>
                  </a:lnTo>
                  <a:lnTo>
                    <a:pt x="773" y="127"/>
                  </a:lnTo>
                  <a:lnTo>
                    <a:pt x="716" y="113"/>
                  </a:lnTo>
                  <a:close/>
                  <a:moveTo>
                    <a:pt x="843" y="127"/>
                  </a:moveTo>
                  <a:lnTo>
                    <a:pt x="899" y="169"/>
                  </a:lnTo>
                  <a:lnTo>
                    <a:pt x="899" y="141"/>
                  </a:lnTo>
                  <a:lnTo>
                    <a:pt x="843" y="127"/>
                  </a:lnTo>
                  <a:close/>
                  <a:moveTo>
                    <a:pt x="955" y="141"/>
                  </a:moveTo>
                  <a:lnTo>
                    <a:pt x="997" y="183"/>
                  </a:lnTo>
                  <a:lnTo>
                    <a:pt x="997" y="169"/>
                  </a:lnTo>
                  <a:lnTo>
                    <a:pt x="955" y="141"/>
                  </a:lnTo>
                  <a:close/>
                  <a:moveTo>
                    <a:pt x="1067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7" y="183"/>
                  </a:lnTo>
                  <a:close/>
                  <a:moveTo>
                    <a:pt x="1194" y="197"/>
                  </a:moveTo>
                  <a:lnTo>
                    <a:pt x="1250" y="240"/>
                  </a:lnTo>
                  <a:lnTo>
                    <a:pt x="1250" y="211"/>
                  </a:lnTo>
                  <a:lnTo>
                    <a:pt x="1194" y="197"/>
                  </a:lnTo>
                  <a:close/>
                  <a:moveTo>
                    <a:pt x="1306" y="211"/>
                  </a:moveTo>
                  <a:lnTo>
                    <a:pt x="1348" y="254"/>
                  </a:lnTo>
                  <a:lnTo>
                    <a:pt x="1348" y="240"/>
                  </a:lnTo>
                  <a:lnTo>
                    <a:pt x="1306" y="211"/>
                  </a:lnTo>
                  <a:close/>
                  <a:moveTo>
                    <a:pt x="1418" y="240"/>
                  </a:moveTo>
                  <a:lnTo>
                    <a:pt x="1475" y="268"/>
                  </a:lnTo>
                  <a:lnTo>
                    <a:pt x="1475" y="254"/>
                  </a:lnTo>
                  <a:lnTo>
                    <a:pt x="1418" y="240"/>
                  </a:lnTo>
                  <a:close/>
                  <a:moveTo>
                    <a:pt x="1545" y="254"/>
                  </a:moveTo>
                  <a:lnTo>
                    <a:pt x="1601" y="282"/>
                  </a:lnTo>
                  <a:lnTo>
                    <a:pt x="1601" y="268"/>
                  </a:lnTo>
                  <a:lnTo>
                    <a:pt x="1545" y="254"/>
                  </a:lnTo>
                  <a:close/>
                  <a:moveTo>
                    <a:pt x="1671" y="268"/>
                  </a:moveTo>
                  <a:lnTo>
                    <a:pt x="1727" y="310"/>
                  </a:lnTo>
                  <a:lnTo>
                    <a:pt x="1727" y="282"/>
                  </a:lnTo>
                  <a:lnTo>
                    <a:pt x="1671" y="268"/>
                  </a:lnTo>
                  <a:close/>
                  <a:moveTo>
                    <a:pt x="1769" y="282"/>
                  </a:moveTo>
                  <a:lnTo>
                    <a:pt x="1825" y="324"/>
                  </a:lnTo>
                  <a:lnTo>
                    <a:pt x="1825" y="310"/>
                  </a:lnTo>
                  <a:lnTo>
                    <a:pt x="1769" y="282"/>
                  </a:lnTo>
                  <a:close/>
                  <a:moveTo>
                    <a:pt x="1896" y="310"/>
                  </a:moveTo>
                  <a:lnTo>
                    <a:pt x="1952" y="338"/>
                  </a:lnTo>
                  <a:lnTo>
                    <a:pt x="1952" y="324"/>
                  </a:lnTo>
                  <a:lnTo>
                    <a:pt x="1896" y="310"/>
                  </a:lnTo>
                  <a:close/>
                  <a:moveTo>
                    <a:pt x="2022" y="324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24"/>
                  </a:lnTo>
                  <a:close/>
                  <a:moveTo>
                    <a:pt x="2148" y="338"/>
                  </a:moveTo>
                  <a:lnTo>
                    <a:pt x="2190" y="380"/>
                  </a:lnTo>
                  <a:lnTo>
                    <a:pt x="2190" y="352"/>
                  </a:lnTo>
                  <a:lnTo>
                    <a:pt x="2148" y="338"/>
                  </a:lnTo>
                  <a:close/>
                  <a:moveTo>
                    <a:pt x="2247" y="352"/>
                  </a:moveTo>
                  <a:lnTo>
                    <a:pt x="2303" y="394"/>
                  </a:lnTo>
                  <a:lnTo>
                    <a:pt x="2303" y="380"/>
                  </a:lnTo>
                  <a:lnTo>
                    <a:pt x="2247" y="352"/>
                  </a:lnTo>
                  <a:close/>
                  <a:moveTo>
                    <a:pt x="2373" y="380"/>
                  </a:moveTo>
                  <a:lnTo>
                    <a:pt x="2429" y="408"/>
                  </a:lnTo>
                  <a:lnTo>
                    <a:pt x="2429" y="394"/>
                  </a:lnTo>
                  <a:lnTo>
                    <a:pt x="2373" y="380"/>
                  </a:lnTo>
                  <a:close/>
                  <a:moveTo>
                    <a:pt x="2499" y="408"/>
                  </a:moveTo>
                  <a:lnTo>
                    <a:pt x="2541" y="450"/>
                  </a:lnTo>
                  <a:lnTo>
                    <a:pt x="2541" y="422"/>
                  </a:lnTo>
                  <a:lnTo>
                    <a:pt x="2499" y="408"/>
                  </a:lnTo>
                  <a:close/>
                  <a:moveTo>
                    <a:pt x="2612" y="422"/>
                  </a:moveTo>
                  <a:lnTo>
                    <a:pt x="2668" y="464"/>
                  </a:lnTo>
                  <a:lnTo>
                    <a:pt x="2668" y="450"/>
                  </a:lnTo>
                  <a:lnTo>
                    <a:pt x="2612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3111368" y="3208063"/>
              <a:ext cx="209298" cy="35301"/>
            </a:xfrm>
            <a:custGeom>
              <a:avLst/>
              <a:gdLst/>
              <a:ahLst/>
              <a:cxnLst/>
              <a:rect l="l" t="t" r="r" b="b"/>
              <a:pathLst>
                <a:path w="2668" h="450" extrusionOk="0">
                  <a:moveTo>
                    <a:pt x="0" y="1"/>
                  </a:moveTo>
                  <a:lnTo>
                    <a:pt x="56" y="29"/>
                  </a:lnTo>
                  <a:lnTo>
                    <a:pt x="56" y="15"/>
                  </a:lnTo>
                  <a:lnTo>
                    <a:pt x="0" y="1"/>
                  </a:lnTo>
                  <a:close/>
                  <a:moveTo>
                    <a:pt x="127" y="15"/>
                  </a:moveTo>
                  <a:lnTo>
                    <a:pt x="183" y="57"/>
                  </a:lnTo>
                  <a:lnTo>
                    <a:pt x="183" y="29"/>
                  </a:lnTo>
                  <a:lnTo>
                    <a:pt x="127" y="15"/>
                  </a:lnTo>
                  <a:close/>
                  <a:moveTo>
                    <a:pt x="253" y="29"/>
                  </a:moveTo>
                  <a:lnTo>
                    <a:pt x="309" y="71"/>
                  </a:lnTo>
                  <a:lnTo>
                    <a:pt x="309" y="57"/>
                  </a:lnTo>
                  <a:lnTo>
                    <a:pt x="253" y="29"/>
                  </a:lnTo>
                  <a:close/>
                  <a:moveTo>
                    <a:pt x="351" y="57"/>
                  </a:moveTo>
                  <a:lnTo>
                    <a:pt x="407" y="85"/>
                  </a:lnTo>
                  <a:lnTo>
                    <a:pt x="407" y="71"/>
                  </a:lnTo>
                  <a:lnTo>
                    <a:pt x="351" y="57"/>
                  </a:lnTo>
                  <a:close/>
                  <a:moveTo>
                    <a:pt x="478" y="71"/>
                  </a:moveTo>
                  <a:lnTo>
                    <a:pt x="534" y="99"/>
                  </a:lnTo>
                  <a:lnTo>
                    <a:pt x="534" y="85"/>
                  </a:lnTo>
                  <a:lnTo>
                    <a:pt x="478" y="71"/>
                  </a:lnTo>
                  <a:close/>
                  <a:moveTo>
                    <a:pt x="604" y="85"/>
                  </a:moveTo>
                  <a:lnTo>
                    <a:pt x="660" y="127"/>
                  </a:lnTo>
                  <a:lnTo>
                    <a:pt x="660" y="99"/>
                  </a:lnTo>
                  <a:lnTo>
                    <a:pt x="604" y="85"/>
                  </a:lnTo>
                  <a:close/>
                  <a:moveTo>
                    <a:pt x="730" y="99"/>
                  </a:moveTo>
                  <a:lnTo>
                    <a:pt x="772" y="141"/>
                  </a:lnTo>
                  <a:lnTo>
                    <a:pt x="772" y="127"/>
                  </a:lnTo>
                  <a:lnTo>
                    <a:pt x="730" y="99"/>
                  </a:lnTo>
                  <a:close/>
                  <a:moveTo>
                    <a:pt x="828" y="127"/>
                  </a:moveTo>
                  <a:lnTo>
                    <a:pt x="885" y="155"/>
                  </a:lnTo>
                  <a:lnTo>
                    <a:pt x="885" y="141"/>
                  </a:lnTo>
                  <a:lnTo>
                    <a:pt x="828" y="127"/>
                  </a:lnTo>
                  <a:close/>
                  <a:moveTo>
                    <a:pt x="955" y="155"/>
                  </a:moveTo>
                  <a:lnTo>
                    <a:pt x="1011" y="197"/>
                  </a:lnTo>
                  <a:lnTo>
                    <a:pt x="1011" y="169"/>
                  </a:lnTo>
                  <a:lnTo>
                    <a:pt x="955" y="155"/>
                  </a:lnTo>
                  <a:close/>
                  <a:moveTo>
                    <a:pt x="1081" y="169"/>
                  </a:moveTo>
                  <a:lnTo>
                    <a:pt x="1123" y="211"/>
                  </a:lnTo>
                  <a:lnTo>
                    <a:pt x="1123" y="197"/>
                  </a:lnTo>
                  <a:lnTo>
                    <a:pt x="1081" y="169"/>
                  </a:lnTo>
                  <a:close/>
                  <a:moveTo>
                    <a:pt x="1193" y="197"/>
                  </a:moveTo>
                  <a:lnTo>
                    <a:pt x="1250" y="225"/>
                  </a:lnTo>
                  <a:lnTo>
                    <a:pt x="1250" y="211"/>
                  </a:lnTo>
                  <a:lnTo>
                    <a:pt x="1193" y="197"/>
                  </a:lnTo>
                  <a:close/>
                  <a:moveTo>
                    <a:pt x="1306" y="211"/>
                  </a:moveTo>
                  <a:lnTo>
                    <a:pt x="1362" y="239"/>
                  </a:lnTo>
                  <a:lnTo>
                    <a:pt x="1362" y="225"/>
                  </a:lnTo>
                  <a:lnTo>
                    <a:pt x="1306" y="211"/>
                  </a:lnTo>
                  <a:close/>
                  <a:moveTo>
                    <a:pt x="1432" y="225"/>
                  </a:moveTo>
                  <a:lnTo>
                    <a:pt x="1474" y="267"/>
                  </a:lnTo>
                  <a:lnTo>
                    <a:pt x="1474" y="239"/>
                  </a:lnTo>
                  <a:lnTo>
                    <a:pt x="1432" y="225"/>
                  </a:lnTo>
                  <a:close/>
                  <a:moveTo>
                    <a:pt x="1544" y="239"/>
                  </a:moveTo>
                  <a:lnTo>
                    <a:pt x="1601" y="281"/>
                  </a:lnTo>
                  <a:lnTo>
                    <a:pt x="1601" y="267"/>
                  </a:lnTo>
                  <a:lnTo>
                    <a:pt x="1544" y="239"/>
                  </a:lnTo>
                  <a:close/>
                  <a:moveTo>
                    <a:pt x="1671" y="267"/>
                  </a:moveTo>
                  <a:lnTo>
                    <a:pt x="1727" y="295"/>
                  </a:lnTo>
                  <a:lnTo>
                    <a:pt x="1727" y="281"/>
                  </a:lnTo>
                  <a:lnTo>
                    <a:pt x="1671" y="267"/>
                  </a:lnTo>
                  <a:close/>
                  <a:moveTo>
                    <a:pt x="1783" y="281"/>
                  </a:moveTo>
                  <a:lnTo>
                    <a:pt x="1825" y="310"/>
                  </a:lnTo>
                  <a:lnTo>
                    <a:pt x="1825" y="295"/>
                  </a:lnTo>
                  <a:lnTo>
                    <a:pt x="1783" y="281"/>
                  </a:lnTo>
                  <a:close/>
                  <a:moveTo>
                    <a:pt x="1895" y="295"/>
                  </a:moveTo>
                  <a:lnTo>
                    <a:pt x="1951" y="338"/>
                  </a:lnTo>
                  <a:lnTo>
                    <a:pt x="1951" y="310"/>
                  </a:lnTo>
                  <a:lnTo>
                    <a:pt x="1895" y="295"/>
                  </a:lnTo>
                  <a:close/>
                  <a:moveTo>
                    <a:pt x="2022" y="310"/>
                  </a:moveTo>
                  <a:lnTo>
                    <a:pt x="2078" y="352"/>
                  </a:lnTo>
                  <a:lnTo>
                    <a:pt x="2078" y="338"/>
                  </a:lnTo>
                  <a:lnTo>
                    <a:pt x="2022" y="310"/>
                  </a:lnTo>
                  <a:close/>
                  <a:moveTo>
                    <a:pt x="2148" y="338"/>
                  </a:moveTo>
                  <a:lnTo>
                    <a:pt x="2204" y="366"/>
                  </a:lnTo>
                  <a:lnTo>
                    <a:pt x="2204" y="352"/>
                  </a:lnTo>
                  <a:lnTo>
                    <a:pt x="2148" y="338"/>
                  </a:lnTo>
                  <a:close/>
                  <a:moveTo>
                    <a:pt x="2246" y="352"/>
                  </a:moveTo>
                  <a:lnTo>
                    <a:pt x="2302" y="380"/>
                  </a:lnTo>
                  <a:lnTo>
                    <a:pt x="2302" y="366"/>
                  </a:lnTo>
                  <a:lnTo>
                    <a:pt x="2246" y="352"/>
                  </a:lnTo>
                  <a:close/>
                  <a:moveTo>
                    <a:pt x="2373" y="366"/>
                  </a:moveTo>
                  <a:lnTo>
                    <a:pt x="2429" y="408"/>
                  </a:lnTo>
                  <a:lnTo>
                    <a:pt x="2429" y="380"/>
                  </a:lnTo>
                  <a:lnTo>
                    <a:pt x="2373" y="366"/>
                  </a:lnTo>
                  <a:close/>
                  <a:moveTo>
                    <a:pt x="2499" y="408"/>
                  </a:moveTo>
                  <a:lnTo>
                    <a:pt x="2555" y="436"/>
                  </a:lnTo>
                  <a:lnTo>
                    <a:pt x="2555" y="422"/>
                  </a:lnTo>
                  <a:lnTo>
                    <a:pt x="2499" y="408"/>
                  </a:lnTo>
                  <a:close/>
                  <a:moveTo>
                    <a:pt x="2625" y="422"/>
                  </a:moveTo>
                  <a:lnTo>
                    <a:pt x="2667" y="450"/>
                  </a:lnTo>
                  <a:lnTo>
                    <a:pt x="2667" y="436"/>
                  </a:lnTo>
                  <a:lnTo>
                    <a:pt x="2625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3102503" y="3171741"/>
              <a:ext cx="207101" cy="36400"/>
            </a:xfrm>
            <a:custGeom>
              <a:avLst/>
              <a:gdLst/>
              <a:ahLst/>
              <a:cxnLst/>
              <a:rect l="l" t="t" r="r" b="b"/>
              <a:pathLst>
                <a:path w="2640" h="464" extrusionOk="0">
                  <a:moveTo>
                    <a:pt x="1" y="0"/>
                  </a:moveTo>
                  <a:lnTo>
                    <a:pt x="43" y="43"/>
                  </a:lnTo>
                  <a:lnTo>
                    <a:pt x="43" y="29"/>
                  </a:lnTo>
                  <a:lnTo>
                    <a:pt x="1" y="0"/>
                  </a:lnTo>
                  <a:close/>
                  <a:moveTo>
                    <a:pt x="113" y="29"/>
                  </a:moveTo>
                  <a:lnTo>
                    <a:pt x="169" y="57"/>
                  </a:lnTo>
                  <a:lnTo>
                    <a:pt x="169" y="43"/>
                  </a:lnTo>
                  <a:lnTo>
                    <a:pt x="113" y="29"/>
                  </a:lnTo>
                  <a:close/>
                  <a:moveTo>
                    <a:pt x="226" y="43"/>
                  </a:moveTo>
                  <a:lnTo>
                    <a:pt x="282" y="71"/>
                  </a:lnTo>
                  <a:lnTo>
                    <a:pt x="282" y="57"/>
                  </a:lnTo>
                  <a:lnTo>
                    <a:pt x="226" y="43"/>
                  </a:lnTo>
                  <a:close/>
                  <a:moveTo>
                    <a:pt x="352" y="57"/>
                  </a:moveTo>
                  <a:lnTo>
                    <a:pt x="394" y="99"/>
                  </a:lnTo>
                  <a:lnTo>
                    <a:pt x="394" y="71"/>
                  </a:lnTo>
                  <a:lnTo>
                    <a:pt x="352" y="57"/>
                  </a:lnTo>
                  <a:close/>
                  <a:moveTo>
                    <a:pt x="464" y="71"/>
                  </a:moveTo>
                  <a:lnTo>
                    <a:pt x="520" y="113"/>
                  </a:lnTo>
                  <a:lnTo>
                    <a:pt x="520" y="99"/>
                  </a:lnTo>
                  <a:lnTo>
                    <a:pt x="464" y="71"/>
                  </a:lnTo>
                  <a:close/>
                  <a:moveTo>
                    <a:pt x="591" y="99"/>
                  </a:moveTo>
                  <a:lnTo>
                    <a:pt x="647" y="127"/>
                  </a:lnTo>
                  <a:lnTo>
                    <a:pt x="647" y="113"/>
                  </a:lnTo>
                  <a:lnTo>
                    <a:pt x="591" y="99"/>
                  </a:lnTo>
                  <a:close/>
                  <a:moveTo>
                    <a:pt x="703" y="113"/>
                  </a:moveTo>
                  <a:lnTo>
                    <a:pt x="745" y="141"/>
                  </a:lnTo>
                  <a:lnTo>
                    <a:pt x="745" y="127"/>
                  </a:lnTo>
                  <a:lnTo>
                    <a:pt x="703" y="113"/>
                  </a:lnTo>
                  <a:close/>
                  <a:moveTo>
                    <a:pt x="815" y="127"/>
                  </a:moveTo>
                  <a:lnTo>
                    <a:pt x="871" y="169"/>
                  </a:lnTo>
                  <a:lnTo>
                    <a:pt x="871" y="141"/>
                  </a:lnTo>
                  <a:lnTo>
                    <a:pt x="815" y="127"/>
                  </a:lnTo>
                  <a:close/>
                  <a:moveTo>
                    <a:pt x="941" y="169"/>
                  </a:moveTo>
                  <a:lnTo>
                    <a:pt x="998" y="197"/>
                  </a:lnTo>
                  <a:lnTo>
                    <a:pt x="998" y="183"/>
                  </a:lnTo>
                  <a:lnTo>
                    <a:pt x="941" y="169"/>
                  </a:lnTo>
                  <a:close/>
                  <a:moveTo>
                    <a:pt x="1068" y="183"/>
                  </a:moveTo>
                  <a:lnTo>
                    <a:pt x="1124" y="211"/>
                  </a:lnTo>
                  <a:lnTo>
                    <a:pt x="1124" y="197"/>
                  </a:lnTo>
                  <a:lnTo>
                    <a:pt x="1068" y="183"/>
                  </a:lnTo>
                  <a:close/>
                  <a:moveTo>
                    <a:pt x="1166" y="197"/>
                  </a:moveTo>
                  <a:lnTo>
                    <a:pt x="1222" y="239"/>
                  </a:lnTo>
                  <a:lnTo>
                    <a:pt x="1222" y="211"/>
                  </a:lnTo>
                  <a:lnTo>
                    <a:pt x="1166" y="197"/>
                  </a:lnTo>
                  <a:close/>
                  <a:moveTo>
                    <a:pt x="1292" y="211"/>
                  </a:moveTo>
                  <a:lnTo>
                    <a:pt x="1349" y="253"/>
                  </a:lnTo>
                  <a:lnTo>
                    <a:pt x="1349" y="239"/>
                  </a:lnTo>
                  <a:lnTo>
                    <a:pt x="1292" y="211"/>
                  </a:lnTo>
                  <a:close/>
                  <a:moveTo>
                    <a:pt x="1419" y="239"/>
                  </a:moveTo>
                  <a:lnTo>
                    <a:pt x="1475" y="267"/>
                  </a:lnTo>
                  <a:lnTo>
                    <a:pt x="1475" y="253"/>
                  </a:lnTo>
                  <a:lnTo>
                    <a:pt x="1419" y="239"/>
                  </a:lnTo>
                  <a:close/>
                  <a:moveTo>
                    <a:pt x="1545" y="253"/>
                  </a:moveTo>
                  <a:lnTo>
                    <a:pt x="1587" y="281"/>
                  </a:lnTo>
                  <a:lnTo>
                    <a:pt x="1587" y="267"/>
                  </a:lnTo>
                  <a:lnTo>
                    <a:pt x="1545" y="253"/>
                  </a:lnTo>
                  <a:close/>
                  <a:moveTo>
                    <a:pt x="1643" y="267"/>
                  </a:moveTo>
                  <a:lnTo>
                    <a:pt x="1699" y="309"/>
                  </a:lnTo>
                  <a:lnTo>
                    <a:pt x="1699" y="281"/>
                  </a:lnTo>
                  <a:lnTo>
                    <a:pt x="1643" y="267"/>
                  </a:lnTo>
                  <a:close/>
                  <a:moveTo>
                    <a:pt x="1770" y="281"/>
                  </a:moveTo>
                  <a:lnTo>
                    <a:pt x="1826" y="323"/>
                  </a:lnTo>
                  <a:lnTo>
                    <a:pt x="1826" y="309"/>
                  </a:lnTo>
                  <a:lnTo>
                    <a:pt x="1770" y="281"/>
                  </a:lnTo>
                  <a:close/>
                  <a:moveTo>
                    <a:pt x="1896" y="309"/>
                  </a:moveTo>
                  <a:lnTo>
                    <a:pt x="1938" y="337"/>
                  </a:lnTo>
                  <a:lnTo>
                    <a:pt x="1938" y="323"/>
                  </a:lnTo>
                  <a:lnTo>
                    <a:pt x="1896" y="309"/>
                  </a:lnTo>
                  <a:close/>
                  <a:moveTo>
                    <a:pt x="2008" y="323"/>
                  </a:moveTo>
                  <a:lnTo>
                    <a:pt x="2064" y="351"/>
                  </a:lnTo>
                  <a:lnTo>
                    <a:pt x="2064" y="337"/>
                  </a:lnTo>
                  <a:lnTo>
                    <a:pt x="2008" y="323"/>
                  </a:lnTo>
                  <a:close/>
                  <a:moveTo>
                    <a:pt x="2121" y="337"/>
                  </a:moveTo>
                  <a:lnTo>
                    <a:pt x="2177" y="379"/>
                  </a:lnTo>
                  <a:lnTo>
                    <a:pt x="2177" y="351"/>
                  </a:lnTo>
                  <a:lnTo>
                    <a:pt x="2121" y="337"/>
                  </a:lnTo>
                  <a:close/>
                  <a:moveTo>
                    <a:pt x="2247" y="351"/>
                  </a:moveTo>
                  <a:lnTo>
                    <a:pt x="2289" y="394"/>
                  </a:lnTo>
                  <a:lnTo>
                    <a:pt x="2289" y="379"/>
                  </a:lnTo>
                  <a:lnTo>
                    <a:pt x="2247" y="351"/>
                  </a:lnTo>
                  <a:close/>
                  <a:moveTo>
                    <a:pt x="2359" y="394"/>
                  </a:moveTo>
                  <a:lnTo>
                    <a:pt x="2415" y="422"/>
                  </a:lnTo>
                  <a:lnTo>
                    <a:pt x="2415" y="408"/>
                  </a:lnTo>
                  <a:lnTo>
                    <a:pt x="2359" y="394"/>
                  </a:lnTo>
                  <a:close/>
                  <a:moveTo>
                    <a:pt x="2486" y="408"/>
                  </a:moveTo>
                  <a:lnTo>
                    <a:pt x="2542" y="450"/>
                  </a:lnTo>
                  <a:lnTo>
                    <a:pt x="2542" y="422"/>
                  </a:lnTo>
                  <a:lnTo>
                    <a:pt x="2486" y="408"/>
                  </a:lnTo>
                  <a:close/>
                  <a:moveTo>
                    <a:pt x="2598" y="422"/>
                  </a:moveTo>
                  <a:lnTo>
                    <a:pt x="2640" y="464"/>
                  </a:lnTo>
                  <a:lnTo>
                    <a:pt x="2640" y="450"/>
                  </a:lnTo>
                  <a:lnTo>
                    <a:pt x="2598" y="4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2071278" y="3521114"/>
              <a:ext cx="205290" cy="237799"/>
            </a:xfrm>
            <a:custGeom>
              <a:avLst/>
              <a:gdLst/>
              <a:ahLst/>
              <a:cxnLst/>
              <a:rect l="l" t="t" r="r" b="b"/>
              <a:pathLst>
                <a:path w="2747" h="3182" extrusionOk="0">
                  <a:moveTo>
                    <a:pt x="370" y="0"/>
                  </a:moveTo>
                  <a:cubicBezTo>
                    <a:pt x="360" y="0"/>
                    <a:pt x="349" y="2"/>
                    <a:pt x="337" y="5"/>
                  </a:cubicBezTo>
                  <a:cubicBezTo>
                    <a:pt x="42" y="75"/>
                    <a:pt x="0" y="1030"/>
                    <a:pt x="0" y="1030"/>
                  </a:cubicBezTo>
                  <a:cubicBezTo>
                    <a:pt x="0" y="1030"/>
                    <a:pt x="464" y="2644"/>
                    <a:pt x="1053" y="3065"/>
                  </a:cubicBezTo>
                  <a:cubicBezTo>
                    <a:pt x="1171" y="3147"/>
                    <a:pt x="1307" y="3182"/>
                    <a:pt x="1450" y="3182"/>
                  </a:cubicBezTo>
                  <a:cubicBezTo>
                    <a:pt x="2041" y="3182"/>
                    <a:pt x="2746" y="2592"/>
                    <a:pt x="2724" y="2321"/>
                  </a:cubicBezTo>
                  <a:cubicBezTo>
                    <a:pt x="2710" y="2234"/>
                    <a:pt x="2630" y="2202"/>
                    <a:pt x="2517" y="2202"/>
                  </a:cubicBezTo>
                  <a:cubicBezTo>
                    <a:pt x="2208" y="2202"/>
                    <a:pt x="1654" y="2447"/>
                    <a:pt x="1548" y="2495"/>
                  </a:cubicBezTo>
                  <a:lnTo>
                    <a:pt x="1548" y="2495"/>
                  </a:lnTo>
                  <a:cubicBezTo>
                    <a:pt x="1693" y="2428"/>
                    <a:pt x="2671" y="1958"/>
                    <a:pt x="2541" y="1633"/>
                  </a:cubicBezTo>
                  <a:cubicBezTo>
                    <a:pt x="2509" y="1554"/>
                    <a:pt x="2422" y="1524"/>
                    <a:pt x="2306" y="1524"/>
                  </a:cubicBezTo>
                  <a:cubicBezTo>
                    <a:pt x="1907" y="1524"/>
                    <a:pt x="1165" y="1886"/>
                    <a:pt x="1165" y="1886"/>
                  </a:cubicBezTo>
                  <a:cubicBezTo>
                    <a:pt x="1165" y="1886"/>
                    <a:pt x="2288" y="1310"/>
                    <a:pt x="2078" y="903"/>
                  </a:cubicBezTo>
                  <a:cubicBezTo>
                    <a:pt x="2034" y="818"/>
                    <a:pt x="1950" y="785"/>
                    <a:pt x="1845" y="785"/>
                  </a:cubicBezTo>
                  <a:cubicBezTo>
                    <a:pt x="1593" y="785"/>
                    <a:pt x="1217" y="980"/>
                    <a:pt x="976" y="1122"/>
                  </a:cubicBezTo>
                  <a:lnTo>
                    <a:pt x="976" y="1122"/>
                  </a:lnTo>
                  <a:cubicBezTo>
                    <a:pt x="1336" y="887"/>
                    <a:pt x="1971" y="435"/>
                    <a:pt x="1797" y="272"/>
                  </a:cubicBezTo>
                  <a:cubicBezTo>
                    <a:pt x="1760" y="239"/>
                    <a:pt x="1708" y="225"/>
                    <a:pt x="1646" y="225"/>
                  </a:cubicBezTo>
                  <a:cubicBezTo>
                    <a:pt x="1279" y="225"/>
                    <a:pt x="562" y="707"/>
                    <a:pt x="562" y="707"/>
                  </a:cubicBezTo>
                  <a:cubicBezTo>
                    <a:pt x="562" y="707"/>
                    <a:pt x="600" y="0"/>
                    <a:pt x="370" y="0"/>
                  </a:cubicBezTo>
                  <a:close/>
                </a:path>
              </a:pathLst>
            </a:custGeom>
            <a:solidFill>
              <a:srgbClr val="8E54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  <a:cs typeface="Cambay" panose="020B0604020202020204" charset="0"/>
              </a:endParaRPr>
            </a:p>
          </p:txBody>
        </p:sp>
      </p:grpSp>
      <p:sp>
        <p:nvSpPr>
          <p:cNvPr id="885" name="Google Shape;885;p37"/>
          <p:cNvSpPr/>
          <p:nvPr/>
        </p:nvSpPr>
        <p:spPr>
          <a:xfrm rot="5400000">
            <a:off x="3963288" y="2900793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sp>
        <p:nvSpPr>
          <p:cNvPr id="886" name="Google Shape;886;p37"/>
          <p:cNvSpPr/>
          <p:nvPr/>
        </p:nvSpPr>
        <p:spPr>
          <a:xfrm rot="5400000">
            <a:off x="4287812" y="3294772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sp>
        <p:nvSpPr>
          <p:cNvPr id="887" name="Google Shape;887;p37"/>
          <p:cNvSpPr/>
          <p:nvPr/>
        </p:nvSpPr>
        <p:spPr>
          <a:xfrm rot="5400000">
            <a:off x="3901874" y="3280539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sp>
        <p:nvSpPr>
          <p:cNvPr id="888" name="Google Shape;888;p37"/>
          <p:cNvSpPr/>
          <p:nvPr/>
        </p:nvSpPr>
        <p:spPr>
          <a:xfrm>
            <a:off x="1003258" y="332477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  <p:sp>
        <p:nvSpPr>
          <p:cNvPr id="889" name="Google Shape;889;p37"/>
          <p:cNvSpPr/>
          <p:nvPr/>
        </p:nvSpPr>
        <p:spPr>
          <a:xfrm>
            <a:off x="1463167" y="3993558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  <a:cs typeface="Cambay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  <p:bldP spid="7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6"/>
          <p:cNvSpPr txBox="1">
            <a:spLocks noGrp="1"/>
          </p:cNvSpPr>
          <p:nvPr>
            <p:ph type="title"/>
          </p:nvPr>
        </p:nvSpPr>
        <p:spPr>
          <a:xfrm>
            <a:off x="1419290" y="1343516"/>
            <a:ext cx="6172200" cy="7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Cambria" panose="02040503050406030204" pitchFamily="18" charset="0"/>
                <a:ea typeface="Cambria" panose="02040503050406030204" pitchFamily="18" charset="0"/>
              </a:rPr>
              <a:t>Khái niệm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7" name="Google Shape;757;p36"/>
          <p:cNvSpPr txBox="1">
            <a:spLocks noGrp="1"/>
          </p:cNvSpPr>
          <p:nvPr>
            <p:ph type="subTitle" idx="1"/>
          </p:nvPr>
        </p:nvSpPr>
        <p:spPr>
          <a:xfrm>
            <a:off x="1501056" y="2101470"/>
            <a:ext cx="6176100" cy="12661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 ngữ là một loại cụm từ </a:t>
            </a: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cố định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" sz="1800" b="1" dirty="0">
                <a:latin typeface="Cambria" panose="02040503050406030204" pitchFamily="18" charset="0"/>
                <a:ea typeface="Cambria" panose="02040503050406030204" pitchFamily="18" charset="0"/>
              </a:rPr>
              <a:t>nghĩa bóng bẩy</a:t>
            </a:r>
            <a:r>
              <a:rPr lang="en" sz="1800" dirty="0">
                <a:latin typeface="Cambria" panose="02040503050406030204" pitchFamily="18" charset="0"/>
                <a:ea typeface="Cambria" panose="02040503050406030204" pitchFamily="18" charset="0"/>
              </a:rPr>
              <a:t>. Nghĩa của thành ngữ là nghĩa toát ra từ cả cụm từ, chứ không phải nghĩa được suy ra từ từng thành tố.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8" name="Google Shape;758;p36"/>
          <p:cNvSpPr/>
          <p:nvPr/>
        </p:nvSpPr>
        <p:spPr>
          <a:xfrm rot="5400000">
            <a:off x="1536338" y="187090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9" name="Google Shape;759;p36"/>
          <p:cNvSpPr/>
          <p:nvPr/>
        </p:nvSpPr>
        <p:spPr>
          <a:xfrm rot="5400000">
            <a:off x="1860862" y="2264884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0" name="Google Shape;760;p36"/>
          <p:cNvSpPr/>
          <p:nvPr/>
        </p:nvSpPr>
        <p:spPr>
          <a:xfrm rot="5400000">
            <a:off x="1474924" y="225065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1" name="Google Shape;761;p36"/>
          <p:cNvSpPr/>
          <p:nvPr/>
        </p:nvSpPr>
        <p:spPr>
          <a:xfrm rot="-5400000" flipH="1">
            <a:off x="6991023" y="111215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2" name="Google Shape;762;p36"/>
          <p:cNvSpPr/>
          <p:nvPr/>
        </p:nvSpPr>
        <p:spPr>
          <a:xfrm rot="-5400000" flipH="1">
            <a:off x="6772524" y="1506134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3" name="Google Shape;763;p36"/>
          <p:cNvSpPr/>
          <p:nvPr/>
        </p:nvSpPr>
        <p:spPr>
          <a:xfrm rot="-5400000" flipH="1">
            <a:off x="7123550" y="149190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4" name="Google Shape;764;p36"/>
          <p:cNvSpPr/>
          <p:nvPr/>
        </p:nvSpPr>
        <p:spPr>
          <a:xfrm flipH="1">
            <a:off x="700443" y="423992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5" name="Google Shape;765;p36"/>
          <p:cNvSpPr/>
          <p:nvPr/>
        </p:nvSpPr>
        <p:spPr>
          <a:xfrm flipH="1">
            <a:off x="1039390" y="436132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" grpId="0"/>
      <p:bldP spid="7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9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Đặc điểm của thành ngữ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4" name="Google Shape;924;p39"/>
          <p:cNvSpPr txBox="1">
            <a:spLocks noGrp="1"/>
          </p:cNvSpPr>
          <p:nvPr>
            <p:ph type="subTitle" idx="1"/>
          </p:nvPr>
        </p:nvSpPr>
        <p:spPr>
          <a:xfrm>
            <a:off x="713250" y="2675323"/>
            <a:ext cx="2349900" cy="11205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Là 1 cụm từ cố định, dùng đi dùng lại trong nhiều hoàn cảnh khác nhau.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5" name="Google Shape;925;p39"/>
          <p:cNvSpPr txBox="1">
            <a:spLocks noGrp="1"/>
          </p:cNvSpPr>
          <p:nvPr>
            <p:ph type="subTitle" idx="2"/>
          </p:nvPr>
        </p:nvSpPr>
        <p:spPr>
          <a:xfrm>
            <a:off x="713250" y="2078080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Về cấu tạo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6" name="Google Shape;926;p39"/>
          <p:cNvSpPr txBox="1">
            <a:spLocks noGrp="1"/>
          </p:cNvSpPr>
          <p:nvPr>
            <p:ph type="subTitle" idx="3"/>
          </p:nvPr>
        </p:nvSpPr>
        <p:spPr>
          <a:xfrm>
            <a:off x="6080850" y="2676293"/>
            <a:ext cx="2349900" cy="1115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Đôi khi không theo sự sắp xếp thông thường.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7" name="Google Shape;927;p39"/>
          <p:cNvSpPr txBox="1">
            <a:spLocks noGrp="1"/>
          </p:cNvSpPr>
          <p:nvPr>
            <p:ph type="subTitle" idx="4"/>
          </p:nvPr>
        </p:nvSpPr>
        <p:spPr>
          <a:xfrm>
            <a:off x="6080850" y="2078080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Về quy tắc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8" name="Google Shape;928;p39"/>
          <p:cNvSpPr txBox="1">
            <a:spLocks noGrp="1"/>
          </p:cNvSpPr>
          <p:nvPr>
            <p:ph type="subTitle" idx="5"/>
          </p:nvPr>
        </p:nvSpPr>
        <p:spPr>
          <a:xfrm>
            <a:off x="3397050" y="2676293"/>
            <a:ext cx="2349900" cy="1115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Là ý nghĩa của cả cụm từ, không tách rời.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Mang nghĩa biểu trưng, bóng bẩy.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9" name="Google Shape;929;p39"/>
          <p:cNvSpPr txBox="1">
            <a:spLocks noGrp="1"/>
          </p:cNvSpPr>
          <p:nvPr>
            <p:ph type="subTitle" idx="6"/>
          </p:nvPr>
        </p:nvSpPr>
        <p:spPr>
          <a:xfrm>
            <a:off x="3397050" y="2078080"/>
            <a:ext cx="23499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Về ý nghĩa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0" name="Google Shape;930;p39"/>
          <p:cNvSpPr/>
          <p:nvPr/>
        </p:nvSpPr>
        <p:spPr>
          <a:xfrm>
            <a:off x="1640305" y="1418646"/>
            <a:ext cx="491700" cy="4917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" name="Google Shape;931;p39"/>
          <p:cNvSpPr/>
          <p:nvPr/>
        </p:nvSpPr>
        <p:spPr>
          <a:xfrm>
            <a:off x="4324105" y="1418646"/>
            <a:ext cx="491700" cy="4917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2" name="Google Shape;932;p39"/>
          <p:cNvSpPr/>
          <p:nvPr/>
        </p:nvSpPr>
        <p:spPr>
          <a:xfrm>
            <a:off x="7007905" y="1418646"/>
            <a:ext cx="491700" cy="4917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33" name="Google Shape;933;p39"/>
          <p:cNvGrpSpPr/>
          <p:nvPr/>
        </p:nvGrpSpPr>
        <p:grpSpPr>
          <a:xfrm rot="-2522092">
            <a:off x="6740277" y="563650"/>
            <a:ext cx="707582" cy="750595"/>
            <a:chOff x="2691195" y="863085"/>
            <a:chExt cx="468444" cy="496945"/>
          </a:xfrm>
        </p:grpSpPr>
        <p:sp>
          <p:nvSpPr>
            <p:cNvPr id="934" name="Google Shape;934;p39"/>
            <p:cNvSpPr/>
            <p:nvPr/>
          </p:nvSpPr>
          <p:spPr>
            <a:xfrm>
              <a:off x="2691195" y="863085"/>
              <a:ext cx="468444" cy="374475"/>
            </a:xfrm>
            <a:custGeom>
              <a:avLst/>
              <a:gdLst/>
              <a:ahLst/>
              <a:cxnLst/>
              <a:rect l="l" t="t" r="r" b="b"/>
              <a:pathLst>
                <a:path w="7061" h="5645" extrusionOk="0">
                  <a:moveTo>
                    <a:pt x="1639" y="0"/>
                  </a:moveTo>
                  <a:cubicBezTo>
                    <a:pt x="1402" y="0"/>
                    <a:pt x="1172" y="147"/>
                    <a:pt x="1095" y="388"/>
                  </a:cubicBezTo>
                  <a:lnTo>
                    <a:pt x="113" y="3153"/>
                  </a:lnTo>
                  <a:cubicBezTo>
                    <a:pt x="0" y="3476"/>
                    <a:pt x="155" y="3813"/>
                    <a:pt x="463" y="3911"/>
                  </a:cubicBezTo>
                  <a:lnTo>
                    <a:pt x="5208" y="5609"/>
                  </a:lnTo>
                  <a:cubicBezTo>
                    <a:pt x="5274" y="5633"/>
                    <a:pt x="5341" y="5644"/>
                    <a:pt x="5408" y="5644"/>
                  </a:cubicBezTo>
                  <a:cubicBezTo>
                    <a:pt x="5655" y="5644"/>
                    <a:pt x="5889" y="5491"/>
                    <a:pt x="5966" y="5259"/>
                  </a:cubicBezTo>
                  <a:lnTo>
                    <a:pt x="6949" y="2493"/>
                  </a:lnTo>
                  <a:cubicBezTo>
                    <a:pt x="7061" y="2184"/>
                    <a:pt x="6893" y="1833"/>
                    <a:pt x="6598" y="1735"/>
                  </a:cubicBezTo>
                  <a:lnTo>
                    <a:pt x="1839" y="37"/>
                  </a:lnTo>
                  <a:cubicBezTo>
                    <a:pt x="1774" y="12"/>
                    <a:pt x="1706" y="0"/>
                    <a:pt x="1639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2910982" y="1100185"/>
              <a:ext cx="193720" cy="259844"/>
            </a:xfrm>
            <a:custGeom>
              <a:avLst/>
              <a:gdLst/>
              <a:ahLst/>
              <a:cxnLst/>
              <a:rect l="l" t="t" r="r" b="b"/>
              <a:pathLst>
                <a:path w="2920" h="3917" extrusionOk="0">
                  <a:moveTo>
                    <a:pt x="0" y="0"/>
                  </a:moveTo>
                  <a:lnTo>
                    <a:pt x="1867" y="3916"/>
                  </a:lnTo>
                  <a:lnTo>
                    <a:pt x="2920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2988269" y="1060248"/>
              <a:ext cx="66143" cy="58443"/>
            </a:xfrm>
            <a:custGeom>
              <a:avLst/>
              <a:gdLst/>
              <a:ahLst/>
              <a:cxnLst/>
              <a:rect l="l" t="t" r="r" b="b"/>
              <a:pathLst>
                <a:path w="997" h="881" extrusionOk="0">
                  <a:moveTo>
                    <a:pt x="500" y="0"/>
                  </a:moveTo>
                  <a:cubicBezTo>
                    <a:pt x="317" y="0"/>
                    <a:pt x="140" y="116"/>
                    <a:pt x="84" y="293"/>
                  </a:cubicBezTo>
                  <a:cubicBezTo>
                    <a:pt x="0" y="518"/>
                    <a:pt x="126" y="785"/>
                    <a:pt x="351" y="855"/>
                  </a:cubicBezTo>
                  <a:cubicBezTo>
                    <a:pt x="399" y="873"/>
                    <a:pt x="448" y="881"/>
                    <a:pt x="497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3"/>
                    <a:pt x="870" y="97"/>
                    <a:pt x="646" y="26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2890482" y="1025287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486" y="0"/>
                  </a:moveTo>
                  <a:cubicBezTo>
                    <a:pt x="312" y="0"/>
                    <a:pt x="149" y="115"/>
                    <a:pt x="84" y="287"/>
                  </a:cubicBezTo>
                  <a:cubicBezTo>
                    <a:pt x="0" y="525"/>
                    <a:pt x="127" y="778"/>
                    <a:pt x="351" y="848"/>
                  </a:cubicBezTo>
                  <a:cubicBezTo>
                    <a:pt x="404" y="871"/>
                    <a:pt x="459" y="882"/>
                    <a:pt x="513" y="882"/>
                  </a:cubicBezTo>
                  <a:cubicBezTo>
                    <a:pt x="690" y="882"/>
                    <a:pt x="859" y="768"/>
                    <a:pt x="913" y="596"/>
                  </a:cubicBezTo>
                  <a:cubicBezTo>
                    <a:pt x="997" y="357"/>
                    <a:pt x="871" y="90"/>
                    <a:pt x="646" y="34"/>
                  </a:cubicBezTo>
                  <a:cubicBezTo>
                    <a:pt x="593" y="11"/>
                    <a:pt x="539" y="0"/>
                    <a:pt x="486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793625" y="990392"/>
              <a:ext cx="66143" cy="58510"/>
            </a:xfrm>
            <a:custGeom>
              <a:avLst/>
              <a:gdLst/>
              <a:ahLst/>
              <a:cxnLst/>
              <a:rect l="l" t="t" r="r" b="b"/>
              <a:pathLst>
                <a:path w="997" h="882" extrusionOk="0">
                  <a:moveTo>
                    <a:pt x="500" y="0"/>
                  </a:moveTo>
                  <a:cubicBezTo>
                    <a:pt x="317" y="0"/>
                    <a:pt x="140" y="116"/>
                    <a:pt x="85" y="293"/>
                  </a:cubicBezTo>
                  <a:cubicBezTo>
                    <a:pt x="0" y="518"/>
                    <a:pt x="127" y="785"/>
                    <a:pt x="351" y="855"/>
                  </a:cubicBezTo>
                  <a:cubicBezTo>
                    <a:pt x="399" y="873"/>
                    <a:pt x="448" y="881"/>
                    <a:pt x="498" y="881"/>
                  </a:cubicBezTo>
                  <a:cubicBezTo>
                    <a:pt x="680" y="881"/>
                    <a:pt x="857" y="765"/>
                    <a:pt x="913" y="588"/>
                  </a:cubicBezTo>
                  <a:cubicBezTo>
                    <a:pt x="997" y="364"/>
                    <a:pt x="885" y="97"/>
                    <a:pt x="646" y="27"/>
                  </a:cubicBezTo>
                  <a:cubicBezTo>
                    <a:pt x="598" y="9"/>
                    <a:pt x="549" y="0"/>
                    <a:pt x="500" y="0"/>
                  </a:cubicBezTo>
                  <a:close/>
                </a:path>
              </a:pathLst>
            </a:custGeom>
            <a:solidFill>
              <a:srgbClr val="D4E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39" name="Google Shape;939;p39"/>
          <p:cNvSpPr/>
          <p:nvPr/>
        </p:nvSpPr>
        <p:spPr>
          <a:xfrm>
            <a:off x="2570958" y="3851899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0" name="Google Shape;940;p39"/>
          <p:cNvSpPr/>
          <p:nvPr/>
        </p:nvSpPr>
        <p:spPr>
          <a:xfrm>
            <a:off x="4090301" y="3696600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41" name="Google Shape;941;p39"/>
          <p:cNvGrpSpPr/>
          <p:nvPr/>
        </p:nvGrpSpPr>
        <p:grpSpPr>
          <a:xfrm>
            <a:off x="4436167" y="1538814"/>
            <a:ext cx="267575" cy="251367"/>
            <a:chOff x="2696100" y="3329100"/>
            <a:chExt cx="536975" cy="504550"/>
          </a:xfrm>
        </p:grpSpPr>
        <p:sp>
          <p:nvSpPr>
            <p:cNvPr id="942" name="Google Shape;942;p39"/>
            <p:cNvSpPr/>
            <p:nvPr/>
          </p:nvSpPr>
          <p:spPr>
            <a:xfrm>
              <a:off x="2790750" y="3424075"/>
              <a:ext cx="347075" cy="222075"/>
            </a:xfrm>
            <a:custGeom>
              <a:avLst/>
              <a:gdLst/>
              <a:ahLst/>
              <a:cxnLst/>
              <a:rect l="l" t="t" r="r" b="b"/>
              <a:pathLst>
                <a:path w="13883" h="8883" extrusionOk="0">
                  <a:moveTo>
                    <a:pt x="10716" y="1274"/>
                  </a:moveTo>
                  <a:cubicBezTo>
                    <a:pt x="11014" y="1274"/>
                    <a:pt x="11275" y="1464"/>
                    <a:pt x="11335" y="1762"/>
                  </a:cubicBezTo>
                  <a:cubicBezTo>
                    <a:pt x="11442" y="2179"/>
                    <a:pt x="11133" y="2572"/>
                    <a:pt x="10728" y="2572"/>
                  </a:cubicBezTo>
                  <a:lnTo>
                    <a:pt x="3179" y="2572"/>
                  </a:lnTo>
                  <a:cubicBezTo>
                    <a:pt x="2882" y="2572"/>
                    <a:pt x="2620" y="2381"/>
                    <a:pt x="2560" y="2084"/>
                  </a:cubicBezTo>
                  <a:cubicBezTo>
                    <a:pt x="2453" y="1655"/>
                    <a:pt x="2762" y="1274"/>
                    <a:pt x="3167" y="1274"/>
                  </a:cubicBezTo>
                  <a:close/>
                  <a:moveTo>
                    <a:pt x="10716" y="3798"/>
                  </a:moveTo>
                  <a:cubicBezTo>
                    <a:pt x="11014" y="3798"/>
                    <a:pt x="11275" y="3989"/>
                    <a:pt x="11335" y="4286"/>
                  </a:cubicBezTo>
                  <a:cubicBezTo>
                    <a:pt x="11442" y="4703"/>
                    <a:pt x="11133" y="5084"/>
                    <a:pt x="10728" y="5084"/>
                  </a:cubicBezTo>
                  <a:lnTo>
                    <a:pt x="3179" y="5084"/>
                  </a:lnTo>
                  <a:cubicBezTo>
                    <a:pt x="2882" y="5084"/>
                    <a:pt x="2620" y="4893"/>
                    <a:pt x="2560" y="4596"/>
                  </a:cubicBezTo>
                  <a:cubicBezTo>
                    <a:pt x="2453" y="4167"/>
                    <a:pt x="2762" y="3798"/>
                    <a:pt x="3167" y="3798"/>
                  </a:cubicBezTo>
                  <a:close/>
                  <a:moveTo>
                    <a:pt x="6989" y="6310"/>
                  </a:moveTo>
                  <a:cubicBezTo>
                    <a:pt x="7287" y="6310"/>
                    <a:pt x="7549" y="6501"/>
                    <a:pt x="7620" y="6787"/>
                  </a:cubicBezTo>
                  <a:cubicBezTo>
                    <a:pt x="7727" y="7203"/>
                    <a:pt x="7394" y="7584"/>
                    <a:pt x="6989" y="7584"/>
                  </a:cubicBezTo>
                  <a:lnTo>
                    <a:pt x="3120" y="7584"/>
                  </a:lnTo>
                  <a:cubicBezTo>
                    <a:pt x="2822" y="7584"/>
                    <a:pt x="2560" y="7394"/>
                    <a:pt x="2501" y="7108"/>
                  </a:cubicBezTo>
                  <a:cubicBezTo>
                    <a:pt x="2393" y="6679"/>
                    <a:pt x="2703" y="6310"/>
                    <a:pt x="3120" y="6310"/>
                  </a:cubicBezTo>
                  <a:close/>
                  <a:moveTo>
                    <a:pt x="1846" y="0"/>
                  </a:moveTo>
                  <a:cubicBezTo>
                    <a:pt x="1619" y="905"/>
                    <a:pt x="905" y="1619"/>
                    <a:pt x="0" y="1857"/>
                  </a:cubicBezTo>
                  <a:lnTo>
                    <a:pt x="0" y="7025"/>
                  </a:lnTo>
                  <a:cubicBezTo>
                    <a:pt x="905" y="7251"/>
                    <a:pt x="1619" y="7965"/>
                    <a:pt x="1846" y="8882"/>
                  </a:cubicBezTo>
                  <a:lnTo>
                    <a:pt x="7966" y="8882"/>
                  </a:lnTo>
                  <a:cubicBezTo>
                    <a:pt x="8251" y="7608"/>
                    <a:pt x="9394" y="6667"/>
                    <a:pt x="10728" y="6667"/>
                  </a:cubicBezTo>
                  <a:cubicBezTo>
                    <a:pt x="11561" y="6667"/>
                    <a:pt x="12311" y="7025"/>
                    <a:pt x="12811" y="7584"/>
                  </a:cubicBezTo>
                  <a:cubicBezTo>
                    <a:pt x="13109" y="7322"/>
                    <a:pt x="13478" y="7108"/>
                    <a:pt x="13883" y="7025"/>
                  </a:cubicBezTo>
                  <a:lnTo>
                    <a:pt x="13883" y="1857"/>
                  </a:lnTo>
                  <a:cubicBezTo>
                    <a:pt x="12978" y="1631"/>
                    <a:pt x="12264" y="917"/>
                    <a:pt x="12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2696100" y="3329100"/>
              <a:ext cx="536975" cy="410500"/>
            </a:xfrm>
            <a:custGeom>
              <a:avLst/>
              <a:gdLst/>
              <a:ahLst/>
              <a:cxnLst/>
              <a:rect l="l" t="t" r="r" b="b"/>
              <a:pathLst>
                <a:path w="21479" h="16420" extrusionOk="0">
                  <a:moveTo>
                    <a:pt x="1750" y="1"/>
                  </a:moveTo>
                  <a:cubicBezTo>
                    <a:pt x="774" y="1"/>
                    <a:pt x="0" y="787"/>
                    <a:pt x="0" y="1739"/>
                  </a:cubicBezTo>
                  <a:lnTo>
                    <a:pt x="0" y="14657"/>
                  </a:lnTo>
                  <a:cubicBezTo>
                    <a:pt x="0" y="15634"/>
                    <a:pt x="798" y="16408"/>
                    <a:pt x="1750" y="16408"/>
                  </a:cubicBezTo>
                  <a:lnTo>
                    <a:pt x="11656" y="16408"/>
                  </a:lnTo>
                  <a:lnTo>
                    <a:pt x="11656" y="13884"/>
                  </a:lnTo>
                  <a:lnTo>
                    <a:pt x="5048" y="13884"/>
                  </a:lnTo>
                  <a:cubicBezTo>
                    <a:pt x="4703" y="13884"/>
                    <a:pt x="4429" y="13610"/>
                    <a:pt x="4429" y="13253"/>
                  </a:cubicBezTo>
                  <a:lnTo>
                    <a:pt x="4429" y="13229"/>
                  </a:lnTo>
                  <a:cubicBezTo>
                    <a:pt x="4429" y="12538"/>
                    <a:pt x="3846" y="11955"/>
                    <a:pt x="3143" y="11955"/>
                  </a:cubicBezTo>
                  <a:lnTo>
                    <a:pt x="3131" y="11955"/>
                  </a:lnTo>
                  <a:cubicBezTo>
                    <a:pt x="2786" y="11955"/>
                    <a:pt x="2500" y="11669"/>
                    <a:pt x="2500" y="11324"/>
                  </a:cubicBezTo>
                  <a:lnTo>
                    <a:pt x="2500" y="5061"/>
                  </a:lnTo>
                  <a:cubicBezTo>
                    <a:pt x="2500" y="4716"/>
                    <a:pt x="2786" y="4442"/>
                    <a:pt x="3131" y="4442"/>
                  </a:cubicBezTo>
                  <a:lnTo>
                    <a:pt x="3143" y="4442"/>
                  </a:lnTo>
                  <a:cubicBezTo>
                    <a:pt x="3846" y="4442"/>
                    <a:pt x="4429" y="3859"/>
                    <a:pt x="4429" y="3156"/>
                  </a:cubicBezTo>
                  <a:lnTo>
                    <a:pt x="4429" y="3144"/>
                  </a:lnTo>
                  <a:cubicBezTo>
                    <a:pt x="4429" y="2799"/>
                    <a:pt x="4703" y="2513"/>
                    <a:pt x="5048" y="2513"/>
                  </a:cubicBezTo>
                  <a:lnTo>
                    <a:pt x="16395" y="2513"/>
                  </a:lnTo>
                  <a:cubicBezTo>
                    <a:pt x="16728" y="2513"/>
                    <a:pt x="17014" y="2799"/>
                    <a:pt x="17014" y="3144"/>
                  </a:cubicBezTo>
                  <a:lnTo>
                    <a:pt x="17014" y="3156"/>
                  </a:lnTo>
                  <a:cubicBezTo>
                    <a:pt x="17014" y="3859"/>
                    <a:pt x="17597" y="4442"/>
                    <a:pt x="18324" y="4442"/>
                  </a:cubicBezTo>
                  <a:cubicBezTo>
                    <a:pt x="18338" y="4441"/>
                    <a:pt x="18352" y="4441"/>
                    <a:pt x="18365" y="4441"/>
                  </a:cubicBezTo>
                  <a:cubicBezTo>
                    <a:pt x="18704" y="4441"/>
                    <a:pt x="18979" y="4718"/>
                    <a:pt x="18979" y="5061"/>
                  </a:cubicBezTo>
                  <a:lnTo>
                    <a:pt x="18979" y="11324"/>
                  </a:lnTo>
                  <a:cubicBezTo>
                    <a:pt x="18979" y="11669"/>
                    <a:pt x="18693" y="11955"/>
                    <a:pt x="18336" y="11955"/>
                  </a:cubicBezTo>
                  <a:lnTo>
                    <a:pt x="18324" y="11955"/>
                  </a:lnTo>
                  <a:cubicBezTo>
                    <a:pt x="17883" y="11955"/>
                    <a:pt x="17490" y="12181"/>
                    <a:pt x="17252" y="12502"/>
                  </a:cubicBezTo>
                  <a:cubicBezTo>
                    <a:pt x="17312" y="12717"/>
                    <a:pt x="17347" y="12931"/>
                    <a:pt x="17359" y="13157"/>
                  </a:cubicBezTo>
                  <a:lnTo>
                    <a:pt x="17359" y="13264"/>
                  </a:lnTo>
                  <a:lnTo>
                    <a:pt x="17359" y="16420"/>
                  </a:lnTo>
                  <a:lnTo>
                    <a:pt x="19741" y="16420"/>
                  </a:lnTo>
                  <a:cubicBezTo>
                    <a:pt x="20705" y="16420"/>
                    <a:pt x="21479" y="15634"/>
                    <a:pt x="21479" y="14681"/>
                  </a:cubicBezTo>
                  <a:lnTo>
                    <a:pt x="21479" y="1763"/>
                  </a:lnTo>
                  <a:cubicBezTo>
                    <a:pt x="21479" y="775"/>
                    <a:pt x="20693" y="1"/>
                    <a:pt x="197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019350" y="3720225"/>
              <a:ext cx="78300" cy="113425"/>
            </a:xfrm>
            <a:custGeom>
              <a:avLst/>
              <a:gdLst/>
              <a:ahLst/>
              <a:cxnLst/>
              <a:rect l="l" t="t" r="r" b="b"/>
              <a:pathLst>
                <a:path w="3132" h="4537" extrusionOk="0">
                  <a:moveTo>
                    <a:pt x="0" y="1"/>
                  </a:moveTo>
                  <a:lnTo>
                    <a:pt x="0" y="3906"/>
                  </a:lnTo>
                  <a:cubicBezTo>
                    <a:pt x="0" y="4132"/>
                    <a:pt x="107" y="4346"/>
                    <a:pt x="274" y="4454"/>
                  </a:cubicBezTo>
                  <a:cubicBezTo>
                    <a:pt x="357" y="4501"/>
                    <a:pt x="447" y="4525"/>
                    <a:pt x="536" y="4525"/>
                  </a:cubicBezTo>
                  <a:cubicBezTo>
                    <a:pt x="625" y="4525"/>
                    <a:pt x="715" y="4501"/>
                    <a:pt x="798" y="4454"/>
                  </a:cubicBezTo>
                  <a:lnTo>
                    <a:pt x="1572" y="3894"/>
                  </a:lnTo>
                  <a:lnTo>
                    <a:pt x="2346" y="4454"/>
                  </a:lnTo>
                  <a:cubicBezTo>
                    <a:pt x="2417" y="4501"/>
                    <a:pt x="2524" y="4537"/>
                    <a:pt x="2608" y="4537"/>
                  </a:cubicBezTo>
                  <a:cubicBezTo>
                    <a:pt x="2703" y="4537"/>
                    <a:pt x="2786" y="4501"/>
                    <a:pt x="2870" y="4466"/>
                  </a:cubicBezTo>
                  <a:cubicBezTo>
                    <a:pt x="3024" y="4358"/>
                    <a:pt x="3132" y="4156"/>
                    <a:pt x="3132" y="3930"/>
                  </a:cubicBezTo>
                  <a:lnTo>
                    <a:pt x="3132" y="1"/>
                  </a:lnTo>
                  <a:cubicBezTo>
                    <a:pt x="2679" y="298"/>
                    <a:pt x="2143" y="477"/>
                    <a:pt x="1572" y="477"/>
                  </a:cubicBezTo>
                  <a:cubicBezTo>
                    <a:pt x="988" y="477"/>
                    <a:pt x="453" y="29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3019350" y="3621700"/>
              <a:ext cx="79200" cy="78900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584" y="1"/>
                  </a:moveTo>
                  <a:cubicBezTo>
                    <a:pt x="703" y="1"/>
                    <a:pt x="0" y="715"/>
                    <a:pt x="0" y="1572"/>
                  </a:cubicBezTo>
                  <a:cubicBezTo>
                    <a:pt x="0" y="2453"/>
                    <a:pt x="727" y="3156"/>
                    <a:pt x="1584" y="3156"/>
                  </a:cubicBezTo>
                  <a:cubicBezTo>
                    <a:pt x="2465" y="3156"/>
                    <a:pt x="3167" y="2442"/>
                    <a:pt x="3167" y="1572"/>
                  </a:cubicBezTo>
                  <a:cubicBezTo>
                    <a:pt x="3167" y="715"/>
                    <a:pt x="2465" y="1"/>
                    <a:pt x="1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46" name="Google Shape;946;p39"/>
          <p:cNvGrpSpPr/>
          <p:nvPr/>
        </p:nvGrpSpPr>
        <p:grpSpPr>
          <a:xfrm>
            <a:off x="1745539" y="1524106"/>
            <a:ext cx="281235" cy="280776"/>
            <a:chOff x="3327125" y="3366600"/>
            <a:chExt cx="536400" cy="535525"/>
          </a:xfrm>
        </p:grpSpPr>
        <p:sp>
          <p:nvSpPr>
            <p:cNvPr id="947" name="Google Shape;947;p39"/>
            <p:cNvSpPr/>
            <p:nvPr/>
          </p:nvSpPr>
          <p:spPr>
            <a:xfrm>
              <a:off x="3421475" y="3587475"/>
              <a:ext cx="34850" cy="31875"/>
            </a:xfrm>
            <a:custGeom>
              <a:avLst/>
              <a:gdLst/>
              <a:ahLst/>
              <a:cxnLst/>
              <a:rect l="l" t="t" r="r" b="b"/>
              <a:pathLst>
                <a:path w="1394" h="1275" extrusionOk="0">
                  <a:moveTo>
                    <a:pt x="1" y="1"/>
                  </a:moveTo>
                  <a:lnTo>
                    <a:pt x="1" y="655"/>
                  </a:lnTo>
                  <a:cubicBezTo>
                    <a:pt x="12" y="989"/>
                    <a:pt x="286" y="1274"/>
                    <a:pt x="632" y="1274"/>
                  </a:cubicBezTo>
                  <a:lnTo>
                    <a:pt x="655" y="1274"/>
                  </a:lnTo>
                  <a:cubicBezTo>
                    <a:pt x="929" y="1274"/>
                    <a:pt x="1167" y="1096"/>
                    <a:pt x="1263" y="846"/>
                  </a:cubicBezTo>
                  <a:cubicBezTo>
                    <a:pt x="1394" y="393"/>
                    <a:pt x="1072" y="1"/>
                    <a:pt x="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327125" y="3366600"/>
              <a:ext cx="347375" cy="535525"/>
            </a:xfrm>
            <a:custGeom>
              <a:avLst/>
              <a:gdLst/>
              <a:ahLst/>
              <a:cxnLst/>
              <a:rect l="l" t="t" r="r" b="b"/>
              <a:pathLst>
                <a:path w="13895" h="21421" extrusionOk="0">
                  <a:moveTo>
                    <a:pt x="6980" y="2501"/>
                  </a:moveTo>
                  <a:cubicBezTo>
                    <a:pt x="6995" y="2501"/>
                    <a:pt x="7010" y="2501"/>
                    <a:pt x="7025" y="2501"/>
                  </a:cubicBezTo>
                  <a:cubicBezTo>
                    <a:pt x="8192" y="2525"/>
                    <a:pt x="9287" y="2978"/>
                    <a:pt x="10109" y="3811"/>
                  </a:cubicBezTo>
                  <a:cubicBezTo>
                    <a:pt x="10930" y="4645"/>
                    <a:pt x="11395" y="5752"/>
                    <a:pt x="11395" y="6919"/>
                  </a:cubicBezTo>
                  <a:cubicBezTo>
                    <a:pt x="11395" y="8085"/>
                    <a:pt x="10942" y="9181"/>
                    <a:pt x="10121" y="10014"/>
                  </a:cubicBezTo>
                  <a:cubicBezTo>
                    <a:pt x="8478" y="11705"/>
                    <a:pt x="7585" y="13943"/>
                    <a:pt x="7608" y="16348"/>
                  </a:cubicBezTo>
                  <a:lnTo>
                    <a:pt x="7608" y="16408"/>
                  </a:lnTo>
                  <a:cubicBezTo>
                    <a:pt x="7596" y="17753"/>
                    <a:pt x="6477" y="18872"/>
                    <a:pt x="5120" y="18908"/>
                  </a:cubicBezTo>
                  <a:lnTo>
                    <a:pt x="5096" y="18908"/>
                  </a:lnTo>
                  <a:cubicBezTo>
                    <a:pt x="4560" y="18908"/>
                    <a:pt x="4025" y="18730"/>
                    <a:pt x="3608" y="18432"/>
                  </a:cubicBezTo>
                  <a:cubicBezTo>
                    <a:pt x="2941" y="17932"/>
                    <a:pt x="2548" y="17194"/>
                    <a:pt x="2548" y="16372"/>
                  </a:cubicBezTo>
                  <a:cubicBezTo>
                    <a:pt x="2548" y="16027"/>
                    <a:pt x="2834" y="15753"/>
                    <a:pt x="3179" y="15753"/>
                  </a:cubicBezTo>
                  <a:cubicBezTo>
                    <a:pt x="3513" y="15753"/>
                    <a:pt x="3798" y="16027"/>
                    <a:pt x="3798" y="16372"/>
                  </a:cubicBezTo>
                  <a:cubicBezTo>
                    <a:pt x="3798" y="16789"/>
                    <a:pt x="3989" y="17158"/>
                    <a:pt x="4334" y="17420"/>
                  </a:cubicBezTo>
                  <a:cubicBezTo>
                    <a:pt x="4518" y="17542"/>
                    <a:pt x="4737" y="17630"/>
                    <a:pt x="4975" y="17630"/>
                  </a:cubicBezTo>
                  <a:cubicBezTo>
                    <a:pt x="5015" y="17630"/>
                    <a:pt x="5055" y="17627"/>
                    <a:pt x="5096" y="17622"/>
                  </a:cubicBezTo>
                  <a:cubicBezTo>
                    <a:pt x="5103" y="17622"/>
                    <a:pt x="5110" y="17623"/>
                    <a:pt x="5117" y="17623"/>
                  </a:cubicBezTo>
                  <a:cubicBezTo>
                    <a:pt x="5786" y="17623"/>
                    <a:pt x="6335" y="17067"/>
                    <a:pt x="6346" y="16384"/>
                  </a:cubicBezTo>
                  <a:lnTo>
                    <a:pt x="6346" y="16360"/>
                  </a:lnTo>
                  <a:cubicBezTo>
                    <a:pt x="6311" y="13622"/>
                    <a:pt x="7346" y="11062"/>
                    <a:pt x="9216" y="9145"/>
                  </a:cubicBezTo>
                  <a:cubicBezTo>
                    <a:pt x="9799" y="8550"/>
                    <a:pt x="10121" y="7752"/>
                    <a:pt x="10121" y="6919"/>
                  </a:cubicBezTo>
                  <a:cubicBezTo>
                    <a:pt x="10144" y="6097"/>
                    <a:pt x="9811" y="5299"/>
                    <a:pt x="9216" y="4704"/>
                  </a:cubicBezTo>
                  <a:cubicBezTo>
                    <a:pt x="8632" y="4109"/>
                    <a:pt x="7847" y="3787"/>
                    <a:pt x="7013" y="3775"/>
                  </a:cubicBezTo>
                  <a:lnTo>
                    <a:pt x="6965" y="3775"/>
                  </a:lnTo>
                  <a:cubicBezTo>
                    <a:pt x="5227" y="3775"/>
                    <a:pt x="3786" y="6871"/>
                    <a:pt x="3786" y="6871"/>
                  </a:cubicBezTo>
                  <a:lnTo>
                    <a:pt x="3786" y="7538"/>
                  </a:lnTo>
                  <a:lnTo>
                    <a:pt x="5001" y="7538"/>
                  </a:lnTo>
                  <a:cubicBezTo>
                    <a:pt x="5168" y="7538"/>
                    <a:pt x="5394" y="7621"/>
                    <a:pt x="5513" y="7740"/>
                  </a:cubicBezTo>
                  <a:cubicBezTo>
                    <a:pt x="7061" y="9371"/>
                    <a:pt x="5953" y="11336"/>
                    <a:pt x="4406" y="11336"/>
                  </a:cubicBezTo>
                  <a:lnTo>
                    <a:pt x="3239" y="11336"/>
                  </a:lnTo>
                  <a:cubicBezTo>
                    <a:pt x="2858" y="11336"/>
                    <a:pt x="2548" y="11014"/>
                    <a:pt x="2548" y="10645"/>
                  </a:cubicBezTo>
                  <a:lnTo>
                    <a:pt x="2548" y="6871"/>
                  </a:lnTo>
                  <a:lnTo>
                    <a:pt x="2548" y="6847"/>
                  </a:lnTo>
                  <a:cubicBezTo>
                    <a:pt x="2596" y="4410"/>
                    <a:pt x="4548" y="2501"/>
                    <a:pt x="6980" y="2501"/>
                  </a:cubicBezTo>
                  <a:close/>
                  <a:moveTo>
                    <a:pt x="6969" y="1"/>
                  </a:moveTo>
                  <a:cubicBezTo>
                    <a:pt x="5146" y="1"/>
                    <a:pt x="3431" y="701"/>
                    <a:pt x="2132" y="1954"/>
                  </a:cubicBezTo>
                  <a:cubicBezTo>
                    <a:pt x="822" y="3240"/>
                    <a:pt x="84" y="4966"/>
                    <a:pt x="36" y="6811"/>
                  </a:cubicBezTo>
                  <a:cubicBezTo>
                    <a:pt x="0" y="8455"/>
                    <a:pt x="24" y="11729"/>
                    <a:pt x="24" y="14134"/>
                  </a:cubicBezTo>
                  <a:lnTo>
                    <a:pt x="24" y="16372"/>
                  </a:lnTo>
                  <a:cubicBezTo>
                    <a:pt x="24" y="17729"/>
                    <a:pt x="560" y="19015"/>
                    <a:pt x="1524" y="19968"/>
                  </a:cubicBezTo>
                  <a:cubicBezTo>
                    <a:pt x="2477" y="20897"/>
                    <a:pt x="3727" y="21420"/>
                    <a:pt x="5060" y="21420"/>
                  </a:cubicBezTo>
                  <a:lnTo>
                    <a:pt x="5144" y="21420"/>
                  </a:lnTo>
                  <a:cubicBezTo>
                    <a:pt x="6442" y="21408"/>
                    <a:pt x="7704" y="20873"/>
                    <a:pt x="8632" y="19932"/>
                  </a:cubicBezTo>
                  <a:cubicBezTo>
                    <a:pt x="9573" y="18992"/>
                    <a:pt x="10097" y="17765"/>
                    <a:pt x="10109" y="16432"/>
                  </a:cubicBezTo>
                  <a:lnTo>
                    <a:pt x="10109" y="16313"/>
                  </a:lnTo>
                  <a:cubicBezTo>
                    <a:pt x="10097" y="14586"/>
                    <a:pt x="10740" y="12979"/>
                    <a:pt x="11907" y="11776"/>
                  </a:cubicBezTo>
                  <a:cubicBezTo>
                    <a:pt x="13192" y="10467"/>
                    <a:pt x="13895" y="8740"/>
                    <a:pt x="13895" y="6931"/>
                  </a:cubicBezTo>
                  <a:cubicBezTo>
                    <a:pt x="13895" y="5097"/>
                    <a:pt x="13181" y="3371"/>
                    <a:pt x="11895" y="2061"/>
                  </a:cubicBezTo>
                  <a:cubicBezTo>
                    <a:pt x="10621" y="763"/>
                    <a:pt x="8906" y="37"/>
                    <a:pt x="7061" y="1"/>
                  </a:cubicBezTo>
                  <a:cubicBezTo>
                    <a:pt x="7030" y="1"/>
                    <a:pt x="7000" y="1"/>
                    <a:pt x="6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686400" y="3574375"/>
              <a:ext cx="51200" cy="120575"/>
            </a:xfrm>
            <a:custGeom>
              <a:avLst/>
              <a:gdLst/>
              <a:ahLst/>
              <a:cxnLst/>
              <a:rect l="l" t="t" r="r" b="b"/>
              <a:pathLst>
                <a:path w="2048" h="4823" extrusionOk="0">
                  <a:moveTo>
                    <a:pt x="689" y="1"/>
                  </a:moveTo>
                  <a:cubicBezTo>
                    <a:pt x="527" y="1"/>
                    <a:pt x="363" y="60"/>
                    <a:pt x="238" y="179"/>
                  </a:cubicBezTo>
                  <a:cubicBezTo>
                    <a:pt x="0" y="417"/>
                    <a:pt x="0" y="810"/>
                    <a:pt x="238" y="1072"/>
                  </a:cubicBezTo>
                  <a:cubicBezTo>
                    <a:pt x="595" y="1429"/>
                    <a:pt x="786" y="1906"/>
                    <a:pt x="786" y="2406"/>
                  </a:cubicBezTo>
                  <a:cubicBezTo>
                    <a:pt x="786" y="2918"/>
                    <a:pt x="595" y="3394"/>
                    <a:pt x="238" y="3751"/>
                  </a:cubicBezTo>
                  <a:cubicBezTo>
                    <a:pt x="0" y="3989"/>
                    <a:pt x="0" y="4382"/>
                    <a:pt x="238" y="4644"/>
                  </a:cubicBezTo>
                  <a:cubicBezTo>
                    <a:pt x="357" y="4763"/>
                    <a:pt x="512" y="4823"/>
                    <a:pt x="679" y="4823"/>
                  </a:cubicBezTo>
                  <a:cubicBezTo>
                    <a:pt x="845" y="4823"/>
                    <a:pt x="1012" y="4763"/>
                    <a:pt x="1131" y="4644"/>
                  </a:cubicBezTo>
                  <a:cubicBezTo>
                    <a:pt x="1727" y="4049"/>
                    <a:pt x="2048" y="3263"/>
                    <a:pt x="2048" y="2406"/>
                  </a:cubicBezTo>
                  <a:cubicBezTo>
                    <a:pt x="2048" y="1560"/>
                    <a:pt x="1727" y="775"/>
                    <a:pt x="1131" y="179"/>
                  </a:cubicBezTo>
                  <a:cubicBezTo>
                    <a:pt x="1012" y="60"/>
                    <a:pt x="851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730450" y="3529725"/>
              <a:ext cx="83950" cy="209875"/>
            </a:xfrm>
            <a:custGeom>
              <a:avLst/>
              <a:gdLst/>
              <a:ahLst/>
              <a:cxnLst/>
              <a:rect l="l" t="t" r="r" b="b"/>
              <a:pathLst>
                <a:path w="3358" h="8395" extrusionOk="0">
                  <a:moveTo>
                    <a:pt x="694" y="1"/>
                  </a:moveTo>
                  <a:cubicBezTo>
                    <a:pt x="533" y="1"/>
                    <a:pt x="369" y="60"/>
                    <a:pt x="238" y="179"/>
                  </a:cubicBezTo>
                  <a:cubicBezTo>
                    <a:pt x="0" y="417"/>
                    <a:pt x="0" y="810"/>
                    <a:pt x="238" y="1072"/>
                  </a:cubicBezTo>
                  <a:cubicBezTo>
                    <a:pt x="1965" y="2799"/>
                    <a:pt x="1965" y="5597"/>
                    <a:pt x="238" y="7323"/>
                  </a:cubicBezTo>
                  <a:cubicBezTo>
                    <a:pt x="0" y="7561"/>
                    <a:pt x="0" y="7954"/>
                    <a:pt x="238" y="8216"/>
                  </a:cubicBezTo>
                  <a:cubicBezTo>
                    <a:pt x="357" y="8335"/>
                    <a:pt x="524" y="8395"/>
                    <a:pt x="691" y="8395"/>
                  </a:cubicBezTo>
                  <a:cubicBezTo>
                    <a:pt x="858" y="8395"/>
                    <a:pt x="1012" y="8335"/>
                    <a:pt x="1131" y="8216"/>
                  </a:cubicBezTo>
                  <a:cubicBezTo>
                    <a:pt x="3358" y="6001"/>
                    <a:pt x="3358" y="2394"/>
                    <a:pt x="1131" y="179"/>
                  </a:cubicBezTo>
                  <a:cubicBezTo>
                    <a:pt x="1012" y="60"/>
                    <a:pt x="855" y="1"/>
                    <a:pt x="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775100" y="3485375"/>
              <a:ext cx="88425" cy="299175"/>
            </a:xfrm>
            <a:custGeom>
              <a:avLst/>
              <a:gdLst/>
              <a:ahLst/>
              <a:cxnLst/>
              <a:rect l="l" t="t" r="r" b="b"/>
              <a:pathLst>
                <a:path w="3537" h="11967" extrusionOk="0">
                  <a:moveTo>
                    <a:pt x="694" y="1"/>
                  </a:moveTo>
                  <a:cubicBezTo>
                    <a:pt x="533" y="1"/>
                    <a:pt x="369" y="60"/>
                    <a:pt x="238" y="179"/>
                  </a:cubicBezTo>
                  <a:cubicBezTo>
                    <a:pt x="0" y="417"/>
                    <a:pt x="0" y="822"/>
                    <a:pt x="238" y="1072"/>
                  </a:cubicBezTo>
                  <a:cubicBezTo>
                    <a:pt x="1548" y="2382"/>
                    <a:pt x="2286" y="4120"/>
                    <a:pt x="2286" y="5990"/>
                  </a:cubicBezTo>
                  <a:cubicBezTo>
                    <a:pt x="2286" y="7835"/>
                    <a:pt x="1572" y="9585"/>
                    <a:pt x="238" y="10895"/>
                  </a:cubicBezTo>
                  <a:cubicBezTo>
                    <a:pt x="0" y="11133"/>
                    <a:pt x="0" y="11538"/>
                    <a:pt x="238" y="11788"/>
                  </a:cubicBezTo>
                  <a:cubicBezTo>
                    <a:pt x="357" y="11907"/>
                    <a:pt x="524" y="11966"/>
                    <a:pt x="691" y="11966"/>
                  </a:cubicBezTo>
                  <a:cubicBezTo>
                    <a:pt x="857" y="11966"/>
                    <a:pt x="1012" y="11907"/>
                    <a:pt x="1131" y="11788"/>
                  </a:cubicBezTo>
                  <a:cubicBezTo>
                    <a:pt x="2679" y="10240"/>
                    <a:pt x="3536" y="8192"/>
                    <a:pt x="3536" y="6001"/>
                  </a:cubicBezTo>
                  <a:cubicBezTo>
                    <a:pt x="3536" y="3787"/>
                    <a:pt x="2679" y="1715"/>
                    <a:pt x="1131" y="179"/>
                  </a:cubicBezTo>
                  <a:cubicBezTo>
                    <a:pt x="1012" y="60"/>
                    <a:pt x="854" y="1"/>
                    <a:pt x="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52" name="Google Shape;952;p39"/>
          <p:cNvGrpSpPr/>
          <p:nvPr/>
        </p:nvGrpSpPr>
        <p:grpSpPr>
          <a:xfrm>
            <a:off x="7165140" y="1527083"/>
            <a:ext cx="177235" cy="274829"/>
            <a:chOff x="3361350" y="1806300"/>
            <a:chExt cx="346500" cy="537300"/>
          </a:xfrm>
        </p:grpSpPr>
        <p:sp>
          <p:nvSpPr>
            <p:cNvPr id="953" name="Google Shape;953;p39"/>
            <p:cNvSpPr/>
            <p:nvPr/>
          </p:nvSpPr>
          <p:spPr>
            <a:xfrm>
              <a:off x="3361350" y="2248625"/>
              <a:ext cx="346500" cy="94975"/>
            </a:xfrm>
            <a:custGeom>
              <a:avLst/>
              <a:gdLst/>
              <a:ahLst/>
              <a:cxnLst/>
              <a:rect l="l" t="t" r="r" b="b"/>
              <a:pathLst>
                <a:path w="13860" h="3799" extrusionOk="0">
                  <a:moveTo>
                    <a:pt x="1" y="0"/>
                  </a:moveTo>
                  <a:lnTo>
                    <a:pt x="1" y="1893"/>
                  </a:lnTo>
                  <a:cubicBezTo>
                    <a:pt x="1" y="2953"/>
                    <a:pt x="858" y="3798"/>
                    <a:pt x="1906" y="3798"/>
                  </a:cubicBezTo>
                  <a:lnTo>
                    <a:pt x="11954" y="3798"/>
                  </a:lnTo>
                  <a:cubicBezTo>
                    <a:pt x="13014" y="3798"/>
                    <a:pt x="13859" y="2953"/>
                    <a:pt x="13859" y="1893"/>
                  </a:cubicBezTo>
                  <a:lnTo>
                    <a:pt x="13859" y="0"/>
                  </a:lnTo>
                  <a:lnTo>
                    <a:pt x="7549" y="0"/>
                  </a:lnTo>
                  <a:lnTo>
                    <a:pt x="7549" y="631"/>
                  </a:lnTo>
                  <a:cubicBezTo>
                    <a:pt x="7549" y="953"/>
                    <a:pt x="7311" y="1239"/>
                    <a:pt x="6989" y="1262"/>
                  </a:cubicBezTo>
                  <a:cubicBezTo>
                    <a:pt x="6969" y="1264"/>
                    <a:pt x="6949" y="1265"/>
                    <a:pt x="6929" y="1265"/>
                  </a:cubicBezTo>
                  <a:cubicBezTo>
                    <a:pt x="6597" y="1265"/>
                    <a:pt x="6311" y="991"/>
                    <a:pt x="6311" y="643"/>
                  </a:cubicBezTo>
                  <a:lnTo>
                    <a:pt x="63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361350" y="1806300"/>
              <a:ext cx="346500" cy="410500"/>
            </a:xfrm>
            <a:custGeom>
              <a:avLst/>
              <a:gdLst/>
              <a:ahLst/>
              <a:cxnLst/>
              <a:rect l="l" t="t" r="r" b="b"/>
              <a:pathLst>
                <a:path w="13860" h="16420" extrusionOk="0">
                  <a:moveTo>
                    <a:pt x="3132" y="6799"/>
                  </a:moveTo>
                  <a:cubicBezTo>
                    <a:pt x="3465" y="6799"/>
                    <a:pt x="3751" y="7061"/>
                    <a:pt x="3751" y="7406"/>
                  </a:cubicBezTo>
                  <a:lnTo>
                    <a:pt x="3751" y="9895"/>
                  </a:lnTo>
                  <a:cubicBezTo>
                    <a:pt x="3751" y="10227"/>
                    <a:pt x="3498" y="10503"/>
                    <a:pt x="3172" y="10503"/>
                  </a:cubicBezTo>
                  <a:cubicBezTo>
                    <a:pt x="3159" y="10503"/>
                    <a:pt x="3145" y="10503"/>
                    <a:pt x="3132" y="10502"/>
                  </a:cubicBezTo>
                  <a:cubicBezTo>
                    <a:pt x="2787" y="10502"/>
                    <a:pt x="2513" y="10204"/>
                    <a:pt x="2513" y="9871"/>
                  </a:cubicBezTo>
                  <a:lnTo>
                    <a:pt x="2513" y="7442"/>
                  </a:lnTo>
                  <a:cubicBezTo>
                    <a:pt x="2513" y="7097"/>
                    <a:pt x="2787" y="6811"/>
                    <a:pt x="3132" y="6799"/>
                  </a:cubicBezTo>
                  <a:close/>
                  <a:moveTo>
                    <a:pt x="10712" y="6718"/>
                  </a:moveTo>
                  <a:cubicBezTo>
                    <a:pt x="11071" y="6718"/>
                    <a:pt x="11347" y="6998"/>
                    <a:pt x="11347" y="7359"/>
                  </a:cubicBezTo>
                  <a:lnTo>
                    <a:pt x="11347" y="9942"/>
                  </a:lnTo>
                  <a:cubicBezTo>
                    <a:pt x="11347" y="10285"/>
                    <a:pt x="11067" y="10582"/>
                    <a:pt x="10704" y="10582"/>
                  </a:cubicBezTo>
                  <a:cubicBezTo>
                    <a:pt x="10650" y="10582"/>
                    <a:pt x="10594" y="10575"/>
                    <a:pt x="10538" y="10561"/>
                  </a:cubicBezTo>
                  <a:cubicBezTo>
                    <a:pt x="10264" y="10490"/>
                    <a:pt x="10061" y="10240"/>
                    <a:pt x="10061" y="9942"/>
                  </a:cubicBezTo>
                  <a:lnTo>
                    <a:pt x="10061" y="7359"/>
                  </a:lnTo>
                  <a:cubicBezTo>
                    <a:pt x="10061" y="7061"/>
                    <a:pt x="10252" y="6799"/>
                    <a:pt x="10538" y="6740"/>
                  </a:cubicBezTo>
                  <a:cubicBezTo>
                    <a:pt x="10597" y="6725"/>
                    <a:pt x="10656" y="6718"/>
                    <a:pt x="10712" y="6718"/>
                  </a:cubicBezTo>
                  <a:close/>
                  <a:moveTo>
                    <a:pt x="5679" y="5647"/>
                  </a:moveTo>
                  <a:cubicBezTo>
                    <a:pt x="6033" y="5647"/>
                    <a:pt x="6311" y="5937"/>
                    <a:pt x="6311" y="6299"/>
                  </a:cubicBezTo>
                  <a:lnTo>
                    <a:pt x="6311" y="11038"/>
                  </a:lnTo>
                  <a:cubicBezTo>
                    <a:pt x="6311" y="11391"/>
                    <a:pt x="6031" y="11689"/>
                    <a:pt x="5675" y="11689"/>
                  </a:cubicBezTo>
                  <a:cubicBezTo>
                    <a:pt x="5622" y="11689"/>
                    <a:pt x="5568" y="11683"/>
                    <a:pt x="5513" y="11669"/>
                  </a:cubicBezTo>
                  <a:cubicBezTo>
                    <a:pt x="5227" y="11597"/>
                    <a:pt x="5037" y="11335"/>
                    <a:pt x="5037" y="11038"/>
                  </a:cubicBezTo>
                  <a:lnTo>
                    <a:pt x="5037" y="6299"/>
                  </a:lnTo>
                  <a:cubicBezTo>
                    <a:pt x="5037" y="6001"/>
                    <a:pt x="5227" y="5728"/>
                    <a:pt x="5513" y="5668"/>
                  </a:cubicBezTo>
                  <a:cubicBezTo>
                    <a:pt x="5570" y="5654"/>
                    <a:pt x="5625" y="5647"/>
                    <a:pt x="5679" y="5647"/>
                  </a:cubicBezTo>
                  <a:close/>
                  <a:moveTo>
                    <a:pt x="8191" y="5647"/>
                  </a:moveTo>
                  <a:cubicBezTo>
                    <a:pt x="8548" y="5647"/>
                    <a:pt x="8835" y="5937"/>
                    <a:pt x="8835" y="6299"/>
                  </a:cubicBezTo>
                  <a:lnTo>
                    <a:pt x="8835" y="11038"/>
                  </a:lnTo>
                  <a:cubicBezTo>
                    <a:pt x="8835" y="11391"/>
                    <a:pt x="8546" y="11689"/>
                    <a:pt x="8188" y="11689"/>
                  </a:cubicBezTo>
                  <a:cubicBezTo>
                    <a:pt x="8135" y="11689"/>
                    <a:pt x="8080" y="11683"/>
                    <a:pt x="8025" y="11669"/>
                  </a:cubicBezTo>
                  <a:cubicBezTo>
                    <a:pt x="7740" y="11597"/>
                    <a:pt x="7549" y="11335"/>
                    <a:pt x="7549" y="11038"/>
                  </a:cubicBezTo>
                  <a:lnTo>
                    <a:pt x="7549" y="6299"/>
                  </a:lnTo>
                  <a:cubicBezTo>
                    <a:pt x="7549" y="6001"/>
                    <a:pt x="7740" y="5728"/>
                    <a:pt x="8025" y="5668"/>
                  </a:cubicBezTo>
                  <a:cubicBezTo>
                    <a:pt x="8082" y="5654"/>
                    <a:pt x="8137" y="5647"/>
                    <a:pt x="8191" y="5647"/>
                  </a:cubicBezTo>
                  <a:close/>
                  <a:moveTo>
                    <a:pt x="1906" y="1"/>
                  </a:moveTo>
                  <a:cubicBezTo>
                    <a:pt x="858" y="1"/>
                    <a:pt x="1" y="846"/>
                    <a:pt x="1" y="1906"/>
                  </a:cubicBezTo>
                  <a:lnTo>
                    <a:pt x="1" y="16419"/>
                  </a:lnTo>
                  <a:lnTo>
                    <a:pt x="13859" y="16419"/>
                  </a:lnTo>
                  <a:lnTo>
                    <a:pt x="13859" y="1906"/>
                  </a:lnTo>
                  <a:cubicBezTo>
                    <a:pt x="13859" y="846"/>
                    <a:pt x="13014" y="1"/>
                    <a:pt x="11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924" grpId="0" build="p"/>
      <p:bldP spid="925" grpId="0" build="p"/>
      <p:bldP spid="926" grpId="0" build="p"/>
      <p:bldP spid="927" grpId="0" build="p"/>
      <p:bldP spid="928" grpId="0" build="p"/>
      <p:bldP spid="929" grpId="0" build="p"/>
      <p:bldP spid="930" grpId="0" animBg="1"/>
      <p:bldP spid="931" grpId="0" animBg="1"/>
      <p:bldP spid="9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56"/>
          <p:cNvSpPr txBox="1">
            <a:spLocks noGrp="1"/>
          </p:cNvSpPr>
          <p:nvPr>
            <p:ph type="subTitle" idx="1"/>
          </p:nvPr>
        </p:nvSpPr>
        <p:spPr>
          <a:xfrm>
            <a:off x="4328325" y="1965584"/>
            <a:ext cx="4600471" cy="3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thức ăn ngon, quý hiếm.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4" name="Google Shape;1854;p56"/>
          <p:cNvSpPr txBox="1">
            <a:spLocks noGrp="1"/>
          </p:cNvSpPr>
          <p:nvPr>
            <p:ph type="subTitle" idx="2"/>
          </p:nvPr>
        </p:nvSpPr>
        <p:spPr>
          <a:xfrm>
            <a:off x="2249465" y="1295490"/>
            <a:ext cx="6864370" cy="604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Cô đem lòng yêu, có </a:t>
            </a: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của ngon vật lạ đều giấu đem cho.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5" name="Google Shape;1855;p56"/>
          <p:cNvSpPr txBox="1">
            <a:spLocks noGrp="1"/>
          </p:cNvSpPr>
          <p:nvPr>
            <p:ph type="subTitle" idx="3"/>
          </p:nvPr>
        </p:nvSpPr>
        <p:spPr>
          <a:xfrm>
            <a:off x="5345150" y="3599718"/>
            <a:ext cx="3404840" cy="944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Chưa biết được ai là người thua, người thắng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6" name="Google Shape;1856;p56"/>
          <p:cNvSpPr txBox="1">
            <a:spLocks noGrp="1"/>
          </p:cNvSpPr>
          <p:nvPr>
            <p:ph type="subTitle" idx="4"/>
          </p:nvPr>
        </p:nvSpPr>
        <p:spPr>
          <a:xfrm>
            <a:off x="1466607" y="2952460"/>
            <a:ext cx="7350290" cy="3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Lần này hai đội lại gặp nhau, chưa biết </a:t>
            </a:r>
            <a:r>
              <a:rPr lang="e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mèo nào cắn mỉu nào?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9" name="Google Shape;1859;p56"/>
          <p:cNvSpPr txBox="1">
            <a:spLocks noGrp="1"/>
          </p:cNvSpPr>
          <p:nvPr>
            <p:ph type="title"/>
          </p:nvPr>
        </p:nvSpPr>
        <p:spPr>
          <a:xfrm>
            <a:off x="408450" y="270898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Chức năng của thành ngữ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7E333-237D-4E57-91F3-B58C8C24F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260" y="468446"/>
            <a:ext cx="3153963" cy="1817538"/>
          </a:xfrm>
          <a:prstGeom prst="rect">
            <a:avLst/>
          </a:prstGeom>
        </p:spPr>
      </p:pic>
      <p:pic>
        <p:nvPicPr>
          <p:cNvPr id="3076" name="Picture 4" descr="Cartoon unge med fotboll vektorer 08 - Gratis EPS fil tecknad unge med  fotboll vektorer 08 Ladda ner Namn: Cartoon ung… | Cartoon kids, Kids  soccer, Cartoon people">
            <a:extLst>
              <a:ext uri="{FF2B5EF4-FFF2-40B4-BE49-F238E27FC236}">
                <a16:creationId xmlns:a16="http://schemas.microsoft.com/office/drawing/2014/main" id="{E6CF02EF-3774-46D2-9934-353888B6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3" b="89950" l="3000" r="99500">
                        <a14:foregroundMark x1="56667" y1="42379" x2="58000" y2="47069"/>
                        <a14:foregroundMark x1="61667" y1="55444" x2="62167" y2="56449"/>
                        <a14:foregroundMark x1="70167" y1="40536" x2="70500" y2="45226"/>
                        <a14:foregroundMark x1="55500" y1="40871" x2="59167" y2="59464"/>
                        <a14:foregroundMark x1="70500" y1="42714" x2="68000" y2="51926"/>
                        <a14:foregroundMark x1="92833" y1="52094" x2="85333" y2="63819"/>
                        <a14:foregroundMark x1="97667" y1="61642" x2="85333" y2="62312"/>
                        <a14:foregroundMark x1="91500" y1="64992" x2="87333" y2="63987"/>
                        <a14:foregroundMark x1="92833" y1="55779" x2="88333" y2="64992"/>
                        <a14:foregroundMark x1="93500" y1="50921" x2="84167" y2="55444"/>
                        <a14:foregroundMark x1="84167" y1="55444" x2="84167" y2="55444"/>
                        <a14:foregroundMark x1="80833" y1="54774" x2="80333" y2="60469"/>
                        <a14:foregroundMark x1="76833" y1="60637" x2="81000" y2="66667"/>
                        <a14:foregroundMark x1="84000" y1="66164" x2="86833" y2="67169"/>
                        <a14:foregroundMark x1="81333" y1="54271" x2="86500" y2="53266"/>
                        <a14:foregroundMark x1="92167" y1="50419" x2="95000" y2="51759"/>
                        <a14:foregroundMark x1="97667" y1="52764" x2="99500" y2="54104"/>
                        <a14:foregroundMark x1="9667" y1="75209" x2="3000" y2="85930"/>
                        <a14:foregroundMark x1="3000" y1="85930" x2="3000" y2="86265"/>
                        <a14:foregroundMark x1="91333" y1="50084" x2="91333" y2="50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2952460"/>
            <a:ext cx="1599254" cy="15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" grpId="0" build="p"/>
      <p:bldP spid="1854" grpId="0" build="p"/>
      <p:bldP spid="1855" grpId="0" build="p"/>
      <p:bldP spid="1856" grpId="0" build="p"/>
      <p:bldP spid="1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2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Chức năng của thành ngữ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3" name="Google Shape;1103;p42"/>
          <p:cNvSpPr txBox="1">
            <a:spLocks noGrp="1"/>
          </p:cNvSpPr>
          <p:nvPr>
            <p:ph type="subTitle" idx="3"/>
          </p:nvPr>
        </p:nvSpPr>
        <p:spPr>
          <a:xfrm>
            <a:off x="1610951" y="1324898"/>
            <a:ext cx="2940119" cy="18047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Sử dụng thành ngữ giúp câu trở nên ngắn gọn hơn, súc tích, bóng bẩy.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07" name="Google Shape;1107;p42"/>
          <p:cNvGrpSpPr/>
          <p:nvPr/>
        </p:nvGrpSpPr>
        <p:grpSpPr>
          <a:xfrm>
            <a:off x="6341930" y="2078847"/>
            <a:ext cx="265689" cy="280805"/>
            <a:chOff x="4912200" y="1781000"/>
            <a:chExt cx="507525" cy="536400"/>
          </a:xfrm>
        </p:grpSpPr>
        <p:sp>
          <p:nvSpPr>
            <p:cNvPr id="1108" name="Google Shape;1108;p42"/>
            <p:cNvSpPr/>
            <p:nvPr/>
          </p:nvSpPr>
          <p:spPr>
            <a:xfrm>
              <a:off x="4912200" y="2233150"/>
              <a:ext cx="199475" cy="84250"/>
            </a:xfrm>
            <a:custGeom>
              <a:avLst/>
              <a:gdLst/>
              <a:ahLst/>
              <a:cxnLst/>
              <a:rect l="l" t="t" r="r" b="b"/>
              <a:pathLst>
                <a:path w="7979" h="3370" extrusionOk="0">
                  <a:moveTo>
                    <a:pt x="1084" y="0"/>
                  </a:moveTo>
                  <a:cubicBezTo>
                    <a:pt x="418" y="715"/>
                    <a:pt x="1" y="1679"/>
                    <a:pt x="1" y="2739"/>
                  </a:cubicBezTo>
                  <a:cubicBezTo>
                    <a:pt x="1" y="3072"/>
                    <a:pt x="275" y="3370"/>
                    <a:pt x="620" y="3370"/>
                  </a:cubicBezTo>
                  <a:lnTo>
                    <a:pt x="7347" y="3370"/>
                  </a:lnTo>
                  <a:cubicBezTo>
                    <a:pt x="7692" y="3370"/>
                    <a:pt x="7978" y="3096"/>
                    <a:pt x="7978" y="2739"/>
                  </a:cubicBezTo>
                  <a:cubicBezTo>
                    <a:pt x="7978" y="1679"/>
                    <a:pt x="7561" y="715"/>
                    <a:pt x="6883" y="0"/>
                  </a:cubicBezTo>
                  <a:cubicBezTo>
                    <a:pt x="6168" y="774"/>
                    <a:pt x="5132" y="1250"/>
                    <a:pt x="3989" y="1250"/>
                  </a:cubicBezTo>
                  <a:cubicBezTo>
                    <a:pt x="2835" y="1250"/>
                    <a:pt x="1811" y="75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5220275" y="2233150"/>
              <a:ext cx="199450" cy="84250"/>
            </a:xfrm>
            <a:custGeom>
              <a:avLst/>
              <a:gdLst/>
              <a:ahLst/>
              <a:cxnLst/>
              <a:rect l="l" t="t" r="r" b="b"/>
              <a:pathLst>
                <a:path w="7978" h="3370" extrusionOk="0">
                  <a:moveTo>
                    <a:pt x="1084" y="0"/>
                  </a:moveTo>
                  <a:cubicBezTo>
                    <a:pt x="418" y="715"/>
                    <a:pt x="1" y="1679"/>
                    <a:pt x="1" y="2739"/>
                  </a:cubicBezTo>
                  <a:cubicBezTo>
                    <a:pt x="1" y="3072"/>
                    <a:pt x="275" y="3370"/>
                    <a:pt x="620" y="3370"/>
                  </a:cubicBezTo>
                  <a:lnTo>
                    <a:pt x="7347" y="3370"/>
                  </a:lnTo>
                  <a:cubicBezTo>
                    <a:pt x="7692" y="3370"/>
                    <a:pt x="7978" y="3096"/>
                    <a:pt x="7978" y="2739"/>
                  </a:cubicBezTo>
                  <a:cubicBezTo>
                    <a:pt x="7978" y="1679"/>
                    <a:pt x="7561" y="715"/>
                    <a:pt x="6883" y="0"/>
                  </a:cubicBezTo>
                  <a:cubicBezTo>
                    <a:pt x="6156" y="774"/>
                    <a:pt x="5132" y="1250"/>
                    <a:pt x="3989" y="1250"/>
                  </a:cubicBezTo>
                  <a:cubicBezTo>
                    <a:pt x="2835" y="1250"/>
                    <a:pt x="1811" y="750"/>
                    <a:pt x="1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4936925" y="2096350"/>
              <a:ext cx="150025" cy="136575"/>
            </a:xfrm>
            <a:custGeom>
              <a:avLst/>
              <a:gdLst/>
              <a:ahLst/>
              <a:cxnLst/>
              <a:rect l="l" t="t" r="r" b="b"/>
              <a:pathLst>
                <a:path w="6001" h="5463" extrusionOk="0">
                  <a:moveTo>
                    <a:pt x="3018" y="1"/>
                  </a:moveTo>
                  <a:cubicBezTo>
                    <a:pt x="2805" y="1"/>
                    <a:pt x="2587" y="26"/>
                    <a:pt x="2369" y="79"/>
                  </a:cubicBezTo>
                  <a:cubicBezTo>
                    <a:pt x="917" y="424"/>
                    <a:pt x="0" y="1900"/>
                    <a:pt x="345" y="3365"/>
                  </a:cubicBezTo>
                  <a:cubicBezTo>
                    <a:pt x="641" y="4619"/>
                    <a:pt x="1766" y="5462"/>
                    <a:pt x="3002" y="5462"/>
                  </a:cubicBezTo>
                  <a:cubicBezTo>
                    <a:pt x="3210" y="5462"/>
                    <a:pt x="3421" y="5439"/>
                    <a:pt x="3631" y="5389"/>
                  </a:cubicBezTo>
                  <a:cubicBezTo>
                    <a:pt x="5096" y="5055"/>
                    <a:pt x="6001" y="3579"/>
                    <a:pt x="5656" y="2103"/>
                  </a:cubicBezTo>
                  <a:cubicBezTo>
                    <a:pt x="5361" y="844"/>
                    <a:pt x="4253" y="1"/>
                    <a:pt x="30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5244400" y="2096375"/>
              <a:ext cx="150325" cy="136950"/>
            </a:xfrm>
            <a:custGeom>
              <a:avLst/>
              <a:gdLst/>
              <a:ahLst/>
              <a:cxnLst/>
              <a:rect l="l" t="t" r="r" b="b"/>
              <a:pathLst>
                <a:path w="6013" h="5478" extrusionOk="0">
                  <a:moveTo>
                    <a:pt x="3011" y="0"/>
                  </a:moveTo>
                  <a:cubicBezTo>
                    <a:pt x="2310" y="0"/>
                    <a:pt x="1608" y="268"/>
                    <a:pt x="1072" y="804"/>
                  </a:cubicBezTo>
                  <a:cubicBezTo>
                    <a:pt x="0" y="1876"/>
                    <a:pt x="0" y="3602"/>
                    <a:pt x="1072" y="4673"/>
                  </a:cubicBezTo>
                  <a:cubicBezTo>
                    <a:pt x="1608" y="5209"/>
                    <a:pt x="2307" y="5477"/>
                    <a:pt x="3007" y="5477"/>
                  </a:cubicBezTo>
                  <a:cubicBezTo>
                    <a:pt x="3706" y="5477"/>
                    <a:pt x="4406" y="5209"/>
                    <a:pt x="4941" y="4673"/>
                  </a:cubicBezTo>
                  <a:cubicBezTo>
                    <a:pt x="6013" y="3602"/>
                    <a:pt x="6013" y="1876"/>
                    <a:pt x="4941" y="804"/>
                  </a:cubicBezTo>
                  <a:cubicBezTo>
                    <a:pt x="4411" y="268"/>
                    <a:pt x="3712" y="0"/>
                    <a:pt x="3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5233975" y="1869400"/>
              <a:ext cx="105700" cy="195175"/>
            </a:xfrm>
            <a:custGeom>
              <a:avLst/>
              <a:gdLst/>
              <a:ahLst/>
              <a:cxnLst/>
              <a:rect l="l" t="t" r="r" b="b"/>
              <a:pathLst>
                <a:path w="4228" h="7807" extrusionOk="0">
                  <a:moveTo>
                    <a:pt x="2620" y="1"/>
                  </a:moveTo>
                  <a:cubicBezTo>
                    <a:pt x="2846" y="668"/>
                    <a:pt x="2965" y="1406"/>
                    <a:pt x="2965" y="2144"/>
                  </a:cubicBezTo>
                  <a:cubicBezTo>
                    <a:pt x="2941" y="4489"/>
                    <a:pt x="1775" y="6549"/>
                    <a:pt x="1" y="7799"/>
                  </a:cubicBezTo>
                  <a:cubicBezTo>
                    <a:pt x="763" y="7776"/>
                    <a:pt x="1489" y="7549"/>
                    <a:pt x="2144" y="7133"/>
                  </a:cubicBezTo>
                  <a:cubicBezTo>
                    <a:pt x="2798" y="7430"/>
                    <a:pt x="3263" y="7716"/>
                    <a:pt x="3263" y="7716"/>
                  </a:cubicBezTo>
                  <a:cubicBezTo>
                    <a:pt x="3361" y="7777"/>
                    <a:pt x="3471" y="7807"/>
                    <a:pt x="3582" y="7807"/>
                  </a:cubicBezTo>
                  <a:cubicBezTo>
                    <a:pt x="3688" y="7807"/>
                    <a:pt x="3795" y="7780"/>
                    <a:pt x="3894" y="7728"/>
                  </a:cubicBezTo>
                  <a:cubicBezTo>
                    <a:pt x="4096" y="7621"/>
                    <a:pt x="4227" y="7406"/>
                    <a:pt x="4227" y="7180"/>
                  </a:cubicBezTo>
                  <a:cubicBezTo>
                    <a:pt x="4227" y="6371"/>
                    <a:pt x="4120" y="5656"/>
                    <a:pt x="3894" y="5049"/>
                  </a:cubicBezTo>
                  <a:cubicBezTo>
                    <a:pt x="4108" y="4525"/>
                    <a:pt x="4227" y="3966"/>
                    <a:pt x="4227" y="3394"/>
                  </a:cubicBezTo>
                  <a:cubicBezTo>
                    <a:pt x="4227" y="2025"/>
                    <a:pt x="3596" y="8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4992575" y="1781000"/>
              <a:ext cx="283700" cy="283575"/>
            </a:xfrm>
            <a:custGeom>
              <a:avLst/>
              <a:gdLst/>
              <a:ahLst/>
              <a:cxnLst/>
              <a:rect l="l" t="t" r="r" b="b"/>
              <a:pathLst>
                <a:path w="11348" h="11343" extrusionOk="0">
                  <a:moveTo>
                    <a:pt x="3156" y="5061"/>
                  </a:moveTo>
                  <a:cubicBezTo>
                    <a:pt x="3513" y="5061"/>
                    <a:pt x="3763" y="5347"/>
                    <a:pt x="3775" y="5680"/>
                  </a:cubicBezTo>
                  <a:cubicBezTo>
                    <a:pt x="3787" y="6025"/>
                    <a:pt x="3477" y="6311"/>
                    <a:pt x="3156" y="6311"/>
                  </a:cubicBezTo>
                  <a:cubicBezTo>
                    <a:pt x="2787" y="6311"/>
                    <a:pt x="2537" y="6025"/>
                    <a:pt x="2525" y="5680"/>
                  </a:cubicBezTo>
                  <a:cubicBezTo>
                    <a:pt x="2513" y="5347"/>
                    <a:pt x="2822" y="5061"/>
                    <a:pt x="3156" y="5061"/>
                  </a:cubicBezTo>
                  <a:close/>
                  <a:moveTo>
                    <a:pt x="5668" y="5061"/>
                  </a:moveTo>
                  <a:cubicBezTo>
                    <a:pt x="6025" y="5061"/>
                    <a:pt x="6275" y="5347"/>
                    <a:pt x="6287" y="5680"/>
                  </a:cubicBezTo>
                  <a:cubicBezTo>
                    <a:pt x="6311" y="6025"/>
                    <a:pt x="5989" y="6311"/>
                    <a:pt x="5668" y="6311"/>
                  </a:cubicBezTo>
                  <a:cubicBezTo>
                    <a:pt x="5311" y="6311"/>
                    <a:pt x="5061" y="6025"/>
                    <a:pt x="5037" y="5680"/>
                  </a:cubicBezTo>
                  <a:cubicBezTo>
                    <a:pt x="5025" y="5347"/>
                    <a:pt x="5335" y="5061"/>
                    <a:pt x="5668" y="5061"/>
                  </a:cubicBezTo>
                  <a:close/>
                  <a:moveTo>
                    <a:pt x="8192" y="5061"/>
                  </a:moveTo>
                  <a:cubicBezTo>
                    <a:pt x="8549" y="5061"/>
                    <a:pt x="8811" y="5347"/>
                    <a:pt x="8823" y="5680"/>
                  </a:cubicBezTo>
                  <a:cubicBezTo>
                    <a:pt x="8835" y="6025"/>
                    <a:pt x="8525" y="6311"/>
                    <a:pt x="8192" y="6311"/>
                  </a:cubicBezTo>
                  <a:cubicBezTo>
                    <a:pt x="7835" y="6311"/>
                    <a:pt x="7585" y="6025"/>
                    <a:pt x="7573" y="5680"/>
                  </a:cubicBezTo>
                  <a:cubicBezTo>
                    <a:pt x="7561" y="5347"/>
                    <a:pt x="7871" y="5061"/>
                    <a:pt x="8192" y="5061"/>
                  </a:cubicBezTo>
                  <a:close/>
                  <a:moveTo>
                    <a:pt x="5680" y="1"/>
                  </a:moveTo>
                  <a:cubicBezTo>
                    <a:pt x="2560" y="1"/>
                    <a:pt x="12" y="2537"/>
                    <a:pt x="12" y="5668"/>
                  </a:cubicBezTo>
                  <a:cubicBezTo>
                    <a:pt x="12" y="6442"/>
                    <a:pt x="155" y="7168"/>
                    <a:pt x="453" y="7871"/>
                  </a:cubicBezTo>
                  <a:cubicBezTo>
                    <a:pt x="155" y="8668"/>
                    <a:pt x="12" y="9621"/>
                    <a:pt x="12" y="10716"/>
                  </a:cubicBezTo>
                  <a:cubicBezTo>
                    <a:pt x="1" y="10954"/>
                    <a:pt x="132" y="11157"/>
                    <a:pt x="322" y="11264"/>
                  </a:cubicBezTo>
                  <a:cubicBezTo>
                    <a:pt x="415" y="11316"/>
                    <a:pt x="524" y="11343"/>
                    <a:pt x="635" y="11343"/>
                  </a:cubicBezTo>
                  <a:cubicBezTo>
                    <a:pt x="751" y="11343"/>
                    <a:pt x="867" y="11313"/>
                    <a:pt x="965" y="11252"/>
                  </a:cubicBezTo>
                  <a:cubicBezTo>
                    <a:pt x="965" y="11252"/>
                    <a:pt x="1644" y="10835"/>
                    <a:pt x="2584" y="10419"/>
                  </a:cubicBezTo>
                  <a:cubicBezTo>
                    <a:pt x="3513" y="11026"/>
                    <a:pt x="4561" y="11335"/>
                    <a:pt x="5680" y="11335"/>
                  </a:cubicBezTo>
                  <a:cubicBezTo>
                    <a:pt x="8811" y="11335"/>
                    <a:pt x="11347" y="8787"/>
                    <a:pt x="11347" y="5668"/>
                  </a:cubicBezTo>
                  <a:cubicBezTo>
                    <a:pt x="11347" y="2537"/>
                    <a:pt x="8811" y="1"/>
                    <a:pt x="5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2"/>
          <p:cNvSpPr/>
          <p:nvPr/>
        </p:nvSpPr>
        <p:spPr>
          <a:xfrm rot="5400000">
            <a:off x="4773313" y="3837556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2"/>
          <p:cNvSpPr/>
          <p:nvPr/>
        </p:nvSpPr>
        <p:spPr>
          <a:xfrm rot="5400000">
            <a:off x="5097837" y="4231534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2"/>
          <p:cNvSpPr/>
          <p:nvPr/>
        </p:nvSpPr>
        <p:spPr>
          <a:xfrm rot="5400000">
            <a:off x="4711899" y="4217302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03;p42">
            <a:extLst>
              <a:ext uri="{FF2B5EF4-FFF2-40B4-BE49-F238E27FC236}">
                <a16:creationId xmlns:a16="http://schemas.microsoft.com/office/drawing/2014/main" id="{288AB2A5-65D8-4A0C-A247-647138F3B3C6}"/>
              </a:ext>
            </a:extLst>
          </p:cNvPr>
          <p:cNvSpPr txBox="1">
            <a:spLocks/>
          </p:cNvSpPr>
          <p:nvPr/>
        </p:nvSpPr>
        <p:spPr>
          <a:xfrm>
            <a:off x="5103626" y="1324897"/>
            <a:ext cx="2529869" cy="18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91440" indent="0"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A1E49-D52B-4768-A6BC-0D082B69F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5" b="89815" l="9980" r="89824">
                        <a14:foregroundMark x1="24658" y1="69444" x2="24658" y2="69444"/>
                        <a14:foregroundMark x1="74168" y1="8025" x2="74168" y2="8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717" y="2499411"/>
            <a:ext cx="3271870" cy="2074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FC929-E0D0-467B-B2EE-F5BED8F6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5313" l="9937" r="93235">
                        <a14:foregroundMark x1="6131" y1="92448" x2="55391" y2="90885"/>
                        <a14:foregroundMark x1="55391" y1="90885" x2="56448" y2="90104"/>
                        <a14:foregroundMark x1="93235" y1="55469" x2="93235" y2="55469"/>
                        <a14:foregroundMark x1="64271" y1="95313" x2="64271" y2="95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182" y="2382206"/>
            <a:ext cx="3182869" cy="2583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" grpId="0" build="p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/>
          <p:nvPr/>
        </p:nvSpPr>
        <p:spPr>
          <a:xfrm>
            <a:off x="4027938" y="1201175"/>
            <a:ext cx="1088100" cy="10875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5"/>
          <p:cNvSpPr txBox="1">
            <a:spLocks noGrp="1"/>
          </p:cNvSpPr>
          <p:nvPr>
            <p:ph type="title"/>
          </p:nvPr>
        </p:nvSpPr>
        <p:spPr>
          <a:xfrm>
            <a:off x="1219199" y="2396674"/>
            <a:ext cx="6757639" cy="14493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– VẬN DỤNG</a:t>
            </a:r>
            <a:endParaRPr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title" idx="2"/>
          </p:nvPr>
        </p:nvSpPr>
        <p:spPr>
          <a:xfrm>
            <a:off x="4149300" y="1396175"/>
            <a:ext cx="845400" cy="6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sp>
        <p:nvSpPr>
          <p:cNvPr id="739" name="Google Shape;739;p35"/>
          <p:cNvSpPr/>
          <p:nvPr/>
        </p:nvSpPr>
        <p:spPr>
          <a:xfrm>
            <a:off x="5651379" y="1714691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6280370" y="1558012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5279045" y="9281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2329170" y="1718625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"/>
          <p:cNvSpPr/>
          <p:nvPr/>
        </p:nvSpPr>
        <p:spPr>
          <a:xfrm>
            <a:off x="1339599" y="21774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5"/>
          <p:cNvSpPr/>
          <p:nvPr/>
        </p:nvSpPr>
        <p:spPr>
          <a:xfrm>
            <a:off x="1742008" y="19505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5"/>
          <p:cNvSpPr/>
          <p:nvPr/>
        </p:nvSpPr>
        <p:spPr>
          <a:xfrm>
            <a:off x="1724551" y="23047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/>
          <p:nvPr/>
        </p:nvSpPr>
        <p:spPr>
          <a:xfrm>
            <a:off x="6719524" y="37826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121933" y="35557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7104476" y="39099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/>
          <p:nvPr/>
        </p:nvSpPr>
        <p:spPr>
          <a:xfrm rot="5400000">
            <a:off x="8247697" y="187342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8116860" y="152504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5"/>
          <p:cNvSpPr/>
          <p:nvPr/>
        </p:nvSpPr>
        <p:spPr>
          <a:xfrm rot="5400000">
            <a:off x="1273920" y="139618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730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32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(SGK – 10)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896E57D-D333-4AB0-ADFA-D1661E1D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9" y="1412488"/>
            <a:ext cx="5233638" cy="1709853"/>
          </a:xfrm>
        </p:spPr>
        <p:txBody>
          <a:bodyPr/>
          <a:lstStyle/>
          <a:p>
            <a:pPr marL="127000" indent="0">
              <a:lnSpc>
                <a:spcPct val="150000"/>
              </a:lnSpc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cám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dỗ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cưỡng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cẳng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2" name="Subtitle 14">
            <a:extLst>
              <a:ext uri="{FF2B5EF4-FFF2-40B4-BE49-F238E27FC236}">
                <a16:creationId xmlns:a16="http://schemas.microsoft.com/office/drawing/2014/main" id="{E5D2D394-07B1-4C6F-816F-E5C625737A9B}"/>
              </a:ext>
            </a:extLst>
          </p:cNvPr>
          <p:cNvSpPr txBox="1">
            <a:spLocks/>
          </p:cNvSpPr>
          <p:nvPr/>
        </p:nvSpPr>
        <p:spPr>
          <a:xfrm>
            <a:off x="2698596" y="3021921"/>
            <a:ext cx="5233638" cy="170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cẳng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0" indent="0"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cuống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68B2AB-BFCB-4FE1-9E06-FCC243C7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89866" l="9833" r="90000">
                        <a14:foregroundMark x1="9833" y1="67660" x2="9833" y2="67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35" y="877055"/>
            <a:ext cx="2910615" cy="32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(SGK – 10)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896E57D-D333-4AB0-ADFA-D1661E1D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8" y="1412488"/>
            <a:ext cx="6170771" cy="1709853"/>
          </a:xfrm>
        </p:spPr>
        <p:txBody>
          <a:bodyPr/>
          <a:lstStyle/>
          <a:p>
            <a:pPr marL="127000" indent="0">
              <a:lnSpc>
                <a:spcPct val="150000"/>
              </a:lnSpc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dũng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mãnh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2" name="Subtitle 14">
            <a:extLst>
              <a:ext uri="{FF2B5EF4-FFF2-40B4-BE49-F238E27FC236}">
                <a16:creationId xmlns:a16="http://schemas.microsoft.com/office/drawing/2014/main" id="{E5D2D394-07B1-4C6F-816F-E5C625737A9B}"/>
              </a:ext>
            </a:extLst>
          </p:cNvPr>
          <p:cNvSpPr txBox="1">
            <a:spLocks/>
          </p:cNvSpPr>
          <p:nvPr/>
        </p:nvSpPr>
        <p:spPr>
          <a:xfrm>
            <a:off x="1441883" y="3001520"/>
            <a:ext cx="4427034" cy="170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phi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Tóm tắt truyện và ý nghĩa hình tượng Sơn Tinh Thủy Tinh">
            <a:extLst>
              <a:ext uri="{FF2B5EF4-FFF2-40B4-BE49-F238E27FC236}">
                <a16:creationId xmlns:a16="http://schemas.microsoft.com/office/drawing/2014/main" id="{650ADE1B-C67F-4476-B850-C4BB96E9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101" l="10000" r="90000">
                        <a14:foregroundMark x1="33000" y1="4348" x2="33571" y2="5797"/>
                        <a14:foregroundMark x1="19429" y1="90476" x2="17571" y2="97101"/>
                        <a14:foregroundMark x1="45286" y1="96480" x2="44571" y2="96480"/>
                        <a14:foregroundMark x1="53143" y1="95445" x2="53143" y2="95445"/>
                        <a14:foregroundMark x1="78143" y1="96480" x2="78143" y2="96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20" y="2411085"/>
            <a:ext cx="333375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03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11)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896E57D-D333-4AB0-ADFA-D1661E1D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35" y="1412488"/>
            <a:ext cx="4495906" cy="959005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vốn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liếng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ma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2" name="Subtitle 14">
            <a:extLst>
              <a:ext uri="{FF2B5EF4-FFF2-40B4-BE49-F238E27FC236}">
                <a16:creationId xmlns:a16="http://schemas.microsoft.com/office/drawing/2014/main" id="{E5D2D394-07B1-4C6F-816F-E5C625737A9B}"/>
              </a:ext>
            </a:extLst>
          </p:cNvPr>
          <p:cNvSpPr txBox="1">
            <a:spLocks/>
          </p:cNvSpPr>
          <p:nvPr/>
        </p:nvSpPr>
        <p:spPr>
          <a:xfrm>
            <a:off x="5746595" y="1246045"/>
            <a:ext cx="2942170" cy="1709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2395759" y="3160929"/>
            <a:ext cx="6034991" cy="1287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596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(SGK – 11)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896E57D-D333-4AB0-ADFA-D1661E1D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9" y="1412488"/>
            <a:ext cx="4237892" cy="1709853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chúa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bếp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thượng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cám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2" name="Subtitle 14">
            <a:extLst>
              <a:ext uri="{FF2B5EF4-FFF2-40B4-BE49-F238E27FC236}">
                <a16:creationId xmlns:a16="http://schemas.microsoft.com/office/drawing/2014/main" id="{E5D2D394-07B1-4C6F-816F-E5C625737A9B}"/>
              </a:ext>
            </a:extLst>
          </p:cNvPr>
          <p:cNvSpPr txBox="1">
            <a:spLocks/>
          </p:cNvSpPr>
          <p:nvPr/>
        </p:nvSpPr>
        <p:spPr>
          <a:xfrm>
            <a:off x="5082775" y="1605776"/>
            <a:ext cx="3605990" cy="135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hèn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0" indent="0">
              <a:lnSpc>
                <a:spcPct val="150000"/>
              </a:lnSpc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1689086" y="3271850"/>
            <a:ext cx="6220845" cy="9945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796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i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(SGK – 11)</a:t>
            </a:r>
            <a:endParaRPr sz="2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F896E57D-D333-4AB0-ADFA-D1661E1DE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49" y="1412488"/>
            <a:ext cx="4237892" cy="1709853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Đẽo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4003101" y="2706302"/>
            <a:ext cx="4360314" cy="1709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thụ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tồi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tệ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Đẽo cày giữa đường">
            <a:extLst>
              <a:ext uri="{FF2B5EF4-FFF2-40B4-BE49-F238E27FC236}">
                <a16:creationId xmlns:a16="http://schemas.microsoft.com/office/drawing/2014/main" id="{817C1EEF-6FD4-45ED-9061-8D0B8A76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800" y1="44760" x2="66800" y2="49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242" y="1750276"/>
            <a:ext cx="5980118" cy="33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9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36CF8-E5F6-40B8-9428-E819B8F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850" y="756595"/>
            <a:ext cx="6172200" cy="769200"/>
          </a:xfrm>
        </p:spPr>
        <p:txBody>
          <a:bodyPr/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/da/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D2B0A-728A-4211-9DA1-98A7A1C2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950" y="1791629"/>
            <a:ext cx="6176100" cy="16362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8699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4"/>
                </a:solidFill>
              </a:rPr>
              <a:t>Bài</a:t>
            </a:r>
            <a:r>
              <a:rPr lang="en" dirty="0">
                <a:solidFill>
                  <a:schemeClr val="accent4"/>
                </a:solidFill>
              </a:rPr>
              <a:t> 3 (SGK – 11)</a:t>
            </a:r>
            <a:endParaRPr dirty="0"/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713250" y="1508666"/>
            <a:ext cx="3605990" cy="134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/>
              <a:t>a. Anh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chắc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góp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ý </a:t>
            </a:r>
            <a:r>
              <a:rPr lang="en-US" sz="1800" dirty="0" err="1"/>
              <a:t>kiến</a:t>
            </a:r>
            <a:r>
              <a:rPr lang="en-US" sz="1800" dirty="0"/>
              <a:t> hay,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 </a:t>
            </a:r>
            <a:r>
              <a:rPr lang="en-US" sz="1800" dirty="0" err="1"/>
              <a:t>đẽo</a:t>
            </a:r>
            <a:r>
              <a:rPr lang="en-US" sz="1800" dirty="0"/>
              <a:t> </a:t>
            </a:r>
            <a:r>
              <a:rPr lang="en-US" sz="1800" dirty="0" err="1"/>
              <a:t>cày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B37289F-E8E0-42BF-90EC-55528349C9E1}"/>
              </a:ext>
            </a:extLst>
          </p:cNvPr>
          <p:cNvSpPr/>
          <p:nvPr/>
        </p:nvSpPr>
        <p:spPr>
          <a:xfrm>
            <a:off x="2170771" y="2995961"/>
            <a:ext cx="646770" cy="408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14">
            <a:extLst>
              <a:ext uri="{FF2B5EF4-FFF2-40B4-BE49-F238E27FC236}">
                <a16:creationId xmlns:a16="http://schemas.microsoft.com/office/drawing/2014/main" id="{84A148F5-2159-40CB-83B1-44B6D3E5F479}"/>
              </a:ext>
            </a:extLst>
          </p:cNvPr>
          <p:cNvSpPr txBox="1">
            <a:spLocks/>
          </p:cNvSpPr>
          <p:nvPr/>
        </p:nvSpPr>
        <p:spPr>
          <a:xfrm>
            <a:off x="865650" y="3608812"/>
            <a:ext cx="3605990" cy="134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nội</a:t>
            </a:r>
            <a:r>
              <a:rPr lang="en-US" sz="1800" dirty="0"/>
              <a:t> dung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câu</a:t>
            </a:r>
            <a:r>
              <a:rPr lang="en-US" sz="1800" dirty="0"/>
              <a:t>.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7FDE8B27-F1F8-4528-BCCC-39887457F56C}"/>
              </a:ext>
            </a:extLst>
          </p:cNvPr>
          <p:cNvSpPr txBox="1">
            <a:spLocks/>
          </p:cNvSpPr>
          <p:nvPr/>
        </p:nvSpPr>
        <p:spPr>
          <a:xfrm>
            <a:off x="4806204" y="1508666"/>
            <a:ext cx="3605990" cy="134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/>
              <a:t>b. </a:t>
            </a:r>
            <a:r>
              <a:rPr lang="en-US" sz="1800" dirty="0" err="1"/>
              <a:t>Chín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mười</a:t>
            </a:r>
            <a:r>
              <a:rPr lang="en-US" sz="1800" dirty="0"/>
              <a:t> ý, </a:t>
            </a:r>
            <a:r>
              <a:rPr lang="en-US" sz="1800" dirty="0" err="1"/>
              <a:t>tôi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nghe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ai </a:t>
            </a:r>
            <a:r>
              <a:rPr lang="en-US" sz="1800" dirty="0" err="1"/>
              <a:t>bây</a:t>
            </a:r>
            <a:r>
              <a:rPr lang="en-US" sz="1800" dirty="0"/>
              <a:t> </a:t>
            </a:r>
            <a:r>
              <a:rPr lang="en-US" sz="1800" dirty="0" err="1"/>
              <a:t>giờ</a:t>
            </a:r>
            <a:r>
              <a:rPr lang="en-US" sz="1800" dirty="0"/>
              <a:t>? </a:t>
            </a:r>
            <a:r>
              <a:rPr lang="en-US" sz="1800" dirty="0" err="1"/>
              <a:t>Thật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 </a:t>
            </a:r>
            <a:r>
              <a:rPr lang="en-US" sz="1800" dirty="0" err="1"/>
              <a:t>đẽo</a:t>
            </a:r>
            <a:r>
              <a:rPr lang="en-US" sz="1800" dirty="0"/>
              <a:t> </a:t>
            </a:r>
            <a:r>
              <a:rPr lang="en-US" sz="1800" dirty="0" err="1"/>
              <a:t>cày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0C1AC6D-6E49-4833-A414-03ECB33B3B96}"/>
              </a:ext>
            </a:extLst>
          </p:cNvPr>
          <p:cNvSpPr/>
          <p:nvPr/>
        </p:nvSpPr>
        <p:spPr>
          <a:xfrm>
            <a:off x="6263725" y="2995961"/>
            <a:ext cx="646770" cy="408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14">
            <a:extLst>
              <a:ext uri="{FF2B5EF4-FFF2-40B4-BE49-F238E27FC236}">
                <a16:creationId xmlns:a16="http://schemas.microsoft.com/office/drawing/2014/main" id="{3E926C69-DAFC-4276-9F78-B2B22F90A4DA}"/>
              </a:ext>
            </a:extLst>
          </p:cNvPr>
          <p:cNvSpPr txBox="1">
            <a:spLocks/>
          </p:cNvSpPr>
          <p:nvPr/>
        </p:nvSpPr>
        <p:spPr>
          <a:xfrm>
            <a:off x="4958604" y="3608812"/>
            <a:ext cx="3605990" cy="1346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/>
              <a:t>Cách</a:t>
            </a:r>
            <a:r>
              <a:rPr lang="en-US" sz="1800" dirty="0"/>
              <a:t> dung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lí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166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687580" y="209703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(SGK – 11)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694694" y="1246045"/>
            <a:ext cx="3605990" cy="899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7FDE8B27-F1F8-4528-BCCC-39887457F56C}"/>
              </a:ext>
            </a:extLst>
          </p:cNvPr>
          <p:cNvSpPr txBox="1">
            <a:spLocks/>
          </p:cNvSpPr>
          <p:nvPr/>
        </p:nvSpPr>
        <p:spPr>
          <a:xfrm>
            <a:off x="4787648" y="1246045"/>
            <a:ext cx="3605990" cy="899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9130898-7FCA-4945-A7CD-D8FC3ED16BE6}"/>
              </a:ext>
            </a:extLst>
          </p:cNvPr>
          <p:cNvSpPr txBox="1">
            <a:spLocks/>
          </p:cNvSpPr>
          <p:nvPr/>
        </p:nvSpPr>
        <p:spPr>
          <a:xfrm>
            <a:off x="731806" y="3354236"/>
            <a:ext cx="3605990" cy="1009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hay,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lang="en-US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ubtitle 14">
            <a:extLst>
              <a:ext uri="{FF2B5EF4-FFF2-40B4-BE49-F238E27FC236}">
                <a16:creationId xmlns:a16="http://schemas.microsoft.com/office/drawing/2014/main" id="{1CBD7266-877E-4C1C-AAD8-0520DF077BE8}"/>
              </a:ext>
            </a:extLst>
          </p:cNvPr>
          <p:cNvSpPr txBox="1">
            <a:spLocks/>
          </p:cNvSpPr>
          <p:nvPr/>
        </p:nvSpPr>
        <p:spPr>
          <a:xfrm>
            <a:off x="4726506" y="3379110"/>
            <a:ext cx="3815328" cy="14010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tháo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hay,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dàng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9" name="Google Shape;1459;p48">
            <a:extLst>
              <a:ext uri="{FF2B5EF4-FFF2-40B4-BE49-F238E27FC236}">
                <a16:creationId xmlns:a16="http://schemas.microsoft.com/office/drawing/2014/main" id="{F30C5509-9BC9-404C-8B32-B9D774B22CE9}"/>
              </a:ext>
            </a:extLst>
          </p:cNvPr>
          <p:cNvGrpSpPr/>
          <p:nvPr/>
        </p:nvGrpSpPr>
        <p:grpSpPr>
          <a:xfrm>
            <a:off x="626357" y="1047608"/>
            <a:ext cx="852579" cy="1871786"/>
            <a:chOff x="6157362" y="1313575"/>
            <a:chExt cx="1314821" cy="2766152"/>
          </a:xfrm>
        </p:grpSpPr>
        <p:sp>
          <p:nvSpPr>
            <p:cNvPr id="20" name="Google Shape;1460;p48">
              <a:extLst>
                <a:ext uri="{FF2B5EF4-FFF2-40B4-BE49-F238E27FC236}">
                  <a16:creationId xmlns:a16="http://schemas.microsoft.com/office/drawing/2014/main" id="{7CA2AB00-0156-4735-960C-B8F524F971FC}"/>
                </a:ext>
              </a:extLst>
            </p:cNvPr>
            <p:cNvSpPr/>
            <p:nvPr/>
          </p:nvSpPr>
          <p:spPr>
            <a:xfrm>
              <a:off x="6233251" y="3929966"/>
              <a:ext cx="1238932" cy="149761"/>
            </a:xfrm>
            <a:custGeom>
              <a:avLst/>
              <a:gdLst/>
              <a:ahLst/>
              <a:cxnLst/>
              <a:rect l="l" t="t" r="r" b="b"/>
              <a:pathLst>
                <a:path w="36160" h="4371" extrusionOk="0">
                  <a:moveTo>
                    <a:pt x="18086" y="1"/>
                  </a:moveTo>
                  <a:cubicBezTo>
                    <a:pt x="8108" y="1"/>
                    <a:pt x="0" y="977"/>
                    <a:pt x="0" y="2180"/>
                  </a:cubicBezTo>
                  <a:cubicBezTo>
                    <a:pt x="0" y="3394"/>
                    <a:pt x="8108" y="4370"/>
                    <a:pt x="18086" y="4370"/>
                  </a:cubicBezTo>
                  <a:cubicBezTo>
                    <a:pt x="28051" y="4370"/>
                    <a:pt x="36160" y="3394"/>
                    <a:pt x="36160" y="2180"/>
                  </a:cubicBezTo>
                  <a:cubicBezTo>
                    <a:pt x="36160" y="977"/>
                    <a:pt x="28051" y="1"/>
                    <a:pt x="18086" y="1"/>
                  </a:cubicBezTo>
                  <a:close/>
                </a:path>
              </a:pathLst>
            </a:custGeom>
            <a:solidFill>
              <a:srgbClr val="8BB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Google Shape;1461;p48">
              <a:extLst>
                <a:ext uri="{FF2B5EF4-FFF2-40B4-BE49-F238E27FC236}">
                  <a16:creationId xmlns:a16="http://schemas.microsoft.com/office/drawing/2014/main" id="{EC0DF410-81AE-4464-B191-25188BFE8497}"/>
                </a:ext>
              </a:extLst>
            </p:cNvPr>
            <p:cNvSpPr/>
            <p:nvPr/>
          </p:nvSpPr>
          <p:spPr>
            <a:xfrm>
              <a:off x="6169594" y="1449010"/>
              <a:ext cx="840391" cy="851389"/>
            </a:xfrm>
            <a:custGeom>
              <a:avLst/>
              <a:gdLst/>
              <a:ahLst/>
              <a:cxnLst/>
              <a:rect l="l" t="t" r="r" b="b"/>
              <a:pathLst>
                <a:path w="24528" h="24849" extrusionOk="0">
                  <a:moveTo>
                    <a:pt x="6335" y="0"/>
                  </a:moveTo>
                  <a:cubicBezTo>
                    <a:pt x="6311" y="0"/>
                    <a:pt x="6276" y="0"/>
                    <a:pt x="6252" y="24"/>
                  </a:cubicBezTo>
                  <a:cubicBezTo>
                    <a:pt x="5799" y="214"/>
                    <a:pt x="5394" y="464"/>
                    <a:pt x="5025" y="762"/>
                  </a:cubicBezTo>
                  <a:cubicBezTo>
                    <a:pt x="4704" y="1012"/>
                    <a:pt x="4418" y="1334"/>
                    <a:pt x="4144" y="1703"/>
                  </a:cubicBezTo>
                  <a:cubicBezTo>
                    <a:pt x="3716" y="2310"/>
                    <a:pt x="3406" y="3036"/>
                    <a:pt x="3192" y="3965"/>
                  </a:cubicBezTo>
                  <a:cubicBezTo>
                    <a:pt x="3001" y="4810"/>
                    <a:pt x="2930" y="5703"/>
                    <a:pt x="2882" y="6537"/>
                  </a:cubicBezTo>
                  <a:cubicBezTo>
                    <a:pt x="2870" y="6727"/>
                    <a:pt x="2847" y="6941"/>
                    <a:pt x="2847" y="7132"/>
                  </a:cubicBezTo>
                  <a:lnTo>
                    <a:pt x="2847" y="7144"/>
                  </a:lnTo>
                  <a:lnTo>
                    <a:pt x="2835" y="7311"/>
                  </a:lnTo>
                  <a:cubicBezTo>
                    <a:pt x="2823" y="7477"/>
                    <a:pt x="2823" y="7644"/>
                    <a:pt x="2811" y="7822"/>
                  </a:cubicBezTo>
                  <a:cubicBezTo>
                    <a:pt x="2775" y="8215"/>
                    <a:pt x="2751" y="8656"/>
                    <a:pt x="2704" y="9085"/>
                  </a:cubicBezTo>
                  <a:cubicBezTo>
                    <a:pt x="2692" y="9192"/>
                    <a:pt x="2668" y="9311"/>
                    <a:pt x="2656" y="9406"/>
                  </a:cubicBezTo>
                  <a:lnTo>
                    <a:pt x="2656" y="9430"/>
                  </a:lnTo>
                  <a:cubicBezTo>
                    <a:pt x="2537" y="10049"/>
                    <a:pt x="2299" y="10704"/>
                    <a:pt x="1954" y="11418"/>
                  </a:cubicBezTo>
                  <a:lnTo>
                    <a:pt x="1989" y="11371"/>
                  </a:lnTo>
                  <a:lnTo>
                    <a:pt x="1989" y="11371"/>
                  </a:lnTo>
                  <a:cubicBezTo>
                    <a:pt x="1799" y="11728"/>
                    <a:pt x="1608" y="12073"/>
                    <a:pt x="1430" y="12418"/>
                  </a:cubicBezTo>
                  <a:lnTo>
                    <a:pt x="1358" y="12502"/>
                  </a:lnTo>
                  <a:lnTo>
                    <a:pt x="1346" y="12549"/>
                  </a:lnTo>
                  <a:cubicBezTo>
                    <a:pt x="1168" y="12883"/>
                    <a:pt x="977" y="13216"/>
                    <a:pt x="811" y="13561"/>
                  </a:cubicBezTo>
                  <a:cubicBezTo>
                    <a:pt x="608" y="13990"/>
                    <a:pt x="441" y="14347"/>
                    <a:pt x="322" y="14692"/>
                  </a:cubicBezTo>
                  <a:cubicBezTo>
                    <a:pt x="191" y="15085"/>
                    <a:pt x="96" y="15478"/>
                    <a:pt x="37" y="15883"/>
                  </a:cubicBezTo>
                  <a:cubicBezTo>
                    <a:pt x="1" y="16300"/>
                    <a:pt x="13" y="16728"/>
                    <a:pt x="84" y="17181"/>
                  </a:cubicBezTo>
                  <a:cubicBezTo>
                    <a:pt x="156" y="17645"/>
                    <a:pt x="310" y="18098"/>
                    <a:pt x="537" y="18610"/>
                  </a:cubicBezTo>
                  <a:cubicBezTo>
                    <a:pt x="894" y="19395"/>
                    <a:pt x="1549" y="20443"/>
                    <a:pt x="2632" y="20836"/>
                  </a:cubicBezTo>
                  <a:cubicBezTo>
                    <a:pt x="2704" y="20872"/>
                    <a:pt x="2811" y="20896"/>
                    <a:pt x="2930" y="20931"/>
                  </a:cubicBezTo>
                  <a:cubicBezTo>
                    <a:pt x="2942" y="20931"/>
                    <a:pt x="2966" y="20943"/>
                    <a:pt x="2989" y="20943"/>
                  </a:cubicBezTo>
                  <a:cubicBezTo>
                    <a:pt x="3394" y="21646"/>
                    <a:pt x="3906" y="22253"/>
                    <a:pt x="4549" y="22777"/>
                  </a:cubicBezTo>
                  <a:cubicBezTo>
                    <a:pt x="4882" y="23039"/>
                    <a:pt x="5228" y="23277"/>
                    <a:pt x="5609" y="23503"/>
                  </a:cubicBezTo>
                  <a:cubicBezTo>
                    <a:pt x="5966" y="23717"/>
                    <a:pt x="6347" y="23896"/>
                    <a:pt x="6787" y="24051"/>
                  </a:cubicBezTo>
                  <a:cubicBezTo>
                    <a:pt x="7538" y="24348"/>
                    <a:pt x="8371" y="24563"/>
                    <a:pt x="9264" y="24670"/>
                  </a:cubicBezTo>
                  <a:cubicBezTo>
                    <a:pt x="9788" y="24729"/>
                    <a:pt x="10324" y="24765"/>
                    <a:pt x="10859" y="24765"/>
                  </a:cubicBezTo>
                  <a:cubicBezTo>
                    <a:pt x="11169" y="24765"/>
                    <a:pt x="11502" y="24753"/>
                    <a:pt x="11824" y="24729"/>
                  </a:cubicBezTo>
                  <a:cubicBezTo>
                    <a:pt x="11871" y="24729"/>
                    <a:pt x="11919" y="24729"/>
                    <a:pt x="11967" y="24706"/>
                  </a:cubicBezTo>
                  <a:lnTo>
                    <a:pt x="12098" y="24729"/>
                  </a:lnTo>
                  <a:cubicBezTo>
                    <a:pt x="12657" y="24765"/>
                    <a:pt x="13241" y="24813"/>
                    <a:pt x="13836" y="24825"/>
                  </a:cubicBezTo>
                  <a:cubicBezTo>
                    <a:pt x="14229" y="24848"/>
                    <a:pt x="14610" y="24848"/>
                    <a:pt x="14955" y="24848"/>
                  </a:cubicBezTo>
                  <a:cubicBezTo>
                    <a:pt x="15955" y="24848"/>
                    <a:pt x="16932" y="24801"/>
                    <a:pt x="17860" y="24694"/>
                  </a:cubicBezTo>
                  <a:cubicBezTo>
                    <a:pt x="18575" y="24622"/>
                    <a:pt x="19253" y="24503"/>
                    <a:pt x="19896" y="24372"/>
                  </a:cubicBezTo>
                  <a:cubicBezTo>
                    <a:pt x="20563" y="24217"/>
                    <a:pt x="21158" y="24039"/>
                    <a:pt x="21694" y="23813"/>
                  </a:cubicBezTo>
                  <a:cubicBezTo>
                    <a:pt x="22920" y="23324"/>
                    <a:pt x="23754" y="22646"/>
                    <a:pt x="24183" y="21812"/>
                  </a:cubicBezTo>
                  <a:cubicBezTo>
                    <a:pt x="24302" y="21586"/>
                    <a:pt x="24385" y="21336"/>
                    <a:pt x="24444" y="21074"/>
                  </a:cubicBezTo>
                  <a:cubicBezTo>
                    <a:pt x="24480" y="20955"/>
                    <a:pt x="24492" y="20824"/>
                    <a:pt x="24504" y="20693"/>
                  </a:cubicBezTo>
                  <a:cubicBezTo>
                    <a:pt x="24528" y="20598"/>
                    <a:pt x="24528" y="20503"/>
                    <a:pt x="24528" y="20384"/>
                  </a:cubicBezTo>
                  <a:cubicBezTo>
                    <a:pt x="24504" y="20050"/>
                    <a:pt x="24409" y="19729"/>
                    <a:pt x="24206" y="19467"/>
                  </a:cubicBezTo>
                  <a:cubicBezTo>
                    <a:pt x="24016" y="19217"/>
                    <a:pt x="23754" y="19014"/>
                    <a:pt x="23409" y="18836"/>
                  </a:cubicBezTo>
                  <a:cubicBezTo>
                    <a:pt x="23075" y="18669"/>
                    <a:pt x="22706" y="18538"/>
                    <a:pt x="22230" y="18431"/>
                  </a:cubicBezTo>
                  <a:cubicBezTo>
                    <a:pt x="21813" y="18336"/>
                    <a:pt x="21337" y="18276"/>
                    <a:pt x="20742" y="18240"/>
                  </a:cubicBezTo>
                  <a:cubicBezTo>
                    <a:pt x="20337" y="18205"/>
                    <a:pt x="19944" y="18193"/>
                    <a:pt x="19527" y="18193"/>
                  </a:cubicBezTo>
                  <a:lnTo>
                    <a:pt x="19051" y="18193"/>
                  </a:lnTo>
                  <a:cubicBezTo>
                    <a:pt x="18408" y="18205"/>
                    <a:pt x="17753" y="18240"/>
                    <a:pt x="17063" y="18300"/>
                  </a:cubicBezTo>
                  <a:cubicBezTo>
                    <a:pt x="16860" y="16669"/>
                    <a:pt x="16610" y="15347"/>
                    <a:pt x="16277" y="14157"/>
                  </a:cubicBezTo>
                  <a:cubicBezTo>
                    <a:pt x="16146" y="13668"/>
                    <a:pt x="15979" y="13156"/>
                    <a:pt x="15777" y="12537"/>
                  </a:cubicBezTo>
                  <a:cubicBezTo>
                    <a:pt x="15610" y="12025"/>
                    <a:pt x="15420" y="11513"/>
                    <a:pt x="15193" y="10990"/>
                  </a:cubicBezTo>
                  <a:cubicBezTo>
                    <a:pt x="14765" y="9906"/>
                    <a:pt x="14265" y="8870"/>
                    <a:pt x="13729" y="7942"/>
                  </a:cubicBezTo>
                  <a:cubicBezTo>
                    <a:pt x="13157" y="6906"/>
                    <a:pt x="12514" y="5977"/>
                    <a:pt x="11824" y="5155"/>
                  </a:cubicBezTo>
                  <a:cubicBezTo>
                    <a:pt x="11467" y="4727"/>
                    <a:pt x="11098" y="4322"/>
                    <a:pt x="10717" y="3953"/>
                  </a:cubicBezTo>
                  <a:cubicBezTo>
                    <a:pt x="10300" y="3548"/>
                    <a:pt x="9943" y="3250"/>
                    <a:pt x="9609" y="3012"/>
                  </a:cubicBezTo>
                  <a:cubicBezTo>
                    <a:pt x="9324" y="2798"/>
                    <a:pt x="9002" y="2608"/>
                    <a:pt x="8633" y="2417"/>
                  </a:cubicBezTo>
                  <a:cubicBezTo>
                    <a:pt x="8252" y="2227"/>
                    <a:pt x="7871" y="2048"/>
                    <a:pt x="7466" y="1929"/>
                  </a:cubicBezTo>
                  <a:cubicBezTo>
                    <a:pt x="7038" y="1774"/>
                    <a:pt x="6621" y="1691"/>
                    <a:pt x="6228" y="1655"/>
                  </a:cubicBezTo>
                  <a:cubicBezTo>
                    <a:pt x="6145" y="1655"/>
                    <a:pt x="6049" y="1643"/>
                    <a:pt x="5966" y="1643"/>
                  </a:cubicBezTo>
                  <a:cubicBezTo>
                    <a:pt x="5859" y="1643"/>
                    <a:pt x="5740" y="1643"/>
                    <a:pt x="5621" y="1655"/>
                  </a:cubicBezTo>
                  <a:cubicBezTo>
                    <a:pt x="5430" y="1667"/>
                    <a:pt x="5240" y="1715"/>
                    <a:pt x="5061" y="1786"/>
                  </a:cubicBezTo>
                  <a:cubicBezTo>
                    <a:pt x="4716" y="1905"/>
                    <a:pt x="4382" y="2131"/>
                    <a:pt x="4144" y="2429"/>
                  </a:cubicBezTo>
                  <a:cubicBezTo>
                    <a:pt x="4323" y="2119"/>
                    <a:pt x="4537" y="1834"/>
                    <a:pt x="4728" y="1596"/>
                  </a:cubicBezTo>
                  <a:cubicBezTo>
                    <a:pt x="4978" y="1310"/>
                    <a:pt x="5263" y="1060"/>
                    <a:pt x="5573" y="834"/>
                  </a:cubicBezTo>
                  <a:cubicBezTo>
                    <a:pt x="5835" y="655"/>
                    <a:pt x="6133" y="512"/>
                    <a:pt x="6430" y="357"/>
                  </a:cubicBezTo>
                  <a:cubicBezTo>
                    <a:pt x="6466" y="345"/>
                    <a:pt x="6502" y="298"/>
                    <a:pt x="6514" y="262"/>
                  </a:cubicBezTo>
                  <a:cubicBezTo>
                    <a:pt x="6526" y="203"/>
                    <a:pt x="6526" y="155"/>
                    <a:pt x="6502" y="95"/>
                  </a:cubicBezTo>
                  <a:cubicBezTo>
                    <a:pt x="6490" y="36"/>
                    <a:pt x="6406" y="0"/>
                    <a:pt x="6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1462;p48">
              <a:extLst>
                <a:ext uri="{FF2B5EF4-FFF2-40B4-BE49-F238E27FC236}">
                  <a16:creationId xmlns:a16="http://schemas.microsoft.com/office/drawing/2014/main" id="{5A13B10F-2F1C-410B-88E8-EDEF64F2ED79}"/>
                </a:ext>
              </a:extLst>
            </p:cNvPr>
            <p:cNvSpPr/>
            <p:nvPr/>
          </p:nvSpPr>
          <p:spPr>
            <a:xfrm>
              <a:off x="6879384" y="2074345"/>
              <a:ext cx="129752" cy="159937"/>
            </a:xfrm>
            <a:custGeom>
              <a:avLst/>
              <a:gdLst/>
              <a:ahLst/>
              <a:cxnLst/>
              <a:rect l="l" t="t" r="r" b="b"/>
              <a:pathLst>
                <a:path w="3787" h="4668" extrusionOk="0">
                  <a:moveTo>
                    <a:pt x="1" y="0"/>
                  </a:moveTo>
                  <a:cubicBezTo>
                    <a:pt x="72" y="84"/>
                    <a:pt x="144" y="179"/>
                    <a:pt x="215" y="286"/>
                  </a:cubicBezTo>
                  <a:cubicBezTo>
                    <a:pt x="608" y="786"/>
                    <a:pt x="965" y="1310"/>
                    <a:pt x="1275" y="1858"/>
                  </a:cubicBezTo>
                  <a:cubicBezTo>
                    <a:pt x="1584" y="2429"/>
                    <a:pt x="1870" y="3001"/>
                    <a:pt x="2120" y="3596"/>
                  </a:cubicBezTo>
                  <a:cubicBezTo>
                    <a:pt x="2239" y="3894"/>
                    <a:pt x="2358" y="4191"/>
                    <a:pt x="2477" y="4513"/>
                  </a:cubicBezTo>
                  <a:cubicBezTo>
                    <a:pt x="2501" y="4572"/>
                    <a:pt x="2525" y="4608"/>
                    <a:pt x="2537" y="4668"/>
                  </a:cubicBezTo>
                  <a:cubicBezTo>
                    <a:pt x="2942" y="4346"/>
                    <a:pt x="3239" y="3977"/>
                    <a:pt x="3454" y="3572"/>
                  </a:cubicBezTo>
                  <a:cubicBezTo>
                    <a:pt x="3573" y="3346"/>
                    <a:pt x="3656" y="3096"/>
                    <a:pt x="3716" y="2846"/>
                  </a:cubicBezTo>
                  <a:cubicBezTo>
                    <a:pt x="3751" y="2727"/>
                    <a:pt x="3763" y="2584"/>
                    <a:pt x="3775" y="2453"/>
                  </a:cubicBezTo>
                  <a:cubicBezTo>
                    <a:pt x="3787" y="2370"/>
                    <a:pt x="3787" y="2263"/>
                    <a:pt x="3787" y="2143"/>
                  </a:cubicBezTo>
                  <a:cubicBezTo>
                    <a:pt x="3775" y="1810"/>
                    <a:pt x="3668" y="1489"/>
                    <a:pt x="3477" y="1239"/>
                  </a:cubicBezTo>
                  <a:cubicBezTo>
                    <a:pt x="3287" y="977"/>
                    <a:pt x="3013" y="774"/>
                    <a:pt x="2680" y="596"/>
                  </a:cubicBezTo>
                  <a:cubicBezTo>
                    <a:pt x="2346" y="429"/>
                    <a:pt x="1977" y="298"/>
                    <a:pt x="1501" y="191"/>
                  </a:cubicBezTo>
                  <a:cubicBezTo>
                    <a:pt x="1084" y="107"/>
                    <a:pt x="608" y="48"/>
                    <a:pt x="13" y="0"/>
                  </a:cubicBezTo>
                  <a:close/>
                </a:path>
              </a:pathLst>
            </a:custGeom>
            <a:solidFill>
              <a:srgbClr val="2D0C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Google Shape;1463;p48">
              <a:extLst>
                <a:ext uri="{FF2B5EF4-FFF2-40B4-BE49-F238E27FC236}">
                  <a16:creationId xmlns:a16="http://schemas.microsoft.com/office/drawing/2014/main" id="{A44AD112-B5B0-47D4-8A34-AC7943898A32}"/>
                </a:ext>
              </a:extLst>
            </p:cNvPr>
            <p:cNvSpPr/>
            <p:nvPr/>
          </p:nvSpPr>
          <p:spPr>
            <a:xfrm>
              <a:off x="6244249" y="1628470"/>
              <a:ext cx="719650" cy="670688"/>
            </a:xfrm>
            <a:custGeom>
              <a:avLst/>
              <a:gdLst/>
              <a:ahLst/>
              <a:cxnLst/>
              <a:rect l="l" t="t" r="r" b="b"/>
              <a:pathLst>
                <a:path w="21004" h="19575" extrusionOk="0">
                  <a:moveTo>
                    <a:pt x="3966" y="1"/>
                  </a:moveTo>
                  <a:cubicBezTo>
                    <a:pt x="3930" y="22"/>
                    <a:pt x="3890" y="27"/>
                    <a:pt x="3851" y="27"/>
                  </a:cubicBezTo>
                  <a:cubicBezTo>
                    <a:pt x="3825" y="27"/>
                    <a:pt x="3799" y="25"/>
                    <a:pt x="3775" y="25"/>
                  </a:cubicBezTo>
                  <a:cubicBezTo>
                    <a:pt x="3692" y="25"/>
                    <a:pt x="3632" y="25"/>
                    <a:pt x="3561" y="37"/>
                  </a:cubicBezTo>
                  <a:cubicBezTo>
                    <a:pt x="3501" y="48"/>
                    <a:pt x="3442" y="48"/>
                    <a:pt x="3394" y="60"/>
                  </a:cubicBezTo>
                  <a:cubicBezTo>
                    <a:pt x="3335" y="84"/>
                    <a:pt x="3299" y="96"/>
                    <a:pt x="3251" y="108"/>
                  </a:cubicBezTo>
                  <a:cubicBezTo>
                    <a:pt x="3192" y="144"/>
                    <a:pt x="3132" y="168"/>
                    <a:pt x="3073" y="215"/>
                  </a:cubicBezTo>
                  <a:cubicBezTo>
                    <a:pt x="3025" y="239"/>
                    <a:pt x="2977" y="275"/>
                    <a:pt x="2954" y="298"/>
                  </a:cubicBezTo>
                  <a:cubicBezTo>
                    <a:pt x="2906" y="346"/>
                    <a:pt x="2846" y="394"/>
                    <a:pt x="2787" y="453"/>
                  </a:cubicBezTo>
                  <a:cubicBezTo>
                    <a:pt x="2739" y="501"/>
                    <a:pt x="2703" y="560"/>
                    <a:pt x="2656" y="620"/>
                  </a:cubicBezTo>
                  <a:cubicBezTo>
                    <a:pt x="2596" y="703"/>
                    <a:pt x="2537" y="775"/>
                    <a:pt x="2489" y="870"/>
                  </a:cubicBezTo>
                  <a:cubicBezTo>
                    <a:pt x="2442" y="953"/>
                    <a:pt x="2406" y="1049"/>
                    <a:pt x="2358" y="1156"/>
                  </a:cubicBezTo>
                  <a:cubicBezTo>
                    <a:pt x="2227" y="1477"/>
                    <a:pt x="2132" y="1846"/>
                    <a:pt x="2061" y="2323"/>
                  </a:cubicBezTo>
                  <a:cubicBezTo>
                    <a:pt x="2013" y="2656"/>
                    <a:pt x="1989" y="3001"/>
                    <a:pt x="1965" y="3430"/>
                  </a:cubicBezTo>
                  <a:cubicBezTo>
                    <a:pt x="1965" y="3573"/>
                    <a:pt x="1953" y="3739"/>
                    <a:pt x="1953" y="3894"/>
                  </a:cubicBezTo>
                  <a:lnTo>
                    <a:pt x="1953" y="4013"/>
                  </a:lnTo>
                  <a:cubicBezTo>
                    <a:pt x="1953" y="4156"/>
                    <a:pt x="1953" y="4287"/>
                    <a:pt x="1941" y="4442"/>
                  </a:cubicBezTo>
                  <a:cubicBezTo>
                    <a:pt x="1941" y="4620"/>
                    <a:pt x="1930" y="4787"/>
                    <a:pt x="1906" y="4942"/>
                  </a:cubicBezTo>
                  <a:cubicBezTo>
                    <a:pt x="1882" y="5263"/>
                    <a:pt x="1834" y="5573"/>
                    <a:pt x="1787" y="5871"/>
                  </a:cubicBezTo>
                  <a:cubicBezTo>
                    <a:pt x="1727" y="6180"/>
                    <a:pt x="1668" y="6490"/>
                    <a:pt x="1584" y="6811"/>
                  </a:cubicBezTo>
                  <a:cubicBezTo>
                    <a:pt x="1513" y="7109"/>
                    <a:pt x="1418" y="7407"/>
                    <a:pt x="1310" y="7704"/>
                  </a:cubicBezTo>
                  <a:cubicBezTo>
                    <a:pt x="1120" y="8299"/>
                    <a:pt x="882" y="8871"/>
                    <a:pt x="644" y="9454"/>
                  </a:cubicBezTo>
                  <a:lnTo>
                    <a:pt x="453" y="9931"/>
                  </a:lnTo>
                  <a:lnTo>
                    <a:pt x="406" y="10038"/>
                  </a:lnTo>
                  <a:cubicBezTo>
                    <a:pt x="358" y="10133"/>
                    <a:pt x="322" y="10252"/>
                    <a:pt x="275" y="10383"/>
                  </a:cubicBezTo>
                  <a:cubicBezTo>
                    <a:pt x="203" y="10574"/>
                    <a:pt x="156" y="10728"/>
                    <a:pt x="120" y="10871"/>
                  </a:cubicBezTo>
                  <a:cubicBezTo>
                    <a:pt x="84" y="11014"/>
                    <a:pt x="48" y="11181"/>
                    <a:pt x="36" y="11347"/>
                  </a:cubicBezTo>
                  <a:cubicBezTo>
                    <a:pt x="25" y="11490"/>
                    <a:pt x="1" y="11609"/>
                    <a:pt x="1" y="11728"/>
                  </a:cubicBezTo>
                  <a:lnTo>
                    <a:pt x="1" y="11931"/>
                  </a:lnTo>
                  <a:cubicBezTo>
                    <a:pt x="1" y="11990"/>
                    <a:pt x="25" y="12062"/>
                    <a:pt x="25" y="12121"/>
                  </a:cubicBezTo>
                  <a:cubicBezTo>
                    <a:pt x="48" y="12324"/>
                    <a:pt x="96" y="12526"/>
                    <a:pt x="167" y="12705"/>
                  </a:cubicBezTo>
                  <a:cubicBezTo>
                    <a:pt x="179" y="12740"/>
                    <a:pt x="215" y="12800"/>
                    <a:pt x="239" y="12848"/>
                  </a:cubicBezTo>
                  <a:lnTo>
                    <a:pt x="334" y="12979"/>
                  </a:lnTo>
                  <a:cubicBezTo>
                    <a:pt x="358" y="13026"/>
                    <a:pt x="406" y="13074"/>
                    <a:pt x="453" y="13110"/>
                  </a:cubicBezTo>
                  <a:cubicBezTo>
                    <a:pt x="501" y="13157"/>
                    <a:pt x="525" y="13193"/>
                    <a:pt x="572" y="13217"/>
                  </a:cubicBezTo>
                  <a:cubicBezTo>
                    <a:pt x="656" y="13276"/>
                    <a:pt x="751" y="13336"/>
                    <a:pt x="870" y="13395"/>
                  </a:cubicBezTo>
                  <a:lnTo>
                    <a:pt x="1001" y="13455"/>
                  </a:lnTo>
                  <a:cubicBezTo>
                    <a:pt x="1060" y="13491"/>
                    <a:pt x="1120" y="13514"/>
                    <a:pt x="1179" y="13562"/>
                  </a:cubicBezTo>
                  <a:cubicBezTo>
                    <a:pt x="1299" y="13633"/>
                    <a:pt x="1406" y="13693"/>
                    <a:pt x="1477" y="13753"/>
                  </a:cubicBezTo>
                  <a:cubicBezTo>
                    <a:pt x="1525" y="13800"/>
                    <a:pt x="1572" y="13824"/>
                    <a:pt x="1608" y="13872"/>
                  </a:cubicBezTo>
                  <a:lnTo>
                    <a:pt x="1727" y="13991"/>
                  </a:lnTo>
                  <a:cubicBezTo>
                    <a:pt x="1787" y="14086"/>
                    <a:pt x="1846" y="14181"/>
                    <a:pt x="1882" y="14324"/>
                  </a:cubicBezTo>
                  <a:cubicBezTo>
                    <a:pt x="1906" y="14419"/>
                    <a:pt x="1930" y="14538"/>
                    <a:pt x="1941" y="14693"/>
                  </a:cubicBezTo>
                  <a:cubicBezTo>
                    <a:pt x="1953" y="14824"/>
                    <a:pt x="1965" y="14979"/>
                    <a:pt x="1965" y="15110"/>
                  </a:cubicBezTo>
                  <a:cubicBezTo>
                    <a:pt x="1989" y="15253"/>
                    <a:pt x="2001" y="15455"/>
                    <a:pt x="2013" y="15634"/>
                  </a:cubicBezTo>
                  <a:cubicBezTo>
                    <a:pt x="2025" y="15717"/>
                    <a:pt x="2049" y="15848"/>
                    <a:pt x="2072" y="15967"/>
                  </a:cubicBezTo>
                  <a:cubicBezTo>
                    <a:pt x="2084" y="16027"/>
                    <a:pt x="2108" y="16086"/>
                    <a:pt x="2132" y="16146"/>
                  </a:cubicBezTo>
                  <a:cubicBezTo>
                    <a:pt x="2144" y="16193"/>
                    <a:pt x="2180" y="16253"/>
                    <a:pt x="2192" y="16300"/>
                  </a:cubicBezTo>
                  <a:cubicBezTo>
                    <a:pt x="2311" y="16586"/>
                    <a:pt x="2442" y="16836"/>
                    <a:pt x="2584" y="17074"/>
                  </a:cubicBezTo>
                  <a:cubicBezTo>
                    <a:pt x="2715" y="17301"/>
                    <a:pt x="2858" y="17515"/>
                    <a:pt x="3013" y="17717"/>
                  </a:cubicBezTo>
                  <a:cubicBezTo>
                    <a:pt x="3156" y="17908"/>
                    <a:pt x="3311" y="18074"/>
                    <a:pt x="3454" y="18229"/>
                  </a:cubicBezTo>
                  <a:lnTo>
                    <a:pt x="3489" y="18265"/>
                  </a:lnTo>
                  <a:cubicBezTo>
                    <a:pt x="3835" y="18455"/>
                    <a:pt x="4192" y="18622"/>
                    <a:pt x="4585" y="18765"/>
                  </a:cubicBezTo>
                  <a:cubicBezTo>
                    <a:pt x="5347" y="19063"/>
                    <a:pt x="6180" y="19277"/>
                    <a:pt x="7073" y="19396"/>
                  </a:cubicBezTo>
                  <a:cubicBezTo>
                    <a:pt x="7621" y="19456"/>
                    <a:pt x="8157" y="19503"/>
                    <a:pt x="8669" y="19503"/>
                  </a:cubicBezTo>
                  <a:cubicBezTo>
                    <a:pt x="8954" y="19503"/>
                    <a:pt x="9276" y="19479"/>
                    <a:pt x="9633" y="19456"/>
                  </a:cubicBezTo>
                  <a:cubicBezTo>
                    <a:pt x="9681" y="19456"/>
                    <a:pt x="9728" y="19456"/>
                    <a:pt x="9764" y="19444"/>
                  </a:cubicBezTo>
                  <a:lnTo>
                    <a:pt x="9907" y="19456"/>
                  </a:lnTo>
                  <a:cubicBezTo>
                    <a:pt x="10466" y="19503"/>
                    <a:pt x="11062" y="19539"/>
                    <a:pt x="11645" y="19563"/>
                  </a:cubicBezTo>
                  <a:cubicBezTo>
                    <a:pt x="12074" y="19575"/>
                    <a:pt x="12443" y="19575"/>
                    <a:pt x="12764" y="19575"/>
                  </a:cubicBezTo>
                  <a:cubicBezTo>
                    <a:pt x="13752" y="19575"/>
                    <a:pt x="14741" y="19527"/>
                    <a:pt x="15657" y="19420"/>
                  </a:cubicBezTo>
                  <a:cubicBezTo>
                    <a:pt x="16372" y="19348"/>
                    <a:pt x="17062" y="19229"/>
                    <a:pt x="17705" y="19098"/>
                  </a:cubicBezTo>
                  <a:cubicBezTo>
                    <a:pt x="18384" y="18944"/>
                    <a:pt x="18967" y="18765"/>
                    <a:pt x="19503" y="18551"/>
                  </a:cubicBezTo>
                  <a:cubicBezTo>
                    <a:pt x="20087" y="18313"/>
                    <a:pt x="20587" y="18027"/>
                    <a:pt x="21003" y="17693"/>
                  </a:cubicBezTo>
                  <a:lnTo>
                    <a:pt x="20980" y="17598"/>
                  </a:lnTo>
                  <a:lnTo>
                    <a:pt x="20944" y="17491"/>
                  </a:lnTo>
                  <a:cubicBezTo>
                    <a:pt x="20837" y="17193"/>
                    <a:pt x="20718" y="16884"/>
                    <a:pt x="20587" y="16586"/>
                  </a:cubicBezTo>
                  <a:cubicBezTo>
                    <a:pt x="20051" y="15336"/>
                    <a:pt x="19467" y="14288"/>
                    <a:pt x="18777" y="13383"/>
                  </a:cubicBezTo>
                  <a:cubicBezTo>
                    <a:pt x="18658" y="13229"/>
                    <a:pt x="18515" y="13074"/>
                    <a:pt x="18396" y="12931"/>
                  </a:cubicBezTo>
                  <a:cubicBezTo>
                    <a:pt x="18015" y="12907"/>
                    <a:pt x="17670" y="12907"/>
                    <a:pt x="17324" y="12907"/>
                  </a:cubicBezTo>
                  <a:lnTo>
                    <a:pt x="16848" y="12907"/>
                  </a:lnTo>
                  <a:cubicBezTo>
                    <a:pt x="16193" y="12919"/>
                    <a:pt x="15538" y="12955"/>
                    <a:pt x="14872" y="13014"/>
                  </a:cubicBezTo>
                  <a:cubicBezTo>
                    <a:pt x="14741" y="11883"/>
                    <a:pt x="14562" y="10883"/>
                    <a:pt x="14372" y="9978"/>
                  </a:cubicBezTo>
                  <a:cubicBezTo>
                    <a:pt x="14110" y="9812"/>
                    <a:pt x="13895" y="9681"/>
                    <a:pt x="13681" y="9538"/>
                  </a:cubicBezTo>
                  <a:cubicBezTo>
                    <a:pt x="13431" y="9383"/>
                    <a:pt x="13181" y="9204"/>
                    <a:pt x="12907" y="9026"/>
                  </a:cubicBezTo>
                  <a:cubicBezTo>
                    <a:pt x="11871" y="8276"/>
                    <a:pt x="10955" y="7537"/>
                    <a:pt x="10145" y="6764"/>
                  </a:cubicBezTo>
                  <a:cubicBezTo>
                    <a:pt x="9704" y="6347"/>
                    <a:pt x="9288" y="5930"/>
                    <a:pt x="8907" y="5490"/>
                  </a:cubicBezTo>
                  <a:cubicBezTo>
                    <a:pt x="8502" y="5049"/>
                    <a:pt x="8121" y="4585"/>
                    <a:pt x="7776" y="4132"/>
                  </a:cubicBezTo>
                  <a:cubicBezTo>
                    <a:pt x="7383" y="3620"/>
                    <a:pt x="7061" y="3156"/>
                    <a:pt x="6764" y="2692"/>
                  </a:cubicBezTo>
                  <a:lnTo>
                    <a:pt x="6633" y="2489"/>
                  </a:lnTo>
                  <a:cubicBezTo>
                    <a:pt x="6371" y="2084"/>
                    <a:pt x="6109" y="1692"/>
                    <a:pt x="5811" y="1299"/>
                  </a:cubicBezTo>
                  <a:cubicBezTo>
                    <a:pt x="5525" y="930"/>
                    <a:pt x="5263" y="656"/>
                    <a:pt x="4989" y="453"/>
                  </a:cubicBezTo>
                  <a:cubicBezTo>
                    <a:pt x="4882" y="382"/>
                    <a:pt x="4811" y="322"/>
                    <a:pt x="4739" y="275"/>
                  </a:cubicBezTo>
                  <a:cubicBezTo>
                    <a:pt x="4644" y="215"/>
                    <a:pt x="4561" y="168"/>
                    <a:pt x="4454" y="144"/>
                  </a:cubicBezTo>
                  <a:cubicBezTo>
                    <a:pt x="4370" y="96"/>
                    <a:pt x="4275" y="84"/>
                    <a:pt x="4204" y="48"/>
                  </a:cubicBezTo>
                  <a:cubicBezTo>
                    <a:pt x="4132" y="37"/>
                    <a:pt x="4049" y="25"/>
                    <a:pt x="3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Google Shape;1464;p48">
              <a:extLst>
                <a:ext uri="{FF2B5EF4-FFF2-40B4-BE49-F238E27FC236}">
                  <a16:creationId xmlns:a16="http://schemas.microsoft.com/office/drawing/2014/main" id="{61EBE58A-9AF0-4E91-AEC5-09E7464FFE02}"/>
                </a:ext>
              </a:extLst>
            </p:cNvPr>
            <p:cNvSpPr/>
            <p:nvPr/>
          </p:nvSpPr>
          <p:spPr>
            <a:xfrm>
              <a:off x="6593028" y="2286045"/>
              <a:ext cx="720849" cy="789819"/>
            </a:xfrm>
            <a:custGeom>
              <a:avLst/>
              <a:gdLst/>
              <a:ahLst/>
              <a:cxnLst/>
              <a:rect l="l" t="t" r="r" b="b"/>
              <a:pathLst>
                <a:path w="21039" h="23052" extrusionOk="0">
                  <a:moveTo>
                    <a:pt x="8073" y="1"/>
                  </a:moveTo>
                  <a:cubicBezTo>
                    <a:pt x="7597" y="1"/>
                    <a:pt x="7132" y="24"/>
                    <a:pt x="6668" y="84"/>
                  </a:cubicBezTo>
                  <a:cubicBezTo>
                    <a:pt x="5763" y="203"/>
                    <a:pt x="4906" y="477"/>
                    <a:pt x="4108" y="858"/>
                  </a:cubicBezTo>
                  <a:cubicBezTo>
                    <a:pt x="3311" y="1263"/>
                    <a:pt x="2560" y="1822"/>
                    <a:pt x="1953" y="2501"/>
                  </a:cubicBezTo>
                  <a:cubicBezTo>
                    <a:pt x="1644" y="2858"/>
                    <a:pt x="1346" y="3239"/>
                    <a:pt x="1096" y="3668"/>
                  </a:cubicBezTo>
                  <a:cubicBezTo>
                    <a:pt x="810" y="4132"/>
                    <a:pt x="596" y="4596"/>
                    <a:pt x="441" y="5061"/>
                  </a:cubicBezTo>
                  <a:cubicBezTo>
                    <a:pt x="286" y="5501"/>
                    <a:pt x="167" y="6013"/>
                    <a:pt x="96" y="6609"/>
                  </a:cubicBezTo>
                  <a:cubicBezTo>
                    <a:pt x="36" y="7121"/>
                    <a:pt x="1" y="7680"/>
                    <a:pt x="36" y="8287"/>
                  </a:cubicBezTo>
                  <a:cubicBezTo>
                    <a:pt x="48" y="8847"/>
                    <a:pt x="108" y="9430"/>
                    <a:pt x="215" y="10073"/>
                  </a:cubicBezTo>
                  <a:cubicBezTo>
                    <a:pt x="298" y="10657"/>
                    <a:pt x="441" y="11264"/>
                    <a:pt x="596" y="11895"/>
                  </a:cubicBezTo>
                  <a:cubicBezTo>
                    <a:pt x="905" y="13086"/>
                    <a:pt x="1358" y="14300"/>
                    <a:pt x="1906" y="15467"/>
                  </a:cubicBezTo>
                  <a:cubicBezTo>
                    <a:pt x="2429" y="16610"/>
                    <a:pt x="3037" y="17646"/>
                    <a:pt x="3692" y="18562"/>
                  </a:cubicBezTo>
                  <a:cubicBezTo>
                    <a:pt x="4394" y="19551"/>
                    <a:pt x="5096" y="20289"/>
                    <a:pt x="5835" y="20872"/>
                  </a:cubicBezTo>
                  <a:cubicBezTo>
                    <a:pt x="6835" y="21634"/>
                    <a:pt x="8061" y="22218"/>
                    <a:pt x="9442" y="22587"/>
                  </a:cubicBezTo>
                  <a:cubicBezTo>
                    <a:pt x="10061" y="22753"/>
                    <a:pt x="10740" y="22884"/>
                    <a:pt x="11478" y="22956"/>
                  </a:cubicBezTo>
                  <a:cubicBezTo>
                    <a:pt x="11990" y="23015"/>
                    <a:pt x="12526" y="23051"/>
                    <a:pt x="13074" y="23051"/>
                  </a:cubicBezTo>
                  <a:lnTo>
                    <a:pt x="13550" y="23051"/>
                  </a:lnTo>
                  <a:cubicBezTo>
                    <a:pt x="14217" y="23027"/>
                    <a:pt x="14907" y="22956"/>
                    <a:pt x="15586" y="22837"/>
                  </a:cubicBezTo>
                  <a:cubicBezTo>
                    <a:pt x="15919" y="22777"/>
                    <a:pt x="16241" y="22718"/>
                    <a:pt x="16574" y="22646"/>
                  </a:cubicBezTo>
                  <a:cubicBezTo>
                    <a:pt x="16836" y="22587"/>
                    <a:pt x="17146" y="22503"/>
                    <a:pt x="17467" y="22408"/>
                  </a:cubicBezTo>
                  <a:cubicBezTo>
                    <a:pt x="17943" y="22241"/>
                    <a:pt x="18372" y="22015"/>
                    <a:pt x="18753" y="21718"/>
                  </a:cubicBezTo>
                  <a:cubicBezTo>
                    <a:pt x="18955" y="21575"/>
                    <a:pt x="19134" y="21420"/>
                    <a:pt x="19289" y="21265"/>
                  </a:cubicBezTo>
                  <a:cubicBezTo>
                    <a:pt x="19444" y="21110"/>
                    <a:pt x="19586" y="20932"/>
                    <a:pt x="19741" y="20729"/>
                  </a:cubicBezTo>
                  <a:cubicBezTo>
                    <a:pt x="19991" y="20372"/>
                    <a:pt x="20194" y="19967"/>
                    <a:pt x="20396" y="19479"/>
                  </a:cubicBezTo>
                  <a:cubicBezTo>
                    <a:pt x="20563" y="19063"/>
                    <a:pt x="20694" y="18598"/>
                    <a:pt x="20801" y="18062"/>
                  </a:cubicBezTo>
                  <a:cubicBezTo>
                    <a:pt x="20979" y="17134"/>
                    <a:pt x="21039" y="16110"/>
                    <a:pt x="20991" y="14931"/>
                  </a:cubicBezTo>
                  <a:cubicBezTo>
                    <a:pt x="20956" y="14002"/>
                    <a:pt x="20837" y="13002"/>
                    <a:pt x="20658" y="11883"/>
                  </a:cubicBezTo>
                  <a:cubicBezTo>
                    <a:pt x="20658" y="11859"/>
                    <a:pt x="20646" y="11847"/>
                    <a:pt x="20646" y="11812"/>
                  </a:cubicBezTo>
                  <a:cubicBezTo>
                    <a:pt x="20598" y="11276"/>
                    <a:pt x="20515" y="10752"/>
                    <a:pt x="20420" y="10276"/>
                  </a:cubicBezTo>
                  <a:lnTo>
                    <a:pt x="20348" y="9907"/>
                  </a:lnTo>
                  <a:cubicBezTo>
                    <a:pt x="20301" y="9621"/>
                    <a:pt x="20241" y="9359"/>
                    <a:pt x="20206" y="9073"/>
                  </a:cubicBezTo>
                  <a:cubicBezTo>
                    <a:pt x="20158" y="8787"/>
                    <a:pt x="20110" y="8585"/>
                    <a:pt x="20063" y="8383"/>
                  </a:cubicBezTo>
                  <a:cubicBezTo>
                    <a:pt x="19860" y="7549"/>
                    <a:pt x="19515" y="6740"/>
                    <a:pt x="19015" y="5930"/>
                  </a:cubicBezTo>
                  <a:cubicBezTo>
                    <a:pt x="18539" y="5168"/>
                    <a:pt x="17943" y="4454"/>
                    <a:pt x="17241" y="3775"/>
                  </a:cubicBezTo>
                  <a:cubicBezTo>
                    <a:pt x="16550" y="3132"/>
                    <a:pt x="15776" y="2537"/>
                    <a:pt x="14931" y="2013"/>
                  </a:cubicBezTo>
                  <a:cubicBezTo>
                    <a:pt x="14110" y="1513"/>
                    <a:pt x="13205" y="1096"/>
                    <a:pt x="12288" y="751"/>
                  </a:cubicBezTo>
                  <a:cubicBezTo>
                    <a:pt x="11371" y="429"/>
                    <a:pt x="10419" y="203"/>
                    <a:pt x="9466" y="84"/>
                  </a:cubicBezTo>
                  <a:cubicBezTo>
                    <a:pt x="8978" y="24"/>
                    <a:pt x="8514" y="1"/>
                    <a:pt x="8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Google Shape;1465;p48">
              <a:extLst>
                <a:ext uri="{FF2B5EF4-FFF2-40B4-BE49-F238E27FC236}">
                  <a16:creationId xmlns:a16="http://schemas.microsoft.com/office/drawing/2014/main" id="{88F0DE55-4B95-4D41-832A-F513A5ABEFCD}"/>
                </a:ext>
              </a:extLst>
            </p:cNvPr>
            <p:cNvSpPr/>
            <p:nvPr/>
          </p:nvSpPr>
          <p:spPr>
            <a:xfrm>
              <a:off x="6592617" y="2285634"/>
              <a:ext cx="580955" cy="791018"/>
            </a:xfrm>
            <a:custGeom>
              <a:avLst/>
              <a:gdLst/>
              <a:ahLst/>
              <a:cxnLst/>
              <a:rect l="l" t="t" r="r" b="b"/>
              <a:pathLst>
                <a:path w="16956" h="23087" extrusionOk="0">
                  <a:moveTo>
                    <a:pt x="8049" y="1"/>
                  </a:moveTo>
                  <a:cubicBezTo>
                    <a:pt x="7609" y="13"/>
                    <a:pt x="7144" y="36"/>
                    <a:pt x="6668" y="96"/>
                  </a:cubicBezTo>
                  <a:cubicBezTo>
                    <a:pt x="5763" y="215"/>
                    <a:pt x="4894" y="489"/>
                    <a:pt x="4108" y="870"/>
                  </a:cubicBezTo>
                  <a:cubicBezTo>
                    <a:pt x="3311" y="1275"/>
                    <a:pt x="2561" y="1834"/>
                    <a:pt x="1953" y="2513"/>
                  </a:cubicBezTo>
                  <a:cubicBezTo>
                    <a:pt x="1644" y="2858"/>
                    <a:pt x="1346" y="3251"/>
                    <a:pt x="1084" y="3704"/>
                  </a:cubicBezTo>
                  <a:cubicBezTo>
                    <a:pt x="810" y="4156"/>
                    <a:pt x="596" y="4620"/>
                    <a:pt x="429" y="5085"/>
                  </a:cubicBezTo>
                  <a:cubicBezTo>
                    <a:pt x="286" y="5525"/>
                    <a:pt x="167" y="6037"/>
                    <a:pt x="96" y="6633"/>
                  </a:cubicBezTo>
                  <a:cubicBezTo>
                    <a:pt x="36" y="7144"/>
                    <a:pt x="1" y="7704"/>
                    <a:pt x="36" y="8311"/>
                  </a:cubicBezTo>
                  <a:cubicBezTo>
                    <a:pt x="48" y="8883"/>
                    <a:pt x="108" y="9454"/>
                    <a:pt x="215" y="10097"/>
                  </a:cubicBezTo>
                  <a:cubicBezTo>
                    <a:pt x="298" y="10681"/>
                    <a:pt x="429" y="11288"/>
                    <a:pt x="596" y="11931"/>
                  </a:cubicBezTo>
                  <a:cubicBezTo>
                    <a:pt x="906" y="13121"/>
                    <a:pt x="1358" y="14324"/>
                    <a:pt x="1906" y="15503"/>
                  </a:cubicBezTo>
                  <a:cubicBezTo>
                    <a:pt x="2430" y="16634"/>
                    <a:pt x="3037" y="17670"/>
                    <a:pt x="3692" y="18610"/>
                  </a:cubicBezTo>
                  <a:cubicBezTo>
                    <a:pt x="4394" y="19587"/>
                    <a:pt x="5097" y="20337"/>
                    <a:pt x="5835" y="20920"/>
                  </a:cubicBezTo>
                  <a:cubicBezTo>
                    <a:pt x="6835" y="21694"/>
                    <a:pt x="8049" y="22253"/>
                    <a:pt x="9442" y="22623"/>
                  </a:cubicBezTo>
                  <a:cubicBezTo>
                    <a:pt x="10061" y="22789"/>
                    <a:pt x="10728" y="22920"/>
                    <a:pt x="11478" y="23004"/>
                  </a:cubicBezTo>
                  <a:cubicBezTo>
                    <a:pt x="12002" y="23063"/>
                    <a:pt x="12538" y="23087"/>
                    <a:pt x="13074" y="23087"/>
                  </a:cubicBezTo>
                  <a:lnTo>
                    <a:pt x="13550" y="23087"/>
                  </a:lnTo>
                  <a:cubicBezTo>
                    <a:pt x="14205" y="23075"/>
                    <a:pt x="14895" y="23004"/>
                    <a:pt x="15586" y="22885"/>
                  </a:cubicBezTo>
                  <a:cubicBezTo>
                    <a:pt x="15812" y="22837"/>
                    <a:pt x="16050" y="22789"/>
                    <a:pt x="16288" y="22742"/>
                  </a:cubicBezTo>
                  <a:cubicBezTo>
                    <a:pt x="16348" y="22587"/>
                    <a:pt x="16384" y="22420"/>
                    <a:pt x="16431" y="22253"/>
                  </a:cubicBezTo>
                  <a:cubicBezTo>
                    <a:pt x="16479" y="22087"/>
                    <a:pt x="16527" y="21944"/>
                    <a:pt x="16550" y="21777"/>
                  </a:cubicBezTo>
                  <a:cubicBezTo>
                    <a:pt x="16622" y="21408"/>
                    <a:pt x="16705" y="21039"/>
                    <a:pt x="16741" y="20658"/>
                  </a:cubicBezTo>
                  <a:cubicBezTo>
                    <a:pt x="16824" y="20146"/>
                    <a:pt x="16860" y="19622"/>
                    <a:pt x="16896" y="19086"/>
                  </a:cubicBezTo>
                  <a:cubicBezTo>
                    <a:pt x="16919" y="18491"/>
                    <a:pt x="16955" y="17908"/>
                    <a:pt x="16955" y="17312"/>
                  </a:cubicBezTo>
                  <a:cubicBezTo>
                    <a:pt x="16955" y="16360"/>
                    <a:pt x="16919" y="15419"/>
                    <a:pt x="16860" y="14467"/>
                  </a:cubicBezTo>
                  <a:cubicBezTo>
                    <a:pt x="16800" y="13455"/>
                    <a:pt x="16705" y="12467"/>
                    <a:pt x="16562" y="11455"/>
                  </a:cubicBezTo>
                  <a:lnTo>
                    <a:pt x="16562" y="11466"/>
                  </a:lnTo>
                  <a:cubicBezTo>
                    <a:pt x="16467" y="10716"/>
                    <a:pt x="16348" y="9978"/>
                    <a:pt x="16205" y="9228"/>
                  </a:cubicBezTo>
                  <a:cubicBezTo>
                    <a:pt x="16015" y="8240"/>
                    <a:pt x="15788" y="7240"/>
                    <a:pt x="15515" y="6252"/>
                  </a:cubicBezTo>
                  <a:cubicBezTo>
                    <a:pt x="15241" y="5323"/>
                    <a:pt x="14931" y="4394"/>
                    <a:pt x="14538" y="3501"/>
                  </a:cubicBezTo>
                  <a:cubicBezTo>
                    <a:pt x="14288" y="2930"/>
                    <a:pt x="14026" y="2358"/>
                    <a:pt x="13705" y="1811"/>
                  </a:cubicBezTo>
                  <a:cubicBezTo>
                    <a:pt x="13586" y="1596"/>
                    <a:pt x="13467" y="1406"/>
                    <a:pt x="13348" y="1215"/>
                  </a:cubicBezTo>
                  <a:cubicBezTo>
                    <a:pt x="12990" y="1049"/>
                    <a:pt x="12621" y="894"/>
                    <a:pt x="12252" y="763"/>
                  </a:cubicBezTo>
                  <a:cubicBezTo>
                    <a:pt x="11347" y="441"/>
                    <a:pt x="10395" y="215"/>
                    <a:pt x="9442" y="96"/>
                  </a:cubicBezTo>
                  <a:cubicBezTo>
                    <a:pt x="8978" y="36"/>
                    <a:pt x="8514" y="1"/>
                    <a:pt x="8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Google Shape;1466;p48">
              <a:extLst>
                <a:ext uri="{FF2B5EF4-FFF2-40B4-BE49-F238E27FC236}">
                  <a16:creationId xmlns:a16="http://schemas.microsoft.com/office/drawing/2014/main" id="{41F0D807-338F-472E-B200-5D003AC18CBE}"/>
                </a:ext>
              </a:extLst>
            </p:cNvPr>
            <p:cNvSpPr/>
            <p:nvPr/>
          </p:nvSpPr>
          <p:spPr>
            <a:xfrm>
              <a:off x="7120891" y="2507544"/>
              <a:ext cx="22476" cy="45877"/>
            </a:xfrm>
            <a:custGeom>
              <a:avLst/>
              <a:gdLst/>
              <a:ahLst/>
              <a:cxnLst/>
              <a:rect l="l" t="t" r="r" b="b"/>
              <a:pathLst>
                <a:path w="656" h="1339" extrusionOk="0">
                  <a:moveTo>
                    <a:pt x="167" y="1"/>
                  </a:moveTo>
                  <a:cubicBezTo>
                    <a:pt x="119" y="1"/>
                    <a:pt x="72" y="36"/>
                    <a:pt x="48" y="84"/>
                  </a:cubicBezTo>
                  <a:cubicBezTo>
                    <a:pt x="12" y="108"/>
                    <a:pt x="0" y="167"/>
                    <a:pt x="12" y="227"/>
                  </a:cubicBezTo>
                  <a:cubicBezTo>
                    <a:pt x="96" y="537"/>
                    <a:pt x="179" y="870"/>
                    <a:pt x="250" y="1179"/>
                  </a:cubicBezTo>
                  <a:cubicBezTo>
                    <a:pt x="262" y="1227"/>
                    <a:pt x="286" y="1275"/>
                    <a:pt x="322" y="1299"/>
                  </a:cubicBezTo>
                  <a:cubicBezTo>
                    <a:pt x="357" y="1325"/>
                    <a:pt x="393" y="1339"/>
                    <a:pt x="434" y="1339"/>
                  </a:cubicBezTo>
                  <a:cubicBezTo>
                    <a:pt x="448" y="1339"/>
                    <a:pt x="462" y="1337"/>
                    <a:pt x="477" y="1334"/>
                  </a:cubicBezTo>
                  <a:cubicBezTo>
                    <a:pt x="560" y="1310"/>
                    <a:pt x="655" y="1215"/>
                    <a:pt x="643" y="1120"/>
                  </a:cubicBezTo>
                  <a:cubicBezTo>
                    <a:pt x="560" y="810"/>
                    <a:pt x="488" y="477"/>
                    <a:pt x="405" y="167"/>
                  </a:cubicBezTo>
                  <a:cubicBezTo>
                    <a:pt x="393" y="120"/>
                    <a:pt x="369" y="84"/>
                    <a:pt x="322" y="48"/>
                  </a:cubicBezTo>
                  <a:cubicBezTo>
                    <a:pt x="298" y="25"/>
                    <a:pt x="250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Google Shape;1467;p48">
              <a:extLst>
                <a:ext uri="{FF2B5EF4-FFF2-40B4-BE49-F238E27FC236}">
                  <a16:creationId xmlns:a16="http://schemas.microsoft.com/office/drawing/2014/main" id="{E09E99A6-6001-4719-8F8F-FE9E5FB69AC4}"/>
                </a:ext>
              </a:extLst>
            </p:cNvPr>
            <p:cNvSpPr/>
            <p:nvPr/>
          </p:nvSpPr>
          <p:spPr>
            <a:xfrm>
              <a:off x="7134767" y="2580965"/>
              <a:ext cx="17954" cy="33954"/>
            </a:xfrm>
            <a:custGeom>
              <a:avLst/>
              <a:gdLst/>
              <a:ahLst/>
              <a:cxnLst/>
              <a:rect l="l" t="t" r="r" b="b"/>
              <a:pathLst>
                <a:path w="524" h="991" extrusionOk="0">
                  <a:moveTo>
                    <a:pt x="179" y="1"/>
                  </a:moveTo>
                  <a:cubicBezTo>
                    <a:pt x="72" y="25"/>
                    <a:pt x="0" y="120"/>
                    <a:pt x="12" y="215"/>
                  </a:cubicBezTo>
                  <a:cubicBezTo>
                    <a:pt x="60" y="418"/>
                    <a:pt x="107" y="620"/>
                    <a:pt x="131" y="822"/>
                  </a:cubicBezTo>
                  <a:cubicBezTo>
                    <a:pt x="142" y="922"/>
                    <a:pt x="225" y="990"/>
                    <a:pt x="322" y="990"/>
                  </a:cubicBezTo>
                  <a:cubicBezTo>
                    <a:pt x="330" y="990"/>
                    <a:pt x="338" y="990"/>
                    <a:pt x="345" y="989"/>
                  </a:cubicBezTo>
                  <a:cubicBezTo>
                    <a:pt x="441" y="977"/>
                    <a:pt x="524" y="870"/>
                    <a:pt x="500" y="775"/>
                  </a:cubicBezTo>
                  <a:cubicBezTo>
                    <a:pt x="464" y="572"/>
                    <a:pt x="429" y="382"/>
                    <a:pt x="381" y="168"/>
                  </a:cubicBezTo>
                  <a:cubicBezTo>
                    <a:pt x="369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1468;p48">
              <a:extLst>
                <a:ext uri="{FF2B5EF4-FFF2-40B4-BE49-F238E27FC236}">
                  <a16:creationId xmlns:a16="http://schemas.microsoft.com/office/drawing/2014/main" id="{3F64EAAC-A201-49F5-9B0F-8B468C7E0629}"/>
                </a:ext>
              </a:extLst>
            </p:cNvPr>
            <p:cNvSpPr/>
            <p:nvPr/>
          </p:nvSpPr>
          <p:spPr>
            <a:xfrm>
              <a:off x="7149842" y="2645445"/>
              <a:ext cx="17577" cy="36764"/>
            </a:xfrm>
            <a:custGeom>
              <a:avLst/>
              <a:gdLst/>
              <a:ahLst/>
              <a:cxnLst/>
              <a:rect l="l" t="t" r="r" b="b"/>
              <a:pathLst>
                <a:path w="513" h="1073" extrusionOk="0">
                  <a:moveTo>
                    <a:pt x="167" y="0"/>
                  </a:moveTo>
                  <a:cubicBezTo>
                    <a:pt x="60" y="12"/>
                    <a:pt x="1" y="119"/>
                    <a:pt x="1" y="202"/>
                  </a:cubicBezTo>
                  <a:cubicBezTo>
                    <a:pt x="36" y="441"/>
                    <a:pt x="84" y="667"/>
                    <a:pt x="120" y="905"/>
                  </a:cubicBezTo>
                  <a:cubicBezTo>
                    <a:pt x="142" y="1004"/>
                    <a:pt x="215" y="1073"/>
                    <a:pt x="311" y="1073"/>
                  </a:cubicBezTo>
                  <a:cubicBezTo>
                    <a:pt x="319" y="1073"/>
                    <a:pt x="326" y="1072"/>
                    <a:pt x="334" y="1072"/>
                  </a:cubicBezTo>
                  <a:cubicBezTo>
                    <a:pt x="441" y="1060"/>
                    <a:pt x="513" y="953"/>
                    <a:pt x="501" y="857"/>
                  </a:cubicBezTo>
                  <a:cubicBezTo>
                    <a:pt x="453" y="619"/>
                    <a:pt x="405" y="405"/>
                    <a:pt x="382" y="167"/>
                  </a:cubicBezTo>
                  <a:cubicBezTo>
                    <a:pt x="358" y="71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Google Shape;1469;p48">
              <a:extLst>
                <a:ext uri="{FF2B5EF4-FFF2-40B4-BE49-F238E27FC236}">
                  <a16:creationId xmlns:a16="http://schemas.microsoft.com/office/drawing/2014/main" id="{BACEA15A-D191-4BD3-9239-AF14F5ADCFB2}"/>
                </a:ext>
              </a:extLst>
            </p:cNvPr>
            <p:cNvSpPr/>
            <p:nvPr/>
          </p:nvSpPr>
          <p:spPr>
            <a:xfrm>
              <a:off x="7157996" y="2707423"/>
              <a:ext cx="15555" cy="38922"/>
            </a:xfrm>
            <a:custGeom>
              <a:avLst/>
              <a:gdLst/>
              <a:ahLst/>
              <a:cxnLst/>
              <a:rect l="l" t="t" r="r" b="b"/>
              <a:pathLst>
                <a:path w="454" h="1136" extrusionOk="0">
                  <a:moveTo>
                    <a:pt x="167" y="1"/>
                  </a:moveTo>
                  <a:cubicBezTo>
                    <a:pt x="60" y="25"/>
                    <a:pt x="1" y="120"/>
                    <a:pt x="1" y="215"/>
                  </a:cubicBezTo>
                  <a:cubicBezTo>
                    <a:pt x="25" y="465"/>
                    <a:pt x="48" y="715"/>
                    <a:pt x="84" y="977"/>
                  </a:cubicBezTo>
                  <a:cubicBezTo>
                    <a:pt x="95" y="1061"/>
                    <a:pt x="179" y="1136"/>
                    <a:pt x="256" y="1136"/>
                  </a:cubicBezTo>
                  <a:cubicBezTo>
                    <a:pt x="267" y="1136"/>
                    <a:pt x="277" y="1135"/>
                    <a:pt x="287" y="1132"/>
                  </a:cubicBezTo>
                  <a:cubicBezTo>
                    <a:pt x="394" y="1120"/>
                    <a:pt x="453" y="1013"/>
                    <a:pt x="453" y="929"/>
                  </a:cubicBezTo>
                  <a:cubicBezTo>
                    <a:pt x="417" y="679"/>
                    <a:pt x="394" y="418"/>
                    <a:pt x="382" y="167"/>
                  </a:cubicBez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Google Shape;1470;p48">
              <a:extLst>
                <a:ext uri="{FF2B5EF4-FFF2-40B4-BE49-F238E27FC236}">
                  <a16:creationId xmlns:a16="http://schemas.microsoft.com/office/drawing/2014/main" id="{55EB9095-0287-4D8A-ACE9-84D44503E7BF}"/>
                </a:ext>
              </a:extLst>
            </p:cNvPr>
            <p:cNvSpPr/>
            <p:nvPr/>
          </p:nvSpPr>
          <p:spPr>
            <a:xfrm>
              <a:off x="7162073" y="2778413"/>
              <a:ext cx="15966" cy="39744"/>
            </a:xfrm>
            <a:custGeom>
              <a:avLst/>
              <a:gdLst/>
              <a:ahLst/>
              <a:cxnLst/>
              <a:rect l="l" t="t" r="r" b="b"/>
              <a:pathLst>
                <a:path w="466" h="1160" extrusionOk="0">
                  <a:moveTo>
                    <a:pt x="168" y="0"/>
                  </a:moveTo>
                  <a:cubicBezTo>
                    <a:pt x="60" y="12"/>
                    <a:pt x="1" y="120"/>
                    <a:pt x="1" y="203"/>
                  </a:cubicBezTo>
                  <a:cubicBezTo>
                    <a:pt x="37" y="477"/>
                    <a:pt x="60" y="727"/>
                    <a:pt x="96" y="1001"/>
                  </a:cubicBezTo>
                  <a:cubicBezTo>
                    <a:pt x="107" y="1085"/>
                    <a:pt x="191" y="1159"/>
                    <a:pt x="268" y="1159"/>
                  </a:cubicBezTo>
                  <a:cubicBezTo>
                    <a:pt x="279" y="1159"/>
                    <a:pt x="289" y="1158"/>
                    <a:pt x="298" y="1155"/>
                  </a:cubicBezTo>
                  <a:cubicBezTo>
                    <a:pt x="406" y="1143"/>
                    <a:pt x="465" y="1048"/>
                    <a:pt x="465" y="953"/>
                  </a:cubicBezTo>
                  <a:cubicBezTo>
                    <a:pt x="441" y="691"/>
                    <a:pt x="406" y="429"/>
                    <a:pt x="382" y="167"/>
                  </a:cubicBezTo>
                  <a:cubicBezTo>
                    <a:pt x="358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Google Shape;1471;p48">
              <a:extLst>
                <a:ext uri="{FF2B5EF4-FFF2-40B4-BE49-F238E27FC236}">
                  <a16:creationId xmlns:a16="http://schemas.microsoft.com/office/drawing/2014/main" id="{CE88B8B8-8A19-4C7E-B633-23BE82E3F6BE}"/>
                </a:ext>
              </a:extLst>
            </p:cNvPr>
            <p:cNvSpPr/>
            <p:nvPr/>
          </p:nvSpPr>
          <p:spPr>
            <a:xfrm>
              <a:off x="7166973" y="2837548"/>
              <a:ext cx="13499" cy="36490"/>
            </a:xfrm>
            <a:custGeom>
              <a:avLst/>
              <a:gdLst/>
              <a:ahLst/>
              <a:cxnLst/>
              <a:rect l="l" t="t" r="r" b="b"/>
              <a:pathLst>
                <a:path w="394" h="1065" extrusionOk="0">
                  <a:moveTo>
                    <a:pt x="191" y="1"/>
                  </a:moveTo>
                  <a:cubicBezTo>
                    <a:pt x="144" y="37"/>
                    <a:pt x="96" y="49"/>
                    <a:pt x="72" y="72"/>
                  </a:cubicBezTo>
                  <a:cubicBezTo>
                    <a:pt x="36" y="108"/>
                    <a:pt x="1" y="156"/>
                    <a:pt x="1" y="191"/>
                  </a:cubicBezTo>
                  <a:cubicBezTo>
                    <a:pt x="1" y="430"/>
                    <a:pt x="1" y="668"/>
                    <a:pt x="13" y="906"/>
                  </a:cubicBezTo>
                  <a:cubicBezTo>
                    <a:pt x="13" y="953"/>
                    <a:pt x="36" y="1001"/>
                    <a:pt x="84" y="1025"/>
                  </a:cubicBezTo>
                  <a:cubicBezTo>
                    <a:pt x="120" y="1052"/>
                    <a:pt x="149" y="1065"/>
                    <a:pt x="191" y="1065"/>
                  </a:cubicBezTo>
                  <a:cubicBezTo>
                    <a:pt x="205" y="1065"/>
                    <a:pt x="221" y="1064"/>
                    <a:pt x="239" y="1061"/>
                  </a:cubicBezTo>
                  <a:cubicBezTo>
                    <a:pt x="275" y="1061"/>
                    <a:pt x="322" y="1025"/>
                    <a:pt x="358" y="977"/>
                  </a:cubicBezTo>
                  <a:cubicBezTo>
                    <a:pt x="382" y="941"/>
                    <a:pt x="394" y="894"/>
                    <a:pt x="382" y="834"/>
                  </a:cubicBezTo>
                  <a:cubicBezTo>
                    <a:pt x="370" y="680"/>
                    <a:pt x="370" y="537"/>
                    <a:pt x="370" y="382"/>
                  </a:cubicBezTo>
                  <a:lnTo>
                    <a:pt x="370" y="203"/>
                  </a:lnTo>
                  <a:cubicBezTo>
                    <a:pt x="370" y="144"/>
                    <a:pt x="370" y="120"/>
                    <a:pt x="322" y="72"/>
                  </a:cubicBezTo>
                  <a:cubicBezTo>
                    <a:pt x="298" y="25"/>
                    <a:pt x="251" y="13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Google Shape;1472;p48">
              <a:extLst>
                <a:ext uri="{FF2B5EF4-FFF2-40B4-BE49-F238E27FC236}">
                  <a16:creationId xmlns:a16="http://schemas.microsoft.com/office/drawing/2014/main" id="{99ED91C3-8030-4274-8110-71D95AB082CA}"/>
                </a:ext>
              </a:extLst>
            </p:cNvPr>
            <p:cNvSpPr/>
            <p:nvPr/>
          </p:nvSpPr>
          <p:spPr>
            <a:xfrm>
              <a:off x="7164129" y="2901616"/>
              <a:ext cx="15521" cy="40053"/>
            </a:xfrm>
            <a:custGeom>
              <a:avLst/>
              <a:gdLst/>
              <a:ahLst/>
              <a:cxnLst/>
              <a:rect l="l" t="t" r="r" b="b"/>
              <a:pathLst>
                <a:path w="453" h="1169" extrusionOk="0">
                  <a:moveTo>
                    <a:pt x="262" y="0"/>
                  </a:moveTo>
                  <a:cubicBezTo>
                    <a:pt x="227" y="12"/>
                    <a:pt x="179" y="24"/>
                    <a:pt x="155" y="48"/>
                  </a:cubicBezTo>
                  <a:cubicBezTo>
                    <a:pt x="119" y="84"/>
                    <a:pt x="84" y="131"/>
                    <a:pt x="84" y="167"/>
                  </a:cubicBezTo>
                  <a:cubicBezTo>
                    <a:pt x="84" y="441"/>
                    <a:pt x="48" y="703"/>
                    <a:pt x="24" y="953"/>
                  </a:cubicBezTo>
                  <a:cubicBezTo>
                    <a:pt x="0" y="1060"/>
                    <a:pt x="84" y="1155"/>
                    <a:pt x="179" y="1167"/>
                  </a:cubicBezTo>
                  <a:cubicBezTo>
                    <a:pt x="187" y="1168"/>
                    <a:pt x="194" y="1168"/>
                    <a:pt x="202" y="1168"/>
                  </a:cubicBezTo>
                  <a:cubicBezTo>
                    <a:pt x="298" y="1168"/>
                    <a:pt x="371" y="1100"/>
                    <a:pt x="393" y="1000"/>
                  </a:cubicBezTo>
                  <a:cubicBezTo>
                    <a:pt x="417" y="738"/>
                    <a:pt x="441" y="476"/>
                    <a:pt x="453" y="214"/>
                  </a:cubicBezTo>
                  <a:cubicBezTo>
                    <a:pt x="453" y="167"/>
                    <a:pt x="453" y="119"/>
                    <a:pt x="405" y="84"/>
                  </a:cubicBezTo>
                  <a:cubicBezTo>
                    <a:pt x="381" y="36"/>
                    <a:pt x="334" y="24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Google Shape;1473;p48">
              <a:extLst>
                <a:ext uri="{FF2B5EF4-FFF2-40B4-BE49-F238E27FC236}">
                  <a16:creationId xmlns:a16="http://schemas.microsoft.com/office/drawing/2014/main" id="{F5C0D4F9-F2F3-448F-8F81-F8A115CE9F26}"/>
                </a:ext>
              </a:extLst>
            </p:cNvPr>
            <p:cNvSpPr/>
            <p:nvPr/>
          </p:nvSpPr>
          <p:spPr>
            <a:xfrm>
              <a:off x="7160052" y="2961916"/>
              <a:ext cx="15932" cy="32378"/>
            </a:xfrm>
            <a:custGeom>
              <a:avLst/>
              <a:gdLst/>
              <a:ahLst/>
              <a:cxnLst/>
              <a:rect l="l" t="t" r="r" b="b"/>
              <a:pathLst>
                <a:path w="465" h="945" extrusionOk="0">
                  <a:moveTo>
                    <a:pt x="254" y="1"/>
                  </a:moveTo>
                  <a:cubicBezTo>
                    <a:pt x="167" y="1"/>
                    <a:pt x="95" y="70"/>
                    <a:pt x="84" y="169"/>
                  </a:cubicBezTo>
                  <a:cubicBezTo>
                    <a:pt x="60" y="359"/>
                    <a:pt x="36" y="538"/>
                    <a:pt x="24" y="729"/>
                  </a:cubicBezTo>
                  <a:cubicBezTo>
                    <a:pt x="0" y="836"/>
                    <a:pt x="84" y="919"/>
                    <a:pt x="179" y="943"/>
                  </a:cubicBezTo>
                  <a:cubicBezTo>
                    <a:pt x="187" y="944"/>
                    <a:pt x="194" y="944"/>
                    <a:pt x="202" y="944"/>
                  </a:cubicBezTo>
                  <a:cubicBezTo>
                    <a:pt x="298" y="944"/>
                    <a:pt x="371" y="876"/>
                    <a:pt x="393" y="776"/>
                  </a:cubicBezTo>
                  <a:cubicBezTo>
                    <a:pt x="405" y="586"/>
                    <a:pt x="441" y="407"/>
                    <a:pt x="453" y="205"/>
                  </a:cubicBezTo>
                  <a:cubicBezTo>
                    <a:pt x="465" y="109"/>
                    <a:pt x="393" y="14"/>
                    <a:pt x="286" y="2"/>
                  </a:cubicBezTo>
                  <a:lnTo>
                    <a:pt x="274" y="2"/>
                  </a:lnTo>
                  <a:cubicBezTo>
                    <a:pt x="267" y="1"/>
                    <a:pt x="260" y="1"/>
                    <a:pt x="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Google Shape;1474;p48">
              <a:extLst>
                <a:ext uri="{FF2B5EF4-FFF2-40B4-BE49-F238E27FC236}">
                  <a16:creationId xmlns:a16="http://schemas.microsoft.com/office/drawing/2014/main" id="{BEB95892-5EF9-4784-9C5C-EFD2FBE9141D}"/>
                </a:ext>
              </a:extLst>
            </p:cNvPr>
            <p:cNvSpPr/>
            <p:nvPr/>
          </p:nvSpPr>
          <p:spPr>
            <a:xfrm>
              <a:off x="7153097" y="3015432"/>
              <a:ext cx="16377" cy="28575"/>
            </a:xfrm>
            <a:custGeom>
              <a:avLst/>
              <a:gdLst/>
              <a:ahLst/>
              <a:cxnLst/>
              <a:rect l="l" t="t" r="r" b="b"/>
              <a:pathLst>
                <a:path w="478" h="834" extrusionOk="0">
                  <a:moveTo>
                    <a:pt x="287" y="0"/>
                  </a:moveTo>
                  <a:cubicBezTo>
                    <a:pt x="179" y="0"/>
                    <a:pt x="108" y="60"/>
                    <a:pt x="84" y="167"/>
                  </a:cubicBezTo>
                  <a:cubicBezTo>
                    <a:pt x="72" y="321"/>
                    <a:pt x="49" y="476"/>
                    <a:pt x="13" y="631"/>
                  </a:cubicBezTo>
                  <a:cubicBezTo>
                    <a:pt x="1" y="738"/>
                    <a:pt x="84" y="822"/>
                    <a:pt x="179" y="833"/>
                  </a:cubicBezTo>
                  <a:cubicBezTo>
                    <a:pt x="227" y="833"/>
                    <a:pt x="287" y="822"/>
                    <a:pt x="310" y="798"/>
                  </a:cubicBezTo>
                  <a:cubicBezTo>
                    <a:pt x="358" y="762"/>
                    <a:pt x="370" y="714"/>
                    <a:pt x="382" y="679"/>
                  </a:cubicBezTo>
                  <a:cubicBezTo>
                    <a:pt x="418" y="524"/>
                    <a:pt x="441" y="381"/>
                    <a:pt x="465" y="214"/>
                  </a:cubicBezTo>
                  <a:cubicBezTo>
                    <a:pt x="477" y="107"/>
                    <a:pt x="406" y="24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Google Shape;1475;p48">
              <a:extLst>
                <a:ext uri="{FF2B5EF4-FFF2-40B4-BE49-F238E27FC236}">
                  <a16:creationId xmlns:a16="http://schemas.microsoft.com/office/drawing/2014/main" id="{890C88B8-5CF4-4DBA-9CFD-9EFD837A326A}"/>
                </a:ext>
              </a:extLst>
            </p:cNvPr>
            <p:cNvSpPr/>
            <p:nvPr/>
          </p:nvSpPr>
          <p:spPr>
            <a:xfrm>
              <a:off x="6539170" y="2234242"/>
              <a:ext cx="785742" cy="496087"/>
            </a:xfrm>
            <a:custGeom>
              <a:avLst/>
              <a:gdLst/>
              <a:ahLst/>
              <a:cxnLst/>
              <a:rect l="l" t="t" r="r" b="b"/>
              <a:pathLst>
                <a:path w="22933" h="14479" extrusionOk="0">
                  <a:moveTo>
                    <a:pt x="9050" y="1"/>
                  </a:moveTo>
                  <a:cubicBezTo>
                    <a:pt x="7788" y="36"/>
                    <a:pt x="6561" y="120"/>
                    <a:pt x="5418" y="298"/>
                  </a:cubicBezTo>
                  <a:cubicBezTo>
                    <a:pt x="4823" y="393"/>
                    <a:pt x="4252" y="501"/>
                    <a:pt x="3716" y="632"/>
                  </a:cubicBezTo>
                  <a:cubicBezTo>
                    <a:pt x="3168" y="763"/>
                    <a:pt x="2692" y="905"/>
                    <a:pt x="2239" y="1108"/>
                  </a:cubicBezTo>
                  <a:cubicBezTo>
                    <a:pt x="2049" y="1179"/>
                    <a:pt x="1882" y="1275"/>
                    <a:pt x="1727" y="1358"/>
                  </a:cubicBezTo>
                  <a:cubicBezTo>
                    <a:pt x="1573" y="1453"/>
                    <a:pt x="1418" y="1560"/>
                    <a:pt x="1263" y="1703"/>
                  </a:cubicBezTo>
                  <a:cubicBezTo>
                    <a:pt x="977" y="1953"/>
                    <a:pt x="739" y="2251"/>
                    <a:pt x="537" y="2620"/>
                  </a:cubicBezTo>
                  <a:cubicBezTo>
                    <a:pt x="144" y="3322"/>
                    <a:pt x="1" y="4156"/>
                    <a:pt x="96" y="4954"/>
                  </a:cubicBezTo>
                  <a:cubicBezTo>
                    <a:pt x="96" y="5001"/>
                    <a:pt x="120" y="5049"/>
                    <a:pt x="156" y="5096"/>
                  </a:cubicBezTo>
                  <a:cubicBezTo>
                    <a:pt x="191" y="5120"/>
                    <a:pt x="251" y="5156"/>
                    <a:pt x="299" y="5156"/>
                  </a:cubicBezTo>
                  <a:cubicBezTo>
                    <a:pt x="334" y="5156"/>
                    <a:pt x="394" y="5132"/>
                    <a:pt x="430" y="5096"/>
                  </a:cubicBezTo>
                  <a:cubicBezTo>
                    <a:pt x="465" y="5061"/>
                    <a:pt x="489" y="5001"/>
                    <a:pt x="489" y="4954"/>
                  </a:cubicBezTo>
                  <a:cubicBezTo>
                    <a:pt x="442" y="4644"/>
                    <a:pt x="442" y="4323"/>
                    <a:pt x="489" y="4013"/>
                  </a:cubicBezTo>
                  <a:lnTo>
                    <a:pt x="489" y="3989"/>
                  </a:lnTo>
                  <a:cubicBezTo>
                    <a:pt x="525" y="4037"/>
                    <a:pt x="561" y="4049"/>
                    <a:pt x="620" y="4049"/>
                  </a:cubicBezTo>
                  <a:cubicBezTo>
                    <a:pt x="846" y="4061"/>
                    <a:pt x="1073" y="4061"/>
                    <a:pt x="1299" y="4084"/>
                  </a:cubicBezTo>
                  <a:cubicBezTo>
                    <a:pt x="1846" y="4108"/>
                    <a:pt x="2394" y="4144"/>
                    <a:pt x="2942" y="4144"/>
                  </a:cubicBezTo>
                  <a:lnTo>
                    <a:pt x="3061" y="4144"/>
                  </a:lnTo>
                  <a:cubicBezTo>
                    <a:pt x="3680" y="4144"/>
                    <a:pt x="4311" y="4096"/>
                    <a:pt x="4906" y="4049"/>
                  </a:cubicBezTo>
                  <a:lnTo>
                    <a:pt x="5002" y="4049"/>
                  </a:lnTo>
                  <a:lnTo>
                    <a:pt x="5264" y="4037"/>
                  </a:lnTo>
                  <a:cubicBezTo>
                    <a:pt x="6335" y="3965"/>
                    <a:pt x="7454" y="3870"/>
                    <a:pt x="8538" y="3870"/>
                  </a:cubicBezTo>
                  <a:lnTo>
                    <a:pt x="8895" y="3870"/>
                  </a:lnTo>
                  <a:cubicBezTo>
                    <a:pt x="9514" y="3882"/>
                    <a:pt x="10062" y="3918"/>
                    <a:pt x="10609" y="3989"/>
                  </a:cubicBezTo>
                  <a:cubicBezTo>
                    <a:pt x="11491" y="4108"/>
                    <a:pt x="12312" y="4323"/>
                    <a:pt x="13050" y="4632"/>
                  </a:cubicBezTo>
                  <a:lnTo>
                    <a:pt x="13086" y="4644"/>
                  </a:lnTo>
                  <a:cubicBezTo>
                    <a:pt x="13384" y="4775"/>
                    <a:pt x="13657" y="4918"/>
                    <a:pt x="13931" y="5073"/>
                  </a:cubicBezTo>
                  <a:cubicBezTo>
                    <a:pt x="14169" y="5216"/>
                    <a:pt x="14408" y="5370"/>
                    <a:pt x="14646" y="5549"/>
                  </a:cubicBezTo>
                  <a:cubicBezTo>
                    <a:pt x="15265" y="6049"/>
                    <a:pt x="15860" y="6656"/>
                    <a:pt x="16503" y="7478"/>
                  </a:cubicBezTo>
                  <a:cubicBezTo>
                    <a:pt x="16908" y="8013"/>
                    <a:pt x="17277" y="8549"/>
                    <a:pt x="17563" y="8966"/>
                  </a:cubicBezTo>
                  <a:cubicBezTo>
                    <a:pt x="17694" y="9168"/>
                    <a:pt x="17848" y="9383"/>
                    <a:pt x="17979" y="9597"/>
                  </a:cubicBezTo>
                  <a:lnTo>
                    <a:pt x="18063" y="9740"/>
                  </a:lnTo>
                  <a:lnTo>
                    <a:pt x="18170" y="9895"/>
                  </a:lnTo>
                  <a:cubicBezTo>
                    <a:pt x="18265" y="10014"/>
                    <a:pt x="18349" y="10157"/>
                    <a:pt x="18420" y="10288"/>
                  </a:cubicBezTo>
                  <a:cubicBezTo>
                    <a:pt x="18563" y="10514"/>
                    <a:pt x="18694" y="10764"/>
                    <a:pt x="18813" y="11002"/>
                  </a:cubicBezTo>
                  <a:lnTo>
                    <a:pt x="18920" y="11192"/>
                  </a:lnTo>
                  <a:cubicBezTo>
                    <a:pt x="19111" y="11562"/>
                    <a:pt x="19313" y="11966"/>
                    <a:pt x="19551" y="12371"/>
                  </a:cubicBezTo>
                  <a:cubicBezTo>
                    <a:pt x="19825" y="12835"/>
                    <a:pt x="20063" y="13193"/>
                    <a:pt x="20313" y="13514"/>
                  </a:cubicBezTo>
                  <a:cubicBezTo>
                    <a:pt x="20504" y="13764"/>
                    <a:pt x="20777" y="14086"/>
                    <a:pt x="21135" y="14300"/>
                  </a:cubicBezTo>
                  <a:cubicBezTo>
                    <a:pt x="21277" y="14395"/>
                    <a:pt x="21420" y="14455"/>
                    <a:pt x="21563" y="14467"/>
                  </a:cubicBezTo>
                  <a:cubicBezTo>
                    <a:pt x="21623" y="14479"/>
                    <a:pt x="21682" y="14479"/>
                    <a:pt x="21730" y="14479"/>
                  </a:cubicBezTo>
                  <a:cubicBezTo>
                    <a:pt x="21837" y="14479"/>
                    <a:pt x="21920" y="14467"/>
                    <a:pt x="22028" y="14443"/>
                  </a:cubicBezTo>
                  <a:cubicBezTo>
                    <a:pt x="22289" y="14348"/>
                    <a:pt x="22516" y="14157"/>
                    <a:pt x="22659" y="13871"/>
                  </a:cubicBezTo>
                  <a:cubicBezTo>
                    <a:pt x="22849" y="13550"/>
                    <a:pt x="22885" y="13193"/>
                    <a:pt x="22897" y="12907"/>
                  </a:cubicBezTo>
                  <a:cubicBezTo>
                    <a:pt x="22932" y="12562"/>
                    <a:pt x="22921" y="12204"/>
                    <a:pt x="22873" y="11728"/>
                  </a:cubicBezTo>
                  <a:cubicBezTo>
                    <a:pt x="22801" y="11002"/>
                    <a:pt x="22635" y="10192"/>
                    <a:pt x="22385" y="9216"/>
                  </a:cubicBezTo>
                  <a:cubicBezTo>
                    <a:pt x="22289" y="8906"/>
                    <a:pt x="22206" y="8573"/>
                    <a:pt x="22099" y="8228"/>
                  </a:cubicBezTo>
                  <a:cubicBezTo>
                    <a:pt x="22004" y="7954"/>
                    <a:pt x="21908" y="7609"/>
                    <a:pt x="21789" y="7275"/>
                  </a:cubicBezTo>
                  <a:cubicBezTo>
                    <a:pt x="21408" y="6239"/>
                    <a:pt x="20908" y="5287"/>
                    <a:pt x="20313" y="4454"/>
                  </a:cubicBezTo>
                  <a:cubicBezTo>
                    <a:pt x="20015" y="4037"/>
                    <a:pt x="19682" y="3644"/>
                    <a:pt x="19325" y="3287"/>
                  </a:cubicBezTo>
                  <a:cubicBezTo>
                    <a:pt x="18991" y="2953"/>
                    <a:pt x="18610" y="2620"/>
                    <a:pt x="18194" y="2310"/>
                  </a:cubicBezTo>
                  <a:cubicBezTo>
                    <a:pt x="17420" y="1727"/>
                    <a:pt x="16515" y="1239"/>
                    <a:pt x="15515" y="882"/>
                  </a:cubicBezTo>
                  <a:cubicBezTo>
                    <a:pt x="14562" y="524"/>
                    <a:pt x="13526" y="298"/>
                    <a:pt x="12348" y="167"/>
                  </a:cubicBezTo>
                  <a:cubicBezTo>
                    <a:pt x="11502" y="48"/>
                    <a:pt x="10621" y="1"/>
                    <a:pt x="9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Google Shape;1476;p48">
              <a:extLst>
                <a:ext uri="{FF2B5EF4-FFF2-40B4-BE49-F238E27FC236}">
                  <a16:creationId xmlns:a16="http://schemas.microsoft.com/office/drawing/2014/main" id="{EA3915D8-606B-413F-9FB8-FDC3113CF660}"/>
                </a:ext>
              </a:extLst>
            </p:cNvPr>
            <p:cNvSpPr/>
            <p:nvPr/>
          </p:nvSpPr>
          <p:spPr>
            <a:xfrm>
              <a:off x="6540814" y="2274636"/>
              <a:ext cx="778375" cy="455280"/>
            </a:xfrm>
            <a:custGeom>
              <a:avLst/>
              <a:gdLst/>
              <a:ahLst/>
              <a:cxnLst/>
              <a:rect l="l" t="t" r="r" b="b"/>
              <a:pathLst>
                <a:path w="22718" h="13288" extrusionOk="0">
                  <a:moveTo>
                    <a:pt x="6882" y="0"/>
                  </a:moveTo>
                  <a:cubicBezTo>
                    <a:pt x="6382" y="0"/>
                    <a:pt x="5870" y="48"/>
                    <a:pt x="5394" y="107"/>
                  </a:cubicBezTo>
                  <a:cubicBezTo>
                    <a:pt x="4906" y="179"/>
                    <a:pt x="4430" y="274"/>
                    <a:pt x="3965" y="405"/>
                  </a:cubicBezTo>
                  <a:cubicBezTo>
                    <a:pt x="3572" y="524"/>
                    <a:pt x="3168" y="655"/>
                    <a:pt x="2810" y="810"/>
                  </a:cubicBezTo>
                  <a:cubicBezTo>
                    <a:pt x="2441" y="953"/>
                    <a:pt x="2084" y="1131"/>
                    <a:pt x="1739" y="1346"/>
                  </a:cubicBezTo>
                  <a:cubicBezTo>
                    <a:pt x="1394" y="1536"/>
                    <a:pt x="1084" y="1762"/>
                    <a:pt x="798" y="1965"/>
                  </a:cubicBezTo>
                  <a:cubicBezTo>
                    <a:pt x="548" y="2155"/>
                    <a:pt x="310" y="2370"/>
                    <a:pt x="84" y="2596"/>
                  </a:cubicBezTo>
                  <a:cubicBezTo>
                    <a:pt x="13" y="2989"/>
                    <a:pt x="1" y="3394"/>
                    <a:pt x="60" y="3798"/>
                  </a:cubicBezTo>
                  <a:cubicBezTo>
                    <a:pt x="60" y="3846"/>
                    <a:pt x="72" y="3882"/>
                    <a:pt x="120" y="3929"/>
                  </a:cubicBezTo>
                  <a:cubicBezTo>
                    <a:pt x="155" y="3965"/>
                    <a:pt x="203" y="3989"/>
                    <a:pt x="251" y="3989"/>
                  </a:cubicBezTo>
                  <a:cubicBezTo>
                    <a:pt x="298" y="3989"/>
                    <a:pt x="358" y="3977"/>
                    <a:pt x="382" y="3929"/>
                  </a:cubicBezTo>
                  <a:cubicBezTo>
                    <a:pt x="417" y="3906"/>
                    <a:pt x="441" y="3846"/>
                    <a:pt x="441" y="3786"/>
                  </a:cubicBezTo>
                  <a:cubicBezTo>
                    <a:pt x="394" y="3465"/>
                    <a:pt x="394" y="3144"/>
                    <a:pt x="441" y="2834"/>
                  </a:cubicBezTo>
                  <a:cubicBezTo>
                    <a:pt x="453" y="2858"/>
                    <a:pt x="513" y="2894"/>
                    <a:pt x="572" y="2894"/>
                  </a:cubicBezTo>
                  <a:cubicBezTo>
                    <a:pt x="798" y="2905"/>
                    <a:pt x="1025" y="2905"/>
                    <a:pt x="1227" y="2917"/>
                  </a:cubicBezTo>
                  <a:lnTo>
                    <a:pt x="1322" y="2917"/>
                  </a:lnTo>
                  <a:cubicBezTo>
                    <a:pt x="1810" y="2953"/>
                    <a:pt x="2358" y="2977"/>
                    <a:pt x="2894" y="2977"/>
                  </a:cubicBezTo>
                  <a:lnTo>
                    <a:pt x="3013" y="2977"/>
                  </a:lnTo>
                  <a:cubicBezTo>
                    <a:pt x="3644" y="2977"/>
                    <a:pt x="4263" y="2929"/>
                    <a:pt x="4858" y="2882"/>
                  </a:cubicBezTo>
                  <a:lnTo>
                    <a:pt x="4954" y="2882"/>
                  </a:lnTo>
                  <a:lnTo>
                    <a:pt x="5216" y="2870"/>
                  </a:lnTo>
                  <a:cubicBezTo>
                    <a:pt x="6168" y="2798"/>
                    <a:pt x="7359" y="2703"/>
                    <a:pt x="8490" y="2703"/>
                  </a:cubicBezTo>
                  <a:lnTo>
                    <a:pt x="8847" y="2703"/>
                  </a:lnTo>
                  <a:cubicBezTo>
                    <a:pt x="9466" y="2727"/>
                    <a:pt x="10014" y="2751"/>
                    <a:pt x="10561" y="2822"/>
                  </a:cubicBezTo>
                  <a:cubicBezTo>
                    <a:pt x="11443" y="2941"/>
                    <a:pt x="12264" y="3155"/>
                    <a:pt x="13002" y="3465"/>
                  </a:cubicBezTo>
                  <a:lnTo>
                    <a:pt x="13038" y="3477"/>
                  </a:lnTo>
                  <a:cubicBezTo>
                    <a:pt x="13348" y="3620"/>
                    <a:pt x="13633" y="3763"/>
                    <a:pt x="13883" y="3917"/>
                  </a:cubicBezTo>
                  <a:cubicBezTo>
                    <a:pt x="14121" y="4048"/>
                    <a:pt x="14360" y="4215"/>
                    <a:pt x="14598" y="4394"/>
                  </a:cubicBezTo>
                  <a:cubicBezTo>
                    <a:pt x="15217" y="4882"/>
                    <a:pt x="15812" y="5489"/>
                    <a:pt x="16455" y="6311"/>
                  </a:cubicBezTo>
                  <a:cubicBezTo>
                    <a:pt x="16860" y="6834"/>
                    <a:pt x="17229" y="7382"/>
                    <a:pt x="17515" y="7799"/>
                  </a:cubicBezTo>
                  <a:lnTo>
                    <a:pt x="17634" y="7977"/>
                  </a:lnTo>
                  <a:lnTo>
                    <a:pt x="17753" y="8156"/>
                  </a:lnTo>
                  <a:lnTo>
                    <a:pt x="17836" y="8287"/>
                  </a:lnTo>
                  <a:lnTo>
                    <a:pt x="17931" y="8406"/>
                  </a:lnTo>
                  <a:lnTo>
                    <a:pt x="18015" y="8537"/>
                  </a:lnTo>
                  <a:lnTo>
                    <a:pt x="18122" y="8704"/>
                  </a:lnTo>
                  <a:cubicBezTo>
                    <a:pt x="18217" y="8835"/>
                    <a:pt x="18301" y="8954"/>
                    <a:pt x="18372" y="9097"/>
                  </a:cubicBezTo>
                  <a:cubicBezTo>
                    <a:pt x="18527" y="9335"/>
                    <a:pt x="18658" y="9585"/>
                    <a:pt x="18753" y="9775"/>
                  </a:cubicBezTo>
                  <a:lnTo>
                    <a:pt x="18765" y="9787"/>
                  </a:lnTo>
                  <a:lnTo>
                    <a:pt x="18872" y="9990"/>
                  </a:lnTo>
                  <a:cubicBezTo>
                    <a:pt x="19051" y="10323"/>
                    <a:pt x="19265" y="10740"/>
                    <a:pt x="19503" y="11156"/>
                  </a:cubicBezTo>
                  <a:cubicBezTo>
                    <a:pt x="19777" y="11621"/>
                    <a:pt x="20015" y="11990"/>
                    <a:pt x="20265" y="12311"/>
                  </a:cubicBezTo>
                  <a:cubicBezTo>
                    <a:pt x="20456" y="12561"/>
                    <a:pt x="20729" y="12871"/>
                    <a:pt x="21087" y="13097"/>
                  </a:cubicBezTo>
                  <a:cubicBezTo>
                    <a:pt x="21229" y="13180"/>
                    <a:pt x="21384" y="13240"/>
                    <a:pt x="21515" y="13276"/>
                  </a:cubicBezTo>
                  <a:cubicBezTo>
                    <a:pt x="21575" y="13288"/>
                    <a:pt x="21634" y="13288"/>
                    <a:pt x="21682" y="13288"/>
                  </a:cubicBezTo>
                  <a:cubicBezTo>
                    <a:pt x="21789" y="13288"/>
                    <a:pt x="21872" y="13276"/>
                    <a:pt x="21980" y="13240"/>
                  </a:cubicBezTo>
                  <a:cubicBezTo>
                    <a:pt x="22241" y="13157"/>
                    <a:pt x="22480" y="12966"/>
                    <a:pt x="22622" y="12680"/>
                  </a:cubicBezTo>
                  <a:cubicBezTo>
                    <a:pt x="22646" y="12609"/>
                    <a:pt x="22694" y="12526"/>
                    <a:pt x="22718" y="12454"/>
                  </a:cubicBezTo>
                  <a:cubicBezTo>
                    <a:pt x="22646" y="12430"/>
                    <a:pt x="22587" y="12395"/>
                    <a:pt x="22527" y="12371"/>
                  </a:cubicBezTo>
                  <a:cubicBezTo>
                    <a:pt x="22396" y="12288"/>
                    <a:pt x="22265" y="12204"/>
                    <a:pt x="22146" y="12109"/>
                  </a:cubicBezTo>
                  <a:cubicBezTo>
                    <a:pt x="21884" y="11918"/>
                    <a:pt x="21646" y="11668"/>
                    <a:pt x="21408" y="11371"/>
                  </a:cubicBezTo>
                  <a:cubicBezTo>
                    <a:pt x="21158" y="11061"/>
                    <a:pt x="20908" y="10668"/>
                    <a:pt x="20658" y="10228"/>
                  </a:cubicBezTo>
                  <a:cubicBezTo>
                    <a:pt x="20444" y="9847"/>
                    <a:pt x="20241" y="9466"/>
                    <a:pt x="20027" y="9013"/>
                  </a:cubicBezTo>
                  <a:lnTo>
                    <a:pt x="19717" y="8347"/>
                  </a:lnTo>
                  <a:lnTo>
                    <a:pt x="19563" y="8025"/>
                  </a:lnTo>
                  <a:cubicBezTo>
                    <a:pt x="19289" y="7406"/>
                    <a:pt x="19003" y="6858"/>
                    <a:pt x="18717" y="6358"/>
                  </a:cubicBezTo>
                  <a:cubicBezTo>
                    <a:pt x="18420" y="5834"/>
                    <a:pt x="18110" y="5370"/>
                    <a:pt x="17777" y="4941"/>
                  </a:cubicBezTo>
                  <a:cubicBezTo>
                    <a:pt x="17598" y="4703"/>
                    <a:pt x="17419" y="4489"/>
                    <a:pt x="17241" y="4298"/>
                  </a:cubicBezTo>
                  <a:cubicBezTo>
                    <a:pt x="17062" y="4108"/>
                    <a:pt x="16884" y="3917"/>
                    <a:pt x="16693" y="3715"/>
                  </a:cubicBezTo>
                  <a:cubicBezTo>
                    <a:pt x="16336" y="3358"/>
                    <a:pt x="15955" y="3036"/>
                    <a:pt x="15562" y="2739"/>
                  </a:cubicBezTo>
                  <a:cubicBezTo>
                    <a:pt x="15157" y="2441"/>
                    <a:pt x="14717" y="2143"/>
                    <a:pt x="14240" y="1870"/>
                  </a:cubicBezTo>
                  <a:cubicBezTo>
                    <a:pt x="13669" y="1560"/>
                    <a:pt x="13062" y="1274"/>
                    <a:pt x="12443" y="1036"/>
                  </a:cubicBezTo>
                  <a:cubicBezTo>
                    <a:pt x="11847" y="798"/>
                    <a:pt x="11216" y="608"/>
                    <a:pt x="10597" y="465"/>
                  </a:cubicBezTo>
                  <a:cubicBezTo>
                    <a:pt x="9978" y="310"/>
                    <a:pt x="9371" y="191"/>
                    <a:pt x="8776" y="119"/>
                  </a:cubicBezTo>
                  <a:cubicBezTo>
                    <a:pt x="8168" y="36"/>
                    <a:pt x="7585" y="0"/>
                    <a:pt x="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Google Shape;1477;p48">
              <a:extLst>
                <a:ext uri="{FF2B5EF4-FFF2-40B4-BE49-F238E27FC236}">
                  <a16:creationId xmlns:a16="http://schemas.microsoft.com/office/drawing/2014/main" id="{CD9B8C03-ADFE-4399-87AD-235A3E9C0B35}"/>
                </a:ext>
              </a:extLst>
            </p:cNvPr>
            <p:cNvSpPr/>
            <p:nvPr/>
          </p:nvSpPr>
          <p:spPr>
            <a:xfrm>
              <a:off x="6965071" y="2356623"/>
              <a:ext cx="28164" cy="18913"/>
            </a:xfrm>
            <a:custGeom>
              <a:avLst/>
              <a:gdLst/>
              <a:ahLst/>
              <a:cxnLst/>
              <a:rect l="l" t="t" r="r" b="b"/>
              <a:pathLst>
                <a:path w="822" h="552" extrusionOk="0">
                  <a:moveTo>
                    <a:pt x="203" y="0"/>
                  </a:moveTo>
                  <a:cubicBezTo>
                    <a:pt x="131" y="24"/>
                    <a:pt x="60" y="60"/>
                    <a:pt x="24" y="143"/>
                  </a:cubicBezTo>
                  <a:cubicBezTo>
                    <a:pt x="0" y="227"/>
                    <a:pt x="36" y="346"/>
                    <a:pt x="143" y="381"/>
                  </a:cubicBezTo>
                  <a:cubicBezTo>
                    <a:pt x="298" y="417"/>
                    <a:pt x="441" y="477"/>
                    <a:pt x="572" y="536"/>
                  </a:cubicBezTo>
                  <a:cubicBezTo>
                    <a:pt x="592" y="547"/>
                    <a:pt x="615" y="551"/>
                    <a:pt x="636" y="551"/>
                  </a:cubicBezTo>
                  <a:cubicBezTo>
                    <a:pt x="714" y="551"/>
                    <a:pt x="791" y="492"/>
                    <a:pt x="810" y="417"/>
                  </a:cubicBezTo>
                  <a:cubicBezTo>
                    <a:pt x="822" y="381"/>
                    <a:pt x="822" y="322"/>
                    <a:pt x="798" y="274"/>
                  </a:cubicBezTo>
                  <a:cubicBezTo>
                    <a:pt x="774" y="227"/>
                    <a:pt x="738" y="203"/>
                    <a:pt x="691" y="179"/>
                  </a:cubicBezTo>
                  <a:cubicBezTo>
                    <a:pt x="560" y="120"/>
                    <a:pt x="405" y="60"/>
                    <a:pt x="262" y="24"/>
                  </a:cubicBezTo>
                  <a:cubicBezTo>
                    <a:pt x="250" y="24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Google Shape;1478;p48">
              <a:extLst>
                <a:ext uri="{FF2B5EF4-FFF2-40B4-BE49-F238E27FC236}">
                  <a16:creationId xmlns:a16="http://schemas.microsoft.com/office/drawing/2014/main" id="{A436B4DF-0DC3-449A-9518-2C788DCF0E0F}"/>
                </a:ext>
              </a:extLst>
            </p:cNvPr>
            <p:cNvSpPr/>
            <p:nvPr/>
          </p:nvSpPr>
          <p:spPr>
            <a:xfrm>
              <a:off x="7008309" y="2377008"/>
              <a:ext cx="32241" cy="23641"/>
            </a:xfrm>
            <a:custGeom>
              <a:avLst/>
              <a:gdLst/>
              <a:ahLst/>
              <a:cxnLst/>
              <a:rect l="l" t="t" r="r" b="b"/>
              <a:pathLst>
                <a:path w="941" h="690" extrusionOk="0">
                  <a:moveTo>
                    <a:pt x="203" y="1"/>
                  </a:moveTo>
                  <a:cubicBezTo>
                    <a:pt x="191" y="25"/>
                    <a:pt x="179" y="25"/>
                    <a:pt x="167" y="25"/>
                  </a:cubicBezTo>
                  <a:cubicBezTo>
                    <a:pt x="119" y="36"/>
                    <a:pt x="72" y="60"/>
                    <a:pt x="48" y="96"/>
                  </a:cubicBezTo>
                  <a:cubicBezTo>
                    <a:pt x="12" y="144"/>
                    <a:pt x="0" y="179"/>
                    <a:pt x="12" y="227"/>
                  </a:cubicBezTo>
                  <a:cubicBezTo>
                    <a:pt x="24" y="275"/>
                    <a:pt x="60" y="334"/>
                    <a:pt x="84" y="346"/>
                  </a:cubicBezTo>
                  <a:cubicBezTo>
                    <a:pt x="262" y="441"/>
                    <a:pt x="441" y="560"/>
                    <a:pt x="607" y="656"/>
                  </a:cubicBezTo>
                  <a:cubicBezTo>
                    <a:pt x="645" y="679"/>
                    <a:pt x="685" y="689"/>
                    <a:pt x="725" y="689"/>
                  </a:cubicBezTo>
                  <a:cubicBezTo>
                    <a:pt x="786" y="689"/>
                    <a:pt x="845" y="663"/>
                    <a:pt x="881" y="620"/>
                  </a:cubicBezTo>
                  <a:cubicBezTo>
                    <a:pt x="941" y="525"/>
                    <a:pt x="905" y="406"/>
                    <a:pt x="834" y="346"/>
                  </a:cubicBezTo>
                  <a:cubicBezTo>
                    <a:pt x="667" y="227"/>
                    <a:pt x="488" y="120"/>
                    <a:pt x="310" y="36"/>
                  </a:cubicBezTo>
                  <a:cubicBezTo>
                    <a:pt x="286" y="13"/>
                    <a:pt x="2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Google Shape;1479;p48">
              <a:extLst>
                <a:ext uri="{FF2B5EF4-FFF2-40B4-BE49-F238E27FC236}">
                  <a16:creationId xmlns:a16="http://schemas.microsoft.com/office/drawing/2014/main" id="{CCB8C44B-4497-4EC8-8315-848F85960D8C}"/>
                </a:ext>
              </a:extLst>
            </p:cNvPr>
            <p:cNvSpPr/>
            <p:nvPr/>
          </p:nvSpPr>
          <p:spPr>
            <a:xfrm>
              <a:off x="7055213" y="2407604"/>
              <a:ext cx="24498" cy="23299"/>
            </a:xfrm>
            <a:custGeom>
              <a:avLst/>
              <a:gdLst/>
              <a:ahLst/>
              <a:cxnLst/>
              <a:rect l="l" t="t" r="r" b="b"/>
              <a:pathLst>
                <a:path w="715" h="680" extrusionOk="0">
                  <a:moveTo>
                    <a:pt x="191" y="1"/>
                  </a:moveTo>
                  <a:cubicBezTo>
                    <a:pt x="143" y="36"/>
                    <a:pt x="84" y="60"/>
                    <a:pt x="48" y="108"/>
                  </a:cubicBezTo>
                  <a:cubicBezTo>
                    <a:pt x="12" y="156"/>
                    <a:pt x="0" y="203"/>
                    <a:pt x="12" y="239"/>
                  </a:cubicBezTo>
                  <a:cubicBezTo>
                    <a:pt x="24" y="298"/>
                    <a:pt x="60" y="334"/>
                    <a:pt x="84" y="358"/>
                  </a:cubicBezTo>
                  <a:cubicBezTo>
                    <a:pt x="167" y="417"/>
                    <a:pt x="227" y="465"/>
                    <a:pt x="286" y="525"/>
                  </a:cubicBezTo>
                  <a:cubicBezTo>
                    <a:pt x="310" y="560"/>
                    <a:pt x="358" y="584"/>
                    <a:pt x="381" y="620"/>
                  </a:cubicBezTo>
                  <a:cubicBezTo>
                    <a:pt x="417" y="644"/>
                    <a:pt x="465" y="679"/>
                    <a:pt x="524" y="679"/>
                  </a:cubicBezTo>
                  <a:cubicBezTo>
                    <a:pt x="560" y="679"/>
                    <a:pt x="620" y="656"/>
                    <a:pt x="655" y="632"/>
                  </a:cubicBezTo>
                  <a:cubicBezTo>
                    <a:pt x="679" y="596"/>
                    <a:pt x="715" y="560"/>
                    <a:pt x="715" y="501"/>
                  </a:cubicBezTo>
                  <a:cubicBezTo>
                    <a:pt x="715" y="453"/>
                    <a:pt x="703" y="394"/>
                    <a:pt x="667" y="358"/>
                  </a:cubicBezTo>
                  <a:cubicBezTo>
                    <a:pt x="548" y="239"/>
                    <a:pt x="429" y="144"/>
                    <a:pt x="298" y="36"/>
                  </a:cubicBezTo>
                  <a:cubicBezTo>
                    <a:pt x="262" y="1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Google Shape;1480;p48">
              <a:extLst>
                <a:ext uri="{FF2B5EF4-FFF2-40B4-BE49-F238E27FC236}">
                  <a16:creationId xmlns:a16="http://schemas.microsoft.com/office/drawing/2014/main" id="{DC0EBB30-AF91-4D8D-B7BB-9FF7CAC09897}"/>
                </a:ext>
              </a:extLst>
            </p:cNvPr>
            <p:cNvSpPr/>
            <p:nvPr/>
          </p:nvSpPr>
          <p:spPr>
            <a:xfrm>
              <a:off x="7089885" y="2441077"/>
              <a:ext cx="26553" cy="25491"/>
            </a:xfrm>
            <a:custGeom>
              <a:avLst/>
              <a:gdLst/>
              <a:ahLst/>
              <a:cxnLst/>
              <a:rect l="l" t="t" r="r" b="b"/>
              <a:pathLst>
                <a:path w="775" h="744" extrusionOk="0">
                  <a:moveTo>
                    <a:pt x="203" y="0"/>
                  </a:moveTo>
                  <a:cubicBezTo>
                    <a:pt x="167" y="0"/>
                    <a:pt x="119" y="12"/>
                    <a:pt x="84" y="36"/>
                  </a:cubicBezTo>
                  <a:cubicBezTo>
                    <a:pt x="12" y="95"/>
                    <a:pt x="0" y="238"/>
                    <a:pt x="72" y="310"/>
                  </a:cubicBezTo>
                  <a:cubicBezTo>
                    <a:pt x="191" y="429"/>
                    <a:pt x="310" y="548"/>
                    <a:pt x="417" y="679"/>
                  </a:cubicBezTo>
                  <a:cubicBezTo>
                    <a:pt x="450" y="718"/>
                    <a:pt x="506" y="743"/>
                    <a:pt x="560" y="743"/>
                  </a:cubicBezTo>
                  <a:cubicBezTo>
                    <a:pt x="604" y="743"/>
                    <a:pt x="647" y="728"/>
                    <a:pt x="679" y="691"/>
                  </a:cubicBezTo>
                  <a:cubicBezTo>
                    <a:pt x="762" y="619"/>
                    <a:pt x="774" y="500"/>
                    <a:pt x="703" y="429"/>
                  </a:cubicBezTo>
                  <a:cubicBezTo>
                    <a:pt x="596" y="298"/>
                    <a:pt x="477" y="179"/>
                    <a:pt x="358" y="60"/>
                  </a:cubicBezTo>
                  <a:cubicBezTo>
                    <a:pt x="322" y="24"/>
                    <a:pt x="286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Google Shape;1481;p48">
              <a:extLst>
                <a:ext uri="{FF2B5EF4-FFF2-40B4-BE49-F238E27FC236}">
                  <a16:creationId xmlns:a16="http://schemas.microsoft.com/office/drawing/2014/main" id="{24C1AFB5-25A9-4D2F-82DD-652B7211E625}"/>
                </a:ext>
              </a:extLst>
            </p:cNvPr>
            <p:cNvSpPr/>
            <p:nvPr/>
          </p:nvSpPr>
          <p:spPr>
            <a:xfrm>
              <a:off x="7129046" y="2489111"/>
              <a:ext cx="24087" cy="27170"/>
            </a:xfrm>
            <a:custGeom>
              <a:avLst/>
              <a:gdLst/>
              <a:ahLst/>
              <a:cxnLst/>
              <a:rect l="l" t="t" r="r" b="b"/>
              <a:pathLst>
                <a:path w="703" h="793" extrusionOk="0">
                  <a:moveTo>
                    <a:pt x="199" y="1"/>
                  </a:moveTo>
                  <a:cubicBezTo>
                    <a:pt x="142" y="1"/>
                    <a:pt x="103" y="30"/>
                    <a:pt x="72" y="51"/>
                  </a:cubicBezTo>
                  <a:cubicBezTo>
                    <a:pt x="0" y="122"/>
                    <a:pt x="0" y="229"/>
                    <a:pt x="60" y="324"/>
                  </a:cubicBezTo>
                  <a:lnTo>
                    <a:pt x="370" y="717"/>
                  </a:lnTo>
                  <a:cubicBezTo>
                    <a:pt x="401" y="768"/>
                    <a:pt x="457" y="792"/>
                    <a:pt x="513" y="792"/>
                  </a:cubicBezTo>
                  <a:cubicBezTo>
                    <a:pt x="562" y="792"/>
                    <a:pt x="610" y="774"/>
                    <a:pt x="643" y="741"/>
                  </a:cubicBezTo>
                  <a:cubicBezTo>
                    <a:pt x="667" y="705"/>
                    <a:pt x="703" y="658"/>
                    <a:pt x="703" y="598"/>
                  </a:cubicBezTo>
                  <a:cubicBezTo>
                    <a:pt x="703" y="539"/>
                    <a:pt x="691" y="503"/>
                    <a:pt x="655" y="467"/>
                  </a:cubicBezTo>
                  <a:cubicBezTo>
                    <a:pt x="548" y="336"/>
                    <a:pt x="453" y="205"/>
                    <a:pt x="358" y="63"/>
                  </a:cubicBezTo>
                  <a:cubicBezTo>
                    <a:pt x="334" y="27"/>
                    <a:pt x="274" y="3"/>
                    <a:pt x="227" y="3"/>
                  </a:cubicBezTo>
                  <a:cubicBezTo>
                    <a:pt x="217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Google Shape;1482;p48">
              <a:extLst>
                <a:ext uri="{FF2B5EF4-FFF2-40B4-BE49-F238E27FC236}">
                  <a16:creationId xmlns:a16="http://schemas.microsoft.com/office/drawing/2014/main" id="{BC760898-A65B-4FF1-95E9-20F46228E50D}"/>
                </a:ext>
              </a:extLst>
            </p:cNvPr>
            <p:cNvSpPr/>
            <p:nvPr/>
          </p:nvSpPr>
          <p:spPr>
            <a:xfrm>
              <a:off x="7161662" y="2533651"/>
              <a:ext cx="20866" cy="26828"/>
            </a:xfrm>
            <a:custGeom>
              <a:avLst/>
              <a:gdLst/>
              <a:ahLst/>
              <a:cxnLst/>
              <a:rect l="l" t="t" r="r" b="b"/>
              <a:pathLst>
                <a:path w="609" h="783" extrusionOk="0">
                  <a:moveTo>
                    <a:pt x="191" y="1"/>
                  </a:moveTo>
                  <a:cubicBezTo>
                    <a:pt x="156" y="13"/>
                    <a:pt x="120" y="13"/>
                    <a:pt x="108" y="36"/>
                  </a:cubicBezTo>
                  <a:cubicBezTo>
                    <a:pt x="60" y="48"/>
                    <a:pt x="37" y="96"/>
                    <a:pt x="13" y="132"/>
                  </a:cubicBezTo>
                  <a:cubicBezTo>
                    <a:pt x="1" y="179"/>
                    <a:pt x="1" y="239"/>
                    <a:pt x="13" y="286"/>
                  </a:cubicBezTo>
                  <a:cubicBezTo>
                    <a:pt x="96" y="417"/>
                    <a:pt x="180" y="537"/>
                    <a:pt x="251" y="667"/>
                  </a:cubicBezTo>
                  <a:cubicBezTo>
                    <a:pt x="287" y="715"/>
                    <a:pt x="310" y="751"/>
                    <a:pt x="358" y="775"/>
                  </a:cubicBezTo>
                  <a:cubicBezTo>
                    <a:pt x="378" y="780"/>
                    <a:pt x="400" y="782"/>
                    <a:pt x="422" y="782"/>
                  </a:cubicBezTo>
                  <a:cubicBezTo>
                    <a:pt x="453" y="782"/>
                    <a:pt x="485" y="777"/>
                    <a:pt x="513" y="763"/>
                  </a:cubicBezTo>
                  <a:cubicBezTo>
                    <a:pt x="549" y="751"/>
                    <a:pt x="584" y="703"/>
                    <a:pt x="596" y="656"/>
                  </a:cubicBezTo>
                  <a:cubicBezTo>
                    <a:pt x="608" y="608"/>
                    <a:pt x="608" y="548"/>
                    <a:pt x="596" y="513"/>
                  </a:cubicBezTo>
                  <a:cubicBezTo>
                    <a:pt x="525" y="370"/>
                    <a:pt x="430" y="251"/>
                    <a:pt x="358" y="120"/>
                  </a:cubicBezTo>
                  <a:cubicBezTo>
                    <a:pt x="334" y="72"/>
                    <a:pt x="299" y="48"/>
                    <a:pt x="251" y="13"/>
                  </a:cubicBezTo>
                  <a:cubicBezTo>
                    <a:pt x="239" y="13"/>
                    <a:pt x="215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Google Shape;1483;p48">
              <a:extLst>
                <a:ext uri="{FF2B5EF4-FFF2-40B4-BE49-F238E27FC236}">
                  <a16:creationId xmlns:a16="http://schemas.microsoft.com/office/drawing/2014/main" id="{3C5E38A8-620C-4EE2-84E5-61BCCCE63331}"/>
                </a:ext>
              </a:extLst>
            </p:cNvPr>
            <p:cNvSpPr/>
            <p:nvPr/>
          </p:nvSpPr>
          <p:spPr>
            <a:xfrm>
              <a:off x="7189825" y="2580177"/>
              <a:ext cx="21243" cy="27958"/>
            </a:xfrm>
            <a:custGeom>
              <a:avLst/>
              <a:gdLst/>
              <a:ahLst/>
              <a:cxnLst/>
              <a:rect l="l" t="t" r="r" b="b"/>
              <a:pathLst>
                <a:path w="620" h="816" extrusionOk="0">
                  <a:moveTo>
                    <a:pt x="191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48" y="60"/>
                    <a:pt x="0" y="179"/>
                    <a:pt x="48" y="262"/>
                  </a:cubicBezTo>
                  <a:lnTo>
                    <a:pt x="262" y="714"/>
                  </a:lnTo>
                  <a:cubicBezTo>
                    <a:pt x="298" y="762"/>
                    <a:pt x="322" y="786"/>
                    <a:pt x="370" y="798"/>
                  </a:cubicBezTo>
                  <a:cubicBezTo>
                    <a:pt x="393" y="810"/>
                    <a:pt x="420" y="816"/>
                    <a:pt x="447" y="816"/>
                  </a:cubicBezTo>
                  <a:cubicBezTo>
                    <a:pt x="474" y="816"/>
                    <a:pt x="501" y="810"/>
                    <a:pt x="524" y="798"/>
                  </a:cubicBezTo>
                  <a:cubicBezTo>
                    <a:pt x="560" y="786"/>
                    <a:pt x="596" y="738"/>
                    <a:pt x="608" y="703"/>
                  </a:cubicBezTo>
                  <a:cubicBezTo>
                    <a:pt x="620" y="655"/>
                    <a:pt x="620" y="595"/>
                    <a:pt x="596" y="548"/>
                  </a:cubicBezTo>
                  <a:cubicBezTo>
                    <a:pt x="501" y="405"/>
                    <a:pt x="429" y="262"/>
                    <a:pt x="370" y="107"/>
                  </a:cubicBezTo>
                  <a:cubicBezTo>
                    <a:pt x="346" y="24"/>
                    <a:pt x="262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1484;p48">
              <a:extLst>
                <a:ext uri="{FF2B5EF4-FFF2-40B4-BE49-F238E27FC236}">
                  <a16:creationId xmlns:a16="http://schemas.microsoft.com/office/drawing/2014/main" id="{BE89ADD3-7A74-4FEB-9222-1F1B7C1D51EB}"/>
                </a:ext>
              </a:extLst>
            </p:cNvPr>
            <p:cNvSpPr/>
            <p:nvPr/>
          </p:nvSpPr>
          <p:spPr>
            <a:xfrm>
              <a:off x="7218776" y="2629925"/>
              <a:ext cx="22065" cy="27684"/>
            </a:xfrm>
            <a:custGeom>
              <a:avLst/>
              <a:gdLst/>
              <a:ahLst/>
              <a:cxnLst/>
              <a:rect l="l" t="t" r="r" b="b"/>
              <a:pathLst>
                <a:path w="644" h="808" extrusionOk="0">
                  <a:moveTo>
                    <a:pt x="215" y="1"/>
                  </a:moveTo>
                  <a:cubicBezTo>
                    <a:pt x="191" y="1"/>
                    <a:pt x="167" y="1"/>
                    <a:pt x="132" y="24"/>
                  </a:cubicBezTo>
                  <a:cubicBezTo>
                    <a:pt x="48" y="60"/>
                    <a:pt x="1" y="167"/>
                    <a:pt x="48" y="274"/>
                  </a:cubicBezTo>
                  <a:cubicBezTo>
                    <a:pt x="108" y="417"/>
                    <a:pt x="179" y="572"/>
                    <a:pt x="251" y="703"/>
                  </a:cubicBezTo>
                  <a:cubicBezTo>
                    <a:pt x="287" y="751"/>
                    <a:pt x="310" y="775"/>
                    <a:pt x="358" y="798"/>
                  </a:cubicBezTo>
                  <a:cubicBezTo>
                    <a:pt x="382" y="804"/>
                    <a:pt x="409" y="807"/>
                    <a:pt x="435" y="807"/>
                  </a:cubicBezTo>
                  <a:cubicBezTo>
                    <a:pt x="462" y="807"/>
                    <a:pt x="489" y="804"/>
                    <a:pt x="513" y="798"/>
                  </a:cubicBezTo>
                  <a:cubicBezTo>
                    <a:pt x="596" y="751"/>
                    <a:pt x="644" y="632"/>
                    <a:pt x="596" y="536"/>
                  </a:cubicBezTo>
                  <a:cubicBezTo>
                    <a:pt x="525" y="405"/>
                    <a:pt x="453" y="263"/>
                    <a:pt x="394" y="108"/>
                  </a:cubicBezTo>
                  <a:cubicBezTo>
                    <a:pt x="358" y="36"/>
                    <a:pt x="287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Google Shape;1485;p48">
              <a:extLst>
                <a:ext uri="{FF2B5EF4-FFF2-40B4-BE49-F238E27FC236}">
                  <a16:creationId xmlns:a16="http://schemas.microsoft.com/office/drawing/2014/main" id="{5C7E83B2-D855-46B1-B921-9725EDEF5889}"/>
                </a:ext>
              </a:extLst>
            </p:cNvPr>
            <p:cNvSpPr/>
            <p:nvPr/>
          </p:nvSpPr>
          <p:spPr>
            <a:xfrm>
              <a:off x="7242861" y="2671552"/>
              <a:ext cx="22476" cy="25046"/>
            </a:xfrm>
            <a:custGeom>
              <a:avLst/>
              <a:gdLst/>
              <a:ahLst/>
              <a:cxnLst/>
              <a:rect l="l" t="t" r="r" b="b"/>
              <a:pathLst>
                <a:path w="656" h="731" extrusionOk="0">
                  <a:moveTo>
                    <a:pt x="203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48" y="48"/>
                    <a:pt x="0" y="179"/>
                    <a:pt x="48" y="262"/>
                  </a:cubicBezTo>
                  <a:cubicBezTo>
                    <a:pt x="119" y="393"/>
                    <a:pt x="203" y="536"/>
                    <a:pt x="298" y="667"/>
                  </a:cubicBezTo>
                  <a:cubicBezTo>
                    <a:pt x="329" y="710"/>
                    <a:pt x="379" y="731"/>
                    <a:pt x="430" y="731"/>
                  </a:cubicBezTo>
                  <a:cubicBezTo>
                    <a:pt x="477" y="731"/>
                    <a:pt x="526" y="713"/>
                    <a:pt x="560" y="679"/>
                  </a:cubicBezTo>
                  <a:cubicBezTo>
                    <a:pt x="655" y="607"/>
                    <a:pt x="643" y="500"/>
                    <a:pt x="584" y="417"/>
                  </a:cubicBezTo>
                  <a:lnTo>
                    <a:pt x="488" y="274"/>
                  </a:lnTo>
                  <a:cubicBezTo>
                    <a:pt x="465" y="214"/>
                    <a:pt x="417" y="155"/>
                    <a:pt x="381" y="95"/>
                  </a:cubicBezTo>
                  <a:cubicBezTo>
                    <a:pt x="357" y="36"/>
                    <a:pt x="286" y="0"/>
                    <a:pt x="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Google Shape;1486;p48">
              <a:extLst>
                <a:ext uri="{FF2B5EF4-FFF2-40B4-BE49-F238E27FC236}">
                  <a16:creationId xmlns:a16="http://schemas.microsoft.com/office/drawing/2014/main" id="{CD7EBE12-35F6-4B7D-9B28-50254295D117}"/>
                </a:ext>
              </a:extLst>
            </p:cNvPr>
            <p:cNvSpPr/>
            <p:nvPr/>
          </p:nvSpPr>
          <p:spPr>
            <a:xfrm>
              <a:off x="7271401" y="2697248"/>
              <a:ext cx="28198" cy="19393"/>
            </a:xfrm>
            <a:custGeom>
              <a:avLst/>
              <a:gdLst/>
              <a:ahLst/>
              <a:cxnLst/>
              <a:rect l="l" t="t" r="r" b="b"/>
              <a:pathLst>
                <a:path w="823" h="566" extrusionOk="0">
                  <a:moveTo>
                    <a:pt x="191" y="0"/>
                  </a:moveTo>
                  <a:cubicBezTo>
                    <a:pt x="167" y="0"/>
                    <a:pt x="132" y="24"/>
                    <a:pt x="108" y="36"/>
                  </a:cubicBezTo>
                  <a:cubicBezTo>
                    <a:pt x="60" y="48"/>
                    <a:pt x="25" y="95"/>
                    <a:pt x="13" y="143"/>
                  </a:cubicBezTo>
                  <a:cubicBezTo>
                    <a:pt x="1" y="179"/>
                    <a:pt x="1" y="238"/>
                    <a:pt x="25" y="286"/>
                  </a:cubicBezTo>
                  <a:cubicBezTo>
                    <a:pt x="60" y="334"/>
                    <a:pt x="84" y="357"/>
                    <a:pt x="132" y="381"/>
                  </a:cubicBezTo>
                  <a:cubicBezTo>
                    <a:pt x="263" y="441"/>
                    <a:pt x="406" y="500"/>
                    <a:pt x="548" y="560"/>
                  </a:cubicBezTo>
                  <a:cubicBezTo>
                    <a:pt x="565" y="564"/>
                    <a:pt x="582" y="566"/>
                    <a:pt x="599" y="566"/>
                  </a:cubicBezTo>
                  <a:cubicBezTo>
                    <a:pt x="682" y="566"/>
                    <a:pt x="767" y="520"/>
                    <a:pt x="787" y="441"/>
                  </a:cubicBezTo>
                  <a:cubicBezTo>
                    <a:pt x="822" y="334"/>
                    <a:pt x="775" y="226"/>
                    <a:pt x="667" y="203"/>
                  </a:cubicBezTo>
                  <a:cubicBezTo>
                    <a:pt x="525" y="155"/>
                    <a:pt x="382" y="95"/>
                    <a:pt x="251" y="24"/>
                  </a:cubicBezTo>
                  <a:cubicBezTo>
                    <a:pt x="239" y="0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Google Shape;1487;p48">
              <a:extLst>
                <a:ext uri="{FF2B5EF4-FFF2-40B4-BE49-F238E27FC236}">
                  <a16:creationId xmlns:a16="http://schemas.microsoft.com/office/drawing/2014/main" id="{4C0E3631-C832-46DE-975A-6A8D9685CF01}"/>
                </a:ext>
              </a:extLst>
            </p:cNvPr>
            <p:cNvSpPr/>
            <p:nvPr/>
          </p:nvSpPr>
          <p:spPr>
            <a:xfrm>
              <a:off x="6468626" y="2302353"/>
              <a:ext cx="246416" cy="642970"/>
            </a:xfrm>
            <a:custGeom>
              <a:avLst/>
              <a:gdLst/>
              <a:ahLst/>
              <a:cxnLst/>
              <a:rect l="l" t="t" r="r" b="b"/>
              <a:pathLst>
                <a:path w="7192" h="18766" extrusionOk="0">
                  <a:moveTo>
                    <a:pt x="5870" y="1"/>
                  </a:moveTo>
                  <a:cubicBezTo>
                    <a:pt x="5644" y="1"/>
                    <a:pt x="5453" y="13"/>
                    <a:pt x="5239" y="37"/>
                  </a:cubicBezTo>
                  <a:cubicBezTo>
                    <a:pt x="5060" y="72"/>
                    <a:pt x="4870" y="120"/>
                    <a:pt x="4644" y="191"/>
                  </a:cubicBezTo>
                  <a:cubicBezTo>
                    <a:pt x="4286" y="310"/>
                    <a:pt x="3929" y="477"/>
                    <a:pt x="3560" y="715"/>
                  </a:cubicBezTo>
                  <a:cubicBezTo>
                    <a:pt x="3239" y="918"/>
                    <a:pt x="2941" y="1168"/>
                    <a:pt x="2620" y="1489"/>
                  </a:cubicBezTo>
                  <a:cubicBezTo>
                    <a:pt x="2322" y="1763"/>
                    <a:pt x="2060" y="2096"/>
                    <a:pt x="1810" y="2454"/>
                  </a:cubicBezTo>
                  <a:cubicBezTo>
                    <a:pt x="1572" y="2775"/>
                    <a:pt x="1358" y="3120"/>
                    <a:pt x="1155" y="3513"/>
                  </a:cubicBezTo>
                  <a:cubicBezTo>
                    <a:pt x="965" y="3847"/>
                    <a:pt x="810" y="4204"/>
                    <a:pt x="667" y="4561"/>
                  </a:cubicBezTo>
                  <a:cubicBezTo>
                    <a:pt x="524" y="4966"/>
                    <a:pt x="405" y="5418"/>
                    <a:pt x="286" y="5918"/>
                  </a:cubicBezTo>
                  <a:cubicBezTo>
                    <a:pt x="179" y="6371"/>
                    <a:pt x="119" y="6859"/>
                    <a:pt x="72" y="7347"/>
                  </a:cubicBezTo>
                  <a:cubicBezTo>
                    <a:pt x="0" y="8311"/>
                    <a:pt x="36" y="9300"/>
                    <a:pt x="179" y="10300"/>
                  </a:cubicBezTo>
                  <a:cubicBezTo>
                    <a:pt x="334" y="11276"/>
                    <a:pt x="596" y="12229"/>
                    <a:pt x="965" y="13122"/>
                  </a:cubicBezTo>
                  <a:cubicBezTo>
                    <a:pt x="1155" y="13550"/>
                    <a:pt x="1369" y="13991"/>
                    <a:pt x="1608" y="14407"/>
                  </a:cubicBezTo>
                  <a:cubicBezTo>
                    <a:pt x="1846" y="14800"/>
                    <a:pt x="2120" y="15193"/>
                    <a:pt x="2429" y="15598"/>
                  </a:cubicBezTo>
                  <a:cubicBezTo>
                    <a:pt x="2739" y="15991"/>
                    <a:pt x="3084" y="16384"/>
                    <a:pt x="3453" y="16753"/>
                  </a:cubicBezTo>
                  <a:cubicBezTo>
                    <a:pt x="3858" y="17158"/>
                    <a:pt x="4263" y="17515"/>
                    <a:pt x="4667" y="17813"/>
                  </a:cubicBezTo>
                  <a:cubicBezTo>
                    <a:pt x="5191" y="18217"/>
                    <a:pt x="5715" y="18527"/>
                    <a:pt x="6239" y="18729"/>
                  </a:cubicBezTo>
                  <a:cubicBezTo>
                    <a:pt x="6251" y="18729"/>
                    <a:pt x="6263" y="18753"/>
                    <a:pt x="6287" y="18753"/>
                  </a:cubicBezTo>
                  <a:cubicBezTo>
                    <a:pt x="6299" y="18753"/>
                    <a:pt x="6311" y="18753"/>
                    <a:pt x="6322" y="18765"/>
                  </a:cubicBezTo>
                  <a:lnTo>
                    <a:pt x="6441" y="18765"/>
                  </a:lnTo>
                  <a:cubicBezTo>
                    <a:pt x="6489" y="18765"/>
                    <a:pt x="6525" y="18753"/>
                    <a:pt x="6561" y="18753"/>
                  </a:cubicBezTo>
                  <a:lnTo>
                    <a:pt x="6584" y="18753"/>
                  </a:lnTo>
                  <a:cubicBezTo>
                    <a:pt x="6656" y="18729"/>
                    <a:pt x="6715" y="18706"/>
                    <a:pt x="6775" y="18658"/>
                  </a:cubicBezTo>
                  <a:cubicBezTo>
                    <a:pt x="6834" y="18634"/>
                    <a:pt x="6894" y="18587"/>
                    <a:pt x="6942" y="18527"/>
                  </a:cubicBezTo>
                  <a:lnTo>
                    <a:pt x="6942" y="18527"/>
                  </a:lnTo>
                  <a:lnTo>
                    <a:pt x="6918" y="18539"/>
                  </a:lnTo>
                  <a:cubicBezTo>
                    <a:pt x="6977" y="18479"/>
                    <a:pt x="7025" y="18420"/>
                    <a:pt x="7073" y="18348"/>
                  </a:cubicBezTo>
                  <a:cubicBezTo>
                    <a:pt x="7120" y="18277"/>
                    <a:pt x="7144" y="18194"/>
                    <a:pt x="7156" y="18110"/>
                  </a:cubicBezTo>
                  <a:cubicBezTo>
                    <a:pt x="7190" y="18018"/>
                    <a:pt x="7192" y="17926"/>
                    <a:pt x="7192" y="17823"/>
                  </a:cubicBezTo>
                  <a:lnTo>
                    <a:pt x="7192" y="17823"/>
                  </a:lnTo>
                  <a:cubicBezTo>
                    <a:pt x="7192" y="17824"/>
                    <a:pt x="7192" y="17824"/>
                    <a:pt x="7192" y="17825"/>
                  </a:cubicBezTo>
                  <a:lnTo>
                    <a:pt x="7192" y="17813"/>
                  </a:lnTo>
                  <a:cubicBezTo>
                    <a:pt x="7192" y="17816"/>
                    <a:pt x="7192" y="17820"/>
                    <a:pt x="7192" y="17823"/>
                  </a:cubicBezTo>
                  <a:lnTo>
                    <a:pt x="7192" y="17823"/>
                  </a:lnTo>
                  <a:cubicBezTo>
                    <a:pt x="7191" y="17740"/>
                    <a:pt x="7179" y="17645"/>
                    <a:pt x="7144" y="17563"/>
                  </a:cubicBezTo>
                  <a:cubicBezTo>
                    <a:pt x="7144" y="17527"/>
                    <a:pt x="7132" y="17515"/>
                    <a:pt x="7120" y="17479"/>
                  </a:cubicBezTo>
                  <a:cubicBezTo>
                    <a:pt x="7096" y="17455"/>
                    <a:pt x="7084" y="17444"/>
                    <a:pt x="7073" y="17408"/>
                  </a:cubicBezTo>
                  <a:cubicBezTo>
                    <a:pt x="7037" y="17396"/>
                    <a:pt x="7025" y="17360"/>
                    <a:pt x="7001" y="17348"/>
                  </a:cubicBezTo>
                  <a:cubicBezTo>
                    <a:pt x="6965" y="17324"/>
                    <a:pt x="6942" y="17301"/>
                    <a:pt x="6906" y="17277"/>
                  </a:cubicBezTo>
                  <a:cubicBezTo>
                    <a:pt x="6608" y="17051"/>
                    <a:pt x="6346" y="16813"/>
                    <a:pt x="6072" y="16562"/>
                  </a:cubicBezTo>
                  <a:cubicBezTo>
                    <a:pt x="5596" y="16086"/>
                    <a:pt x="5168" y="15539"/>
                    <a:pt x="4798" y="14943"/>
                  </a:cubicBezTo>
                  <a:lnTo>
                    <a:pt x="4775" y="14908"/>
                  </a:lnTo>
                  <a:cubicBezTo>
                    <a:pt x="4477" y="14419"/>
                    <a:pt x="4227" y="13848"/>
                    <a:pt x="3977" y="13193"/>
                  </a:cubicBezTo>
                  <a:cubicBezTo>
                    <a:pt x="3751" y="12633"/>
                    <a:pt x="3560" y="12050"/>
                    <a:pt x="3393" y="11467"/>
                  </a:cubicBezTo>
                  <a:cubicBezTo>
                    <a:pt x="2953" y="9907"/>
                    <a:pt x="2691" y="8407"/>
                    <a:pt x="2667" y="7002"/>
                  </a:cubicBezTo>
                  <a:lnTo>
                    <a:pt x="2667" y="7037"/>
                  </a:lnTo>
                  <a:cubicBezTo>
                    <a:pt x="2655" y="6014"/>
                    <a:pt x="2739" y="5037"/>
                    <a:pt x="2953" y="4168"/>
                  </a:cubicBezTo>
                  <a:cubicBezTo>
                    <a:pt x="3108" y="3489"/>
                    <a:pt x="3346" y="2870"/>
                    <a:pt x="3667" y="2323"/>
                  </a:cubicBezTo>
                  <a:cubicBezTo>
                    <a:pt x="3941" y="1811"/>
                    <a:pt x="4286" y="1370"/>
                    <a:pt x="4679" y="965"/>
                  </a:cubicBezTo>
                  <a:cubicBezTo>
                    <a:pt x="4834" y="799"/>
                    <a:pt x="5013" y="632"/>
                    <a:pt x="5191" y="489"/>
                  </a:cubicBezTo>
                  <a:lnTo>
                    <a:pt x="5239" y="441"/>
                  </a:lnTo>
                  <a:cubicBezTo>
                    <a:pt x="5406" y="418"/>
                    <a:pt x="5549" y="394"/>
                    <a:pt x="5715" y="394"/>
                  </a:cubicBezTo>
                  <a:lnTo>
                    <a:pt x="5775" y="394"/>
                  </a:lnTo>
                  <a:cubicBezTo>
                    <a:pt x="5834" y="394"/>
                    <a:pt x="5882" y="394"/>
                    <a:pt x="5906" y="358"/>
                  </a:cubicBezTo>
                  <a:cubicBezTo>
                    <a:pt x="5953" y="322"/>
                    <a:pt x="5965" y="275"/>
                    <a:pt x="5989" y="215"/>
                  </a:cubicBezTo>
                  <a:cubicBezTo>
                    <a:pt x="5989" y="180"/>
                    <a:pt x="5965" y="120"/>
                    <a:pt x="5941" y="84"/>
                  </a:cubicBezTo>
                  <a:cubicBezTo>
                    <a:pt x="5930" y="60"/>
                    <a:pt x="5894" y="37"/>
                    <a:pt x="5858" y="25"/>
                  </a:cubicBezTo>
                  <a:cubicBezTo>
                    <a:pt x="5894" y="13"/>
                    <a:pt x="5882" y="1"/>
                    <a:pt x="5870" y="1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1488;p48">
              <a:extLst>
                <a:ext uri="{FF2B5EF4-FFF2-40B4-BE49-F238E27FC236}">
                  <a16:creationId xmlns:a16="http://schemas.microsoft.com/office/drawing/2014/main" id="{8F6DE83D-275A-4FCD-8921-CFC0DBBAF7FC}"/>
                </a:ext>
              </a:extLst>
            </p:cNvPr>
            <p:cNvSpPr/>
            <p:nvPr/>
          </p:nvSpPr>
          <p:spPr>
            <a:xfrm>
              <a:off x="6717465" y="2926901"/>
              <a:ext cx="0" cy="3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Google Shape;1489;p48">
              <a:extLst>
                <a:ext uri="{FF2B5EF4-FFF2-40B4-BE49-F238E27FC236}">
                  <a16:creationId xmlns:a16="http://schemas.microsoft.com/office/drawing/2014/main" id="{E26B3E61-F702-4236-B604-F7A7694A03A8}"/>
                </a:ext>
              </a:extLst>
            </p:cNvPr>
            <p:cNvSpPr/>
            <p:nvPr/>
          </p:nvSpPr>
          <p:spPr>
            <a:xfrm>
              <a:off x="6702356" y="294118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Google Shape;1490;p48">
              <a:extLst>
                <a:ext uri="{FF2B5EF4-FFF2-40B4-BE49-F238E27FC236}">
                  <a16:creationId xmlns:a16="http://schemas.microsoft.com/office/drawing/2014/main" id="{17A3D32E-B190-458F-B785-C0DC00C9D100}"/>
                </a:ext>
              </a:extLst>
            </p:cNvPr>
            <p:cNvSpPr/>
            <p:nvPr/>
          </p:nvSpPr>
          <p:spPr>
            <a:xfrm>
              <a:off x="6633011" y="2166131"/>
              <a:ext cx="228462" cy="256215"/>
            </a:xfrm>
            <a:custGeom>
              <a:avLst/>
              <a:gdLst/>
              <a:ahLst/>
              <a:cxnLst/>
              <a:rect l="l" t="t" r="r" b="b"/>
              <a:pathLst>
                <a:path w="6668" h="7478" extrusionOk="0">
                  <a:moveTo>
                    <a:pt x="4572" y="0"/>
                  </a:moveTo>
                  <a:cubicBezTo>
                    <a:pt x="4465" y="12"/>
                    <a:pt x="4334" y="12"/>
                    <a:pt x="4191" y="12"/>
                  </a:cubicBezTo>
                  <a:cubicBezTo>
                    <a:pt x="4049" y="12"/>
                    <a:pt x="3882" y="24"/>
                    <a:pt x="3715" y="48"/>
                  </a:cubicBezTo>
                  <a:cubicBezTo>
                    <a:pt x="3108" y="131"/>
                    <a:pt x="2548" y="357"/>
                    <a:pt x="2072" y="691"/>
                  </a:cubicBezTo>
                  <a:cubicBezTo>
                    <a:pt x="1786" y="905"/>
                    <a:pt x="1536" y="1167"/>
                    <a:pt x="1370" y="1453"/>
                  </a:cubicBezTo>
                  <a:cubicBezTo>
                    <a:pt x="1334" y="1477"/>
                    <a:pt x="1322" y="1489"/>
                    <a:pt x="1298" y="1500"/>
                  </a:cubicBezTo>
                  <a:cubicBezTo>
                    <a:pt x="1262" y="1536"/>
                    <a:pt x="1239" y="1596"/>
                    <a:pt x="1251" y="1631"/>
                  </a:cubicBezTo>
                  <a:lnTo>
                    <a:pt x="1251" y="1667"/>
                  </a:lnTo>
                  <a:cubicBezTo>
                    <a:pt x="1191" y="1810"/>
                    <a:pt x="1143" y="1965"/>
                    <a:pt x="1120" y="2108"/>
                  </a:cubicBezTo>
                  <a:cubicBezTo>
                    <a:pt x="1096" y="2215"/>
                    <a:pt x="1155" y="2298"/>
                    <a:pt x="1251" y="2334"/>
                  </a:cubicBezTo>
                  <a:cubicBezTo>
                    <a:pt x="1203" y="2584"/>
                    <a:pt x="1143" y="2870"/>
                    <a:pt x="1024" y="3179"/>
                  </a:cubicBezTo>
                  <a:lnTo>
                    <a:pt x="1036" y="3167"/>
                  </a:lnTo>
                  <a:lnTo>
                    <a:pt x="1060" y="3132"/>
                  </a:lnTo>
                  <a:lnTo>
                    <a:pt x="1060" y="3132"/>
                  </a:lnTo>
                  <a:cubicBezTo>
                    <a:pt x="917" y="3489"/>
                    <a:pt x="762" y="3846"/>
                    <a:pt x="608" y="4191"/>
                  </a:cubicBezTo>
                  <a:cubicBezTo>
                    <a:pt x="500" y="4417"/>
                    <a:pt x="417" y="4620"/>
                    <a:pt x="322" y="4846"/>
                  </a:cubicBezTo>
                  <a:cubicBezTo>
                    <a:pt x="239" y="5072"/>
                    <a:pt x="131" y="5358"/>
                    <a:pt x="60" y="5632"/>
                  </a:cubicBezTo>
                  <a:cubicBezTo>
                    <a:pt x="0" y="5906"/>
                    <a:pt x="0" y="6144"/>
                    <a:pt x="60" y="6370"/>
                  </a:cubicBezTo>
                  <a:cubicBezTo>
                    <a:pt x="119" y="6584"/>
                    <a:pt x="250" y="6787"/>
                    <a:pt x="441" y="6942"/>
                  </a:cubicBezTo>
                  <a:cubicBezTo>
                    <a:pt x="727" y="7168"/>
                    <a:pt x="1084" y="7275"/>
                    <a:pt x="1322" y="7334"/>
                  </a:cubicBezTo>
                  <a:cubicBezTo>
                    <a:pt x="1501" y="7382"/>
                    <a:pt x="1691" y="7406"/>
                    <a:pt x="1965" y="7442"/>
                  </a:cubicBezTo>
                  <a:cubicBezTo>
                    <a:pt x="2215" y="7465"/>
                    <a:pt x="2453" y="7477"/>
                    <a:pt x="2691" y="7477"/>
                  </a:cubicBezTo>
                  <a:lnTo>
                    <a:pt x="2751" y="7477"/>
                  </a:lnTo>
                  <a:cubicBezTo>
                    <a:pt x="3167" y="7477"/>
                    <a:pt x="3560" y="7442"/>
                    <a:pt x="3941" y="7334"/>
                  </a:cubicBezTo>
                  <a:cubicBezTo>
                    <a:pt x="4239" y="7263"/>
                    <a:pt x="4537" y="7144"/>
                    <a:pt x="4822" y="6977"/>
                  </a:cubicBezTo>
                  <a:cubicBezTo>
                    <a:pt x="5072" y="6823"/>
                    <a:pt x="5323" y="6632"/>
                    <a:pt x="5561" y="6394"/>
                  </a:cubicBezTo>
                  <a:cubicBezTo>
                    <a:pt x="5775" y="6191"/>
                    <a:pt x="5965" y="5930"/>
                    <a:pt x="6156" y="5620"/>
                  </a:cubicBezTo>
                  <a:cubicBezTo>
                    <a:pt x="6335" y="5346"/>
                    <a:pt x="6489" y="5025"/>
                    <a:pt x="6632" y="4644"/>
                  </a:cubicBezTo>
                  <a:cubicBezTo>
                    <a:pt x="6656" y="4596"/>
                    <a:pt x="6668" y="4548"/>
                    <a:pt x="6656" y="4489"/>
                  </a:cubicBezTo>
                  <a:cubicBezTo>
                    <a:pt x="6632" y="4441"/>
                    <a:pt x="6608" y="4406"/>
                    <a:pt x="6561" y="4382"/>
                  </a:cubicBezTo>
                  <a:cubicBezTo>
                    <a:pt x="6549" y="4382"/>
                    <a:pt x="6549" y="4382"/>
                    <a:pt x="6537" y="4370"/>
                  </a:cubicBezTo>
                  <a:cubicBezTo>
                    <a:pt x="6442" y="4251"/>
                    <a:pt x="6370" y="4120"/>
                    <a:pt x="6311" y="3989"/>
                  </a:cubicBezTo>
                  <a:cubicBezTo>
                    <a:pt x="6180" y="3703"/>
                    <a:pt x="6073" y="3405"/>
                    <a:pt x="6013" y="3072"/>
                  </a:cubicBezTo>
                  <a:cubicBezTo>
                    <a:pt x="5942" y="2655"/>
                    <a:pt x="5906" y="2215"/>
                    <a:pt x="5942" y="1703"/>
                  </a:cubicBezTo>
                  <a:cubicBezTo>
                    <a:pt x="5977" y="1667"/>
                    <a:pt x="6001" y="1619"/>
                    <a:pt x="6001" y="1560"/>
                  </a:cubicBezTo>
                  <a:cubicBezTo>
                    <a:pt x="6001" y="1453"/>
                    <a:pt x="6001" y="1346"/>
                    <a:pt x="5977" y="1250"/>
                  </a:cubicBezTo>
                  <a:cubicBezTo>
                    <a:pt x="6001" y="1167"/>
                    <a:pt x="5977" y="1131"/>
                    <a:pt x="5954" y="1084"/>
                  </a:cubicBezTo>
                  <a:cubicBezTo>
                    <a:pt x="5918" y="977"/>
                    <a:pt x="5882" y="869"/>
                    <a:pt x="5823" y="750"/>
                  </a:cubicBezTo>
                  <a:cubicBezTo>
                    <a:pt x="5715" y="548"/>
                    <a:pt x="5537" y="381"/>
                    <a:pt x="5299" y="238"/>
                  </a:cubicBezTo>
                  <a:cubicBezTo>
                    <a:pt x="5084" y="119"/>
                    <a:pt x="4846" y="36"/>
                    <a:pt x="4572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Google Shape;1491;p48">
              <a:extLst>
                <a:ext uri="{FF2B5EF4-FFF2-40B4-BE49-F238E27FC236}">
                  <a16:creationId xmlns:a16="http://schemas.microsoft.com/office/drawing/2014/main" id="{2A55A741-1E12-4C0D-BA9E-0EC4BAC8323E}"/>
                </a:ext>
              </a:extLst>
            </p:cNvPr>
            <p:cNvSpPr/>
            <p:nvPr/>
          </p:nvSpPr>
          <p:spPr>
            <a:xfrm>
              <a:off x="6313594" y="1449010"/>
              <a:ext cx="870987" cy="803661"/>
            </a:xfrm>
            <a:custGeom>
              <a:avLst/>
              <a:gdLst/>
              <a:ahLst/>
              <a:cxnLst/>
              <a:rect l="l" t="t" r="r" b="b"/>
              <a:pathLst>
                <a:path w="25421" h="23456" extrusionOk="0">
                  <a:moveTo>
                    <a:pt x="13598" y="0"/>
                  </a:moveTo>
                  <a:cubicBezTo>
                    <a:pt x="13002" y="0"/>
                    <a:pt x="12383" y="36"/>
                    <a:pt x="11574" y="95"/>
                  </a:cubicBezTo>
                  <a:cubicBezTo>
                    <a:pt x="10800" y="155"/>
                    <a:pt x="10002" y="238"/>
                    <a:pt x="9228" y="333"/>
                  </a:cubicBezTo>
                  <a:cubicBezTo>
                    <a:pt x="8561" y="405"/>
                    <a:pt x="7859" y="476"/>
                    <a:pt x="7180" y="536"/>
                  </a:cubicBezTo>
                  <a:lnTo>
                    <a:pt x="7085" y="536"/>
                  </a:lnTo>
                  <a:lnTo>
                    <a:pt x="6954" y="560"/>
                  </a:lnTo>
                  <a:cubicBezTo>
                    <a:pt x="6394" y="595"/>
                    <a:pt x="5930" y="619"/>
                    <a:pt x="5502" y="619"/>
                  </a:cubicBezTo>
                  <a:lnTo>
                    <a:pt x="5180" y="619"/>
                  </a:lnTo>
                  <a:cubicBezTo>
                    <a:pt x="5121" y="619"/>
                    <a:pt x="5085" y="631"/>
                    <a:pt x="5049" y="655"/>
                  </a:cubicBezTo>
                  <a:cubicBezTo>
                    <a:pt x="5025" y="643"/>
                    <a:pt x="4990" y="631"/>
                    <a:pt x="4966" y="631"/>
                  </a:cubicBezTo>
                  <a:cubicBezTo>
                    <a:pt x="4918" y="631"/>
                    <a:pt x="4882" y="631"/>
                    <a:pt x="4870" y="643"/>
                  </a:cubicBezTo>
                  <a:cubicBezTo>
                    <a:pt x="4370" y="893"/>
                    <a:pt x="3894" y="1191"/>
                    <a:pt x="3454" y="1572"/>
                  </a:cubicBezTo>
                  <a:cubicBezTo>
                    <a:pt x="3061" y="1893"/>
                    <a:pt x="2704" y="2298"/>
                    <a:pt x="2358" y="2762"/>
                  </a:cubicBezTo>
                  <a:cubicBezTo>
                    <a:pt x="1763" y="3560"/>
                    <a:pt x="1299" y="4548"/>
                    <a:pt x="989" y="5679"/>
                  </a:cubicBezTo>
                  <a:cubicBezTo>
                    <a:pt x="858" y="6179"/>
                    <a:pt x="739" y="6727"/>
                    <a:pt x="656" y="7299"/>
                  </a:cubicBezTo>
                  <a:cubicBezTo>
                    <a:pt x="572" y="7882"/>
                    <a:pt x="525" y="8489"/>
                    <a:pt x="513" y="9227"/>
                  </a:cubicBezTo>
                  <a:cubicBezTo>
                    <a:pt x="501" y="9680"/>
                    <a:pt x="501" y="10120"/>
                    <a:pt x="501" y="10561"/>
                  </a:cubicBezTo>
                  <a:lnTo>
                    <a:pt x="501" y="11454"/>
                  </a:lnTo>
                  <a:cubicBezTo>
                    <a:pt x="501" y="11847"/>
                    <a:pt x="477" y="12228"/>
                    <a:pt x="465" y="12561"/>
                  </a:cubicBezTo>
                  <a:cubicBezTo>
                    <a:pt x="453" y="12895"/>
                    <a:pt x="418" y="13240"/>
                    <a:pt x="382" y="13609"/>
                  </a:cubicBezTo>
                  <a:cubicBezTo>
                    <a:pt x="346" y="13799"/>
                    <a:pt x="334" y="13978"/>
                    <a:pt x="298" y="14169"/>
                  </a:cubicBezTo>
                  <a:cubicBezTo>
                    <a:pt x="156" y="15276"/>
                    <a:pt x="1" y="16419"/>
                    <a:pt x="287" y="17526"/>
                  </a:cubicBezTo>
                  <a:cubicBezTo>
                    <a:pt x="406" y="17978"/>
                    <a:pt x="632" y="18479"/>
                    <a:pt x="977" y="19026"/>
                  </a:cubicBezTo>
                  <a:cubicBezTo>
                    <a:pt x="1227" y="19431"/>
                    <a:pt x="1525" y="19812"/>
                    <a:pt x="1870" y="20181"/>
                  </a:cubicBezTo>
                  <a:cubicBezTo>
                    <a:pt x="2489" y="20860"/>
                    <a:pt x="3275" y="21455"/>
                    <a:pt x="4192" y="21943"/>
                  </a:cubicBezTo>
                  <a:cubicBezTo>
                    <a:pt x="5037" y="22408"/>
                    <a:pt x="5978" y="22765"/>
                    <a:pt x="6990" y="23015"/>
                  </a:cubicBezTo>
                  <a:cubicBezTo>
                    <a:pt x="7942" y="23253"/>
                    <a:pt x="8931" y="23396"/>
                    <a:pt x="9943" y="23443"/>
                  </a:cubicBezTo>
                  <a:cubicBezTo>
                    <a:pt x="10121" y="23443"/>
                    <a:pt x="10300" y="23455"/>
                    <a:pt x="10478" y="23455"/>
                  </a:cubicBezTo>
                  <a:cubicBezTo>
                    <a:pt x="11252" y="23455"/>
                    <a:pt x="12050" y="23384"/>
                    <a:pt x="12836" y="23253"/>
                  </a:cubicBezTo>
                  <a:cubicBezTo>
                    <a:pt x="13907" y="23062"/>
                    <a:pt x="14967" y="22765"/>
                    <a:pt x="15979" y="22360"/>
                  </a:cubicBezTo>
                  <a:cubicBezTo>
                    <a:pt x="17051" y="21931"/>
                    <a:pt x="18003" y="21372"/>
                    <a:pt x="18813" y="20717"/>
                  </a:cubicBezTo>
                  <a:cubicBezTo>
                    <a:pt x="19634" y="20062"/>
                    <a:pt x="20289" y="19312"/>
                    <a:pt x="20753" y="18479"/>
                  </a:cubicBezTo>
                  <a:cubicBezTo>
                    <a:pt x="20956" y="18502"/>
                    <a:pt x="21170" y="18514"/>
                    <a:pt x="21373" y="18514"/>
                  </a:cubicBezTo>
                  <a:cubicBezTo>
                    <a:pt x="22015" y="18514"/>
                    <a:pt x="22623" y="18395"/>
                    <a:pt x="23182" y="18157"/>
                  </a:cubicBezTo>
                  <a:cubicBezTo>
                    <a:pt x="23575" y="17978"/>
                    <a:pt x="23956" y="17764"/>
                    <a:pt x="24254" y="17490"/>
                  </a:cubicBezTo>
                  <a:cubicBezTo>
                    <a:pt x="24575" y="17193"/>
                    <a:pt x="24861" y="16847"/>
                    <a:pt x="25052" y="16466"/>
                  </a:cubicBezTo>
                  <a:cubicBezTo>
                    <a:pt x="25159" y="16276"/>
                    <a:pt x="25230" y="16062"/>
                    <a:pt x="25290" y="15835"/>
                  </a:cubicBezTo>
                  <a:cubicBezTo>
                    <a:pt x="25337" y="15657"/>
                    <a:pt x="25373" y="15454"/>
                    <a:pt x="25397" y="15216"/>
                  </a:cubicBezTo>
                  <a:cubicBezTo>
                    <a:pt x="25421" y="14823"/>
                    <a:pt x="25361" y="14407"/>
                    <a:pt x="25230" y="14014"/>
                  </a:cubicBezTo>
                  <a:cubicBezTo>
                    <a:pt x="24968" y="13216"/>
                    <a:pt x="24373" y="12561"/>
                    <a:pt x="23635" y="12252"/>
                  </a:cubicBezTo>
                  <a:cubicBezTo>
                    <a:pt x="23504" y="12192"/>
                    <a:pt x="23337" y="12144"/>
                    <a:pt x="23194" y="12109"/>
                  </a:cubicBezTo>
                  <a:cubicBezTo>
                    <a:pt x="23039" y="12073"/>
                    <a:pt x="22885" y="12049"/>
                    <a:pt x="22682" y="12025"/>
                  </a:cubicBezTo>
                  <a:lnTo>
                    <a:pt x="22527" y="12025"/>
                  </a:lnTo>
                  <a:cubicBezTo>
                    <a:pt x="22230" y="12025"/>
                    <a:pt x="21908" y="12073"/>
                    <a:pt x="21599" y="12180"/>
                  </a:cubicBezTo>
                  <a:cubicBezTo>
                    <a:pt x="21277" y="12264"/>
                    <a:pt x="20944" y="12418"/>
                    <a:pt x="20599" y="12645"/>
                  </a:cubicBezTo>
                  <a:cubicBezTo>
                    <a:pt x="20468" y="12716"/>
                    <a:pt x="20337" y="12799"/>
                    <a:pt x="20206" y="12906"/>
                  </a:cubicBezTo>
                  <a:cubicBezTo>
                    <a:pt x="20230" y="12823"/>
                    <a:pt x="20265" y="12728"/>
                    <a:pt x="20289" y="12656"/>
                  </a:cubicBezTo>
                  <a:cubicBezTo>
                    <a:pt x="20361" y="12418"/>
                    <a:pt x="20432" y="12168"/>
                    <a:pt x="20515" y="11883"/>
                  </a:cubicBezTo>
                  <a:cubicBezTo>
                    <a:pt x="20646" y="11359"/>
                    <a:pt x="20765" y="10823"/>
                    <a:pt x="20872" y="10275"/>
                  </a:cubicBezTo>
                  <a:cubicBezTo>
                    <a:pt x="21075" y="9144"/>
                    <a:pt x="21158" y="8037"/>
                    <a:pt x="21111" y="7001"/>
                  </a:cubicBezTo>
                  <a:cubicBezTo>
                    <a:pt x="21063" y="5882"/>
                    <a:pt x="20872" y="4846"/>
                    <a:pt x="20527" y="3917"/>
                  </a:cubicBezTo>
                  <a:cubicBezTo>
                    <a:pt x="20253" y="3203"/>
                    <a:pt x="19884" y="2560"/>
                    <a:pt x="19420" y="2048"/>
                  </a:cubicBezTo>
                  <a:cubicBezTo>
                    <a:pt x="18991" y="1572"/>
                    <a:pt x="18467" y="1167"/>
                    <a:pt x="17872" y="869"/>
                  </a:cubicBezTo>
                  <a:cubicBezTo>
                    <a:pt x="17313" y="584"/>
                    <a:pt x="16681" y="381"/>
                    <a:pt x="15955" y="238"/>
                  </a:cubicBezTo>
                  <a:cubicBezTo>
                    <a:pt x="15491" y="155"/>
                    <a:pt x="15003" y="95"/>
                    <a:pt x="14479" y="60"/>
                  </a:cubicBezTo>
                  <a:cubicBezTo>
                    <a:pt x="14169" y="24"/>
                    <a:pt x="13895" y="0"/>
                    <a:pt x="135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1492;p48">
              <a:extLst>
                <a:ext uri="{FF2B5EF4-FFF2-40B4-BE49-F238E27FC236}">
                  <a16:creationId xmlns:a16="http://schemas.microsoft.com/office/drawing/2014/main" id="{F7D9836C-47FA-4BE4-8EF8-32AF82C9C9CF}"/>
                </a:ext>
              </a:extLst>
            </p:cNvPr>
            <p:cNvSpPr/>
            <p:nvPr/>
          </p:nvSpPr>
          <p:spPr>
            <a:xfrm>
              <a:off x="6337268" y="1448187"/>
              <a:ext cx="848545" cy="739213"/>
            </a:xfrm>
            <a:custGeom>
              <a:avLst/>
              <a:gdLst/>
              <a:ahLst/>
              <a:cxnLst/>
              <a:rect l="l" t="t" r="r" b="b"/>
              <a:pathLst>
                <a:path w="24766" h="21575" extrusionOk="0">
                  <a:moveTo>
                    <a:pt x="12931" y="0"/>
                  </a:moveTo>
                  <a:cubicBezTo>
                    <a:pt x="12323" y="24"/>
                    <a:pt x="11692" y="60"/>
                    <a:pt x="10895" y="119"/>
                  </a:cubicBezTo>
                  <a:cubicBezTo>
                    <a:pt x="10133" y="179"/>
                    <a:pt x="9371" y="262"/>
                    <a:pt x="8632" y="357"/>
                  </a:cubicBezTo>
                  <a:lnTo>
                    <a:pt x="8561" y="357"/>
                  </a:lnTo>
                  <a:cubicBezTo>
                    <a:pt x="7930" y="429"/>
                    <a:pt x="7204" y="500"/>
                    <a:pt x="6501" y="560"/>
                  </a:cubicBezTo>
                  <a:lnTo>
                    <a:pt x="6418" y="560"/>
                  </a:lnTo>
                  <a:lnTo>
                    <a:pt x="6275" y="584"/>
                  </a:lnTo>
                  <a:lnTo>
                    <a:pt x="6239" y="584"/>
                  </a:lnTo>
                  <a:lnTo>
                    <a:pt x="6275" y="596"/>
                  </a:lnTo>
                  <a:cubicBezTo>
                    <a:pt x="5668" y="619"/>
                    <a:pt x="5227" y="655"/>
                    <a:pt x="4822" y="655"/>
                  </a:cubicBezTo>
                  <a:lnTo>
                    <a:pt x="4513" y="655"/>
                  </a:lnTo>
                  <a:cubicBezTo>
                    <a:pt x="4453" y="655"/>
                    <a:pt x="4406" y="667"/>
                    <a:pt x="4370" y="703"/>
                  </a:cubicBezTo>
                  <a:cubicBezTo>
                    <a:pt x="4358" y="679"/>
                    <a:pt x="4334" y="667"/>
                    <a:pt x="4299" y="667"/>
                  </a:cubicBezTo>
                  <a:cubicBezTo>
                    <a:pt x="4251" y="667"/>
                    <a:pt x="4227" y="667"/>
                    <a:pt x="4191" y="679"/>
                  </a:cubicBezTo>
                  <a:cubicBezTo>
                    <a:pt x="3691" y="917"/>
                    <a:pt x="3215" y="1239"/>
                    <a:pt x="2786" y="1608"/>
                  </a:cubicBezTo>
                  <a:cubicBezTo>
                    <a:pt x="2382" y="1929"/>
                    <a:pt x="2013" y="2334"/>
                    <a:pt x="1679" y="2798"/>
                  </a:cubicBezTo>
                  <a:cubicBezTo>
                    <a:pt x="1084" y="3596"/>
                    <a:pt x="620" y="4584"/>
                    <a:pt x="310" y="5715"/>
                  </a:cubicBezTo>
                  <a:cubicBezTo>
                    <a:pt x="179" y="6180"/>
                    <a:pt x="72" y="6680"/>
                    <a:pt x="0" y="7204"/>
                  </a:cubicBezTo>
                  <a:cubicBezTo>
                    <a:pt x="203" y="6894"/>
                    <a:pt x="441" y="6573"/>
                    <a:pt x="703" y="6299"/>
                  </a:cubicBezTo>
                  <a:cubicBezTo>
                    <a:pt x="1036" y="5906"/>
                    <a:pt x="1417" y="5549"/>
                    <a:pt x="1798" y="5227"/>
                  </a:cubicBezTo>
                  <a:cubicBezTo>
                    <a:pt x="2572" y="4572"/>
                    <a:pt x="3417" y="3989"/>
                    <a:pt x="4299" y="3501"/>
                  </a:cubicBezTo>
                  <a:lnTo>
                    <a:pt x="4310" y="3501"/>
                  </a:lnTo>
                  <a:cubicBezTo>
                    <a:pt x="4322" y="3501"/>
                    <a:pt x="4346" y="3513"/>
                    <a:pt x="4358" y="3525"/>
                  </a:cubicBezTo>
                  <a:lnTo>
                    <a:pt x="4358" y="3560"/>
                  </a:lnTo>
                  <a:cubicBezTo>
                    <a:pt x="4501" y="3739"/>
                    <a:pt x="4644" y="3929"/>
                    <a:pt x="4775" y="4120"/>
                  </a:cubicBezTo>
                  <a:cubicBezTo>
                    <a:pt x="4894" y="4298"/>
                    <a:pt x="5025" y="4477"/>
                    <a:pt x="5144" y="4656"/>
                  </a:cubicBezTo>
                  <a:cubicBezTo>
                    <a:pt x="5287" y="4846"/>
                    <a:pt x="5418" y="5025"/>
                    <a:pt x="5561" y="5203"/>
                  </a:cubicBezTo>
                  <a:cubicBezTo>
                    <a:pt x="5711" y="5377"/>
                    <a:pt x="5851" y="5540"/>
                    <a:pt x="6001" y="5691"/>
                  </a:cubicBezTo>
                  <a:lnTo>
                    <a:pt x="6001" y="5691"/>
                  </a:lnTo>
                  <a:cubicBezTo>
                    <a:pt x="5997" y="5687"/>
                    <a:pt x="5993" y="5684"/>
                    <a:pt x="5989" y="5680"/>
                  </a:cubicBezTo>
                  <a:lnTo>
                    <a:pt x="5989" y="5680"/>
                  </a:lnTo>
                  <a:lnTo>
                    <a:pt x="6013" y="5703"/>
                  </a:lnTo>
                  <a:cubicBezTo>
                    <a:pt x="6009" y="5699"/>
                    <a:pt x="6005" y="5695"/>
                    <a:pt x="6001" y="5691"/>
                  </a:cubicBezTo>
                  <a:lnTo>
                    <a:pt x="6001" y="5691"/>
                  </a:lnTo>
                  <a:cubicBezTo>
                    <a:pt x="6104" y="5794"/>
                    <a:pt x="6207" y="5885"/>
                    <a:pt x="6311" y="5977"/>
                  </a:cubicBezTo>
                  <a:cubicBezTo>
                    <a:pt x="6406" y="6072"/>
                    <a:pt x="6501" y="6156"/>
                    <a:pt x="6608" y="6239"/>
                  </a:cubicBezTo>
                  <a:cubicBezTo>
                    <a:pt x="6811" y="6418"/>
                    <a:pt x="7037" y="6573"/>
                    <a:pt x="7263" y="6739"/>
                  </a:cubicBezTo>
                  <a:cubicBezTo>
                    <a:pt x="7692" y="7049"/>
                    <a:pt x="8156" y="7346"/>
                    <a:pt x="8609" y="7608"/>
                  </a:cubicBezTo>
                  <a:cubicBezTo>
                    <a:pt x="9204" y="7930"/>
                    <a:pt x="9823" y="8216"/>
                    <a:pt x="10442" y="8466"/>
                  </a:cubicBezTo>
                  <a:cubicBezTo>
                    <a:pt x="11097" y="8716"/>
                    <a:pt x="11752" y="8942"/>
                    <a:pt x="12442" y="9120"/>
                  </a:cubicBezTo>
                  <a:cubicBezTo>
                    <a:pt x="12919" y="9240"/>
                    <a:pt x="13395" y="9335"/>
                    <a:pt x="13883" y="9394"/>
                  </a:cubicBezTo>
                  <a:cubicBezTo>
                    <a:pt x="14290" y="9444"/>
                    <a:pt x="14697" y="9469"/>
                    <a:pt x="15110" y="9469"/>
                  </a:cubicBezTo>
                  <a:cubicBezTo>
                    <a:pt x="15193" y="9469"/>
                    <a:pt x="15276" y="9468"/>
                    <a:pt x="15359" y="9466"/>
                  </a:cubicBezTo>
                  <a:lnTo>
                    <a:pt x="15348" y="9466"/>
                  </a:lnTo>
                  <a:cubicBezTo>
                    <a:pt x="15562" y="9466"/>
                    <a:pt x="15800" y="9454"/>
                    <a:pt x="16026" y="9418"/>
                  </a:cubicBezTo>
                  <a:lnTo>
                    <a:pt x="16383" y="9370"/>
                  </a:lnTo>
                  <a:cubicBezTo>
                    <a:pt x="16491" y="9359"/>
                    <a:pt x="16598" y="9347"/>
                    <a:pt x="16693" y="9311"/>
                  </a:cubicBezTo>
                  <a:cubicBezTo>
                    <a:pt x="16729" y="9311"/>
                    <a:pt x="16741" y="9335"/>
                    <a:pt x="16752" y="9359"/>
                  </a:cubicBezTo>
                  <a:cubicBezTo>
                    <a:pt x="16752" y="9394"/>
                    <a:pt x="16741" y="9406"/>
                    <a:pt x="16729" y="9406"/>
                  </a:cubicBezTo>
                  <a:lnTo>
                    <a:pt x="16729" y="9418"/>
                  </a:lnTo>
                  <a:cubicBezTo>
                    <a:pt x="16657" y="9775"/>
                    <a:pt x="16610" y="10132"/>
                    <a:pt x="16574" y="10490"/>
                  </a:cubicBezTo>
                  <a:lnTo>
                    <a:pt x="16574" y="10478"/>
                  </a:lnTo>
                  <a:cubicBezTo>
                    <a:pt x="16550" y="10775"/>
                    <a:pt x="16550" y="11073"/>
                    <a:pt x="16562" y="11383"/>
                  </a:cubicBezTo>
                  <a:cubicBezTo>
                    <a:pt x="16574" y="11668"/>
                    <a:pt x="16610" y="11966"/>
                    <a:pt x="16669" y="12252"/>
                  </a:cubicBezTo>
                  <a:lnTo>
                    <a:pt x="16669" y="12228"/>
                  </a:lnTo>
                  <a:cubicBezTo>
                    <a:pt x="16717" y="12490"/>
                    <a:pt x="16776" y="12740"/>
                    <a:pt x="16860" y="12978"/>
                  </a:cubicBezTo>
                  <a:cubicBezTo>
                    <a:pt x="16931" y="13216"/>
                    <a:pt x="17038" y="13442"/>
                    <a:pt x="17145" y="13657"/>
                  </a:cubicBezTo>
                  <a:lnTo>
                    <a:pt x="17145" y="13645"/>
                  </a:lnTo>
                  <a:cubicBezTo>
                    <a:pt x="17253" y="13859"/>
                    <a:pt x="17372" y="14073"/>
                    <a:pt x="17491" y="14288"/>
                  </a:cubicBezTo>
                  <a:cubicBezTo>
                    <a:pt x="17610" y="14490"/>
                    <a:pt x="17705" y="14693"/>
                    <a:pt x="17812" y="14895"/>
                  </a:cubicBezTo>
                  <a:cubicBezTo>
                    <a:pt x="17919" y="15085"/>
                    <a:pt x="18003" y="15300"/>
                    <a:pt x="18062" y="15502"/>
                  </a:cubicBezTo>
                  <a:cubicBezTo>
                    <a:pt x="18098" y="15609"/>
                    <a:pt x="18122" y="15728"/>
                    <a:pt x="18157" y="15836"/>
                  </a:cubicBezTo>
                  <a:cubicBezTo>
                    <a:pt x="18169" y="15943"/>
                    <a:pt x="18181" y="16062"/>
                    <a:pt x="18205" y="16157"/>
                  </a:cubicBezTo>
                  <a:cubicBezTo>
                    <a:pt x="18217" y="16395"/>
                    <a:pt x="18181" y="16657"/>
                    <a:pt x="18122" y="16895"/>
                  </a:cubicBezTo>
                  <a:cubicBezTo>
                    <a:pt x="18062" y="17110"/>
                    <a:pt x="17991" y="17336"/>
                    <a:pt x="17907" y="17550"/>
                  </a:cubicBezTo>
                  <a:cubicBezTo>
                    <a:pt x="17812" y="17764"/>
                    <a:pt x="17705" y="17991"/>
                    <a:pt x="17622" y="18217"/>
                  </a:cubicBezTo>
                  <a:cubicBezTo>
                    <a:pt x="17550" y="18395"/>
                    <a:pt x="17467" y="18574"/>
                    <a:pt x="17395" y="18764"/>
                  </a:cubicBezTo>
                  <a:cubicBezTo>
                    <a:pt x="17145" y="19479"/>
                    <a:pt x="16967" y="20229"/>
                    <a:pt x="16907" y="20979"/>
                  </a:cubicBezTo>
                  <a:lnTo>
                    <a:pt x="16907" y="20967"/>
                  </a:lnTo>
                  <a:cubicBezTo>
                    <a:pt x="16895" y="21170"/>
                    <a:pt x="16872" y="21372"/>
                    <a:pt x="16872" y="21574"/>
                  </a:cubicBezTo>
                  <a:cubicBezTo>
                    <a:pt x="17324" y="21312"/>
                    <a:pt x="17741" y="21027"/>
                    <a:pt x="18146" y="20717"/>
                  </a:cubicBezTo>
                  <a:cubicBezTo>
                    <a:pt x="18955" y="20062"/>
                    <a:pt x="19610" y="19300"/>
                    <a:pt x="20074" y="18467"/>
                  </a:cubicBezTo>
                  <a:cubicBezTo>
                    <a:pt x="20289" y="18491"/>
                    <a:pt x="20491" y="18514"/>
                    <a:pt x="20705" y="18514"/>
                  </a:cubicBezTo>
                  <a:cubicBezTo>
                    <a:pt x="21336" y="18514"/>
                    <a:pt x="21956" y="18395"/>
                    <a:pt x="22503" y="18157"/>
                  </a:cubicBezTo>
                  <a:cubicBezTo>
                    <a:pt x="22908" y="17991"/>
                    <a:pt x="23277" y="17752"/>
                    <a:pt x="23587" y="17491"/>
                  </a:cubicBezTo>
                  <a:cubicBezTo>
                    <a:pt x="23920" y="17193"/>
                    <a:pt x="24182" y="16848"/>
                    <a:pt x="24396" y="16443"/>
                  </a:cubicBezTo>
                  <a:cubicBezTo>
                    <a:pt x="24492" y="16252"/>
                    <a:pt x="24575" y="16038"/>
                    <a:pt x="24634" y="15824"/>
                  </a:cubicBezTo>
                  <a:cubicBezTo>
                    <a:pt x="24694" y="15621"/>
                    <a:pt x="24718" y="15431"/>
                    <a:pt x="24730" y="15193"/>
                  </a:cubicBezTo>
                  <a:cubicBezTo>
                    <a:pt x="24765" y="14812"/>
                    <a:pt x="24706" y="14395"/>
                    <a:pt x="24575" y="13990"/>
                  </a:cubicBezTo>
                  <a:cubicBezTo>
                    <a:pt x="24301" y="13204"/>
                    <a:pt x="23706" y="12526"/>
                    <a:pt x="22968" y="12228"/>
                  </a:cubicBezTo>
                  <a:cubicBezTo>
                    <a:pt x="22813" y="12168"/>
                    <a:pt x="22670" y="12133"/>
                    <a:pt x="22515" y="12085"/>
                  </a:cubicBezTo>
                  <a:cubicBezTo>
                    <a:pt x="22384" y="12049"/>
                    <a:pt x="22217" y="12026"/>
                    <a:pt x="22015" y="12014"/>
                  </a:cubicBezTo>
                  <a:lnTo>
                    <a:pt x="21848" y="12014"/>
                  </a:lnTo>
                  <a:cubicBezTo>
                    <a:pt x="21551" y="12014"/>
                    <a:pt x="21241" y="12049"/>
                    <a:pt x="20908" y="12157"/>
                  </a:cubicBezTo>
                  <a:cubicBezTo>
                    <a:pt x="20586" y="12252"/>
                    <a:pt x="20253" y="12395"/>
                    <a:pt x="19908" y="12621"/>
                  </a:cubicBezTo>
                  <a:cubicBezTo>
                    <a:pt x="19777" y="12692"/>
                    <a:pt x="19646" y="12788"/>
                    <a:pt x="19515" y="12883"/>
                  </a:cubicBezTo>
                  <a:cubicBezTo>
                    <a:pt x="19539" y="12811"/>
                    <a:pt x="19574" y="12740"/>
                    <a:pt x="19586" y="12669"/>
                  </a:cubicBezTo>
                  <a:lnTo>
                    <a:pt x="19586" y="12633"/>
                  </a:lnTo>
                  <a:cubicBezTo>
                    <a:pt x="19658" y="12383"/>
                    <a:pt x="19729" y="12133"/>
                    <a:pt x="19812" y="11847"/>
                  </a:cubicBezTo>
                  <a:cubicBezTo>
                    <a:pt x="19943" y="11323"/>
                    <a:pt x="20062" y="10787"/>
                    <a:pt x="20170" y="10240"/>
                  </a:cubicBezTo>
                  <a:cubicBezTo>
                    <a:pt x="20360" y="9109"/>
                    <a:pt x="20443" y="8001"/>
                    <a:pt x="20408" y="6965"/>
                  </a:cubicBezTo>
                  <a:cubicBezTo>
                    <a:pt x="20360" y="5846"/>
                    <a:pt x="20146" y="4810"/>
                    <a:pt x="19812" y="3882"/>
                  </a:cubicBezTo>
                  <a:cubicBezTo>
                    <a:pt x="19539" y="3167"/>
                    <a:pt x="19169" y="2524"/>
                    <a:pt x="18705" y="2012"/>
                  </a:cubicBezTo>
                  <a:cubicBezTo>
                    <a:pt x="18276" y="1536"/>
                    <a:pt x="17753" y="1131"/>
                    <a:pt x="17157" y="834"/>
                  </a:cubicBezTo>
                  <a:cubicBezTo>
                    <a:pt x="16598" y="548"/>
                    <a:pt x="15967" y="346"/>
                    <a:pt x="15240" y="191"/>
                  </a:cubicBezTo>
                  <a:cubicBezTo>
                    <a:pt x="14776" y="107"/>
                    <a:pt x="14288" y="48"/>
                    <a:pt x="13764" y="12"/>
                  </a:cubicBezTo>
                  <a:cubicBezTo>
                    <a:pt x="13490" y="0"/>
                    <a:pt x="13216" y="0"/>
                    <a:pt x="129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Google Shape;1493;p48">
              <a:extLst>
                <a:ext uri="{FF2B5EF4-FFF2-40B4-BE49-F238E27FC236}">
                  <a16:creationId xmlns:a16="http://schemas.microsoft.com/office/drawing/2014/main" id="{040C602E-0692-43F7-A160-D95367A73309}"/>
                </a:ext>
              </a:extLst>
            </p:cNvPr>
            <p:cNvSpPr/>
            <p:nvPr/>
          </p:nvSpPr>
          <p:spPr>
            <a:xfrm>
              <a:off x="6836146" y="3203046"/>
              <a:ext cx="470801" cy="689053"/>
            </a:xfrm>
            <a:custGeom>
              <a:avLst/>
              <a:gdLst/>
              <a:ahLst/>
              <a:cxnLst/>
              <a:rect l="l" t="t" r="r" b="b"/>
              <a:pathLst>
                <a:path w="13741" h="20111" extrusionOk="0">
                  <a:moveTo>
                    <a:pt x="4608" y="1"/>
                  </a:moveTo>
                  <a:cubicBezTo>
                    <a:pt x="4442" y="1"/>
                    <a:pt x="4275" y="25"/>
                    <a:pt x="4085" y="60"/>
                  </a:cubicBezTo>
                  <a:cubicBezTo>
                    <a:pt x="3775" y="144"/>
                    <a:pt x="3442" y="263"/>
                    <a:pt x="3120" y="441"/>
                  </a:cubicBezTo>
                  <a:cubicBezTo>
                    <a:pt x="2537" y="751"/>
                    <a:pt x="1989" y="1156"/>
                    <a:pt x="1513" y="1656"/>
                  </a:cubicBezTo>
                  <a:cubicBezTo>
                    <a:pt x="1263" y="1906"/>
                    <a:pt x="1060" y="2168"/>
                    <a:pt x="882" y="2418"/>
                  </a:cubicBezTo>
                  <a:cubicBezTo>
                    <a:pt x="763" y="2596"/>
                    <a:pt x="667" y="2775"/>
                    <a:pt x="584" y="2954"/>
                  </a:cubicBezTo>
                  <a:cubicBezTo>
                    <a:pt x="525" y="2715"/>
                    <a:pt x="453" y="2465"/>
                    <a:pt x="394" y="2227"/>
                  </a:cubicBezTo>
                  <a:cubicBezTo>
                    <a:pt x="382" y="2132"/>
                    <a:pt x="310" y="2073"/>
                    <a:pt x="215" y="2073"/>
                  </a:cubicBezTo>
                  <a:cubicBezTo>
                    <a:pt x="203" y="2073"/>
                    <a:pt x="167" y="2073"/>
                    <a:pt x="156" y="2084"/>
                  </a:cubicBezTo>
                  <a:cubicBezTo>
                    <a:pt x="72" y="2132"/>
                    <a:pt x="1" y="2263"/>
                    <a:pt x="48" y="2406"/>
                  </a:cubicBezTo>
                  <a:cubicBezTo>
                    <a:pt x="632" y="4728"/>
                    <a:pt x="1513" y="7061"/>
                    <a:pt x="2668" y="9371"/>
                  </a:cubicBezTo>
                  <a:cubicBezTo>
                    <a:pt x="3787" y="11574"/>
                    <a:pt x="5109" y="13657"/>
                    <a:pt x="6644" y="15538"/>
                  </a:cubicBezTo>
                  <a:cubicBezTo>
                    <a:pt x="8037" y="17301"/>
                    <a:pt x="9561" y="18801"/>
                    <a:pt x="11121" y="20003"/>
                  </a:cubicBezTo>
                  <a:cubicBezTo>
                    <a:pt x="11169" y="20039"/>
                    <a:pt x="11193" y="20063"/>
                    <a:pt x="11240" y="20063"/>
                  </a:cubicBezTo>
                  <a:cubicBezTo>
                    <a:pt x="11288" y="20063"/>
                    <a:pt x="11300" y="20051"/>
                    <a:pt x="11312" y="20051"/>
                  </a:cubicBezTo>
                  <a:cubicBezTo>
                    <a:pt x="11347" y="20087"/>
                    <a:pt x="11395" y="20110"/>
                    <a:pt x="11419" y="20110"/>
                  </a:cubicBezTo>
                  <a:lnTo>
                    <a:pt x="11431" y="20110"/>
                  </a:lnTo>
                  <a:cubicBezTo>
                    <a:pt x="11597" y="20063"/>
                    <a:pt x="11728" y="20039"/>
                    <a:pt x="11871" y="19980"/>
                  </a:cubicBezTo>
                  <a:cubicBezTo>
                    <a:pt x="12002" y="19932"/>
                    <a:pt x="12121" y="19860"/>
                    <a:pt x="12264" y="19765"/>
                  </a:cubicBezTo>
                  <a:cubicBezTo>
                    <a:pt x="12502" y="19622"/>
                    <a:pt x="12740" y="19432"/>
                    <a:pt x="12943" y="19194"/>
                  </a:cubicBezTo>
                  <a:cubicBezTo>
                    <a:pt x="13336" y="18729"/>
                    <a:pt x="13621" y="18063"/>
                    <a:pt x="13741" y="17324"/>
                  </a:cubicBezTo>
                  <a:cubicBezTo>
                    <a:pt x="13741" y="17289"/>
                    <a:pt x="13741" y="17241"/>
                    <a:pt x="13729" y="17193"/>
                  </a:cubicBezTo>
                  <a:cubicBezTo>
                    <a:pt x="13741" y="17110"/>
                    <a:pt x="13729" y="17015"/>
                    <a:pt x="13669" y="16943"/>
                  </a:cubicBezTo>
                  <a:cubicBezTo>
                    <a:pt x="13157" y="16372"/>
                    <a:pt x="12717" y="15836"/>
                    <a:pt x="12324" y="15324"/>
                  </a:cubicBezTo>
                  <a:lnTo>
                    <a:pt x="12324" y="15324"/>
                  </a:lnTo>
                  <a:lnTo>
                    <a:pt x="12348" y="15348"/>
                  </a:lnTo>
                  <a:cubicBezTo>
                    <a:pt x="10943" y="13503"/>
                    <a:pt x="9692" y="11371"/>
                    <a:pt x="8633" y="9026"/>
                  </a:cubicBezTo>
                  <a:cubicBezTo>
                    <a:pt x="8597" y="8931"/>
                    <a:pt x="8561" y="8847"/>
                    <a:pt x="8514" y="8740"/>
                  </a:cubicBezTo>
                  <a:lnTo>
                    <a:pt x="8514" y="8740"/>
                  </a:lnTo>
                  <a:lnTo>
                    <a:pt x="8538" y="8788"/>
                  </a:lnTo>
                  <a:cubicBezTo>
                    <a:pt x="7525" y="6466"/>
                    <a:pt x="6752" y="4013"/>
                    <a:pt x="6228" y="1513"/>
                  </a:cubicBezTo>
                  <a:lnTo>
                    <a:pt x="6228" y="1465"/>
                  </a:lnTo>
                  <a:cubicBezTo>
                    <a:pt x="6228" y="1453"/>
                    <a:pt x="6228" y="1453"/>
                    <a:pt x="6216" y="1430"/>
                  </a:cubicBezTo>
                  <a:cubicBezTo>
                    <a:pt x="6180" y="1275"/>
                    <a:pt x="6132" y="1108"/>
                    <a:pt x="6109" y="930"/>
                  </a:cubicBezTo>
                  <a:cubicBezTo>
                    <a:pt x="6061" y="703"/>
                    <a:pt x="6013" y="465"/>
                    <a:pt x="5990" y="239"/>
                  </a:cubicBezTo>
                  <a:cubicBezTo>
                    <a:pt x="5978" y="168"/>
                    <a:pt x="5954" y="120"/>
                    <a:pt x="5918" y="84"/>
                  </a:cubicBezTo>
                  <a:cubicBezTo>
                    <a:pt x="5882" y="48"/>
                    <a:pt x="5835" y="37"/>
                    <a:pt x="5799" y="37"/>
                  </a:cubicBezTo>
                  <a:lnTo>
                    <a:pt x="5775" y="37"/>
                  </a:lnTo>
                  <a:cubicBezTo>
                    <a:pt x="5740" y="37"/>
                    <a:pt x="5680" y="84"/>
                    <a:pt x="5644" y="120"/>
                  </a:cubicBezTo>
                  <a:cubicBezTo>
                    <a:pt x="5620" y="168"/>
                    <a:pt x="5597" y="239"/>
                    <a:pt x="5597" y="299"/>
                  </a:cubicBezTo>
                  <a:lnTo>
                    <a:pt x="5620" y="346"/>
                  </a:lnTo>
                  <a:lnTo>
                    <a:pt x="5632" y="394"/>
                  </a:lnTo>
                  <a:cubicBezTo>
                    <a:pt x="5454" y="227"/>
                    <a:pt x="5228" y="120"/>
                    <a:pt x="4989" y="60"/>
                  </a:cubicBezTo>
                  <a:cubicBezTo>
                    <a:pt x="4858" y="13"/>
                    <a:pt x="4739" y="1"/>
                    <a:pt x="4608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Google Shape;1494;p48">
              <a:extLst>
                <a:ext uri="{FF2B5EF4-FFF2-40B4-BE49-F238E27FC236}">
                  <a16:creationId xmlns:a16="http://schemas.microsoft.com/office/drawing/2014/main" id="{61FBD12E-F3AF-4842-A647-2D814A7A1113}"/>
                </a:ext>
              </a:extLst>
            </p:cNvPr>
            <p:cNvSpPr/>
            <p:nvPr/>
          </p:nvSpPr>
          <p:spPr>
            <a:xfrm>
              <a:off x="6480857" y="3193761"/>
              <a:ext cx="273346" cy="760765"/>
            </a:xfrm>
            <a:custGeom>
              <a:avLst/>
              <a:gdLst/>
              <a:ahLst/>
              <a:cxnLst/>
              <a:rect l="l" t="t" r="r" b="b"/>
              <a:pathLst>
                <a:path w="7978" h="22204" extrusionOk="0">
                  <a:moveTo>
                    <a:pt x="1111" y="0"/>
                  </a:moveTo>
                  <a:cubicBezTo>
                    <a:pt x="1099" y="0"/>
                    <a:pt x="1086" y="3"/>
                    <a:pt x="1072" y="10"/>
                  </a:cubicBezTo>
                  <a:cubicBezTo>
                    <a:pt x="1060" y="10"/>
                    <a:pt x="1048" y="10"/>
                    <a:pt x="1012" y="22"/>
                  </a:cubicBezTo>
                  <a:cubicBezTo>
                    <a:pt x="953" y="34"/>
                    <a:pt x="905" y="81"/>
                    <a:pt x="893" y="141"/>
                  </a:cubicBezTo>
                  <a:cubicBezTo>
                    <a:pt x="870" y="200"/>
                    <a:pt x="870" y="260"/>
                    <a:pt x="881" y="331"/>
                  </a:cubicBezTo>
                  <a:cubicBezTo>
                    <a:pt x="1001" y="974"/>
                    <a:pt x="1108" y="1522"/>
                    <a:pt x="1179" y="2058"/>
                  </a:cubicBezTo>
                  <a:lnTo>
                    <a:pt x="1191" y="2105"/>
                  </a:lnTo>
                  <a:cubicBezTo>
                    <a:pt x="1643" y="4963"/>
                    <a:pt x="1846" y="7761"/>
                    <a:pt x="1822" y="10428"/>
                  </a:cubicBezTo>
                  <a:cubicBezTo>
                    <a:pt x="1810" y="11238"/>
                    <a:pt x="1774" y="12059"/>
                    <a:pt x="1715" y="12892"/>
                  </a:cubicBezTo>
                  <a:cubicBezTo>
                    <a:pt x="1501" y="15583"/>
                    <a:pt x="1036" y="18131"/>
                    <a:pt x="286" y="20441"/>
                  </a:cubicBezTo>
                  <a:lnTo>
                    <a:pt x="262" y="20548"/>
                  </a:lnTo>
                  <a:lnTo>
                    <a:pt x="227" y="20655"/>
                  </a:lnTo>
                  <a:cubicBezTo>
                    <a:pt x="155" y="20679"/>
                    <a:pt x="84" y="20739"/>
                    <a:pt x="48" y="20810"/>
                  </a:cubicBezTo>
                  <a:cubicBezTo>
                    <a:pt x="0" y="20929"/>
                    <a:pt x="48" y="21084"/>
                    <a:pt x="155" y="21143"/>
                  </a:cubicBezTo>
                  <a:lnTo>
                    <a:pt x="286" y="21215"/>
                  </a:lnTo>
                  <a:cubicBezTo>
                    <a:pt x="774" y="21489"/>
                    <a:pt x="1286" y="21751"/>
                    <a:pt x="1822" y="21941"/>
                  </a:cubicBezTo>
                  <a:cubicBezTo>
                    <a:pt x="2132" y="22060"/>
                    <a:pt x="2429" y="22144"/>
                    <a:pt x="2715" y="22167"/>
                  </a:cubicBezTo>
                  <a:cubicBezTo>
                    <a:pt x="2906" y="22203"/>
                    <a:pt x="3084" y="22203"/>
                    <a:pt x="3263" y="22203"/>
                  </a:cubicBezTo>
                  <a:cubicBezTo>
                    <a:pt x="3394" y="22203"/>
                    <a:pt x="3537" y="22167"/>
                    <a:pt x="3668" y="22156"/>
                  </a:cubicBezTo>
                  <a:cubicBezTo>
                    <a:pt x="3691" y="22156"/>
                    <a:pt x="3727" y="22144"/>
                    <a:pt x="3739" y="22120"/>
                  </a:cubicBezTo>
                  <a:cubicBezTo>
                    <a:pt x="3775" y="22144"/>
                    <a:pt x="3798" y="22144"/>
                    <a:pt x="3834" y="22144"/>
                  </a:cubicBezTo>
                  <a:cubicBezTo>
                    <a:pt x="3918" y="22144"/>
                    <a:pt x="3977" y="22084"/>
                    <a:pt x="4013" y="22001"/>
                  </a:cubicBezTo>
                  <a:cubicBezTo>
                    <a:pt x="5144" y="19227"/>
                    <a:pt x="6001" y="16631"/>
                    <a:pt x="6656" y="14119"/>
                  </a:cubicBezTo>
                  <a:cubicBezTo>
                    <a:pt x="7430" y="11130"/>
                    <a:pt x="7847" y="8368"/>
                    <a:pt x="7942" y="5689"/>
                  </a:cubicBezTo>
                  <a:cubicBezTo>
                    <a:pt x="7978" y="4118"/>
                    <a:pt x="7906" y="2570"/>
                    <a:pt x="7704" y="1105"/>
                  </a:cubicBezTo>
                  <a:cubicBezTo>
                    <a:pt x="7680" y="1034"/>
                    <a:pt x="7668" y="986"/>
                    <a:pt x="7620" y="951"/>
                  </a:cubicBezTo>
                  <a:cubicBezTo>
                    <a:pt x="7592" y="913"/>
                    <a:pt x="7550" y="883"/>
                    <a:pt x="7510" y="883"/>
                  </a:cubicBezTo>
                  <a:cubicBezTo>
                    <a:pt x="7499" y="883"/>
                    <a:pt x="7488" y="886"/>
                    <a:pt x="7478" y="891"/>
                  </a:cubicBezTo>
                  <a:cubicBezTo>
                    <a:pt x="7418" y="891"/>
                    <a:pt x="7370" y="915"/>
                    <a:pt x="7323" y="962"/>
                  </a:cubicBezTo>
                  <a:cubicBezTo>
                    <a:pt x="7299" y="1010"/>
                    <a:pt x="7251" y="1081"/>
                    <a:pt x="7263" y="1141"/>
                  </a:cubicBezTo>
                  <a:cubicBezTo>
                    <a:pt x="7299" y="1332"/>
                    <a:pt x="7323" y="1522"/>
                    <a:pt x="7347" y="1724"/>
                  </a:cubicBezTo>
                  <a:cubicBezTo>
                    <a:pt x="7227" y="1570"/>
                    <a:pt x="7073" y="1427"/>
                    <a:pt x="6894" y="1308"/>
                  </a:cubicBezTo>
                  <a:cubicBezTo>
                    <a:pt x="6573" y="1070"/>
                    <a:pt x="6180" y="867"/>
                    <a:pt x="5739" y="724"/>
                  </a:cubicBezTo>
                  <a:cubicBezTo>
                    <a:pt x="5144" y="532"/>
                    <a:pt x="4479" y="433"/>
                    <a:pt x="3720" y="433"/>
                  </a:cubicBezTo>
                  <a:cubicBezTo>
                    <a:pt x="3537" y="433"/>
                    <a:pt x="3349" y="439"/>
                    <a:pt x="3156" y="450"/>
                  </a:cubicBezTo>
                  <a:lnTo>
                    <a:pt x="3120" y="450"/>
                  </a:lnTo>
                  <a:cubicBezTo>
                    <a:pt x="2536" y="486"/>
                    <a:pt x="1953" y="558"/>
                    <a:pt x="1393" y="689"/>
                  </a:cubicBezTo>
                  <a:cubicBezTo>
                    <a:pt x="1358" y="534"/>
                    <a:pt x="1334" y="355"/>
                    <a:pt x="1298" y="189"/>
                  </a:cubicBezTo>
                  <a:cubicBezTo>
                    <a:pt x="1286" y="129"/>
                    <a:pt x="1239" y="69"/>
                    <a:pt x="1191" y="34"/>
                  </a:cubicBezTo>
                  <a:cubicBezTo>
                    <a:pt x="1166" y="17"/>
                    <a:pt x="1140" y="0"/>
                    <a:pt x="1111" y="0"/>
                  </a:cubicBezTo>
                  <a:close/>
                </a:path>
              </a:pathLst>
            </a:custGeom>
            <a:solidFill>
              <a:srgbClr val="FC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Google Shape;1495;p48">
              <a:extLst>
                <a:ext uri="{FF2B5EF4-FFF2-40B4-BE49-F238E27FC236}">
                  <a16:creationId xmlns:a16="http://schemas.microsoft.com/office/drawing/2014/main" id="{6C89C1AF-8534-494E-8EAE-62C4D2B6AA3D}"/>
                </a:ext>
              </a:extLst>
            </p:cNvPr>
            <p:cNvSpPr/>
            <p:nvPr/>
          </p:nvSpPr>
          <p:spPr>
            <a:xfrm>
              <a:off x="6374784" y="3053770"/>
              <a:ext cx="817949" cy="277423"/>
            </a:xfrm>
            <a:custGeom>
              <a:avLst/>
              <a:gdLst/>
              <a:ahLst/>
              <a:cxnLst/>
              <a:rect l="l" t="t" r="r" b="b"/>
              <a:pathLst>
                <a:path w="23873" h="8097" extrusionOk="0">
                  <a:moveTo>
                    <a:pt x="21599" y="0"/>
                  </a:moveTo>
                  <a:cubicBezTo>
                    <a:pt x="21539" y="36"/>
                    <a:pt x="21527" y="36"/>
                    <a:pt x="21515" y="36"/>
                  </a:cubicBezTo>
                  <a:cubicBezTo>
                    <a:pt x="21468" y="36"/>
                    <a:pt x="21420" y="48"/>
                    <a:pt x="21396" y="72"/>
                  </a:cubicBezTo>
                  <a:cubicBezTo>
                    <a:pt x="21349" y="107"/>
                    <a:pt x="21337" y="155"/>
                    <a:pt x="21313" y="191"/>
                  </a:cubicBezTo>
                  <a:cubicBezTo>
                    <a:pt x="21313" y="235"/>
                    <a:pt x="21313" y="280"/>
                    <a:pt x="21342" y="305"/>
                  </a:cubicBezTo>
                  <a:lnTo>
                    <a:pt x="21342" y="305"/>
                  </a:lnTo>
                  <a:cubicBezTo>
                    <a:pt x="21330" y="298"/>
                    <a:pt x="21311" y="298"/>
                    <a:pt x="21301" y="298"/>
                  </a:cubicBezTo>
                  <a:cubicBezTo>
                    <a:pt x="21230" y="286"/>
                    <a:pt x="21134" y="262"/>
                    <a:pt x="21039" y="262"/>
                  </a:cubicBezTo>
                  <a:lnTo>
                    <a:pt x="20956" y="262"/>
                  </a:lnTo>
                  <a:cubicBezTo>
                    <a:pt x="20825" y="262"/>
                    <a:pt x="20706" y="298"/>
                    <a:pt x="20599" y="322"/>
                  </a:cubicBezTo>
                  <a:cubicBezTo>
                    <a:pt x="20468" y="357"/>
                    <a:pt x="20337" y="405"/>
                    <a:pt x="20206" y="441"/>
                  </a:cubicBezTo>
                  <a:cubicBezTo>
                    <a:pt x="19979" y="524"/>
                    <a:pt x="19753" y="619"/>
                    <a:pt x="19527" y="715"/>
                  </a:cubicBezTo>
                  <a:lnTo>
                    <a:pt x="19467" y="738"/>
                  </a:lnTo>
                  <a:lnTo>
                    <a:pt x="19408" y="774"/>
                  </a:lnTo>
                  <a:cubicBezTo>
                    <a:pt x="19229" y="846"/>
                    <a:pt x="19075" y="917"/>
                    <a:pt x="18872" y="965"/>
                  </a:cubicBezTo>
                  <a:cubicBezTo>
                    <a:pt x="18741" y="1000"/>
                    <a:pt x="18598" y="1024"/>
                    <a:pt x="18455" y="1060"/>
                  </a:cubicBezTo>
                  <a:lnTo>
                    <a:pt x="18384" y="1072"/>
                  </a:lnTo>
                  <a:cubicBezTo>
                    <a:pt x="18194" y="1096"/>
                    <a:pt x="17979" y="1131"/>
                    <a:pt x="17789" y="1155"/>
                  </a:cubicBezTo>
                  <a:cubicBezTo>
                    <a:pt x="17420" y="1215"/>
                    <a:pt x="17027" y="1250"/>
                    <a:pt x="16598" y="1298"/>
                  </a:cubicBezTo>
                  <a:cubicBezTo>
                    <a:pt x="16015" y="1334"/>
                    <a:pt x="15419" y="1357"/>
                    <a:pt x="14765" y="1357"/>
                  </a:cubicBezTo>
                  <a:lnTo>
                    <a:pt x="14229" y="1357"/>
                  </a:lnTo>
                  <a:cubicBezTo>
                    <a:pt x="13026" y="1322"/>
                    <a:pt x="11812" y="1250"/>
                    <a:pt x="10633" y="1155"/>
                  </a:cubicBezTo>
                  <a:cubicBezTo>
                    <a:pt x="9490" y="1084"/>
                    <a:pt x="8299" y="1000"/>
                    <a:pt x="7133" y="965"/>
                  </a:cubicBezTo>
                  <a:cubicBezTo>
                    <a:pt x="6894" y="965"/>
                    <a:pt x="6656" y="953"/>
                    <a:pt x="6418" y="953"/>
                  </a:cubicBezTo>
                  <a:cubicBezTo>
                    <a:pt x="4978" y="953"/>
                    <a:pt x="3727" y="1060"/>
                    <a:pt x="2584" y="1262"/>
                  </a:cubicBezTo>
                  <a:lnTo>
                    <a:pt x="2668" y="1119"/>
                  </a:lnTo>
                  <a:cubicBezTo>
                    <a:pt x="2703" y="1072"/>
                    <a:pt x="2680" y="1012"/>
                    <a:pt x="2668" y="965"/>
                  </a:cubicBezTo>
                  <a:cubicBezTo>
                    <a:pt x="2656" y="917"/>
                    <a:pt x="2608" y="881"/>
                    <a:pt x="2561" y="857"/>
                  </a:cubicBezTo>
                  <a:cubicBezTo>
                    <a:pt x="2549" y="846"/>
                    <a:pt x="2525" y="846"/>
                    <a:pt x="2489" y="846"/>
                  </a:cubicBezTo>
                  <a:cubicBezTo>
                    <a:pt x="2465" y="846"/>
                    <a:pt x="2442" y="846"/>
                    <a:pt x="2418" y="857"/>
                  </a:cubicBezTo>
                  <a:cubicBezTo>
                    <a:pt x="2358" y="893"/>
                    <a:pt x="2346" y="917"/>
                    <a:pt x="2311" y="965"/>
                  </a:cubicBezTo>
                  <a:lnTo>
                    <a:pt x="2299" y="1000"/>
                  </a:lnTo>
                  <a:lnTo>
                    <a:pt x="2287" y="1024"/>
                  </a:lnTo>
                  <a:cubicBezTo>
                    <a:pt x="1656" y="2131"/>
                    <a:pt x="870" y="3096"/>
                    <a:pt x="96" y="3965"/>
                  </a:cubicBezTo>
                  <a:lnTo>
                    <a:pt x="60" y="3989"/>
                  </a:lnTo>
                  <a:cubicBezTo>
                    <a:pt x="25" y="4024"/>
                    <a:pt x="1" y="4060"/>
                    <a:pt x="1" y="4120"/>
                  </a:cubicBezTo>
                  <a:cubicBezTo>
                    <a:pt x="1" y="4167"/>
                    <a:pt x="25" y="4227"/>
                    <a:pt x="48" y="4263"/>
                  </a:cubicBezTo>
                  <a:cubicBezTo>
                    <a:pt x="763" y="4941"/>
                    <a:pt x="1584" y="5548"/>
                    <a:pt x="2477" y="6060"/>
                  </a:cubicBezTo>
                  <a:cubicBezTo>
                    <a:pt x="3335" y="6549"/>
                    <a:pt x="4275" y="6965"/>
                    <a:pt x="5287" y="7275"/>
                  </a:cubicBezTo>
                  <a:cubicBezTo>
                    <a:pt x="6252" y="7596"/>
                    <a:pt x="7287" y="7811"/>
                    <a:pt x="8371" y="7954"/>
                  </a:cubicBezTo>
                  <a:cubicBezTo>
                    <a:pt x="9169" y="8049"/>
                    <a:pt x="9990" y="8096"/>
                    <a:pt x="10824" y="8096"/>
                  </a:cubicBezTo>
                  <a:cubicBezTo>
                    <a:pt x="11062" y="8096"/>
                    <a:pt x="11300" y="8096"/>
                    <a:pt x="11550" y="8085"/>
                  </a:cubicBezTo>
                  <a:cubicBezTo>
                    <a:pt x="13717" y="8013"/>
                    <a:pt x="15812" y="7596"/>
                    <a:pt x="17789" y="6882"/>
                  </a:cubicBezTo>
                  <a:cubicBezTo>
                    <a:pt x="18753" y="6525"/>
                    <a:pt x="19694" y="6072"/>
                    <a:pt x="20539" y="5572"/>
                  </a:cubicBezTo>
                  <a:cubicBezTo>
                    <a:pt x="21515" y="5001"/>
                    <a:pt x="22373" y="4334"/>
                    <a:pt x="23123" y="3608"/>
                  </a:cubicBezTo>
                  <a:cubicBezTo>
                    <a:pt x="23361" y="3370"/>
                    <a:pt x="23599" y="3108"/>
                    <a:pt x="23849" y="2834"/>
                  </a:cubicBezTo>
                  <a:cubicBezTo>
                    <a:pt x="23873" y="2798"/>
                    <a:pt x="23873" y="2751"/>
                    <a:pt x="23873" y="2715"/>
                  </a:cubicBezTo>
                  <a:lnTo>
                    <a:pt x="23873" y="2655"/>
                  </a:lnTo>
                  <a:cubicBezTo>
                    <a:pt x="23873" y="2608"/>
                    <a:pt x="23849" y="2560"/>
                    <a:pt x="23801" y="2512"/>
                  </a:cubicBezTo>
                  <a:cubicBezTo>
                    <a:pt x="23556" y="2279"/>
                    <a:pt x="23334" y="2080"/>
                    <a:pt x="23146" y="1893"/>
                  </a:cubicBezTo>
                  <a:lnTo>
                    <a:pt x="23146" y="1893"/>
                  </a:lnTo>
                  <a:cubicBezTo>
                    <a:pt x="22527" y="1250"/>
                    <a:pt x="22063" y="667"/>
                    <a:pt x="21718" y="72"/>
                  </a:cubicBezTo>
                  <a:cubicBezTo>
                    <a:pt x="21694" y="36"/>
                    <a:pt x="21646" y="12"/>
                    <a:pt x="2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1496;p48">
              <a:extLst>
                <a:ext uri="{FF2B5EF4-FFF2-40B4-BE49-F238E27FC236}">
                  <a16:creationId xmlns:a16="http://schemas.microsoft.com/office/drawing/2014/main" id="{2F5DAC51-50CB-4077-A8BB-56C870483305}"/>
                </a:ext>
              </a:extLst>
            </p:cNvPr>
            <p:cNvSpPr/>
            <p:nvPr/>
          </p:nvSpPr>
          <p:spPr>
            <a:xfrm>
              <a:off x="6441696" y="3100674"/>
              <a:ext cx="81202" cy="126292"/>
            </a:xfrm>
            <a:custGeom>
              <a:avLst/>
              <a:gdLst/>
              <a:ahLst/>
              <a:cxnLst/>
              <a:rect l="l" t="t" r="r" b="b"/>
              <a:pathLst>
                <a:path w="2370" h="3686" extrusionOk="0">
                  <a:moveTo>
                    <a:pt x="2179" y="0"/>
                  </a:moveTo>
                  <a:cubicBezTo>
                    <a:pt x="2155" y="0"/>
                    <a:pt x="2144" y="0"/>
                    <a:pt x="2120" y="12"/>
                  </a:cubicBezTo>
                  <a:cubicBezTo>
                    <a:pt x="2072" y="36"/>
                    <a:pt x="2024" y="60"/>
                    <a:pt x="2013" y="108"/>
                  </a:cubicBezTo>
                  <a:cubicBezTo>
                    <a:pt x="1917" y="346"/>
                    <a:pt x="1834" y="572"/>
                    <a:pt x="1739" y="786"/>
                  </a:cubicBezTo>
                  <a:cubicBezTo>
                    <a:pt x="1643" y="1024"/>
                    <a:pt x="1536" y="1251"/>
                    <a:pt x="1417" y="1477"/>
                  </a:cubicBezTo>
                  <a:cubicBezTo>
                    <a:pt x="1191" y="1917"/>
                    <a:pt x="941" y="2358"/>
                    <a:pt x="655" y="2775"/>
                  </a:cubicBezTo>
                  <a:lnTo>
                    <a:pt x="655" y="2751"/>
                  </a:lnTo>
                  <a:lnTo>
                    <a:pt x="643" y="2775"/>
                  </a:lnTo>
                  <a:cubicBezTo>
                    <a:pt x="453" y="3036"/>
                    <a:pt x="250" y="3287"/>
                    <a:pt x="36" y="3525"/>
                  </a:cubicBezTo>
                  <a:cubicBezTo>
                    <a:pt x="0" y="3572"/>
                    <a:pt x="0" y="3632"/>
                    <a:pt x="36" y="3668"/>
                  </a:cubicBezTo>
                  <a:cubicBezTo>
                    <a:pt x="54" y="3679"/>
                    <a:pt x="78" y="3685"/>
                    <a:pt x="102" y="3685"/>
                  </a:cubicBezTo>
                  <a:cubicBezTo>
                    <a:pt x="125" y="3685"/>
                    <a:pt x="149" y="3679"/>
                    <a:pt x="167" y="3668"/>
                  </a:cubicBezTo>
                  <a:cubicBezTo>
                    <a:pt x="393" y="3429"/>
                    <a:pt x="608" y="3167"/>
                    <a:pt x="822" y="2906"/>
                  </a:cubicBezTo>
                  <a:cubicBezTo>
                    <a:pt x="1024" y="2632"/>
                    <a:pt x="1227" y="2358"/>
                    <a:pt x="1417" y="2072"/>
                  </a:cubicBezTo>
                  <a:cubicBezTo>
                    <a:pt x="1596" y="1786"/>
                    <a:pt x="1763" y="1477"/>
                    <a:pt x="1917" y="1179"/>
                  </a:cubicBezTo>
                  <a:cubicBezTo>
                    <a:pt x="2072" y="881"/>
                    <a:pt x="2215" y="584"/>
                    <a:pt x="2334" y="274"/>
                  </a:cubicBezTo>
                  <a:cubicBezTo>
                    <a:pt x="2358" y="227"/>
                    <a:pt x="2370" y="179"/>
                    <a:pt x="2358" y="119"/>
                  </a:cubicBezTo>
                  <a:cubicBezTo>
                    <a:pt x="2334" y="72"/>
                    <a:pt x="2310" y="36"/>
                    <a:pt x="2263" y="12"/>
                  </a:cubicBezTo>
                  <a:cubicBezTo>
                    <a:pt x="2239" y="0"/>
                    <a:pt x="2203" y="0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Google Shape;1497;p48">
              <a:extLst>
                <a:ext uri="{FF2B5EF4-FFF2-40B4-BE49-F238E27FC236}">
                  <a16:creationId xmlns:a16="http://schemas.microsoft.com/office/drawing/2014/main" id="{F106ED6A-B466-4E0E-A772-3F485D038867}"/>
                </a:ext>
              </a:extLst>
            </p:cNvPr>
            <p:cNvSpPr/>
            <p:nvPr/>
          </p:nvSpPr>
          <p:spPr>
            <a:xfrm>
              <a:off x="6553868" y="3125136"/>
              <a:ext cx="59582" cy="144759"/>
            </a:xfrm>
            <a:custGeom>
              <a:avLst/>
              <a:gdLst/>
              <a:ahLst/>
              <a:cxnLst/>
              <a:rect l="l" t="t" r="r" b="b"/>
              <a:pathLst>
                <a:path w="1739" h="4225" extrusionOk="0">
                  <a:moveTo>
                    <a:pt x="1537" y="1"/>
                  </a:moveTo>
                  <a:cubicBezTo>
                    <a:pt x="1501" y="13"/>
                    <a:pt x="1465" y="36"/>
                    <a:pt x="1429" y="48"/>
                  </a:cubicBezTo>
                  <a:cubicBezTo>
                    <a:pt x="1382" y="72"/>
                    <a:pt x="1358" y="120"/>
                    <a:pt x="1346" y="167"/>
                  </a:cubicBezTo>
                  <a:cubicBezTo>
                    <a:pt x="1203" y="632"/>
                    <a:pt x="1108" y="1084"/>
                    <a:pt x="1001" y="1549"/>
                  </a:cubicBezTo>
                  <a:cubicBezTo>
                    <a:pt x="882" y="2013"/>
                    <a:pt x="763" y="2477"/>
                    <a:pt x="596" y="2918"/>
                  </a:cubicBezTo>
                  <a:lnTo>
                    <a:pt x="596" y="2906"/>
                  </a:lnTo>
                  <a:cubicBezTo>
                    <a:pt x="453" y="3323"/>
                    <a:pt x="274" y="3727"/>
                    <a:pt x="36" y="4097"/>
                  </a:cubicBezTo>
                  <a:cubicBezTo>
                    <a:pt x="1" y="4132"/>
                    <a:pt x="36" y="4204"/>
                    <a:pt x="72" y="4216"/>
                  </a:cubicBezTo>
                  <a:cubicBezTo>
                    <a:pt x="85" y="4222"/>
                    <a:pt x="98" y="4225"/>
                    <a:pt x="110" y="4225"/>
                  </a:cubicBezTo>
                  <a:cubicBezTo>
                    <a:pt x="143" y="4225"/>
                    <a:pt x="174" y="4203"/>
                    <a:pt x="191" y="4168"/>
                  </a:cubicBezTo>
                  <a:cubicBezTo>
                    <a:pt x="394" y="3870"/>
                    <a:pt x="548" y="3573"/>
                    <a:pt x="703" y="3263"/>
                  </a:cubicBezTo>
                  <a:cubicBezTo>
                    <a:pt x="846" y="2930"/>
                    <a:pt x="965" y="2608"/>
                    <a:pt x="1084" y="2263"/>
                  </a:cubicBezTo>
                  <a:cubicBezTo>
                    <a:pt x="1203" y="1930"/>
                    <a:pt x="1298" y="1596"/>
                    <a:pt x="1406" y="1263"/>
                  </a:cubicBezTo>
                  <a:cubicBezTo>
                    <a:pt x="1501" y="918"/>
                    <a:pt x="1608" y="584"/>
                    <a:pt x="1727" y="239"/>
                  </a:cubicBezTo>
                  <a:cubicBezTo>
                    <a:pt x="1739" y="191"/>
                    <a:pt x="1727" y="132"/>
                    <a:pt x="1703" y="84"/>
                  </a:cubicBezTo>
                  <a:cubicBezTo>
                    <a:pt x="1667" y="48"/>
                    <a:pt x="1620" y="13"/>
                    <a:pt x="1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Google Shape;1498;p48">
              <a:extLst>
                <a:ext uri="{FF2B5EF4-FFF2-40B4-BE49-F238E27FC236}">
                  <a16:creationId xmlns:a16="http://schemas.microsoft.com/office/drawing/2014/main" id="{077D9367-126A-4ADF-917E-497A2B284735}"/>
                </a:ext>
              </a:extLst>
            </p:cNvPr>
            <p:cNvSpPr/>
            <p:nvPr/>
          </p:nvSpPr>
          <p:spPr>
            <a:xfrm>
              <a:off x="6705200" y="3152065"/>
              <a:ext cx="27787" cy="159355"/>
            </a:xfrm>
            <a:custGeom>
              <a:avLst/>
              <a:gdLst/>
              <a:ahLst/>
              <a:cxnLst/>
              <a:rect l="l" t="t" r="r" b="b"/>
              <a:pathLst>
                <a:path w="811" h="4651" extrusionOk="0">
                  <a:moveTo>
                    <a:pt x="537" y="1"/>
                  </a:moveTo>
                  <a:cubicBezTo>
                    <a:pt x="406" y="1"/>
                    <a:pt x="322" y="120"/>
                    <a:pt x="322" y="263"/>
                  </a:cubicBezTo>
                  <a:cubicBezTo>
                    <a:pt x="322" y="644"/>
                    <a:pt x="346" y="1036"/>
                    <a:pt x="346" y="1417"/>
                  </a:cubicBezTo>
                  <a:cubicBezTo>
                    <a:pt x="346" y="1822"/>
                    <a:pt x="322" y="2203"/>
                    <a:pt x="287" y="2608"/>
                  </a:cubicBezTo>
                  <a:lnTo>
                    <a:pt x="287" y="2560"/>
                  </a:lnTo>
                  <a:cubicBezTo>
                    <a:pt x="239" y="3215"/>
                    <a:pt x="156" y="3858"/>
                    <a:pt x="25" y="4501"/>
                  </a:cubicBezTo>
                  <a:cubicBezTo>
                    <a:pt x="1" y="4561"/>
                    <a:pt x="48" y="4632"/>
                    <a:pt x="108" y="4644"/>
                  </a:cubicBezTo>
                  <a:cubicBezTo>
                    <a:pt x="119" y="4648"/>
                    <a:pt x="130" y="4650"/>
                    <a:pt x="141" y="4650"/>
                  </a:cubicBezTo>
                  <a:cubicBezTo>
                    <a:pt x="191" y="4650"/>
                    <a:pt x="241" y="4609"/>
                    <a:pt x="251" y="4561"/>
                  </a:cubicBezTo>
                  <a:cubicBezTo>
                    <a:pt x="370" y="4073"/>
                    <a:pt x="465" y="3561"/>
                    <a:pt x="549" y="3072"/>
                  </a:cubicBezTo>
                  <a:cubicBezTo>
                    <a:pt x="632" y="2560"/>
                    <a:pt x="668" y="2060"/>
                    <a:pt x="715" y="1548"/>
                  </a:cubicBezTo>
                  <a:lnTo>
                    <a:pt x="715" y="1572"/>
                  </a:lnTo>
                  <a:cubicBezTo>
                    <a:pt x="715" y="1513"/>
                    <a:pt x="727" y="1453"/>
                    <a:pt x="727" y="1394"/>
                  </a:cubicBezTo>
                  <a:lnTo>
                    <a:pt x="727" y="1429"/>
                  </a:lnTo>
                  <a:cubicBezTo>
                    <a:pt x="727" y="1370"/>
                    <a:pt x="751" y="1322"/>
                    <a:pt x="751" y="1263"/>
                  </a:cubicBezTo>
                  <a:lnTo>
                    <a:pt x="751" y="1322"/>
                  </a:lnTo>
                  <a:cubicBezTo>
                    <a:pt x="775" y="965"/>
                    <a:pt x="810" y="608"/>
                    <a:pt x="810" y="251"/>
                  </a:cubicBezTo>
                  <a:cubicBezTo>
                    <a:pt x="799" y="96"/>
                    <a:pt x="679" y="1"/>
                    <a:pt x="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Google Shape;1499;p48">
              <a:extLst>
                <a:ext uri="{FF2B5EF4-FFF2-40B4-BE49-F238E27FC236}">
                  <a16:creationId xmlns:a16="http://schemas.microsoft.com/office/drawing/2014/main" id="{90659E6B-AA61-419E-AA7A-ED128CFB5E92}"/>
                </a:ext>
              </a:extLst>
            </p:cNvPr>
            <p:cNvSpPr/>
            <p:nvPr/>
          </p:nvSpPr>
          <p:spPr>
            <a:xfrm>
              <a:off x="6841868" y="3100262"/>
              <a:ext cx="42451" cy="191219"/>
            </a:xfrm>
            <a:custGeom>
              <a:avLst/>
              <a:gdLst/>
              <a:ahLst/>
              <a:cxnLst/>
              <a:rect l="l" t="t" r="r" b="b"/>
              <a:pathLst>
                <a:path w="1239" h="5581" extrusionOk="0">
                  <a:moveTo>
                    <a:pt x="167" y="0"/>
                  </a:moveTo>
                  <a:cubicBezTo>
                    <a:pt x="119" y="0"/>
                    <a:pt x="84" y="24"/>
                    <a:pt x="48" y="60"/>
                  </a:cubicBezTo>
                  <a:cubicBezTo>
                    <a:pt x="24" y="96"/>
                    <a:pt x="0" y="143"/>
                    <a:pt x="0" y="191"/>
                  </a:cubicBezTo>
                  <a:cubicBezTo>
                    <a:pt x="0" y="632"/>
                    <a:pt x="36" y="1096"/>
                    <a:pt x="96" y="1548"/>
                  </a:cubicBezTo>
                  <a:cubicBezTo>
                    <a:pt x="155" y="1989"/>
                    <a:pt x="262" y="2441"/>
                    <a:pt x="358" y="2882"/>
                  </a:cubicBezTo>
                  <a:cubicBezTo>
                    <a:pt x="465" y="3334"/>
                    <a:pt x="584" y="3763"/>
                    <a:pt x="703" y="4203"/>
                  </a:cubicBezTo>
                  <a:cubicBezTo>
                    <a:pt x="762" y="4430"/>
                    <a:pt x="822" y="4644"/>
                    <a:pt x="881" y="4858"/>
                  </a:cubicBezTo>
                  <a:cubicBezTo>
                    <a:pt x="941" y="5084"/>
                    <a:pt x="1001" y="5299"/>
                    <a:pt x="1048" y="5513"/>
                  </a:cubicBezTo>
                  <a:cubicBezTo>
                    <a:pt x="1057" y="5550"/>
                    <a:pt x="1096" y="5580"/>
                    <a:pt x="1135" y="5580"/>
                  </a:cubicBezTo>
                  <a:cubicBezTo>
                    <a:pt x="1146" y="5580"/>
                    <a:pt x="1157" y="5578"/>
                    <a:pt x="1167" y="5573"/>
                  </a:cubicBezTo>
                  <a:cubicBezTo>
                    <a:pt x="1227" y="5561"/>
                    <a:pt x="1239" y="5501"/>
                    <a:pt x="1227" y="5454"/>
                  </a:cubicBezTo>
                  <a:lnTo>
                    <a:pt x="1096" y="4787"/>
                  </a:lnTo>
                  <a:cubicBezTo>
                    <a:pt x="1048" y="4549"/>
                    <a:pt x="989" y="4322"/>
                    <a:pt x="941" y="4084"/>
                  </a:cubicBezTo>
                  <a:cubicBezTo>
                    <a:pt x="834" y="3632"/>
                    <a:pt x="727" y="3168"/>
                    <a:pt x="643" y="2703"/>
                  </a:cubicBezTo>
                  <a:cubicBezTo>
                    <a:pt x="500" y="1870"/>
                    <a:pt x="381" y="1024"/>
                    <a:pt x="393" y="179"/>
                  </a:cubicBezTo>
                  <a:cubicBezTo>
                    <a:pt x="393" y="131"/>
                    <a:pt x="358" y="84"/>
                    <a:pt x="334" y="60"/>
                  </a:cubicBezTo>
                  <a:cubicBezTo>
                    <a:pt x="274" y="12"/>
                    <a:pt x="227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1500;p48">
              <a:extLst>
                <a:ext uri="{FF2B5EF4-FFF2-40B4-BE49-F238E27FC236}">
                  <a16:creationId xmlns:a16="http://schemas.microsoft.com/office/drawing/2014/main" id="{E598D53A-9B32-43CE-A98C-B2126DE25874}"/>
                </a:ext>
              </a:extLst>
            </p:cNvPr>
            <p:cNvSpPr/>
            <p:nvPr/>
          </p:nvSpPr>
          <p:spPr>
            <a:xfrm>
              <a:off x="6969936" y="3110883"/>
              <a:ext cx="61227" cy="112073"/>
            </a:xfrm>
            <a:custGeom>
              <a:avLst/>
              <a:gdLst/>
              <a:ahLst/>
              <a:cxnLst/>
              <a:rect l="l" t="t" r="r" b="b"/>
              <a:pathLst>
                <a:path w="1787" h="3271" extrusionOk="0">
                  <a:moveTo>
                    <a:pt x="227" y="0"/>
                  </a:moveTo>
                  <a:cubicBezTo>
                    <a:pt x="215" y="0"/>
                    <a:pt x="180" y="0"/>
                    <a:pt x="168" y="12"/>
                  </a:cubicBezTo>
                  <a:cubicBezTo>
                    <a:pt x="72" y="48"/>
                    <a:pt x="1" y="167"/>
                    <a:pt x="49" y="250"/>
                  </a:cubicBezTo>
                  <a:cubicBezTo>
                    <a:pt x="251" y="774"/>
                    <a:pt x="465" y="1286"/>
                    <a:pt x="715" y="1786"/>
                  </a:cubicBezTo>
                  <a:cubicBezTo>
                    <a:pt x="965" y="2274"/>
                    <a:pt x="1251" y="2774"/>
                    <a:pt x="1549" y="3215"/>
                  </a:cubicBezTo>
                  <a:cubicBezTo>
                    <a:pt x="1571" y="3252"/>
                    <a:pt x="1607" y="3271"/>
                    <a:pt x="1646" y="3271"/>
                  </a:cubicBezTo>
                  <a:cubicBezTo>
                    <a:pt x="1669" y="3271"/>
                    <a:pt x="1693" y="3264"/>
                    <a:pt x="1715" y="3250"/>
                  </a:cubicBezTo>
                  <a:cubicBezTo>
                    <a:pt x="1775" y="3215"/>
                    <a:pt x="1787" y="3143"/>
                    <a:pt x="1739" y="3084"/>
                  </a:cubicBezTo>
                  <a:cubicBezTo>
                    <a:pt x="1477" y="2667"/>
                    <a:pt x="1239" y="2250"/>
                    <a:pt x="1025" y="1798"/>
                  </a:cubicBezTo>
                  <a:cubicBezTo>
                    <a:pt x="775" y="1262"/>
                    <a:pt x="549" y="703"/>
                    <a:pt x="406" y="131"/>
                  </a:cubicBezTo>
                  <a:cubicBezTo>
                    <a:pt x="394" y="60"/>
                    <a:pt x="299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Google Shape;1501;p48">
              <a:extLst>
                <a:ext uri="{FF2B5EF4-FFF2-40B4-BE49-F238E27FC236}">
                  <a16:creationId xmlns:a16="http://schemas.microsoft.com/office/drawing/2014/main" id="{E3766433-AFBE-4E69-9316-FFA77970C61C}"/>
                </a:ext>
              </a:extLst>
            </p:cNvPr>
            <p:cNvSpPr/>
            <p:nvPr/>
          </p:nvSpPr>
          <p:spPr>
            <a:xfrm>
              <a:off x="6424566" y="2288923"/>
              <a:ext cx="720026" cy="915837"/>
            </a:xfrm>
            <a:custGeom>
              <a:avLst/>
              <a:gdLst/>
              <a:ahLst/>
              <a:cxnLst/>
              <a:rect l="l" t="t" r="r" b="b"/>
              <a:pathLst>
                <a:path w="21015" h="26730" extrusionOk="0">
                  <a:moveTo>
                    <a:pt x="12359" y="0"/>
                  </a:moveTo>
                  <a:cubicBezTo>
                    <a:pt x="12323" y="60"/>
                    <a:pt x="12288" y="71"/>
                    <a:pt x="12276" y="95"/>
                  </a:cubicBezTo>
                  <a:cubicBezTo>
                    <a:pt x="11978" y="333"/>
                    <a:pt x="11680" y="595"/>
                    <a:pt x="11407" y="833"/>
                  </a:cubicBezTo>
                  <a:cubicBezTo>
                    <a:pt x="11145" y="1072"/>
                    <a:pt x="10895" y="1298"/>
                    <a:pt x="10621" y="1500"/>
                  </a:cubicBezTo>
                  <a:cubicBezTo>
                    <a:pt x="10264" y="1774"/>
                    <a:pt x="9942" y="1976"/>
                    <a:pt x="9597" y="2131"/>
                  </a:cubicBezTo>
                  <a:lnTo>
                    <a:pt x="9585" y="2143"/>
                  </a:lnTo>
                  <a:cubicBezTo>
                    <a:pt x="9287" y="2262"/>
                    <a:pt x="8954" y="2357"/>
                    <a:pt x="8609" y="2393"/>
                  </a:cubicBezTo>
                  <a:cubicBezTo>
                    <a:pt x="8466" y="2417"/>
                    <a:pt x="8299" y="2429"/>
                    <a:pt x="8168" y="2429"/>
                  </a:cubicBezTo>
                  <a:cubicBezTo>
                    <a:pt x="8049" y="2429"/>
                    <a:pt x="7930" y="2429"/>
                    <a:pt x="7811" y="2417"/>
                  </a:cubicBezTo>
                  <a:cubicBezTo>
                    <a:pt x="7644" y="2381"/>
                    <a:pt x="7477" y="2357"/>
                    <a:pt x="7346" y="2286"/>
                  </a:cubicBezTo>
                  <a:cubicBezTo>
                    <a:pt x="7239" y="2250"/>
                    <a:pt x="7156" y="2203"/>
                    <a:pt x="7085" y="2143"/>
                  </a:cubicBezTo>
                  <a:cubicBezTo>
                    <a:pt x="7025" y="2096"/>
                    <a:pt x="6965" y="2036"/>
                    <a:pt x="6918" y="1976"/>
                  </a:cubicBezTo>
                  <a:cubicBezTo>
                    <a:pt x="6870" y="1917"/>
                    <a:pt x="6823" y="1845"/>
                    <a:pt x="6799" y="1786"/>
                  </a:cubicBezTo>
                  <a:cubicBezTo>
                    <a:pt x="6763" y="1726"/>
                    <a:pt x="6751" y="1667"/>
                    <a:pt x="6739" y="1595"/>
                  </a:cubicBezTo>
                  <a:cubicBezTo>
                    <a:pt x="6704" y="1500"/>
                    <a:pt x="6680" y="1417"/>
                    <a:pt x="6668" y="1310"/>
                  </a:cubicBezTo>
                  <a:cubicBezTo>
                    <a:pt x="6644" y="1214"/>
                    <a:pt x="6632" y="1119"/>
                    <a:pt x="6632" y="1024"/>
                  </a:cubicBezTo>
                  <a:cubicBezTo>
                    <a:pt x="6632" y="953"/>
                    <a:pt x="6632" y="881"/>
                    <a:pt x="6644" y="798"/>
                  </a:cubicBezTo>
                  <a:lnTo>
                    <a:pt x="6644" y="798"/>
                  </a:lnTo>
                  <a:cubicBezTo>
                    <a:pt x="6513" y="857"/>
                    <a:pt x="6394" y="941"/>
                    <a:pt x="6263" y="976"/>
                  </a:cubicBezTo>
                  <a:lnTo>
                    <a:pt x="6215" y="976"/>
                  </a:lnTo>
                  <a:cubicBezTo>
                    <a:pt x="5620" y="1369"/>
                    <a:pt x="5084" y="1929"/>
                    <a:pt x="4584" y="2691"/>
                  </a:cubicBezTo>
                  <a:cubicBezTo>
                    <a:pt x="4120" y="3393"/>
                    <a:pt x="3727" y="4227"/>
                    <a:pt x="3358" y="5286"/>
                  </a:cubicBezTo>
                  <a:cubicBezTo>
                    <a:pt x="3072" y="6084"/>
                    <a:pt x="2834" y="6989"/>
                    <a:pt x="2596" y="8037"/>
                  </a:cubicBezTo>
                  <a:cubicBezTo>
                    <a:pt x="2382" y="9049"/>
                    <a:pt x="2215" y="10025"/>
                    <a:pt x="2096" y="10966"/>
                  </a:cubicBezTo>
                  <a:cubicBezTo>
                    <a:pt x="1905" y="12394"/>
                    <a:pt x="1822" y="13859"/>
                    <a:pt x="1762" y="15204"/>
                  </a:cubicBezTo>
                  <a:lnTo>
                    <a:pt x="1739" y="15835"/>
                  </a:lnTo>
                  <a:cubicBezTo>
                    <a:pt x="1727" y="16335"/>
                    <a:pt x="1691" y="16835"/>
                    <a:pt x="1667" y="17335"/>
                  </a:cubicBezTo>
                  <a:cubicBezTo>
                    <a:pt x="1631" y="17919"/>
                    <a:pt x="1584" y="18609"/>
                    <a:pt x="1524" y="19288"/>
                  </a:cubicBezTo>
                  <a:cubicBezTo>
                    <a:pt x="1512" y="19479"/>
                    <a:pt x="1489" y="19657"/>
                    <a:pt x="1465" y="19848"/>
                  </a:cubicBezTo>
                  <a:cubicBezTo>
                    <a:pt x="1370" y="20610"/>
                    <a:pt x="1215" y="21229"/>
                    <a:pt x="989" y="21753"/>
                  </a:cubicBezTo>
                  <a:lnTo>
                    <a:pt x="989" y="21776"/>
                  </a:lnTo>
                  <a:lnTo>
                    <a:pt x="989" y="21788"/>
                  </a:lnTo>
                  <a:cubicBezTo>
                    <a:pt x="917" y="21931"/>
                    <a:pt x="846" y="22098"/>
                    <a:pt x="774" y="22253"/>
                  </a:cubicBezTo>
                  <a:cubicBezTo>
                    <a:pt x="679" y="22265"/>
                    <a:pt x="608" y="22277"/>
                    <a:pt x="536" y="22288"/>
                  </a:cubicBezTo>
                  <a:cubicBezTo>
                    <a:pt x="429" y="22324"/>
                    <a:pt x="322" y="22372"/>
                    <a:pt x="250" y="22431"/>
                  </a:cubicBezTo>
                  <a:cubicBezTo>
                    <a:pt x="191" y="22467"/>
                    <a:pt x="131" y="22527"/>
                    <a:pt x="96" y="22586"/>
                  </a:cubicBezTo>
                  <a:cubicBezTo>
                    <a:pt x="60" y="22669"/>
                    <a:pt x="24" y="22741"/>
                    <a:pt x="12" y="22848"/>
                  </a:cubicBezTo>
                  <a:cubicBezTo>
                    <a:pt x="0" y="22931"/>
                    <a:pt x="12" y="23015"/>
                    <a:pt x="12" y="23074"/>
                  </a:cubicBezTo>
                  <a:cubicBezTo>
                    <a:pt x="24" y="23158"/>
                    <a:pt x="60" y="23253"/>
                    <a:pt x="84" y="23324"/>
                  </a:cubicBezTo>
                  <a:cubicBezTo>
                    <a:pt x="155" y="23503"/>
                    <a:pt x="262" y="23670"/>
                    <a:pt x="358" y="23801"/>
                  </a:cubicBezTo>
                  <a:cubicBezTo>
                    <a:pt x="453" y="23932"/>
                    <a:pt x="560" y="24086"/>
                    <a:pt x="715" y="24217"/>
                  </a:cubicBezTo>
                  <a:cubicBezTo>
                    <a:pt x="834" y="24336"/>
                    <a:pt x="965" y="24455"/>
                    <a:pt x="1084" y="24563"/>
                  </a:cubicBezTo>
                  <a:lnTo>
                    <a:pt x="1262" y="24694"/>
                  </a:lnTo>
                  <a:lnTo>
                    <a:pt x="1286" y="24705"/>
                  </a:lnTo>
                  <a:lnTo>
                    <a:pt x="1643" y="24932"/>
                  </a:lnTo>
                  <a:cubicBezTo>
                    <a:pt x="1870" y="25063"/>
                    <a:pt x="2108" y="25194"/>
                    <a:pt x="2393" y="25336"/>
                  </a:cubicBezTo>
                  <a:cubicBezTo>
                    <a:pt x="3346" y="25789"/>
                    <a:pt x="4429" y="26134"/>
                    <a:pt x="5715" y="26384"/>
                  </a:cubicBezTo>
                  <a:cubicBezTo>
                    <a:pt x="6799" y="26599"/>
                    <a:pt x="7954" y="26718"/>
                    <a:pt x="9168" y="26729"/>
                  </a:cubicBezTo>
                  <a:lnTo>
                    <a:pt x="9418" y="26729"/>
                  </a:lnTo>
                  <a:cubicBezTo>
                    <a:pt x="9847" y="26729"/>
                    <a:pt x="10311" y="26718"/>
                    <a:pt x="10799" y="26682"/>
                  </a:cubicBezTo>
                  <a:cubicBezTo>
                    <a:pt x="11347" y="26658"/>
                    <a:pt x="11883" y="26610"/>
                    <a:pt x="12419" y="26539"/>
                  </a:cubicBezTo>
                  <a:cubicBezTo>
                    <a:pt x="13645" y="26384"/>
                    <a:pt x="14728" y="26170"/>
                    <a:pt x="15740" y="25848"/>
                  </a:cubicBezTo>
                  <a:cubicBezTo>
                    <a:pt x="16312" y="25670"/>
                    <a:pt x="16848" y="25479"/>
                    <a:pt x="17336" y="25253"/>
                  </a:cubicBezTo>
                  <a:cubicBezTo>
                    <a:pt x="17836" y="25039"/>
                    <a:pt x="18336" y="24753"/>
                    <a:pt x="18788" y="24455"/>
                  </a:cubicBezTo>
                  <a:cubicBezTo>
                    <a:pt x="19229" y="24170"/>
                    <a:pt x="19610" y="23848"/>
                    <a:pt x="19955" y="23503"/>
                  </a:cubicBezTo>
                  <a:cubicBezTo>
                    <a:pt x="20324" y="23134"/>
                    <a:pt x="20598" y="22789"/>
                    <a:pt x="20777" y="22443"/>
                  </a:cubicBezTo>
                  <a:cubicBezTo>
                    <a:pt x="20955" y="22098"/>
                    <a:pt x="21015" y="21788"/>
                    <a:pt x="20955" y="21503"/>
                  </a:cubicBezTo>
                  <a:cubicBezTo>
                    <a:pt x="20908" y="21348"/>
                    <a:pt x="20836" y="21193"/>
                    <a:pt x="20693" y="21074"/>
                  </a:cubicBezTo>
                  <a:cubicBezTo>
                    <a:pt x="20539" y="20931"/>
                    <a:pt x="20336" y="20812"/>
                    <a:pt x="20122" y="20753"/>
                  </a:cubicBezTo>
                  <a:cubicBezTo>
                    <a:pt x="20086" y="20753"/>
                    <a:pt x="20074" y="20729"/>
                    <a:pt x="20039" y="20729"/>
                  </a:cubicBezTo>
                  <a:cubicBezTo>
                    <a:pt x="19610" y="20133"/>
                    <a:pt x="19253" y="19455"/>
                    <a:pt x="18907" y="18669"/>
                  </a:cubicBezTo>
                  <a:cubicBezTo>
                    <a:pt x="18526" y="17740"/>
                    <a:pt x="18193" y="16681"/>
                    <a:pt x="17895" y="15454"/>
                  </a:cubicBezTo>
                  <a:cubicBezTo>
                    <a:pt x="17633" y="14323"/>
                    <a:pt x="17419" y="13144"/>
                    <a:pt x="17264" y="12132"/>
                  </a:cubicBezTo>
                  <a:lnTo>
                    <a:pt x="17169" y="11597"/>
                  </a:lnTo>
                  <a:cubicBezTo>
                    <a:pt x="17110" y="11239"/>
                    <a:pt x="17050" y="10894"/>
                    <a:pt x="16991" y="10537"/>
                  </a:cubicBezTo>
                  <a:lnTo>
                    <a:pt x="16812" y="9513"/>
                  </a:lnTo>
                  <a:lnTo>
                    <a:pt x="16764" y="9204"/>
                  </a:lnTo>
                  <a:cubicBezTo>
                    <a:pt x="16669" y="8561"/>
                    <a:pt x="16562" y="7894"/>
                    <a:pt x="16443" y="7251"/>
                  </a:cubicBezTo>
                  <a:cubicBezTo>
                    <a:pt x="16264" y="6298"/>
                    <a:pt x="16086" y="5513"/>
                    <a:pt x="15859" y="4774"/>
                  </a:cubicBezTo>
                  <a:cubicBezTo>
                    <a:pt x="15598" y="3881"/>
                    <a:pt x="15300" y="3131"/>
                    <a:pt x="14955" y="2453"/>
                  </a:cubicBezTo>
                  <a:cubicBezTo>
                    <a:pt x="14657" y="1893"/>
                    <a:pt x="14300" y="1393"/>
                    <a:pt x="13931" y="1000"/>
                  </a:cubicBezTo>
                  <a:cubicBezTo>
                    <a:pt x="13728" y="798"/>
                    <a:pt x="13514" y="607"/>
                    <a:pt x="13276" y="452"/>
                  </a:cubicBezTo>
                  <a:cubicBezTo>
                    <a:pt x="13073" y="310"/>
                    <a:pt x="12871" y="191"/>
                    <a:pt x="12633" y="95"/>
                  </a:cubicBezTo>
                  <a:cubicBezTo>
                    <a:pt x="12573" y="71"/>
                    <a:pt x="12502" y="48"/>
                    <a:pt x="12442" y="36"/>
                  </a:cubicBezTo>
                  <a:cubicBezTo>
                    <a:pt x="12407" y="12"/>
                    <a:pt x="12383" y="12"/>
                    <a:pt x="12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Google Shape;1502;p48">
              <a:extLst>
                <a:ext uri="{FF2B5EF4-FFF2-40B4-BE49-F238E27FC236}">
                  <a16:creationId xmlns:a16="http://schemas.microsoft.com/office/drawing/2014/main" id="{F370D9DD-043F-4746-B412-2EB545196FC8}"/>
                </a:ext>
              </a:extLst>
            </p:cNvPr>
            <p:cNvSpPr/>
            <p:nvPr/>
          </p:nvSpPr>
          <p:spPr>
            <a:xfrm>
              <a:off x="7006253" y="308028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Google Shape;1503;p48">
              <a:extLst>
                <a:ext uri="{FF2B5EF4-FFF2-40B4-BE49-F238E27FC236}">
                  <a16:creationId xmlns:a16="http://schemas.microsoft.com/office/drawing/2014/main" id="{E249ACA5-775E-46DA-80DA-0A8F6ADD8EFA}"/>
                </a:ext>
              </a:extLst>
            </p:cNvPr>
            <p:cNvSpPr/>
            <p:nvPr/>
          </p:nvSpPr>
          <p:spPr>
            <a:xfrm>
              <a:off x="7006253" y="3080665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36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Google Shape;1504;p48">
              <a:extLst>
                <a:ext uri="{FF2B5EF4-FFF2-40B4-BE49-F238E27FC236}">
                  <a16:creationId xmlns:a16="http://schemas.microsoft.com/office/drawing/2014/main" id="{F84AC1E6-FAF1-430E-83E0-59E0C2A0E94A}"/>
                </a:ext>
              </a:extLst>
            </p:cNvPr>
            <p:cNvSpPr/>
            <p:nvPr/>
          </p:nvSpPr>
          <p:spPr>
            <a:xfrm>
              <a:off x="6641988" y="2314619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Google Shape;1505;p48">
              <a:extLst>
                <a:ext uri="{FF2B5EF4-FFF2-40B4-BE49-F238E27FC236}">
                  <a16:creationId xmlns:a16="http://schemas.microsoft.com/office/drawing/2014/main" id="{875E2EA8-867E-4782-A92D-E2B8400D6A1E}"/>
                </a:ext>
              </a:extLst>
            </p:cNvPr>
            <p:cNvSpPr/>
            <p:nvPr/>
          </p:nvSpPr>
          <p:spPr>
            <a:xfrm>
              <a:off x="6723564" y="2300435"/>
              <a:ext cx="378601" cy="592262"/>
            </a:xfrm>
            <a:custGeom>
              <a:avLst/>
              <a:gdLst/>
              <a:ahLst/>
              <a:cxnLst/>
              <a:rect l="l" t="t" r="r" b="b"/>
              <a:pathLst>
                <a:path w="11050" h="17286" extrusionOk="0">
                  <a:moveTo>
                    <a:pt x="3194" y="0"/>
                  </a:moveTo>
                  <a:cubicBezTo>
                    <a:pt x="3191" y="0"/>
                    <a:pt x="3186" y="3"/>
                    <a:pt x="3180" y="9"/>
                  </a:cubicBezTo>
                  <a:cubicBezTo>
                    <a:pt x="2965" y="81"/>
                    <a:pt x="2787" y="176"/>
                    <a:pt x="2608" y="271"/>
                  </a:cubicBezTo>
                  <a:cubicBezTo>
                    <a:pt x="2441" y="366"/>
                    <a:pt x="2287" y="486"/>
                    <a:pt x="2108" y="628"/>
                  </a:cubicBezTo>
                  <a:cubicBezTo>
                    <a:pt x="1822" y="867"/>
                    <a:pt x="1548" y="1152"/>
                    <a:pt x="1286" y="1521"/>
                  </a:cubicBezTo>
                  <a:cubicBezTo>
                    <a:pt x="1060" y="1843"/>
                    <a:pt x="870" y="2176"/>
                    <a:pt x="691" y="2581"/>
                  </a:cubicBezTo>
                  <a:cubicBezTo>
                    <a:pt x="524" y="2950"/>
                    <a:pt x="394" y="3355"/>
                    <a:pt x="286" y="3772"/>
                  </a:cubicBezTo>
                  <a:cubicBezTo>
                    <a:pt x="179" y="4165"/>
                    <a:pt x="120" y="4557"/>
                    <a:pt x="60" y="5010"/>
                  </a:cubicBezTo>
                  <a:cubicBezTo>
                    <a:pt x="24" y="5391"/>
                    <a:pt x="1" y="5784"/>
                    <a:pt x="24" y="6165"/>
                  </a:cubicBezTo>
                  <a:cubicBezTo>
                    <a:pt x="36" y="6605"/>
                    <a:pt x="84" y="7058"/>
                    <a:pt x="155" y="7570"/>
                  </a:cubicBezTo>
                  <a:cubicBezTo>
                    <a:pt x="227" y="8034"/>
                    <a:pt x="334" y="8487"/>
                    <a:pt x="477" y="8963"/>
                  </a:cubicBezTo>
                  <a:cubicBezTo>
                    <a:pt x="763" y="9891"/>
                    <a:pt x="1156" y="10796"/>
                    <a:pt x="1656" y="11665"/>
                  </a:cubicBezTo>
                  <a:cubicBezTo>
                    <a:pt x="2168" y="12511"/>
                    <a:pt x="2763" y="13297"/>
                    <a:pt x="3430" y="13999"/>
                  </a:cubicBezTo>
                  <a:cubicBezTo>
                    <a:pt x="3751" y="14344"/>
                    <a:pt x="4108" y="14654"/>
                    <a:pt x="4489" y="14952"/>
                  </a:cubicBezTo>
                  <a:cubicBezTo>
                    <a:pt x="4858" y="15237"/>
                    <a:pt x="5239" y="15499"/>
                    <a:pt x="5692" y="15749"/>
                  </a:cubicBezTo>
                  <a:cubicBezTo>
                    <a:pt x="6120" y="16011"/>
                    <a:pt x="6597" y="16237"/>
                    <a:pt x="7073" y="16452"/>
                  </a:cubicBezTo>
                  <a:cubicBezTo>
                    <a:pt x="7597" y="16678"/>
                    <a:pt x="8097" y="16857"/>
                    <a:pt x="8597" y="16999"/>
                  </a:cubicBezTo>
                  <a:cubicBezTo>
                    <a:pt x="9228" y="17178"/>
                    <a:pt x="9847" y="17273"/>
                    <a:pt x="10407" y="17285"/>
                  </a:cubicBezTo>
                  <a:lnTo>
                    <a:pt x="10454" y="17285"/>
                  </a:lnTo>
                  <a:cubicBezTo>
                    <a:pt x="10466" y="17285"/>
                    <a:pt x="10478" y="17285"/>
                    <a:pt x="10502" y="17273"/>
                  </a:cubicBezTo>
                  <a:cubicBezTo>
                    <a:pt x="10538" y="17261"/>
                    <a:pt x="10573" y="17238"/>
                    <a:pt x="10621" y="17214"/>
                  </a:cubicBezTo>
                  <a:cubicBezTo>
                    <a:pt x="10645" y="17202"/>
                    <a:pt x="10692" y="17166"/>
                    <a:pt x="10716" y="17154"/>
                  </a:cubicBezTo>
                  <a:cubicBezTo>
                    <a:pt x="10776" y="17107"/>
                    <a:pt x="10823" y="17059"/>
                    <a:pt x="10871" y="16999"/>
                  </a:cubicBezTo>
                  <a:cubicBezTo>
                    <a:pt x="10919" y="16940"/>
                    <a:pt x="10942" y="16880"/>
                    <a:pt x="10978" y="16821"/>
                  </a:cubicBezTo>
                  <a:lnTo>
                    <a:pt x="10978" y="16845"/>
                  </a:lnTo>
                  <a:cubicBezTo>
                    <a:pt x="11002" y="16761"/>
                    <a:pt x="11038" y="16690"/>
                    <a:pt x="11038" y="16607"/>
                  </a:cubicBezTo>
                  <a:cubicBezTo>
                    <a:pt x="11050" y="16511"/>
                    <a:pt x="11050" y="16440"/>
                    <a:pt x="11038" y="16345"/>
                  </a:cubicBezTo>
                  <a:cubicBezTo>
                    <a:pt x="11014" y="16237"/>
                    <a:pt x="10990" y="16154"/>
                    <a:pt x="10954" y="16071"/>
                  </a:cubicBezTo>
                  <a:lnTo>
                    <a:pt x="10954" y="16083"/>
                  </a:lnTo>
                  <a:cubicBezTo>
                    <a:pt x="10931" y="15987"/>
                    <a:pt x="10871" y="15916"/>
                    <a:pt x="10823" y="15845"/>
                  </a:cubicBezTo>
                  <a:cubicBezTo>
                    <a:pt x="10811" y="15833"/>
                    <a:pt x="10800" y="15797"/>
                    <a:pt x="10776" y="15785"/>
                  </a:cubicBezTo>
                  <a:cubicBezTo>
                    <a:pt x="10764" y="15773"/>
                    <a:pt x="10740" y="15749"/>
                    <a:pt x="10704" y="15737"/>
                  </a:cubicBezTo>
                  <a:cubicBezTo>
                    <a:pt x="10681" y="15726"/>
                    <a:pt x="10645" y="15714"/>
                    <a:pt x="10621" y="15714"/>
                  </a:cubicBezTo>
                  <a:cubicBezTo>
                    <a:pt x="10573" y="15690"/>
                    <a:pt x="10538" y="15678"/>
                    <a:pt x="10502" y="15678"/>
                  </a:cubicBezTo>
                  <a:cubicBezTo>
                    <a:pt x="10145" y="15571"/>
                    <a:pt x="9799" y="15452"/>
                    <a:pt x="9466" y="15321"/>
                  </a:cubicBezTo>
                  <a:cubicBezTo>
                    <a:pt x="8847" y="15059"/>
                    <a:pt x="8252" y="14702"/>
                    <a:pt x="7680" y="14285"/>
                  </a:cubicBezTo>
                  <a:lnTo>
                    <a:pt x="7656" y="14261"/>
                  </a:lnTo>
                  <a:cubicBezTo>
                    <a:pt x="7192" y="13904"/>
                    <a:pt x="6751" y="13487"/>
                    <a:pt x="6287" y="12963"/>
                  </a:cubicBezTo>
                  <a:cubicBezTo>
                    <a:pt x="5882" y="12523"/>
                    <a:pt x="5477" y="12058"/>
                    <a:pt x="5108" y="11570"/>
                  </a:cubicBezTo>
                  <a:cubicBezTo>
                    <a:pt x="4108" y="10272"/>
                    <a:pt x="3334" y="8963"/>
                    <a:pt x="2787" y="7689"/>
                  </a:cubicBezTo>
                  <a:lnTo>
                    <a:pt x="2787" y="7689"/>
                  </a:lnTo>
                  <a:lnTo>
                    <a:pt x="2799" y="7713"/>
                  </a:lnTo>
                  <a:cubicBezTo>
                    <a:pt x="2418" y="6772"/>
                    <a:pt x="2144" y="5820"/>
                    <a:pt x="2013" y="4927"/>
                  </a:cubicBezTo>
                  <a:cubicBezTo>
                    <a:pt x="1929" y="4248"/>
                    <a:pt x="1929" y="3581"/>
                    <a:pt x="2001" y="2950"/>
                  </a:cubicBezTo>
                  <a:cubicBezTo>
                    <a:pt x="2072" y="2391"/>
                    <a:pt x="2227" y="1831"/>
                    <a:pt x="2441" y="1319"/>
                  </a:cubicBezTo>
                  <a:cubicBezTo>
                    <a:pt x="2537" y="1093"/>
                    <a:pt x="2644" y="890"/>
                    <a:pt x="2763" y="676"/>
                  </a:cubicBezTo>
                  <a:cubicBezTo>
                    <a:pt x="2775" y="664"/>
                    <a:pt x="2775" y="640"/>
                    <a:pt x="2775" y="617"/>
                  </a:cubicBezTo>
                  <a:cubicBezTo>
                    <a:pt x="2906" y="521"/>
                    <a:pt x="3061" y="462"/>
                    <a:pt x="3203" y="414"/>
                  </a:cubicBezTo>
                  <a:cubicBezTo>
                    <a:pt x="3215" y="414"/>
                    <a:pt x="3239" y="390"/>
                    <a:pt x="3251" y="390"/>
                  </a:cubicBezTo>
                  <a:cubicBezTo>
                    <a:pt x="3299" y="378"/>
                    <a:pt x="3334" y="343"/>
                    <a:pt x="3370" y="307"/>
                  </a:cubicBezTo>
                  <a:cubicBezTo>
                    <a:pt x="3394" y="259"/>
                    <a:pt x="3394" y="200"/>
                    <a:pt x="3382" y="152"/>
                  </a:cubicBezTo>
                  <a:cubicBezTo>
                    <a:pt x="3370" y="105"/>
                    <a:pt x="3334" y="69"/>
                    <a:pt x="3299" y="33"/>
                  </a:cubicBezTo>
                  <a:cubicBezTo>
                    <a:pt x="3263" y="21"/>
                    <a:pt x="3239" y="9"/>
                    <a:pt x="3191" y="9"/>
                  </a:cubicBezTo>
                  <a:cubicBezTo>
                    <a:pt x="3197" y="3"/>
                    <a:pt x="3197" y="0"/>
                    <a:pt x="3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Google Shape;1506;p48">
              <a:extLst>
                <a:ext uri="{FF2B5EF4-FFF2-40B4-BE49-F238E27FC236}">
                  <a16:creationId xmlns:a16="http://schemas.microsoft.com/office/drawing/2014/main" id="{2964F05E-2266-496E-8B9D-2B1F6FB78A95}"/>
                </a:ext>
              </a:extLst>
            </p:cNvPr>
            <p:cNvSpPr/>
            <p:nvPr/>
          </p:nvSpPr>
          <p:spPr>
            <a:xfrm>
              <a:off x="7105782" y="2863655"/>
              <a:ext cx="34" cy="44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" y="1"/>
                    <a:pt x="1" y="1"/>
                    <a:pt x="1" y="13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Google Shape;1507;p48">
              <a:extLst>
                <a:ext uri="{FF2B5EF4-FFF2-40B4-BE49-F238E27FC236}">
                  <a16:creationId xmlns:a16="http://schemas.microsoft.com/office/drawing/2014/main" id="{40C2081D-5F43-403B-ACB3-A4D95CBE4057}"/>
                </a:ext>
              </a:extLst>
            </p:cNvPr>
            <p:cNvSpPr/>
            <p:nvPr/>
          </p:nvSpPr>
          <p:spPr>
            <a:xfrm>
              <a:off x="7096395" y="2882430"/>
              <a:ext cx="445" cy="44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2"/>
                    <a:pt x="1" y="12"/>
                    <a:pt x="13" y="1"/>
                  </a:cubicBez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Google Shape;1508;p48">
              <a:extLst>
                <a:ext uri="{FF2B5EF4-FFF2-40B4-BE49-F238E27FC236}">
                  <a16:creationId xmlns:a16="http://schemas.microsoft.com/office/drawing/2014/main" id="{D7650535-AEFD-40AA-8951-02AFE130C359}"/>
                </a:ext>
              </a:extLst>
            </p:cNvPr>
            <p:cNvSpPr/>
            <p:nvPr/>
          </p:nvSpPr>
          <p:spPr>
            <a:xfrm>
              <a:off x="6290365" y="1313575"/>
              <a:ext cx="1085950" cy="965620"/>
            </a:xfrm>
            <a:custGeom>
              <a:avLst/>
              <a:gdLst/>
              <a:ahLst/>
              <a:cxnLst/>
              <a:rect l="l" t="t" r="r" b="b"/>
              <a:pathLst>
                <a:path w="31695" h="28183" extrusionOk="0">
                  <a:moveTo>
                    <a:pt x="15181" y="0"/>
                  </a:moveTo>
                  <a:cubicBezTo>
                    <a:pt x="14252" y="12"/>
                    <a:pt x="13276" y="119"/>
                    <a:pt x="12204" y="310"/>
                  </a:cubicBezTo>
                  <a:cubicBezTo>
                    <a:pt x="11002" y="524"/>
                    <a:pt x="10061" y="822"/>
                    <a:pt x="9251" y="1203"/>
                  </a:cubicBezTo>
                  <a:cubicBezTo>
                    <a:pt x="8882" y="1381"/>
                    <a:pt x="8525" y="1608"/>
                    <a:pt x="8215" y="1846"/>
                  </a:cubicBezTo>
                  <a:cubicBezTo>
                    <a:pt x="7906" y="2084"/>
                    <a:pt x="7608" y="2370"/>
                    <a:pt x="7334" y="2691"/>
                  </a:cubicBezTo>
                  <a:cubicBezTo>
                    <a:pt x="6930" y="2620"/>
                    <a:pt x="6537" y="2572"/>
                    <a:pt x="6144" y="2572"/>
                  </a:cubicBezTo>
                  <a:cubicBezTo>
                    <a:pt x="5715" y="2572"/>
                    <a:pt x="5287" y="2620"/>
                    <a:pt x="4846" y="2703"/>
                  </a:cubicBezTo>
                  <a:cubicBezTo>
                    <a:pt x="4453" y="2798"/>
                    <a:pt x="4048" y="2917"/>
                    <a:pt x="3655" y="3096"/>
                  </a:cubicBezTo>
                  <a:cubicBezTo>
                    <a:pt x="3298" y="3239"/>
                    <a:pt x="2941" y="3453"/>
                    <a:pt x="2584" y="3703"/>
                  </a:cubicBezTo>
                  <a:cubicBezTo>
                    <a:pt x="1929" y="4167"/>
                    <a:pt x="1357" y="4763"/>
                    <a:pt x="917" y="5441"/>
                  </a:cubicBezTo>
                  <a:cubicBezTo>
                    <a:pt x="488" y="6132"/>
                    <a:pt x="191" y="6930"/>
                    <a:pt x="72" y="7751"/>
                  </a:cubicBezTo>
                  <a:cubicBezTo>
                    <a:pt x="0" y="8275"/>
                    <a:pt x="0" y="8823"/>
                    <a:pt x="72" y="9394"/>
                  </a:cubicBezTo>
                  <a:cubicBezTo>
                    <a:pt x="107" y="9656"/>
                    <a:pt x="155" y="9942"/>
                    <a:pt x="250" y="10228"/>
                  </a:cubicBezTo>
                  <a:cubicBezTo>
                    <a:pt x="334" y="10537"/>
                    <a:pt x="465" y="10847"/>
                    <a:pt x="560" y="11133"/>
                  </a:cubicBezTo>
                  <a:lnTo>
                    <a:pt x="595" y="11216"/>
                  </a:lnTo>
                  <a:cubicBezTo>
                    <a:pt x="607" y="11264"/>
                    <a:pt x="655" y="11311"/>
                    <a:pt x="703" y="11323"/>
                  </a:cubicBezTo>
                  <a:cubicBezTo>
                    <a:pt x="726" y="11335"/>
                    <a:pt x="738" y="11335"/>
                    <a:pt x="762" y="11335"/>
                  </a:cubicBezTo>
                  <a:cubicBezTo>
                    <a:pt x="786" y="11335"/>
                    <a:pt x="822" y="11323"/>
                    <a:pt x="846" y="11323"/>
                  </a:cubicBezTo>
                  <a:cubicBezTo>
                    <a:pt x="893" y="11311"/>
                    <a:pt x="917" y="11264"/>
                    <a:pt x="953" y="11216"/>
                  </a:cubicBezTo>
                  <a:lnTo>
                    <a:pt x="953" y="11192"/>
                  </a:lnTo>
                  <a:cubicBezTo>
                    <a:pt x="1024" y="11192"/>
                    <a:pt x="1084" y="11133"/>
                    <a:pt x="1107" y="11073"/>
                  </a:cubicBezTo>
                  <a:cubicBezTo>
                    <a:pt x="1191" y="10859"/>
                    <a:pt x="1274" y="10656"/>
                    <a:pt x="1369" y="10442"/>
                  </a:cubicBezTo>
                  <a:cubicBezTo>
                    <a:pt x="1369" y="10430"/>
                    <a:pt x="1381" y="10430"/>
                    <a:pt x="1381" y="10418"/>
                  </a:cubicBezTo>
                  <a:cubicBezTo>
                    <a:pt x="1667" y="9847"/>
                    <a:pt x="2048" y="9287"/>
                    <a:pt x="2512" y="8739"/>
                  </a:cubicBezTo>
                  <a:lnTo>
                    <a:pt x="2524" y="8716"/>
                  </a:lnTo>
                  <a:lnTo>
                    <a:pt x="2536" y="8704"/>
                  </a:lnTo>
                  <a:cubicBezTo>
                    <a:pt x="3191" y="7965"/>
                    <a:pt x="4001" y="7275"/>
                    <a:pt x="4941" y="6632"/>
                  </a:cubicBezTo>
                  <a:lnTo>
                    <a:pt x="4953" y="6620"/>
                  </a:lnTo>
                  <a:lnTo>
                    <a:pt x="4965" y="6608"/>
                  </a:lnTo>
                  <a:cubicBezTo>
                    <a:pt x="5394" y="6322"/>
                    <a:pt x="5858" y="6061"/>
                    <a:pt x="6322" y="5799"/>
                  </a:cubicBezTo>
                  <a:cubicBezTo>
                    <a:pt x="6382" y="5977"/>
                    <a:pt x="6453" y="6191"/>
                    <a:pt x="6549" y="6394"/>
                  </a:cubicBezTo>
                  <a:cubicBezTo>
                    <a:pt x="6691" y="6739"/>
                    <a:pt x="6882" y="7084"/>
                    <a:pt x="7096" y="7430"/>
                  </a:cubicBezTo>
                  <a:cubicBezTo>
                    <a:pt x="7501" y="8049"/>
                    <a:pt x="8001" y="8644"/>
                    <a:pt x="8632" y="9228"/>
                  </a:cubicBezTo>
                  <a:cubicBezTo>
                    <a:pt x="9192" y="9751"/>
                    <a:pt x="9847" y="10228"/>
                    <a:pt x="10573" y="10656"/>
                  </a:cubicBezTo>
                  <a:cubicBezTo>
                    <a:pt x="11287" y="11073"/>
                    <a:pt x="12049" y="11430"/>
                    <a:pt x="12823" y="11716"/>
                  </a:cubicBezTo>
                  <a:cubicBezTo>
                    <a:pt x="14228" y="12204"/>
                    <a:pt x="15621" y="12454"/>
                    <a:pt x="16990" y="12454"/>
                  </a:cubicBezTo>
                  <a:cubicBezTo>
                    <a:pt x="17169" y="12454"/>
                    <a:pt x="17359" y="12454"/>
                    <a:pt x="17574" y="12442"/>
                  </a:cubicBezTo>
                  <a:cubicBezTo>
                    <a:pt x="17979" y="12430"/>
                    <a:pt x="18360" y="12371"/>
                    <a:pt x="18753" y="12311"/>
                  </a:cubicBezTo>
                  <a:lnTo>
                    <a:pt x="18753" y="12311"/>
                  </a:lnTo>
                  <a:cubicBezTo>
                    <a:pt x="18372" y="14526"/>
                    <a:pt x="18657" y="16728"/>
                    <a:pt x="19538" y="18503"/>
                  </a:cubicBezTo>
                  <a:lnTo>
                    <a:pt x="19800" y="18991"/>
                  </a:lnTo>
                  <a:cubicBezTo>
                    <a:pt x="19860" y="19098"/>
                    <a:pt x="19919" y="19193"/>
                    <a:pt x="19967" y="19300"/>
                  </a:cubicBezTo>
                  <a:cubicBezTo>
                    <a:pt x="20074" y="19479"/>
                    <a:pt x="20181" y="19705"/>
                    <a:pt x="20253" y="19931"/>
                  </a:cubicBezTo>
                  <a:cubicBezTo>
                    <a:pt x="20300" y="20074"/>
                    <a:pt x="20324" y="20205"/>
                    <a:pt x="20336" y="20360"/>
                  </a:cubicBezTo>
                  <a:cubicBezTo>
                    <a:pt x="20336" y="20491"/>
                    <a:pt x="20336" y="20622"/>
                    <a:pt x="20312" y="20765"/>
                  </a:cubicBezTo>
                  <a:cubicBezTo>
                    <a:pt x="20241" y="21074"/>
                    <a:pt x="20098" y="21372"/>
                    <a:pt x="20003" y="21598"/>
                  </a:cubicBezTo>
                  <a:cubicBezTo>
                    <a:pt x="19776" y="22027"/>
                    <a:pt x="19479" y="22408"/>
                    <a:pt x="19229" y="22729"/>
                  </a:cubicBezTo>
                  <a:cubicBezTo>
                    <a:pt x="19110" y="22860"/>
                    <a:pt x="19003" y="23003"/>
                    <a:pt x="18883" y="23146"/>
                  </a:cubicBezTo>
                  <a:lnTo>
                    <a:pt x="18872" y="23158"/>
                  </a:lnTo>
                  <a:lnTo>
                    <a:pt x="18836" y="23182"/>
                  </a:lnTo>
                  <a:cubicBezTo>
                    <a:pt x="18657" y="23408"/>
                    <a:pt x="18479" y="23622"/>
                    <a:pt x="18300" y="23860"/>
                  </a:cubicBezTo>
                  <a:cubicBezTo>
                    <a:pt x="17955" y="24301"/>
                    <a:pt x="17740" y="24694"/>
                    <a:pt x="17586" y="25063"/>
                  </a:cubicBezTo>
                  <a:cubicBezTo>
                    <a:pt x="17514" y="25241"/>
                    <a:pt x="17455" y="25444"/>
                    <a:pt x="17419" y="25670"/>
                  </a:cubicBezTo>
                  <a:cubicBezTo>
                    <a:pt x="17395" y="25825"/>
                    <a:pt x="17383" y="25980"/>
                    <a:pt x="17383" y="26146"/>
                  </a:cubicBezTo>
                  <a:cubicBezTo>
                    <a:pt x="17383" y="26456"/>
                    <a:pt x="17455" y="26730"/>
                    <a:pt x="17586" y="26980"/>
                  </a:cubicBezTo>
                  <a:cubicBezTo>
                    <a:pt x="17705" y="27206"/>
                    <a:pt x="17883" y="27408"/>
                    <a:pt x="18121" y="27575"/>
                  </a:cubicBezTo>
                  <a:cubicBezTo>
                    <a:pt x="18312" y="27730"/>
                    <a:pt x="18574" y="27849"/>
                    <a:pt x="18848" y="27944"/>
                  </a:cubicBezTo>
                  <a:cubicBezTo>
                    <a:pt x="19122" y="28039"/>
                    <a:pt x="19407" y="28099"/>
                    <a:pt x="19729" y="28147"/>
                  </a:cubicBezTo>
                  <a:cubicBezTo>
                    <a:pt x="19979" y="28170"/>
                    <a:pt x="20241" y="28182"/>
                    <a:pt x="20491" y="28182"/>
                  </a:cubicBezTo>
                  <a:cubicBezTo>
                    <a:pt x="20836" y="28182"/>
                    <a:pt x="21205" y="28158"/>
                    <a:pt x="21586" y="28111"/>
                  </a:cubicBezTo>
                  <a:cubicBezTo>
                    <a:pt x="21884" y="28063"/>
                    <a:pt x="22158" y="28027"/>
                    <a:pt x="22408" y="27944"/>
                  </a:cubicBezTo>
                  <a:cubicBezTo>
                    <a:pt x="22693" y="27873"/>
                    <a:pt x="22955" y="27789"/>
                    <a:pt x="23241" y="27646"/>
                  </a:cubicBezTo>
                  <a:cubicBezTo>
                    <a:pt x="23825" y="27396"/>
                    <a:pt x="24372" y="27039"/>
                    <a:pt x="24896" y="26611"/>
                  </a:cubicBezTo>
                  <a:cubicBezTo>
                    <a:pt x="25039" y="26480"/>
                    <a:pt x="25206" y="26337"/>
                    <a:pt x="25337" y="26194"/>
                  </a:cubicBezTo>
                  <a:cubicBezTo>
                    <a:pt x="25551" y="26194"/>
                    <a:pt x="25730" y="26182"/>
                    <a:pt x="25920" y="26146"/>
                  </a:cubicBezTo>
                  <a:cubicBezTo>
                    <a:pt x="26099" y="26122"/>
                    <a:pt x="26277" y="26075"/>
                    <a:pt x="26468" y="26003"/>
                  </a:cubicBezTo>
                  <a:cubicBezTo>
                    <a:pt x="26801" y="25896"/>
                    <a:pt x="27123" y="25718"/>
                    <a:pt x="27456" y="25491"/>
                  </a:cubicBezTo>
                  <a:cubicBezTo>
                    <a:pt x="27742" y="25301"/>
                    <a:pt x="28004" y="25051"/>
                    <a:pt x="28289" y="24729"/>
                  </a:cubicBezTo>
                  <a:cubicBezTo>
                    <a:pt x="28528" y="24468"/>
                    <a:pt x="28754" y="24158"/>
                    <a:pt x="28944" y="23813"/>
                  </a:cubicBezTo>
                  <a:cubicBezTo>
                    <a:pt x="29301" y="23205"/>
                    <a:pt x="29587" y="22515"/>
                    <a:pt x="29790" y="21789"/>
                  </a:cubicBezTo>
                  <a:lnTo>
                    <a:pt x="29802" y="21729"/>
                  </a:lnTo>
                  <a:lnTo>
                    <a:pt x="29825" y="21670"/>
                  </a:lnTo>
                  <a:cubicBezTo>
                    <a:pt x="29861" y="21658"/>
                    <a:pt x="29897" y="21622"/>
                    <a:pt x="29921" y="21598"/>
                  </a:cubicBezTo>
                  <a:cubicBezTo>
                    <a:pt x="30075" y="21372"/>
                    <a:pt x="30242" y="21134"/>
                    <a:pt x="30385" y="20884"/>
                  </a:cubicBezTo>
                  <a:cubicBezTo>
                    <a:pt x="30480" y="20729"/>
                    <a:pt x="30552" y="20586"/>
                    <a:pt x="30635" y="20408"/>
                  </a:cubicBezTo>
                  <a:cubicBezTo>
                    <a:pt x="30802" y="20074"/>
                    <a:pt x="30956" y="19717"/>
                    <a:pt x="31075" y="19360"/>
                  </a:cubicBezTo>
                  <a:cubicBezTo>
                    <a:pt x="31314" y="18657"/>
                    <a:pt x="31492" y="17907"/>
                    <a:pt x="31587" y="17098"/>
                  </a:cubicBezTo>
                  <a:cubicBezTo>
                    <a:pt x="31683" y="16324"/>
                    <a:pt x="31695" y="15550"/>
                    <a:pt x="31623" y="14776"/>
                  </a:cubicBezTo>
                  <a:cubicBezTo>
                    <a:pt x="31552" y="13978"/>
                    <a:pt x="31373" y="13216"/>
                    <a:pt x="31111" y="12502"/>
                  </a:cubicBezTo>
                  <a:cubicBezTo>
                    <a:pt x="30849" y="11752"/>
                    <a:pt x="30492" y="11085"/>
                    <a:pt x="30063" y="10490"/>
                  </a:cubicBezTo>
                  <a:cubicBezTo>
                    <a:pt x="29825" y="10180"/>
                    <a:pt x="29563" y="9894"/>
                    <a:pt x="29301" y="9632"/>
                  </a:cubicBezTo>
                  <a:cubicBezTo>
                    <a:pt x="29028" y="9370"/>
                    <a:pt x="28718" y="9120"/>
                    <a:pt x="28397" y="8918"/>
                  </a:cubicBezTo>
                  <a:cubicBezTo>
                    <a:pt x="28301" y="8858"/>
                    <a:pt x="28194" y="8799"/>
                    <a:pt x="28111" y="8739"/>
                  </a:cubicBezTo>
                  <a:cubicBezTo>
                    <a:pt x="28111" y="8716"/>
                    <a:pt x="28111" y="8704"/>
                    <a:pt x="28099" y="8704"/>
                  </a:cubicBezTo>
                  <a:cubicBezTo>
                    <a:pt x="27444" y="6906"/>
                    <a:pt x="26408" y="5251"/>
                    <a:pt x="25134" y="3941"/>
                  </a:cubicBezTo>
                  <a:cubicBezTo>
                    <a:pt x="24503" y="3298"/>
                    <a:pt x="23813" y="2727"/>
                    <a:pt x="23051" y="2215"/>
                  </a:cubicBezTo>
                  <a:cubicBezTo>
                    <a:pt x="22301" y="1727"/>
                    <a:pt x="21503" y="1310"/>
                    <a:pt x="20658" y="977"/>
                  </a:cubicBezTo>
                  <a:cubicBezTo>
                    <a:pt x="19050" y="322"/>
                    <a:pt x="17276" y="0"/>
                    <a:pt x="15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Google Shape;1509;p48">
              <a:extLst>
                <a:ext uri="{FF2B5EF4-FFF2-40B4-BE49-F238E27FC236}">
                  <a16:creationId xmlns:a16="http://schemas.microsoft.com/office/drawing/2014/main" id="{BDBBD774-F590-4888-B463-62288236F1E2}"/>
                </a:ext>
              </a:extLst>
            </p:cNvPr>
            <p:cNvSpPr/>
            <p:nvPr/>
          </p:nvSpPr>
          <p:spPr>
            <a:xfrm>
              <a:off x="6898570" y="1324573"/>
              <a:ext cx="479367" cy="955444"/>
            </a:xfrm>
            <a:custGeom>
              <a:avLst/>
              <a:gdLst/>
              <a:ahLst/>
              <a:cxnLst/>
              <a:rect l="l" t="t" r="r" b="b"/>
              <a:pathLst>
                <a:path w="13991" h="27886" extrusionOk="0">
                  <a:moveTo>
                    <a:pt x="822" y="1"/>
                  </a:moveTo>
                  <a:lnTo>
                    <a:pt x="822" y="1"/>
                  </a:lnTo>
                  <a:cubicBezTo>
                    <a:pt x="1203" y="120"/>
                    <a:pt x="1548" y="239"/>
                    <a:pt x="1858" y="358"/>
                  </a:cubicBezTo>
                  <a:cubicBezTo>
                    <a:pt x="2596" y="644"/>
                    <a:pt x="3203" y="953"/>
                    <a:pt x="3739" y="1334"/>
                  </a:cubicBezTo>
                  <a:cubicBezTo>
                    <a:pt x="4049" y="1549"/>
                    <a:pt x="4346" y="1787"/>
                    <a:pt x="4584" y="2025"/>
                  </a:cubicBezTo>
                  <a:cubicBezTo>
                    <a:pt x="4834" y="2275"/>
                    <a:pt x="5072" y="2549"/>
                    <a:pt x="5287" y="2822"/>
                  </a:cubicBezTo>
                  <a:cubicBezTo>
                    <a:pt x="5513" y="3120"/>
                    <a:pt x="5715" y="3442"/>
                    <a:pt x="5882" y="3787"/>
                  </a:cubicBezTo>
                  <a:cubicBezTo>
                    <a:pt x="6049" y="4108"/>
                    <a:pt x="6204" y="4454"/>
                    <a:pt x="6323" y="4799"/>
                  </a:cubicBezTo>
                  <a:cubicBezTo>
                    <a:pt x="6465" y="5144"/>
                    <a:pt x="6585" y="5513"/>
                    <a:pt x="6680" y="5882"/>
                  </a:cubicBezTo>
                  <a:cubicBezTo>
                    <a:pt x="6823" y="6347"/>
                    <a:pt x="6906" y="6728"/>
                    <a:pt x="6954" y="7109"/>
                  </a:cubicBezTo>
                  <a:cubicBezTo>
                    <a:pt x="7025" y="7537"/>
                    <a:pt x="7073" y="7966"/>
                    <a:pt x="7085" y="8383"/>
                  </a:cubicBezTo>
                  <a:cubicBezTo>
                    <a:pt x="7097" y="8633"/>
                    <a:pt x="7097" y="8859"/>
                    <a:pt x="7085" y="9073"/>
                  </a:cubicBezTo>
                  <a:lnTo>
                    <a:pt x="7085" y="9228"/>
                  </a:lnTo>
                  <a:lnTo>
                    <a:pt x="7085" y="9311"/>
                  </a:lnTo>
                  <a:cubicBezTo>
                    <a:pt x="7085" y="9335"/>
                    <a:pt x="7085" y="9347"/>
                    <a:pt x="7073" y="9383"/>
                  </a:cubicBezTo>
                  <a:lnTo>
                    <a:pt x="7025" y="9645"/>
                  </a:lnTo>
                  <a:lnTo>
                    <a:pt x="7001" y="9811"/>
                  </a:lnTo>
                  <a:lnTo>
                    <a:pt x="6966" y="9978"/>
                  </a:lnTo>
                  <a:cubicBezTo>
                    <a:pt x="6918" y="10228"/>
                    <a:pt x="6882" y="10466"/>
                    <a:pt x="6846" y="10704"/>
                  </a:cubicBezTo>
                  <a:lnTo>
                    <a:pt x="6846" y="10740"/>
                  </a:lnTo>
                  <a:cubicBezTo>
                    <a:pt x="6846" y="10776"/>
                    <a:pt x="6835" y="10835"/>
                    <a:pt x="6835" y="10883"/>
                  </a:cubicBezTo>
                  <a:lnTo>
                    <a:pt x="6835" y="11002"/>
                  </a:lnTo>
                  <a:lnTo>
                    <a:pt x="6835" y="11038"/>
                  </a:lnTo>
                  <a:cubicBezTo>
                    <a:pt x="6835" y="11050"/>
                    <a:pt x="6846" y="11050"/>
                    <a:pt x="6846" y="11062"/>
                  </a:cubicBezTo>
                  <a:lnTo>
                    <a:pt x="6858" y="11097"/>
                  </a:lnTo>
                  <a:lnTo>
                    <a:pt x="6918" y="11097"/>
                  </a:lnTo>
                  <a:cubicBezTo>
                    <a:pt x="7239" y="11097"/>
                    <a:pt x="7549" y="11121"/>
                    <a:pt x="7835" y="11193"/>
                  </a:cubicBezTo>
                  <a:cubicBezTo>
                    <a:pt x="8132" y="11276"/>
                    <a:pt x="8406" y="11395"/>
                    <a:pt x="8680" y="11526"/>
                  </a:cubicBezTo>
                  <a:cubicBezTo>
                    <a:pt x="8966" y="11669"/>
                    <a:pt x="9216" y="11871"/>
                    <a:pt x="9454" y="12074"/>
                  </a:cubicBezTo>
                  <a:cubicBezTo>
                    <a:pt x="9680" y="12288"/>
                    <a:pt x="9883" y="12502"/>
                    <a:pt x="10073" y="12764"/>
                  </a:cubicBezTo>
                  <a:cubicBezTo>
                    <a:pt x="10275" y="13014"/>
                    <a:pt x="10454" y="13300"/>
                    <a:pt x="10597" y="13574"/>
                  </a:cubicBezTo>
                  <a:cubicBezTo>
                    <a:pt x="10752" y="13871"/>
                    <a:pt x="10883" y="14193"/>
                    <a:pt x="10990" y="14502"/>
                  </a:cubicBezTo>
                  <a:cubicBezTo>
                    <a:pt x="11121" y="14907"/>
                    <a:pt x="11228" y="15288"/>
                    <a:pt x="11288" y="15657"/>
                  </a:cubicBezTo>
                  <a:cubicBezTo>
                    <a:pt x="11359" y="16074"/>
                    <a:pt x="11383" y="16467"/>
                    <a:pt x="11383" y="16836"/>
                  </a:cubicBezTo>
                  <a:cubicBezTo>
                    <a:pt x="11383" y="17074"/>
                    <a:pt x="11371" y="17265"/>
                    <a:pt x="11359" y="17467"/>
                  </a:cubicBezTo>
                  <a:cubicBezTo>
                    <a:pt x="11347" y="17658"/>
                    <a:pt x="11311" y="17836"/>
                    <a:pt x="11288" y="17979"/>
                  </a:cubicBezTo>
                  <a:cubicBezTo>
                    <a:pt x="11240" y="18182"/>
                    <a:pt x="11192" y="18336"/>
                    <a:pt x="11133" y="18503"/>
                  </a:cubicBezTo>
                  <a:cubicBezTo>
                    <a:pt x="11073" y="18658"/>
                    <a:pt x="11002" y="18789"/>
                    <a:pt x="10942" y="18908"/>
                  </a:cubicBezTo>
                  <a:cubicBezTo>
                    <a:pt x="10847" y="19051"/>
                    <a:pt x="10764" y="19194"/>
                    <a:pt x="10668" y="19313"/>
                  </a:cubicBezTo>
                  <a:cubicBezTo>
                    <a:pt x="10585" y="19432"/>
                    <a:pt x="10490" y="19527"/>
                    <a:pt x="10406" y="19634"/>
                  </a:cubicBezTo>
                  <a:cubicBezTo>
                    <a:pt x="10347" y="19706"/>
                    <a:pt x="10287" y="19765"/>
                    <a:pt x="10228" y="19848"/>
                  </a:cubicBezTo>
                  <a:cubicBezTo>
                    <a:pt x="10097" y="20003"/>
                    <a:pt x="9942" y="20170"/>
                    <a:pt x="9811" y="20348"/>
                  </a:cubicBezTo>
                  <a:cubicBezTo>
                    <a:pt x="9704" y="20479"/>
                    <a:pt x="9644" y="20575"/>
                    <a:pt x="9585" y="20670"/>
                  </a:cubicBezTo>
                  <a:cubicBezTo>
                    <a:pt x="9561" y="20729"/>
                    <a:pt x="9525" y="20777"/>
                    <a:pt x="9502" y="20837"/>
                  </a:cubicBezTo>
                  <a:lnTo>
                    <a:pt x="9478" y="20872"/>
                  </a:lnTo>
                  <a:lnTo>
                    <a:pt x="9442" y="20944"/>
                  </a:lnTo>
                  <a:lnTo>
                    <a:pt x="9418" y="20968"/>
                  </a:lnTo>
                  <a:lnTo>
                    <a:pt x="9406" y="21003"/>
                  </a:lnTo>
                  <a:cubicBezTo>
                    <a:pt x="9394" y="21027"/>
                    <a:pt x="9359" y="21063"/>
                    <a:pt x="9323" y="21087"/>
                  </a:cubicBezTo>
                  <a:cubicBezTo>
                    <a:pt x="9287" y="21122"/>
                    <a:pt x="9240" y="21146"/>
                    <a:pt x="9216" y="21182"/>
                  </a:cubicBezTo>
                  <a:cubicBezTo>
                    <a:pt x="9168" y="21206"/>
                    <a:pt x="9121" y="21241"/>
                    <a:pt x="9085" y="21289"/>
                  </a:cubicBezTo>
                  <a:lnTo>
                    <a:pt x="9061" y="21301"/>
                  </a:lnTo>
                  <a:lnTo>
                    <a:pt x="9037" y="21337"/>
                  </a:lnTo>
                  <a:lnTo>
                    <a:pt x="9085" y="21384"/>
                  </a:lnTo>
                  <a:cubicBezTo>
                    <a:pt x="9109" y="21432"/>
                    <a:pt x="9156" y="21480"/>
                    <a:pt x="9180" y="21527"/>
                  </a:cubicBezTo>
                  <a:cubicBezTo>
                    <a:pt x="9287" y="21658"/>
                    <a:pt x="9359" y="21777"/>
                    <a:pt x="9418" y="21896"/>
                  </a:cubicBezTo>
                  <a:cubicBezTo>
                    <a:pt x="9478" y="22015"/>
                    <a:pt x="9525" y="22099"/>
                    <a:pt x="9561" y="22182"/>
                  </a:cubicBezTo>
                  <a:cubicBezTo>
                    <a:pt x="9621" y="22372"/>
                    <a:pt x="9633" y="22551"/>
                    <a:pt x="9597" y="22694"/>
                  </a:cubicBezTo>
                  <a:cubicBezTo>
                    <a:pt x="9585" y="22777"/>
                    <a:pt x="9561" y="22861"/>
                    <a:pt x="9525" y="22932"/>
                  </a:cubicBezTo>
                  <a:cubicBezTo>
                    <a:pt x="9502" y="22992"/>
                    <a:pt x="9454" y="23075"/>
                    <a:pt x="9406" y="23134"/>
                  </a:cubicBezTo>
                  <a:cubicBezTo>
                    <a:pt x="9323" y="23254"/>
                    <a:pt x="9204" y="23373"/>
                    <a:pt x="9037" y="23468"/>
                  </a:cubicBezTo>
                  <a:cubicBezTo>
                    <a:pt x="8882" y="23575"/>
                    <a:pt x="8728" y="23670"/>
                    <a:pt x="8525" y="23766"/>
                  </a:cubicBezTo>
                  <a:cubicBezTo>
                    <a:pt x="8335" y="23861"/>
                    <a:pt x="8132" y="23944"/>
                    <a:pt x="7966" y="24027"/>
                  </a:cubicBezTo>
                  <a:lnTo>
                    <a:pt x="7894" y="24051"/>
                  </a:lnTo>
                  <a:lnTo>
                    <a:pt x="7859" y="24063"/>
                  </a:lnTo>
                  <a:cubicBezTo>
                    <a:pt x="7716" y="24123"/>
                    <a:pt x="7573" y="24206"/>
                    <a:pt x="7430" y="24266"/>
                  </a:cubicBezTo>
                  <a:cubicBezTo>
                    <a:pt x="7311" y="24325"/>
                    <a:pt x="7144" y="24408"/>
                    <a:pt x="7013" y="24516"/>
                  </a:cubicBezTo>
                  <a:cubicBezTo>
                    <a:pt x="6977" y="24539"/>
                    <a:pt x="6942" y="24575"/>
                    <a:pt x="6906" y="24611"/>
                  </a:cubicBezTo>
                  <a:cubicBezTo>
                    <a:pt x="6858" y="24647"/>
                    <a:pt x="6823" y="24706"/>
                    <a:pt x="6775" y="24754"/>
                  </a:cubicBezTo>
                  <a:cubicBezTo>
                    <a:pt x="6763" y="24778"/>
                    <a:pt x="6727" y="24801"/>
                    <a:pt x="6716" y="24825"/>
                  </a:cubicBezTo>
                  <a:cubicBezTo>
                    <a:pt x="6620" y="24956"/>
                    <a:pt x="6549" y="25075"/>
                    <a:pt x="6489" y="25218"/>
                  </a:cubicBezTo>
                  <a:lnTo>
                    <a:pt x="6465" y="25266"/>
                  </a:lnTo>
                  <a:lnTo>
                    <a:pt x="6442" y="25290"/>
                  </a:lnTo>
                  <a:cubicBezTo>
                    <a:pt x="6406" y="25397"/>
                    <a:pt x="6346" y="25480"/>
                    <a:pt x="6287" y="25587"/>
                  </a:cubicBezTo>
                  <a:cubicBezTo>
                    <a:pt x="6192" y="25742"/>
                    <a:pt x="6108" y="25861"/>
                    <a:pt x="6013" y="25944"/>
                  </a:cubicBezTo>
                  <a:cubicBezTo>
                    <a:pt x="5894" y="26063"/>
                    <a:pt x="5787" y="26171"/>
                    <a:pt x="5656" y="26230"/>
                  </a:cubicBezTo>
                  <a:cubicBezTo>
                    <a:pt x="5513" y="26313"/>
                    <a:pt x="5346" y="26397"/>
                    <a:pt x="5156" y="26480"/>
                  </a:cubicBezTo>
                  <a:cubicBezTo>
                    <a:pt x="5001" y="26540"/>
                    <a:pt x="4834" y="26599"/>
                    <a:pt x="4680" y="26659"/>
                  </a:cubicBezTo>
                  <a:cubicBezTo>
                    <a:pt x="4322" y="26766"/>
                    <a:pt x="3941" y="26849"/>
                    <a:pt x="3560" y="26909"/>
                  </a:cubicBezTo>
                  <a:cubicBezTo>
                    <a:pt x="3215" y="26968"/>
                    <a:pt x="2846" y="27004"/>
                    <a:pt x="2477" y="27028"/>
                  </a:cubicBezTo>
                  <a:cubicBezTo>
                    <a:pt x="2215" y="27040"/>
                    <a:pt x="1893" y="27064"/>
                    <a:pt x="1560" y="27064"/>
                  </a:cubicBezTo>
                  <a:lnTo>
                    <a:pt x="1310" y="27064"/>
                  </a:lnTo>
                  <a:cubicBezTo>
                    <a:pt x="893" y="27040"/>
                    <a:pt x="524" y="27004"/>
                    <a:pt x="215" y="26921"/>
                  </a:cubicBezTo>
                  <a:cubicBezTo>
                    <a:pt x="131" y="26909"/>
                    <a:pt x="72" y="26897"/>
                    <a:pt x="0" y="26861"/>
                  </a:cubicBezTo>
                  <a:lnTo>
                    <a:pt x="0" y="26861"/>
                  </a:lnTo>
                  <a:cubicBezTo>
                    <a:pt x="108" y="27016"/>
                    <a:pt x="239" y="27147"/>
                    <a:pt x="405" y="27266"/>
                  </a:cubicBezTo>
                  <a:cubicBezTo>
                    <a:pt x="596" y="27421"/>
                    <a:pt x="846" y="27540"/>
                    <a:pt x="1143" y="27635"/>
                  </a:cubicBezTo>
                  <a:cubicBezTo>
                    <a:pt x="1417" y="27730"/>
                    <a:pt x="1703" y="27790"/>
                    <a:pt x="2024" y="27837"/>
                  </a:cubicBezTo>
                  <a:cubicBezTo>
                    <a:pt x="2298" y="27861"/>
                    <a:pt x="2548" y="27885"/>
                    <a:pt x="2786" y="27885"/>
                  </a:cubicBezTo>
                  <a:cubicBezTo>
                    <a:pt x="3132" y="27885"/>
                    <a:pt x="3489" y="27849"/>
                    <a:pt x="3882" y="27802"/>
                  </a:cubicBezTo>
                  <a:cubicBezTo>
                    <a:pt x="4179" y="27754"/>
                    <a:pt x="4465" y="27706"/>
                    <a:pt x="4703" y="27635"/>
                  </a:cubicBezTo>
                  <a:cubicBezTo>
                    <a:pt x="4989" y="27564"/>
                    <a:pt x="5251" y="27480"/>
                    <a:pt x="5537" y="27337"/>
                  </a:cubicBezTo>
                  <a:cubicBezTo>
                    <a:pt x="6120" y="27087"/>
                    <a:pt x="6668" y="26730"/>
                    <a:pt x="7192" y="26302"/>
                  </a:cubicBezTo>
                  <a:cubicBezTo>
                    <a:pt x="7335" y="26182"/>
                    <a:pt x="7489" y="26028"/>
                    <a:pt x="7632" y="25885"/>
                  </a:cubicBezTo>
                  <a:lnTo>
                    <a:pt x="7656" y="25885"/>
                  </a:lnTo>
                  <a:cubicBezTo>
                    <a:pt x="7847" y="25885"/>
                    <a:pt x="8025" y="25873"/>
                    <a:pt x="8204" y="25837"/>
                  </a:cubicBezTo>
                  <a:cubicBezTo>
                    <a:pt x="8382" y="25813"/>
                    <a:pt x="8561" y="25766"/>
                    <a:pt x="8763" y="25694"/>
                  </a:cubicBezTo>
                  <a:cubicBezTo>
                    <a:pt x="9097" y="25587"/>
                    <a:pt x="9418" y="25409"/>
                    <a:pt x="9752" y="25182"/>
                  </a:cubicBezTo>
                  <a:cubicBezTo>
                    <a:pt x="10037" y="24992"/>
                    <a:pt x="10299" y="24742"/>
                    <a:pt x="10585" y="24420"/>
                  </a:cubicBezTo>
                  <a:cubicBezTo>
                    <a:pt x="10823" y="24147"/>
                    <a:pt x="11049" y="23849"/>
                    <a:pt x="11240" y="23504"/>
                  </a:cubicBezTo>
                  <a:cubicBezTo>
                    <a:pt x="11597" y="22896"/>
                    <a:pt x="11883" y="22206"/>
                    <a:pt x="12085" y="21480"/>
                  </a:cubicBezTo>
                  <a:lnTo>
                    <a:pt x="12097" y="21420"/>
                  </a:lnTo>
                  <a:lnTo>
                    <a:pt x="12121" y="21360"/>
                  </a:lnTo>
                  <a:cubicBezTo>
                    <a:pt x="12145" y="21349"/>
                    <a:pt x="12192" y="21313"/>
                    <a:pt x="12216" y="21289"/>
                  </a:cubicBezTo>
                  <a:cubicBezTo>
                    <a:pt x="12371" y="21063"/>
                    <a:pt x="12538" y="20825"/>
                    <a:pt x="12681" y="20575"/>
                  </a:cubicBezTo>
                  <a:cubicBezTo>
                    <a:pt x="12764" y="20420"/>
                    <a:pt x="12847" y="20277"/>
                    <a:pt x="12931" y="20098"/>
                  </a:cubicBezTo>
                  <a:cubicBezTo>
                    <a:pt x="13097" y="19765"/>
                    <a:pt x="13252" y="19408"/>
                    <a:pt x="13371" y="19051"/>
                  </a:cubicBezTo>
                  <a:cubicBezTo>
                    <a:pt x="13609" y="18360"/>
                    <a:pt x="13788" y="17598"/>
                    <a:pt x="13883" y="16788"/>
                  </a:cubicBezTo>
                  <a:cubicBezTo>
                    <a:pt x="13978" y="16015"/>
                    <a:pt x="13990" y="15241"/>
                    <a:pt x="13919" y="14467"/>
                  </a:cubicBezTo>
                  <a:cubicBezTo>
                    <a:pt x="13847" y="13669"/>
                    <a:pt x="13669" y="12907"/>
                    <a:pt x="13407" y="12193"/>
                  </a:cubicBezTo>
                  <a:cubicBezTo>
                    <a:pt x="13145" y="11443"/>
                    <a:pt x="12788" y="10776"/>
                    <a:pt x="12359" y="10181"/>
                  </a:cubicBezTo>
                  <a:cubicBezTo>
                    <a:pt x="12121" y="9871"/>
                    <a:pt x="11859" y="9585"/>
                    <a:pt x="11597" y="9323"/>
                  </a:cubicBezTo>
                  <a:cubicBezTo>
                    <a:pt x="11311" y="9049"/>
                    <a:pt x="11014" y="8811"/>
                    <a:pt x="10668" y="8609"/>
                  </a:cubicBezTo>
                  <a:cubicBezTo>
                    <a:pt x="10585" y="8549"/>
                    <a:pt x="10478" y="8490"/>
                    <a:pt x="10395" y="8430"/>
                  </a:cubicBezTo>
                  <a:lnTo>
                    <a:pt x="10395" y="8395"/>
                  </a:lnTo>
                  <a:cubicBezTo>
                    <a:pt x="9740" y="6597"/>
                    <a:pt x="8704" y="4942"/>
                    <a:pt x="7430" y="3632"/>
                  </a:cubicBezTo>
                  <a:cubicBezTo>
                    <a:pt x="6799" y="2989"/>
                    <a:pt x="6108" y="2418"/>
                    <a:pt x="5346" y="1906"/>
                  </a:cubicBezTo>
                  <a:cubicBezTo>
                    <a:pt x="4596" y="1418"/>
                    <a:pt x="3798" y="1001"/>
                    <a:pt x="2953" y="667"/>
                  </a:cubicBezTo>
                  <a:cubicBezTo>
                    <a:pt x="2251" y="382"/>
                    <a:pt x="1536" y="167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Google Shape;1510;p48">
              <a:extLst>
                <a:ext uri="{FF2B5EF4-FFF2-40B4-BE49-F238E27FC236}">
                  <a16:creationId xmlns:a16="http://schemas.microsoft.com/office/drawing/2014/main" id="{A5108D33-7F72-4F37-99D4-C9E0BED7D343}"/>
                </a:ext>
              </a:extLst>
            </p:cNvPr>
            <p:cNvSpPr/>
            <p:nvPr/>
          </p:nvSpPr>
          <p:spPr>
            <a:xfrm>
              <a:off x="6945474" y="1745951"/>
              <a:ext cx="120775" cy="431262"/>
            </a:xfrm>
            <a:custGeom>
              <a:avLst/>
              <a:gdLst/>
              <a:ahLst/>
              <a:cxnLst/>
              <a:rect l="l" t="t" r="r" b="b"/>
              <a:pathLst>
                <a:path w="3525" h="12587" extrusionOk="0">
                  <a:moveTo>
                    <a:pt x="929" y="1"/>
                  </a:moveTo>
                  <a:cubicBezTo>
                    <a:pt x="882" y="13"/>
                    <a:pt x="846" y="25"/>
                    <a:pt x="834" y="72"/>
                  </a:cubicBezTo>
                  <a:cubicBezTo>
                    <a:pt x="703" y="596"/>
                    <a:pt x="655" y="1132"/>
                    <a:pt x="715" y="1680"/>
                  </a:cubicBezTo>
                  <a:cubicBezTo>
                    <a:pt x="775" y="2168"/>
                    <a:pt x="941" y="2632"/>
                    <a:pt x="1132" y="3085"/>
                  </a:cubicBezTo>
                  <a:cubicBezTo>
                    <a:pt x="1346" y="3525"/>
                    <a:pt x="1584" y="3954"/>
                    <a:pt x="1834" y="4394"/>
                  </a:cubicBezTo>
                  <a:cubicBezTo>
                    <a:pt x="2072" y="4823"/>
                    <a:pt x="2310" y="5251"/>
                    <a:pt x="2513" y="5704"/>
                  </a:cubicBezTo>
                  <a:cubicBezTo>
                    <a:pt x="2668" y="6037"/>
                    <a:pt x="2787" y="6418"/>
                    <a:pt x="2846" y="6787"/>
                  </a:cubicBezTo>
                  <a:cubicBezTo>
                    <a:pt x="2894" y="7109"/>
                    <a:pt x="2894" y="7442"/>
                    <a:pt x="2858" y="7788"/>
                  </a:cubicBezTo>
                  <a:cubicBezTo>
                    <a:pt x="2834" y="7990"/>
                    <a:pt x="2787" y="8180"/>
                    <a:pt x="2715" y="8359"/>
                  </a:cubicBezTo>
                  <a:cubicBezTo>
                    <a:pt x="2620" y="8561"/>
                    <a:pt x="2513" y="8752"/>
                    <a:pt x="2382" y="8930"/>
                  </a:cubicBezTo>
                  <a:cubicBezTo>
                    <a:pt x="2001" y="9407"/>
                    <a:pt x="1525" y="9776"/>
                    <a:pt x="1084" y="10204"/>
                  </a:cubicBezTo>
                  <a:cubicBezTo>
                    <a:pt x="846" y="10443"/>
                    <a:pt x="632" y="10716"/>
                    <a:pt x="453" y="11014"/>
                  </a:cubicBezTo>
                  <a:cubicBezTo>
                    <a:pt x="358" y="11145"/>
                    <a:pt x="286" y="11288"/>
                    <a:pt x="227" y="11443"/>
                  </a:cubicBezTo>
                  <a:cubicBezTo>
                    <a:pt x="155" y="11633"/>
                    <a:pt x="72" y="11836"/>
                    <a:pt x="36" y="12026"/>
                  </a:cubicBezTo>
                  <a:cubicBezTo>
                    <a:pt x="1" y="12145"/>
                    <a:pt x="13" y="12264"/>
                    <a:pt x="72" y="12359"/>
                  </a:cubicBezTo>
                  <a:cubicBezTo>
                    <a:pt x="132" y="12467"/>
                    <a:pt x="239" y="12538"/>
                    <a:pt x="358" y="12574"/>
                  </a:cubicBezTo>
                  <a:cubicBezTo>
                    <a:pt x="392" y="12582"/>
                    <a:pt x="428" y="12587"/>
                    <a:pt x="463" y="12587"/>
                  </a:cubicBezTo>
                  <a:cubicBezTo>
                    <a:pt x="671" y="12587"/>
                    <a:pt x="878" y="12444"/>
                    <a:pt x="929" y="12240"/>
                  </a:cubicBezTo>
                  <a:cubicBezTo>
                    <a:pt x="953" y="12109"/>
                    <a:pt x="1001" y="11967"/>
                    <a:pt x="1048" y="11824"/>
                  </a:cubicBezTo>
                  <a:cubicBezTo>
                    <a:pt x="1144" y="11586"/>
                    <a:pt x="1275" y="11371"/>
                    <a:pt x="1441" y="11157"/>
                  </a:cubicBezTo>
                  <a:cubicBezTo>
                    <a:pt x="1727" y="10800"/>
                    <a:pt x="2037" y="10490"/>
                    <a:pt x="2334" y="10157"/>
                  </a:cubicBezTo>
                  <a:cubicBezTo>
                    <a:pt x="2668" y="9800"/>
                    <a:pt x="2977" y="9407"/>
                    <a:pt x="3191" y="8966"/>
                  </a:cubicBezTo>
                  <a:cubicBezTo>
                    <a:pt x="3430" y="8466"/>
                    <a:pt x="3525" y="7883"/>
                    <a:pt x="3465" y="7323"/>
                  </a:cubicBezTo>
                  <a:cubicBezTo>
                    <a:pt x="3394" y="6740"/>
                    <a:pt x="3203" y="6192"/>
                    <a:pt x="2953" y="5656"/>
                  </a:cubicBezTo>
                  <a:cubicBezTo>
                    <a:pt x="2441" y="4609"/>
                    <a:pt x="1679" y="3727"/>
                    <a:pt x="1227" y="2656"/>
                  </a:cubicBezTo>
                  <a:cubicBezTo>
                    <a:pt x="1072" y="2323"/>
                    <a:pt x="965" y="1965"/>
                    <a:pt x="905" y="1584"/>
                  </a:cubicBezTo>
                  <a:cubicBezTo>
                    <a:pt x="870" y="1263"/>
                    <a:pt x="870" y="953"/>
                    <a:pt x="894" y="620"/>
                  </a:cubicBezTo>
                  <a:cubicBezTo>
                    <a:pt x="929" y="441"/>
                    <a:pt x="953" y="275"/>
                    <a:pt x="1001" y="96"/>
                  </a:cubicBezTo>
                  <a:cubicBezTo>
                    <a:pt x="1013" y="37"/>
                    <a:pt x="965" y="1"/>
                    <a:pt x="9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Google Shape;1511;p48">
              <a:extLst>
                <a:ext uri="{FF2B5EF4-FFF2-40B4-BE49-F238E27FC236}">
                  <a16:creationId xmlns:a16="http://schemas.microsoft.com/office/drawing/2014/main" id="{FCC9EE74-807E-402F-8190-2CC58723809B}"/>
                </a:ext>
              </a:extLst>
            </p:cNvPr>
            <p:cNvSpPr/>
            <p:nvPr/>
          </p:nvSpPr>
          <p:spPr>
            <a:xfrm>
              <a:off x="7144532" y="1737797"/>
              <a:ext cx="86136" cy="247718"/>
            </a:xfrm>
            <a:custGeom>
              <a:avLst/>
              <a:gdLst/>
              <a:ahLst/>
              <a:cxnLst/>
              <a:rect l="l" t="t" r="r" b="b"/>
              <a:pathLst>
                <a:path w="2514" h="7230" extrusionOk="0">
                  <a:moveTo>
                    <a:pt x="1132" y="1513"/>
                  </a:moveTo>
                  <a:cubicBezTo>
                    <a:pt x="1132" y="1513"/>
                    <a:pt x="1132" y="1537"/>
                    <a:pt x="1144" y="1537"/>
                  </a:cubicBezTo>
                  <a:cubicBezTo>
                    <a:pt x="1144" y="1537"/>
                    <a:pt x="1144" y="1513"/>
                    <a:pt x="1132" y="1513"/>
                  </a:cubicBezTo>
                  <a:close/>
                  <a:moveTo>
                    <a:pt x="156" y="1"/>
                  </a:moveTo>
                  <a:cubicBezTo>
                    <a:pt x="96" y="13"/>
                    <a:pt x="72" y="48"/>
                    <a:pt x="37" y="72"/>
                  </a:cubicBezTo>
                  <a:cubicBezTo>
                    <a:pt x="1" y="132"/>
                    <a:pt x="13" y="203"/>
                    <a:pt x="72" y="251"/>
                  </a:cubicBezTo>
                  <a:cubicBezTo>
                    <a:pt x="156" y="322"/>
                    <a:pt x="239" y="406"/>
                    <a:pt x="322" y="477"/>
                  </a:cubicBezTo>
                  <a:lnTo>
                    <a:pt x="299" y="441"/>
                  </a:lnTo>
                  <a:lnTo>
                    <a:pt x="299" y="441"/>
                  </a:lnTo>
                  <a:cubicBezTo>
                    <a:pt x="620" y="775"/>
                    <a:pt x="918" y="1132"/>
                    <a:pt x="1156" y="1537"/>
                  </a:cubicBezTo>
                  <a:cubicBezTo>
                    <a:pt x="1370" y="1894"/>
                    <a:pt x="1549" y="2275"/>
                    <a:pt x="1668" y="2680"/>
                  </a:cubicBezTo>
                  <a:cubicBezTo>
                    <a:pt x="1739" y="2942"/>
                    <a:pt x="1787" y="3203"/>
                    <a:pt x="1823" y="3465"/>
                  </a:cubicBezTo>
                  <a:cubicBezTo>
                    <a:pt x="1870" y="3715"/>
                    <a:pt x="1882" y="3977"/>
                    <a:pt x="1882" y="4227"/>
                  </a:cubicBezTo>
                  <a:cubicBezTo>
                    <a:pt x="1882" y="4716"/>
                    <a:pt x="1846" y="5228"/>
                    <a:pt x="1727" y="5704"/>
                  </a:cubicBezTo>
                  <a:cubicBezTo>
                    <a:pt x="1632" y="6061"/>
                    <a:pt x="1501" y="6394"/>
                    <a:pt x="1334" y="6728"/>
                  </a:cubicBezTo>
                  <a:cubicBezTo>
                    <a:pt x="1287" y="6811"/>
                    <a:pt x="1311" y="6918"/>
                    <a:pt x="1334" y="7013"/>
                  </a:cubicBezTo>
                  <a:cubicBezTo>
                    <a:pt x="1382" y="7097"/>
                    <a:pt x="1442" y="7156"/>
                    <a:pt x="1525" y="7204"/>
                  </a:cubicBezTo>
                  <a:cubicBezTo>
                    <a:pt x="1568" y="7221"/>
                    <a:pt x="1614" y="7229"/>
                    <a:pt x="1660" y="7229"/>
                  </a:cubicBezTo>
                  <a:cubicBezTo>
                    <a:pt x="1804" y="7229"/>
                    <a:pt x="1947" y="7149"/>
                    <a:pt x="2001" y="7013"/>
                  </a:cubicBezTo>
                  <a:cubicBezTo>
                    <a:pt x="2239" y="6430"/>
                    <a:pt x="2394" y="5799"/>
                    <a:pt x="2454" y="5180"/>
                  </a:cubicBezTo>
                  <a:cubicBezTo>
                    <a:pt x="2513" y="4561"/>
                    <a:pt x="2465" y="3942"/>
                    <a:pt x="2323" y="3346"/>
                  </a:cubicBezTo>
                  <a:cubicBezTo>
                    <a:pt x="2239" y="3049"/>
                    <a:pt x="2144" y="2763"/>
                    <a:pt x="2025" y="2477"/>
                  </a:cubicBezTo>
                  <a:cubicBezTo>
                    <a:pt x="1906" y="2203"/>
                    <a:pt x="1763" y="1930"/>
                    <a:pt x="1620" y="1679"/>
                  </a:cubicBezTo>
                  <a:cubicBezTo>
                    <a:pt x="1311" y="1144"/>
                    <a:pt x="918" y="667"/>
                    <a:pt x="489" y="251"/>
                  </a:cubicBezTo>
                  <a:cubicBezTo>
                    <a:pt x="394" y="179"/>
                    <a:pt x="322" y="96"/>
                    <a:pt x="239" y="25"/>
                  </a:cubicBezTo>
                  <a:cubicBezTo>
                    <a:pt x="215" y="13"/>
                    <a:pt x="191" y="1"/>
                    <a:pt x="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Google Shape;1512;p48">
              <a:extLst>
                <a:ext uri="{FF2B5EF4-FFF2-40B4-BE49-F238E27FC236}">
                  <a16:creationId xmlns:a16="http://schemas.microsoft.com/office/drawing/2014/main" id="{821D057D-FD7C-4FC9-8001-853C1374B374}"/>
                </a:ext>
              </a:extLst>
            </p:cNvPr>
            <p:cNvSpPr/>
            <p:nvPr/>
          </p:nvSpPr>
          <p:spPr>
            <a:xfrm>
              <a:off x="6195701" y="1851613"/>
              <a:ext cx="80825" cy="239940"/>
            </a:xfrm>
            <a:custGeom>
              <a:avLst/>
              <a:gdLst/>
              <a:ahLst/>
              <a:cxnLst/>
              <a:rect l="l" t="t" r="r" b="b"/>
              <a:pathLst>
                <a:path w="2359" h="7003" extrusionOk="0">
                  <a:moveTo>
                    <a:pt x="1084" y="2929"/>
                  </a:moveTo>
                  <a:lnTo>
                    <a:pt x="1084" y="2929"/>
                  </a:lnTo>
                  <a:cubicBezTo>
                    <a:pt x="1061" y="2941"/>
                    <a:pt x="1061" y="2953"/>
                    <a:pt x="1061" y="2953"/>
                  </a:cubicBezTo>
                  <a:cubicBezTo>
                    <a:pt x="1084" y="2941"/>
                    <a:pt x="1084" y="2941"/>
                    <a:pt x="1084" y="2929"/>
                  </a:cubicBezTo>
                  <a:close/>
                  <a:moveTo>
                    <a:pt x="1037" y="6430"/>
                  </a:moveTo>
                  <a:cubicBezTo>
                    <a:pt x="1037" y="6437"/>
                    <a:pt x="1041" y="6440"/>
                    <a:pt x="1047" y="6444"/>
                  </a:cubicBezTo>
                  <a:lnTo>
                    <a:pt x="1047" y="6444"/>
                  </a:lnTo>
                  <a:cubicBezTo>
                    <a:pt x="1044" y="6440"/>
                    <a:pt x="1042" y="6435"/>
                    <a:pt x="1037" y="6430"/>
                  </a:cubicBezTo>
                  <a:close/>
                  <a:moveTo>
                    <a:pt x="1047" y="6444"/>
                  </a:moveTo>
                  <a:cubicBezTo>
                    <a:pt x="1051" y="6449"/>
                    <a:pt x="1053" y="6454"/>
                    <a:pt x="1061" y="6454"/>
                  </a:cubicBezTo>
                  <a:cubicBezTo>
                    <a:pt x="1056" y="6449"/>
                    <a:pt x="1051" y="6446"/>
                    <a:pt x="1047" y="6444"/>
                  </a:cubicBezTo>
                  <a:close/>
                  <a:moveTo>
                    <a:pt x="2239" y="1"/>
                  </a:moveTo>
                  <a:cubicBezTo>
                    <a:pt x="2239" y="1"/>
                    <a:pt x="2215" y="24"/>
                    <a:pt x="2192" y="72"/>
                  </a:cubicBezTo>
                  <a:lnTo>
                    <a:pt x="2108" y="298"/>
                  </a:lnTo>
                  <a:cubicBezTo>
                    <a:pt x="1942" y="667"/>
                    <a:pt x="1751" y="1024"/>
                    <a:pt x="1561" y="1370"/>
                  </a:cubicBezTo>
                  <a:cubicBezTo>
                    <a:pt x="1334" y="1739"/>
                    <a:pt x="1108" y="2120"/>
                    <a:pt x="882" y="2501"/>
                  </a:cubicBezTo>
                  <a:cubicBezTo>
                    <a:pt x="668" y="2882"/>
                    <a:pt x="465" y="3287"/>
                    <a:pt x="299" y="3703"/>
                  </a:cubicBezTo>
                  <a:cubicBezTo>
                    <a:pt x="156" y="4084"/>
                    <a:pt x="49" y="4525"/>
                    <a:pt x="25" y="4942"/>
                  </a:cubicBezTo>
                  <a:cubicBezTo>
                    <a:pt x="1" y="5263"/>
                    <a:pt x="37" y="5620"/>
                    <a:pt x="144" y="5930"/>
                  </a:cubicBezTo>
                  <a:cubicBezTo>
                    <a:pt x="203" y="6108"/>
                    <a:pt x="275" y="6287"/>
                    <a:pt x="358" y="6442"/>
                  </a:cubicBezTo>
                  <a:cubicBezTo>
                    <a:pt x="465" y="6620"/>
                    <a:pt x="584" y="6763"/>
                    <a:pt x="715" y="6918"/>
                  </a:cubicBezTo>
                  <a:cubicBezTo>
                    <a:pt x="767" y="6976"/>
                    <a:pt x="837" y="7003"/>
                    <a:pt x="906" y="7003"/>
                  </a:cubicBezTo>
                  <a:cubicBezTo>
                    <a:pt x="979" y="7003"/>
                    <a:pt x="1053" y="6973"/>
                    <a:pt x="1108" y="6918"/>
                  </a:cubicBezTo>
                  <a:cubicBezTo>
                    <a:pt x="1156" y="6870"/>
                    <a:pt x="1180" y="6799"/>
                    <a:pt x="1180" y="6728"/>
                  </a:cubicBezTo>
                  <a:cubicBezTo>
                    <a:pt x="1180" y="6644"/>
                    <a:pt x="1156" y="6585"/>
                    <a:pt x="1108" y="6525"/>
                  </a:cubicBezTo>
                  <a:cubicBezTo>
                    <a:pt x="1096" y="6513"/>
                    <a:pt x="1072" y="6489"/>
                    <a:pt x="1049" y="6466"/>
                  </a:cubicBezTo>
                  <a:cubicBezTo>
                    <a:pt x="918" y="6287"/>
                    <a:pt x="799" y="6097"/>
                    <a:pt x="691" y="5870"/>
                  </a:cubicBezTo>
                  <a:cubicBezTo>
                    <a:pt x="620" y="5692"/>
                    <a:pt x="572" y="5513"/>
                    <a:pt x="537" y="5323"/>
                  </a:cubicBezTo>
                  <a:cubicBezTo>
                    <a:pt x="513" y="5085"/>
                    <a:pt x="513" y="4834"/>
                    <a:pt x="537" y="4596"/>
                  </a:cubicBezTo>
                  <a:cubicBezTo>
                    <a:pt x="584" y="4311"/>
                    <a:pt x="656" y="4049"/>
                    <a:pt x="739" y="3763"/>
                  </a:cubicBezTo>
                  <a:cubicBezTo>
                    <a:pt x="822" y="3477"/>
                    <a:pt x="930" y="3191"/>
                    <a:pt x="1049" y="2918"/>
                  </a:cubicBezTo>
                  <a:cubicBezTo>
                    <a:pt x="1251" y="2418"/>
                    <a:pt x="1489" y="1941"/>
                    <a:pt x="1727" y="1465"/>
                  </a:cubicBezTo>
                  <a:cubicBezTo>
                    <a:pt x="1954" y="1024"/>
                    <a:pt x="2180" y="572"/>
                    <a:pt x="2346" y="120"/>
                  </a:cubicBezTo>
                  <a:cubicBezTo>
                    <a:pt x="2358" y="72"/>
                    <a:pt x="2323" y="12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Google Shape;1513;p48">
              <a:extLst>
                <a:ext uri="{FF2B5EF4-FFF2-40B4-BE49-F238E27FC236}">
                  <a16:creationId xmlns:a16="http://schemas.microsoft.com/office/drawing/2014/main" id="{2A8385A3-514D-4668-8378-19E0E7F5ED2D}"/>
                </a:ext>
              </a:extLst>
            </p:cNvPr>
            <p:cNvSpPr/>
            <p:nvPr/>
          </p:nvSpPr>
          <p:spPr>
            <a:xfrm>
              <a:off x="6157362" y="2306739"/>
              <a:ext cx="509141" cy="585649"/>
            </a:xfrm>
            <a:custGeom>
              <a:avLst/>
              <a:gdLst/>
              <a:ahLst/>
              <a:cxnLst/>
              <a:rect l="l" t="t" r="r" b="b"/>
              <a:pathLst>
                <a:path w="14860" h="17093" extrusionOk="0">
                  <a:moveTo>
                    <a:pt x="10693" y="0"/>
                  </a:moveTo>
                  <a:cubicBezTo>
                    <a:pt x="10533" y="0"/>
                    <a:pt x="10367" y="17"/>
                    <a:pt x="10192" y="52"/>
                  </a:cubicBezTo>
                  <a:lnTo>
                    <a:pt x="10157" y="52"/>
                  </a:lnTo>
                  <a:cubicBezTo>
                    <a:pt x="7275" y="611"/>
                    <a:pt x="4382" y="1159"/>
                    <a:pt x="1501" y="1718"/>
                  </a:cubicBezTo>
                  <a:cubicBezTo>
                    <a:pt x="1037" y="1802"/>
                    <a:pt x="560" y="2159"/>
                    <a:pt x="298" y="2623"/>
                  </a:cubicBezTo>
                  <a:cubicBezTo>
                    <a:pt x="60" y="3040"/>
                    <a:pt x="1" y="3516"/>
                    <a:pt x="96" y="4064"/>
                  </a:cubicBezTo>
                  <a:lnTo>
                    <a:pt x="2322" y="15661"/>
                  </a:lnTo>
                  <a:cubicBezTo>
                    <a:pt x="2346" y="15803"/>
                    <a:pt x="2406" y="15970"/>
                    <a:pt x="2501" y="16125"/>
                  </a:cubicBezTo>
                  <a:cubicBezTo>
                    <a:pt x="2656" y="16423"/>
                    <a:pt x="2930" y="16685"/>
                    <a:pt x="3227" y="16851"/>
                  </a:cubicBezTo>
                  <a:cubicBezTo>
                    <a:pt x="3512" y="17014"/>
                    <a:pt x="3824" y="17093"/>
                    <a:pt x="4167" y="17093"/>
                  </a:cubicBezTo>
                  <a:cubicBezTo>
                    <a:pt x="4327" y="17093"/>
                    <a:pt x="4494" y="17076"/>
                    <a:pt x="4668" y="17042"/>
                  </a:cubicBezTo>
                  <a:lnTo>
                    <a:pt x="6132" y="16756"/>
                  </a:lnTo>
                  <a:lnTo>
                    <a:pt x="13360" y="15375"/>
                  </a:lnTo>
                  <a:cubicBezTo>
                    <a:pt x="13824" y="15291"/>
                    <a:pt x="14300" y="14934"/>
                    <a:pt x="14562" y="14470"/>
                  </a:cubicBezTo>
                  <a:cubicBezTo>
                    <a:pt x="14800" y="14053"/>
                    <a:pt x="14860" y="13577"/>
                    <a:pt x="14764" y="13029"/>
                  </a:cubicBezTo>
                  <a:lnTo>
                    <a:pt x="14110" y="9600"/>
                  </a:lnTo>
                  <a:lnTo>
                    <a:pt x="13110" y="4409"/>
                  </a:lnTo>
                  <a:lnTo>
                    <a:pt x="12776" y="2695"/>
                  </a:lnTo>
                  <a:lnTo>
                    <a:pt x="12538" y="1421"/>
                  </a:lnTo>
                  <a:cubicBezTo>
                    <a:pt x="12514" y="1266"/>
                    <a:pt x="12455" y="1099"/>
                    <a:pt x="12359" y="956"/>
                  </a:cubicBezTo>
                  <a:cubicBezTo>
                    <a:pt x="12205" y="659"/>
                    <a:pt x="11931" y="385"/>
                    <a:pt x="11633" y="242"/>
                  </a:cubicBezTo>
                  <a:cubicBezTo>
                    <a:pt x="11349" y="80"/>
                    <a:pt x="11037" y="0"/>
                    <a:pt x="10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" name="Google Shape;1514;p48">
              <a:extLst>
                <a:ext uri="{FF2B5EF4-FFF2-40B4-BE49-F238E27FC236}">
                  <a16:creationId xmlns:a16="http://schemas.microsoft.com/office/drawing/2014/main" id="{7E4CDB72-442F-46C4-A854-3D9749DDD460}"/>
                </a:ext>
              </a:extLst>
            </p:cNvPr>
            <p:cNvSpPr/>
            <p:nvPr/>
          </p:nvSpPr>
          <p:spPr>
            <a:xfrm>
              <a:off x="6160240" y="2324555"/>
              <a:ext cx="505852" cy="580098"/>
            </a:xfrm>
            <a:custGeom>
              <a:avLst/>
              <a:gdLst/>
              <a:ahLst/>
              <a:cxnLst/>
              <a:rect l="l" t="t" r="r" b="b"/>
              <a:pathLst>
                <a:path w="14764" h="16931" extrusionOk="0">
                  <a:moveTo>
                    <a:pt x="10655" y="0"/>
                  </a:moveTo>
                  <a:cubicBezTo>
                    <a:pt x="10503" y="0"/>
                    <a:pt x="10345" y="15"/>
                    <a:pt x="10180" y="43"/>
                  </a:cubicBezTo>
                  <a:lnTo>
                    <a:pt x="10144" y="43"/>
                  </a:lnTo>
                  <a:cubicBezTo>
                    <a:pt x="7275" y="627"/>
                    <a:pt x="4393" y="1198"/>
                    <a:pt x="1512" y="1758"/>
                  </a:cubicBezTo>
                  <a:cubicBezTo>
                    <a:pt x="1060" y="1853"/>
                    <a:pt x="583" y="2210"/>
                    <a:pt x="310" y="2663"/>
                  </a:cubicBezTo>
                  <a:cubicBezTo>
                    <a:pt x="72" y="3080"/>
                    <a:pt x="0" y="3544"/>
                    <a:pt x="107" y="4092"/>
                  </a:cubicBezTo>
                  <a:lnTo>
                    <a:pt x="2227" y="15510"/>
                  </a:lnTo>
                  <a:cubicBezTo>
                    <a:pt x="2262" y="15664"/>
                    <a:pt x="2322" y="15819"/>
                    <a:pt x="2405" y="15974"/>
                  </a:cubicBezTo>
                  <a:cubicBezTo>
                    <a:pt x="2572" y="16260"/>
                    <a:pt x="2846" y="16522"/>
                    <a:pt x="3143" y="16688"/>
                  </a:cubicBezTo>
                  <a:cubicBezTo>
                    <a:pt x="3428" y="16851"/>
                    <a:pt x="3740" y="16930"/>
                    <a:pt x="4083" y="16930"/>
                  </a:cubicBezTo>
                  <a:cubicBezTo>
                    <a:pt x="4243" y="16930"/>
                    <a:pt x="4410" y="16913"/>
                    <a:pt x="4584" y="16879"/>
                  </a:cubicBezTo>
                  <a:lnTo>
                    <a:pt x="6037" y="16593"/>
                  </a:lnTo>
                  <a:cubicBezTo>
                    <a:pt x="8442" y="16117"/>
                    <a:pt x="10847" y="15641"/>
                    <a:pt x="13252" y="15164"/>
                  </a:cubicBezTo>
                  <a:cubicBezTo>
                    <a:pt x="13704" y="15081"/>
                    <a:pt x="14180" y="14724"/>
                    <a:pt x="14454" y="14260"/>
                  </a:cubicBezTo>
                  <a:cubicBezTo>
                    <a:pt x="14692" y="13843"/>
                    <a:pt x="14764" y="13378"/>
                    <a:pt x="14657" y="12831"/>
                  </a:cubicBezTo>
                  <a:lnTo>
                    <a:pt x="14038" y="9473"/>
                  </a:lnTo>
                  <a:lnTo>
                    <a:pt x="13085" y="4365"/>
                  </a:lnTo>
                  <a:lnTo>
                    <a:pt x="12775" y="2687"/>
                  </a:lnTo>
                  <a:lnTo>
                    <a:pt x="12537" y="1437"/>
                  </a:lnTo>
                  <a:cubicBezTo>
                    <a:pt x="12502" y="1282"/>
                    <a:pt x="12442" y="1115"/>
                    <a:pt x="12359" y="972"/>
                  </a:cubicBezTo>
                  <a:cubicBezTo>
                    <a:pt x="12192" y="686"/>
                    <a:pt x="11918" y="424"/>
                    <a:pt x="11621" y="246"/>
                  </a:cubicBezTo>
                  <a:cubicBezTo>
                    <a:pt x="11329" y="79"/>
                    <a:pt x="11009" y="0"/>
                    <a:pt x="10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" name="Google Shape;1515;p48">
              <a:extLst>
                <a:ext uri="{FF2B5EF4-FFF2-40B4-BE49-F238E27FC236}">
                  <a16:creationId xmlns:a16="http://schemas.microsoft.com/office/drawing/2014/main" id="{2ABF34BE-0677-4E96-8412-8B75294A2E2A}"/>
                </a:ext>
              </a:extLst>
            </p:cNvPr>
            <p:cNvSpPr/>
            <p:nvPr/>
          </p:nvSpPr>
          <p:spPr>
            <a:xfrm>
              <a:off x="6184292" y="2341925"/>
              <a:ext cx="497731" cy="571156"/>
            </a:xfrm>
            <a:custGeom>
              <a:avLst/>
              <a:gdLst/>
              <a:ahLst/>
              <a:cxnLst/>
              <a:rect l="l" t="t" r="r" b="b"/>
              <a:pathLst>
                <a:path w="14527" h="16670" extrusionOk="0">
                  <a:moveTo>
                    <a:pt x="10677" y="0"/>
                  </a:moveTo>
                  <a:cubicBezTo>
                    <a:pt x="10510" y="0"/>
                    <a:pt x="10333" y="20"/>
                    <a:pt x="10145" y="60"/>
                  </a:cubicBezTo>
                  <a:cubicBezTo>
                    <a:pt x="7275" y="656"/>
                    <a:pt x="4394" y="1239"/>
                    <a:pt x="1513" y="1834"/>
                  </a:cubicBezTo>
                  <a:cubicBezTo>
                    <a:pt x="1060" y="1918"/>
                    <a:pt x="584" y="2275"/>
                    <a:pt x="310" y="2727"/>
                  </a:cubicBezTo>
                  <a:cubicBezTo>
                    <a:pt x="72" y="3120"/>
                    <a:pt x="1" y="3585"/>
                    <a:pt x="84" y="4120"/>
                  </a:cubicBezTo>
                  <a:lnTo>
                    <a:pt x="2072" y="15300"/>
                  </a:lnTo>
                  <a:cubicBezTo>
                    <a:pt x="2096" y="15443"/>
                    <a:pt x="2144" y="15598"/>
                    <a:pt x="2227" y="15741"/>
                  </a:cubicBezTo>
                  <a:cubicBezTo>
                    <a:pt x="2394" y="16027"/>
                    <a:pt x="2668" y="16277"/>
                    <a:pt x="2941" y="16443"/>
                  </a:cubicBezTo>
                  <a:cubicBezTo>
                    <a:pt x="3218" y="16593"/>
                    <a:pt x="3515" y="16670"/>
                    <a:pt x="3843" y="16670"/>
                  </a:cubicBezTo>
                  <a:cubicBezTo>
                    <a:pt x="4010" y="16670"/>
                    <a:pt x="4185" y="16650"/>
                    <a:pt x="4370" y="16610"/>
                  </a:cubicBezTo>
                  <a:cubicBezTo>
                    <a:pt x="7251" y="16015"/>
                    <a:pt x="10133" y="15431"/>
                    <a:pt x="13002" y="14836"/>
                  </a:cubicBezTo>
                  <a:cubicBezTo>
                    <a:pt x="13467" y="14753"/>
                    <a:pt x="13943" y="14395"/>
                    <a:pt x="14217" y="13943"/>
                  </a:cubicBezTo>
                  <a:cubicBezTo>
                    <a:pt x="14455" y="13550"/>
                    <a:pt x="14526" y="13086"/>
                    <a:pt x="14431" y="12550"/>
                  </a:cubicBezTo>
                  <a:cubicBezTo>
                    <a:pt x="13943" y="9800"/>
                    <a:pt x="13455" y="7025"/>
                    <a:pt x="12966" y="4263"/>
                  </a:cubicBezTo>
                  <a:lnTo>
                    <a:pt x="12669" y="2608"/>
                  </a:lnTo>
                  <a:lnTo>
                    <a:pt x="12443" y="1370"/>
                  </a:lnTo>
                  <a:cubicBezTo>
                    <a:pt x="12407" y="1227"/>
                    <a:pt x="12371" y="1072"/>
                    <a:pt x="12276" y="930"/>
                  </a:cubicBezTo>
                  <a:cubicBezTo>
                    <a:pt x="12109" y="644"/>
                    <a:pt x="11859" y="394"/>
                    <a:pt x="11573" y="227"/>
                  </a:cubicBezTo>
                  <a:cubicBezTo>
                    <a:pt x="11297" y="77"/>
                    <a:pt x="11005" y="0"/>
                    <a:pt x="10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Google Shape;1516;p48">
              <a:extLst>
                <a:ext uri="{FF2B5EF4-FFF2-40B4-BE49-F238E27FC236}">
                  <a16:creationId xmlns:a16="http://schemas.microsoft.com/office/drawing/2014/main" id="{55BD2B88-1D3D-4B95-B323-9BC36356D429}"/>
                </a:ext>
              </a:extLst>
            </p:cNvPr>
            <p:cNvSpPr/>
            <p:nvPr/>
          </p:nvSpPr>
          <p:spPr>
            <a:xfrm>
              <a:off x="6157774" y="2378653"/>
              <a:ext cx="161171" cy="534598"/>
            </a:xfrm>
            <a:custGeom>
              <a:avLst/>
              <a:gdLst/>
              <a:ahLst/>
              <a:cxnLst/>
              <a:rect l="l" t="t" r="r" b="b"/>
              <a:pathLst>
                <a:path w="4704" h="15603" extrusionOk="0">
                  <a:moveTo>
                    <a:pt x="1751" y="0"/>
                  </a:moveTo>
                  <a:cubicBezTo>
                    <a:pt x="1668" y="12"/>
                    <a:pt x="1584" y="24"/>
                    <a:pt x="1513" y="48"/>
                  </a:cubicBezTo>
                  <a:cubicBezTo>
                    <a:pt x="1048" y="119"/>
                    <a:pt x="572" y="477"/>
                    <a:pt x="310" y="953"/>
                  </a:cubicBezTo>
                  <a:cubicBezTo>
                    <a:pt x="72" y="1370"/>
                    <a:pt x="1" y="1846"/>
                    <a:pt x="120" y="2405"/>
                  </a:cubicBezTo>
                  <a:lnTo>
                    <a:pt x="2406" y="14121"/>
                  </a:lnTo>
                  <a:cubicBezTo>
                    <a:pt x="2441" y="14288"/>
                    <a:pt x="2501" y="14431"/>
                    <a:pt x="2584" y="14597"/>
                  </a:cubicBezTo>
                  <a:cubicBezTo>
                    <a:pt x="2763" y="14895"/>
                    <a:pt x="3037" y="15169"/>
                    <a:pt x="3334" y="15348"/>
                  </a:cubicBezTo>
                  <a:cubicBezTo>
                    <a:pt x="3624" y="15518"/>
                    <a:pt x="3931" y="15603"/>
                    <a:pt x="4274" y="15603"/>
                  </a:cubicBezTo>
                  <a:cubicBezTo>
                    <a:pt x="4411" y="15603"/>
                    <a:pt x="4554" y="15589"/>
                    <a:pt x="4704" y="15562"/>
                  </a:cubicBezTo>
                  <a:cubicBezTo>
                    <a:pt x="4215" y="13050"/>
                    <a:pt x="3739" y="10525"/>
                    <a:pt x="3263" y="8001"/>
                  </a:cubicBezTo>
                  <a:cubicBezTo>
                    <a:pt x="2751" y="5346"/>
                    <a:pt x="2251" y="2667"/>
                    <a:pt x="1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Google Shape;1517;p48">
              <a:extLst>
                <a:ext uri="{FF2B5EF4-FFF2-40B4-BE49-F238E27FC236}">
                  <a16:creationId xmlns:a16="http://schemas.microsoft.com/office/drawing/2014/main" id="{C8D89DD3-D193-4CA4-9E2A-7DB18E9B413A}"/>
                </a:ext>
              </a:extLst>
            </p:cNvPr>
            <p:cNvSpPr/>
            <p:nvPr/>
          </p:nvSpPr>
          <p:spPr>
            <a:xfrm>
              <a:off x="6289131" y="2390884"/>
              <a:ext cx="254982" cy="168914"/>
            </a:xfrm>
            <a:custGeom>
              <a:avLst/>
              <a:gdLst/>
              <a:ahLst/>
              <a:cxnLst/>
              <a:rect l="l" t="t" r="r" b="b"/>
              <a:pathLst>
                <a:path w="7442" h="4930" extrusionOk="0">
                  <a:moveTo>
                    <a:pt x="6727" y="1"/>
                  </a:moveTo>
                  <a:cubicBezTo>
                    <a:pt x="4489" y="453"/>
                    <a:pt x="2251" y="894"/>
                    <a:pt x="0" y="1358"/>
                  </a:cubicBezTo>
                  <a:cubicBezTo>
                    <a:pt x="239" y="2537"/>
                    <a:pt x="477" y="3727"/>
                    <a:pt x="715" y="4930"/>
                  </a:cubicBezTo>
                  <a:cubicBezTo>
                    <a:pt x="2965" y="4477"/>
                    <a:pt x="5203" y="4037"/>
                    <a:pt x="7442" y="3572"/>
                  </a:cubicBezTo>
                  <a:lnTo>
                    <a:pt x="6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Google Shape;1518;p48">
              <a:extLst>
                <a:ext uri="{FF2B5EF4-FFF2-40B4-BE49-F238E27FC236}">
                  <a16:creationId xmlns:a16="http://schemas.microsoft.com/office/drawing/2014/main" id="{28A9150B-DA7D-43A5-A803-56DEDA63D575}"/>
                </a:ext>
              </a:extLst>
            </p:cNvPr>
            <p:cNvSpPr/>
            <p:nvPr/>
          </p:nvSpPr>
          <p:spPr>
            <a:xfrm>
              <a:off x="6564489" y="2035596"/>
              <a:ext cx="64071" cy="50537"/>
            </a:xfrm>
            <a:custGeom>
              <a:avLst/>
              <a:gdLst/>
              <a:ahLst/>
              <a:cxnLst/>
              <a:rect l="l" t="t" r="r" b="b"/>
              <a:pathLst>
                <a:path w="1870" h="1475" extrusionOk="0">
                  <a:moveTo>
                    <a:pt x="1691" y="0"/>
                  </a:moveTo>
                  <a:cubicBezTo>
                    <a:pt x="1667" y="0"/>
                    <a:pt x="1643" y="12"/>
                    <a:pt x="1608" y="24"/>
                  </a:cubicBezTo>
                  <a:cubicBezTo>
                    <a:pt x="1596" y="36"/>
                    <a:pt x="1584" y="72"/>
                    <a:pt x="1584" y="95"/>
                  </a:cubicBezTo>
                  <a:cubicBezTo>
                    <a:pt x="1608" y="238"/>
                    <a:pt x="1608" y="369"/>
                    <a:pt x="1608" y="500"/>
                  </a:cubicBezTo>
                  <a:cubicBezTo>
                    <a:pt x="1608" y="607"/>
                    <a:pt x="1596" y="679"/>
                    <a:pt x="1560" y="774"/>
                  </a:cubicBezTo>
                  <a:cubicBezTo>
                    <a:pt x="1548" y="846"/>
                    <a:pt x="1500" y="917"/>
                    <a:pt x="1477" y="977"/>
                  </a:cubicBezTo>
                  <a:cubicBezTo>
                    <a:pt x="1429" y="1036"/>
                    <a:pt x="1381" y="1084"/>
                    <a:pt x="1346" y="1131"/>
                  </a:cubicBezTo>
                  <a:cubicBezTo>
                    <a:pt x="1310" y="1155"/>
                    <a:pt x="1250" y="1191"/>
                    <a:pt x="1203" y="1215"/>
                  </a:cubicBezTo>
                  <a:cubicBezTo>
                    <a:pt x="1167" y="1250"/>
                    <a:pt x="1119" y="1262"/>
                    <a:pt x="1060" y="1274"/>
                  </a:cubicBezTo>
                  <a:cubicBezTo>
                    <a:pt x="1048" y="1286"/>
                    <a:pt x="1012" y="1286"/>
                    <a:pt x="988" y="1286"/>
                  </a:cubicBezTo>
                  <a:lnTo>
                    <a:pt x="893" y="1286"/>
                  </a:lnTo>
                  <a:cubicBezTo>
                    <a:pt x="834" y="1286"/>
                    <a:pt x="786" y="1274"/>
                    <a:pt x="726" y="1262"/>
                  </a:cubicBezTo>
                  <a:cubicBezTo>
                    <a:pt x="679" y="1250"/>
                    <a:pt x="607" y="1215"/>
                    <a:pt x="572" y="1191"/>
                  </a:cubicBezTo>
                  <a:cubicBezTo>
                    <a:pt x="512" y="1155"/>
                    <a:pt x="465" y="1108"/>
                    <a:pt x="417" y="1072"/>
                  </a:cubicBezTo>
                  <a:cubicBezTo>
                    <a:pt x="357" y="1012"/>
                    <a:pt x="310" y="929"/>
                    <a:pt x="274" y="857"/>
                  </a:cubicBezTo>
                  <a:cubicBezTo>
                    <a:pt x="226" y="774"/>
                    <a:pt x="191" y="667"/>
                    <a:pt x="167" y="548"/>
                  </a:cubicBezTo>
                  <a:cubicBezTo>
                    <a:pt x="155" y="488"/>
                    <a:pt x="131" y="441"/>
                    <a:pt x="131" y="381"/>
                  </a:cubicBezTo>
                  <a:cubicBezTo>
                    <a:pt x="131" y="357"/>
                    <a:pt x="107" y="322"/>
                    <a:pt x="60" y="322"/>
                  </a:cubicBezTo>
                  <a:cubicBezTo>
                    <a:pt x="48" y="322"/>
                    <a:pt x="36" y="334"/>
                    <a:pt x="12" y="357"/>
                  </a:cubicBezTo>
                  <a:cubicBezTo>
                    <a:pt x="0" y="369"/>
                    <a:pt x="0" y="381"/>
                    <a:pt x="0" y="393"/>
                  </a:cubicBezTo>
                  <a:cubicBezTo>
                    <a:pt x="48" y="786"/>
                    <a:pt x="191" y="1084"/>
                    <a:pt x="405" y="1262"/>
                  </a:cubicBezTo>
                  <a:cubicBezTo>
                    <a:pt x="512" y="1346"/>
                    <a:pt x="619" y="1405"/>
                    <a:pt x="738" y="1441"/>
                  </a:cubicBezTo>
                  <a:cubicBezTo>
                    <a:pt x="797" y="1458"/>
                    <a:pt x="868" y="1475"/>
                    <a:pt x="934" y="1475"/>
                  </a:cubicBezTo>
                  <a:cubicBezTo>
                    <a:pt x="961" y="1475"/>
                    <a:pt x="988" y="1472"/>
                    <a:pt x="1012" y="1465"/>
                  </a:cubicBezTo>
                  <a:lnTo>
                    <a:pt x="1072" y="1465"/>
                  </a:lnTo>
                  <a:cubicBezTo>
                    <a:pt x="1215" y="1453"/>
                    <a:pt x="1310" y="1405"/>
                    <a:pt x="1417" y="1334"/>
                  </a:cubicBezTo>
                  <a:cubicBezTo>
                    <a:pt x="1524" y="1262"/>
                    <a:pt x="1608" y="1179"/>
                    <a:pt x="1691" y="1048"/>
                  </a:cubicBezTo>
                  <a:cubicBezTo>
                    <a:pt x="1869" y="727"/>
                    <a:pt x="1846" y="357"/>
                    <a:pt x="1810" y="107"/>
                  </a:cubicBezTo>
                  <a:cubicBezTo>
                    <a:pt x="1786" y="72"/>
                    <a:pt x="1786" y="48"/>
                    <a:pt x="1762" y="24"/>
                  </a:cubicBezTo>
                  <a:cubicBezTo>
                    <a:pt x="1750" y="0"/>
                    <a:pt x="1715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Google Shape;1519;p48">
              <a:extLst>
                <a:ext uri="{FF2B5EF4-FFF2-40B4-BE49-F238E27FC236}">
                  <a16:creationId xmlns:a16="http://schemas.microsoft.com/office/drawing/2014/main" id="{496B828E-677E-405B-B1B6-133806E27B16}"/>
                </a:ext>
              </a:extLst>
            </p:cNvPr>
            <p:cNvSpPr/>
            <p:nvPr/>
          </p:nvSpPr>
          <p:spPr>
            <a:xfrm>
              <a:off x="6683170" y="1821360"/>
              <a:ext cx="215854" cy="202080"/>
            </a:xfrm>
            <a:custGeom>
              <a:avLst/>
              <a:gdLst/>
              <a:ahLst/>
              <a:cxnLst/>
              <a:rect l="l" t="t" r="r" b="b"/>
              <a:pathLst>
                <a:path w="6300" h="5898" extrusionOk="0">
                  <a:moveTo>
                    <a:pt x="6299" y="3158"/>
                  </a:moveTo>
                  <a:cubicBezTo>
                    <a:pt x="6298" y="3172"/>
                    <a:pt x="6297" y="3187"/>
                    <a:pt x="6296" y="3201"/>
                  </a:cubicBezTo>
                  <a:lnTo>
                    <a:pt x="6296" y="3201"/>
                  </a:lnTo>
                  <a:cubicBezTo>
                    <a:pt x="6298" y="3188"/>
                    <a:pt x="6299" y="3174"/>
                    <a:pt x="6299" y="3158"/>
                  </a:cubicBezTo>
                  <a:close/>
                  <a:moveTo>
                    <a:pt x="3343" y="0"/>
                  </a:moveTo>
                  <a:cubicBezTo>
                    <a:pt x="3157" y="0"/>
                    <a:pt x="2971" y="17"/>
                    <a:pt x="2787" y="50"/>
                  </a:cubicBezTo>
                  <a:cubicBezTo>
                    <a:pt x="2382" y="122"/>
                    <a:pt x="2001" y="288"/>
                    <a:pt x="1644" y="538"/>
                  </a:cubicBezTo>
                  <a:cubicBezTo>
                    <a:pt x="322" y="1491"/>
                    <a:pt x="1" y="3336"/>
                    <a:pt x="953" y="4658"/>
                  </a:cubicBezTo>
                  <a:cubicBezTo>
                    <a:pt x="1534" y="5464"/>
                    <a:pt x="2447" y="5898"/>
                    <a:pt x="3373" y="5898"/>
                  </a:cubicBezTo>
                  <a:cubicBezTo>
                    <a:pt x="3966" y="5898"/>
                    <a:pt x="4565" y="5720"/>
                    <a:pt x="5085" y="5348"/>
                  </a:cubicBezTo>
                  <a:cubicBezTo>
                    <a:pt x="5799" y="4822"/>
                    <a:pt x="6225" y="4031"/>
                    <a:pt x="6296" y="3201"/>
                  </a:cubicBezTo>
                  <a:lnTo>
                    <a:pt x="6296" y="3201"/>
                  </a:lnTo>
                  <a:cubicBezTo>
                    <a:pt x="6292" y="3225"/>
                    <a:pt x="6287" y="3246"/>
                    <a:pt x="6287" y="3277"/>
                  </a:cubicBezTo>
                  <a:cubicBezTo>
                    <a:pt x="6192" y="3872"/>
                    <a:pt x="5871" y="4396"/>
                    <a:pt x="5383" y="4729"/>
                  </a:cubicBezTo>
                  <a:cubicBezTo>
                    <a:pt x="5109" y="4908"/>
                    <a:pt x="4811" y="5051"/>
                    <a:pt x="4501" y="5110"/>
                  </a:cubicBezTo>
                  <a:cubicBezTo>
                    <a:pt x="4352" y="5141"/>
                    <a:pt x="4202" y="5156"/>
                    <a:pt x="4054" y="5156"/>
                  </a:cubicBezTo>
                  <a:cubicBezTo>
                    <a:pt x="3337" y="5156"/>
                    <a:pt x="2654" y="4809"/>
                    <a:pt x="2239" y="4217"/>
                  </a:cubicBezTo>
                  <a:cubicBezTo>
                    <a:pt x="1989" y="3860"/>
                    <a:pt x="1834" y="3443"/>
                    <a:pt x="1823" y="3003"/>
                  </a:cubicBezTo>
                  <a:lnTo>
                    <a:pt x="1882" y="3003"/>
                  </a:lnTo>
                  <a:cubicBezTo>
                    <a:pt x="1906" y="3027"/>
                    <a:pt x="1954" y="3027"/>
                    <a:pt x="1989" y="3027"/>
                  </a:cubicBezTo>
                  <a:cubicBezTo>
                    <a:pt x="2073" y="3031"/>
                    <a:pt x="2155" y="3033"/>
                    <a:pt x="2234" y="3033"/>
                  </a:cubicBezTo>
                  <a:cubicBezTo>
                    <a:pt x="2394" y="3033"/>
                    <a:pt x="2545" y="3023"/>
                    <a:pt x="2680" y="2991"/>
                  </a:cubicBezTo>
                  <a:cubicBezTo>
                    <a:pt x="3001" y="2931"/>
                    <a:pt x="3180" y="2812"/>
                    <a:pt x="3192" y="2681"/>
                  </a:cubicBezTo>
                  <a:cubicBezTo>
                    <a:pt x="3204" y="2622"/>
                    <a:pt x="3180" y="2574"/>
                    <a:pt x="3132" y="2515"/>
                  </a:cubicBezTo>
                  <a:cubicBezTo>
                    <a:pt x="2966" y="2336"/>
                    <a:pt x="2537" y="2193"/>
                    <a:pt x="2061" y="2146"/>
                  </a:cubicBezTo>
                  <a:lnTo>
                    <a:pt x="1977" y="2146"/>
                  </a:lnTo>
                  <a:cubicBezTo>
                    <a:pt x="2132" y="1717"/>
                    <a:pt x="2406" y="1360"/>
                    <a:pt x="2775" y="1086"/>
                  </a:cubicBezTo>
                  <a:cubicBezTo>
                    <a:pt x="3049" y="907"/>
                    <a:pt x="3347" y="776"/>
                    <a:pt x="3656" y="717"/>
                  </a:cubicBezTo>
                  <a:cubicBezTo>
                    <a:pt x="3803" y="686"/>
                    <a:pt x="3951" y="671"/>
                    <a:pt x="4098" y="671"/>
                  </a:cubicBezTo>
                  <a:cubicBezTo>
                    <a:pt x="4809" y="671"/>
                    <a:pt x="5494" y="1018"/>
                    <a:pt x="5918" y="1610"/>
                  </a:cubicBezTo>
                  <a:cubicBezTo>
                    <a:pt x="6097" y="1860"/>
                    <a:pt x="6228" y="2134"/>
                    <a:pt x="6287" y="2431"/>
                  </a:cubicBezTo>
                  <a:cubicBezTo>
                    <a:pt x="6216" y="2015"/>
                    <a:pt x="6049" y="1610"/>
                    <a:pt x="5787" y="1241"/>
                  </a:cubicBezTo>
                  <a:cubicBezTo>
                    <a:pt x="5201" y="425"/>
                    <a:pt x="4282" y="0"/>
                    <a:pt x="3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Google Shape;1520;p48">
              <a:extLst>
                <a:ext uri="{FF2B5EF4-FFF2-40B4-BE49-F238E27FC236}">
                  <a16:creationId xmlns:a16="http://schemas.microsoft.com/office/drawing/2014/main" id="{72E266D7-B44E-4D1D-BDC9-7095B70D16EA}"/>
                </a:ext>
              </a:extLst>
            </p:cNvPr>
            <p:cNvSpPr/>
            <p:nvPr/>
          </p:nvSpPr>
          <p:spPr>
            <a:xfrm>
              <a:off x="6712566" y="1894679"/>
              <a:ext cx="81202" cy="31042"/>
            </a:xfrm>
            <a:custGeom>
              <a:avLst/>
              <a:gdLst/>
              <a:ahLst/>
              <a:cxnLst/>
              <a:rect l="l" t="t" r="r" b="b"/>
              <a:pathLst>
                <a:path w="2370" h="906" extrusionOk="0">
                  <a:moveTo>
                    <a:pt x="955" y="1"/>
                  </a:moveTo>
                  <a:cubicBezTo>
                    <a:pt x="798" y="1"/>
                    <a:pt x="655" y="12"/>
                    <a:pt x="524" y="29"/>
                  </a:cubicBezTo>
                  <a:cubicBezTo>
                    <a:pt x="226" y="89"/>
                    <a:pt x="24" y="208"/>
                    <a:pt x="12" y="363"/>
                  </a:cubicBezTo>
                  <a:cubicBezTo>
                    <a:pt x="0" y="589"/>
                    <a:pt x="429" y="803"/>
                    <a:pt x="1000" y="887"/>
                  </a:cubicBezTo>
                  <a:lnTo>
                    <a:pt x="1036" y="887"/>
                  </a:lnTo>
                  <a:cubicBezTo>
                    <a:pt x="1072" y="899"/>
                    <a:pt x="1119" y="899"/>
                    <a:pt x="1143" y="899"/>
                  </a:cubicBezTo>
                  <a:cubicBezTo>
                    <a:pt x="1226" y="903"/>
                    <a:pt x="1308" y="905"/>
                    <a:pt x="1389" y="905"/>
                  </a:cubicBezTo>
                  <a:cubicBezTo>
                    <a:pt x="1549" y="905"/>
                    <a:pt x="1703" y="895"/>
                    <a:pt x="1846" y="863"/>
                  </a:cubicBezTo>
                  <a:cubicBezTo>
                    <a:pt x="2155" y="803"/>
                    <a:pt x="2334" y="684"/>
                    <a:pt x="2346" y="553"/>
                  </a:cubicBezTo>
                  <a:cubicBezTo>
                    <a:pt x="2369" y="494"/>
                    <a:pt x="2334" y="446"/>
                    <a:pt x="2286" y="387"/>
                  </a:cubicBezTo>
                  <a:cubicBezTo>
                    <a:pt x="2119" y="208"/>
                    <a:pt x="1691" y="65"/>
                    <a:pt x="1215" y="18"/>
                  </a:cubicBezTo>
                  <a:cubicBezTo>
                    <a:pt x="1191" y="6"/>
                    <a:pt x="1155" y="6"/>
                    <a:pt x="1131" y="6"/>
                  </a:cubicBezTo>
                  <a:cubicBezTo>
                    <a:pt x="1071" y="2"/>
                    <a:pt x="1012" y="1"/>
                    <a:pt x="9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Google Shape;1521;p48">
              <a:extLst>
                <a:ext uri="{FF2B5EF4-FFF2-40B4-BE49-F238E27FC236}">
                  <a16:creationId xmlns:a16="http://schemas.microsoft.com/office/drawing/2014/main" id="{7C514A43-EA44-4F4F-BFB8-693919ADF6CB}"/>
                </a:ext>
              </a:extLst>
            </p:cNvPr>
            <p:cNvSpPr/>
            <p:nvPr/>
          </p:nvSpPr>
          <p:spPr>
            <a:xfrm>
              <a:off x="6340112" y="1806731"/>
              <a:ext cx="178713" cy="189198"/>
            </a:xfrm>
            <a:custGeom>
              <a:avLst/>
              <a:gdLst/>
              <a:ahLst/>
              <a:cxnLst/>
              <a:rect l="l" t="t" r="r" b="b"/>
              <a:pathLst>
                <a:path w="5216" h="5522" extrusionOk="0">
                  <a:moveTo>
                    <a:pt x="5156" y="3418"/>
                  </a:moveTo>
                  <a:lnTo>
                    <a:pt x="5156" y="3418"/>
                  </a:lnTo>
                  <a:cubicBezTo>
                    <a:pt x="5152" y="3437"/>
                    <a:pt x="5148" y="3456"/>
                    <a:pt x="5143" y="3476"/>
                  </a:cubicBezTo>
                  <a:lnTo>
                    <a:pt x="5143" y="3476"/>
                  </a:lnTo>
                  <a:cubicBezTo>
                    <a:pt x="5156" y="3454"/>
                    <a:pt x="5156" y="3428"/>
                    <a:pt x="5156" y="3418"/>
                  </a:cubicBezTo>
                  <a:close/>
                  <a:moveTo>
                    <a:pt x="2725" y="1"/>
                  </a:moveTo>
                  <a:cubicBezTo>
                    <a:pt x="2595" y="1"/>
                    <a:pt x="2464" y="13"/>
                    <a:pt x="2334" y="37"/>
                  </a:cubicBezTo>
                  <a:cubicBezTo>
                    <a:pt x="2120" y="84"/>
                    <a:pt x="1882" y="168"/>
                    <a:pt x="1668" y="287"/>
                  </a:cubicBezTo>
                  <a:cubicBezTo>
                    <a:pt x="477" y="977"/>
                    <a:pt x="1" y="2632"/>
                    <a:pt x="608" y="4001"/>
                  </a:cubicBezTo>
                  <a:cubicBezTo>
                    <a:pt x="1048" y="4957"/>
                    <a:pt x="1914" y="5522"/>
                    <a:pt x="2805" y="5522"/>
                  </a:cubicBezTo>
                  <a:cubicBezTo>
                    <a:pt x="3169" y="5522"/>
                    <a:pt x="3537" y="5428"/>
                    <a:pt x="3882" y="5228"/>
                  </a:cubicBezTo>
                  <a:cubicBezTo>
                    <a:pt x="4544" y="4856"/>
                    <a:pt x="4968" y="4214"/>
                    <a:pt x="5143" y="3476"/>
                  </a:cubicBezTo>
                  <a:lnTo>
                    <a:pt x="5143" y="3476"/>
                  </a:lnTo>
                  <a:cubicBezTo>
                    <a:pt x="5140" y="3480"/>
                    <a:pt x="5137" y="3485"/>
                    <a:pt x="5132" y="3489"/>
                  </a:cubicBezTo>
                  <a:cubicBezTo>
                    <a:pt x="4989" y="4025"/>
                    <a:pt x="4656" y="4454"/>
                    <a:pt x="4216" y="4716"/>
                  </a:cubicBezTo>
                  <a:cubicBezTo>
                    <a:pt x="4049" y="4799"/>
                    <a:pt x="3882" y="4882"/>
                    <a:pt x="3704" y="4906"/>
                  </a:cubicBezTo>
                  <a:cubicBezTo>
                    <a:pt x="3620" y="4918"/>
                    <a:pt x="3549" y="4930"/>
                    <a:pt x="3454" y="4930"/>
                  </a:cubicBezTo>
                  <a:cubicBezTo>
                    <a:pt x="3428" y="4931"/>
                    <a:pt x="3402" y="4932"/>
                    <a:pt x="3376" y="4932"/>
                  </a:cubicBezTo>
                  <a:cubicBezTo>
                    <a:pt x="2691" y="4932"/>
                    <a:pt x="2048" y="4475"/>
                    <a:pt x="1727" y="3775"/>
                  </a:cubicBezTo>
                  <a:cubicBezTo>
                    <a:pt x="1560" y="3406"/>
                    <a:pt x="1489" y="3001"/>
                    <a:pt x="1537" y="2596"/>
                  </a:cubicBezTo>
                  <a:lnTo>
                    <a:pt x="1537" y="2596"/>
                  </a:lnTo>
                  <a:lnTo>
                    <a:pt x="1608" y="2620"/>
                  </a:lnTo>
                  <a:lnTo>
                    <a:pt x="1668" y="2632"/>
                  </a:lnTo>
                  <a:cubicBezTo>
                    <a:pt x="1855" y="2681"/>
                    <a:pt x="2038" y="2713"/>
                    <a:pt x="2195" y="2713"/>
                  </a:cubicBezTo>
                  <a:cubicBezTo>
                    <a:pt x="2267" y="2713"/>
                    <a:pt x="2334" y="2707"/>
                    <a:pt x="2394" y="2692"/>
                  </a:cubicBezTo>
                  <a:cubicBezTo>
                    <a:pt x="2561" y="2644"/>
                    <a:pt x="2668" y="2585"/>
                    <a:pt x="2680" y="2477"/>
                  </a:cubicBezTo>
                  <a:cubicBezTo>
                    <a:pt x="2727" y="2263"/>
                    <a:pt x="2358" y="1977"/>
                    <a:pt x="1834" y="1823"/>
                  </a:cubicBezTo>
                  <a:cubicBezTo>
                    <a:pt x="1799" y="1823"/>
                    <a:pt x="1787" y="1811"/>
                    <a:pt x="1763" y="1811"/>
                  </a:cubicBezTo>
                  <a:cubicBezTo>
                    <a:pt x="1930" y="1442"/>
                    <a:pt x="2203" y="1156"/>
                    <a:pt x="2537" y="965"/>
                  </a:cubicBezTo>
                  <a:cubicBezTo>
                    <a:pt x="2703" y="870"/>
                    <a:pt x="2858" y="799"/>
                    <a:pt x="3037" y="775"/>
                  </a:cubicBezTo>
                  <a:cubicBezTo>
                    <a:pt x="3132" y="751"/>
                    <a:pt x="3204" y="739"/>
                    <a:pt x="3299" y="739"/>
                  </a:cubicBezTo>
                  <a:cubicBezTo>
                    <a:pt x="3317" y="738"/>
                    <a:pt x="3335" y="738"/>
                    <a:pt x="3353" y="738"/>
                  </a:cubicBezTo>
                  <a:cubicBezTo>
                    <a:pt x="4047" y="738"/>
                    <a:pt x="4700" y="1186"/>
                    <a:pt x="5013" y="1906"/>
                  </a:cubicBezTo>
                  <a:cubicBezTo>
                    <a:pt x="5120" y="2156"/>
                    <a:pt x="5204" y="2406"/>
                    <a:pt x="5216" y="2680"/>
                  </a:cubicBezTo>
                  <a:cubicBezTo>
                    <a:pt x="5204" y="2299"/>
                    <a:pt x="5109" y="1918"/>
                    <a:pt x="4942" y="1549"/>
                  </a:cubicBezTo>
                  <a:cubicBezTo>
                    <a:pt x="4505" y="570"/>
                    <a:pt x="3630" y="1"/>
                    <a:pt x="2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Google Shape;1522;p48">
              <a:extLst>
                <a:ext uri="{FF2B5EF4-FFF2-40B4-BE49-F238E27FC236}">
                  <a16:creationId xmlns:a16="http://schemas.microsoft.com/office/drawing/2014/main" id="{CA194A58-6F66-4443-8E06-7476B4FD2605}"/>
                </a:ext>
              </a:extLst>
            </p:cNvPr>
            <p:cNvSpPr/>
            <p:nvPr/>
          </p:nvSpPr>
          <p:spPr>
            <a:xfrm>
              <a:off x="6365808" y="1866825"/>
              <a:ext cx="67360" cy="33303"/>
            </a:xfrm>
            <a:custGeom>
              <a:avLst/>
              <a:gdLst/>
              <a:ahLst/>
              <a:cxnLst/>
              <a:rect l="l" t="t" r="r" b="b"/>
              <a:pathLst>
                <a:path w="1966" h="972" extrusionOk="0">
                  <a:moveTo>
                    <a:pt x="546" y="1"/>
                  </a:moveTo>
                  <a:cubicBezTo>
                    <a:pt x="465" y="1"/>
                    <a:pt x="389" y="7"/>
                    <a:pt x="322" y="21"/>
                  </a:cubicBezTo>
                  <a:cubicBezTo>
                    <a:pt x="179" y="57"/>
                    <a:pt x="60" y="128"/>
                    <a:pt x="37" y="235"/>
                  </a:cubicBezTo>
                  <a:cubicBezTo>
                    <a:pt x="1" y="438"/>
                    <a:pt x="310" y="711"/>
                    <a:pt x="775" y="854"/>
                  </a:cubicBezTo>
                  <a:lnTo>
                    <a:pt x="846" y="878"/>
                  </a:lnTo>
                  <a:lnTo>
                    <a:pt x="906" y="890"/>
                  </a:lnTo>
                  <a:cubicBezTo>
                    <a:pt x="1094" y="939"/>
                    <a:pt x="1276" y="971"/>
                    <a:pt x="1433" y="971"/>
                  </a:cubicBezTo>
                  <a:cubicBezTo>
                    <a:pt x="1505" y="971"/>
                    <a:pt x="1572" y="965"/>
                    <a:pt x="1632" y="950"/>
                  </a:cubicBezTo>
                  <a:cubicBezTo>
                    <a:pt x="1799" y="902"/>
                    <a:pt x="1906" y="842"/>
                    <a:pt x="1918" y="747"/>
                  </a:cubicBezTo>
                  <a:cubicBezTo>
                    <a:pt x="1965" y="521"/>
                    <a:pt x="1584" y="235"/>
                    <a:pt x="1072" y="92"/>
                  </a:cubicBezTo>
                  <a:cubicBezTo>
                    <a:pt x="1037" y="69"/>
                    <a:pt x="1025" y="69"/>
                    <a:pt x="989" y="57"/>
                  </a:cubicBezTo>
                  <a:cubicBezTo>
                    <a:pt x="833" y="19"/>
                    <a:pt x="681" y="1"/>
                    <a:pt x="54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Google Shape;1523;p48">
              <a:extLst>
                <a:ext uri="{FF2B5EF4-FFF2-40B4-BE49-F238E27FC236}">
                  <a16:creationId xmlns:a16="http://schemas.microsoft.com/office/drawing/2014/main" id="{31F3D9D9-9F0F-4B31-ADBE-9D21FE45A28D}"/>
                </a:ext>
              </a:extLst>
            </p:cNvPr>
            <p:cNvSpPr/>
            <p:nvPr/>
          </p:nvSpPr>
          <p:spPr>
            <a:xfrm>
              <a:off x="6746005" y="1844487"/>
              <a:ext cx="156682" cy="153804"/>
            </a:xfrm>
            <a:custGeom>
              <a:avLst/>
              <a:gdLst/>
              <a:ahLst/>
              <a:cxnLst/>
              <a:rect l="l" t="t" r="r" b="b"/>
              <a:pathLst>
                <a:path w="4573" h="4489" extrusionOk="0">
                  <a:moveTo>
                    <a:pt x="2252" y="1"/>
                  </a:moveTo>
                  <a:cubicBezTo>
                    <a:pt x="2109" y="1"/>
                    <a:pt x="1965" y="14"/>
                    <a:pt x="1822" y="42"/>
                  </a:cubicBezTo>
                  <a:cubicBezTo>
                    <a:pt x="1513" y="101"/>
                    <a:pt x="1215" y="232"/>
                    <a:pt x="953" y="423"/>
                  </a:cubicBezTo>
                  <a:cubicBezTo>
                    <a:pt x="584" y="697"/>
                    <a:pt x="298" y="1054"/>
                    <a:pt x="155" y="1483"/>
                  </a:cubicBezTo>
                  <a:lnTo>
                    <a:pt x="239" y="1483"/>
                  </a:lnTo>
                  <a:cubicBezTo>
                    <a:pt x="739" y="1530"/>
                    <a:pt x="1155" y="1673"/>
                    <a:pt x="1310" y="1852"/>
                  </a:cubicBezTo>
                  <a:cubicBezTo>
                    <a:pt x="1358" y="1911"/>
                    <a:pt x="1370" y="1959"/>
                    <a:pt x="1370" y="2018"/>
                  </a:cubicBezTo>
                  <a:cubicBezTo>
                    <a:pt x="1358" y="2149"/>
                    <a:pt x="1167" y="2268"/>
                    <a:pt x="870" y="2328"/>
                  </a:cubicBezTo>
                  <a:cubicBezTo>
                    <a:pt x="727" y="2360"/>
                    <a:pt x="573" y="2370"/>
                    <a:pt x="413" y="2370"/>
                  </a:cubicBezTo>
                  <a:cubicBezTo>
                    <a:pt x="332" y="2370"/>
                    <a:pt x="250" y="2368"/>
                    <a:pt x="167" y="2364"/>
                  </a:cubicBezTo>
                  <a:cubicBezTo>
                    <a:pt x="143" y="2352"/>
                    <a:pt x="96" y="2352"/>
                    <a:pt x="60" y="2352"/>
                  </a:cubicBezTo>
                  <a:lnTo>
                    <a:pt x="0" y="2352"/>
                  </a:lnTo>
                  <a:cubicBezTo>
                    <a:pt x="24" y="2780"/>
                    <a:pt x="167" y="3197"/>
                    <a:pt x="417" y="3554"/>
                  </a:cubicBezTo>
                  <a:cubicBezTo>
                    <a:pt x="844" y="4150"/>
                    <a:pt x="1535" y="4488"/>
                    <a:pt x="2250" y="4488"/>
                  </a:cubicBezTo>
                  <a:cubicBezTo>
                    <a:pt x="2393" y="4488"/>
                    <a:pt x="2536" y="4475"/>
                    <a:pt x="2679" y="4447"/>
                  </a:cubicBezTo>
                  <a:cubicBezTo>
                    <a:pt x="3013" y="4388"/>
                    <a:pt x="3298" y="4269"/>
                    <a:pt x="3560" y="4078"/>
                  </a:cubicBezTo>
                  <a:cubicBezTo>
                    <a:pt x="4049" y="3733"/>
                    <a:pt x="4370" y="3209"/>
                    <a:pt x="4465" y="2614"/>
                  </a:cubicBezTo>
                  <a:cubicBezTo>
                    <a:pt x="4572" y="2018"/>
                    <a:pt x="4441" y="1423"/>
                    <a:pt x="4084" y="935"/>
                  </a:cubicBezTo>
                  <a:cubicBezTo>
                    <a:pt x="3658" y="340"/>
                    <a:pt x="2966" y="1"/>
                    <a:pt x="2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Google Shape;1524;p48">
              <a:extLst>
                <a:ext uri="{FF2B5EF4-FFF2-40B4-BE49-F238E27FC236}">
                  <a16:creationId xmlns:a16="http://schemas.microsoft.com/office/drawing/2014/main" id="{CED627B6-452E-4A38-B64C-462A5DC37BC5}"/>
                </a:ext>
              </a:extLst>
            </p:cNvPr>
            <p:cNvSpPr/>
            <p:nvPr/>
          </p:nvSpPr>
          <p:spPr>
            <a:xfrm>
              <a:off x="6390716" y="1832016"/>
              <a:ext cx="130163" cy="144485"/>
            </a:xfrm>
            <a:custGeom>
              <a:avLst/>
              <a:gdLst/>
              <a:ahLst/>
              <a:cxnLst/>
              <a:rect l="l" t="t" r="r" b="b"/>
              <a:pathLst>
                <a:path w="3799" h="4217" extrusionOk="0">
                  <a:moveTo>
                    <a:pt x="1853" y="0"/>
                  </a:moveTo>
                  <a:cubicBezTo>
                    <a:pt x="1835" y="0"/>
                    <a:pt x="1816" y="0"/>
                    <a:pt x="1798" y="1"/>
                  </a:cubicBezTo>
                  <a:cubicBezTo>
                    <a:pt x="1715" y="1"/>
                    <a:pt x="1619" y="13"/>
                    <a:pt x="1548" y="37"/>
                  </a:cubicBezTo>
                  <a:cubicBezTo>
                    <a:pt x="1369" y="61"/>
                    <a:pt x="1203" y="132"/>
                    <a:pt x="1048" y="239"/>
                  </a:cubicBezTo>
                  <a:cubicBezTo>
                    <a:pt x="714" y="418"/>
                    <a:pt x="453" y="715"/>
                    <a:pt x="274" y="1085"/>
                  </a:cubicBezTo>
                  <a:cubicBezTo>
                    <a:pt x="298" y="1085"/>
                    <a:pt x="310" y="1108"/>
                    <a:pt x="345" y="1108"/>
                  </a:cubicBezTo>
                  <a:cubicBezTo>
                    <a:pt x="845" y="1239"/>
                    <a:pt x="1238" y="1537"/>
                    <a:pt x="1191" y="1763"/>
                  </a:cubicBezTo>
                  <a:cubicBezTo>
                    <a:pt x="1179" y="1858"/>
                    <a:pt x="1072" y="1942"/>
                    <a:pt x="905" y="1966"/>
                  </a:cubicBezTo>
                  <a:cubicBezTo>
                    <a:pt x="846" y="1977"/>
                    <a:pt x="780" y="1982"/>
                    <a:pt x="709" y="1982"/>
                  </a:cubicBezTo>
                  <a:cubicBezTo>
                    <a:pt x="551" y="1982"/>
                    <a:pt x="368" y="1955"/>
                    <a:pt x="179" y="1906"/>
                  </a:cubicBezTo>
                  <a:lnTo>
                    <a:pt x="119" y="1894"/>
                  </a:lnTo>
                  <a:lnTo>
                    <a:pt x="48" y="1882"/>
                  </a:lnTo>
                  <a:lnTo>
                    <a:pt x="48" y="1882"/>
                  </a:lnTo>
                  <a:cubicBezTo>
                    <a:pt x="0" y="2275"/>
                    <a:pt x="72" y="2680"/>
                    <a:pt x="238" y="3049"/>
                  </a:cubicBezTo>
                  <a:cubicBezTo>
                    <a:pt x="552" y="3769"/>
                    <a:pt x="1204" y="4217"/>
                    <a:pt x="1910" y="4217"/>
                  </a:cubicBezTo>
                  <a:cubicBezTo>
                    <a:pt x="1928" y="4217"/>
                    <a:pt x="1946" y="4216"/>
                    <a:pt x="1965" y="4216"/>
                  </a:cubicBezTo>
                  <a:cubicBezTo>
                    <a:pt x="2048" y="4216"/>
                    <a:pt x="2143" y="4204"/>
                    <a:pt x="2215" y="4180"/>
                  </a:cubicBezTo>
                  <a:cubicBezTo>
                    <a:pt x="2393" y="4156"/>
                    <a:pt x="2560" y="4085"/>
                    <a:pt x="2727" y="3990"/>
                  </a:cubicBezTo>
                  <a:cubicBezTo>
                    <a:pt x="3167" y="3740"/>
                    <a:pt x="3501" y="3311"/>
                    <a:pt x="3643" y="2775"/>
                  </a:cubicBezTo>
                  <a:cubicBezTo>
                    <a:pt x="3798" y="2239"/>
                    <a:pt x="3751" y="1668"/>
                    <a:pt x="3524" y="1168"/>
                  </a:cubicBezTo>
                  <a:cubicBezTo>
                    <a:pt x="3211" y="448"/>
                    <a:pt x="2569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Google Shape;1525;p48">
              <a:extLst>
                <a:ext uri="{FF2B5EF4-FFF2-40B4-BE49-F238E27FC236}">
                  <a16:creationId xmlns:a16="http://schemas.microsoft.com/office/drawing/2014/main" id="{DBB61269-9D67-4A51-98BB-5E088551415B}"/>
                </a:ext>
              </a:extLst>
            </p:cNvPr>
            <p:cNvSpPr/>
            <p:nvPr/>
          </p:nvSpPr>
          <p:spPr>
            <a:xfrm>
              <a:off x="6382150" y="1680650"/>
              <a:ext cx="120775" cy="60268"/>
            </a:xfrm>
            <a:custGeom>
              <a:avLst/>
              <a:gdLst/>
              <a:ahLst/>
              <a:cxnLst/>
              <a:rect l="l" t="t" r="r" b="b"/>
              <a:pathLst>
                <a:path w="3525" h="1759" extrusionOk="0">
                  <a:moveTo>
                    <a:pt x="2708" y="1"/>
                  </a:moveTo>
                  <a:cubicBezTo>
                    <a:pt x="2537" y="1"/>
                    <a:pt x="2342" y="21"/>
                    <a:pt x="2131" y="61"/>
                  </a:cubicBezTo>
                  <a:cubicBezTo>
                    <a:pt x="1917" y="109"/>
                    <a:pt x="1703" y="169"/>
                    <a:pt x="1500" y="240"/>
                  </a:cubicBezTo>
                  <a:cubicBezTo>
                    <a:pt x="1060" y="407"/>
                    <a:pt x="655" y="609"/>
                    <a:pt x="381" y="847"/>
                  </a:cubicBezTo>
                  <a:cubicBezTo>
                    <a:pt x="119" y="1073"/>
                    <a:pt x="0" y="1300"/>
                    <a:pt x="60" y="1478"/>
                  </a:cubicBezTo>
                  <a:cubicBezTo>
                    <a:pt x="125" y="1658"/>
                    <a:pt x="380" y="1759"/>
                    <a:pt x="753" y="1759"/>
                  </a:cubicBezTo>
                  <a:cubicBezTo>
                    <a:pt x="924" y="1759"/>
                    <a:pt x="1120" y="1738"/>
                    <a:pt x="1334" y="1693"/>
                  </a:cubicBezTo>
                  <a:cubicBezTo>
                    <a:pt x="1548" y="1657"/>
                    <a:pt x="1750" y="1597"/>
                    <a:pt x="1965" y="1514"/>
                  </a:cubicBezTo>
                  <a:cubicBezTo>
                    <a:pt x="2881" y="1192"/>
                    <a:pt x="3524" y="645"/>
                    <a:pt x="3405" y="288"/>
                  </a:cubicBezTo>
                  <a:cubicBezTo>
                    <a:pt x="3348" y="99"/>
                    <a:pt x="308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" name="Google Shape;1526;p48">
              <a:extLst>
                <a:ext uri="{FF2B5EF4-FFF2-40B4-BE49-F238E27FC236}">
                  <a16:creationId xmlns:a16="http://schemas.microsoft.com/office/drawing/2014/main" id="{71334D9C-9B15-4F08-B360-ABBD3255612B}"/>
                </a:ext>
              </a:extLst>
            </p:cNvPr>
            <p:cNvSpPr/>
            <p:nvPr/>
          </p:nvSpPr>
          <p:spPr>
            <a:xfrm>
              <a:off x="6524506" y="1890705"/>
              <a:ext cx="64071" cy="110531"/>
            </a:xfrm>
            <a:custGeom>
              <a:avLst/>
              <a:gdLst/>
              <a:ahLst/>
              <a:cxnLst/>
              <a:rect l="l" t="t" r="r" b="b"/>
              <a:pathLst>
                <a:path w="1870" h="3226" extrusionOk="0">
                  <a:moveTo>
                    <a:pt x="1535" y="0"/>
                  </a:moveTo>
                  <a:cubicBezTo>
                    <a:pt x="1528" y="0"/>
                    <a:pt x="1520" y="1"/>
                    <a:pt x="1512" y="3"/>
                  </a:cubicBezTo>
                  <a:cubicBezTo>
                    <a:pt x="1489" y="3"/>
                    <a:pt x="1453" y="14"/>
                    <a:pt x="1405" y="86"/>
                  </a:cubicBezTo>
                  <a:cubicBezTo>
                    <a:pt x="1393" y="110"/>
                    <a:pt x="1393" y="134"/>
                    <a:pt x="1393" y="169"/>
                  </a:cubicBezTo>
                  <a:cubicBezTo>
                    <a:pt x="1477" y="562"/>
                    <a:pt x="1548" y="907"/>
                    <a:pt x="1584" y="1253"/>
                  </a:cubicBezTo>
                  <a:cubicBezTo>
                    <a:pt x="1512" y="1205"/>
                    <a:pt x="1441" y="1157"/>
                    <a:pt x="1346" y="1122"/>
                  </a:cubicBezTo>
                  <a:cubicBezTo>
                    <a:pt x="1215" y="1062"/>
                    <a:pt x="1084" y="1015"/>
                    <a:pt x="965" y="1015"/>
                  </a:cubicBezTo>
                  <a:cubicBezTo>
                    <a:pt x="893" y="1015"/>
                    <a:pt x="810" y="1015"/>
                    <a:pt x="739" y="1026"/>
                  </a:cubicBezTo>
                  <a:cubicBezTo>
                    <a:pt x="596" y="1062"/>
                    <a:pt x="441" y="1146"/>
                    <a:pt x="334" y="1253"/>
                  </a:cubicBezTo>
                  <a:cubicBezTo>
                    <a:pt x="191" y="1396"/>
                    <a:pt x="84" y="1610"/>
                    <a:pt x="36" y="1848"/>
                  </a:cubicBezTo>
                  <a:cubicBezTo>
                    <a:pt x="0" y="2074"/>
                    <a:pt x="24" y="2312"/>
                    <a:pt x="96" y="2527"/>
                  </a:cubicBezTo>
                  <a:cubicBezTo>
                    <a:pt x="143" y="2634"/>
                    <a:pt x="203" y="2741"/>
                    <a:pt x="274" y="2824"/>
                  </a:cubicBezTo>
                  <a:cubicBezTo>
                    <a:pt x="358" y="2931"/>
                    <a:pt x="441" y="3003"/>
                    <a:pt x="548" y="3062"/>
                  </a:cubicBezTo>
                  <a:cubicBezTo>
                    <a:pt x="679" y="3146"/>
                    <a:pt x="810" y="3205"/>
                    <a:pt x="965" y="3217"/>
                  </a:cubicBezTo>
                  <a:cubicBezTo>
                    <a:pt x="1024" y="3222"/>
                    <a:pt x="1085" y="3225"/>
                    <a:pt x="1150" y="3225"/>
                  </a:cubicBezTo>
                  <a:cubicBezTo>
                    <a:pt x="1242" y="3225"/>
                    <a:pt x="1341" y="3219"/>
                    <a:pt x="1453" y="3205"/>
                  </a:cubicBezTo>
                  <a:cubicBezTo>
                    <a:pt x="1572" y="3182"/>
                    <a:pt x="1667" y="3051"/>
                    <a:pt x="1632" y="2931"/>
                  </a:cubicBezTo>
                  <a:cubicBezTo>
                    <a:pt x="1620" y="2872"/>
                    <a:pt x="1572" y="2812"/>
                    <a:pt x="1524" y="2789"/>
                  </a:cubicBezTo>
                  <a:cubicBezTo>
                    <a:pt x="1480" y="2762"/>
                    <a:pt x="1435" y="2748"/>
                    <a:pt x="1390" y="2748"/>
                  </a:cubicBezTo>
                  <a:cubicBezTo>
                    <a:pt x="1376" y="2748"/>
                    <a:pt x="1361" y="2750"/>
                    <a:pt x="1346" y="2753"/>
                  </a:cubicBezTo>
                  <a:lnTo>
                    <a:pt x="1334" y="2753"/>
                  </a:lnTo>
                  <a:cubicBezTo>
                    <a:pt x="1274" y="2765"/>
                    <a:pt x="1215" y="2789"/>
                    <a:pt x="1155" y="2789"/>
                  </a:cubicBezTo>
                  <a:cubicBezTo>
                    <a:pt x="1084" y="2789"/>
                    <a:pt x="989" y="2789"/>
                    <a:pt x="917" y="2765"/>
                  </a:cubicBezTo>
                  <a:cubicBezTo>
                    <a:pt x="858" y="2753"/>
                    <a:pt x="798" y="2741"/>
                    <a:pt x="750" y="2705"/>
                  </a:cubicBezTo>
                  <a:cubicBezTo>
                    <a:pt x="715" y="2681"/>
                    <a:pt x="679" y="2646"/>
                    <a:pt x="631" y="2622"/>
                  </a:cubicBezTo>
                  <a:cubicBezTo>
                    <a:pt x="596" y="2574"/>
                    <a:pt x="548" y="2527"/>
                    <a:pt x="512" y="2491"/>
                  </a:cubicBezTo>
                  <a:cubicBezTo>
                    <a:pt x="489" y="2431"/>
                    <a:pt x="453" y="2372"/>
                    <a:pt x="429" y="2289"/>
                  </a:cubicBezTo>
                  <a:cubicBezTo>
                    <a:pt x="393" y="2217"/>
                    <a:pt x="381" y="2134"/>
                    <a:pt x="381" y="2050"/>
                  </a:cubicBezTo>
                  <a:cubicBezTo>
                    <a:pt x="381" y="1967"/>
                    <a:pt x="381" y="1872"/>
                    <a:pt x="393" y="1788"/>
                  </a:cubicBezTo>
                  <a:cubicBezTo>
                    <a:pt x="417" y="1693"/>
                    <a:pt x="441" y="1622"/>
                    <a:pt x="477" y="1562"/>
                  </a:cubicBezTo>
                  <a:lnTo>
                    <a:pt x="560" y="1431"/>
                  </a:lnTo>
                  <a:cubicBezTo>
                    <a:pt x="596" y="1396"/>
                    <a:pt x="619" y="1372"/>
                    <a:pt x="667" y="1336"/>
                  </a:cubicBezTo>
                  <a:cubicBezTo>
                    <a:pt x="715" y="1312"/>
                    <a:pt x="739" y="1300"/>
                    <a:pt x="786" y="1277"/>
                  </a:cubicBezTo>
                  <a:cubicBezTo>
                    <a:pt x="798" y="1277"/>
                    <a:pt x="834" y="1265"/>
                    <a:pt x="846" y="1265"/>
                  </a:cubicBezTo>
                  <a:cubicBezTo>
                    <a:pt x="870" y="1253"/>
                    <a:pt x="893" y="1253"/>
                    <a:pt x="917" y="1253"/>
                  </a:cubicBezTo>
                  <a:cubicBezTo>
                    <a:pt x="977" y="1253"/>
                    <a:pt x="1048" y="1253"/>
                    <a:pt x="1108" y="1265"/>
                  </a:cubicBezTo>
                  <a:cubicBezTo>
                    <a:pt x="1191" y="1277"/>
                    <a:pt x="1274" y="1312"/>
                    <a:pt x="1370" y="1360"/>
                  </a:cubicBezTo>
                  <a:cubicBezTo>
                    <a:pt x="1465" y="1419"/>
                    <a:pt x="1572" y="1491"/>
                    <a:pt x="1679" y="1562"/>
                  </a:cubicBezTo>
                  <a:cubicBezTo>
                    <a:pt x="1703" y="1574"/>
                    <a:pt x="1739" y="1574"/>
                    <a:pt x="1762" y="1574"/>
                  </a:cubicBezTo>
                  <a:cubicBezTo>
                    <a:pt x="1798" y="1574"/>
                    <a:pt x="1810" y="1562"/>
                    <a:pt x="1822" y="1550"/>
                  </a:cubicBezTo>
                  <a:cubicBezTo>
                    <a:pt x="1858" y="1538"/>
                    <a:pt x="1870" y="1491"/>
                    <a:pt x="1870" y="1443"/>
                  </a:cubicBezTo>
                  <a:cubicBezTo>
                    <a:pt x="1846" y="1205"/>
                    <a:pt x="1810" y="979"/>
                    <a:pt x="1786" y="765"/>
                  </a:cubicBezTo>
                  <a:cubicBezTo>
                    <a:pt x="1751" y="550"/>
                    <a:pt x="1703" y="324"/>
                    <a:pt x="1643" y="86"/>
                  </a:cubicBezTo>
                  <a:cubicBezTo>
                    <a:pt x="1633" y="34"/>
                    <a:pt x="1587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" name="Google Shape;1527;p48">
              <a:extLst>
                <a:ext uri="{FF2B5EF4-FFF2-40B4-BE49-F238E27FC236}">
                  <a16:creationId xmlns:a16="http://schemas.microsoft.com/office/drawing/2014/main" id="{643256B4-24C6-4E7F-B700-FF35A54327B8}"/>
                </a:ext>
              </a:extLst>
            </p:cNvPr>
            <p:cNvSpPr/>
            <p:nvPr/>
          </p:nvSpPr>
          <p:spPr>
            <a:xfrm>
              <a:off x="6415589" y="2551192"/>
              <a:ext cx="187279" cy="206877"/>
            </a:xfrm>
            <a:custGeom>
              <a:avLst/>
              <a:gdLst/>
              <a:ahLst/>
              <a:cxnLst/>
              <a:rect l="l" t="t" r="r" b="b"/>
              <a:pathLst>
                <a:path w="5466" h="6038" extrusionOk="0">
                  <a:moveTo>
                    <a:pt x="3751" y="1"/>
                  </a:moveTo>
                  <a:cubicBezTo>
                    <a:pt x="3620" y="1"/>
                    <a:pt x="3489" y="72"/>
                    <a:pt x="3382" y="179"/>
                  </a:cubicBezTo>
                  <a:cubicBezTo>
                    <a:pt x="3298" y="275"/>
                    <a:pt x="3239" y="417"/>
                    <a:pt x="3191" y="596"/>
                  </a:cubicBezTo>
                  <a:cubicBezTo>
                    <a:pt x="3156" y="739"/>
                    <a:pt x="3132" y="906"/>
                    <a:pt x="3132" y="1108"/>
                  </a:cubicBezTo>
                  <a:cubicBezTo>
                    <a:pt x="3132" y="1215"/>
                    <a:pt x="3132" y="1322"/>
                    <a:pt x="3144" y="1429"/>
                  </a:cubicBezTo>
                  <a:lnTo>
                    <a:pt x="3084" y="1382"/>
                  </a:lnTo>
                  <a:lnTo>
                    <a:pt x="3001" y="1322"/>
                  </a:lnTo>
                  <a:cubicBezTo>
                    <a:pt x="2882" y="1227"/>
                    <a:pt x="2739" y="1132"/>
                    <a:pt x="2620" y="1037"/>
                  </a:cubicBezTo>
                  <a:cubicBezTo>
                    <a:pt x="2441" y="906"/>
                    <a:pt x="2286" y="798"/>
                    <a:pt x="2108" y="691"/>
                  </a:cubicBezTo>
                  <a:cubicBezTo>
                    <a:pt x="1941" y="596"/>
                    <a:pt x="1774" y="513"/>
                    <a:pt x="1608" y="477"/>
                  </a:cubicBezTo>
                  <a:cubicBezTo>
                    <a:pt x="1524" y="441"/>
                    <a:pt x="1453" y="429"/>
                    <a:pt x="1370" y="429"/>
                  </a:cubicBezTo>
                  <a:cubicBezTo>
                    <a:pt x="1298" y="429"/>
                    <a:pt x="1227" y="441"/>
                    <a:pt x="1167" y="453"/>
                  </a:cubicBezTo>
                  <a:cubicBezTo>
                    <a:pt x="1096" y="489"/>
                    <a:pt x="1012" y="536"/>
                    <a:pt x="977" y="560"/>
                  </a:cubicBezTo>
                  <a:cubicBezTo>
                    <a:pt x="917" y="608"/>
                    <a:pt x="858" y="667"/>
                    <a:pt x="810" y="739"/>
                  </a:cubicBezTo>
                  <a:cubicBezTo>
                    <a:pt x="750" y="846"/>
                    <a:pt x="715" y="977"/>
                    <a:pt x="739" y="1108"/>
                  </a:cubicBezTo>
                  <a:cubicBezTo>
                    <a:pt x="750" y="1275"/>
                    <a:pt x="822" y="1406"/>
                    <a:pt x="881" y="1525"/>
                  </a:cubicBezTo>
                  <a:cubicBezTo>
                    <a:pt x="989" y="1727"/>
                    <a:pt x="1131" y="1882"/>
                    <a:pt x="1286" y="2037"/>
                  </a:cubicBezTo>
                  <a:cubicBezTo>
                    <a:pt x="1358" y="2120"/>
                    <a:pt x="1453" y="2203"/>
                    <a:pt x="1536" y="2287"/>
                  </a:cubicBezTo>
                  <a:cubicBezTo>
                    <a:pt x="1393" y="2227"/>
                    <a:pt x="1251" y="2180"/>
                    <a:pt x="1120" y="2156"/>
                  </a:cubicBezTo>
                  <a:cubicBezTo>
                    <a:pt x="989" y="2120"/>
                    <a:pt x="858" y="2108"/>
                    <a:pt x="715" y="2108"/>
                  </a:cubicBezTo>
                  <a:lnTo>
                    <a:pt x="643" y="2108"/>
                  </a:lnTo>
                  <a:cubicBezTo>
                    <a:pt x="500" y="2120"/>
                    <a:pt x="346" y="2168"/>
                    <a:pt x="239" y="2263"/>
                  </a:cubicBezTo>
                  <a:cubicBezTo>
                    <a:pt x="119" y="2358"/>
                    <a:pt x="48" y="2513"/>
                    <a:pt x="24" y="2680"/>
                  </a:cubicBezTo>
                  <a:cubicBezTo>
                    <a:pt x="0" y="2751"/>
                    <a:pt x="0" y="2822"/>
                    <a:pt x="24" y="2894"/>
                  </a:cubicBezTo>
                  <a:cubicBezTo>
                    <a:pt x="36" y="2989"/>
                    <a:pt x="60" y="3061"/>
                    <a:pt x="108" y="3168"/>
                  </a:cubicBezTo>
                  <a:cubicBezTo>
                    <a:pt x="203" y="3334"/>
                    <a:pt x="346" y="3489"/>
                    <a:pt x="560" y="3644"/>
                  </a:cubicBezTo>
                  <a:cubicBezTo>
                    <a:pt x="750" y="3775"/>
                    <a:pt x="977" y="3906"/>
                    <a:pt x="1239" y="4049"/>
                  </a:cubicBezTo>
                  <a:cubicBezTo>
                    <a:pt x="1286" y="4061"/>
                    <a:pt x="1322" y="4085"/>
                    <a:pt x="1358" y="4108"/>
                  </a:cubicBezTo>
                  <a:cubicBezTo>
                    <a:pt x="1251" y="4120"/>
                    <a:pt x="1167" y="4132"/>
                    <a:pt x="1060" y="4168"/>
                  </a:cubicBezTo>
                  <a:cubicBezTo>
                    <a:pt x="989" y="4180"/>
                    <a:pt x="893" y="4204"/>
                    <a:pt x="822" y="4251"/>
                  </a:cubicBezTo>
                  <a:cubicBezTo>
                    <a:pt x="739" y="4299"/>
                    <a:pt x="643" y="4358"/>
                    <a:pt x="572" y="4418"/>
                  </a:cubicBezTo>
                  <a:cubicBezTo>
                    <a:pt x="453" y="4525"/>
                    <a:pt x="393" y="4680"/>
                    <a:pt x="417" y="4835"/>
                  </a:cubicBezTo>
                  <a:cubicBezTo>
                    <a:pt x="453" y="5061"/>
                    <a:pt x="631" y="5216"/>
                    <a:pt x="750" y="5323"/>
                  </a:cubicBezTo>
                  <a:cubicBezTo>
                    <a:pt x="858" y="5418"/>
                    <a:pt x="953" y="5478"/>
                    <a:pt x="1096" y="5561"/>
                  </a:cubicBezTo>
                  <a:cubicBezTo>
                    <a:pt x="1215" y="5632"/>
                    <a:pt x="1346" y="5692"/>
                    <a:pt x="1477" y="5751"/>
                  </a:cubicBezTo>
                  <a:cubicBezTo>
                    <a:pt x="1941" y="5942"/>
                    <a:pt x="2489" y="6037"/>
                    <a:pt x="3144" y="6037"/>
                  </a:cubicBezTo>
                  <a:cubicBezTo>
                    <a:pt x="3370" y="6037"/>
                    <a:pt x="3560" y="6025"/>
                    <a:pt x="3798" y="6001"/>
                  </a:cubicBezTo>
                  <a:cubicBezTo>
                    <a:pt x="3906" y="5990"/>
                    <a:pt x="3989" y="5906"/>
                    <a:pt x="3977" y="5787"/>
                  </a:cubicBezTo>
                  <a:cubicBezTo>
                    <a:pt x="3977" y="5751"/>
                    <a:pt x="3965" y="5740"/>
                    <a:pt x="3965" y="5704"/>
                  </a:cubicBezTo>
                  <a:cubicBezTo>
                    <a:pt x="4096" y="5406"/>
                    <a:pt x="4263" y="5108"/>
                    <a:pt x="4430" y="4835"/>
                  </a:cubicBezTo>
                  <a:cubicBezTo>
                    <a:pt x="4560" y="4597"/>
                    <a:pt x="4691" y="4346"/>
                    <a:pt x="4822" y="4073"/>
                  </a:cubicBezTo>
                  <a:cubicBezTo>
                    <a:pt x="4989" y="3739"/>
                    <a:pt x="5096" y="3465"/>
                    <a:pt x="5180" y="3180"/>
                  </a:cubicBezTo>
                  <a:cubicBezTo>
                    <a:pt x="5215" y="3061"/>
                    <a:pt x="5239" y="2930"/>
                    <a:pt x="5275" y="2787"/>
                  </a:cubicBezTo>
                  <a:cubicBezTo>
                    <a:pt x="5299" y="2787"/>
                    <a:pt x="5334" y="2775"/>
                    <a:pt x="5358" y="2763"/>
                  </a:cubicBezTo>
                  <a:cubicBezTo>
                    <a:pt x="5406" y="2727"/>
                    <a:pt x="5453" y="2692"/>
                    <a:pt x="5453" y="2632"/>
                  </a:cubicBezTo>
                  <a:cubicBezTo>
                    <a:pt x="5465" y="2584"/>
                    <a:pt x="5453" y="2525"/>
                    <a:pt x="5418" y="2477"/>
                  </a:cubicBezTo>
                  <a:cubicBezTo>
                    <a:pt x="5382" y="2418"/>
                    <a:pt x="5334" y="2346"/>
                    <a:pt x="5299" y="2275"/>
                  </a:cubicBezTo>
                  <a:lnTo>
                    <a:pt x="5299" y="2156"/>
                  </a:lnTo>
                  <a:cubicBezTo>
                    <a:pt x="5299" y="2060"/>
                    <a:pt x="5239" y="1989"/>
                    <a:pt x="5168" y="1965"/>
                  </a:cubicBezTo>
                  <a:lnTo>
                    <a:pt x="5037" y="1608"/>
                  </a:lnTo>
                  <a:cubicBezTo>
                    <a:pt x="4930" y="1310"/>
                    <a:pt x="4822" y="1013"/>
                    <a:pt x="4656" y="739"/>
                  </a:cubicBezTo>
                  <a:cubicBezTo>
                    <a:pt x="4537" y="548"/>
                    <a:pt x="4406" y="370"/>
                    <a:pt x="4227" y="239"/>
                  </a:cubicBezTo>
                  <a:cubicBezTo>
                    <a:pt x="4096" y="72"/>
                    <a:pt x="3929" y="1"/>
                    <a:pt x="377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" name="Google Shape;1528;p48">
              <a:extLst>
                <a:ext uri="{FF2B5EF4-FFF2-40B4-BE49-F238E27FC236}">
                  <a16:creationId xmlns:a16="http://schemas.microsoft.com/office/drawing/2014/main" id="{A2CA010C-0E6C-4B9C-9045-CB0D4217CD8F}"/>
                </a:ext>
              </a:extLst>
            </p:cNvPr>
            <p:cNvSpPr/>
            <p:nvPr/>
          </p:nvSpPr>
          <p:spPr>
            <a:xfrm>
              <a:off x="6472703" y="2629925"/>
              <a:ext cx="28986" cy="17577"/>
            </a:xfrm>
            <a:custGeom>
              <a:avLst/>
              <a:gdLst/>
              <a:ahLst/>
              <a:cxnLst/>
              <a:rect l="l" t="t" r="r" b="b"/>
              <a:pathLst>
                <a:path w="846" h="513" extrusionOk="0">
                  <a:moveTo>
                    <a:pt x="72" y="1"/>
                  </a:moveTo>
                  <a:cubicBezTo>
                    <a:pt x="48" y="1"/>
                    <a:pt x="36" y="24"/>
                    <a:pt x="24" y="36"/>
                  </a:cubicBezTo>
                  <a:cubicBezTo>
                    <a:pt x="0" y="60"/>
                    <a:pt x="0" y="96"/>
                    <a:pt x="36" y="108"/>
                  </a:cubicBezTo>
                  <a:cubicBezTo>
                    <a:pt x="155" y="179"/>
                    <a:pt x="274" y="263"/>
                    <a:pt x="393" y="322"/>
                  </a:cubicBezTo>
                  <a:cubicBezTo>
                    <a:pt x="512" y="394"/>
                    <a:pt x="643" y="453"/>
                    <a:pt x="774" y="513"/>
                  </a:cubicBezTo>
                  <a:lnTo>
                    <a:pt x="822" y="513"/>
                  </a:lnTo>
                  <a:cubicBezTo>
                    <a:pt x="834" y="513"/>
                    <a:pt x="834" y="489"/>
                    <a:pt x="846" y="477"/>
                  </a:cubicBezTo>
                  <a:lnTo>
                    <a:pt x="846" y="429"/>
                  </a:lnTo>
                  <a:cubicBezTo>
                    <a:pt x="846" y="417"/>
                    <a:pt x="834" y="417"/>
                    <a:pt x="822" y="405"/>
                  </a:cubicBezTo>
                  <a:cubicBezTo>
                    <a:pt x="810" y="394"/>
                    <a:pt x="774" y="394"/>
                    <a:pt x="762" y="370"/>
                  </a:cubicBezTo>
                  <a:cubicBezTo>
                    <a:pt x="536" y="274"/>
                    <a:pt x="310" y="155"/>
                    <a:pt x="107" y="13"/>
                  </a:cubicBezTo>
                  <a:cubicBezTo>
                    <a:pt x="96" y="13"/>
                    <a:pt x="96" y="1"/>
                    <a:pt x="72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" name="Google Shape;1529;p48">
              <a:extLst>
                <a:ext uri="{FF2B5EF4-FFF2-40B4-BE49-F238E27FC236}">
                  <a16:creationId xmlns:a16="http://schemas.microsoft.com/office/drawing/2014/main" id="{F5623FC5-06C3-4A57-A2C4-C5471232FB3B}"/>
                </a:ext>
              </a:extLst>
            </p:cNvPr>
            <p:cNvSpPr/>
            <p:nvPr/>
          </p:nvSpPr>
          <p:spPr>
            <a:xfrm>
              <a:off x="6466159" y="2689094"/>
              <a:ext cx="30220" cy="11444"/>
            </a:xfrm>
            <a:custGeom>
              <a:avLst/>
              <a:gdLst/>
              <a:ahLst/>
              <a:cxnLst/>
              <a:rect l="l" t="t" r="r" b="b"/>
              <a:pathLst>
                <a:path w="882" h="334" extrusionOk="0">
                  <a:moveTo>
                    <a:pt x="72" y="0"/>
                  </a:moveTo>
                  <a:cubicBezTo>
                    <a:pt x="60" y="0"/>
                    <a:pt x="36" y="36"/>
                    <a:pt x="13" y="48"/>
                  </a:cubicBezTo>
                  <a:cubicBezTo>
                    <a:pt x="1" y="83"/>
                    <a:pt x="36" y="119"/>
                    <a:pt x="60" y="143"/>
                  </a:cubicBezTo>
                  <a:cubicBezTo>
                    <a:pt x="298" y="238"/>
                    <a:pt x="548" y="298"/>
                    <a:pt x="810" y="333"/>
                  </a:cubicBezTo>
                  <a:cubicBezTo>
                    <a:pt x="846" y="333"/>
                    <a:pt x="882" y="298"/>
                    <a:pt x="882" y="262"/>
                  </a:cubicBezTo>
                  <a:cubicBezTo>
                    <a:pt x="882" y="214"/>
                    <a:pt x="846" y="179"/>
                    <a:pt x="810" y="179"/>
                  </a:cubicBezTo>
                  <a:cubicBezTo>
                    <a:pt x="727" y="167"/>
                    <a:pt x="644" y="167"/>
                    <a:pt x="572" y="155"/>
                  </a:cubicBezTo>
                  <a:cubicBezTo>
                    <a:pt x="477" y="131"/>
                    <a:pt x="406" y="119"/>
                    <a:pt x="334" y="95"/>
                  </a:cubicBezTo>
                  <a:cubicBezTo>
                    <a:pt x="251" y="60"/>
                    <a:pt x="167" y="36"/>
                    <a:pt x="96" y="0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" name="Google Shape;1530;p48">
              <a:extLst>
                <a:ext uri="{FF2B5EF4-FFF2-40B4-BE49-F238E27FC236}">
                  <a16:creationId xmlns:a16="http://schemas.microsoft.com/office/drawing/2014/main" id="{C0918C1E-3814-4D9C-94E1-EE026B0D6D10}"/>
                </a:ext>
              </a:extLst>
            </p:cNvPr>
            <p:cNvSpPr/>
            <p:nvPr/>
          </p:nvSpPr>
          <p:spPr>
            <a:xfrm>
              <a:off x="6532660" y="2567912"/>
              <a:ext cx="78769" cy="186491"/>
            </a:xfrm>
            <a:custGeom>
              <a:avLst/>
              <a:gdLst/>
              <a:ahLst/>
              <a:cxnLst/>
              <a:rect l="l" t="t" r="r" b="b"/>
              <a:pathLst>
                <a:path w="2299" h="5443" extrusionOk="0">
                  <a:moveTo>
                    <a:pt x="1013" y="1"/>
                  </a:moveTo>
                  <a:cubicBezTo>
                    <a:pt x="977" y="1"/>
                    <a:pt x="953" y="1"/>
                    <a:pt x="917" y="13"/>
                  </a:cubicBezTo>
                  <a:cubicBezTo>
                    <a:pt x="810" y="60"/>
                    <a:pt x="786" y="179"/>
                    <a:pt x="834" y="275"/>
                  </a:cubicBezTo>
                  <a:cubicBezTo>
                    <a:pt x="1084" y="894"/>
                    <a:pt x="1441" y="1465"/>
                    <a:pt x="1679" y="2096"/>
                  </a:cubicBezTo>
                  <a:cubicBezTo>
                    <a:pt x="1679" y="2084"/>
                    <a:pt x="1667" y="2061"/>
                    <a:pt x="1667" y="2049"/>
                  </a:cubicBezTo>
                  <a:lnTo>
                    <a:pt x="1667" y="2049"/>
                  </a:lnTo>
                  <a:cubicBezTo>
                    <a:pt x="1763" y="2323"/>
                    <a:pt x="1846" y="2596"/>
                    <a:pt x="1870" y="2882"/>
                  </a:cubicBezTo>
                  <a:cubicBezTo>
                    <a:pt x="1882" y="3120"/>
                    <a:pt x="1882" y="3358"/>
                    <a:pt x="1846" y="3597"/>
                  </a:cubicBezTo>
                  <a:cubicBezTo>
                    <a:pt x="1810" y="3751"/>
                    <a:pt x="1763" y="3882"/>
                    <a:pt x="1703" y="4013"/>
                  </a:cubicBezTo>
                  <a:cubicBezTo>
                    <a:pt x="1644" y="4144"/>
                    <a:pt x="1560" y="4263"/>
                    <a:pt x="1465" y="4382"/>
                  </a:cubicBezTo>
                  <a:cubicBezTo>
                    <a:pt x="1370" y="4501"/>
                    <a:pt x="1251" y="4620"/>
                    <a:pt x="1108" y="4716"/>
                  </a:cubicBezTo>
                  <a:cubicBezTo>
                    <a:pt x="977" y="4799"/>
                    <a:pt x="846" y="4882"/>
                    <a:pt x="691" y="4942"/>
                  </a:cubicBezTo>
                  <a:cubicBezTo>
                    <a:pt x="560" y="5001"/>
                    <a:pt x="417" y="5025"/>
                    <a:pt x="262" y="5037"/>
                  </a:cubicBezTo>
                  <a:lnTo>
                    <a:pt x="203" y="5037"/>
                  </a:lnTo>
                  <a:cubicBezTo>
                    <a:pt x="143" y="5061"/>
                    <a:pt x="96" y="5061"/>
                    <a:pt x="60" y="5097"/>
                  </a:cubicBezTo>
                  <a:cubicBezTo>
                    <a:pt x="24" y="5132"/>
                    <a:pt x="0" y="5180"/>
                    <a:pt x="0" y="5240"/>
                  </a:cubicBezTo>
                  <a:cubicBezTo>
                    <a:pt x="0" y="5335"/>
                    <a:pt x="84" y="5442"/>
                    <a:pt x="191" y="5442"/>
                  </a:cubicBezTo>
                  <a:cubicBezTo>
                    <a:pt x="381" y="5442"/>
                    <a:pt x="560" y="5418"/>
                    <a:pt x="739" y="5359"/>
                  </a:cubicBezTo>
                  <a:cubicBezTo>
                    <a:pt x="977" y="5263"/>
                    <a:pt x="1203" y="5156"/>
                    <a:pt x="1394" y="5013"/>
                  </a:cubicBezTo>
                  <a:cubicBezTo>
                    <a:pt x="1584" y="4882"/>
                    <a:pt x="1751" y="4704"/>
                    <a:pt x="1882" y="4501"/>
                  </a:cubicBezTo>
                  <a:cubicBezTo>
                    <a:pt x="2036" y="4311"/>
                    <a:pt x="2144" y="4085"/>
                    <a:pt x="2203" y="3870"/>
                  </a:cubicBezTo>
                  <a:cubicBezTo>
                    <a:pt x="2275" y="3620"/>
                    <a:pt x="2298" y="3335"/>
                    <a:pt x="2286" y="3061"/>
                  </a:cubicBezTo>
                  <a:cubicBezTo>
                    <a:pt x="2286" y="2799"/>
                    <a:pt x="2239" y="2525"/>
                    <a:pt x="2167" y="2275"/>
                  </a:cubicBezTo>
                  <a:cubicBezTo>
                    <a:pt x="2096" y="2025"/>
                    <a:pt x="1989" y="1787"/>
                    <a:pt x="1882" y="1549"/>
                  </a:cubicBezTo>
                  <a:cubicBezTo>
                    <a:pt x="1679" y="1072"/>
                    <a:pt x="1405" y="608"/>
                    <a:pt x="1203" y="132"/>
                  </a:cubicBezTo>
                  <a:cubicBezTo>
                    <a:pt x="1167" y="72"/>
                    <a:pt x="1096" y="25"/>
                    <a:pt x="10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" name="Google Shape;1531;p48">
              <a:extLst>
                <a:ext uri="{FF2B5EF4-FFF2-40B4-BE49-F238E27FC236}">
                  <a16:creationId xmlns:a16="http://schemas.microsoft.com/office/drawing/2014/main" id="{14952CE2-4DCA-432A-A5AA-FC41282C5705}"/>
                </a:ext>
              </a:extLst>
            </p:cNvPr>
            <p:cNvSpPr/>
            <p:nvPr/>
          </p:nvSpPr>
          <p:spPr>
            <a:xfrm>
              <a:off x="6547769" y="2640134"/>
              <a:ext cx="54272" cy="100321"/>
            </a:xfrm>
            <a:custGeom>
              <a:avLst/>
              <a:gdLst/>
              <a:ahLst/>
              <a:cxnLst/>
              <a:rect l="l" t="t" r="r" b="b"/>
              <a:pathLst>
                <a:path w="1584" h="2928" extrusionOk="0">
                  <a:moveTo>
                    <a:pt x="1250" y="0"/>
                  </a:moveTo>
                  <a:cubicBezTo>
                    <a:pt x="1226" y="0"/>
                    <a:pt x="1191" y="12"/>
                    <a:pt x="1167" y="36"/>
                  </a:cubicBezTo>
                  <a:cubicBezTo>
                    <a:pt x="1107" y="60"/>
                    <a:pt x="1072" y="107"/>
                    <a:pt x="1060" y="155"/>
                  </a:cubicBezTo>
                  <a:cubicBezTo>
                    <a:pt x="1048" y="191"/>
                    <a:pt x="1048" y="250"/>
                    <a:pt x="1072" y="298"/>
                  </a:cubicBezTo>
                  <a:cubicBezTo>
                    <a:pt x="1107" y="334"/>
                    <a:pt x="1119" y="369"/>
                    <a:pt x="1131" y="405"/>
                  </a:cubicBezTo>
                  <a:cubicBezTo>
                    <a:pt x="1143" y="453"/>
                    <a:pt x="1167" y="512"/>
                    <a:pt x="1167" y="548"/>
                  </a:cubicBezTo>
                  <a:lnTo>
                    <a:pt x="1167" y="607"/>
                  </a:lnTo>
                  <a:cubicBezTo>
                    <a:pt x="1024" y="810"/>
                    <a:pt x="941" y="1012"/>
                    <a:pt x="869" y="1239"/>
                  </a:cubicBezTo>
                  <a:cubicBezTo>
                    <a:pt x="845" y="1298"/>
                    <a:pt x="833" y="1346"/>
                    <a:pt x="822" y="1405"/>
                  </a:cubicBezTo>
                  <a:cubicBezTo>
                    <a:pt x="810" y="1417"/>
                    <a:pt x="786" y="1441"/>
                    <a:pt x="774" y="1465"/>
                  </a:cubicBezTo>
                  <a:cubicBezTo>
                    <a:pt x="691" y="1536"/>
                    <a:pt x="583" y="1643"/>
                    <a:pt x="512" y="1727"/>
                  </a:cubicBezTo>
                  <a:cubicBezTo>
                    <a:pt x="499" y="1725"/>
                    <a:pt x="486" y="1724"/>
                    <a:pt x="473" y="1724"/>
                  </a:cubicBezTo>
                  <a:cubicBezTo>
                    <a:pt x="403" y="1724"/>
                    <a:pt x="338" y="1752"/>
                    <a:pt x="298" y="1822"/>
                  </a:cubicBezTo>
                  <a:cubicBezTo>
                    <a:pt x="238" y="1893"/>
                    <a:pt x="191" y="1977"/>
                    <a:pt x="155" y="2060"/>
                  </a:cubicBezTo>
                  <a:cubicBezTo>
                    <a:pt x="107" y="2131"/>
                    <a:pt x="71" y="2203"/>
                    <a:pt x="48" y="2274"/>
                  </a:cubicBezTo>
                  <a:cubicBezTo>
                    <a:pt x="12" y="2370"/>
                    <a:pt x="0" y="2453"/>
                    <a:pt x="0" y="2548"/>
                  </a:cubicBezTo>
                  <a:cubicBezTo>
                    <a:pt x="12" y="2632"/>
                    <a:pt x="36" y="2715"/>
                    <a:pt x="71" y="2798"/>
                  </a:cubicBezTo>
                  <a:cubicBezTo>
                    <a:pt x="95" y="2846"/>
                    <a:pt x="131" y="2893"/>
                    <a:pt x="191" y="2905"/>
                  </a:cubicBezTo>
                  <a:cubicBezTo>
                    <a:pt x="223" y="2914"/>
                    <a:pt x="256" y="2927"/>
                    <a:pt x="289" y="2927"/>
                  </a:cubicBezTo>
                  <a:cubicBezTo>
                    <a:pt x="304" y="2927"/>
                    <a:pt x="319" y="2925"/>
                    <a:pt x="333" y="2917"/>
                  </a:cubicBezTo>
                  <a:cubicBezTo>
                    <a:pt x="488" y="2893"/>
                    <a:pt x="643" y="2786"/>
                    <a:pt x="774" y="2679"/>
                  </a:cubicBezTo>
                  <a:cubicBezTo>
                    <a:pt x="905" y="2560"/>
                    <a:pt x="1024" y="2417"/>
                    <a:pt x="1131" y="2262"/>
                  </a:cubicBezTo>
                  <a:cubicBezTo>
                    <a:pt x="1238" y="2120"/>
                    <a:pt x="1322" y="1953"/>
                    <a:pt x="1369" y="1774"/>
                  </a:cubicBezTo>
                  <a:cubicBezTo>
                    <a:pt x="1381" y="1727"/>
                    <a:pt x="1381" y="1667"/>
                    <a:pt x="1405" y="1631"/>
                  </a:cubicBezTo>
                  <a:cubicBezTo>
                    <a:pt x="1464" y="1465"/>
                    <a:pt x="1488" y="1310"/>
                    <a:pt x="1524" y="1155"/>
                  </a:cubicBezTo>
                  <a:cubicBezTo>
                    <a:pt x="1536" y="1060"/>
                    <a:pt x="1548" y="977"/>
                    <a:pt x="1548" y="881"/>
                  </a:cubicBezTo>
                  <a:cubicBezTo>
                    <a:pt x="1560" y="774"/>
                    <a:pt x="1584" y="655"/>
                    <a:pt x="1560" y="560"/>
                  </a:cubicBezTo>
                  <a:cubicBezTo>
                    <a:pt x="1548" y="393"/>
                    <a:pt x="1524" y="238"/>
                    <a:pt x="1429" y="107"/>
                  </a:cubicBezTo>
                  <a:cubicBezTo>
                    <a:pt x="1405" y="48"/>
                    <a:pt x="1369" y="24"/>
                    <a:pt x="131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" name="Google Shape;1532;p48">
              <a:extLst>
                <a:ext uri="{FF2B5EF4-FFF2-40B4-BE49-F238E27FC236}">
                  <a16:creationId xmlns:a16="http://schemas.microsoft.com/office/drawing/2014/main" id="{F2CF6CA9-4358-4354-B71B-947F97D7C453}"/>
                </a:ext>
              </a:extLst>
            </p:cNvPr>
            <p:cNvSpPr/>
            <p:nvPr/>
          </p:nvSpPr>
          <p:spPr>
            <a:xfrm>
              <a:off x="6502476" y="2620948"/>
              <a:ext cx="112210" cy="136844"/>
            </a:xfrm>
            <a:custGeom>
              <a:avLst/>
              <a:gdLst/>
              <a:ahLst/>
              <a:cxnLst/>
              <a:rect l="l" t="t" r="r" b="b"/>
              <a:pathLst>
                <a:path w="3275" h="3994" extrusionOk="0">
                  <a:moveTo>
                    <a:pt x="1929" y="3346"/>
                  </a:moveTo>
                  <a:cubicBezTo>
                    <a:pt x="1929" y="3346"/>
                    <a:pt x="1917" y="3346"/>
                    <a:pt x="1917" y="3358"/>
                  </a:cubicBezTo>
                  <a:lnTo>
                    <a:pt x="1929" y="3346"/>
                  </a:lnTo>
                  <a:close/>
                  <a:moveTo>
                    <a:pt x="2584" y="1"/>
                  </a:moveTo>
                  <a:cubicBezTo>
                    <a:pt x="2572" y="1"/>
                    <a:pt x="2560" y="1"/>
                    <a:pt x="2525" y="13"/>
                  </a:cubicBezTo>
                  <a:cubicBezTo>
                    <a:pt x="2501" y="13"/>
                    <a:pt x="2453" y="24"/>
                    <a:pt x="2417" y="48"/>
                  </a:cubicBezTo>
                  <a:cubicBezTo>
                    <a:pt x="2382" y="72"/>
                    <a:pt x="2346" y="132"/>
                    <a:pt x="2334" y="179"/>
                  </a:cubicBezTo>
                  <a:cubicBezTo>
                    <a:pt x="2322" y="239"/>
                    <a:pt x="2334" y="286"/>
                    <a:pt x="2370" y="322"/>
                  </a:cubicBezTo>
                  <a:lnTo>
                    <a:pt x="2501" y="596"/>
                  </a:lnTo>
                  <a:cubicBezTo>
                    <a:pt x="2632" y="894"/>
                    <a:pt x="2751" y="1191"/>
                    <a:pt x="2810" y="1501"/>
                  </a:cubicBezTo>
                  <a:cubicBezTo>
                    <a:pt x="2846" y="1668"/>
                    <a:pt x="2858" y="1846"/>
                    <a:pt x="2846" y="2013"/>
                  </a:cubicBezTo>
                  <a:cubicBezTo>
                    <a:pt x="2822" y="2168"/>
                    <a:pt x="2798" y="2322"/>
                    <a:pt x="2739" y="2489"/>
                  </a:cubicBezTo>
                  <a:cubicBezTo>
                    <a:pt x="2691" y="2608"/>
                    <a:pt x="2644" y="2715"/>
                    <a:pt x="2572" y="2822"/>
                  </a:cubicBezTo>
                  <a:cubicBezTo>
                    <a:pt x="2501" y="2930"/>
                    <a:pt x="2405" y="3037"/>
                    <a:pt x="2310" y="3120"/>
                  </a:cubicBezTo>
                  <a:cubicBezTo>
                    <a:pt x="2191" y="3227"/>
                    <a:pt x="2048" y="3311"/>
                    <a:pt x="1905" y="3394"/>
                  </a:cubicBezTo>
                  <a:cubicBezTo>
                    <a:pt x="1715" y="3465"/>
                    <a:pt x="1513" y="3525"/>
                    <a:pt x="1310" y="3573"/>
                  </a:cubicBezTo>
                  <a:cubicBezTo>
                    <a:pt x="1133" y="3589"/>
                    <a:pt x="962" y="3606"/>
                    <a:pt x="785" y="3606"/>
                  </a:cubicBezTo>
                  <a:cubicBezTo>
                    <a:pt x="711" y="3606"/>
                    <a:pt x="637" y="3603"/>
                    <a:pt x="560" y="3596"/>
                  </a:cubicBezTo>
                  <a:cubicBezTo>
                    <a:pt x="465" y="3584"/>
                    <a:pt x="370" y="3573"/>
                    <a:pt x="262" y="3561"/>
                  </a:cubicBezTo>
                  <a:cubicBezTo>
                    <a:pt x="245" y="3554"/>
                    <a:pt x="228" y="3551"/>
                    <a:pt x="211" y="3551"/>
                  </a:cubicBezTo>
                  <a:cubicBezTo>
                    <a:pt x="131" y="3551"/>
                    <a:pt x="54" y="3615"/>
                    <a:pt x="24" y="3704"/>
                  </a:cubicBezTo>
                  <a:cubicBezTo>
                    <a:pt x="0" y="3811"/>
                    <a:pt x="72" y="3930"/>
                    <a:pt x="179" y="3942"/>
                  </a:cubicBezTo>
                  <a:cubicBezTo>
                    <a:pt x="346" y="3954"/>
                    <a:pt x="500" y="3989"/>
                    <a:pt x="667" y="3989"/>
                  </a:cubicBezTo>
                  <a:cubicBezTo>
                    <a:pt x="718" y="3992"/>
                    <a:pt x="768" y="3994"/>
                    <a:pt x="819" y="3994"/>
                  </a:cubicBezTo>
                  <a:cubicBezTo>
                    <a:pt x="971" y="3994"/>
                    <a:pt x="1123" y="3980"/>
                    <a:pt x="1274" y="3954"/>
                  </a:cubicBezTo>
                  <a:cubicBezTo>
                    <a:pt x="1489" y="3930"/>
                    <a:pt x="1691" y="3882"/>
                    <a:pt x="1882" y="3811"/>
                  </a:cubicBezTo>
                  <a:cubicBezTo>
                    <a:pt x="2263" y="3668"/>
                    <a:pt x="2620" y="3442"/>
                    <a:pt x="2858" y="3108"/>
                  </a:cubicBezTo>
                  <a:cubicBezTo>
                    <a:pt x="2989" y="2918"/>
                    <a:pt x="3084" y="2715"/>
                    <a:pt x="3156" y="2513"/>
                  </a:cubicBezTo>
                  <a:cubicBezTo>
                    <a:pt x="3227" y="2275"/>
                    <a:pt x="3275" y="2013"/>
                    <a:pt x="3263" y="1751"/>
                  </a:cubicBezTo>
                  <a:cubicBezTo>
                    <a:pt x="3239" y="1453"/>
                    <a:pt x="3179" y="1156"/>
                    <a:pt x="3084" y="894"/>
                  </a:cubicBezTo>
                  <a:cubicBezTo>
                    <a:pt x="2977" y="620"/>
                    <a:pt x="2846" y="358"/>
                    <a:pt x="2703" y="84"/>
                  </a:cubicBezTo>
                  <a:cubicBezTo>
                    <a:pt x="2691" y="36"/>
                    <a:pt x="2632" y="13"/>
                    <a:pt x="258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Google Shape;1533;p48">
              <a:extLst>
                <a:ext uri="{FF2B5EF4-FFF2-40B4-BE49-F238E27FC236}">
                  <a16:creationId xmlns:a16="http://schemas.microsoft.com/office/drawing/2014/main" id="{A5B80DAA-C60B-4423-AA44-45DDA16C9C09}"/>
                </a:ext>
              </a:extLst>
            </p:cNvPr>
            <p:cNvSpPr/>
            <p:nvPr/>
          </p:nvSpPr>
          <p:spPr>
            <a:xfrm>
              <a:off x="6505731" y="2741308"/>
              <a:ext cx="23710" cy="14287"/>
            </a:xfrm>
            <a:custGeom>
              <a:avLst/>
              <a:gdLst/>
              <a:ahLst/>
              <a:cxnLst/>
              <a:rect l="l" t="t" r="r" b="b"/>
              <a:pathLst>
                <a:path w="692" h="417" extrusionOk="0">
                  <a:moveTo>
                    <a:pt x="179" y="0"/>
                  </a:moveTo>
                  <a:cubicBezTo>
                    <a:pt x="132" y="0"/>
                    <a:pt x="84" y="24"/>
                    <a:pt x="48" y="71"/>
                  </a:cubicBezTo>
                  <a:cubicBezTo>
                    <a:pt x="24" y="119"/>
                    <a:pt x="1" y="179"/>
                    <a:pt x="1" y="226"/>
                  </a:cubicBezTo>
                  <a:cubicBezTo>
                    <a:pt x="24" y="262"/>
                    <a:pt x="36" y="321"/>
                    <a:pt x="84" y="357"/>
                  </a:cubicBezTo>
                  <a:cubicBezTo>
                    <a:pt x="120" y="381"/>
                    <a:pt x="167" y="393"/>
                    <a:pt x="227" y="393"/>
                  </a:cubicBezTo>
                  <a:cubicBezTo>
                    <a:pt x="334" y="393"/>
                    <a:pt x="429" y="417"/>
                    <a:pt x="513" y="417"/>
                  </a:cubicBezTo>
                  <a:cubicBezTo>
                    <a:pt x="560" y="417"/>
                    <a:pt x="620" y="369"/>
                    <a:pt x="644" y="345"/>
                  </a:cubicBezTo>
                  <a:cubicBezTo>
                    <a:pt x="679" y="298"/>
                    <a:pt x="691" y="238"/>
                    <a:pt x="691" y="191"/>
                  </a:cubicBezTo>
                  <a:cubicBezTo>
                    <a:pt x="679" y="143"/>
                    <a:pt x="667" y="83"/>
                    <a:pt x="620" y="60"/>
                  </a:cubicBezTo>
                  <a:cubicBezTo>
                    <a:pt x="572" y="24"/>
                    <a:pt x="525" y="12"/>
                    <a:pt x="465" y="12"/>
                  </a:cubicBezTo>
                  <a:cubicBezTo>
                    <a:pt x="370" y="1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" name="Google Shape;1534;p48">
              <a:extLst>
                <a:ext uri="{FF2B5EF4-FFF2-40B4-BE49-F238E27FC236}">
                  <a16:creationId xmlns:a16="http://schemas.microsoft.com/office/drawing/2014/main" id="{945CD0EE-5EA3-457A-9B9F-44138404DB41}"/>
                </a:ext>
              </a:extLst>
            </p:cNvPr>
            <p:cNvSpPr/>
            <p:nvPr/>
          </p:nvSpPr>
          <p:spPr>
            <a:xfrm>
              <a:off x="6497988" y="2741308"/>
              <a:ext cx="38374" cy="15521"/>
            </a:xfrm>
            <a:custGeom>
              <a:avLst/>
              <a:gdLst/>
              <a:ahLst/>
              <a:cxnLst/>
              <a:rect l="l" t="t" r="r" b="b"/>
              <a:pathLst>
                <a:path w="1120" h="453" extrusionOk="0">
                  <a:moveTo>
                    <a:pt x="215" y="0"/>
                  </a:moveTo>
                  <a:cubicBezTo>
                    <a:pt x="191" y="0"/>
                    <a:pt x="143" y="0"/>
                    <a:pt x="108" y="24"/>
                  </a:cubicBezTo>
                  <a:cubicBezTo>
                    <a:pt x="72" y="36"/>
                    <a:pt x="36" y="95"/>
                    <a:pt x="24" y="143"/>
                  </a:cubicBezTo>
                  <a:cubicBezTo>
                    <a:pt x="0" y="250"/>
                    <a:pt x="72" y="369"/>
                    <a:pt x="179" y="381"/>
                  </a:cubicBezTo>
                  <a:cubicBezTo>
                    <a:pt x="429" y="429"/>
                    <a:pt x="679" y="452"/>
                    <a:pt x="929" y="452"/>
                  </a:cubicBezTo>
                  <a:cubicBezTo>
                    <a:pt x="1048" y="452"/>
                    <a:pt x="1120" y="357"/>
                    <a:pt x="1120" y="250"/>
                  </a:cubicBezTo>
                  <a:cubicBezTo>
                    <a:pt x="1108" y="202"/>
                    <a:pt x="1096" y="143"/>
                    <a:pt x="1048" y="119"/>
                  </a:cubicBezTo>
                  <a:cubicBezTo>
                    <a:pt x="1001" y="83"/>
                    <a:pt x="965" y="71"/>
                    <a:pt x="905" y="71"/>
                  </a:cubicBezTo>
                  <a:cubicBezTo>
                    <a:pt x="810" y="71"/>
                    <a:pt x="739" y="60"/>
                    <a:pt x="667" y="60"/>
                  </a:cubicBezTo>
                  <a:cubicBezTo>
                    <a:pt x="536" y="48"/>
                    <a:pt x="381" y="24"/>
                    <a:pt x="250" y="12"/>
                  </a:cubicBezTo>
                  <a:cubicBezTo>
                    <a:pt x="239" y="0"/>
                    <a:pt x="215" y="0"/>
                    <a:pt x="21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" name="Google Shape;1535;p48">
              <a:extLst>
                <a:ext uri="{FF2B5EF4-FFF2-40B4-BE49-F238E27FC236}">
                  <a16:creationId xmlns:a16="http://schemas.microsoft.com/office/drawing/2014/main" id="{1C0A0F3A-A73F-4242-9DEB-DDD9DB47DA18}"/>
                </a:ext>
              </a:extLst>
            </p:cNvPr>
            <p:cNvSpPr/>
            <p:nvPr/>
          </p:nvSpPr>
          <p:spPr>
            <a:xfrm>
              <a:off x="6501243" y="2742096"/>
              <a:ext cx="38374" cy="15624"/>
            </a:xfrm>
            <a:custGeom>
              <a:avLst/>
              <a:gdLst/>
              <a:ahLst/>
              <a:cxnLst/>
              <a:rect l="l" t="t" r="r" b="b"/>
              <a:pathLst>
                <a:path w="1120" h="456" extrusionOk="0">
                  <a:moveTo>
                    <a:pt x="227" y="1"/>
                  </a:moveTo>
                  <a:cubicBezTo>
                    <a:pt x="203" y="1"/>
                    <a:pt x="155" y="1"/>
                    <a:pt x="120" y="37"/>
                  </a:cubicBezTo>
                  <a:cubicBezTo>
                    <a:pt x="84" y="48"/>
                    <a:pt x="48" y="108"/>
                    <a:pt x="36" y="156"/>
                  </a:cubicBezTo>
                  <a:cubicBezTo>
                    <a:pt x="1" y="251"/>
                    <a:pt x="84" y="370"/>
                    <a:pt x="179" y="394"/>
                  </a:cubicBezTo>
                  <a:cubicBezTo>
                    <a:pt x="413" y="415"/>
                    <a:pt x="628" y="455"/>
                    <a:pt x="849" y="455"/>
                  </a:cubicBezTo>
                  <a:cubicBezTo>
                    <a:pt x="875" y="455"/>
                    <a:pt x="902" y="455"/>
                    <a:pt x="929" y="453"/>
                  </a:cubicBezTo>
                  <a:cubicBezTo>
                    <a:pt x="1048" y="453"/>
                    <a:pt x="1120" y="346"/>
                    <a:pt x="1120" y="239"/>
                  </a:cubicBezTo>
                  <a:cubicBezTo>
                    <a:pt x="1120" y="120"/>
                    <a:pt x="1013" y="48"/>
                    <a:pt x="906" y="48"/>
                  </a:cubicBezTo>
                  <a:cubicBezTo>
                    <a:pt x="878" y="52"/>
                    <a:pt x="849" y="54"/>
                    <a:pt x="819" y="54"/>
                  </a:cubicBezTo>
                  <a:cubicBezTo>
                    <a:pt x="760" y="54"/>
                    <a:pt x="699" y="48"/>
                    <a:pt x="644" y="48"/>
                  </a:cubicBezTo>
                  <a:cubicBezTo>
                    <a:pt x="525" y="37"/>
                    <a:pt x="394" y="25"/>
                    <a:pt x="27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" name="Google Shape;1536;p48">
              <a:extLst>
                <a:ext uri="{FF2B5EF4-FFF2-40B4-BE49-F238E27FC236}">
                  <a16:creationId xmlns:a16="http://schemas.microsoft.com/office/drawing/2014/main" id="{772045E9-443C-4384-96EB-81B757B22141}"/>
                </a:ext>
              </a:extLst>
            </p:cNvPr>
            <p:cNvSpPr/>
            <p:nvPr/>
          </p:nvSpPr>
          <p:spPr>
            <a:xfrm>
              <a:off x="6495144" y="2740074"/>
              <a:ext cx="42040" cy="16754"/>
            </a:xfrm>
            <a:custGeom>
              <a:avLst/>
              <a:gdLst/>
              <a:ahLst/>
              <a:cxnLst/>
              <a:rect l="l" t="t" r="r" b="b"/>
              <a:pathLst>
                <a:path w="1227" h="489" extrusionOk="0">
                  <a:moveTo>
                    <a:pt x="238" y="0"/>
                  </a:moveTo>
                  <a:cubicBezTo>
                    <a:pt x="143" y="0"/>
                    <a:pt x="48" y="60"/>
                    <a:pt x="36" y="167"/>
                  </a:cubicBezTo>
                  <a:cubicBezTo>
                    <a:pt x="0" y="274"/>
                    <a:pt x="83" y="393"/>
                    <a:pt x="179" y="405"/>
                  </a:cubicBezTo>
                  <a:cubicBezTo>
                    <a:pt x="464" y="453"/>
                    <a:pt x="750" y="477"/>
                    <a:pt x="1036" y="488"/>
                  </a:cubicBezTo>
                  <a:cubicBezTo>
                    <a:pt x="1155" y="488"/>
                    <a:pt x="1226" y="393"/>
                    <a:pt x="1226" y="286"/>
                  </a:cubicBezTo>
                  <a:cubicBezTo>
                    <a:pt x="1215" y="238"/>
                    <a:pt x="1191" y="179"/>
                    <a:pt x="1155" y="155"/>
                  </a:cubicBezTo>
                  <a:cubicBezTo>
                    <a:pt x="1107" y="119"/>
                    <a:pt x="1060" y="107"/>
                    <a:pt x="1000" y="107"/>
                  </a:cubicBezTo>
                  <a:cubicBezTo>
                    <a:pt x="929" y="107"/>
                    <a:pt x="857" y="96"/>
                    <a:pt x="774" y="96"/>
                  </a:cubicBezTo>
                  <a:cubicBezTo>
                    <a:pt x="595" y="84"/>
                    <a:pt x="441" y="60"/>
                    <a:pt x="262" y="36"/>
                  </a:cubicBezTo>
                  <a:cubicBezTo>
                    <a:pt x="238" y="36"/>
                    <a:pt x="226" y="36"/>
                    <a:pt x="23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Google Shape;1537;p48">
              <a:extLst>
                <a:ext uri="{FF2B5EF4-FFF2-40B4-BE49-F238E27FC236}">
                  <a16:creationId xmlns:a16="http://schemas.microsoft.com/office/drawing/2014/main" id="{BC39D54F-86F7-4230-8170-5073FFA7F30E}"/>
                </a:ext>
              </a:extLst>
            </p:cNvPr>
            <p:cNvSpPr/>
            <p:nvPr/>
          </p:nvSpPr>
          <p:spPr>
            <a:xfrm>
              <a:off x="6554279" y="2561813"/>
              <a:ext cx="59171" cy="131020"/>
            </a:xfrm>
            <a:custGeom>
              <a:avLst/>
              <a:gdLst/>
              <a:ahLst/>
              <a:cxnLst/>
              <a:rect l="l" t="t" r="r" b="b"/>
              <a:pathLst>
                <a:path w="1727" h="3824" extrusionOk="0">
                  <a:moveTo>
                    <a:pt x="1155" y="2441"/>
                  </a:moveTo>
                  <a:lnTo>
                    <a:pt x="1155" y="2441"/>
                  </a:lnTo>
                  <a:cubicBezTo>
                    <a:pt x="1156" y="2445"/>
                    <a:pt x="1157" y="2449"/>
                    <a:pt x="1158" y="2453"/>
                  </a:cubicBezTo>
                  <a:lnTo>
                    <a:pt x="1158" y="2453"/>
                  </a:lnTo>
                  <a:cubicBezTo>
                    <a:pt x="1157" y="2449"/>
                    <a:pt x="1155" y="2445"/>
                    <a:pt x="1155" y="2441"/>
                  </a:cubicBezTo>
                  <a:close/>
                  <a:moveTo>
                    <a:pt x="215" y="0"/>
                  </a:moveTo>
                  <a:cubicBezTo>
                    <a:pt x="179" y="0"/>
                    <a:pt x="155" y="0"/>
                    <a:pt x="120" y="12"/>
                  </a:cubicBezTo>
                  <a:cubicBezTo>
                    <a:pt x="72" y="24"/>
                    <a:pt x="36" y="72"/>
                    <a:pt x="12" y="119"/>
                  </a:cubicBezTo>
                  <a:cubicBezTo>
                    <a:pt x="1" y="167"/>
                    <a:pt x="1" y="226"/>
                    <a:pt x="12" y="262"/>
                  </a:cubicBezTo>
                  <a:cubicBezTo>
                    <a:pt x="36" y="322"/>
                    <a:pt x="60" y="346"/>
                    <a:pt x="108" y="369"/>
                  </a:cubicBezTo>
                  <a:lnTo>
                    <a:pt x="96" y="369"/>
                  </a:lnTo>
                  <a:cubicBezTo>
                    <a:pt x="155" y="405"/>
                    <a:pt x="191" y="429"/>
                    <a:pt x="239" y="477"/>
                  </a:cubicBezTo>
                  <a:cubicBezTo>
                    <a:pt x="334" y="584"/>
                    <a:pt x="417" y="703"/>
                    <a:pt x="489" y="822"/>
                  </a:cubicBezTo>
                  <a:cubicBezTo>
                    <a:pt x="632" y="1060"/>
                    <a:pt x="751" y="1322"/>
                    <a:pt x="858" y="1596"/>
                  </a:cubicBezTo>
                  <a:cubicBezTo>
                    <a:pt x="952" y="1891"/>
                    <a:pt x="1070" y="2187"/>
                    <a:pt x="1165" y="2482"/>
                  </a:cubicBezTo>
                  <a:lnTo>
                    <a:pt x="1165" y="2482"/>
                  </a:lnTo>
                  <a:cubicBezTo>
                    <a:pt x="1243" y="2813"/>
                    <a:pt x="1298" y="3134"/>
                    <a:pt x="1298" y="3477"/>
                  </a:cubicBezTo>
                  <a:lnTo>
                    <a:pt x="1298" y="3596"/>
                  </a:lnTo>
                  <a:cubicBezTo>
                    <a:pt x="1298" y="3655"/>
                    <a:pt x="1310" y="3703"/>
                    <a:pt x="1346" y="3751"/>
                  </a:cubicBezTo>
                  <a:cubicBezTo>
                    <a:pt x="1370" y="3798"/>
                    <a:pt x="1429" y="3822"/>
                    <a:pt x="1477" y="3822"/>
                  </a:cubicBezTo>
                  <a:cubicBezTo>
                    <a:pt x="1484" y="3823"/>
                    <a:pt x="1491" y="3823"/>
                    <a:pt x="1498" y="3823"/>
                  </a:cubicBezTo>
                  <a:cubicBezTo>
                    <a:pt x="1599" y="3823"/>
                    <a:pt x="1703" y="3744"/>
                    <a:pt x="1703" y="3644"/>
                  </a:cubicBezTo>
                  <a:cubicBezTo>
                    <a:pt x="1727" y="3227"/>
                    <a:pt x="1667" y="2822"/>
                    <a:pt x="1572" y="2429"/>
                  </a:cubicBezTo>
                  <a:cubicBezTo>
                    <a:pt x="1513" y="2215"/>
                    <a:pt x="1453" y="2024"/>
                    <a:pt x="1370" y="1834"/>
                  </a:cubicBezTo>
                  <a:lnTo>
                    <a:pt x="1239" y="1477"/>
                  </a:lnTo>
                  <a:cubicBezTo>
                    <a:pt x="1132" y="1191"/>
                    <a:pt x="1001" y="905"/>
                    <a:pt x="858" y="643"/>
                  </a:cubicBezTo>
                  <a:cubicBezTo>
                    <a:pt x="774" y="500"/>
                    <a:pt x="691" y="369"/>
                    <a:pt x="584" y="262"/>
                  </a:cubicBezTo>
                  <a:cubicBezTo>
                    <a:pt x="536" y="203"/>
                    <a:pt x="501" y="167"/>
                    <a:pt x="441" y="119"/>
                  </a:cubicBezTo>
                  <a:cubicBezTo>
                    <a:pt x="393" y="72"/>
                    <a:pt x="334" y="48"/>
                    <a:pt x="274" y="12"/>
                  </a:cubicBezTo>
                  <a:cubicBezTo>
                    <a:pt x="251" y="0"/>
                    <a:pt x="227" y="0"/>
                    <a:pt x="21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Google Shape;1538;p48">
              <a:extLst>
                <a:ext uri="{FF2B5EF4-FFF2-40B4-BE49-F238E27FC236}">
                  <a16:creationId xmlns:a16="http://schemas.microsoft.com/office/drawing/2014/main" id="{E69AF3FD-78BD-4BB7-A958-2945C33CE757}"/>
                </a:ext>
              </a:extLst>
            </p:cNvPr>
            <p:cNvSpPr/>
            <p:nvPr/>
          </p:nvSpPr>
          <p:spPr>
            <a:xfrm>
              <a:off x="6551846" y="2290122"/>
              <a:ext cx="480977" cy="583799"/>
            </a:xfrm>
            <a:custGeom>
              <a:avLst/>
              <a:gdLst/>
              <a:ahLst/>
              <a:cxnLst/>
              <a:rect l="l" t="t" r="r" b="b"/>
              <a:pathLst>
                <a:path w="14038" h="17039" extrusionOk="0">
                  <a:moveTo>
                    <a:pt x="9287" y="1"/>
                  </a:moveTo>
                  <a:cubicBezTo>
                    <a:pt x="8906" y="1"/>
                    <a:pt x="8501" y="84"/>
                    <a:pt x="8132" y="251"/>
                  </a:cubicBezTo>
                  <a:cubicBezTo>
                    <a:pt x="7977" y="310"/>
                    <a:pt x="7834" y="394"/>
                    <a:pt x="7692" y="501"/>
                  </a:cubicBezTo>
                  <a:cubicBezTo>
                    <a:pt x="7572" y="596"/>
                    <a:pt x="7453" y="679"/>
                    <a:pt x="7334" y="810"/>
                  </a:cubicBezTo>
                  <a:cubicBezTo>
                    <a:pt x="7144" y="1013"/>
                    <a:pt x="6965" y="1275"/>
                    <a:pt x="6834" y="1572"/>
                  </a:cubicBezTo>
                  <a:cubicBezTo>
                    <a:pt x="6715" y="1822"/>
                    <a:pt x="6620" y="2144"/>
                    <a:pt x="6549" y="2501"/>
                  </a:cubicBezTo>
                  <a:cubicBezTo>
                    <a:pt x="6489" y="2799"/>
                    <a:pt x="6453" y="3120"/>
                    <a:pt x="6441" y="3489"/>
                  </a:cubicBezTo>
                  <a:cubicBezTo>
                    <a:pt x="6429" y="4108"/>
                    <a:pt x="6453" y="4775"/>
                    <a:pt x="6560" y="5597"/>
                  </a:cubicBezTo>
                  <a:cubicBezTo>
                    <a:pt x="6620" y="6037"/>
                    <a:pt x="6691" y="6502"/>
                    <a:pt x="6775" y="6942"/>
                  </a:cubicBezTo>
                  <a:lnTo>
                    <a:pt x="6787" y="6990"/>
                  </a:lnTo>
                  <a:lnTo>
                    <a:pt x="6799" y="7097"/>
                  </a:lnTo>
                  <a:cubicBezTo>
                    <a:pt x="6870" y="7525"/>
                    <a:pt x="6953" y="7954"/>
                    <a:pt x="6953" y="8407"/>
                  </a:cubicBezTo>
                  <a:cubicBezTo>
                    <a:pt x="6953" y="8728"/>
                    <a:pt x="6918" y="9014"/>
                    <a:pt x="6858" y="9288"/>
                  </a:cubicBezTo>
                  <a:cubicBezTo>
                    <a:pt x="6810" y="9478"/>
                    <a:pt x="6739" y="9645"/>
                    <a:pt x="6668" y="9788"/>
                  </a:cubicBezTo>
                  <a:cubicBezTo>
                    <a:pt x="6596" y="9919"/>
                    <a:pt x="6501" y="10038"/>
                    <a:pt x="6394" y="10145"/>
                  </a:cubicBezTo>
                  <a:cubicBezTo>
                    <a:pt x="6310" y="10240"/>
                    <a:pt x="6203" y="10323"/>
                    <a:pt x="6084" y="10383"/>
                  </a:cubicBezTo>
                  <a:cubicBezTo>
                    <a:pt x="5941" y="10478"/>
                    <a:pt x="5787" y="10538"/>
                    <a:pt x="5620" y="10573"/>
                  </a:cubicBezTo>
                  <a:cubicBezTo>
                    <a:pt x="5394" y="10633"/>
                    <a:pt x="5120" y="10681"/>
                    <a:pt x="4834" y="10681"/>
                  </a:cubicBezTo>
                  <a:cubicBezTo>
                    <a:pt x="4405" y="10681"/>
                    <a:pt x="3953" y="10609"/>
                    <a:pt x="3441" y="10490"/>
                  </a:cubicBezTo>
                  <a:lnTo>
                    <a:pt x="3441" y="10490"/>
                  </a:lnTo>
                  <a:lnTo>
                    <a:pt x="3453" y="10502"/>
                  </a:lnTo>
                  <a:cubicBezTo>
                    <a:pt x="2869" y="10335"/>
                    <a:pt x="2274" y="10121"/>
                    <a:pt x="1691" y="9800"/>
                  </a:cubicBezTo>
                  <a:cubicBezTo>
                    <a:pt x="1679" y="9788"/>
                    <a:pt x="1655" y="9788"/>
                    <a:pt x="1619" y="9788"/>
                  </a:cubicBezTo>
                  <a:cubicBezTo>
                    <a:pt x="1596" y="9788"/>
                    <a:pt x="1560" y="9788"/>
                    <a:pt x="1548" y="9800"/>
                  </a:cubicBezTo>
                  <a:lnTo>
                    <a:pt x="1512" y="9800"/>
                  </a:lnTo>
                  <a:cubicBezTo>
                    <a:pt x="1453" y="9800"/>
                    <a:pt x="1417" y="9835"/>
                    <a:pt x="1381" y="9859"/>
                  </a:cubicBezTo>
                  <a:cubicBezTo>
                    <a:pt x="1143" y="10050"/>
                    <a:pt x="941" y="10312"/>
                    <a:pt x="714" y="10621"/>
                  </a:cubicBezTo>
                  <a:cubicBezTo>
                    <a:pt x="524" y="10919"/>
                    <a:pt x="345" y="11264"/>
                    <a:pt x="202" y="11645"/>
                  </a:cubicBezTo>
                  <a:cubicBezTo>
                    <a:pt x="83" y="12002"/>
                    <a:pt x="12" y="12371"/>
                    <a:pt x="0" y="12728"/>
                  </a:cubicBezTo>
                  <a:cubicBezTo>
                    <a:pt x="0" y="12919"/>
                    <a:pt x="12" y="13086"/>
                    <a:pt x="48" y="13288"/>
                  </a:cubicBezTo>
                  <a:cubicBezTo>
                    <a:pt x="72" y="13455"/>
                    <a:pt x="119" y="13610"/>
                    <a:pt x="191" y="13776"/>
                  </a:cubicBezTo>
                  <a:cubicBezTo>
                    <a:pt x="191" y="13824"/>
                    <a:pt x="202" y="13848"/>
                    <a:pt x="238" y="13883"/>
                  </a:cubicBezTo>
                  <a:cubicBezTo>
                    <a:pt x="845" y="14586"/>
                    <a:pt x="1631" y="15193"/>
                    <a:pt x="2679" y="15729"/>
                  </a:cubicBezTo>
                  <a:cubicBezTo>
                    <a:pt x="3524" y="16169"/>
                    <a:pt x="4465" y="16515"/>
                    <a:pt x="5441" y="16753"/>
                  </a:cubicBezTo>
                  <a:cubicBezTo>
                    <a:pt x="6215" y="16943"/>
                    <a:pt x="6977" y="17039"/>
                    <a:pt x="7703" y="17039"/>
                  </a:cubicBezTo>
                  <a:cubicBezTo>
                    <a:pt x="7906" y="17039"/>
                    <a:pt x="8096" y="17039"/>
                    <a:pt x="8275" y="17015"/>
                  </a:cubicBezTo>
                  <a:cubicBezTo>
                    <a:pt x="8739" y="16991"/>
                    <a:pt x="9192" y="16896"/>
                    <a:pt x="9656" y="16765"/>
                  </a:cubicBezTo>
                  <a:cubicBezTo>
                    <a:pt x="10085" y="16634"/>
                    <a:pt x="10525" y="16455"/>
                    <a:pt x="10942" y="16205"/>
                  </a:cubicBezTo>
                  <a:cubicBezTo>
                    <a:pt x="11335" y="15967"/>
                    <a:pt x="11716" y="15646"/>
                    <a:pt x="12085" y="15265"/>
                  </a:cubicBezTo>
                  <a:cubicBezTo>
                    <a:pt x="12406" y="14919"/>
                    <a:pt x="12704" y="14514"/>
                    <a:pt x="12966" y="14062"/>
                  </a:cubicBezTo>
                  <a:cubicBezTo>
                    <a:pt x="13395" y="13300"/>
                    <a:pt x="13692" y="12395"/>
                    <a:pt x="13859" y="11288"/>
                  </a:cubicBezTo>
                  <a:cubicBezTo>
                    <a:pt x="13918" y="10859"/>
                    <a:pt x="13978" y="10371"/>
                    <a:pt x="14002" y="9811"/>
                  </a:cubicBezTo>
                  <a:cubicBezTo>
                    <a:pt x="14038" y="9276"/>
                    <a:pt x="14038" y="8728"/>
                    <a:pt x="14014" y="8180"/>
                  </a:cubicBezTo>
                  <a:cubicBezTo>
                    <a:pt x="13990" y="6978"/>
                    <a:pt x="13835" y="5859"/>
                    <a:pt x="13561" y="4847"/>
                  </a:cubicBezTo>
                  <a:cubicBezTo>
                    <a:pt x="13407" y="4275"/>
                    <a:pt x="13216" y="3727"/>
                    <a:pt x="12978" y="3227"/>
                  </a:cubicBezTo>
                  <a:cubicBezTo>
                    <a:pt x="12811" y="2846"/>
                    <a:pt x="12609" y="2501"/>
                    <a:pt x="12371" y="2132"/>
                  </a:cubicBezTo>
                  <a:cubicBezTo>
                    <a:pt x="12133" y="1763"/>
                    <a:pt x="11847" y="1418"/>
                    <a:pt x="11513" y="1108"/>
                  </a:cubicBezTo>
                  <a:cubicBezTo>
                    <a:pt x="11192" y="787"/>
                    <a:pt x="10847" y="537"/>
                    <a:pt x="10478" y="334"/>
                  </a:cubicBezTo>
                  <a:cubicBezTo>
                    <a:pt x="10108" y="96"/>
                    <a:pt x="9692" y="1"/>
                    <a:pt x="9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Google Shape;1539;p48">
              <a:extLst>
                <a:ext uri="{FF2B5EF4-FFF2-40B4-BE49-F238E27FC236}">
                  <a16:creationId xmlns:a16="http://schemas.microsoft.com/office/drawing/2014/main" id="{C129AA8C-683A-4360-AF7C-F9CCFD10D28D}"/>
                </a:ext>
              </a:extLst>
            </p:cNvPr>
            <p:cNvSpPr/>
            <p:nvPr/>
          </p:nvSpPr>
          <p:spPr>
            <a:xfrm>
              <a:off x="6210810" y="2637668"/>
              <a:ext cx="177069" cy="193412"/>
            </a:xfrm>
            <a:custGeom>
              <a:avLst/>
              <a:gdLst/>
              <a:ahLst/>
              <a:cxnLst/>
              <a:rect l="l" t="t" r="r" b="b"/>
              <a:pathLst>
                <a:path w="5168" h="5645" extrusionOk="0">
                  <a:moveTo>
                    <a:pt x="1608" y="1"/>
                  </a:moveTo>
                  <a:cubicBezTo>
                    <a:pt x="1453" y="1"/>
                    <a:pt x="1298" y="72"/>
                    <a:pt x="1143" y="179"/>
                  </a:cubicBezTo>
                  <a:cubicBezTo>
                    <a:pt x="977" y="310"/>
                    <a:pt x="846" y="465"/>
                    <a:pt x="739" y="656"/>
                  </a:cubicBezTo>
                  <a:cubicBezTo>
                    <a:pt x="608" y="906"/>
                    <a:pt x="501" y="1203"/>
                    <a:pt x="405" y="1477"/>
                  </a:cubicBezTo>
                  <a:cubicBezTo>
                    <a:pt x="358" y="1596"/>
                    <a:pt x="310" y="1703"/>
                    <a:pt x="262" y="1822"/>
                  </a:cubicBezTo>
                  <a:cubicBezTo>
                    <a:pt x="191" y="1846"/>
                    <a:pt x="131" y="1906"/>
                    <a:pt x="131" y="2001"/>
                  </a:cubicBezTo>
                  <a:lnTo>
                    <a:pt x="131" y="2096"/>
                  </a:lnTo>
                  <a:cubicBezTo>
                    <a:pt x="108" y="2180"/>
                    <a:pt x="72" y="2239"/>
                    <a:pt x="24" y="2299"/>
                  </a:cubicBezTo>
                  <a:cubicBezTo>
                    <a:pt x="12" y="2323"/>
                    <a:pt x="0" y="2382"/>
                    <a:pt x="12" y="2430"/>
                  </a:cubicBezTo>
                  <a:cubicBezTo>
                    <a:pt x="24" y="2477"/>
                    <a:pt x="60" y="2513"/>
                    <a:pt x="108" y="2549"/>
                  </a:cubicBezTo>
                  <a:cubicBezTo>
                    <a:pt x="120" y="2561"/>
                    <a:pt x="143" y="2573"/>
                    <a:pt x="179" y="2573"/>
                  </a:cubicBezTo>
                  <a:cubicBezTo>
                    <a:pt x="191" y="2692"/>
                    <a:pt x="227" y="2811"/>
                    <a:pt x="250" y="2930"/>
                  </a:cubicBezTo>
                  <a:cubicBezTo>
                    <a:pt x="322" y="3204"/>
                    <a:pt x="429" y="3489"/>
                    <a:pt x="584" y="3787"/>
                  </a:cubicBezTo>
                  <a:cubicBezTo>
                    <a:pt x="703" y="4025"/>
                    <a:pt x="822" y="4275"/>
                    <a:pt x="953" y="4501"/>
                  </a:cubicBezTo>
                  <a:cubicBezTo>
                    <a:pt x="1096" y="4763"/>
                    <a:pt x="1251" y="5049"/>
                    <a:pt x="1382" y="5335"/>
                  </a:cubicBezTo>
                  <a:cubicBezTo>
                    <a:pt x="1382" y="5359"/>
                    <a:pt x="1370" y="5371"/>
                    <a:pt x="1370" y="5406"/>
                  </a:cubicBezTo>
                  <a:cubicBezTo>
                    <a:pt x="1370" y="5513"/>
                    <a:pt x="1441" y="5597"/>
                    <a:pt x="1548" y="5609"/>
                  </a:cubicBezTo>
                  <a:cubicBezTo>
                    <a:pt x="1751" y="5632"/>
                    <a:pt x="1953" y="5644"/>
                    <a:pt x="2155" y="5644"/>
                  </a:cubicBezTo>
                  <a:cubicBezTo>
                    <a:pt x="2787" y="5644"/>
                    <a:pt x="3287" y="5549"/>
                    <a:pt x="3739" y="5371"/>
                  </a:cubicBezTo>
                  <a:cubicBezTo>
                    <a:pt x="3870" y="5335"/>
                    <a:pt x="3989" y="5275"/>
                    <a:pt x="4108" y="5192"/>
                  </a:cubicBezTo>
                  <a:cubicBezTo>
                    <a:pt x="4227" y="5121"/>
                    <a:pt x="4346" y="5049"/>
                    <a:pt x="4430" y="4978"/>
                  </a:cubicBezTo>
                  <a:cubicBezTo>
                    <a:pt x="4549" y="4882"/>
                    <a:pt x="4715" y="4716"/>
                    <a:pt x="4751" y="4513"/>
                  </a:cubicBezTo>
                  <a:cubicBezTo>
                    <a:pt x="4763" y="4382"/>
                    <a:pt x="4715" y="4228"/>
                    <a:pt x="4596" y="4120"/>
                  </a:cubicBezTo>
                  <a:cubicBezTo>
                    <a:pt x="4525" y="4061"/>
                    <a:pt x="4453" y="4025"/>
                    <a:pt x="4358" y="3978"/>
                  </a:cubicBezTo>
                  <a:cubicBezTo>
                    <a:pt x="4287" y="3942"/>
                    <a:pt x="4215" y="3918"/>
                    <a:pt x="4132" y="3906"/>
                  </a:cubicBezTo>
                  <a:cubicBezTo>
                    <a:pt x="4060" y="3882"/>
                    <a:pt x="3953" y="3870"/>
                    <a:pt x="3870" y="3858"/>
                  </a:cubicBezTo>
                  <a:cubicBezTo>
                    <a:pt x="3918" y="3823"/>
                    <a:pt x="3941" y="3811"/>
                    <a:pt x="3989" y="3799"/>
                  </a:cubicBezTo>
                  <a:cubicBezTo>
                    <a:pt x="4251" y="3680"/>
                    <a:pt x="4465" y="3561"/>
                    <a:pt x="4644" y="3430"/>
                  </a:cubicBezTo>
                  <a:cubicBezTo>
                    <a:pt x="4834" y="3275"/>
                    <a:pt x="4989" y="3108"/>
                    <a:pt x="5061" y="2965"/>
                  </a:cubicBezTo>
                  <a:cubicBezTo>
                    <a:pt x="5108" y="2870"/>
                    <a:pt x="5132" y="2799"/>
                    <a:pt x="5144" y="2715"/>
                  </a:cubicBezTo>
                  <a:cubicBezTo>
                    <a:pt x="5168" y="2656"/>
                    <a:pt x="5168" y="2573"/>
                    <a:pt x="5144" y="2501"/>
                  </a:cubicBezTo>
                  <a:cubicBezTo>
                    <a:pt x="5132" y="2358"/>
                    <a:pt x="5061" y="2215"/>
                    <a:pt x="4942" y="2120"/>
                  </a:cubicBezTo>
                  <a:cubicBezTo>
                    <a:pt x="4846" y="2037"/>
                    <a:pt x="4715" y="2001"/>
                    <a:pt x="4572" y="1977"/>
                  </a:cubicBezTo>
                  <a:lnTo>
                    <a:pt x="4489" y="1977"/>
                  </a:lnTo>
                  <a:cubicBezTo>
                    <a:pt x="4370" y="1977"/>
                    <a:pt x="4251" y="2001"/>
                    <a:pt x="4120" y="2025"/>
                  </a:cubicBezTo>
                  <a:cubicBezTo>
                    <a:pt x="3989" y="2073"/>
                    <a:pt x="3858" y="2096"/>
                    <a:pt x="3715" y="2156"/>
                  </a:cubicBezTo>
                  <a:cubicBezTo>
                    <a:pt x="3810" y="2084"/>
                    <a:pt x="3882" y="2013"/>
                    <a:pt x="3953" y="1918"/>
                  </a:cubicBezTo>
                  <a:cubicBezTo>
                    <a:pt x="4096" y="1787"/>
                    <a:pt x="4227" y="1620"/>
                    <a:pt x="4322" y="1441"/>
                  </a:cubicBezTo>
                  <a:cubicBezTo>
                    <a:pt x="4394" y="1346"/>
                    <a:pt x="4465" y="1203"/>
                    <a:pt x="4477" y="1060"/>
                  </a:cubicBezTo>
                  <a:cubicBezTo>
                    <a:pt x="4489" y="941"/>
                    <a:pt x="4465" y="810"/>
                    <a:pt x="4406" y="715"/>
                  </a:cubicBezTo>
                  <a:cubicBezTo>
                    <a:pt x="4346" y="644"/>
                    <a:pt x="4299" y="584"/>
                    <a:pt x="4239" y="537"/>
                  </a:cubicBezTo>
                  <a:cubicBezTo>
                    <a:pt x="4191" y="513"/>
                    <a:pt x="4132" y="465"/>
                    <a:pt x="4060" y="429"/>
                  </a:cubicBezTo>
                  <a:cubicBezTo>
                    <a:pt x="4001" y="418"/>
                    <a:pt x="3941" y="406"/>
                    <a:pt x="3870" y="406"/>
                  </a:cubicBezTo>
                  <a:cubicBezTo>
                    <a:pt x="3799" y="406"/>
                    <a:pt x="3715" y="406"/>
                    <a:pt x="3644" y="429"/>
                  </a:cubicBezTo>
                  <a:cubicBezTo>
                    <a:pt x="3501" y="477"/>
                    <a:pt x="3346" y="549"/>
                    <a:pt x="3179" y="644"/>
                  </a:cubicBezTo>
                  <a:cubicBezTo>
                    <a:pt x="3025" y="751"/>
                    <a:pt x="2858" y="846"/>
                    <a:pt x="2691" y="965"/>
                  </a:cubicBezTo>
                  <a:lnTo>
                    <a:pt x="2334" y="1239"/>
                  </a:lnTo>
                  <a:lnTo>
                    <a:pt x="2263" y="1299"/>
                  </a:lnTo>
                  <a:lnTo>
                    <a:pt x="2203" y="1334"/>
                  </a:lnTo>
                  <a:cubicBezTo>
                    <a:pt x="2215" y="1239"/>
                    <a:pt x="2215" y="1144"/>
                    <a:pt x="2215" y="1037"/>
                  </a:cubicBezTo>
                  <a:cubicBezTo>
                    <a:pt x="2203" y="846"/>
                    <a:pt x="2179" y="691"/>
                    <a:pt x="2155" y="549"/>
                  </a:cubicBezTo>
                  <a:cubicBezTo>
                    <a:pt x="2108" y="394"/>
                    <a:pt x="2048" y="275"/>
                    <a:pt x="1965" y="168"/>
                  </a:cubicBezTo>
                  <a:cubicBezTo>
                    <a:pt x="1870" y="60"/>
                    <a:pt x="1739" y="1"/>
                    <a:pt x="1620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Google Shape;1540;p48">
              <a:extLst>
                <a:ext uri="{FF2B5EF4-FFF2-40B4-BE49-F238E27FC236}">
                  <a16:creationId xmlns:a16="http://schemas.microsoft.com/office/drawing/2014/main" id="{6A0870D5-4D28-435E-9AF7-2EA8A558B30D}"/>
                </a:ext>
              </a:extLst>
            </p:cNvPr>
            <p:cNvSpPr/>
            <p:nvPr/>
          </p:nvSpPr>
          <p:spPr>
            <a:xfrm>
              <a:off x="6306673" y="2712563"/>
              <a:ext cx="26965" cy="16103"/>
            </a:xfrm>
            <a:custGeom>
              <a:avLst/>
              <a:gdLst/>
              <a:ahLst/>
              <a:cxnLst/>
              <a:rect l="l" t="t" r="r" b="b"/>
              <a:pathLst>
                <a:path w="787" h="470" extrusionOk="0">
                  <a:moveTo>
                    <a:pt x="740" y="1"/>
                  </a:moveTo>
                  <a:cubicBezTo>
                    <a:pt x="735" y="1"/>
                    <a:pt x="730" y="2"/>
                    <a:pt x="727" y="6"/>
                  </a:cubicBezTo>
                  <a:lnTo>
                    <a:pt x="703" y="6"/>
                  </a:lnTo>
                  <a:cubicBezTo>
                    <a:pt x="500" y="137"/>
                    <a:pt x="298" y="244"/>
                    <a:pt x="84" y="339"/>
                  </a:cubicBezTo>
                  <a:cubicBezTo>
                    <a:pt x="60" y="363"/>
                    <a:pt x="36" y="363"/>
                    <a:pt x="24" y="375"/>
                  </a:cubicBezTo>
                  <a:cubicBezTo>
                    <a:pt x="12" y="387"/>
                    <a:pt x="0" y="387"/>
                    <a:pt x="0" y="398"/>
                  </a:cubicBezTo>
                  <a:lnTo>
                    <a:pt x="0" y="434"/>
                  </a:lnTo>
                  <a:cubicBezTo>
                    <a:pt x="12" y="446"/>
                    <a:pt x="12" y="470"/>
                    <a:pt x="24" y="470"/>
                  </a:cubicBezTo>
                  <a:lnTo>
                    <a:pt x="60" y="470"/>
                  </a:lnTo>
                  <a:lnTo>
                    <a:pt x="417" y="291"/>
                  </a:lnTo>
                  <a:cubicBezTo>
                    <a:pt x="536" y="208"/>
                    <a:pt x="655" y="148"/>
                    <a:pt x="762" y="77"/>
                  </a:cubicBezTo>
                  <a:cubicBezTo>
                    <a:pt x="774" y="65"/>
                    <a:pt x="786" y="29"/>
                    <a:pt x="774" y="17"/>
                  </a:cubicBezTo>
                  <a:cubicBezTo>
                    <a:pt x="766" y="9"/>
                    <a:pt x="752" y="1"/>
                    <a:pt x="740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Google Shape;1541;p48">
              <a:extLst>
                <a:ext uri="{FF2B5EF4-FFF2-40B4-BE49-F238E27FC236}">
                  <a16:creationId xmlns:a16="http://schemas.microsoft.com/office/drawing/2014/main" id="{E464C9CA-3E84-410C-8356-E1B310A0207D}"/>
                </a:ext>
              </a:extLst>
            </p:cNvPr>
            <p:cNvSpPr/>
            <p:nvPr/>
          </p:nvSpPr>
          <p:spPr>
            <a:xfrm>
              <a:off x="6310750" y="2768203"/>
              <a:ext cx="28986" cy="10244"/>
            </a:xfrm>
            <a:custGeom>
              <a:avLst/>
              <a:gdLst/>
              <a:ahLst/>
              <a:cxnLst/>
              <a:rect l="l" t="t" r="r" b="b"/>
              <a:pathLst>
                <a:path w="846" h="299" extrusionOk="0">
                  <a:moveTo>
                    <a:pt x="727" y="1"/>
                  </a:moveTo>
                  <a:cubicBezTo>
                    <a:pt x="655" y="37"/>
                    <a:pt x="584" y="60"/>
                    <a:pt x="501" y="72"/>
                  </a:cubicBezTo>
                  <a:cubicBezTo>
                    <a:pt x="429" y="108"/>
                    <a:pt x="358" y="120"/>
                    <a:pt x="286" y="132"/>
                  </a:cubicBezTo>
                  <a:cubicBezTo>
                    <a:pt x="203" y="156"/>
                    <a:pt x="131" y="156"/>
                    <a:pt x="60" y="168"/>
                  </a:cubicBezTo>
                  <a:cubicBezTo>
                    <a:pt x="24" y="168"/>
                    <a:pt x="0" y="191"/>
                    <a:pt x="0" y="239"/>
                  </a:cubicBezTo>
                  <a:cubicBezTo>
                    <a:pt x="0" y="275"/>
                    <a:pt x="48" y="298"/>
                    <a:pt x="72" y="298"/>
                  </a:cubicBezTo>
                  <a:cubicBezTo>
                    <a:pt x="322" y="287"/>
                    <a:pt x="560" y="215"/>
                    <a:pt x="786" y="120"/>
                  </a:cubicBezTo>
                  <a:cubicBezTo>
                    <a:pt x="822" y="108"/>
                    <a:pt x="846" y="72"/>
                    <a:pt x="834" y="48"/>
                  </a:cubicBezTo>
                  <a:cubicBezTo>
                    <a:pt x="810" y="13"/>
                    <a:pt x="798" y="1"/>
                    <a:pt x="739" y="1"/>
                  </a:cubicBezTo>
                  <a:close/>
                </a:path>
              </a:pathLst>
            </a:custGeom>
            <a:solidFill>
              <a:srgbClr val="AB5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Google Shape;1542;p48">
              <a:extLst>
                <a:ext uri="{FF2B5EF4-FFF2-40B4-BE49-F238E27FC236}">
                  <a16:creationId xmlns:a16="http://schemas.microsoft.com/office/drawing/2014/main" id="{C9B546C0-7881-4BA6-B7B0-3128D63FD346}"/>
                </a:ext>
              </a:extLst>
            </p:cNvPr>
            <p:cNvSpPr/>
            <p:nvPr/>
          </p:nvSpPr>
          <p:spPr>
            <a:xfrm>
              <a:off x="6202245" y="2654387"/>
              <a:ext cx="73870" cy="175458"/>
            </a:xfrm>
            <a:custGeom>
              <a:avLst/>
              <a:gdLst/>
              <a:ahLst/>
              <a:cxnLst/>
              <a:rect l="l" t="t" r="r" b="b"/>
              <a:pathLst>
                <a:path w="2156" h="5121" extrusionOk="0">
                  <a:moveTo>
                    <a:pt x="1215" y="1"/>
                  </a:moveTo>
                  <a:cubicBezTo>
                    <a:pt x="1143" y="1"/>
                    <a:pt x="1084" y="37"/>
                    <a:pt x="1048" y="108"/>
                  </a:cubicBezTo>
                  <a:cubicBezTo>
                    <a:pt x="858" y="572"/>
                    <a:pt x="608" y="989"/>
                    <a:pt x="393" y="1442"/>
                  </a:cubicBezTo>
                  <a:cubicBezTo>
                    <a:pt x="298" y="1668"/>
                    <a:pt x="203" y="1906"/>
                    <a:pt x="131" y="2132"/>
                  </a:cubicBezTo>
                  <a:cubicBezTo>
                    <a:pt x="60" y="2370"/>
                    <a:pt x="24" y="2620"/>
                    <a:pt x="12" y="2882"/>
                  </a:cubicBezTo>
                  <a:cubicBezTo>
                    <a:pt x="0" y="3132"/>
                    <a:pt x="24" y="3394"/>
                    <a:pt x="96" y="3632"/>
                  </a:cubicBezTo>
                  <a:cubicBezTo>
                    <a:pt x="155" y="3859"/>
                    <a:pt x="262" y="4049"/>
                    <a:pt x="381" y="4252"/>
                  </a:cubicBezTo>
                  <a:cubicBezTo>
                    <a:pt x="512" y="4430"/>
                    <a:pt x="667" y="4585"/>
                    <a:pt x="846" y="4728"/>
                  </a:cubicBezTo>
                  <a:cubicBezTo>
                    <a:pt x="1036" y="4859"/>
                    <a:pt x="1227" y="4966"/>
                    <a:pt x="1453" y="5037"/>
                  </a:cubicBezTo>
                  <a:cubicBezTo>
                    <a:pt x="1620" y="5097"/>
                    <a:pt x="1798" y="5109"/>
                    <a:pt x="1977" y="5121"/>
                  </a:cubicBezTo>
                  <a:cubicBezTo>
                    <a:pt x="2084" y="5121"/>
                    <a:pt x="2155" y="5025"/>
                    <a:pt x="2155" y="4930"/>
                  </a:cubicBezTo>
                  <a:cubicBezTo>
                    <a:pt x="2155" y="4883"/>
                    <a:pt x="2120" y="4823"/>
                    <a:pt x="2096" y="4799"/>
                  </a:cubicBezTo>
                  <a:cubicBezTo>
                    <a:pt x="2048" y="4763"/>
                    <a:pt x="2001" y="4752"/>
                    <a:pt x="1953" y="4752"/>
                  </a:cubicBezTo>
                  <a:lnTo>
                    <a:pt x="1917" y="4752"/>
                  </a:lnTo>
                  <a:cubicBezTo>
                    <a:pt x="1774" y="4740"/>
                    <a:pt x="1632" y="4704"/>
                    <a:pt x="1501" y="4668"/>
                  </a:cubicBezTo>
                  <a:cubicBezTo>
                    <a:pt x="1358" y="4609"/>
                    <a:pt x="1227" y="4549"/>
                    <a:pt x="1108" y="4454"/>
                  </a:cubicBezTo>
                  <a:cubicBezTo>
                    <a:pt x="989" y="4371"/>
                    <a:pt x="870" y="4263"/>
                    <a:pt x="786" y="4156"/>
                  </a:cubicBezTo>
                  <a:cubicBezTo>
                    <a:pt x="691" y="4049"/>
                    <a:pt x="620" y="3930"/>
                    <a:pt x="560" y="3799"/>
                  </a:cubicBezTo>
                  <a:cubicBezTo>
                    <a:pt x="500" y="3668"/>
                    <a:pt x="453" y="3549"/>
                    <a:pt x="429" y="3394"/>
                  </a:cubicBezTo>
                  <a:cubicBezTo>
                    <a:pt x="393" y="3180"/>
                    <a:pt x="381" y="2954"/>
                    <a:pt x="393" y="2728"/>
                  </a:cubicBezTo>
                  <a:cubicBezTo>
                    <a:pt x="429" y="2466"/>
                    <a:pt x="500" y="2192"/>
                    <a:pt x="584" y="1942"/>
                  </a:cubicBezTo>
                  <a:lnTo>
                    <a:pt x="584" y="1942"/>
                  </a:lnTo>
                  <a:cubicBezTo>
                    <a:pt x="584" y="1954"/>
                    <a:pt x="572" y="1966"/>
                    <a:pt x="572" y="1989"/>
                  </a:cubicBezTo>
                  <a:cubicBezTo>
                    <a:pt x="798" y="1394"/>
                    <a:pt x="1120" y="858"/>
                    <a:pt x="1382" y="275"/>
                  </a:cubicBezTo>
                  <a:cubicBezTo>
                    <a:pt x="1417" y="180"/>
                    <a:pt x="1393" y="61"/>
                    <a:pt x="1298" y="25"/>
                  </a:cubicBezTo>
                  <a:cubicBezTo>
                    <a:pt x="1274" y="1"/>
                    <a:pt x="1239" y="1"/>
                    <a:pt x="121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" name="Google Shape;1543;p48">
              <a:extLst>
                <a:ext uri="{FF2B5EF4-FFF2-40B4-BE49-F238E27FC236}">
                  <a16:creationId xmlns:a16="http://schemas.microsoft.com/office/drawing/2014/main" id="{29A28958-D7DF-4C2C-A862-AED20ACBB85B}"/>
                </a:ext>
              </a:extLst>
            </p:cNvPr>
            <p:cNvSpPr/>
            <p:nvPr/>
          </p:nvSpPr>
          <p:spPr>
            <a:xfrm>
              <a:off x="6212454" y="2721710"/>
              <a:ext cx="51428" cy="94222"/>
            </a:xfrm>
            <a:custGeom>
              <a:avLst/>
              <a:gdLst/>
              <a:ahLst/>
              <a:cxnLst/>
              <a:rect l="l" t="t" r="r" b="b"/>
              <a:pathLst>
                <a:path w="1501" h="2750" extrusionOk="0">
                  <a:moveTo>
                    <a:pt x="238" y="1"/>
                  </a:moveTo>
                  <a:cubicBezTo>
                    <a:pt x="191" y="24"/>
                    <a:pt x="155" y="48"/>
                    <a:pt x="131" y="96"/>
                  </a:cubicBezTo>
                  <a:cubicBezTo>
                    <a:pt x="36" y="215"/>
                    <a:pt x="12" y="358"/>
                    <a:pt x="12" y="512"/>
                  </a:cubicBezTo>
                  <a:cubicBezTo>
                    <a:pt x="0" y="620"/>
                    <a:pt x="12" y="715"/>
                    <a:pt x="24" y="822"/>
                  </a:cubicBezTo>
                  <a:cubicBezTo>
                    <a:pt x="24" y="917"/>
                    <a:pt x="36" y="989"/>
                    <a:pt x="36" y="1072"/>
                  </a:cubicBezTo>
                  <a:cubicBezTo>
                    <a:pt x="72" y="1227"/>
                    <a:pt x="95" y="1370"/>
                    <a:pt x="155" y="1525"/>
                  </a:cubicBezTo>
                  <a:cubicBezTo>
                    <a:pt x="155" y="1560"/>
                    <a:pt x="167" y="1608"/>
                    <a:pt x="191" y="1667"/>
                  </a:cubicBezTo>
                  <a:cubicBezTo>
                    <a:pt x="226" y="1834"/>
                    <a:pt x="322" y="1989"/>
                    <a:pt x="405" y="2132"/>
                  </a:cubicBezTo>
                  <a:cubicBezTo>
                    <a:pt x="500" y="2287"/>
                    <a:pt x="619" y="2417"/>
                    <a:pt x="750" y="2525"/>
                  </a:cubicBezTo>
                  <a:cubicBezTo>
                    <a:pt x="869" y="2620"/>
                    <a:pt x="1024" y="2715"/>
                    <a:pt x="1191" y="2739"/>
                  </a:cubicBezTo>
                  <a:cubicBezTo>
                    <a:pt x="1202" y="2746"/>
                    <a:pt x="1214" y="2749"/>
                    <a:pt x="1227" y="2749"/>
                  </a:cubicBezTo>
                  <a:cubicBezTo>
                    <a:pt x="1256" y="2749"/>
                    <a:pt x="1289" y="2735"/>
                    <a:pt x="1322" y="2727"/>
                  </a:cubicBezTo>
                  <a:cubicBezTo>
                    <a:pt x="1369" y="2715"/>
                    <a:pt x="1405" y="2679"/>
                    <a:pt x="1441" y="2644"/>
                  </a:cubicBezTo>
                  <a:cubicBezTo>
                    <a:pt x="1488" y="2560"/>
                    <a:pt x="1500" y="2477"/>
                    <a:pt x="1500" y="2406"/>
                  </a:cubicBezTo>
                  <a:cubicBezTo>
                    <a:pt x="1500" y="2310"/>
                    <a:pt x="1488" y="2215"/>
                    <a:pt x="1465" y="2144"/>
                  </a:cubicBezTo>
                  <a:cubicBezTo>
                    <a:pt x="1441" y="2072"/>
                    <a:pt x="1405" y="2001"/>
                    <a:pt x="1369" y="1917"/>
                  </a:cubicBezTo>
                  <a:lnTo>
                    <a:pt x="1226" y="1703"/>
                  </a:lnTo>
                  <a:cubicBezTo>
                    <a:pt x="1191" y="1644"/>
                    <a:pt x="1107" y="1608"/>
                    <a:pt x="1036" y="1608"/>
                  </a:cubicBezTo>
                  <a:cubicBezTo>
                    <a:pt x="964" y="1525"/>
                    <a:pt x="869" y="1429"/>
                    <a:pt x="786" y="1358"/>
                  </a:cubicBezTo>
                  <a:cubicBezTo>
                    <a:pt x="774" y="1346"/>
                    <a:pt x="750" y="1310"/>
                    <a:pt x="738" y="1298"/>
                  </a:cubicBezTo>
                  <a:cubicBezTo>
                    <a:pt x="726" y="1239"/>
                    <a:pt x="703" y="1191"/>
                    <a:pt x="691" y="1144"/>
                  </a:cubicBezTo>
                  <a:cubicBezTo>
                    <a:pt x="631" y="941"/>
                    <a:pt x="536" y="727"/>
                    <a:pt x="405" y="572"/>
                  </a:cubicBezTo>
                  <a:lnTo>
                    <a:pt x="405" y="524"/>
                  </a:lnTo>
                  <a:cubicBezTo>
                    <a:pt x="405" y="477"/>
                    <a:pt x="429" y="429"/>
                    <a:pt x="441" y="370"/>
                  </a:cubicBezTo>
                  <a:lnTo>
                    <a:pt x="488" y="286"/>
                  </a:lnTo>
                  <a:cubicBezTo>
                    <a:pt x="512" y="239"/>
                    <a:pt x="512" y="179"/>
                    <a:pt x="500" y="131"/>
                  </a:cubicBezTo>
                  <a:cubicBezTo>
                    <a:pt x="488" y="96"/>
                    <a:pt x="453" y="48"/>
                    <a:pt x="405" y="36"/>
                  </a:cubicBezTo>
                  <a:cubicBezTo>
                    <a:pt x="381" y="12"/>
                    <a:pt x="345" y="12"/>
                    <a:pt x="322" y="12"/>
                  </a:cubicBezTo>
                  <a:cubicBezTo>
                    <a:pt x="262" y="1"/>
                    <a:pt x="250" y="1"/>
                    <a:pt x="238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" name="Google Shape;1544;p48">
              <a:extLst>
                <a:ext uri="{FF2B5EF4-FFF2-40B4-BE49-F238E27FC236}">
                  <a16:creationId xmlns:a16="http://schemas.microsoft.com/office/drawing/2014/main" id="{D2430CFB-8218-411C-A01B-0C4ABBD08DF1}"/>
                </a:ext>
              </a:extLst>
            </p:cNvPr>
            <p:cNvSpPr/>
            <p:nvPr/>
          </p:nvSpPr>
          <p:spPr>
            <a:xfrm>
              <a:off x="6200189" y="2702935"/>
              <a:ext cx="105289" cy="130163"/>
            </a:xfrm>
            <a:custGeom>
              <a:avLst/>
              <a:gdLst/>
              <a:ahLst/>
              <a:cxnLst/>
              <a:rect l="l" t="t" r="r" b="b"/>
              <a:pathLst>
                <a:path w="3073" h="3799" extrusionOk="0">
                  <a:moveTo>
                    <a:pt x="1266" y="3192"/>
                  </a:moveTo>
                  <a:lnTo>
                    <a:pt x="1266" y="3192"/>
                  </a:lnTo>
                  <a:cubicBezTo>
                    <a:pt x="1268" y="3193"/>
                    <a:pt x="1270" y="3194"/>
                    <a:pt x="1272" y="3196"/>
                  </a:cubicBezTo>
                  <a:lnTo>
                    <a:pt x="1272" y="3196"/>
                  </a:lnTo>
                  <a:cubicBezTo>
                    <a:pt x="1270" y="3193"/>
                    <a:pt x="1268" y="3193"/>
                    <a:pt x="1266" y="3192"/>
                  </a:cubicBezTo>
                  <a:close/>
                  <a:moveTo>
                    <a:pt x="691" y="1"/>
                  </a:moveTo>
                  <a:cubicBezTo>
                    <a:pt x="668" y="13"/>
                    <a:pt x="656" y="13"/>
                    <a:pt x="632" y="13"/>
                  </a:cubicBezTo>
                  <a:cubicBezTo>
                    <a:pt x="596" y="37"/>
                    <a:pt x="537" y="60"/>
                    <a:pt x="513" y="108"/>
                  </a:cubicBezTo>
                  <a:cubicBezTo>
                    <a:pt x="382" y="358"/>
                    <a:pt x="263" y="608"/>
                    <a:pt x="179" y="870"/>
                  </a:cubicBezTo>
                  <a:cubicBezTo>
                    <a:pt x="84" y="1120"/>
                    <a:pt x="25" y="1406"/>
                    <a:pt x="13" y="1668"/>
                  </a:cubicBezTo>
                  <a:cubicBezTo>
                    <a:pt x="1" y="1906"/>
                    <a:pt x="37" y="2156"/>
                    <a:pt x="96" y="2394"/>
                  </a:cubicBezTo>
                  <a:cubicBezTo>
                    <a:pt x="156" y="2608"/>
                    <a:pt x="263" y="2787"/>
                    <a:pt x="382" y="2954"/>
                  </a:cubicBezTo>
                  <a:cubicBezTo>
                    <a:pt x="608" y="3263"/>
                    <a:pt x="953" y="3489"/>
                    <a:pt x="1311" y="3620"/>
                  </a:cubicBezTo>
                  <a:cubicBezTo>
                    <a:pt x="1489" y="3692"/>
                    <a:pt x="1680" y="3739"/>
                    <a:pt x="1870" y="3763"/>
                  </a:cubicBezTo>
                  <a:cubicBezTo>
                    <a:pt x="2061" y="3799"/>
                    <a:pt x="2263" y="3799"/>
                    <a:pt x="2454" y="3799"/>
                  </a:cubicBezTo>
                  <a:cubicBezTo>
                    <a:pt x="2596" y="3799"/>
                    <a:pt x="2763" y="3763"/>
                    <a:pt x="2918" y="3751"/>
                  </a:cubicBezTo>
                  <a:cubicBezTo>
                    <a:pt x="3013" y="3739"/>
                    <a:pt x="3073" y="3632"/>
                    <a:pt x="3061" y="3525"/>
                  </a:cubicBezTo>
                  <a:cubicBezTo>
                    <a:pt x="3050" y="3438"/>
                    <a:pt x="2959" y="3381"/>
                    <a:pt x="2862" y="3381"/>
                  </a:cubicBezTo>
                  <a:cubicBezTo>
                    <a:pt x="2853" y="3381"/>
                    <a:pt x="2844" y="3381"/>
                    <a:pt x="2835" y="3382"/>
                  </a:cubicBezTo>
                  <a:cubicBezTo>
                    <a:pt x="2751" y="3394"/>
                    <a:pt x="2644" y="3406"/>
                    <a:pt x="2561" y="3406"/>
                  </a:cubicBezTo>
                  <a:cubicBezTo>
                    <a:pt x="2491" y="3413"/>
                    <a:pt x="2421" y="3416"/>
                    <a:pt x="2352" y="3416"/>
                  </a:cubicBezTo>
                  <a:cubicBezTo>
                    <a:pt x="2184" y="3416"/>
                    <a:pt x="2018" y="3399"/>
                    <a:pt x="1858" y="3382"/>
                  </a:cubicBezTo>
                  <a:cubicBezTo>
                    <a:pt x="1668" y="3346"/>
                    <a:pt x="1465" y="3287"/>
                    <a:pt x="1287" y="3204"/>
                  </a:cubicBezTo>
                  <a:cubicBezTo>
                    <a:pt x="1282" y="3201"/>
                    <a:pt x="1277" y="3198"/>
                    <a:pt x="1272" y="3196"/>
                  </a:cubicBezTo>
                  <a:lnTo>
                    <a:pt x="1272" y="3196"/>
                  </a:lnTo>
                  <a:cubicBezTo>
                    <a:pt x="1274" y="3197"/>
                    <a:pt x="1275" y="3200"/>
                    <a:pt x="1275" y="3204"/>
                  </a:cubicBezTo>
                  <a:lnTo>
                    <a:pt x="1263" y="3192"/>
                  </a:lnTo>
                  <a:lnTo>
                    <a:pt x="1263" y="3192"/>
                  </a:lnTo>
                  <a:cubicBezTo>
                    <a:pt x="1263" y="3192"/>
                    <a:pt x="1264" y="3192"/>
                    <a:pt x="1266" y="3192"/>
                  </a:cubicBezTo>
                  <a:lnTo>
                    <a:pt x="1266" y="3192"/>
                  </a:lnTo>
                  <a:cubicBezTo>
                    <a:pt x="1142" y="3123"/>
                    <a:pt x="1018" y="3044"/>
                    <a:pt x="906" y="2954"/>
                  </a:cubicBezTo>
                  <a:cubicBezTo>
                    <a:pt x="811" y="2858"/>
                    <a:pt x="727" y="2775"/>
                    <a:pt x="656" y="2668"/>
                  </a:cubicBezTo>
                  <a:cubicBezTo>
                    <a:pt x="596" y="2561"/>
                    <a:pt x="537" y="2454"/>
                    <a:pt x="489" y="2334"/>
                  </a:cubicBezTo>
                  <a:cubicBezTo>
                    <a:pt x="441" y="2192"/>
                    <a:pt x="418" y="2037"/>
                    <a:pt x="394" y="1882"/>
                  </a:cubicBezTo>
                  <a:cubicBezTo>
                    <a:pt x="382" y="1715"/>
                    <a:pt x="394" y="1549"/>
                    <a:pt x="430" y="1406"/>
                  </a:cubicBezTo>
                  <a:cubicBezTo>
                    <a:pt x="489" y="1108"/>
                    <a:pt x="596" y="822"/>
                    <a:pt x="727" y="549"/>
                  </a:cubicBezTo>
                  <a:cubicBezTo>
                    <a:pt x="775" y="465"/>
                    <a:pt x="811" y="382"/>
                    <a:pt x="858" y="298"/>
                  </a:cubicBezTo>
                  <a:cubicBezTo>
                    <a:pt x="894" y="251"/>
                    <a:pt x="906" y="203"/>
                    <a:pt x="894" y="144"/>
                  </a:cubicBezTo>
                  <a:cubicBezTo>
                    <a:pt x="870" y="108"/>
                    <a:pt x="846" y="60"/>
                    <a:pt x="799" y="25"/>
                  </a:cubicBezTo>
                  <a:cubicBezTo>
                    <a:pt x="775" y="13"/>
                    <a:pt x="739" y="1"/>
                    <a:pt x="69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Google Shape;1545;p48">
              <a:extLst>
                <a:ext uri="{FF2B5EF4-FFF2-40B4-BE49-F238E27FC236}">
                  <a16:creationId xmlns:a16="http://schemas.microsoft.com/office/drawing/2014/main" id="{AA6C0EAF-B9D4-429B-A806-09FAB519C3AB}"/>
                </a:ext>
              </a:extLst>
            </p:cNvPr>
            <p:cNvSpPr/>
            <p:nvPr/>
          </p:nvSpPr>
          <p:spPr>
            <a:xfrm>
              <a:off x="6280566" y="2817162"/>
              <a:ext cx="22065" cy="13088"/>
            </a:xfrm>
            <a:custGeom>
              <a:avLst/>
              <a:gdLst/>
              <a:ahLst/>
              <a:cxnLst/>
              <a:rect l="l" t="t" r="r" b="b"/>
              <a:pathLst>
                <a:path w="644" h="382" extrusionOk="0">
                  <a:moveTo>
                    <a:pt x="465" y="1"/>
                  </a:moveTo>
                  <a:cubicBezTo>
                    <a:pt x="370" y="1"/>
                    <a:pt x="286" y="12"/>
                    <a:pt x="191" y="12"/>
                  </a:cubicBezTo>
                  <a:cubicBezTo>
                    <a:pt x="155" y="12"/>
                    <a:pt x="108" y="36"/>
                    <a:pt x="60" y="60"/>
                  </a:cubicBezTo>
                  <a:cubicBezTo>
                    <a:pt x="12" y="96"/>
                    <a:pt x="0" y="155"/>
                    <a:pt x="0" y="191"/>
                  </a:cubicBezTo>
                  <a:cubicBezTo>
                    <a:pt x="0" y="239"/>
                    <a:pt x="12" y="298"/>
                    <a:pt x="48" y="322"/>
                  </a:cubicBezTo>
                  <a:cubicBezTo>
                    <a:pt x="72" y="358"/>
                    <a:pt x="131" y="382"/>
                    <a:pt x="179" y="382"/>
                  </a:cubicBezTo>
                  <a:cubicBezTo>
                    <a:pt x="262" y="382"/>
                    <a:pt x="358" y="370"/>
                    <a:pt x="441" y="370"/>
                  </a:cubicBezTo>
                  <a:cubicBezTo>
                    <a:pt x="489" y="370"/>
                    <a:pt x="536" y="358"/>
                    <a:pt x="584" y="322"/>
                  </a:cubicBezTo>
                  <a:cubicBezTo>
                    <a:pt x="620" y="298"/>
                    <a:pt x="643" y="239"/>
                    <a:pt x="643" y="191"/>
                  </a:cubicBezTo>
                  <a:cubicBezTo>
                    <a:pt x="643" y="155"/>
                    <a:pt x="631" y="84"/>
                    <a:pt x="596" y="60"/>
                  </a:cubicBezTo>
                  <a:cubicBezTo>
                    <a:pt x="572" y="36"/>
                    <a:pt x="524" y="1"/>
                    <a:pt x="465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Google Shape;1546;p48">
              <a:extLst>
                <a:ext uri="{FF2B5EF4-FFF2-40B4-BE49-F238E27FC236}">
                  <a16:creationId xmlns:a16="http://schemas.microsoft.com/office/drawing/2014/main" id="{8A1EF357-2BCB-4520-9984-2CFC81EBF523}"/>
                </a:ext>
              </a:extLst>
            </p:cNvPr>
            <p:cNvSpPr/>
            <p:nvPr/>
          </p:nvSpPr>
          <p:spPr>
            <a:xfrm>
              <a:off x="6274022" y="2817265"/>
              <a:ext cx="35941" cy="15144"/>
            </a:xfrm>
            <a:custGeom>
              <a:avLst/>
              <a:gdLst/>
              <a:ahLst/>
              <a:cxnLst/>
              <a:rect l="l" t="t" r="r" b="b"/>
              <a:pathLst>
                <a:path w="1049" h="442" extrusionOk="0">
                  <a:moveTo>
                    <a:pt x="836" y="1"/>
                  </a:moveTo>
                  <a:cubicBezTo>
                    <a:pt x="831" y="1"/>
                    <a:pt x="828" y="4"/>
                    <a:pt x="822" y="9"/>
                  </a:cubicBezTo>
                  <a:lnTo>
                    <a:pt x="418" y="57"/>
                  </a:lnTo>
                  <a:cubicBezTo>
                    <a:pt x="346" y="57"/>
                    <a:pt x="263" y="69"/>
                    <a:pt x="191" y="69"/>
                  </a:cubicBezTo>
                  <a:cubicBezTo>
                    <a:pt x="144" y="69"/>
                    <a:pt x="108" y="93"/>
                    <a:pt x="60" y="117"/>
                  </a:cubicBezTo>
                  <a:cubicBezTo>
                    <a:pt x="13" y="152"/>
                    <a:pt x="1" y="188"/>
                    <a:pt x="1" y="248"/>
                  </a:cubicBezTo>
                  <a:cubicBezTo>
                    <a:pt x="1" y="345"/>
                    <a:pt x="59" y="441"/>
                    <a:pt x="150" y="441"/>
                  </a:cubicBezTo>
                  <a:cubicBezTo>
                    <a:pt x="159" y="441"/>
                    <a:pt x="169" y="440"/>
                    <a:pt x="180" y="438"/>
                  </a:cubicBezTo>
                  <a:cubicBezTo>
                    <a:pt x="418" y="438"/>
                    <a:pt x="656" y="414"/>
                    <a:pt x="894" y="379"/>
                  </a:cubicBezTo>
                  <a:cubicBezTo>
                    <a:pt x="989" y="367"/>
                    <a:pt x="1049" y="248"/>
                    <a:pt x="1037" y="164"/>
                  </a:cubicBezTo>
                  <a:cubicBezTo>
                    <a:pt x="1025" y="117"/>
                    <a:pt x="989" y="69"/>
                    <a:pt x="965" y="45"/>
                  </a:cubicBezTo>
                  <a:cubicBezTo>
                    <a:pt x="930" y="21"/>
                    <a:pt x="906" y="9"/>
                    <a:pt x="858" y="9"/>
                  </a:cubicBezTo>
                  <a:cubicBezTo>
                    <a:pt x="846" y="4"/>
                    <a:pt x="840" y="1"/>
                    <a:pt x="836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Google Shape;1547;p48">
              <a:extLst>
                <a:ext uri="{FF2B5EF4-FFF2-40B4-BE49-F238E27FC236}">
                  <a16:creationId xmlns:a16="http://schemas.microsoft.com/office/drawing/2014/main" id="{147B3B33-BF74-419A-8CA3-A36170ABCA00}"/>
                </a:ext>
              </a:extLst>
            </p:cNvPr>
            <p:cNvSpPr/>
            <p:nvPr/>
          </p:nvSpPr>
          <p:spPr>
            <a:xfrm>
              <a:off x="6270356" y="2817573"/>
              <a:ext cx="35530" cy="15178"/>
            </a:xfrm>
            <a:custGeom>
              <a:avLst/>
              <a:gdLst/>
              <a:ahLst/>
              <a:cxnLst/>
              <a:rect l="l" t="t" r="r" b="b"/>
              <a:pathLst>
                <a:path w="1037" h="443" extrusionOk="0">
                  <a:moveTo>
                    <a:pt x="846" y="0"/>
                  </a:moveTo>
                  <a:cubicBezTo>
                    <a:pt x="834" y="24"/>
                    <a:pt x="822" y="24"/>
                    <a:pt x="798" y="24"/>
                  </a:cubicBezTo>
                  <a:lnTo>
                    <a:pt x="441" y="60"/>
                  </a:lnTo>
                  <a:lnTo>
                    <a:pt x="191" y="60"/>
                  </a:lnTo>
                  <a:cubicBezTo>
                    <a:pt x="84" y="60"/>
                    <a:pt x="1" y="143"/>
                    <a:pt x="1" y="239"/>
                  </a:cubicBezTo>
                  <a:cubicBezTo>
                    <a:pt x="1" y="346"/>
                    <a:pt x="72" y="441"/>
                    <a:pt x="179" y="441"/>
                  </a:cubicBezTo>
                  <a:cubicBezTo>
                    <a:pt x="205" y="442"/>
                    <a:pt x="231" y="443"/>
                    <a:pt x="256" y="443"/>
                  </a:cubicBezTo>
                  <a:cubicBezTo>
                    <a:pt x="467" y="443"/>
                    <a:pt x="669" y="403"/>
                    <a:pt x="882" y="381"/>
                  </a:cubicBezTo>
                  <a:cubicBezTo>
                    <a:pt x="989" y="358"/>
                    <a:pt x="1037" y="239"/>
                    <a:pt x="1025" y="155"/>
                  </a:cubicBezTo>
                  <a:cubicBezTo>
                    <a:pt x="1013" y="108"/>
                    <a:pt x="989" y="60"/>
                    <a:pt x="953" y="36"/>
                  </a:cubicBezTo>
                  <a:cubicBezTo>
                    <a:pt x="918" y="24"/>
                    <a:pt x="894" y="0"/>
                    <a:pt x="846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8" name="Google Shape;1548;p48">
              <a:extLst>
                <a:ext uri="{FF2B5EF4-FFF2-40B4-BE49-F238E27FC236}">
                  <a16:creationId xmlns:a16="http://schemas.microsoft.com/office/drawing/2014/main" id="{9019D1BA-2512-48AF-BF39-2928AB0B9F66}"/>
                </a:ext>
              </a:extLst>
            </p:cNvPr>
            <p:cNvSpPr/>
            <p:nvPr/>
          </p:nvSpPr>
          <p:spPr>
            <a:xfrm>
              <a:off x="6273234" y="2817162"/>
              <a:ext cx="39573" cy="15247"/>
            </a:xfrm>
            <a:custGeom>
              <a:avLst/>
              <a:gdLst/>
              <a:ahLst/>
              <a:cxnLst/>
              <a:rect l="l" t="t" r="r" b="b"/>
              <a:pathLst>
                <a:path w="1155" h="445" extrusionOk="0">
                  <a:moveTo>
                    <a:pt x="905" y="1"/>
                  </a:moveTo>
                  <a:cubicBezTo>
                    <a:pt x="738" y="36"/>
                    <a:pt x="572" y="48"/>
                    <a:pt x="405" y="60"/>
                  </a:cubicBezTo>
                  <a:cubicBezTo>
                    <a:pt x="333" y="60"/>
                    <a:pt x="274" y="72"/>
                    <a:pt x="203" y="72"/>
                  </a:cubicBezTo>
                  <a:cubicBezTo>
                    <a:pt x="155" y="72"/>
                    <a:pt x="107" y="96"/>
                    <a:pt x="60" y="120"/>
                  </a:cubicBezTo>
                  <a:cubicBezTo>
                    <a:pt x="24" y="155"/>
                    <a:pt x="0" y="215"/>
                    <a:pt x="0" y="251"/>
                  </a:cubicBezTo>
                  <a:cubicBezTo>
                    <a:pt x="0" y="337"/>
                    <a:pt x="69" y="444"/>
                    <a:pt x="154" y="444"/>
                  </a:cubicBezTo>
                  <a:cubicBezTo>
                    <a:pt x="162" y="444"/>
                    <a:pt x="170" y="443"/>
                    <a:pt x="179" y="441"/>
                  </a:cubicBezTo>
                  <a:cubicBezTo>
                    <a:pt x="453" y="429"/>
                    <a:pt x="714" y="405"/>
                    <a:pt x="988" y="370"/>
                  </a:cubicBezTo>
                  <a:cubicBezTo>
                    <a:pt x="1095" y="358"/>
                    <a:pt x="1155" y="239"/>
                    <a:pt x="1131" y="143"/>
                  </a:cubicBezTo>
                  <a:cubicBezTo>
                    <a:pt x="1119" y="60"/>
                    <a:pt x="1036" y="1"/>
                    <a:pt x="941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9" name="Google Shape;1549;p48">
              <a:extLst>
                <a:ext uri="{FF2B5EF4-FFF2-40B4-BE49-F238E27FC236}">
                  <a16:creationId xmlns:a16="http://schemas.microsoft.com/office/drawing/2014/main" id="{A3CE7812-4423-444F-A570-0E9B32313B96}"/>
                </a:ext>
              </a:extLst>
            </p:cNvPr>
            <p:cNvSpPr/>
            <p:nvPr/>
          </p:nvSpPr>
          <p:spPr>
            <a:xfrm>
              <a:off x="6199778" y="2647980"/>
              <a:ext cx="55951" cy="123996"/>
            </a:xfrm>
            <a:custGeom>
              <a:avLst/>
              <a:gdLst/>
              <a:ahLst/>
              <a:cxnLst/>
              <a:rect l="l" t="t" r="r" b="b"/>
              <a:pathLst>
                <a:path w="1633" h="3619" extrusionOk="0">
                  <a:moveTo>
                    <a:pt x="537" y="2321"/>
                  </a:moveTo>
                  <a:cubicBezTo>
                    <a:pt x="536" y="2324"/>
                    <a:pt x="535" y="2327"/>
                    <a:pt x="534" y="2330"/>
                  </a:cubicBezTo>
                  <a:lnTo>
                    <a:pt x="534" y="2330"/>
                  </a:lnTo>
                  <a:cubicBezTo>
                    <a:pt x="536" y="2327"/>
                    <a:pt x="536" y="2324"/>
                    <a:pt x="537" y="2321"/>
                  </a:cubicBezTo>
                  <a:close/>
                  <a:moveTo>
                    <a:pt x="1431" y="0"/>
                  </a:moveTo>
                  <a:cubicBezTo>
                    <a:pt x="1424" y="0"/>
                    <a:pt x="1412" y="3"/>
                    <a:pt x="1406" y="9"/>
                  </a:cubicBezTo>
                  <a:cubicBezTo>
                    <a:pt x="1346" y="45"/>
                    <a:pt x="1299" y="69"/>
                    <a:pt x="1239" y="117"/>
                  </a:cubicBezTo>
                  <a:cubicBezTo>
                    <a:pt x="1180" y="164"/>
                    <a:pt x="1144" y="212"/>
                    <a:pt x="1096" y="248"/>
                  </a:cubicBezTo>
                  <a:cubicBezTo>
                    <a:pt x="989" y="355"/>
                    <a:pt x="918" y="474"/>
                    <a:pt x="846" y="605"/>
                  </a:cubicBezTo>
                  <a:cubicBezTo>
                    <a:pt x="692" y="867"/>
                    <a:pt x="584" y="1129"/>
                    <a:pt x="465" y="1391"/>
                  </a:cubicBezTo>
                  <a:cubicBezTo>
                    <a:pt x="430" y="1510"/>
                    <a:pt x="382" y="1617"/>
                    <a:pt x="334" y="1736"/>
                  </a:cubicBezTo>
                  <a:cubicBezTo>
                    <a:pt x="263" y="1914"/>
                    <a:pt x="203" y="2105"/>
                    <a:pt x="156" y="2307"/>
                  </a:cubicBezTo>
                  <a:cubicBezTo>
                    <a:pt x="49" y="2676"/>
                    <a:pt x="1" y="3057"/>
                    <a:pt x="25" y="3450"/>
                  </a:cubicBezTo>
                  <a:cubicBezTo>
                    <a:pt x="25" y="3550"/>
                    <a:pt x="127" y="3618"/>
                    <a:pt x="208" y="3618"/>
                  </a:cubicBezTo>
                  <a:cubicBezTo>
                    <a:pt x="215" y="3618"/>
                    <a:pt x="221" y="3618"/>
                    <a:pt x="227" y="3617"/>
                  </a:cubicBezTo>
                  <a:cubicBezTo>
                    <a:pt x="275" y="3617"/>
                    <a:pt x="322" y="3581"/>
                    <a:pt x="346" y="3534"/>
                  </a:cubicBezTo>
                  <a:cubicBezTo>
                    <a:pt x="382" y="3498"/>
                    <a:pt x="394" y="3450"/>
                    <a:pt x="394" y="3403"/>
                  </a:cubicBezTo>
                  <a:lnTo>
                    <a:pt x="394" y="3296"/>
                  </a:lnTo>
                  <a:cubicBezTo>
                    <a:pt x="394" y="2990"/>
                    <a:pt x="448" y="2673"/>
                    <a:pt x="525" y="2366"/>
                  </a:cubicBezTo>
                  <a:lnTo>
                    <a:pt x="525" y="2366"/>
                  </a:lnTo>
                  <a:cubicBezTo>
                    <a:pt x="525" y="2366"/>
                    <a:pt x="525" y="2366"/>
                    <a:pt x="525" y="2367"/>
                  </a:cubicBezTo>
                  <a:cubicBezTo>
                    <a:pt x="528" y="2354"/>
                    <a:pt x="531" y="2342"/>
                    <a:pt x="534" y="2330"/>
                  </a:cubicBezTo>
                  <a:lnTo>
                    <a:pt x="534" y="2330"/>
                  </a:lnTo>
                  <a:cubicBezTo>
                    <a:pt x="534" y="2331"/>
                    <a:pt x="534" y="2331"/>
                    <a:pt x="533" y="2332"/>
                  </a:cubicBezTo>
                  <a:lnTo>
                    <a:pt x="533" y="2332"/>
                  </a:lnTo>
                  <a:cubicBezTo>
                    <a:pt x="535" y="2328"/>
                    <a:pt x="536" y="2324"/>
                    <a:pt x="537" y="2319"/>
                  </a:cubicBezTo>
                  <a:lnTo>
                    <a:pt x="537" y="2319"/>
                  </a:lnTo>
                  <a:cubicBezTo>
                    <a:pt x="537" y="2320"/>
                    <a:pt x="537" y="2321"/>
                    <a:pt x="537" y="2321"/>
                  </a:cubicBezTo>
                  <a:lnTo>
                    <a:pt x="537" y="2321"/>
                  </a:lnTo>
                  <a:cubicBezTo>
                    <a:pt x="609" y="2051"/>
                    <a:pt x="721" y="1781"/>
                    <a:pt x="823" y="1533"/>
                  </a:cubicBezTo>
                  <a:cubicBezTo>
                    <a:pt x="930" y="1271"/>
                    <a:pt x="1037" y="1021"/>
                    <a:pt x="1168" y="795"/>
                  </a:cubicBezTo>
                  <a:cubicBezTo>
                    <a:pt x="1239" y="676"/>
                    <a:pt x="1311" y="581"/>
                    <a:pt x="1406" y="474"/>
                  </a:cubicBezTo>
                  <a:cubicBezTo>
                    <a:pt x="1454" y="426"/>
                    <a:pt x="1489" y="402"/>
                    <a:pt x="1537" y="367"/>
                  </a:cubicBezTo>
                  <a:lnTo>
                    <a:pt x="1525" y="367"/>
                  </a:lnTo>
                  <a:cubicBezTo>
                    <a:pt x="1573" y="343"/>
                    <a:pt x="1596" y="319"/>
                    <a:pt x="1608" y="283"/>
                  </a:cubicBezTo>
                  <a:cubicBezTo>
                    <a:pt x="1632" y="236"/>
                    <a:pt x="1632" y="176"/>
                    <a:pt x="1608" y="128"/>
                  </a:cubicBezTo>
                  <a:cubicBezTo>
                    <a:pt x="1596" y="81"/>
                    <a:pt x="1549" y="45"/>
                    <a:pt x="1513" y="21"/>
                  </a:cubicBezTo>
                  <a:cubicBezTo>
                    <a:pt x="1477" y="9"/>
                    <a:pt x="1465" y="9"/>
                    <a:pt x="1430" y="9"/>
                  </a:cubicBezTo>
                  <a:cubicBezTo>
                    <a:pt x="1442" y="3"/>
                    <a:pt x="1439" y="0"/>
                    <a:pt x="143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0" name="Google Shape;1550;p48">
              <a:extLst>
                <a:ext uri="{FF2B5EF4-FFF2-40B4-BE49-F238E27FC236}">
                  <a16:creationId xmlns:a16="http://schemas.microsoft.com/office/drawing/2014/main" id="{C91D2E3F-2DF4-4FE2-BA54-9FA5E7CDB9E4}"/>
                </a:ext>
              </a:extLst>
            </p:cNvPr>
            <p:cNvSpPr/>
            <p:nvPr/>
          </p:nvSpPr>
          <p:spPr>
            <a:xfrm>
              <a:off x="6372763" y="3849212"/>
              <a:ext cx="274169" cy="177891"/>
            </a:xfrm>
            <a:custGeom>
              <a:avLst/>
              <a:gdLst/>
              <a:ahLst/>
              <a:cxnLst/>
              <a:rect l="l" t="t" r="r" b="b"/>
              <a:pathLst>
                <a:path w="8002" h="5192" extrusionOk="0">
                  <a:moveTo>
                    <a:pt x="3655" y="0"/>
                  </a:moveTo>
                  <a:cubicBezTo>
                    <a:pt x="3655" y="12"/>
                    <a:pt x="3632" y="36"/>
                    <a:pt x="3632" y="60"/>
                  </a:cubicBezTo>
                  <a:cubicBezTo>
                    <a:pt x="3608" y="346"/>
                    <a:pt x="3548" y="631"/>
                    <a:pt x="3489" y="893"/>
                  </a:cubicBezTo>
                  <a:cubicBezTo>
                    <a:pt x="3429" y="1167"/>
                    <a:pt x="3334" y="1441"/>
                    <a:pt x="3239" y="1703"/>
                  </a:cubicBezTo>
                  <a:lnTo>
                    <a:pt x="3143" y="1679"/>
                  </a:lnTo>
                  <a:lnTo>
                    <a:pt x="3001" y="1667"/>
                  </a:lnTo>
                  <a:cubicBezTo>
                    <a:pt x="2882" y="1655"/>
                    <a:pt x="2715" y="1620"/>
                    <a:pt x="2548" y="1596"/>
                  </a:cubicBezTo>
                  <a:lnTo>
                    <a:pt x="2381" y="1560"/>
                  </a:lnTo>
                  <a:cubicBezTo>
                    <a:pt x="2286" y="1536"/>
                    <a:pt x="2191" y="1524"/>
                    <a:pt x="2108" y="1501"/>
                  </a:cubicBezTo>
                  <a:cubicBezTo>
                    <a:pt x="1905" y="1477"/>
                    <a:pt x="1762" y="1441"/>
                    <a:pt x="1608" y="1429"/>
                  </a:cubicBezTo>
                  <a:cubicBezTo>
                    <a:pt x="1477" y="1417"/>
                    <a:pt x="1286" y="1405"/>
                    <a:pt x="1108" y="1405"/>
                  </a:cubicBezTo>
                  <a:cubicBezTo>
                    <a:pt x="738" y="1417"/>
                    <a:pt x="453" y="1501"/>
                    <a:pt x="274" y="1679"/>
                  </a:cubicBezTo>
                  <a:cubicBezTo>
                    <a:pt x="179" y="1762"/>
                    <a:pt x="119" y="1882"/>
                    <a:pt x="60" y="2012"/>
                  </a:cubicBezTo>
                  <a:cubicBezTo>
                    <a:pt x="24" y="2120"/>
                    <a:pt x="0" y="2215"/>
                    <a:pt x="0" y="2322"/>
                  </a:cubicBezTo>
                  <a:cubicBezTo>
                    <a:pt x="24" y="2536"/>
                    <a:pt x="84" y="2739"/>
                    <a:pt x="215" y="2929"/>
                  </a:cubicBezTo>
                  <a:cubicBezTo>
                    <a:pt x="286" y="3048"/>
                    <a:pt x="381" y="3155"/>
                    <a:pt x="476" y="3263"/>
                  </a:cubicBezTo>
                  <a:cubicBezTo>
                    <a:pt x="560" y="3322"/>
                    <a:pt x="631" y="3394"/>
                    <a:pt x="715" y="3465"/>
                  </a:cubicBezTo>
                  <a:cubicBezTo>
                    <a:pt x="1108" y="3787"/>
                    <a:pt x="1572" y="4060"/>
                    <a:pt x="2179" y="4346"/>
                  </a:cubicBezTo>
                  <a:cubicBezTo>
                    <a:pt x="2655" y="4584"/>
                    <a:pt x="3096" y="4751"/>
                    <a:pt x="3513" y="4882"/>
                  </a:cubicBezTo>
                  <a:cubicBezTo>
                    <a:pt x="3727" y="4941"/>
                    <a:pt x="3953" y="5001"/>
                    <a:pt x="4251" y="5060"/>
                  </a:cubicBezTo>
                  <a:cubicBezTo>
                    <a:pt x="4691" y="5168"/>
                    <a:pt x="5060" y="5191"/>
                    <a:pt x="5394" y="5191"/>
                  </a:cubicBezTo>
                  <a:cubicBezTo>
                    <a:pt x="5810" y="5191"/>
                    <a:pt x="6156" y="5120"/>
                    <a:pt x="6453" y="4977"/>
                  </a:cubicBezTo>
                  <a:cubicBezTo>
                    <a:pt x="6775" y="4822"/>
                    <a:pt x="7049" y="4560"/>
                    <a:pt x="7227" y="4227"/>
                  </a:cubicBezTo>
                  <a:cubicBezTo>
                    <a:pt x="7323" y="4025"/>
                    <a:pt x="7406" y="3798"/>
                    <a:pt x="7477" y="3584"/>
                  </a:cubicBezTo>
                  <a:cubicBezTo>
                    <a:pt x="7549" y="3370"/>
                    <a:pt x="7608" y="3144"/>
                    <a:pt x="7668" y="2905"/>
                  </a:cubicBezTo>
                  <a:cubicBezTo>
                    <a:pt x="7727" y="2655"/>
                    <a:pt x="7775" y="2417"/>
                    <a:pt x="7835" y="2155"/>
                  </a:cubicBezTo>
                  <a:cubicBezTo>
                    <a:pt x="7882" y="1953"/>
                    <a:pt x="7942" y="1727"/>
                    <a:pt x="7977" y="1524"/>
                  </a:cubicBezTo>
                  <a:lnTo>
                    <a:pt x="7977" y="1489"/>
                  </a:lnTo>
                  <a:cubicBezTo>
                    <a:pt x="8001" y="1465"/>
                    <a:pt x="8001" y="1417"/>
                    <a:pt x="8001" y="1381"/>
                  </a:cubicBezTo>
                  <a:cubicBezTo>
                    <a:pt x="7977" y="1370"/>
                    <a:pt x="7977" y="1358"/>
                    <a:pt x="7954" y="1310"/>
                  </a:cubicBezTo>
                  <a:cubicBezTo>
                    <a:pt x="7680" y="1405"/>
                    <a:pt x="7406" y="1429"/>
                    <a:pt x="7120" y="1429"/>
                  </a:cubicBezTo>
                  <a:cubicBezTo>
                    <a:pt x="6787" y="1429"/>
                    <a:pt x="6453" y="1381"/>
                    <a:pt x="6120" y="1310"/>
                  </a:cubicBezTo>
                  <a:cubicBezTo>
                    <a:pt x="5763" y="1239"/>
                    <a:pt x="5418" y="1131"/>
                    <a:pt x="5096" y="989"/>
                  </a:cubicBezTo>
                  <a:cubicBezTo>
                    <a:pt x="4763" y="846"/>
                    <a:pt x="4465" y="691"/>
                    <a:pt x="4191" y="477"/>
                  </a:cubicBezTo>
                  <a:cubicBezTo>
                    <a:pt x="4013" y="346"/>
                    <a:pt x="3834" y="191"/>
                    <a:pt x="3679" y="36"/>
                  </a:cubicBezTo>
                  <a:lnTo>
                    <a:pt x="3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" name="Google Shape;1551;p48">
              <a:extLst>
                <a:ext uri="{FF2B5EF4-FFF2-40B4-BE49-F238E27FC236}">
                  <a16:creationId xmlns:a16="http://schemas.microsoft.com/office/drawing/2014/main" id="{40A794BC-11C8-492A-8755-7874D04892CA}"/>
                </a:ext>
              </a:extLst>
            </p:cNvPr>
            <p:cNvSpPr/>
            <p:nvPr/>
          </p:nvSpPr>
          <p:spPr>
            <a:xfrm>
              <a:off x="6372763" y="3923867"/>
              <a:ext cx="230107" cy="102822"/>
            </a:xfrm>
            <a:custGeom>
              <a:avLst/>
              <a:gdLst/>
              <a:ahLst/>
              <a:cxnLst/>
              <a:rect l="l" t="t" r="r" b="b"/>
              <a:pathLst>
                <a:path w="6716" h="3001" extrusionOk="0">
                  <a:moveTo>
                    <a:pt x="12" y="0"/>
                  </a:moveTo>
                  <a:cubicBezTo>
                    <a:pt x="0" y="36"/>
                    <a:pt x="0" y="84"/>
                    <a:pt x="0" y="131"/>
                  </a:cubicBezTo>
                  <a:cubicBezTo>
                    <a:pt x="24" y="334"/>
                    <a:pt x="84" y="548"/>
                    <a:pt x="215" y="738"/>
                  </a:cubicBezTo>
                  <a:cubicBezTo>
                    <a:pt x="286" y="857"/>
                    <a:pt x="381" y="965"/>
                    <a:pt x="476" y="1072"/>
                  </a:cubicBezTo>
                  <a:cubicBezTo>
                    <a:pt x="560" y="1131"/>
                    <a:pt x="631" y="1203"/>
                    <a:pt x="715" y="1274"/>
                  </a:cubicBezTo>
                  <a:cubicBezTo>
                    <a:pt x="1108" y="1584"/>
                    <a:pt x="1572" y="1869"/>
                    <a:pt x="2179" y="2155"/>
                  </a:cubicBezTo>
                  <a:cubicBezTo>
                    <a:pt x="2655" y="2393"/>
                    <a:pt x="3096" y="2560"/>
                    <a:pt x="3513" y="2691"/>
                  </a:cubicBezTo>
                  <a:cubicBezTo>
                    <a:pt x="3727" y="2751"/>
                    <a:pt x="3953" y="2810"/>
                    <a:pt x="4251" y="2870"/>
                  </a:cubicBezTo>
                  <a:cubicBezTo>
                    <a:pt x="4703" y="2953"/>
                    <a:pt x="5060" y="3001"/>
                    <a:pt x="5394" y="3001"/>
                  </a:cubicBezTo>
                  <a:cubicBezTo>
                    <a:pt x="5810" y="3001"/>
                    <a:pt x="6156" y="2929"/>
                    <a:pt x="6453" y="2774"/>
                  </a:cubicBezTo>
                  <a:cubicBezTo>
                    <a:pt x="6525" y="2739"/>
                    <a:pt x="6608" y="2691"/>
                    <a:pt x="6715" y="2620"/>
                  </a:cubicBezTo>
                  <a:lnTo>
                    <a:pt x="6715" y="2620"/>
                  </a:lnTo>
                  <a:cubicBezTo>
                    <a:pt x="6663" y="2621"/>
                    <a:pt x="6611" y="2621"/>
                    <a:pt x="6559" y="2621"/>
                  </a:cubicBezTo>
                  <a:cubicBezTo>
                    <a:pt x="5990" y="2621"/>
                    <a:pt x="5413" y="2562"/>
                    <a:pt x="4846" y="2453"/>
                  </a:cubicBezTo>
                  <a:cubicBezTo>
                    <a:pt x="4036" y="2298"/>
                    <a:pt x="3251" y="2048"/>
                    <a:pt x="2501" y="1703"/>
                  </a:cubicBezTo>
                  <a:cubicBezTo>
                    <a:pt x="1965" y="1453"/>
                    <a:pt x="1453" y="1155"/>
                    <a:pt x="977" y="810"/>
                  </a:cubicBezTo>
                  <a:cubicBezTo>
                    <a:pt x="738" y="631"/>
                    <a:pt x="512" y="453"/>
                    <a:pt x="298" y="262"/>
                  </a:cubicBezTo>
                  <a:cubicBezTo>
                    <a:pt x="191" y="179"/>
                    <a:pt x="107" y="84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" name="Google Shape;1552;p48">
              <a:extLst>
                <a:ext uri="{FF2B5EF4-FFF2-40B4-BE49-F238E27FC236}">
                  <a16:creationId xmlns:a16="http://schemas.microsoft.com/office/drawing/2014/main" id="{3EEE47C7-6F6D-45BB-923E-3D0D8EC5202C}"/>
                </a:ext>
              </a:extLst>
            </p:cNvPr>
            <p:cNvSpPr/>
            <p:nvPr/>
          </p:nvSpPr>
          <p:spPr>
            <a:xfrm>
              <a:off x="6484523" y="3866994"/>
              <a:ext cx="38374" cy="24977"/>
            </a:xfrm>
            <a:custGeom>
              <a:avLst/>
              <a:gdLst/>
              <a:ahLst/>
              <a:cxnLst/>
              <a:rect l="l" t="t" r="r" b="b"/>
              <a:pathLst>
                <a:path w="1120" h="729" extrusionOk="0">
                  <a:moveTo>
                    <a:pt x="177" y="1"/>
                  </a:moveTo>
                  <a:cubicBezTo>
                    <a:pt x="143" y="1"/>
                    <a:pt x="113" y="12"/>
                    <a:pt x="96" y="29"/>
                  </a:cubicBezTo>
                  <a:cubicBezTo>
                    <a:pt x="12" y="89"/>
                    <a:pt x="1" y="196"/>
                    <a:pt x="60" y="255"/>
                  </a:cubicBezTo>
                  <a:cubicBezTo>
                    <a:pt x="120" y="327"/>
                    <a:pt x="179" y="386"/>
                    <a:pt x="251" y="434"/>
                  </a:cubicBezTo>
                  <a:cubicBezTo>
                    <a:pt x="310" y="481"/>
                    <a:pt x="370" y="517"/>
                    <a:pt x="453" y="553"/>
                  </a:cubicBezTo>
                  <a:cubicBezTo>
                    <a:pt x="596" y="624"/>
                    <a:pt x="751" y="672"/>
                    <a:pt x="894" y="720"/>
                  </a:cubicBezTo>
                  <a:cubicBezTo>
                    <a:pt x="917" y="726"/>
                    <a:pt x="935" y="729"/>
                    <a:pt x="953" y="729"/>
                  </a:cubicBezTo>
                  <a:cubicBezTo>
                    <a:pt x="971" y="729"/>
                    <a:pt x="989" y="726"/>
                    <a:pt x="1013" y="720"/>
                  </a:cubicBezTo>
                  <a:cubicBezTo>
                    <a:pt x="1060" y="696"/>
                    <a:pt x="1084" y="672"/>
                    <a:pt x="1096" y="624"/>
                  </a:cubicBezTo>
                  <a:cubicBezTo>
                    <a:pt x="1120" y="589"/>
                    <a:pt x="1120" y="553"/>
                    <a:pt x="1096" y="505"/>
                  </a:cubicBezTo>
                  <a:cubicBezTo>
                    <a:pt x="1096" y="493"/>
                    <a:pt x="1084" y="481"/>
                    <a:pt x="1084" y="446"/>
                  </a:cubicBezTo>
                  <a:cubicBezTo>
                    <a:pt x="1072" y="434"/>
                    <a:pt x="1048" y="422"/>
                    <a:pt x="1024" y="422"/>
                  </a:cubicBezTo>
                  <a:cubicBezTo>
                    <a:pt x="870" y="374"/>
                    <a:pt x="715" y="327"/>
                    <a:pt x="584" y="255"/>
                  </a:cubicBezTo>
                  <a:cubicBezTo>
                    <a:pt x="489" y="208"/>
                    <a:pt x="417" y="148"/>
                    <a:pt x="346" y="89"/>
                  </a:cubicBezTo>
                  <a:lnTo>
                    <a:pt x="310" y="65"/>
                  </a:lnTo>
                  <a:cubicBezTo>
                    <a:pt x="286" y="29"/>
                    <a:pt x="251" y="5"/>
                    <a:pt x="215" y="5"/>
                  </a:cubicBezTo>
                  <a:cubicBezTo>
                    <a:pt x="202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Google Shape;1553;p48">
              <a:extLst>
                <a:ext uri="{FF2B5EF4-FFF2-40B4-BE49-F238E27FC236}">
                  <a16:creationId xmlns:a16="http://schemas.microsoft.com/office/drawing/2014/main" id="{E58C36A6-96B7-437F-9957-8B04185ECAE2}"/>
                </a:ext>
              </a:extLst>
            </p:cNvPr>
            <p:cNvSpPr/>
            <p:nvPr/>
          </p:nvSpPr>
          <p:spPr>
            <a:xfrm>
              <a:off x="6478013" y="3887208"/>
              <a:ext cx="39196" cy="23538"/>
            </a:xfrm>
            <a:custGeom>
              <a:avLst/>
              <a:gdLst/>
              <a:ahLst/>
              <a:cxnLst/>
              <a:rect l="l" t="t" r="r" b="b"/>
              <a:pathLst>
                <a:path w="1144" h="687" extrusionOk="0">
                  <a:moveTo>
                    <a:pt x="186" y="1"/>
                  </a:moveTo>
                  <a:cubicBezTo>
                    <a:pt x="135" y="1"/>
                    <a:pt x="89" y="26"/>
                    <a:pt x="60" y="70"/>
                  </a:cubicBezTo>
                  <a:cubicBezTo>
                    <a:pt x="0" y="141"/>
                    <a:pt x="12" y="249"/>
                    <a:pt x="83" y="296"/>
                  </a:cubicBezTo>
                  <a:cubicBezTo>
                    <a:pt x="345" y="475"/>
                    <a:pt x="607" y="594"/>
                    <a:pt x="905" y="677"/>
                  </a:cubicBezTo>
                  <a:cubicBezTo>
                    <a:pt x="929" y="683"/>
                    <a:pt x="947" y="686"/>
                    <a:pt x="964" y="686"/>
                  </a:cubicBezTo>
                  <a:cubicBezTo>
                    <a:pt x="982" y="686"/>
                    <a:pt x="1000" y="683"/>
                    <a:pt x="1024" y="677"/>
                  </a:cubicBezTo>
                  <a:cubicBezTo>
                    <a:pt x="1072" y="665"/>
                    <a:pt x="1095" y="630"/>
                    <a:pt x="1119" y="594"/>
                  </a:cubicBezTo>
                  <a:cubicBezTo>
                    <a:pt x="1143" y="534"/>
                    <a:pt x="1131" y="475"/>
                    <a:pt x="1084" y="427"/>
                  </a:cubicBezTo>
                  <a:cubicBezTo>
                    <a:pt x="1072" y="403"/>
                    <a:pt x="1036" y="392"/>
                    <a:pt x="1024" y="392"/>
                  </a:cubicBezTo>
                  <a:cubicBezTo>
                    <a:pt x="845" y="356"/>
                    <a:pt x="703" y="272"/>
                    <a:pt x="536" y="201"/>
                  </a:cubicBezTo>
                  <a:cubicBezTo>
                    <a:pt x="441" y="153"/>
                    <a:pt x="357" y="94"/>
                    <a:pt x="286" y="34"/>
                  </a:cubicBezTo>
                  <a:cubicBezTo>
                    <a:pt x="253" y="11"/>
                    <a:pt x="219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Google Shape;1554;p48">
              <a:extLst>
                <a:ext uri="{FF2B5EF4-FFF2-40B4-BE49-F238E27FC236}">
                  <a16:creationId xmlns:a16="http://schemas.microsoft.com/office/drawing/2014/main" id="{B20B953B-24D8-48DF-9AB5-1E0E33455F25}"/>
                </a:ext>
              </a:extLst>
            </p:cNvPr>
            <p:cNvSpPr/>
            <p:nvPr/>
          </p:nvSpPr>
          <p:spPr>
            <a:xfrm>
              <a:off x="6470236" y="3900193"/>
              <a:ext cx="29808" cy="29569"/>
            </a:xfrm>
            <a:custGeom>
              <a:avLst/>
              <a:gdLst/>
              <a:ahLst/>
              <a:cxnLst/>
              <a:rect l="l" t="t" r="r" b="b"/>
              <a:pathLst>
                <a:path w="870" h="863" extrusionOk="0">
                  <a:moveTo>
                    <a:pt x="165" y="0"/>
                  </a:moveTo>
                  <a:cubicBezTo>
                    <a:pt x="131" y="0"/>
                    <a:pt x="98" y="9"/>
                    <a:pt x="72" y="24"/>
                  </a:cubicBezTo>
                  <a:cubicBezTo>
                    <a:pt x="1" y="84"/>
                    <a:pt x="1" y="179"/>
                    <a:pt x="48" y="251"/>
                  </a:cubicBezTo>
                  <a:cubicBezTo>
                    <a:pt x="215" y="477"/>
                    <a:pt x="370" y="679"/>
                    <a:pt x="596" y="834"/>
                  </a:cubicBezTo>
                  <a:cubicBezTo>
                    <a:pt x="625" y="853"/>
                    <a:pt x="657" y="863"/>
                    <a:pt x="689" y="863"/>
                  </a:cubicBezTo>
                  <a:cubicBezTo>
                    <a:pt x="738" y="863"/>
                    <a:pt x="787" y="841"/>
                    <a:pt x="822" y="798"/>
                  </a:cubicBezTo>
                  <a:cubicBezTo>
                    <a:pt x="870" y="739"/>
                    <a:pt x="846" y="620"/>
                    <a:pt x="787" y="584"/>
                  </a:cubicBezTo>
                  <a:cubicBezTo>
                    <a:pt x="727" y="536"/>
                    <a:pt x="656" y="489"/>
                    <a:pt x="608" y="429"/>
                  </a:cubicBezTo>
                  <a:cubicBezTo>
                    <a:pt x="489" y="334"/>
                    <a:pt x="394" y="191"/>
                    <a:pt x="298" y="60"/>
                  </a:cubicBezTo>
                  <a:lnTo>
                    <a:pt x="287" y="48"/>
                  </a:lnTo>
                  <a:cubicBezTo>
                    <a:pt x="253" y="15"/>
                    <a:pt x="20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" name="Google Shape;1555;p48">
              <a:extLst>
                <a:ext uri="{FF2B5EF4-FFF2-40B4-BE49-F238E27FC236}">
                  <a16:creationId xmlns:a16="http://schemas.microsoft.com/office/drawing/2014/main" id="{BAEEDCCE-0DC5-41E5-94C9-519C6F3E01B2}"/>
                </a:ext>
              </a:extLst>
            </p:cNvPr>
            <p:cNvSpPr/>
            <p:nvPr/>
          </p:nvSpPr>
          <p:spPr>
            <a:xfrm>
              <a:off x="7149842" y="3730086"/>
              <a:ext cx="199922" cy="260703"/>
            </a:xfrm>
            <a:custGeom>
              <a:avLst/>
              <a:gdLst/>
              <a:ahLst/>
              <a:cxnLst/>
              <a:rect l="l" t="t" r="r" b="b"/>
              <a:pathLst>
                <a:path w="5835" h="7609" extrusionOk="0">
                  <a:moveTo>
                    <a:pt x="3346" y="1"/>
                  </a:moveTo>
                  <a:cubicBezTo>
                    <a:pt x="3311" y="275"/>
                    <a:pt x="3203" y="525"/>
                    <a:pt x="3072" y="787"/>
                  </a:cubicBezTo>
                  <a:cubicBezTo>
                    <a:pt x="2918" y="1084"/>
                    <a:pt x="2727" y="1370"/>
                    <a:pt x="2501" y="1620"/>
                  </a:cubicBezTo>
                  <a:cubicBezTo>
                    <a:pt x="2263" y="1906"/>
                    <a:pt x="2013" y="2156"/>
                    <a:pt x="1727" y="2382"/>
                  </a:cubicBezTo>
                  <a:cubicBezTo>
                    <a:pt x="1465" y="2596"/>
                    <a:pt x="1179" y="2799"/>
                    <a:pt x="870" y="2942"/>
                  </a:cubicBezTo>
                  <a:cubicBezTo>
                    <a:pt x="655" y="3037"/>
                    <a:pt x="453" y="3120"/>
                    <a:pt x="227" y="3180"/>
                  </a:cubicBezTo>
                  <a:cubicBezTo>
                    <a:pt x="215" y="3192"/>
                    <a:pt x="191" y="3192"/>
                    <a:pt x="179" y="3192"/>
                  </a:cubicBezTo>
                  <a:lnTo>
                    <a:pt x="227" y="3239"/>
                  </a:lnTo>
                  <a:cubicBezTo>
                    <a:pt x="465" y="3406"/>
                    <a:pt x="691" y="3584"/>
                    <a:pt x="894" y="3763"/>
                  </a:cubicBezTo>
                  <a:cubicBezTo>
                    <a:pt x="1096" y="3942"/>
                    <a:pt x="1298" y="4144"/>
                    <a:pt x="1477" y="4358"/>
                  </a:cubicBezTo>
                  <a:lnTo>
                    <a:pt x="1429" y="4430"/>
                  </a:lnTo>
                  <a:lnTo>
                    <a:pt x="1346" y="4561"/>
                  </a:lnTo>
                  <a:cubicBezTo>
                    <a:pt x="1275" y="4656"/>
                    <a:pt x="1179" y="4787"/>
                    <a:pt x="1072" y="4918"/>
                  </a:cubicBezTo>
                  <a:lnTo>
                    <a:pt x="977" y="5037"/>
                  </a:lnTo>
                  <a:lnTo>
                    <a:pt x="798" y="5263"/>
                  </a:lnTo>
                  <a:cubicBezTo>
                    <a:pt x="679" y="5406"/>
                    <a:pt x="584" y="5549"/>
                    <a:pt x="501" y="5668"/>
                  </a:cubicBezTo>
                  <a:cubicBezTo>
                    <a:pt x="405" y="5787"/>
                    <a:pt x="298" y="5930"/>
                    <a:pt x="227" y="6097"/>
                  </a:cubicBezTo>
                  <a:cubicBezTo>
                    <a:pt x="48" y="6442"/>
                    <a:pt x="1" y="6716"/>
                    <a:pt x="84" y="6954"/>
                  </a:cubicBezTo>
                  <a:cubicBezTo>
                    <a:pt x="108" y="7073"/>
                    <a:pt x="167" y="7180"/>
                    <a:pt x="274" y="7299"/>
                  </a:cubicBezTo>
                  <a:cubicBezTo>
                    <a:pt x="346" y="7371"/>
                    <a:pt x="441" y="7454"/>
                    <a:pt x="525" y="7490"/>
                  </a:cubicBezTo>
                  <a:cubicBezTo>
                    <a:pt x="663" y="7564"/>
                    <a:pt x="823" y="7609"/>
                    <a:pt x="998" y="7609"/>
                  </a:cubicBezTo>
                  <a:cubicBezTo>
                    <a:pt x="1050" y="7609"/>
                    <a:pt x="1102" y="7605"/>
                    <a:pt x="1156" y="7597"/>
                  </a:cubicBezTo>
                  <a:cubicBezTo>
                    <a:pt x="1275" y="7585"/>
                    <a:pt x="1417" y="7549"/>
                    <a:pt x="1548" y="7514"/>
                  </a:cubicBezTo>
                  <a:cubicBezTo>
                    <a:pt x="1644" y="7478"/>
                    <a:pt x="1751" y="7454"/>
                    <a:pt x="1846" y="7406"/>
                  </a:cubicBezTo>
                  <a:cubicBezTo>
                    <a:pt x="2310" y="7216"/>
                    <a:pt x="2775" y="6942"/>
                    <a:pt x="3311" y="6525"/>
                  </a:cubicBezTo>
                  <a:cubicBezTo>
                    <a:pt x="3727" y="6216"/>
                    <a:pt x="4084" y="5906"/>
                    <a:pt x="4394" y="5585"/>
                  </a:cubicBezTo>
                  <a:cubicBezTo>
                    <a:pt x="4561" y="5442"/>
                    <a:pt x="4704" y="5263"/>
                    <a:pt x="4906" y="5025"/>
                  </a:cubicBezTo>
                  <a:cubicBezTo>
                    <a:pt x="5180" y="4668"/>
                    <a:pt x="5394" y="4370"/>
                    <a:pt x="5537" y="4073"/>
                  </a:cubicBezTo>
                  <a:cubicBezTo>
                    <a:pt x="5739" y="3715"/>
                    <a:pt x="5823" y="3370"/>
                    <a:pt x="5835" y="3049"/>
                  </a:cubicBezTo>
                  <a:cubicBezTo>
                    <a:pt x="5835" y="2692"/>
                    <a:pt x="5739" y="2334"/>
                    <a:pt x="5525" y="2013"/>
                  </a:cubicBezTo>
                  <a:cubicBezTo>
                    <a:pt x="5394" y="1822"/>
                    <a:pt x="5227" y="1668"/>
                    <a:pt x="5085" y="1501"/>
                  </a:cubicBezTo>
                  <a:cubicBezTo>
                    <a:pt x="4930" y="1334"/>
                    <a:pt x="4751" y="1168"/>
                    <a:pt x="4573" y="1013"/>
                  </a:cubicBezTo>
                  <a:lnTo>
                    <a:pt x="3989" y="513"/>
                  </a:lnTo>
                  <a:cubicBezTo>
                    <a:pt x="3811" y="370"/>
                    <a:pt x="3644" y="239"/>
                    <a:pt x="3489" y="84"/>
                  </a:cubicBezTo>
                  <a:lnTo>
                    <a:pt x="3477" y="72"/>
                  </a:lnTo>
                  <a:cubicBezTo>
                    <a:pt x="3442" y="36"/>
                    <a:pt x="3418" y="25"/>
                    <a:pt x="3382" y="13"/>
                  </a:cubicBezTo>
                  <a:cubicBezTo>
                    <a:pt x="3370" y="13"/>
                    <a:pt x="3358" y="13"/>
                    <a:pt x="3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" name="Google Shape;1556;p48">
              <a:extLst>
                <a:ext uri="{FF2B5EF4-FFF2-40B4-BE49-F238E27FC236}">
                  <a16:creationId xmlns:a16="http://schemas.microsoft.com/office/drawing/2014/main" id="{793331D1-0DFB-428E-AE5A-10BC1E44947A}"/>
                </a:ext>
              </a:extLst>
            </p:cNvPr>
            <p:cNvSpPr/>
            <p:nvPr/>
          </p:nvSpPr>
          <p:spPr>
            <a:xfrm>
              <a:off x="7163307" y="3824339"/>
              <a:ext cx="186457" cy="167064"/>
            </a:xfrm>
            <a:custGeom>
              <a:avLst/>
              <a:gdLst/>
              <a:ahLst/>
              <a:cxnLst/>
              <a:rect l="l" t="t" r="r" b="b"/>
              <a:pathLst>
                <a:path w="5442" h="4876" extrusionOk="0">
                  <a:moveTo>
                    <a:pt x="5430" y="0"/>
                  </a:moveTo>
                  <a:cubicBezTo>
                    <a:pt x="5144" y="548"/>
                    <a:pt x="4787" y="1084"/>
                    <a:pt x="4406" y="1572"/>
                  </a:cubicBezTo>
                  <a:cubicBezTo>
                    <a:pt x="3894" y="2215"/>
                    <a:pt x="3322" y="2798"/>
                    <a:pt x="2656" y="3298"/>
                  </a:cubicBezTo>
                  <a:cubicBezTo>
                    <a:pt x="2191" y="3655"/>
                    <a:pt x="1691" y="3977"/>
                    <a:pt x="1155" y="4239"/>
                  </a:cubicBezTo>
                  <a:cubicBezTo>
                    <a:pt x="905" y="4358"/>
                    <a:pt x="643" y="4477"/>
                    <a:pt x="370" y="4572"/>
                  </a:cubicBezTo>
                  <a:cubicBezTo>
                    <a:pt x="239" y="4608"/>
                    <a:pt x="120" y="4655"/>
                    <a:pt x="1" y="4679"/>
                  </a:cubicBezTo>
                  <a:cubicBezTo>
                    <a:pt x="48" y="4715"/>
                    <a:pt x="72" y="4739"/>
                    <a:pt x="120" y="4763"/>
                  </a:cubicBezTo>
                  <a:cubicBezTo>
                    <a:pt x="267" y="4831"/>
                    <a:pt x="431" y="4876"/>
                    <a:pt x="617" y="4876"/>
                  </a:cubicBezTo>
                  <a:cubicBezTo>
                    <a:pt x="657" y="4876"/>
                    <a:pt x="697" y="4874"/>
                    <a:pt x="739" y="4870"/>
                  </a:cubicBezTo>
                  <a:cubicBezTo>
                    <a:pt x="858" y="4846"/>
                    <a:pt x="1013" y="4822"/>
                    <a:pt x="1144" y="4774"/>
                  </a:cubicBezTo>
                  <a:cubicBezTo>
                    <a:pt x="1239" y="4763"/>
                    <a:pt x="1334" y="4715"/>
                    <a:pt x="1441" y="4667"/>
                  </a:cubicBezTo>
                  <a:cubicBezTo>
                    <a:pt x="1906" y="4477"/>
                    <a:pt x="2370" y="4191"/>
                    <a:pt x="2906" y="3786"/>
                  </a:cubicBezTo>
                  <a:cubicBezTo>
                    <a:pt x="3322" y="3477"/>
                    <a:pt x="3680" y="3167"/>
                    <a:pt x="3989" y="2858"/>
                  </a:cubicBezTo>
                  <a:cubicBezTo>
                    <a:pt x="4156" y="2691"/>
                    <a:pt x="4299" y="2524"/>
                    <a:pt x="4489" y="2286"/>
                  </a:cubicBezTo>
                  <a:cubicBezTo>
                    <a:pt x="4787" y="1929"/>
                    <a:pt x="5001" y="1631"/>
                    <a:pt x="5144" y="1334"/>
                  </a:cubicBezTo>
                  <a:cubicBezTo>
                    <a:pt x="5346" y="964"/>
                    <a:pt x="5430" y="619"/>
                    <a:pt x="5442" y="298"/>
                  </a:cubicBezTo>
                  <a:cubicBezTo>
                    <a:pt x="5442" y="191"/>
                    <a:pt x="5442" y="107"/>
                    <a:pt x="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" name="Google Shape;1557;p48">
              <a:extLst>
                <a:ext uri="{FF2B5EF4-FFF2-40B4-BE49-F238E27FC236}">
                  <a16:creationId xmlns:a16="http://schemas.microsoft.com/office/drawing/2014/main" id="{B281AA7C-3EF9-40BF-A978-89059C4526DA}"/>
                </a:ext>
              </a:extLst>
            </p:cNvPr>
            <p:cNvSpPr/>
            <p:nvPr/>
          </p:nvSpPr>
          <p:spPr>
            <a:xfrm>
              <a:off x="7166973" y="3834925"/>
              <a:ext cx="35530" cy="27924"/>
            </a:xfrm>
            <a:custGeom>
              <a:avLst/>
              <a:gdLst/>
              <a:ahLst/>
              <a:cxnLst/>
              <a:rect l="l" t="t" r="r" b="b"/>
              <a:pathLst>
                <a:path w="1037" h="815" extrusionOk="0">
                  <a:moveTo>
                    <a:pt x="894" y="1"/>
                  </a:moveTo>
                  <a:cubicBezTo>
                    <a:pt x="870" y="1"/>
                    <a:pt x="858" y="1"/>
                    <a:pt x="846" y="13"/>
                  </a:cubicBezTo>
                  <a:cubicBezTo>
                    <a:pt x="810" y="13"/>
                    <a:pt x="798" y="36"/>
                    <a:pt x="787" y="48"/>
                  </a:cubicBezTo>
                  <a:cubicBezTo>
                    <a:pt x="679" y="167"/>
                    <a:pt x="572" y="274"/>
                    <a:pt x="441" y="358"/>
                  </a:cubicBezTo>
                  <a:cubicBezTo>
                    <a:pt x="370" y="417"/>
                    <a:pt x="275" y="465"/>
                    <a:pt x="191" y="489"/>
                  </a:cubicBezTo>
                  <a:cubicBezTo>
                    <a:pt x="179" y="513"/>
                    <a:pt x="155" y="513"/>
                    <a:pt x="144" y="513"/>
                  </a:cubicBezTo>
                  <a:cubicBezTo>
                    <a:pt x="96" y="513"/>
                    <a:pt x="72" y="536"/>
                    <a:pt x="36" y="572"/>
                  </a:cubicBezTo>
                  <a:cubicBezTo>
                    <a:pt x="13" y="596"/>
                    <a:pt x="1" y="644"/>
                    <a:pt x="13" y="691"/>
                  </a:cubicBezTo>
                  <a:cubicBezTo>
                    <a:pt x="23" y="753"/>
                    <a:pt x="78" y="815"/>
                    <a:pt x="154" y="815"/>
                  </a:cubicBezTo>
                  <a:cubicBezTo>
                    <a:pt x="166" y="815"/>
                    <a:pt x="178" y="813"/>
                    <a:pt x="191" y="810"/>
                  </a:cubicBezTo>
                  <a:cubicBezTo>
                    <a:pt x="275" y="786"/>
                    <a:pt x="370" y="763"/>
                    <a:pt x="441" y="715"/>
                  </a:cubicBezTo>
                  <a:cubicBezTo>
                    <a:pt x="501" y="691"/>
                    <a:pt x="572" y="644"/>
                    <a:pt x="632" y="596"/>
                  </a:cubicBezTo>
                  <a:cubicBezTo>
                    <a:pt x="751" y="513"/>
                    <a:pt x="870" y="405"/>
                    <a:pt x="977" y="286"/>
                  </a:cubicBezTo>
                  <a:cubicBezTo>
                    <a:pt x="1013" y="251"/>
                    <a:pt x="1037" y="227"/>
                    <a:pt x="1037" y="179"/>
                  </a:cubicBezTo>
                  <a:cubicBezTo>
                    <a:pt x="1037" y="132"/>
                    <a:pt x="1025" y="96"/>
                    <a:pt x="989" y="60"/>
                  </a:cubicBezTo>
                  <a:cubicBezTo>
                    <a:pt x="965" y="13"/>
                    <a:pt x="929" y="1"/>
                    <a:pt x="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Google Shape;1558;p48">
              <a:extLst>
                <a:ext uri="{FF2B5EF4-FFF2-40B4-BE49-F238E27FC236}">
                  <a16:creationId xmlns:a16="http://schemas.microsoft.com/office/drawing/2014/main" id="{4CC6DA68-0C40-4F72-843A-278A74B44205}"/>
                </a:ext>
              </a:extLst>
            </p:cNvPr>
            <p:cNvSpPr/>
            <p:nvPr/>
          </p:nvSpPr>
          <p:spPr>
            <a:xfrm>
              <a:off x="7180849" y="3849075"/>
              <a:ext cx="35941" cy="28369"/>
            </a:xfrm>
            <a:custGeom>
              <a:avLst/>
              <a:gdLst/>
              <a:ahLst/>
              <a:cxnLst/>
              <a:rect l="l" t="t" r="r" b="b"/>
              <a:pathLst>
                <a:path w="1049" h="828" extrusionOk="0">
                  <a:moveTo>
                    <a:pt x="878" y="0"/>
                  </a:moveTo>
                  <a:cubicBezTo>
                    <a:pt x="865" y="0"/>
                    <a:pt x="854" y="2"/>
                    <a:pt x="846" y="4"/>
                  </a:cubicBezTo>
                  <a:cubicBezTo>
                    <a:pt x="810" y="4"/>
                    <a:pt x="798" y="16"/>
                    <a:pt x="774" y="40"/>
                  </a:cubicBezTo>
                  <a:cubicBezTo>
                    <a:pt x="655" y="171"/>
                    <a:pt x="524" y="278"/>
                    <a:pt x="382" y="373"/>
                  </a:cubicBezTo>
                  <a:cubicBezTo>
                    <a:pt x="298" y="433"/>
                    <a:pt x="215" y="481"/>
                    <a:pt x="120" y="528"/>
                  </a:cubicBezTo>
                  <a:cubicBezTo>
                    <a:pt x="48" y="552"/>
                    <a:pt x="1" y="659"/>
                    <a:pt x="48" y="731"/>
                  </a:cubicBezTo>
                  <a:cubicBezTo>
                    <a:pt x="75" y="792"/>
                    <a:pt x="133" y="828"/>
                    <a:pt x="196" y="828"/>
                  </a:cubicBezTo>
                  <a:cubicBezTo>
                    <a:pt x="218" y="828"/>
                    <a:pt x="241" y="823"/>
                    <a:pt x="262" y="814"/>
                  </a:cubicBezTo>
                  <a:cubicBezTo>
                    <a:pt x="524" y="671"/>
                    <a:pt x="774" y="492"/>
                    <a:pt x="989" y="278"/>
                  </a:cubicBezTo>
                  <a:cubicBezTo>
                    <a:pt x="1024" y="242"/>
                    <a:pt x="1048" y="219"/>
                    <a:pt x="1048" y="171"/>
                  </a:cubicBezTo>
                  <a:cubicBezTo>
                    <a:pt x="1048" y="123"/>
                    <a:pt x="1036" y="76"/>
                    <a:pt x="1001" y="52"/>
                  </a:cubicBezTo>
                  <a:cubicBezTo>
                    <a:pt x="973" y="16"/>
                    <a:pt x="918" y="0"/>
                    <a:pt x="8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Google Shape;1559;p48">
              <a:extLst>
                <a:ext uri="{FF2B5EF4-FFF2-40B4-BE49-F238E27FC236}">
                  <a16:creationId xmlns:a16="http://schemas.microsoft.com/office/drawing/2014/main" id="{647563A0-ECBF-4FA4-A6BC-B16EB4D11983}"/>
                </a:ext>
              </a:extLst>
            </p:cNvPr>
            <p:cNvSpPr/>
            <p:nvPr/>
          </p:nvSpPr>
          <p:spPr>
            <a:xfrm>
              <a:off x="7189414" y="3872613"/>
              <a:ext cx="36764" cy="18022"/>
            </a:xfrm>
            <a:custGeom>
              <a:avLst/>
              <a:gdLst/>
              <a:ahLst/>
              <a:cxnLst/>
              <a:rect l="l" t="t" r="r" b="b"/>
              <a:pathLst>
                <a:path w="1073" h="526" extrusionOk="0">
                  <a:moveTo>
                    <a:pt x="900" y="1"/>
                  </a:moveTo>
                  <a:cubicBezTo>
                    <a:pt x="877" y="1"/>
                    <a:pt x="854" y="6"/>
                    <a:pt x="834" y="20"/>
                  </a:cubicBezTo>
                  <a:cubicBezTo>
                    <a:pt x="751" y="67"/>
                    <a:pt x="691" y="91"/>
                    <a:pt x="620" y="103"/>
                  </a:cubicBezTo>
                  <a:cubicBezTo>
                    <a:pt x="441" y="186"/>
                    <a:pt x="298" y="198"/>
                    <a:pt x="132" y="222"/>
                  </a:cubicBezTo>
                  <a:lnTo>
                    <a:pt x="120" y="222"/>
                  </a:lnTo>
                  <a:cubicBezTo>
                    <a:pt x="36" y="258"/>
                    <a:pt x="1" y="329"/>
                    <a:pt x="12" y="401"/>
                  </a:cubicBezTo>
                  <a:cubicBezTo>
                    <a:pt x="22" y="480"/>
                    <a:pt x="89" y="526"/>
                    <a:pt x="153" y="526"/>
                  </a:cubicBezTo>
                  <a:cubicBezTo>
                    <a:pt x="166" y="526"/>
                    <a:pt x="179" y="524"/>
                    <a:pt x="191" y="520"/>
                  </a:cubicBezTo>
                  <a:cubicBezTo>
                    <a:pt x="453" y="496"/>
                    <a:pt x="727" y="437"/>
                    <a:pt x="965" y="306"/>
                  </a:cubicBezTo>
                  <a:cubicBezTo>
                    <a:pt x="1036" y="258"/>
                    <a:pt x="1072" y="163"/>
                    <a:pt x="1036" y="91"/>
                  </a:cubicBezTo>
                  <a:cubicBezTo>
                    <a:pt x="1019" y="40"/>
                    <a:pt x="959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0" name="Google Shape;1883;p57">
            <a:extLst>
              <a:ext uri="{FF2B5EF4-FFF2-40B4-BE49-F238E27FC236}">
                <a16:creationId xmlns:a16="http://schemas.microsoft.com/office/drawing/2014/main" id="{EC030469-8793-4DF2-9AAA-6C31F5373BB2}"/>
              </a:ext>
            </a:extLst>
          </p:cNvPr>
          <p:cNvGrpSpPr/>
          <p:nvPr/>
        </p:nvGrpSpPr>
        <p:grpSpPr>
          <a:xfrm>
            <a:off x="3282556" y="2883504"/>
            <a:ext cx="1145705" cy="1808279"/>
            <a:chOff x="6412050" y="1113552"/>
            <a:chExt cx="1759885" cy="2906003"/>
          </a:xfrm>
        </p:grpSpPr>
        <p:sp>
          <p:nvSpPr>
            <p:cNvPr id="121" name="Google Shape;1884;p57">
              <a:extLst>
                <a:ext uri="{FF2B5EF4-FFF2-40B4-BE49-F238E27FC236}">
                  <a16:creationId xmlns:a16="http://schemas.microsoft.com/office/drawing/2014/main" id="{B1165DA6-9080-4A15-9AFA-2335BCA07E54}"/>
                </a:ext>
              </a:extLst>
            </p:cNvPr>
            <p:cNvSpPr/>
            <p:nvPr/>
          </p:nvSpPr>
          <p:spPr>
            <a:xfrm>
              <a:off x="6412050" y="3787004"/>
              <a:ext cx="1759885" cy="232550"/>
            </a:xfrm>
            <a:custGeom>
              <a:avLst/>
              <a:gdLst/>
              <a:ahLst/>
              <a:cxnLst/>
              <a:rect l="l" t="t" r="r" b="b"/>
              <a:pathLst>
                <a:path w="45959" h="6073" extrusionOk="0">
                  <a:moveTo>
                    <a:pt x="22980" y="1"/>
                  </a:moveTo>
                  <a:cubicBezTo>
                    <a:pt x="10299" y="1"/>
                    <a:pt x="0" y="1346"/>
                    <a:pt x="0" y="3037"/>
                  </a:cubicBezTo>
                  <a:cubicBezTo>
                    <a:pt x="0" y="4716"/>
                    <a:pt x="10311" y="6073"/>
                    <a:pt x="22980" y="6073"/>
                  </a:cubicBezTo>
                  <a:cubicBezTo>
                    <a:pt x="35660" y="6073"/>
                    <a:pt x="45959" y="4704"/>
                    <a:pt x="45959" y="3037"/>
                  </a:cubicBezTo>
                  <a:cubicBezTo>
                    <a:pt x="45959" y="1346"/>
                    <a:pt x="35648" y="1"/>
                    <a:pt x="22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" name="Google Shape;1885;p57">
              <a:extLst>
                <a:ext uri="{FF2B5EF4-FFF2-40B4-BE49-F238E27FC236}">
                  <a16:creationId xmlns:a16="http://schemas.microsoft.com/office/drawing/2014/main" id="{95DF9C19-11FD-486D-9862-F51A01F2AAB2}"/>
                </a:ext>
              </a:extLst>
            </p:cNvPr>
            <p:cNvSpPr/>
            <p:nvPr/>
          </p:nvSpPr>
          <p:spPr>
            <a:xfrm>
              <a:off x="7283302" y="2029950"/>
              <a:ext cx="792425" cy="1035429"/>
            </a:xfrm>
            <a:custGeom>
              <a:avLst/>
              <a:gdLst/>
              <a:ahLst/>
              <a:cxnLst/>
              <a:rect l="l" t="t" r="r" b="b"/>
              <a:pathLst>
                <a:path w="20694" h="27040" extrusionOk="0">
                  <a:moveTo>
                    <a:pt x="12669" y="26432"/>
                  </a:moveTo>
                  <a:cubicBezTo>
                    <a:pt x="12657" y="26444"/>
                    <a:pt x="12621" y="26444"/>
                    <a:pt x="12573" y="26444"/>
                  </a:cubicBezTo>
                  <a:cubicBezTo>
                    <a:pt x="12609" y="26444"/>
                    <a:pt x="12633" y="26432"/>
                    <a:pt x="12669" y="26432"/>
                  </a:cubicBezTo>
                  <a:close/>
                  <a:moveTo>
                    <a:pt x="11371" y="0"/>
                  </a:moveTo>
                  <a:cubicBezTo>
                    <a:pt x="11180" y="0"/>
                    <a:pt x="10966" y="12"/>
                    <a:pt x="10764" y="24"/>
                  </a:cubicBezTo>
                  <a:cubicBezTo>
                    <a:pt x="10430" y="72"/>
                    <a:pt x="10097" y="131"/>
                    <a:pt x="9752" y="238"/>
                  </a:cubicBezTo>
                  <a:cubicBezTo>
                    <a:pt x="9478" y="310"/>
                    <a:pt x="9204" y="417"/>
                    <a:pt x="8847" y="560"/>
                  </a:cubicBezTo>
                  <a:cubicBezTo>
                    <a:pt x="8311" y="786"/>
                    <a:pt x="7775" y="1060"/>
                    <a:pt x="7275" y="1357"/>
                  </a:cubicBezTo>
                  <a:cubicBezTo>
                    <a:pt x="6799" y="1631"/>
                    <a:pt x="6346" y="1965"/>
                    <a:pt x="5870" y="2346"/>
                  </a:cubicBezTo>
                  <a:cubicBezTo>
                    <a:pt x="5037" y="3036"/>
                    <a:pt x="4239" y="3893"/>
                    <a:pt x="3525" y="4882"/>
                  </a:cubicBezTo>
                  <a:cubicBezTo>
                    <a:pt x="2870" y="5787"/>
                    <a:pt x="2298" y="6810"/>
                    <a:pt x="1798" y="7930"/>
                  </a:cubicBezTo>
                  <a:cubicBezTo>
                    <a:pt x="1322" y="9001"/>
                    <a:pt x="953" y="10132"/>
                    <a:pt x="655" y="11323"/>
                  </a:cubicBezTo>
                  <a:cubicBezTo>
                    <a:pt x="369" y="12454"/>
                    <a:pt x="191" y="13633"/>
                    <a:pt x="84" y="14835"/>
                  </a:cubicBezTo>
                  <a:cubicBezTo>
                    <a:pt x="0" y="15978"/>
                    <a:pt x="0" y="17133"/>
                    <a:pt x="84" y="18240"/>
                  </a:cubicBezTo>
                  <a:cubicBezTo>
                    <a:pt x="191" y="19550"/>
                    <a:pt x="417" y="20681"/>
                    <a:pt x="739" y="21693"/>
                  </a:cubicBezTo>
                  <a:cubicBezTo>
                    <a:pt x="905" y="22205"/>
                    <a:pt x="1120" y="22681"/>
                    <a:pt x="1358" y="23122"/>
                  </a:cubicBezTo>
                  <a:cubicBezTo>
                    <a:pt x="1572" y="23539"/>
                    <a:pt x="1846" y="23944"/>
                    <a:pt x="2155" y="24336"/>
                  </a:cubicBezTo>
                  <a:cubicBezTo>
                    <a:pt x="2727" y="25027"/>
                    <a:pt x="3465" y="25622"/>
                    <a:pt x="4310" y="26063"/>
                  </a:cubicBezTo>
                  <a:cubicBezTo>
                    <a:pt x="5168" y="26491"/>
                    <a:pt x="6144" y="26777"/>
                    <a:pt x="7311" y="26920"/>
                  </a:cubicBezTo>
                  <a:cubicBezTo>
                    <a:pt x="7858" y="26991"/>
                    <a:pt x="8442" y="27027"/>
                    <a:pt x="9109" y="27039"/>
                  </a:cubicBezTo>
                  <a:lnTo>
                    <a:pt x="9502" y="27039"/>
                  </a:lnTo>
                  <a:cubicBezTo>
                    <a:pt x="10002" y="27039"/>
                    <a:pt x="10466" y="27027"/>
                    <a:pt x="10930" y="27015"/>
                  </a:cubicBezTo>
                  <a:cubicBezTo>
                    <a:pt x="12311" y="26932"/>
                    <a:pt x="13502" y="26777"/>
                    <a:pt x="14538" y="26480"/>
                  </a:cubicBezTo>
                  <a:cubicBezTo>
                    <a:pt x="15121" y="26313"/>
                    <a:pt x="15693" y="26099"/>
                    <a:pt x="16229" y="25848"/>
                  </a:cubicBezTo>
                  <a:cubicBezTo>
                    <a:pt x="16741" y="25598"/>
                    <a:pt x="17252" y="25265"/>
                    <a:pt x="17729" y="24896"/>
                  </a:cubicBezTo>
                  <a:cubicBezTo>
                    <a:pt x="18193" y="24527"/>
                    <a:pt x="18610" y="24074"/>
                    <a:pt x="18979" y="23574"/>
                  </a:cubicBezTo>
                  <a:cubicBezTo>
                    <a:pt x="19336" y="23086"/>
                    <a:pt x="19646" y="22503"/>
                    <a:pt x="19896" y="21860"/>
                  </a:cubicBezTo>
                  <a:cubicBezTo>
                    <a:pt x="20122" y="21277"/>
                    <a:pt x="20300" y="20645"/>
                    <a:pt x="20431" y="19907"/>
                  </a:cubicBezTo>
                  <a:cubicBezTo>
                    <a:pt x="20551" y="19252"/>
                    <a:pt x="20610" y="18562"/>
                    <a:pt x="20646" y="17800"/>
                  </a:cubicBezTo>
                  <a:cubicBezTo>
                    <a:pt x="20693" y="16514"/>
                    <a:pt x="20598" y="15145"/>
                    <a:pt x="20396" y="13502"/>
                  </a:cubicBezTo>
                  <a:cubicBezTo>
                    <a:pt x="20300" y="12859"/>
                    <a:pt x="20193" y="12192"/>
                    <a:pt x="20074" y="11478"/>
                  </a:cubicBezTo>
                  <a:cubicBezTo>
                    <a:pt x="19967" y="10918"/>
                    <a:pt x="19872" y="10323"/>
                    <a:pt x="19741" y="9763"/>
                  </a:cubicBezTo>
                  <a:cubicBezTo>
                    <a:pt x="19467" y="8632"/>
                    <a:pt x="19086" y="7549"/>
                    <a:pt x="18610" y="6501"/>
                  </a:cubicBezTo>
                  <a:cubicBezTo>
                    <a:pt x="18098" y="5406"/>
                    <a:pt x="17491" y="4429"/>
                    <a:pt x="16788" y="3596"/>
                  </a:cubicBezTo>
                  <a:cubicBezTo>
                    <a:pt x="16443" y="3203"/>
                    <a:pt x="16086" y="2846"/>
                    <a:pt x="15717" y="2524"/>
                  </a:cubicBezTo>
                  <a:cubicBezTo>
                    <a:pt x="15717" y="2465"/>
                    <a:pt x="15681" y="2441"/>
                    <a:pt x="15657" y="2393"/>
                  </a:cubicBezTo>
                  <a:cubicBezTo>
                    <a:pt x="15431" y="2096"/>
                    <a:pt x="15205" y="1846"/>
                    <a:pt x="14966" y="1619"/>
                  </a:cubicBezTo>
                  <a:cubicBezTo>
                    <a:pt x="14752" y="1393"/>
                    <a:pt x="14514" y="1191"/>
                    <a:pt x="14240" y="976"/>
                  </a:cubicBezTo>
                  <a:cubicBezTo>
                    <a:pt x="13752" y="607"/>
                    <a:pt x="13204" y="345"/>
                    <a:pt x="12633" y="179"/>
                  </a:cubicBezTo>
                  <a:cubicBezTo>
                    <a:pt x="12204" y="48"/>
                    <a:pt x="11788" y="0"/>
                    <a:pt x="1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" name="Google Shape;1886;p57">
              <a:extLst>
                <a:ext uri="{FF2B5EF4-FFF2-40B4-BE49-F238E27FC236}">
                  <a16:creationId xmlns:a16="http://schemas.microsoft.com/office/drawing/2014/main" id="{FE4068EF-E8AF-4946-9916-4D5E6D99A2B3}"/>
                </a:ext>
              </a:extLst>
            </p:cNvPr>
            <p:cNvSpPr/>
            <p:nvPr/>
          </p:nvSpPr>
          <p:spPr>
            <a:xfrm>
              <a:off x="7742382" y="2030371"/>
              <a:ext cx="329239" cy="589743"/>
            </a:xfrm>
            <a:custGeom>
              <a:avLst/>
              <a:gdLst/>
              <a:ahLst/>
              <a:cxnLst/>
              <a:rect l="l" t="t" r="r" b="b"/>
              <a:pathLst>
                <a:path w="8598" h="15401" extrusionOk="0">
                  <a:moveTo>
                    <a:pt x="1" y="1"/>
                  </a:moveTo>
                  <a:lnTo>
                    <a:pt x="1" y="1"/>
                  </a:lnTo>
                  <a:cubicBezTo>
                    <a:pt x="513" y="965"/>
                    <a:pt x="942" y="1977"/>
                    <a:pt x="1394" y="2978"/>
                  </a:cubicBezTo>
                  <a:cubicBezTo>
                    <a:pt x="1453" y="3109"/>
                    <a:pt x="1513" y="3228"/>
                    <a:pt x="1573" y="3370"/>
                  </a:cubicBezTo>
                  <a:cubicBezTo>
                    <a:pt x="1632" y="3501"/>
                    <a:pt x="1692" y="3620"/>
                    <a:pt x="1751" y="3751"/>
                  </a:cubicBezTo>
                  <a:cubicBezTo>
                    <a:pt x="1882" y="4037"/>
                    <a:pt x="2001" y="4335"/>
                    <a:pt x="2108" y="4633"/>
                  </a:cubicBezTo>
                  <a:cubicBezTo>
                    <a:pt x="2346" y="5240"/>
                    <a:pt x="2537" y="5847"/>
                    <a:pt x="2727" y="6478"/>
                  </a:cubicBezTo>
                  <a:cubicBezTo>
                    <a:pt x="2823" y="6788"/>
                    <a:pt x="2906" y="7085"/>
                    <a:pt x="2989" y="7395"/>
                  </a:cubicBezTo>
                  <a:cubicBezTo>
                    <a:pt x="3061" y="7669"/>
                    <a:pt x="3120" y="7931"/>
                    <a:pt x="3168" y="8204"/>
                  </a:cubicBezTo>
                  <a:cubicBezTo>
                    <a:pt x="3287" y="8764"/>
                    <a:pt x="3370" y="9335"/>
                    <a:pt x="3478" y="9883"/>
                  </a:cubicBezTo>
                  <a:cubicBezTo>
                    <a:pt x="3585" y="10455"/>
                    <a:pt x="3680" y="11014"/>
                    <a:pt x="3823" y="11574"/>
                  </a:cubicBezTo>
                  <a:cubicBezTo>
                    <a:pt x="3954" y="12110"/>
                    <a:pt x="4120" y="12645"/>
                    <a:pt x="4323" y="13169"/>
                  </a:cubicBezTo>
                  <a:lnTo>
                    <a:pt x="4323" y="13157"/>
                  </a:lnTo>
                  <a:cubicBezTo>
                    <a:pt x="4371" y="13265"/>
                    <a:pt x="4418" y="13348"/>
                    <a:pt x="4454" y="13455"/>
                  </a:cubicBezTo>
                  <a:cubicBezTo>
                    <a:pt x="4501" y="13538"/>
                    <a:pt x="4549" y="13622"/>
                    <a:pt x="4597" y="13705"/>
                  </a:cubicBezTo>
                  <a:cubicBezTo>
                    <a:pt x="4668" y="13860"/>
                    <a:pt x="4752" y="13991"/>
                    <a:pt x="4859" y="14110"/>
                  </a:cubicBezTo>
                  <a:cubicBezTo>
                    <a:pt x="4954" y="14217"/>
                    <a:pt x="5037" y="14312"/>
                    <a:pt x="5144" y="14419"/>
                  </a:cubicBezTo>
                  <a:cubicBezTo>
                    <a:pt x="5228" y="14515"/>
                    <a:pt x="5335" y="14598"/>
                    <a:pt x="5430" y="14669"/>
                  </a:cubicBezTo>
                  <a:cubicBezTo>
                    <a:pt x="5549" y="14765"/>
                    <a:pt x="5644" y="14836"/>
                    <a:pt x="5764" y="14908"/>
                  </a:cubicBezTo>
                  <a:cubicBezTo>
                    <a:pt x="5883" y="14991"/>
                    <a:pt x="6002" y="15050"/>
                    <a:pt x="6145" y="15086"/>
                  </a:cubicBezTo>
                  <a:lnTo>
                    <a:pt x="6121" y="15086"/>
                  </a:lnTo>
                  <a:cubicBezTo>
                    <a:pt x="6287" y="15170"/>
                    <a:pt x="6454" y="15205"/>
                    <a:pt x="6621" y="15253"/>
                  </a:cubicBezTo>
                  <a:cubicBezTo>
                    <a:pt x="6776" y="15300"/>
                    <a:pt x="6942" y="15324"/>
                    <a:pt x="7109" y="15360"/>
                  </a:cubicBezTo>
                  <a:cubicBezTo>
                    <a:pt x="7306" y="15388"/>
                    <a:pt x="7503" y="15400"/>
                    <a:pt x="7700" y="15400"/>
                  </a:cubicBezTo>
                  <a:cubicBezTo>
                    <a:pt x="7919" y="15400"/>
                    <a:pt x="8139" y="15385"/>
                    <a:pt x="8359" y="15360"/>
                  </a:cubicBezTo>
                  <a:cubicBezTo>
                    <a:pt x="8431" y="15348"/>
                    <a:pt x="8514" y="15324"/>
                    <a:pt x="8597" y="15312"/>
                  </a:cubicBezTo>
                  <a:cubicBezTo>
                    <a:pt x="8550" y="14729"/>
                    <a:pt x="8490" y="14122"/>
                    <a:pt x="8407" y="13455"/>
                  </a:cubicBezTo>
                  <a:cubicBezTo>
                    <a:pt x="8311" y="12800"/>
                    <a:pt x="8204" y="12145"/>
                    <a:pt x="8085" y="11431"/>
                  </a:cubicBezTo>
                  <a:cubicBezTo>
                    <a:pt x="8002" y="10883"/>
                    <a:pt x="7883" y="10288"/>
                    <a:pt x="7752" y="9716"/>
                  </a:cubicBezTo>
                  <a:cubicBezTo>
                    <a:pt x="7478" y="8585"/>
                    <a:pt x="7097" y="7502"/>
                    <a:pt x="6621" y="6454"/>
                  </a:cubicBezTo>
                  <a:cubicBezTo>
                    <a:pt x="6109" y="5359"/>
                    <a:pt x="5502" y="4394"/>
                    <a:pt x="4799" y="3561"/>
                  </a:cubicBezTo>
                  <a:cubicBezTo>
                    <a:pt x="4454" y="3156"/>
                    <a:pt x="4097" y="2799"/>
                    <a:pt x="3728" y="2489"/>
                  </a:cubicBezTo>
                  <a:cubicBezTo>
                    <a:pt x="3728" y="2442"/>
                    <a:pt x="3692" y="2394"/>
                    <a:pt x="3668" y="2347"/>
                  </a:cubicBezTo>
                  <a:cubicBezTo>
                    <a:pt x="3442" y="2073"/>
                    <a:pt x="3216" y="1799"/>
                    <a:pt x="2977" y="1573"/>
                  </a:cubicBezTo>
                  <a:cubicBezTo>
                    <a:pt x="2763" y="1358"/>
                    <a:pt x="2501" y="1144"/>
                    <a:pt x="2239" y="942"/>
                  </a:cubicBezTo>
                  <a:cubicBezTo>
                    <a:pt x="1751" y="561"/>
                    <a:pt x="1192" y="299"/>
                    <a:pt x="632" y="132"/>
                  </a:cubicBezTo>
                  <a:cubicBezTo>
                    <a:pt x="418" y="72"/>
                    <a:pt x="227" y="2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Google Shape;1887;p57">
              <a:extLst>
                <a:ext uri="{FF2B5EF4-FFF2-40B4-BE49-F238E27FC236}">
                  <a16:creationId xmlns:a16="http://schemas.microsoft.com/office/drawing/2014/main" id="{B84C41CC-FD24-411B-8DEA-0271EFB6F2A0}"/>
                </a:ext>
              </a:extLst>
            </p:cNvPr>
            <p:cNvSpPr/>
            <p:nvPr/>
          </p:nvSpPr>
          <p:spPr>
            <a:xfrm>
              <a:off x="7949387" y="2592991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" name="Google Shape;1888;p57">
              <a:extLst>
                <a:ext uri="{FF2B5EF4-FFF2-40B4-BE49-F238E27FC236}">
                  <a16:creationId xmlns:a16="http://schemas.microsoft.com/office/drawing/2014/main" id="{8357F505-AB6A-48A9-B8B6-71D614E96223}"/>
                </a:ext>
              </a:extLst>
            </p:cNvPr>
            <p:cNvSpPr/>
            <p:nvPr/>
          </p:nvSpPr>
          <p:spPr>
            <a:xfrm>
              <a:off x="7283302" y="2029911"/>
              <a:ext cx="691677" cy="981130"/>
            </a:xfrm>
            <a:custGeom>
              <a:avLst/>
              <a:gdLst/>
              <a:ahLst/>
              <a:cxnLst/>
              <a:rect l="l" t="t" r="r" b="b"/>
              <a:pathLst>
                <a:path w="18063" h="25622" extrusionOk="0">
                  <a:moveTo>
                    <a:pt x="11144" y="0"/>
                  </a:moveTo>
                  <a:cubicBezTo>
                    <a:pt x="11018" y="0"/>
                    <a:pt x="10889" y="10"/>
                    <a:pt x="10764" y="25"/>
                  </a:cubicBezTo>
                  <a:cubicBezTo>
                    <a:pt x="10430" y="73"/>
                    <a:pt x="10097" y="132"/>
                    <a:pt x="9752" y="239"/>
                  </a:cubicBezTo>
                  <a:cubicBezTo>
                    <a:pt x="9478" y="311"/>
                    <a:pt x="9204" y="418"/>
                    <a:pt x="8847" y="561"/>
                  </a:cubicBezTo>
                  <a:cubicBezTo>
                    <a:pt x="8311" y="787"/>
                    <a:pt x="7775" y="1061"/>
                    <a:pt x="7275" y="1358"/>
                  </a:cubicBezTo>
                  <a:cubicBezTo>
                    <a:pt x="6799" y="1632"/>
                    <a:pt x="6346" y="1966"/>
                    <a:pt x="5870" y="2347"/>
                  </a:cubicBezTo>
                  <a:cubicBezTo>
                    <a:pt x="5013" y="3049"/>
                    <a:pt x="4239" y="3894"/>
                    <a:pt x="3525" y="4883"/>
                  </a:cubicBezTo>
                  <a:cubicBezTo>
                    <a:pt x="2870" y="5788"/>
                    <a:pt x="2298" y="6811"/>
                    <a:pt x="1798" y="7931"/>
                  </a:cubicBezTo>
                  <a:cubicBezTo>
                    <a:pt x="1322" y="9002"/>
                    <a:pt x="953" y="10145"/>
                    <a:pt x="655" y="11324"/>
                  </a:cubicBezTo>
                  <a:cubicBezTo>
                    <a:pt x="369" y="12455"/>
                    <a:pt x="191" y="13634"/>
                    <a:pt x="84" y="14836"/>
                  </a:cubicBezTo>
                  <a:cubicBezTo>
                    <a:pt x="0" y="15979"/>
                    <a:pt x="0" y="17134"/>
                    <a:pt x="84" y="18241"/>
                  </a:cubicBezTo>
                  <a:cubicBezTo>
                    <a:pt x="191" y="19551"/>
                    <a:pt x="417" y="20682"/>
                    <a:pt x="739" y="21718"/>
                  </a:cubicBezTo>
                  <a:cubicBezTo>
                    <a:pt x="905" y="22218"/>
                    <a:pt x="1120" y="22694"/>
                    <a:pt x="1358" y="23147"/>
                  </a:cubicBezTo>
                  <a:cubicBezTo>
                    <a:pt x="1572" y="23564"/>
                    <a:pt x="1846" y="23980"/>
                    <a:pt x="2155" y="24349"/>
                  </a:cubicBezTo>
                  <a:cubicBezTo>
                    <a:pt x="2501" y="24778"/>
                    <a:pt x="2917" y="25171"/>
                    <a:pt x="3394" y="25504"/>
                  </a:cubicBezTo>
                  <a:cubicBezTo>
                    <a:pt x="4001" y="25552"/>
                    <a:pt x="4608" y="25599"/>
                    <a:pt x="5227" y="25611"/>
                  </a:cubicBezTo>
                  <a:cubicBezTo>
                    <a:pt x="5441" y="25618"/>
                    <a:pt x="5656" y="25621"/>
                    <a:pt x="5871" y="25621"/>
                  </a:cubicBezTo>
                  <a:cubicBezTo>
                    <a:pt x="6803" y="25621"/>
                    <a:pt x="7742" y="25559"/>
                    <a:pt x="8680" y="25433"/>
                  </a:cubicBezTo>
                  <a:lnTo>
                    <a:pt x="8656" y="25433"/>
                  </a:lnTo>
                  <a:cubicBezTo>
                    <a:pt x="9906" y="25266"/>
                    <a:pt x="11145" y="24968"/>
                    <a:pt x="12311" y="24480"/>
                  </a:cubicBezTo>
                  <a:lnTo>
                    <a:pt x="12288" y="24480"/>
                  </a:lnTo>
                  <a:cubicBezTo>
                    <a:pt x="12692" y="24314"/>
                    <a:pt x="13085" y="24123"/>
                    <a:pt x="13466" y="23897"/>
                  </a:cubicBezTo>
                  <a:cubicBezTo>
                    <a:pt x="13823" y="23694"/>
                    <a:pt x="14169" y="23468"/>
                    <a:pt x="14490" y="23218"/>
                  </a:cubicBezTo>
                  <a:cubicBezTo>
                    <a:pt x="14776" y="22992"/>
                    <a:pt x="15050" y="22766"/>
                    <a:pt x="15288" y="22516"/>
                  </a:cubicBezTo>
                  <a:cubicBezTo>
                    <a:pt x="15538" y="22266"/>
                    <a:pt x="15776" y="21992"/>
                    <a:pt x="16002" y="21718"/>
                  </a:cubicBezTo>
                  <a:cubicBezTo>
                    <a:pt x="16217" y="21420"/>
                    <a:pt x="16431" y="21123"/>
                    <a:pt x="16610" y="20789"/>
                  </a:cubicBezTo>
                  <a:cubicBezTo>
                    <a:pt x="16800" y="20444"/>
                    <a:pt x="16979" y="20111"/>
                    <a:pt x="17133" y="19754"/>
                  </a:cubicBezTo>
                  <a:lnTo>
                    <a:pt x="17133" y="19765"/>
                  </a:lnTo>
                  <a:cubicBezTo>
                    <a:pt x="17324" y="19301"/>
                    <a:pt x="17491" y="18837"/>
                    <a:pt x="17610" y="18360"/>
                  </a:cubicBezTo>
                  <a:cubicBezTo>
                    <a:pt x="17669" y="18110"/>
                    <a:pt x="17729" y="17860"/>
                    <a:pt x="17788" y="17622"/>
                  </a:cubicBezTo>
                  <a:cubicBezTo>
                    <a:pt x="17848" y="17325"/>
                    <a:pt x="17884" y="17027"/>
                    <a:pt x="17931" y="16729"/>
                  </a:cubicBezTo>
                  <a:cubicBezTo>
                    <a:pt x="18003" y="16205"/>
                    <a:pt x="18050" y="15670"/>
                    <a:pt x="18062" y="15134"/>
                  </a:cubicBezTo>
                  <a:cubicBezTo>
                    <a:pt x="17967" y="15086"/>
                    <a:pt x="17860" y="15027"/>
                    <a:pt x="17753" y="14967"/>
                  </a:cubicBezTo>
                  <a:cubicBezTo>
                    <a:pt x="17633" y="14896"/>
                    <a:pt x="17514" y="14824"/>
                    <a:pt x="17395" y="14729"/>
                  </a:cubicBezTo>
                  <a:cubicBezTo>
                    <a:pt x="17276" y="14634"/>
                    <a:pt x="17193" y="14550"/>
                    <a:pt x="17098" y="14479"/>
                  </a:cubicBezTo>
                  <a:cubicBezTo>
                    <a:pt x="17014" y="14396"/>
                    <a:pt x="16919" y="14289"/>
                    <a:pt x="16812" y="14169"/>
                  </a:cubicBezTo>
                  <a:cubicBezTo>
                    <a:pt x="16717" y="14039"/>
                    <a:pt x="16621" y="13896"/>
                    <a:pt x="16550" y="13753"/>
                  </a:cubicBezTo>
                  <a:cubicBezTo>
                    <a:pt x="16502" y="13658"/>
                    <a:pt x="16455" y="13586"/>
                    <a:pt x="16419" y="13503"/>
                  </a:cubicBezTo>
                  <a:cubicBezTo>
                    <a:pt x="16371" y="13407"/>
                    <a:pt x="16324" y="13300"/>
                    <a:pt x="16276" y="13205"/>
                  </a:cubicBezTo>
                  <a:cubicBezTo>
                    <a:pt x="16086" y="12753"/>
                    <a:pt x="15931" y="12253"/>
                    <a:pt x="15776" y="11622"/>
                  </a:cubicBezTo>
                  <a:cubicBezTo>
                    <a:pt x="15645" y="11062"/>
                    <a:pt x="15538" y="10490"/>
                    <a:pt x="15431" y="9931"/>
                  </a:cubicBezTo>
                  <a:lnTo>
                    <a:pt x="15371" y="9574"/>
                  </a:lnTo>
                  <a:cubicBezTo>
                    <a:pt x="15300" y="9169"/>
                    <a:pt x="15228" y="8693"/>
                    <a:pt x="15133" y="8240"/>
                  </a:cubicBezTo>
                  <a:cubicBezTo>
                    <a:pt x="15074" y="7943"/>
                    <a:pt x="15014" y="7693"/>
                    <a:pt x="14955" y="7442"/>
                  </a:cubicBezTo>
                  <a:cubicBezTo>
                    <a:pt x="14895" y="7169"/>
                    <a:pt x="14812" y="6871"/>
                    <a:pt x="14705" y="6514"/>
                  </a:cubicBezTo>
                  <a:cubicBezTo>
                    <a:pt x="14514" y="5883"/>
                    <a:pt x="14300" y="5264"/>
                    <a:pt x="14074" y="4668"/>
                  </a:cubicBezTo>
                  <a:cubicBezTo>
                    <a:pt x="13954" y="4371"/>
                    <a:pt x="13835" y="4073"/>
                    <a:pt x="13716" y="3799"/>
                  </a:cubicBezTo>
                  <a:lnTo>
                    <a:pt x="13585" y="3478"/>
                  </a:lnTo>
                  <a:lnTo>
                    <a:pt x="13550" y="3406"/>
                  </a:lnTo>
                  <a:cubicBezTo>
                    <a:pt x="13490" y="3275"/>
                    <a:pt x="13431" y="3156"/>
                    <a:pt x="13383" y="3025"/>
                  </a:cubicBezTo>
                  <a:lnTo>
                    <a:pt x="13204" y="2620"/>
                  </a:lnTo>
                  <a:lnTo>
                    <a:pt x="13181" y="2573"/>
                  </a:lnTo>
                  <a:cubicBezTo>
                    <a:pt x="12811" y="1739"/>
                    <a:pt x="12430" y="882"/>
                    <a:pt x="11978" y="61"/>
                  </a:cubicBezTo>
                  <a:cubicBezTo>
                    <a:pt x="11788" y="25"/>
                    <a:pt x="11573" y="13"/>
                    <a:pt x="11371" y="13"/>
                  </a:cubicBezTo>
                  <a:cubicBezTo>
                    <a:pt x="11298" y="4"/>
                    <a:pt x="11222" y="0"/>
                    <a:pt x="1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" name="Google Shape;1889;p57">
              <a:extLst>
                <a:ext uri="{FF2B5EF4-FFF2-40B4-BE49-F238E27FC236}">
                  <a16:creationId xmlns:a16="http://schemas.microsoft.com/office/drawing/2014/main" id="{158D2CE9-604B-4A67-B7B7-AEF225EABCDA}"/>
                </a:ext>
              </a:extLst>
            </p:cNvPr>
            <p:cNvSpPr/>
            <p:nvPr/>
          </p:nvSpPr>
          <p:spPr>
            <a:xfrm>
              <a:off x="7896046" y="2860153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" name="Google Shape;1890;p57">
              <a:extLst>
                <a:ext uri="{FF2B5EF4-FFF2-40B4-BE49-F238E27FC236}">
                  <a16:creationId xmlns:a16="http://schemas.microsoft.com/office/drawing/2014/main" id="{19D27BA7-A6F5-415B-AB59-450ACF7FDBE8}"/>
                </a:ext>
              </a:extLst>
            </p:cNvPr>
            <p:cNvSpPr/>
            <p:nvPr/>
          </p:nvSpPr>
          <p:spPr>
            <a:xfrm>
              <a:off x="7896046" y="2860153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" name="Google Shape;1891;p57">
              <a:extLst>
                <a:ext uri="{FF2B5EF4-FFF2-40B4-BE49-F238E27FC236}">
                  <a16:creationId xmlns:a16="http://schemas.microsoft.com/office/drawing/2014/main" id="{AF581533-93EA-474E-BAAC-A61D274E7DDF}"/>
                </a:ext>
              </a:extLst>
            </p:cNvPr>
            <p:cNvSpPr/>
            <p:nvPr/>
          </p:nvSpPr>
          <p:spPr>
            <a:xfrm>
              <a:off x="7896046" y="2860153"/>
              <a:ext cx="38" cy="498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" name="Google Shape;1892;p57">
              <a:extLst>
                <a:ext uri="{FF2B5EF4-FFF2-40B4-BE49-F238E27FC236}">
                  <a16:creationId xmlns:a16="http://schemas.microsoft.com/office/drawing/2014/main" id="{42AC5C66-CFA6-4220-91ED-41C6FA0A3820}"/>
                </a:ext>
              </a:extLst>
            </p:cNvPr>
            <p:cNvSpPr/>
            <p:nvPr/>
          </p:nvSpPr>
          <p:spPr>
            <a:xfrm>
              <a:off x="7838609" y="291850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" name="Google Shape;1893;p57">
              <a:extLst>
                <a:ext uri="{FF2B5EF4-FFF2-40B4-BE49-F238E27FC236}">
                  <a16:creationId xmlns:a16="http://schemas.microsoft.com/office/drawing/2014/main" id="{142284B2-1A08-40C2-9F83-4FC4F8B15627}"/>
                </a:ext>
              </a:extLst>
            </p:cNvPr>
            <p:cNvSpPr/>
            <p:nvPr/>
          </p:nvSpPr>
          <p:spPr>
            <a:xfrm>
              <a:off x="7838609" y="291850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" name="Google Shape;1894;p57">
              <a:extLst>
                <a:ext uri="{FF2B5EF4-FFF2-40B4-BE49-F238E27FC236}">
                  <a16:creationId xmlns:a16="http://schemas.microsoft.com/office/drawing/2014/main" id="{0346E5A8-C634-48B3-B726-ACF6A665F0B4}"/>
                </a:ext>
              </a:extLst>
            </p:cNvPr>
            <p:cNvSpPr/>
            <p:nvPr/>
          </p:nvSpPr>
          <p:spPr>
            <a:xfrm>
              <a:off x="7837690" y="2918509"/>
              <a:ext cx="957" cy="38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Google Shape;1895;p57">
              <a:extLst>
                <a:ext uri="{FF2B5EF4-FFF2-40B4-BE49-F238E27FC236}">
                  <a16:creationId xmlns:a16="http://schemas.microsoft.com/office/drawing/2014/main" id="{156FF876-1714-4BA2-BBEB-5FB095EE4A5A}"/>
                </a:ext>
              </a:extLst>
            </p:cNvPr>
            <p:cNvSpPr/>
            <p:nvPr/>
          </p:nvSpPr>
          <p:spPr>
            <a:xfrm>
              <a:off x="7741501" y="2030830"/>
              <a:ext cx="233010" cy="578140"/>
            </a:xfrm>
            <a:custGeom>
              <a:avLst/>
              <a:gdLst/>
              <a:ahLst/>
              <a:cxnLst/>
              <a:rect l="l" t="t" r="r" b="b"/>
              <a:pathLst>
                <a:path w="6085" h="15098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822"/>
                    <a:pt x="834" y="1692"/>
                    <a:pt x="1203" y="2525"/>
                  </a:cubicBezTo>
                  <a:lnTo>
                    <a:pt x="1226" y="2561"/>
                  </a:lnTo>
                  <a:lnTo>
                    <a:pt x="1405" y="2966"/>
                  </a:lnTo>
                  <a:cubicBezTo>
                    <a:pt x="1465" y="3097"/>
                    <a:pt x="1524" y="3216"/>
                    <a:pt x="1560" y="3358"/>
                  </a:cubicBezTo>
                  <a:lnTo>
                    <a:pt x="1607" y="3430"/>
                  </a:lnTo>
                  <a:lnTo>
                    <a:pt x="1738" y="3739"/>
                  </a:lnTo>
                  <a:cubicBezTo>
                    <a:pt x="1857" y="4025"/>
                    <a:pt x="2000" y="4323"/>
                    <a:pt x="2096" y="4621"/>
                  </a:cubicBezTo>
                  <a:cubicBezTo>
                    <a:pt x="2322" y="5216"/>
                    <a:pt x="2536" y="5835"/>
                    <a:pt x="2727" y="6466"/>
                  </a:cubicBezTo>
                  <a:cubicBezTo>
                    <a:pt x="2834" y="6823"/>
                    <a:pt x="2917" y="7121"/>
                    <a:pt x="2977" y="7383"/>
                  </a:cubicBezTo>
                  <a:cubicBezTo>
                    <a:pt x="3036" y="7633"/>
                    <a:pt x="3096" y="7895"/>
                    <a:pt x="3155" y="8192"/>
                  </a:cubicBezTo>
                  <a:cubicBezTo>
                    <a:pt x="3251" y="8633"/>
                    <a:pt x="3334" y="9109"/>
                    <a:pt x="3393" y="9526"/>
                  </a:cubicBezTo>
                  <a:lnTo>
                    <a:pt x="3453" y="9883"/>
                  </a:lnTo>
                  <a:cubicBezTo>
                    <a:pt x="3560" y="10466"/>
                    <a:pt x="3667" y="11014"/>
                    <a:pt x="3798" y="11586"/>
                  </a:cubicBezTo>
                  <a:cubicBezTo>
                    <a:pt x="3941" y="12205"/>
                    <a:pt x="4108" y="12717"/>
                    <a:pt x="4298" y="13157"/>
                  </a:cubicBezTo>
                  <a:cubicBezTo>
                    <a:pt x="4346" y="13264"/>
                    <a:pt x="4394" y="13348"/>
                    <a:pt x="4441" y="13455"/>
                  </a:cubicBezTo>
                  <a:cubicBezTo>
                    <a:pt x="4477" y="13550"/>
                    <a:pt x="4524" y="13622"/>
                    <a:pt x="4572" y="13705"/>
                  </a:cubicBezTo>
                  <a:cubicBezTo>
                    <a:pt x="4644" y="13860"/>
                    <a:pt x="4739" y="13991"/>
                    <a:pt x="4834" y="14122"/>
                  </a:cubicBezTo>
                  <a:cubicBezTo>
                    <a:pt x="4929" y="14241"/>
                    <a:pt x="5036" y="14348"/>
                    <a:pt x="5120" y="14443"/>
                  </a:cubicBezTo>
                  <a:cubicBezTo>
                    <a:pt x="5191" y="14515"/>
                    <a:pt x="5298" y="14610"/>
                    <a:pt x="5417" y="14693"/>
                  </a:cubicBezTo>
                  <a:cubicBezTo>
                    <a:pt x="5537" y="14788"/>
                    <a:pt x="5644" y="14860"/>
                    <a:pt x="5763" y="14931"/>
                  </a:cubicBezTo>
                  <a:cubicBezTo>
                    <a:pt x="5870" y="14991"/>
                    <a:pt x="5965" y="15050"/>
                    <a:pt x="6072" y="15098"/>
                  </a:cubicBezTo>
                  <a:cubicBezTo>
                    <a:pt x="6084" y="14753"/>
                    <a:pt x="6084" y="14396"/>
                    <a:pt x="6084" y="14050"/>
                  </a:cubicBezTo>
                  <a:cubicBezTo>
                    <a:pt x="6084" y="13610"/>
                    <a:pt x="6060" y="13145"/>
                    <a:pt x="6025" y="12705"/>
                  </a:cubicBezTo>
                  <a:cubicBezTo>
                    <a:pt x="6001" y="12252"/>
                    <a:pt x="5953" y="11788"/>
                    <a:pt x="5882" y="11348"/>
                  </a:cubicBezTo>
                  <a:cubicBezTo>
                    <a:pt x="5584" y="9145"/>
                    <a:pt x="4977" y="6966"/>
                    <a:pt x="4108" y="4918"/>
                  </a:cubicBezTo>
                  <a:lnTo>
                    <a:pt x="4108" y="4930"/>
                  </a:lnTo>
                  <a:cubicBezTo>
                    <a:pt x="3489" y="3442"/>
                    <a:pt x="2715" y="2013"/>
                    <a:pt x="1798" y="680"/>
                  </a:cubicBezTo>
                  <a:cubicBezTo>
                    <a:pt x="1417" y="441"/>
                    <a:pt x="1012" y="263"/>
                    <a:pt x="584" y="144"/>
                  </a:cubicBezTo>
                  <a:cubicBezTo>
                    <a:pt x="429" y="60"/>
                    <a:pt x="226" y="25"/>
                    <a:pt x="0" y="1"/>
                  </a:cubicBezTo>
                  <a:close/>
                </a:path>
              </a:pathLst>
            </a:custGeom>
            <a:solidFill>
              <a:srgbClr val="CE3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Google Shape;1896;p57">
              <a:extLst>
                <a:ext uri="{FF2B5EF4-FFF2-40B4-BE49-F238E27FC236}">
                  <a16:creationId xmlns:a16="http://schemas.microsoft.com/office/drawing/2014/main" id="{04146D96-6519-4536-8463-3EE1D5122C9B}"/>
                </a:ext>
              </a:extLst>
            </p:cNvPr>
            <p:cNvSpPr/>
            <p:nvPr/>
          </p:nvSpPr>
          <p:spPr>
            <a:xfrm>
              <a:off x="7960338" y="2632662"/>
              <a:ext cx="17806" cy="38331"/>
            </a:xfrm>
            <a:custGeom>
              <a:avLst/>
              <a:gdLst/>
              <a:ahLst/>
              <a:cxnLst/>
              <a:rect l="l" t="t" r="r" b="b"/>
              <a:pathLst>
                <a:path w="465" h="1001" extrusionOk="0">
                  <a:moveTo>
                    <a:pt x="250" y="0"/>
                  </a:moveTo>
                  <a:cubicBezTo>
                    <a:pt x="155" y="0"/>
                    <a:pt x="60" y="95"/>
                    <a:pt x="48" y="214"/>
                  </a:cubicBezTo>
                  <a:cubicBezTo>
                    <a:pt x="48" y="405"/>
                    <a:pt x="36" y="595"/>
                    <a:pt x="12" y="798"/>
                  </a:cubicBezTo>
                  <a:cubicBezTo>
                    <a:pt x="0" y="917"/>
                    <a:pt x="119" y="1000"/>
                    <a:pt x="226" y="1000"/>
                  </a:cubicBezTo>
                  <a:cubicBezTo>
                    <a:pt x="286" y="1000"/>
                    <a:pt x="333" y="976"/>
                    <a:pt x="369" y="941"/>
                  </a:cubicBezTo>
                  <a:cubicBezTo>
                    <a:pt x="417" y="893"/>
                    <a:pt x="429" y="857"/>
                    <a:pt x="429" y="798"/>
                  </a:cubicBezTo>
                  <a:cubicBezTo>
                    <a:pt x="441" y="595"/>
                    <a:pt x="464" y="405"/>
                    <a:pt x="464" y="214"/>
                  </a:cubicBezTo>
                  <a:cubicBezTo>
                    <a:pt x="464" y="95"/>
                    <a:pt x="369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" name="Google Shape;1897;p57">
              <a:extLst>
                <a:ext uri="{FF2B5EF4-FFF2-40B4-BE49-F238E27FC236}">
                  <a16:creationId xmlns:a16="http://schemas.microsoft.com/office/drawing/2014/main" id="{92122F25-BF05-4C8B-A7C7-89212F2EDF24}"/>
                </a:ext>
              </a:extLst>
            </p:cNvPr>
            <p:cNvSpPr/>
            <p:nvPr/>
          </p:nvSpPr>
          <p:spPr>
            <a:xfrm>
              <a:off x="7948008" y="2706488"/>
              <a:ext cx="21942" cy="36684"/>
            </a:xfrm>
            <a:custGeom>
              <a:avLst/>
              <a:gdLst/>
              <a:ahLst/>
              <a:cxnLst/>
              <a:rect l="l" t="t" r="r" b="b"/>
              <a:pathLst>
                <a:path w="573" h="958" extrusionOk="0">
                  <a:moveTo>
                    <a:pt x="370" y="1"/>
                  </a:moveTo>
                  <a:cubicBezTo>
                    <a:pt x="322" y="1"/>
                    <a:pt x="274" y="13"/>
                    <a:pt x="251" y="25"/>
                  </a:cubicBezTo>
                  <a:cubicBezTo>
                    <a:pt x="203" y="60"/>
                    <a:pt x="155" y="96"/>
                    <a:pt x="155" y="144"/>
                  </a:cubicBezTo>
                  <a:cubicBezTo>
                    <a:pt x="132" y="334"/>
                    <a:pt x="84" y="513"/>
                    <a:pt x="24" y="691"/>
                  </a:cubicBezTo>
                  <a:cubicBezTo>
                    <a:pt x="1" y="799"/>
                    <a:pt x="72" y="918"/>
                    <a:pt x="179" y="953"/>
                  </a:cubicBezTo>
                  <a:cubicBezTo>
                    <a:pt x="195" y="957"/>
                    <a:pt x="210" y="958"/>
                    <a:pt x="224" y="958"/>
                  </a:cubicBezTo>
                  <a:cubicBezTo>
                    <a:pt x="322" y="958"/>
                    <a:pt x="398" y="892"/>
                    <a:pt x="429" y="799"/>
                  </a:cubicBezTo>
                  <a:cubicBezTo>
                    <a:pt x="489" y="620"/>
                    <a:pt x="536" y="430"/>
                    <a:pt x="560" y="251"/>
                  </a:cubicBezTo>
                  <a:cubicBezTo>
                    <a:pt x="572" y="191"/>
                    <a:pt x="572" y="144"/>
                    <a:pt x="548" y="84"/>
                  </a:cubicBezTo>
                  <a:cubicBezTo>
                    <a:pt x="513" y="37"/>
                    <a:pt x="477" y="13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" name="Google Shape;1898;p57">
              <a:extLst>
                <a:ext uri="{FF2B5EF4-FFF2-40B4-BE49-F238E27FC236}">
                  <a16:creationId xmlns:a16="http://schemas.microsoft.com/office/drawing/2014/main" id="{6955A5F3-0C8F-4F2B-8F80-10DF88DE5066}"/>
                </a:ext>
              </a:extLst>
            </p:cNvPr>
            <p:cNvSpPr/>
            <p:nvPr/>
          </p:nvSpPr>
          <p:spPr>
            <a:xfrm>
              <a:off x="7930700" y="2762126"/>
              <a:ext cx="23282" cy="46028"/>
            </a:xfrm>
            <a:custGeom>
              <a:avLst/>
              <a:gdLst/>
              <a:ahLst/>
              <a:cxnLst/>
              <a:rect l="l" t="t" r="r" b="b"/>
              <a:pathLst>
                <a:path w="608" h="1202" extrusionOk="0">
                  <a:moveTo>
                    <a:pt x="405" y="0"/>
                  </a:moveTo>
                  <a:cubicBezTo>
                    <a:pt x="345" y="0"/>
                    <a:pt x="310" y="12"/>
                    <a:pt x="286" y="36"/>
                  </a:cubicBezTo>
                  <a:cubicBezTo>
                    <a:pt x="238" y="60"/>
                    <a:pt x="191" y="108"/>
                    <a:pt x="191" y="155"/>
                  </a:cubicBezTo>
                  <a:cubicBezTo>
                    <a:pt x="167" y="417"/>
                    <a:pt x="107" y="667"/>
                    <a:pt x="36" y="941"/>
                  </a:cubicBezTo>
                  <a:cubicBezTo>
                    <a:pt x="0" y="1048"/>
                    <a:pt x="72" y="1167"/>
                    <a:pt x="179" y="1191"/>
                  </a:cubicBezTo>
                  <a:cubicBezTo>
                    <a:pt x="200" y="1198"/>
                    <a:pt x="221" y="1201"/>
                    <a:pt x="242" y="1201"/>
                  </a:cubicBezTo>
                  <a:cubicBezTo>
                    <a:pt x="329" y="1201"/>
                    <a:pt x="410" y="1144"/>
                    <a:pt x="429" y="1048"/>
                  </a:cubicBezTo>
                  <a:cubicBezTo>
                    <a:pt x="512" y="786"/>
                    <a:pt x="572" y="524"/>
                    <a:pt x="596" y="251"/>
                  </a:cubicBezTo>
                  <a:cubicBezTo>
                    <a:pt x="607" y="191"/>
                    <a:pt x="607" y="155"/>
                    <a:pt x="584" y="96"/>
                  </a:cubicBezTo>
                  <a:cubicBezTo>
                    <a:pt x="548" y="48"/>
                    <a:pt x="512" y="12"/>
                    <a:pt x="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" name="Google Shape;1899;p57">
              <a:extLst>
                <a:ext uri="{FF2B5EF4-FFF2-40B4-BE49-F238E27FC236}">
                  <a16:creationId xmlns:a16="http://schemas.microsoft.com/office/drawing/2014/main" id="{8516DC8B-886D-4D0D-B33D-6BE3B31635AE}"/>
                </a:ext>
              </a:extLst>
            </p:cNvPr>
            <p:cNvSpPr/>
            <p:nvPr/>
          </p:nvSpPr>
          <p:spPr>
            <a:xfrm>
              <a:off x="7819003" y="2158303"/>
              <a:ext cx="20984" cy="25196"/>
            </a:xfrm>
            <a:custGeom>
              <a:avLst/>
              <a:gdLst/>
              <a:ahLst/>
              <a:cxnLst/>
              <a:rect l="l" t="t" r="r" b="b"/>
              <a:pathLst>
                <a:path w="548" h="658" extrusionOk="0">
                  <a:moveTo>
                    <a:pt x="225" y="0"/>
                  </a:moveTo>
                  <a:cubicBezTo>
                    <a:pt x="216" y="0"/>
                    <a:pt x="203" y="6"/>
                    <a:pt x="179" y="6"/>
                  </a:cubicBezTo>
                  <a:cubicBezTo>
                    <a:pt x="72" y="41"/>
                    <a:pt x="0" y="160"/>
                    <a:pt x="36" y="268"/>
                  </a:cubicBezTo>
                  <a:cubicBezTo>
                    <a:pt x="60" y="339"/>
                    <a:pt x="95" y="422"/>
                    <a:pt x="119" y="506"/>
                  </a:cubicBezTo>
                  <a:cubicBezTo>
                    <a:pt x="149" y="586"/>
                    <a:pt x="238" y="657"/>
                    <a:pt x="322" y="657"/>
                  </a:cubicBezTo>
                  <a:cubicBezTo>
                    <a:pt x="338" y="657"/>
                    <a:pt x="354" y="654"/>
                    <a:pt x="369" y="649"/>
                  </a:cubicBezTo>
                  <a:cubicBezTo>
                    <a:pt x="476" y="625"/>
                    <a:pt x="548" y="506"/>
                    <a:pt x="524" y="399"/>
                  </a:cubicBezTo>
                  <a:cubicBezTo>
                    <a:pt x="488" y="327"/>
                    <a:pt x="465" y="232"/>
                    <a:pt x="429" y="160"/>
                  </a:cubicBezTo>
                  <a:cubicBezTo>
                    <a:pt x="405" y="65"/>
                    <a:pt x="334" y="6"/>
                    <a:pt x="238" y="6"/>
                  </a:cubicBezTo>
                  <a:cubicBezTo>
                    <a:pt x="234" y="2"/>
                    <a:pt x="230" y="0"/>
                    <a:pt x="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" name="Google Shape;1900;p57">
              <a:extLst>
                <a:ext uri="{FF2B5EF4-FFF2-40B4-BE49-F238E27FC236}">
                  <a16:creationId xmlns:a16="http://schemas.microsoft.com/office/drawing/2014/main" id="{12B26506-2271-4898-BF9F-63BD2B45E38D}"/>
                </a:ext>
              </a:extLst>
            </p:cNvPr>
            <p:cNvSpPr/>
            <p:nvPr/>
          </p:nvSpPr>
          <p:spPr>
            <a:xfrm>
              <a:off x="7839949" y="2220145"/>
              <a:ext cx="21942" cy="28834"/>
            </a:xfrm>
            <a:custGeom>
              <a:avLst/>
              <a:gdLst/>
              <a:ahLst/>
              <a:cxnLst/>
              <a:rect l="l" t="t" r="r" b="b"/>
              <a:pathLst>
                <a:path w="573" h="753" extrusionOk="0">
                  <a:moveTo>
                    <a:pt x="208" y="1"/>
                  </a:moveTo>
                  <a:cubicBezTo>
                    <a:pt x="200" y="1"/>
                    <a:pt x="191" y="4"/>
                    <a:pt x="179" y="10"/>
                  </a:cubicBezTo>
                  <a:cubicBezTo>
                    <a:pt x="84" y="46"/>
                    <a:pt x="1" y="165"/>
                    <a:pt x="37" y="272"/>
                  </a:cubicBezTo>
                  <a:cubicBezTo>
                    <a:pt x="60" y="367"/>
                    <a:pt x="108" y="486"/>
                    <a:pt x="144" y="593"/>
                  </a:cubicBezTo>
                  <a:cubicBezTo>
                    <a:pt x="164" y="686"/>
                    <a:pt x="257" y="753"/>
                    <a:pt x="351" y="753"/>
                  </a:cubicBezTo>
                  <a:cubicBezTo>
                    <a:pt x="366" y="753"/>
                    <a:pt x="380" y="751"/>
                    <a:pt x="394" y="748"/>
                  </a:cubicBezTo>
                  <a:cubicBezTo>
                    <a:pt x="501" y="712"/>
                    <a:pt x="572" y="593"/>
                    <a:pt x="525" y="486"/>
                  </a:cubicBezTo>
                  <a:cubicBezTo>
                    <a:pt x="501" y="391"/>
                    <a:pt x="453" y="272"/>
                    <a:pt x="418" y="165"/>
                  </a:cubicBezTo>
                  <a:cubicBezTo>
                    <a:pt x="394" y="69"/>
                    <a:pt x="322" y="10"/>
                    <a:pt x="227" y="10"/>
                  </a:cubicBezTo>
                  <a:cubicBezTo>
                    <a:pt x="221" y="4"/>
                    <a:pt x="215" y="1"/>
                    <a:pt x="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Google Shape;1901;p57">
              <a:extLst>
                <a:ext uri="{FF2B5EF4-FFF2-40B4-BE49-F238E27FC236}">
                  <a16:creationId xmlns:a16="http://schemas.microsoft.com/office/drawing/2014/main" id="{C22D7B78-8D01-45BD-82AD-AD81F2D2036D}"/>
                </a:ext>
              </a:extLst>
            </p:cNvPr>
            <p:cNvSpPr/>
            <p:nvPr/>
          </p:nvSpPr>
          <p:spPr>
            <a:xfrm>
              <a:off x="7862771" y="2289797"/>
              <a:ext cx="21444" cy="28030"/>
            </a:xfrm>
            <a:custGeom>
              <a:avLst/>
              <a:gdLst/>
              <a:ahLst/>
              <a:cxnLst/>
              <a:rect l="l" t="t" r="r" b="b"/>
              <a:pathLst>
                <a:path w="560" h="732" extrusionOk="0">
                  <a:moveTo>
                    <a:pt x="179" y="1"/>
                  </a:moveTo>
                  <a:cubicBezTo>
                    <a:pt x="84" y="24"/>
                    <a:pt x="0" y="144"/>
                    <a:pt x="36" y="251"/>
                  </a:cubicBezTo>
                  <a:cubicBezTo>
                    <a:pt x="60" y="358"/>
                    <a:pt x="95" y="477"/>
                    <a:pt x="119" y="572"/>
                  </a:cubicBezTo>
                  <a:cubicBezTo>
                    <a:pt x="150" y="665"/>
                    <a:pt x="244" y="731"/>
                    <a:pt x="339" y="731"/>
                  </a:cubicBezTo>
                  <a:cubicBezTo>
                    <a:pt x="353" y="731"/>
                    <a:pt x="367" y="730"/>
                    <a:pt x="381" y="727"/>
                  </a:cubicBezTo>
                  <a:cubicBezTo>
                    <a:pt x="476" y="703"/>
                    <a:pt x="560" y="572"/>
                    <a:pt x="524" y="477"/>
                  </a:cubicBezTo>
                  <a:cubicBezTo>
                    <a:pt x="500" y="370"/>
                    <a:pt x="465" y="251"/>
                    <a:pt x="441" y="144"/>
                  </a:cubicBezTo>
                  <a:cubicBezTo>
                    <a:pt x="405" y="60"/>
                    <a:pt x="33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" name="Google Shape;1902;p57">
              <a:extLst>
                <a:ext uri="{FF2B5EF4-FFF2-40B4-BE49-F238E27FC236}">
                  <a16:creationId xmlns:a16="http://schemas.microsoft.com/office/drawing/2014/main" id="{C77A1C36-E23D-41D2-BE22-46BA8AD7F196}"/>
                </a:ext>
              </a:extLst>
            </p:cNvPr>
            <p:cNvSpPr/>
            <p:nvPr/>
          </p:nvSpPr>
          <p:spPr>
            <a:xfrm>
              <a:off x="7877819" y="2354089"/>
              <a:ext cx="22822" cy="33965"/>
            </a:xfrm>
            <a:custGeom>
              <a:avLst/>
              <a:gdLst/>
              <a:ahLst/>
              <a:cxnLst/>
              <a:rect l="l" t="t" r="r" b="b"/>
              <a:pathLst>
                <a:path w="596" h="887" extrusionOk="0">
                  <a:moveTo>
                    <a:pt x="167" y="0"/>
                  </a:moveTo>
                  <a:cubicBezTo>
                    <a:pt x="60" y="36"/>
                    <a:pt x="0" y="155"/>
                    <a:pt x="24" y="250"/>
                  </a:cubicBezTo>
                  <a:cubicBezTo>
                    <a:pt x="72" y="417"/>
                    <a:pt x="119" y="572"/>
                    <a:pt x="167" y="727"/>
                  </a:cubicBezTo>
                  <a:cubicBezTo>
                    <a:pt x="187" y="820"/>
                    <a:pt x="280" y="886"/>
                    <a:pt x="375" y="886"/>
                  </a:cubicBezTo>
                  <a:cubicBezTo>
                    <a:pt x="389" y="886"/>
                    <a:pt x="403" y="885"/>
                    <a:pt x="417" y="881"/>
                  </a:cubicBezTo>
                  <a:cubicBezTo>
                    <a:pt x="524" y="846"/>
                    <a:pt x="595" y="727"/>
                    <a:pt x="560" y="631"/>
                  </a:cubicBezTo>
                  <a:cubicBezTo>
                    <a:pt x="524" y="465"/>
                    <a:pt x="476" y="310"/>
                    <a:pt x="429" y="155"/>
                  </a:cubicBezTo>
                  <a:cubicBezTo>
                    <a:pt x="405" y="60"/>
                    <a:pt x="322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Google Shape;1903;p57">
              <a:extLst>
                <a:ext uri="{FF2B5EF4-FFF2-40B4-BE49-F238E27FC236}">
                  <a16:creationId xmlns:a16="http://schemas.microsoft.com/office/drawing/2014/main" id="{4D28EF00-E8A8-4B02-90FF-E8F9705A4450}"/>
                </a:ext>
              </a:extLst>
            </p:cNvPr>
            <p:cNvSpPr/>
            <p:nvPr/>
          </p:nvSpPr>
          <p:spPr>
            <a:xfrm>
              <a:off x="7896506" y="2422593"/>
              <a:ext cx="19644" cy="29638"/>
            </a:xfrm>
            <a:custGeom>
              <a:avLst/>
              <a:gdLst/>
              <a:ahLst/>
              <a:cxnLst/>
              <a:rect l="l" t="t" r="r" b="b"/>
              <a:pathLst>
                <a:path w="513" h="774" extrusionOk="0">
                  <a:moveTo>
                    <a:pt x="173" y="0"/>
                  </a:moveTo>
                  <a:cubicBezTo>
                    <a:pt x="167" y="0"/>
                    <a:pt x="161" y="3"/>
                    <a:pt x="155" y="9"/>
                  </a:cubicBezTo>
                  <a:cubicBezTo>
                    <a:pt x="95" y="33"/>
                    <a:pt x="48" y="57"/>
                    <a:pt x="36" y="116"/>
                  </a:cubicBezTo>
                  <a:cubicBezTo>
                    <a:pt x="0" y="164"/>
                    <a:pt x="0" y="224"/>
                    <a:pt x="12" y="283"/>
                  </a:cubicBezTo>
                  <a:cubicBezTo>
                    <a:pt x="36" y="402"/>
                    <a:pt x="60" y="509"/>
                    <a:pt x="95" y="628"/>
                  </a:cubicBezTo>
                  <a:cubicBezTo>
                    <a:pt x="115" y="705"/>
                    <a:pt x="195" y="773"/>
                    <a:pt x="281" y="773"/>
                  </a:cubicBezTo>
                  <a:cubicBezTo>
                    <a:pt x="302" y="773"/>
                    <a:pt x="324" y="769"/>
                    <a:pt x="346" y="759"/>
                  </a:cubicBezTo>
                  <a:cubicBezTo>
                    <a:pt x="465" y="724"/>
                    <a:pt x="512" y="605"/>
                    <a:pt x="476" y="509"/>
                  </a:cubicBezTo>
                  <a:cubicBezTo>
                    <a:pt x="453" y="378"/>
                    <a:pt x="429" y="283"/>
                    <a:pt x="405" y="164"/>
                  </a:cubicBezTo>
                  <a:cubicBezTo>
                    <a:pt x="393" y="116"/>
                    <a:pt x="346" y="57"/>
                    <a:pt x="298" y="45"/>
                  </a:cubicBezTo>
                  <a:cubicBezTo>
                    <a:pt x="262" y="21"/>
                    <a:pt x="238" y="9"/>
                    <a:pt x="191" y="9"/>
                  </a:cubicBezTo>
                  <a:cubicBezTo>
                    <a:pt x="185" y="3"/>
                    <a:pt x="179" y="0"/>
                    <a:pt x="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" name="Google Shape;1904;p57">
              <a:extLst>
                <a:ext uri="{FF2B5EF4-FFF2-40B4-BE49-F238E27FC236}">
                  <a16:creationId xmlns:a16="http://schemas.microsoft.com/office/drawing/2014/main" id="{7AFCB5D4-DC3F-417E-92C0-17E80CD35522}"/>
                </a:ext>
              </a:extLst>
            </p:cNvPr>
            <p:cNvSpPr/>
            <p:nvPr/>
          </p:nvSpPr>
          <p:spPr>
            <a:xfrm>
              <a:off x="7914273" y="2492667"/>
              <a:ext cx="22363" cy="33008"/>
            </a:xfrm>
            <a:custGeom>
              <a:avLst/>
              <a:gdLst/>
              <a:ahLst/>
              <a:cxnLst/>
              <a:rect l="l" t="t" r="r" b="b"/>
              <a:pathLst>
                <a:path w="584" h="862" extrusionOk="0">
                  <a:moveTo>
                    <a:pt x="239" y="1"/>
                  </a:moveTo>
                  <a:cubicBezTo>
                    <a:pt x="203" y="1"/>
                    <a:pt x="191" y="1"/>
                    <a:pt x="167" y="13"/>
                  </a:cubicBezTo>
                  <a:cubicBezTo>
                    <a:pt x="60" y="37"/>
                    <a:pt x="1" y="168"/>
                    <a:pt x="24" y="263"/>
                  </a:cubicBezTo>
                  <a:cubicBezTo>
                    <a:pt x="72" y="418"/>
                    <a:pt x="108" y="560"/>
                    <a:pt x="143" y="715"/>
                  </a:cubicBezTo>
                  <a:cubicBezTo>
                    <a:pt x="171" y="799"/>
                    <a:pt x="251" y="861"/>
                    <a:pt x="335" y="861"/>
                  </a:cubicBezTo>
                  <a:cubicBezTo>
                    <a:pt x="358" y="861"/>
                    <a:pt x="382" y="857"/>
                    <a:pt x="405" y="846"/>
                  </a:cubicBezTo>
                  <a:cubicBezTo>
                    <a:pt x="501" y="822"/>
                    <a:pt x="584" y="691"/>
                    <a:pt x="548" y="596"/>
                  </a:cubicBezTo>
                  <a:cubicBezTo>
                    <a:pt x="501" y="441"/>
                    <a:pt x="477" y="299"/>
                    <a:pt x="429" y="144"/>
                  </a:cubicBezTo>
                  <a:cubicBezTo>
                    <a:pt x="405" y="60"/>
                    <a:pt x="322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" name="Google Shape;1905;p57">
              <a:extLst>
                <a:ext uri="{FF2B5EF4-FFF2-40B4-BE49-F238E27FC236}">
                  <a16:creationId xmlns:a16="http://schemas.microsoft.com/office/drawing/2014/main" id="{088A1D1B-7CFE-49C2-9EDF-EFB5FE28D7B3}"/>
                </a:ext>
              </a:extLst>
            </p:cNvPr>
            <p:cNvSpPr/>
            <p:nvPr/>
          </p:nvSpPr>
          <p:spPr>
            <a:xfrm>
              <a:off x="7939814" y="2544667"/>
              <a:ext cx="29217" cy="30711"/>
            </a:xfrm>
            <a:custGeom>
              <a:avLst/>
              <a:gdLst/>
              <a:ahLst/>
              <a:cxnLst/>
              <a:rect l="l" t="t" r="r" b="b"/>
              <a:pathLst>
                <a:path w="763" h="802" extrusionOk="0">
                  <a:moveTo>
                    <a:pt x="250" y="0"/>
                  </a:moveTo>
                  <a:cubicBezTo>
                    <a:pt x="215" y="12"/>
                    <a:pt x="179" y="24"/>
                    <a:pt x="131" y="36"/>
                  </a:cubicBezTo>
                  <a:cubicBezTo>
                    <a:pt x="48" y="95"/>
                    <a:pt x="0" y="238"/>
                    <a:pt x="60" y="322"/>
                  </a:cubicBezTo>
                  <a:cubicBezTo>
                    <a:pt x="167" y="476"/>
                    <a:pt x="274" y="607"/>
                    <a:pt x="393" y="738"/>
                  </a:cubicBezTo>
                  <a:cubicBezTo>
                    <a:pt x="426" y="783"/>
                    <a:pt x="475" y="801"/>
                    <a:pt x="526" y="801"/>
                  </a:cubicBezTo>
                  <a:cubicBezTo>
                    <a:pt x="585" y="801"/>
                    <a:pt x="646" y="777"/>
                    <a:pt x="691" y="738"/>
                  </a:cubicBezTo>
                  <a:cubicBezTo>
                    <a:pt x="762" y="655"/>
                    <a:pt x="762" y="536"/>
                    <a:pt x="691" y="441"/>
                  </a:cubicBezTo>
                  <a:cubicBezTo>
                    <a:pt x="643" y="393"/>
                    <a:pt x="596" y="357"/>
                    <a:pt x="572" y="298"/>
                  </a:cubicBezTo>
                  <a:cubicBezTo>
                    <a:pt x="524" y="238"/>
                    <a:pt x="477" y="179"/>
                    <a:pt x="429" y="95"/>
                  </a:cubicBezTo>
                  <a:cubicBezTo>
                    <a:pt x="393" y="36"/>
                    <a:pt x="334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" name="Google Shape;1906;p57">
              <a:extLst>
                <a:ext uri="{FF2B5EF4-FFF2-40B4-BE49-F238E27FC236}">
                  <a16:creationId xmlns:a16="http://schemas.microsoft.com/office/drawing/2014/main" id="{F58EAEDE-96B4-4651-B0E3-653F74C35300}"/>
                </a:ext>
              </a:extLst>
            </p:cNvPr>
            <p:cNvSpPr/>
            <p:nvPr/>
          </p:nvSpPr>
          <p:spPr>
            <a:xfrm>
              <a:off x="7993614" y="2577024"/>
              <a:ext cx="30136" cy="21329"/>
            </a:xfrm>
            <a:custGeom>
              <a:avLst/>
              <a:gdLst/>
              <a:ahLst/>
              <a:cxnLst/>
              <a:rect l="l" t="t" r="r" b="b"/>
              <a:pathLst>
                <a:path w="787" h="557" extrusionOk="0">
                  <a:moveTo>
                    <a:pt x="238" y="1"/>
                  </a:moveTo>
                  <a:cubicBezTo>
                    <a:pt x="155" y="1"/>
                    <a:pt x="84" y="48"/>
                    <a:pt x="60" y="108"/>
                  </a:cubicBezTo>
                  <a:cubicBezTo>
                    <a:pt x="0" y="203"/>
                    <a:pt x="36" y="322"/>
                    <a:pt x="131" y="382"/>
                  </a:cubicBezTo>
                  <a:cubicBezTo>
                    <a:pt x="250" y="465"/>
                    <a:pt x="369" y="501"/>
                    <a:pt x="500" y="548"/>
                  </a:cubicBezTo>
                  <a:cubicBezTo>
                    <a:pt x="518" y="554"/>
                    <a:pt x="535" y="557"/>
                    <a:pt x="553" y="557"/>
                  </a:cubicBezTo>
                  <a:cubicBezTo>
                    <a:pt x="644" y="557"/>
                    <a:pt x="730" y="485"/>
                    <a:pt x="750" y="405"/>
                  </a:cubicBezTo>
                  <a:cubicBezTo>
                    <a:pt x="786" y="298"/>
                    <a:pt x="715" y="179"/>
                    <a:pt x="607" y="143"/>
                  </a:cubicBezTo>
                  <a:cubicBezTo>
                    <a:pt x="560" y="132"/>
                    <a:pt x="536" y="120"/>
                    <a:pt x="500" y="120"/>
                  </a:cubicBezTo>
                  <a:cubicBezTo>
                    <a:pt x="441" y="84"/>
                    <a:pt x="381" y="60"/>
                    <a:pt x="334" y="24"/>
                  </a:cubicBezTo>
                  <a:cubicBezTo>
                    <a:pt x="310" y="12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" name="Google Shape;1907;p57">
              <a:extLst>
                <a:ext uri="{FF2B5EF4-FFF2-40B4-BE49-F238E27FC236}">
                  <a16:creationId xmlns:a16="http://schemas.microsoft.com/office/drawing/2014/main" id="{6532ECE2-CB18-44F0-9409-5257F34ACFA4}"/>
                </a:ext>
              </a:extLst>
            </p:cNvPr>
            <p:cNvSpPr/>
            <p:nvPr/>
          </p:nvSpPr>
          <p:spPr>
            <a:xfrm>
              <a:off x="8035543" y="2585946"/>
              <a:ext cx="21023" cy="16964"/>
            </a:xfrm>
            <a:custGeom>
              <a:avLst/>
              <a:gdLst/>
              <a:ahLst/>
              <a:cxnLst/>
              <a:rect l="l" t="t" r="r" b="b"/>
              <a:pathLst>
                <a:path w="549" h="443" extrusionOk="0">
                  <a:moveTo>
                    <a:pt x="305" y="0"/>
                  </a:moveTo>
                  <a:cubicBezTo>
                    <a:pt x="290" y="0"/>
                    <a:pt x="282" y="6"/>
                    <a:pt x="274" y="6"/>
                  </a:cubicBezTo>
                  <a:cubicBezTo>
                    <a:pt x="239" y="18"/>
                    <a:pt x="215" y="18"/>
                    <a:pt x="179" y="29"/>
                  </a:cubicBezTo>
                  <a:cubicBezTo>
                    <a:pt x="72" y="65"/>
                    <a:pt x="1" y="184"/>
                    <a:pt x="36" y="291"/>
                  </a:cubicBezTo>
                  <a:cubicBezTo>
                    <a:pt x="56" y="371"/>
                    <a:pt x="143" y="443"/>
                    <a:pt x="234" y="443"/>
                  </a:cubicBezTo>
                  <a:cubicBezTo>
                    <a:pt x="251" y="443"/>
                    <a:pt x="269" y="440"/>
                    <a:pt x="286" y="434"/>
                  </a:cubicBezTo>
                  <a:cubicBezTo>
                    <a:pt x="310" y="422"/>
                    <a:pt x="346" y="422"/>
                    <a:pt x="370" y="410"/>
                  </a:cubicBezTo>
                  <a:cubicBezTo>
                    <a:pt x="477" y="375"/>
                    <a:pt x="548" y="256"/>
                    <a:pt x="525" y="149"/>
                  </a:cubicBezTo>
                  <a:cubicBezTo>
                    <a:pt x="489" y="65"/>
                    <a:pt x="417" y="6"/>
                    <a:pt x="334" y="6"/>
                  </a:cubicBezTo>
                  <a:cubicBezTo>
                    <a:pt x="322" y="2"/>
                    <a:pt x="313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" name="Google Shape;1908;p57">
              <a:extLst>
                <a:ext uri="{FF2B5EF4-FFF2-40B4-BE49-F238E27FC236}">
                  <a16:creationId xmlns:a16="http://schemas.microsoft.com/office/drawing/2014/main" id="{F86FD3D7-8CCA-4944-86E4-DD3A1F2F5360}"/>
                </a:ext>
              </a:extLst>
            </p:cNvPr>
            <p:cNvSpPr/>
            <p:nvPr/>
          </p:nvSpPr>
          <p:spPr>
            <a:xfrm>
              <a:off x="7043481" y="1113552"/>
              <a:ext cx="1048219" cy="936941"/>
            </a:xfrm>
            <a:custGeom>
              <a:avLst/>
              <a:gdLst/>
              <a:ahLst/>
              <a:cxnLst/>
              <a:rect l="l" t="t" r="r" b="b"/>
              <a:pathLst>
                <a:path w="27374" h="24468" extrusionOk="0">
                  <a:moveTo>
                    <a:pt x="9657" y="1"/>
                  </a:moveTo>
                  <a:cubicBezTo>
                    <a:pt x="9371" y="1"/>
                    <a:pt x="9097" y="12"/>
                    <a:pt x="8823" y="60"/>
                  </a:cubicBezTo>
                  <a:cubicBezTo>
                    <a:pt x="8561" y="108"/>
                    <a:pt x="8323" y="167"/>
                    <a:pt x="8085" y="263"/>
                  </a:cubicBezTo>
                  <a:cubicBezTo>
                    <a:pt x="7942" y="310"/>
                    <a:pt x="7835" y="370"/>
                    <a:pt x="7740" y="429"/>
                  </a:cubicBezTo>
                  <a:cubicBezTo>
                    <a:pt x="7633" y="489"/>
                    <a:pt x="7549" y="548"/>
                    <a:pt x="7430" y="644"/>
                  </a:cubicBezTo>
                  <a:cubicBezTo>
                    <a:pt x="7049" y="941"/>
                    <a:pt x="6787" y="1358"/>
                    <a:pt x="6716" y="1834"/>
                  </a:cubicBezTo>
                  <a:cubicBezTo>
                    <a:pt x="6668" y="2072"/>
                    <a:pt x="6668" y="2322"/>
                    <a:pt x="6692" y="2584"/>
                  </a:cubicBezTo>
                  <a:cubicBezTo>
                    <a:pt x="6716" y="2751"/>
                    <a:pt x="6751" y="2918"/>
                    <a:pt x="6787" y="3060"/>
                  </a:cubicBezTo>
                  <a:cubicBezTo>
                    <a:pt x="6501" y="2846"/>
                    <a:pt x="6156" y="2584"/>
                    <a:pt x="5799" y="2382"/>
                  </a:cubicBezTo>
                  <a:cubicBezTo>
                    <a:pt x="5311" y="2084"/>
                    <a:pt x="4882" y="1906"/>
                    <a:pt x="4454" y="1810"/>
                  </a:cubicBezTo>
                  <a:cubicBezTo>
                    <a:pt x="4311" y="1787"/>
                    <a:pt x="4168" y="1775"/>
                    <a:pt x="4013" y="1775"/>
                  </a:cubicBezTo>
                  <a:cubicBezTo>
                    <a:pt x="3930" y="1775"/>
                    <a:pt x="3834" y="1775"/>
                    <a:pt x="3751" y="1787"/>
                  </a:cubicBezTo>
                  <a:cubicBezTo>
                    <a:pt x="3513" y="1810"/>
                    <a:pt x="3275" y="1870"/>
                    <a:pt x="3025" y="1977"/>
                  </a:cubicBezTo>
                  <a:cubicBezTo>
                    <a:pt x="2763" y="2084"/>
                    <a:pt x="2525" y="2227"/>
                    <a:pt x="2263" y="2441"/>
                  </a:cubicBezTo>
                  <a:cubicBezTo>
                    <a:pt x="2084" y="2572"/>
                    <a:pt x="1918" y="2739"/>
                    <a:pt x="1739" y="2918"/>
                  </a:cubicBezTo>
                  <a:cubicBezTo>
                    <a:pt x="1477" y="3215"/>
                    <a:pt x="1215" y="3572"/>
                    <a:pt x="1013" y="3989"/>
                  </a:cubicBezTo>
                  <a:cubicBezTo>
                    <a:pt x="822" y="4358"/>
                    <a:pt x="667" y="4775"/>
                    <a:pt x="548" y="5251"/>
                  </a:cubicBezTo>
                  <a:cubicBezTo>
                    <a:pt x="441" y="5680"/>
                    <a:pt x="382" y="6132"/>
                    <a:pt x="370" y="6597"/>
                  </a:cubicBezTo>
                  <a:cubicBezTo>
                    <a:pt x="358" y="7049"/>
                    <a:pt x="405" y="7513"/>
                    <a:pt x="489" y="7942"/>
                  </a:cubicBezTo>
                  <a:cubicBezTo>
                    <a:pt x="596" y="8418"/>
                    <a:pt x="751" y="8883"/>
                    <a:pt x="977" y="9287"/>
                  </a:cubicBezTo>
                  <a:cubicBezTo>
                    <a:pt x="1096" y="9490"/>
                    <a:pt x="1239" y="9680"/>
                    <a:pt x="1382" y="9883"/>
                  </a:cubicBezTo>
                  <a:cubicBezTo>
                    <a:pt x="1537" y="10061"/>
                    <a:pt x="1679" y="10228"/>
                    <a:pt x="1858" y="10359"/>
                  </a:cubicBezTo>
                  <a:cubicBezTo>
                    <a:pt x="1560" y="10597"/>
                    <a:pt x="1298" y="10847"/>
                    <a:pt x="1060" y="11097"/>
                  </a:cubicBezTo>
                  <a:cubicBezTo>
                    <a:pt x="822" y="11371"/>
                    <a:pt x="608" y="11669"/>
                    <a:pt x="429" y="11978"/>
                  </a:cubicBezTo>
                  <a:cubicBezTo>
                    <a:pt x="286" y="12252"/>
                    <a:pt x="167" y="12562"/>
                    <a:pt x="84" y="12883"/>
                  </a:cubicBezTo>
                  <a:cubicBezTo>
                    <a:pt x="24" y="13169"/>
                    <a:pt x="1" y="13467"/>
                    <a:pt x="13" y="13800"/>
                  </a:cubicBezTo>
                  <a:cubicBezTo>
                    <a:pt x="48" y="14371"/>
                    <a:pt x="203" y="14991"/>
                    <a:pt x="536" y="15610"/>
                  </a:cubicBezTo>
                  <a:cubicBezTo>
                    <a:pt x="834" y="16193"/>
                    <a:pt x="1239" y="16776"/>
                    <a:pt x="1787" y="17396"/>
                  </a:cubicBezTo>
                  <a:cubicBezTo>
                    <a:pt x="2275" y="17967"/>
                    <a:pt x="2858" y="18515"/>
                    <a:pt x="3561" y="19074"/>
                  </a:cubicBezTo>
                  <a:cubicBezTo>
                    <a:pt x="4180" y="19598"/>
                    <a:pt x="4858" y="20086"/>
                    <a:pt x="5656" y="20598"/>
                  </a:cubicBezTo>
                  <a:cubicBezTo>
                    <a:pt x="6359" y="21051"/>
                    <a:pt x="7097" y="21491"/>
                    <a:pt x="7883" y="21920"/>
                  </a:cubicBezTo>
                  <a:cubicBezTo>
                    <a:pt x="8585" y="22301"/>
                    <a:pt x="9299" y="22646"/>
                    <a:pt x="10014" y="22980"/>
                  </a:cubicBezTo>
                  <a:cubicBezTo>
                    <a:pt x="10681" y="23277"/>
                    <a:pt x="11300" y="23515"/>
                    <a:pt x="11859" y="23706"/>
                  </a:cubicBezTo>
                  <a:cubicBezTo>
                    <a:pt x="12121" y="23789"/>
                    <a:pt x="12383" y="23873"/>
                    <a:pt x="12633" y="23932"/>
                  </a:cubicBezTo>
                  <a:cubicBezTo>
                    <a:pt x="12740" y="23956"/>
                    <a:pt x="12847" y="23992"/>
                    <a:pt x="12967" y="24004"/>
                  </a:cubicBezTo>
                  <a:cubicBezTo>
                    <a:pt x="13086" y="24027"/>
                    <a:pt x="13205" y="24051"/>
                    <a:pt x="13300" y="24063"/>
                  </a:cubicBezTo>
                  <a:lnTo>
                    <a:pt x="13336" y="24063"/>
                  </a:lnTo>
                  <a:cubicBezTo>
                    <a:pt x="14514" y="24230"/>
                    <a:pt x="15669" y="24385"/>
                    <a:pt x="16812" y="24444"/>
                  </a:cubicBezTo>
                  <a:cubicBezTo>
                    <a:pt x="17074" y="24468"/>
                    <a:pt x="17312" y="24468"/>
                    <a:pt x="17550" y="24468"/>
                  </a:cubicBezTo>
                  <a:cubicBezTo>
                    <a:pt x="17920" y="24468"/>
                    <a:pt x="18277" y="24444"/>
                    <a:pt x="18622" y="24420"/>
                  </a:cubicBezTo>
                  <a:cubicBezTo>
                    <a:pt x="19217" y="24373"/>
                    <a:pt x="19765" y="24254"/>
                    <a:pt x="20265" y="24087"/>
                  </a:cubicBezTo>
                  <a:cubicBezTo>
                    <a:pt x="20289" y="24111"/>
                    <a:pt x="20313" y="24134"/>
                    <a:pt x="20348" y="24134"/>
                  </a:cubicBezTo>
                  <a:cubicBezTo>
                    <a:pt x="20587" y="24182"/>
                    <a:pt x="20837" y="24194"/>
                    <a:pt x="21075" y="24194"/>
                  </a:cubicBezTo>
                  <a:lnTo>
                    <a:pt x="21313" y="24194"/>
                  </a:lnTo>
                  <a:cubicBezTo>
                    <a:pt x="21563" y="24182"/>
                    <a:pt x="21837" y="24134"/>
                    <a:pt x="22099" y="24075"/>
                  </a:cubicBezTo>
                  <a:cubicBezTo>
                    <a:pt x="22468" y="23992"/>
                    <a:pt x="22861" y="23825"/>
                    <a:pt x="23265" y="23634"/>
                  </a:cubicBezTo>
                  <a:cubicBezTo>
                    <a:pt x="23623" y="23432"/>
                    <a:pt x="23992" y="23218"/>
                    <a:pt x="24361" y="22896"/>
                  </a:cubicBezTo>
                  <a:cubicBezTo>
                    <a:pt x="24706" y="22634"/>
                    <a:pt x="25028" y="22325"/>
                    <a:pt x="25325" y="21979"/>
                  </a:cubicBezTo>
                  <a:cubicBezTo>
                    <a:pt x="26635" y="20479"/>
                    <a:pt x="27195" y="18693"/>
                    <a:pt x="26778" y="17205"/>
                  </a:cubicBezTo>
                  <a:cubicBezTo>
                    <a:pt x="26635" y="16705"/>
                    <a:pt x="26385" y="16241"/>
                    <a:pt x="26028" y="15800"/>
                  </a:cubicBezTo>
                  <a:cubicBezTo>
                    <a:pt x="26159" y="15729"/>
                    <a:pt x="26302" y="15622"/>
                    <a:pt x="26421" y="15502"/>
                  </a:cubicBezTo>
                  <a:cubicBezTo>
                    <a:pt x="26552" y="15383"/>
                    <a:pt x="26671" y="15241"/>
                    <a:pt x="26790" y="15062"/>
                  </a:cubicBezTo>
                  <a:cubicBezTo>
                    <a:pt x="26992" y="14764"/>
                    <a:pt x="27147" y="14407"/>
                    <a:pt x="27254" y="13990"/>
                  </a:cubicBezTo>
                  <a:cubicBezTo>
                    <a:pt x="27337" y="13597"/>
                    <a:pt x="27373" y="13205"/>
                    <a:pt x="27337" y="12788"/>
                  </a:cubicBezTo>
                  <a:cubicBezTo>
                    <a:pt x="27314" y="12371"/>
                    <a:pt x="27218" y="11966"/>
                    <a:pt x="27087" y="11597"/>
                  </a:cubicBezTo>
                  <a:cubicBezTo>
                    <a:pt x="26980" y="11300"/>
                    <a:pt x="26837" y="11026"/>
                    <a:pt x="26671" y="10800"/>
                  </a:cubicBezTo>
                  <a:cubicBezTo>
                    <a:pt x="26575" y="10680"/>
                    <a:pt x="26492" y="10561"/>
                    <a:pt x="26385" y="10454"/>
                  </a:cubicBezTo>
                  <a:cubicBezTo>
                    <a:pt x="26337" y="10395"/>
                    <a:pt x="26278" y="10359"/>
                    <a:pt x="26218" y="10311"/>
                  </a:cubicBezTo>
                  <a:cubicBezTo>
                    <a:pt x="26313" y="10240"/>
                    <a:pt x="26385" y="10157"/>
                    <a:pt x="26456" y="10073"/>
                  </a:cubicBezTo>
                  <a:cubicBezTo>
                    <a:pt x="26563" y="9942"/>
                    <a:pt x="26635" y="9799"/>
                    <a:pt x="26683" y="9657"/>
                  </a:cubicBezTo>
                  <a:cubicBezTo>
                    <a:pt x="26754" y="9383"/>
                    <a:pt x="26730" y="9085"/>
                    <a:pt x="26575" y="8835"/>
                  </a:cubicBezTo>
                  <a:cubicBezTo>
                    <a:pt x="26444" y="8609"/>
                    <a:pt x="26218" y="8418"/>
                    <a:pt x="25921" y="8335"/>
                  </a:cubicBezTo>
                  <a:cubicBezTo>
                    <a:pt x="25790" y="8287"/>
                    <a:pt x="25647" y="8275"/>
                    <a:pt x="25480" y="8275"/>
                  </a:cubicBezTo>
                  <a:lnTo>
                    <a:pt x="25325" y="8275"/>
                  </a:lnTo>
                  <a:cubicBezTo>
                    <a:pt x="25468" y="8073"/>
                    <a:pt x="25551" y="7882"/>
                    <a:pt x="25599" y="7680"/>
                  </a:cubicBezTo>
                  <a:cubicBezTo>
                    <a:pt x="25623" y="7537"/>
                    <a:pt x="25647" y="7406"/>
                    <a:pt x="25647" y="7275"/>
                  </a:cubicBezTo>
                  <a:cubicBezTo>
                    <a:pt x="25623" y="7144"/>
                    <a:pt x="25599" y="7025"/>
                    <a:pt x="25551" y="6906"/>
                  </a:cubicBezTo>
                  <a:cubicBezTo>
                    <a:pt x="25468" y="6704"/>
                    <a:pt x="25301" y="6549"/>
                    <a:pt x="25087" y="6466"/>
                  </a:cubicBezTo>
                  <a:cubicBezTo>
                    <a:pt x="24980" y="6430"/>
                    <a:pt x="24873" y="6394"/>
                    <a:pt x="24754" y="6394"/>
                  </a:cubicBezTo>
                  <a:lnTo>
                    <a:pt x="24694" y="6394"/>
                  </a:lnTo>
                  <a:cubicBezTo>
                    <a:pt x="24599" y="6394"/>
                    <a:pt x="24516" y="6406"/>
                    <a:pt x="24408" y="6442"/>
                  </a:cubicBezTo>
                  <a:cubicBezTo>
                    <a:pt x="24277" y="6466"/>
                    <a:pt x="24135" y="6549"/>
                    <a:pt x="24016" y="6632"/>
                  </a:cubicBezTo>
                  <a:cubicBezTo>
                    <a:pt x="23885" y="6739"/>
                    <a:pt x="23766" y="6859"/>
                    <a:pt x="23658" y="7001"/>
                  </a:cubicBezTo>
                  <a:cubicBezTo>
                    <a:pt x="23623" y="7085"/>
                    <a:pt x="23575" y="7156"/>
                    <a:pt x="23527" y="7240"/>
                  </a:cubicBezTo>
                  <a:lnTo>
                    <a:pt x="23480" y="7025"/>
                  </a:lnTo>
                  <a:cubicBezTo>
                    <a:pt x="23385" y="6585"/>
                    <a:pt x="23182" y="6156"/>
                    <a:pt x="22908" y="5775"/>
                  </a:cubicBezTo>
                  <a:cubicBezTo>
                    <a:pt x="22372" y="5001"/>
                    <a:pt x="21563" y="4430"/>
                    <a:pt x="20706" y="4203"/>
                  </a:cubicBezTo>
                  <a:cubicBezTo>
                    <a:pt x="20432" y="4132"/>
                    <a:pt x="20170" y="4108"/>
                    <a:pt x="19884" y="4108"/>
                  </a:cubicBezTo>
                  <a:cubicBezTo>
                    <a:pt x="19789" y="4108"/>
                    <a:pt x="19705" y="4108"/>
                    <a:pt x="19610" y="4120"/>
                  </a:cubicBezTo>
                  <a:cubicBezTo>
                    <a:pt x="19432" y="4132"/>
                    <a:pt x="19253" y="4168"/>
                    <a:pt x="19063" y="4203"/>
                  </a:cubicBezTo>
                  <a:cubicBezTo>
                    <a:pt x="18943" y="4239"/>
                    <a:pt x="18813" y="4287"/>
                    <a:pt x="18682" y="4346"/>
                  </a:cubicBezTo>
                  <a:cubicBezTo>
                    <a:pt x="18586" y="4061"/>
                    <a:pt x="18420" y="3775"/>
                    <a:pt x="18205" y="3513"/>
                  </a:cubicBezTo>
                  <a:cubicBezTo>
                    <a:pt x="17943" y="3215"/>
                    <a:pt x="17622" y="2941"/>
                    <a:pt x="17253" y="2739"/>
                  </a:cubicBezTo>
                  <a:cubicBezTo>
                    <a:pt x="17074" y="2632"/>
                    <a:pt x="16872" y="2537"/>
                    <a:pt x="16681" y="2477"/>
                  </a:cubicBezTo>
                  <a:cubicBezTo>
                    <a:pt x="16503" y="2418"/>
                    <a:pt x="16312" y="2382"/>
                    <a:pt x="16086" y="2346"/>
                  </a:cubicBezTo>
                  <a:cubicBezTo>
                    <a:pt x="16003" y="2334"/>
                    <a:pt x="15907" y="2334"/>
                    <a:pt x="15824" y="2334"/>
                  </a:cubicBezTo>
                  <a:cubicBezTo>
                    <a:pt x="15717" y="2334"/>
                    <a:pt x="15610" y="2346"/>
                    <a:pt x="15503" y="2358"/>
                  </a:cubicBezTo>
                  <a:cubicBezTo>
                    <a:pt x="15324" y="2394"/>
                    <a:pt x="15145" y="2453"/>
                    <a:pt x="14967" y="2525"/>
                  </a:cubicBezTo>
                  <a:cubicBezTo>
                    <a:pt x="14824" y="2596"/>
                    <a:pt x="14669" y="2703"/>
                    <a:pt x="14538" y="2834"/>
                  </a:cubicBezTo>
                  <a:cubicBezTo>
                    <a:pt x="14217" y="1941"/>
                    <a:pt x="13419" y="1167"/>
                    <a:pt x="12324" y="655"/>
                  </a:cubicBezTo>
                  <a:cubicBezTo>
                    <a:pt x="11776" y="393"/>
                    <a:pt x="11181" y="215"/>
                    <a:pt x="10561" y="120"/>
                  </a:cubicBezTo>
                  <a:cubicBezTo>
                    <a:pt x="10264" y="12"/>
                    <a:pt x="9954" y="1"/>
                    <a:pt x="9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" name="Google Shape;1909;p57">
              <a:extLst>
                <a:ext uri="{FF2B5EF4-FFF2-40B4-BE49-F238E27FC236}">
                  <a16:creationId xmlns:a16="http://schemas.microsoft.com/office/drawing/2014/main" id="{5AC0817A-92B5-4783-8BB1-3454767688D5}"/>
                </a:ext>
              </a:extLst>
            </p:cNvPr>
            <p:cNvSpPr/>
            <p:nvPr/>
          </p:nvSpPr>
          <p:spPr>
            <a:xfrm>
              <a:off x="7085449" y="1416746"/>
              <a:ext cx="237107" cy="522042"/>
            </a:xfrm>
            <a:custGeom>
              <a:avLst/>
              <a:gdLst/>
              <a:ahLst/>
              <a:cxnLst/>
              <a:rect l="l" t="t" r="r" b="b"/>
              <a:pathLst>
                <a:path w="6192" h="13633" extrusionOk="0">
                  <a:moveTo>
                    <a:pt x="2965" y="0"/>
                  </a:moveTo>
                  <a:cubicBezTo>
                    <a:pt x="2893" y="0"/>
                    <a:pt x="2798" y="0"/>
                    <a:pt x="2727" y="12"/>
                  </a:cubicBezTo>
                  <a:lnTo>
                    <a:pt x="2738" y="12"/>
                  </a:lnTo>
                  <a:cubicBezTo>
                    <a:pt x="2667" y="24"/>
                    <a:pt x="2596" y="48"/>
                    <a:pt x="2500" y="60"/>
                  </a:cubicBezTo>
                  <a:cubicBezTo>
                    <a:pt x="2429" y="72"/>
                    <a:pt x="2357" y="107"/>
                    <a:pt x="2274" y="131"/>
                  </a:cubicBezTo>
                  <a:cubicBezTo>
                    <a:pt x="2203" y="167"/>
                    <a:pt x="2119" y="203"/>
                    <a:pt x="2036" y="250"/>
                  </a:cubicBezTo>
                  <a:cubicBezTo>
                    <a:pt x="2029" y="254"/>
                    <a:pt x="2021" y="255"/>
                    <a:pt x="2013" y="255"/>
                  </a:cubicBezTo>
                  <a:cubicBezTo>
                    <a:pt x="1993" y="255"/>
                    <a:pt x="1973" y="247"/>
                    <a:pt x="1965" y="238"/>
                  </a:cubicBezTo>
                  <a:lnTo>
                    <a:pt x="1965" y="226"/>
                  </a:lnTo>
                  <a:cubicBezTo>
                    <a:pt x="1941" y="238"/>
                    <a:pt x="1929" y="250"/>
                    <a:pt x="1893" y="262"/>
                  </a:cubicBezTo>
                  <a:lnTo>
                    <a:pt x="1881" y="262"/>
                  </a:lnTo>
                  <a:cubicBezTo>
                    <a:pt x="1834" y="298"/>
                    <a:pt x="1786" y="345"/>
                    <a:pt x="1738" y="381"/>
                  </a:cubicBezTo>
                  <a:cubicBezTo>
                    <a:pt x="1703" y="429"/>
                    <a:pt x="1667" y="476"/>
                    <a:pt x="1631" y="524"/>
                  </a:cubicBezTo>
                  <a:cubicBezTo>
                    <a:pt x="1584" y="560"/>
                    <a:pt x="1548" y="619"/>
                    <a:pt x="1524" y="679"/>
                  </a:cubicBezTo>
                  <a:cubicBezTo>
                    <a:pt x="1488" y="738"/>
                    <a:pt x="1464" y="786"/>
                    <a:pt x="1429" y="846"/>
                  </a:cubicBezTo>
                  <a:cubicBezTo>
                    <a:pt x="1345" y="1072"/>
                    <a:pt x="1286" y="1310"/>
                    <a:pt x="1250" y="1548"/>
                  </a:cubicBezTo>
                  <a:cubicBezTo>
                    <a:pt x="1226" y="1810"/>
                    <a:pt x="1203" y="2096"/>
                    <a:pt x="1179" y="2370"/>
                  </a:cubicBezTo>
                  <a:cubicBezTo>
                    <a:pt x="1167" y="2501"/>
                    <a:pt x="1143" y="2631"/>
                    <a:pt x="1131" y="2751"/>
                  </a:cubicBezTo>
                  <a:cubicBezTo>
                    <a:pt x="1119" y="2870"/>
                    <a:pt x="1083" y="2989"/>
                    <a:pt x="1060" y="3108"/>
                  </a:cubicBezTo>
                  <a:cubicBezTo>
                    <a:pt x="1048" y="3167"/>
                    <a:pt x="1012" y="3239"/>
                    <a:pt x="988" y="3298"/>
                  </a:cubicBezTo>
                  <a:cubicBezTo>
                    <a:pt x="953" y="3382"/>
                    <a:pt x="929" y="3453"/>
                    <a:pt x="881" y="3524"/>
                  </a:cubicBezTo>
                  <a:cubicBezTo>
                    <a:pt x="810" y="3679"/>
                    <a:pt x="726" y="3822"/>
                    <a:pt x="643" y="3953"/>
                  </a:cubicBezTo>
                  <a:lnTo>
                    <a:pt x="417" y="4358"/>
                  </a:lnTo>
                  <a:cubicBezTo>
                    <a:pt x="345" y="4477"/>
                    <a:pt x="286" y="4608"/>
                    <a:pt x="226" y="4751"/>
                  </a:cubicBezTo>
                  <a:lnTo>
                    <a:pt x="226" y="4727"/>
                  </a:lnTo>
                  <a:cubicBezTo>
                    <a:pt x="179" y="4846"/>
                    <a:pt x="131" y="4965"/>
                    <a:pt x="107" y="5084"/>
                  </a:cubicBezTo>
                  <a:cubicBezTo>
                    <a:pt x="71" y="5227"/>
                    <a:pt x="48" y="5346"/>
                    <a:pt x="36" y="5477"/>
                  </a:cubicBezTo>
                  <a:cubicBezTo>
                    <a:pt x="0" y="5656"/>
                    <a:pt x="0" y="5834"/>
                    <a:pt x="0" y="6025"/>
                  </a:cubicBezTo>
                  <a:lnTo>
                    <a:pt x="0" y="6549"/>
                  </a:lnTo>
                  <a:cubicBezTo>
                    <a:pt x="12" y="6918"/>
                    <a:pt x="48" y="7275"/>
                    <a:pt x="95" y="7644"/>
                  </a:cubicBezTo>
                  <a:lnTo>
                    <a:pt x="95" y="7632"/>
                  </a:lnTo>
                  <a:cubicBezTo>
                    <a:pt x="155" y="8120"/>
                    <a:pt x="250" y="8620"/>
                    <a:pt x="357" y="9097"/>
                  </a:cubicBezTo>
                  <a:cubicBezTo>
                    <a:pt x="452" y="9216"/>
                    <a:pt x="548" y="9335"/>
                    <a:pt x="655" y="9454"/>
                  </a:cubicBezTo>
                  <a:cubicBezTo>
                    <a:pt x="1167" y="10013"/>
                    <a:pt x="1738" y="10561"/>
                    <a:pt x="2429" y="11133"/>
                  </a:cubicBezTo>
                  <a:cubicBezTo>
                    <a:pt x="3048" y="11656"/>
                    <a:pt x="3739" y="12145"/>
                    <a:pt x="4524" y="12645"/>
                  </a:cubicBezTo>
                  <a:cubicBezTo>
                    <a:pt x="5036" y="12978"/>
                    <a:pt x="5572" y="13323"/>
                    <a:pt x="6132" y="13633"/>
                  </a:cubicBezTo>
                  <a:cubicBezTo>
                    <a:pt x="6144" y="13407"/>
                    <a:pt x="6167" y="13168"/>
                    <a:pt x="6179" y="12942"/>
                  </a:cubicBezTo>
                  <a:cubicBezTo>
                    <a:pt x="6191" y="12561"/>
                    <a:pt x="6191" y="12156"/>
                    <a:pt x="6179" y="11775"/>
                  </a:cubicBezTo>
                  <a:cubicBezTo>
                    <a:pt x="6144" y="10954"/>
                    <a:pt x="6084" y="10132"/>
                    <a:pt x="6001" y="9335"/>
                  </a:cubicBezTo>
                  <a:cubicBezTo>
                    <a:pt x="5953" y="8954"/>
                    <a:pt x="5929" y="8597"/>
                    <a:pt x="5882" y="8227"/>
                  </a:cubicBezTo>
                  <a:cubicBezTo>
                    <a:pt x="5834" y="7918"/>
                    <a:pt x="5810" y="7608"/>
                    <a:pt x="5763" y="7287"/>
                  </a:cubicBezTo>
                  <a:cubicBezTo>
                    <a:pt x="5727" y="7049"/>
                    <a:pt x="5703" y="6811"/>
                    <a:pt x="5691" y="6561"/>
                  </a:cubicBezTo>
                  <a:lnTo>
                    <a:pt x="5644" y="5763"/>
                  </a:lnTo>
                  <a:cubicBezTo>
                    <a:pt x="5608" y="5048"/>
                    <a:pt x="5572" y="4334"/>
                    <a:pt x="5477" y="3632"/>
                  </a:cubicBezTo>
                  <a:lnTo>
                    <a:pt x="5477" y="3644"/>
                  </a:lnTo>
                  <a:cubicBezTo>
                    <a:pt x="5429" y="3286"/>
                    <a:pt x="5370" y="2917"/>
                    <a:pt x="5286" y="2560"/>
                  </a:cubicBezTo>
                  <a:cubicBezTo>
                    <a:pt x="5191" y="2215"/>
                    <a:pt x="5108" y="1893"/>
                    <a:pt x="4977" y="1560"/>
                  </a:cubicBezTo>
                  <a:cubicBezTo>
                    <a:pt x="4858" y="1274"/>
                    <a:pt x="4703" y="1024"/>
                    <a:pt x="4524" y="786"/>
                  </a:cubicBezTo>
                  <a:cubicBezTo>
                    <a:pt x="4405" y="643"/>
                    <a:pt x="4274" y="500"/>
                    <a:pt x="4120" y="381"/>
                  </a:cubicBezTo>
                  <a:cubicBezTo>
                    <a:pt x="3989" y="286"/>
                    <a:pt x="3858" y="203"/>
                    <a:pt x="3703" y="143"/>
                  </a:cubicBezTo>
                  <a:cubicBezTo>
                    <a:pt x="3631" y="119"/>
                    <a:pt x="3560" y="84"/>
                    <a:pt x="3489" y="72"/>
                  </a:cubicBezTo>
                  <a:cubicBezTo>
                    <a:pt x="3393" y="48"/>
                    <a:pt x="3286" y="24"/>
                    <a:pt x="3203" y="12"/>
                  </a:cubicBezTo>
                  <a:cubicBezTo>
                    <a:pt x="3143" y="0"/>
                    <a:pt x="3060" y="0"/>
                    <a:pt x="2965" y="0"/>
                  </a:cubicBez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" name="Google Shape;1910;p57">
              <a:extLst>
                <a:ext uri="{FF2B5EF4-FFF2-40B4-BE49-F238E27FC236}">
                  <a16:creationId xmlns:a16="http://schemas.microsoft.com/office/drawing/2014/main" id="{259D1726-F493-4441-95EB-5F6EB255FB19}"/>
                </a:ext>
              </a:extLst>
            </p:cNvPr>
            <p:cNvSpPr/>
            <p:nvPr/>
          </p:nvSpPr>
          <p:spPr>
            <a:xfrm>
              <a:off x="7172524" y="142176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" name="Google Shape;1911;p57">
              <a:extLst>
                <a:ext uri="{FF2B5EF4-FFF2-40B4-BE49-F238E27FC236}">
                  <a16:creationId xmlns:a16="http://schemas.microsoft.com/office/drawing/2014/main" id="{23A9CE1D-444D-4529-B95C-C3C6103F60B6}"/>
                </a:ext>
              </a:extLst>
            </p:cNvPr>
            <p:cNvSpPr/>
            <p:nvPr/>
          </p:nvSpPr>
          <p:spPr>
            <a:xfrm>
              <a:off x="7172524" y="142176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" name="Google Shape;1912;p57">
              <a:extLst>
                <a:ext uri="{FF2B5EF4-FFF2-40B4-BE49-F238E27FC236}">
                  <a16:creationId xmlns:a16="http://schemas.microsoft.com/office/drawing/2014/main" id="{16C3644D-8027-438E-85CE-4D559DDF48A0}"/>
                </a:ext>
              </a:extLst>
            </p:cNvPr>
            <p:cNvSpPr/>
            <p:nvPr/>
          </p:nvSpPr>
          <p:spPr>
            <a:xfrm>
              <a:off x="7862311" y="1358389"/>
              <a:ext cx="227994" cy="681185"/>
            </a:xfrm>
            <a:custGeom>
              <a:avLst/>
              <a:gdLst/>
              <a:ahLst/>
              <a:cxnLst/>
              <a:rect l="l" t="t" r="r" b="b"/>
              <a:pathLst>
                <a:path w="5954" h="17789" extrusionOk="0">
                  <a:moveTo>
                    <a:pt x="3525" y="0"/>
                  </a:moveTo>
                  <a:lnTo>
                    <a:pt x="3525" y="0"/>
                  </a:lnTo>
                  <a:cubicBezTo>
                    <a:pt x="3572" y="48"/>
                    <a:pt x="3584" y="84"/>
                    <a:pt x="3608" y="107"/>
                  </a:cubicBezTo>
                  <a:cubicBezTo>
                    <a:pt x="3632" y="226"/>
                    <a:pt x="3667" y="345"/>
                    <a:pt x="3644" y="476"/>
                  </a:cubicBezTo>
                  <a:cubicBezTo>
                    <a:pt x="3644" y="596"/>
                    <a:pt x="3620" y="715"/>
                    <a:pt x="3584" y="834"/>
                  </a:cubicBezTo>
                  <a:cubicBezTo>
                    <a:pt x="3513" y="1107"/>
                    <a:pt x="3382" y="1346"/>
                    <a:pt x="3227" y="1584"/>
                  </a:cubicBezTo>
                  <a:cubicBezTo>
                    <a:pt x="3096" y="1774"/>
                    <a:pt x="2953" y="1953"/>
                    <a:pt x="2798" y="2131"/>
                  </a:cubicBezTo>
                  <a:cubicBezTo>
                    <a:pt x="2834" y="2131"/>
                    <a:pt x="2858" y="2143"/>
                    <a:pt x="2893" y="2143"/>
                  </a:cubicBezTo>
                  <a:cubicBezTo>
                    <a:pt x="2953" y="2167"/>
                    <a:pt x="3024" y="2179"/>
                    <a:pt x="3084" y="2203"/>
                  </a:cubicBezTo>
                  <a:cubicBezTo>
                    <a:pt x="3167" y="2250"/>
                    <a:pt x="3274" y="2298"/>
                    <a:pt x="3346" y="2370"/>
                  </a:cubicBezTo>
                  <a:cubicBezTo>
                    <a:pt x="3429" y="2441"/>
                    <a:pt x="3501" y="2524"/>
                    <a:pt x="3536" y="2620"/>
                  </a:cubicBezTo>
                  <a:cubicBezTo>
                    <a:pt x="3572" y="2667"/>
                    <a:pt x="3584" y="2715"/>
                    <a:pt x="3596" y="2762"/>
                  </a:cubicBezTo>
                  <a:cubicBezTo>
                    <a:pt x="3620" y="2798"/>
                    <a:pt x="3632" y="2846"/>
                    <a:pt x="3632" y="2893"/>
                  </a:cubicBezTo>
                  <a:cubicBezTo>
                    <a:pt x="3644" y="2989"/>
                    <a:pt x="3644" y="3096"/>
                    <a:pt x="3632" y="3191"/>
                  </a:cubicBezTo>
                  <a:cubicBezTo>
                    <a:pt x="3620" y="3286"/>
                    <a:pt x="3572" y="3382"/>
                    <a:pt x="3525" y="3477"/>
                  </a:cubicBezTo>
                  <a:cubicBezTo>
                    <a:pt x="3465" y="3560"/>
                    <a:pt x="3405" y="3655"/>
                    <a:pt x="3322" y="3727"/>
                  </a:cubicBezTo>
                  <a:cubicBezTo>
                    <a:pt x="3274" y="3774"/>
                    <a:pt x="3227" y="3810"/>
                    <a:pt x="3167" y="3846"/>
                  </a:cubicBezTo>
                  <a:cubicBezTo>
                    <a:pt x="3144" y="3858"/>
                    <a:pt x="3108" y="3870"/>
                    <a:pt x="3084" y="3905"/>
                  </a:cubicBezTo>
                  <a:cubicBezTo>
                    <a:pt x="3239" y="4013"/>
                    <a:pt x="3382" y="4132"/>
                    <a:pt x="3513" y="4251"/>
                  </a:cubicBezTo>
                  <a:cubicBezTo>
                    <a:pt x="3655" y="4394"/>
                    <a:pt x="3798" y="4560"/>
                    <a:pt x="3917" y="4739"/>
                  </a:cubicBezTo>
                  <a:cubicBezTo>
                    <a:pt x="4048" y="4929"/>
                    <a:pt x="4156" y="5144"/>
                    <a:pt x="4239" y="5346"/>
                  </a:cubicBezTo>
                  <a:cubicBezTo>
                    <a:pt x="4334" y="5560"/>
                    <a:pt x="4406" y="5775"/>
                    <a:pt x="4453" y="6001"/>
                  </a:cubicBezTo>
                  <a:cubicBezTo>
                    <a:pt x="4537" y="6430"/>
                    <a:pt x="4584" y="6882"/>
                    <a:pt x="4513" y="7311"/>
                  </a:cubicBezTo>
                  <a:lnTo>
                    <a:pt x="4465" y="7489"/>
                  </a:lnTo>
                  <a:cubicBezTo>
                    <a:pt x="4453" y="7537"/>
                    <a:pt x="4429" y="7584"/>
                    <a:pt x="4417" y="7608"/>
                  </a:cubicBezTo>
                  <a:cubicBezTo>
                    <a:pt x="4382" y="7715"/>
                    <a:pt x="4322" y="7799"/>
                    <a:pt x="4263" y="7894"/>
                  </a:cubicBezTo>
                  <a:cubicBezTo>
                    <a:pt x="4179" y="7977"/>
                    <a:pt x="4120" y="8085"/>
                    <a:pt x="4048" y="8180"/>
                  </a:cubicBezTo>
                  <a:cubicBezTo>
                    <a:pt x="3989" y="8263"/>
                    <a:pt x="3929" y="8335"/>
                    <a:pt x="3882" y="8442"/>
                  </a:cubicBezTo>
                  <a:lnTo>
                    <a:pt x="3882" y="8430"/>
                  </a:lnTo>
                  <a:cubicBezTo>
                    <a:pt x="3870" y="8454"/>
                    <a:pt x="3870" y="8477"/>
                    <a:pt x="3858" y="8501"/>
                  </a:cubicBezTo>
                  <a:cubicBezTo>
                    <a:pt x="3858" y="8513"/>
                    <a:pt x="3834" y="8537"/>
                    <a:pt x="3834" y="8549"/>
                  </a:cubicBezTo>
                  <a:lnTo>
                    <a:pt x="3834" y="8537"/>
                  </a:lnTo>
                  <a:cubicBezTo>
                    <a:pt x="3822" y="8597"/>
                    <a:pt x="3822" y="8656"/>
                    <a:pt x="3822" y="8716"/>
                  </a:cubicBezTo>
                  <a:cubicBezTo>
                    <a:pt x="3822" y="8775"/>
                    <a:pt x="3822" y="8811"/>
                    <a:pt x="3834" y="8870"/>
                  </a:cubicBezTo>
                  <a:cubicBezTo>
                    <a:pt x="3882" y="9263"/>
                    <a:pt x="4025" y="9620"/>
                    <a:pt x="4108" y="9990"/>
                  </a:cubicBezTo>
                  <a:cubicBezTo>
                    <a:pt x="4120" y="10085"/>
                    <a:pt x="4156" y="10180"/>
                    <a:pt x="4167" y="10275"/>
                  </a:cubicBezTo>
                  <a:cubicBezTo>
                    <a:pt x="4179" y="10359"/>
                    <a:pt x="4179" y="10442"/>
                    <a:pt x="4191" y="10525"/>
                  </a:cubicBezTo>
                  <a:cubicBezTo>
                    <a:pt x="4215" y="10716"/>
                    <a:pt x="4227" y="10930"/>
                    <a:pt x="4227" y="11121"/>
                  </a:cubicBezTo>
                  <a:cubicBezTo>
                    <a:pt x="4227" y="11537"/>
                    <a:pt x="4191" y="11942"/>
                    <a:pt x="4120" y="12359"/>
                  </a:cubicBezTo>
                  <a:cubicBezTo>
                    <a:pt x="4048" y="12764"/>
                    <a:pt x="3941" y="13145"/>
                    <a:pt x="3810" y="13538"/>
                  </a:cubicBezTo>
                  <a:cubicBezTo>
                    <a:pt x="3691" y="13847"/>
                    <a:pt x="3536" y="14157"/>
                    <a:pt x="3358" y="14454"/>
                  </a:cubicBezTo>
                  <a:cubicBezTo>
                    <a:pt x="3203" y="14728"/>
                    <a:pt x="3024" y="14978"/>
                    <a:pt x="2810" y="15216"/>
                  </a:cubicBezTo>
                  <a:cubicBezTo>
                    <a:pt x="2405" y="15716"/>
                    <a:pt x="1929" y="16169"/>
                    <a:pt x="1453" y="16597"/>
                  </a:cubicBezTo>
                  <a:cubicBezTo>
                    <a:pt x="977" y="17014"/>
                    <a:pt x="488" y="17407"/>
                    <a:pt x="0" y="17788"/>
                  </a:cubicBezTo>
                  <a:cubicBezTo>
                    <a:pt x="226" y="17776"/>
                    <a:pt x="465" y="17729"/>
                    <a:pt x="679" y="17669"/>
                  </a:cubicBezTo>
                  <a:cubicBezTo>
                    <a:pt x="1060" y="17586"/>
                    <a:pt x="1441" y="17419"/>
                    <a:pt x="1846" y="17205"/>
                  </a:cubicBezTo>
                  <a:cubicBezTo>
                    <a:pt x="2203" y="17026"/>
                    <a:pt x="2572" y="16788"/>
                    <a:pt x="2941" y="16490"/>
                  </a:cubicBezTo>
                  <a:cubicBezTo>
                    <a:pt x="3286" y="16228"/>
                    <a:pt x="3620" y="15919"/>
                    <a:pt x="3917" y="15574"/>
                  </a:cubicBezTo>
                  <a:cubicBezTo>
                    <a:pt x="5239" y="14073"/>
                    <a:pt x="5775" y="12287"/>
                    <a:pt x="5358" y="10775"/>
                  </a:cubicBezTo>
                  <a:cubicBezTo>
                    <a:pt x="5227" y="10287"/>
                    <a:pt x="4965" y="9811"/>
                    <a:pt x="4608" y="9370"/>
                  </a:cubicBezTo>
                  <a:cubicBezTo>
                    <a:pt x="4727" y="9287"/>
                    <a:pt x="4870" y="9204"/>
                    <a:pt x="5001" y="9085"/>
                  </a:cubicBezTo>
                  <a:cubicBezTo>
                    <a:pt x="5132" y="8966"/>
                    <a:pt x="5251" y="8811"/>
                    <a:pt x="5370" y="8632"/>
                  </a:cubicBezTo>
                  <a:cubicBezTo>
                    <a:pt x="5584" y="8335"/>
                    <a:pt x="5727" y="7977"/>
                    <a:pt x="5834" y="7561"/>
                  </a:cubicBezTo>
                  <a:cubicBezTo>
                    <a:pt x="5918" y="7180"/>
                    <a:pt x="5953" y="6775"/>
                    <a:pt x="5918" y="6358"/>
                  </a:cubicBezTo>
                  <a:cubicBezTo>
                    <a:pt x="5894" y="5941"/>
                    <a:pt x="5811" y="5537"/>
                    <a:pt x="5668" y="5168"/>
                  </a:cubicBezTo>
                  <a:cubicBezTo>
                    <a:pt x="5560" y="4882"/>
                    <a:pt x="5418" y="4620"/>
                    <a:pt x="5251" y="4382"/>
                  </a:cubicBezTo>
                  <a:cubicBezTo>
                    <a:pt x="5168" y="4263"/>
                    <a:pt x="5072" y="4144"/>
                    <a:pt x="4977" y="4036"/>
                  </a:cubicBezTo>
                  <a:cubicBezTo>
                    <a:pt x="4929" y="3977"/>
                    <a:pt x="4870" y="3929"/>
                    <a:pt x="4810" y="3894"/>
                  </a:cubicBezTo>
                  <a:cubicBezTo>
                    <a:pt x="4894" y="3834"/>
                    <a:pt x="4977" y="3751"/>
                    <a:pt x="5049" y="3667"/>
                  </a:cubicBezTo>
                  <a:cubicBezTo>
                    <a:pt x="5156" y="3536"/>
                    <a:pt x="5227" y="3393"/>
                    <a:pt x="5275" y="3251"/>
                  </a:cubicBezTo>
                  <a:cubicBezTo>
                    <a:pt x="5346" y="2977"/>
                    <a:pt x="5310" y="2679"/>
                    <a:pt x="5168" y="2429"/>
                  </a:cubicBezTo>
                  <a:cubicBezTo>
                    <a:pt x="5025" y="2191"/>
                    <a:pt x="4787" y="2012"/>
                    <a:pt x="4513" y="1905"/>
                  </a:cubicBezTo>
                  <a:cubicBezTo>
                    <a:pt x="4382" y="1869"/>
                    <a:pt x="4227" y="1834"/>
                    <a:pt x="4060" y="1834"/>
                  </a:cubicBezTo>
                  <a:lnTo>
                    <a:pt x="3917" y="1834"/>
                  </a:lnTo>
                  <a:cubicBezTo>
                    <a:pt x="4048" y="1655"/>
                    <a:pt x="4132" y="1453"/>
                    <a:pt x="4179" y="1250"/>
                  </a:cubicBezTo>
                  <a:cubicBezTo>
                    <a:pt x="4215" y="1119"/>
                    <a:pt x="4227" y="977"/>
                    <a:pt x="4227" y="857"/>
                  </a:cubicBezTo>
                  <a:cubicBezTo>
                    <a:pt x="4215" y="715"/>
                    <a:pt x="4179" y="596"/>
                    <a:pt x="4120" y="476"/>
                  </a:cubicBezTo>
                  <a:cubicBezTo>
                    <a:pt x="4036" y="286"/>
                    <a:pt x="3870" y="119"/>
                    <a:pt x="3655" y="48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0" name="Google Shape;1913;p57">
              <a:extLst>
                <a:ext uri="{FF2B5EF4-FFF2-40B4-BE49-F238E27FC236}">
                  <a16:creationId xmlns:a16="http://schemas.microsoft.com/office/drawing/2014/main" id="{B4931D11-890C-433B-9C1B-DD99E4BE5110}"/>
                </a:ext>
              </a:extLst>
            </p:cNvPr>
            <p:cNvSpPr/>
            <p:nvPr/>
          </p:nvSpPr>
          <p:spPr>
            <a:xfrm>
              <a:off x="7998170" y="136930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1" name="Google Shape;1914;p57">
              <a:extLst>
                <a:ext uri="{FF2B5EF4-FFF2-40B4-BE49-F238E27FC236}">
                  <a16:creationId xmlns:a16="http://schemas.microsoft.com/office/drawing/2014/main" id="{A802A0F3-B468-4647-BE41-19E171279DFA}"/>
                </a:ext>
              </a:extLst>
            </p:cNvPr>
            <p:cNvSpPr/>
            <p:nvPr/>
          </p:nvSpPr>
          <p:spPr>
            <a:xfrm>
              <a:off x="6540634" y="3530947"/>
              <a:ext cx="330579" cy="304885"/>
            </a:xfrm>
            <a:custGeom>
              <a:avLst/>
              <a:gdLst/>
              <a:ahLst/>
              <a:cxnLst/>
              <a:rect l="l" t="t" r="r" b="b"/>
              <a:pathLst>
                <a:path w="8633" h="7962" extrusionOk="0">
                  <a:moveTo>
                    <a:pt x="1487" y="0"/>
                  </a:moveTo>
                  <a:cubicBezTo>
                    <a:pt x="1378" y="0"/>
                    <a:pt x="1283" y="19"/>
                    <a:pt x="1179" y="56"/>
                  </a:cubicBezTo>
                  <a:cubicBezTo>
                    <a:pt x="1012" y="115"/>
                    <a:pt x="857" y="199"/>
                    <a:pt x="691" y="294"/>
                  </a:cubicBezTo>
                  <a:cubicBezTo>
                    <a:pt x="631" y="354"/>
                    <a:pt x="560" y="401"/>
                    <a:pt x="500" y="461"/>
                  </a:cubicBezTo>
                  <a:lnTo>
                    <a:pt x="476" y="473"/>
                  </a:lnTo>
                  <a:lnTo>
                    <a:pt x="417" y="532"/>
                  </a:lnTo>
                  <a:lnTo>
                    <a:pt x="381" y="580"/>
                  </a:lnTo>
                  <a:lnTo>
                    <a:pt x="381" y="592"/>
                  </a:lnTo>
                  <a:cubicBezTo>
                    <a:pt x="322" y="651"/>
                    <a:pt x="262" y="711"/>
                    <a:pt x="214" y="770"/>
                  </a:cubicBezTo>
                  <a:cubicBezTo>
                    <a:pt x="179" y="806"/>
                    <a:pt x="167" y="830"/>
                    <a:pt x="131" y="877"/>
                  </a:cubicBezTo>
                  <a:cubicBezTo>
                    <a:pt x="107" y="925"/>
                    <a:pt x="83" y="973"/>
                    <a:pt x="60" y="1008"/>
                  </a:cubicBezTo>
                  <a:lnTo>
                    <a:pt x="60" y="1032"/>
                  </a:lnTo>
                  <a:lnTo>
                    <a:pt x="48" y="1044"/>
                  </a:lnTo>
                  <a:cubicBezTo>
                    <a:pt x="36" y="1056"/>
                    <a:pt x="36" y="1068"/>
                    <a:pt x="12" y="1092"/>
                  </a:cubicBezTo>
                  <a:cubicBezTo>
                    <a:pt x="0" y="1116"/>
                    <a:pt x="0" y="1151"/>
                    <a:pt x="12" y="1175"/>
                  </a:cubicBezTo>
                  <a:cubicBezTo>
                    <a:pt x="71" y="1461"/>
                    <a:pt x="179" y="1747"/>
                    <a:pt x="274" y="1985"/>
                  </a:cubicBezTo>
                  <a:cubicBezTo>
                    <a:pt x="345" y="2175"/>
                    <a:pt x="429" y="2366"/>
                    <a:pt x="536" y="2580"/>
                  </a:cubicBezTo>
                  <a:cubicBezTo>
                    <a:pt x="726" y="2973"/>
                    <a:pt x="953" y="3390"/>
                    <a:pt x="1238" y="3830"/>
                  </a:cubicBezTo>
                  <a:cubicBezTo>
                    <a:pt x="1822" y="4735"/>
                    <a:pt x="2477" y="5533"/>
                    <a:pt x="3203" y="6223"/>
                  </a:cubicBezTo>
                  <a:cubicBezTo>
                    <a:pt x="3643" y="6640"/>
                    <a:pt x="4096" y="6997"/>
                    <a:pt x="4560" y="7295"/>
                  </a:cubicBezTo>
                  <a:cubicBezTo>
                    <a:pt x="5036" y="7593"/>
                    <a:pt x="5525" y="7819"/>
                    <a:pt x="6001" y="7938"/>
                  </a:cubicBezTo>
                  <a:cubicBezTo>
                    <a:pt x="6048" y="7950"/>
                    <a:pt x="6084" y="7950"/>
                    <a:pt x="6144" y="7962"/>
                  </a:cubicBezTo>
                  <a:cubicBezTo>
                    <a:pt x="6620" y="7795"/>
                    <a:pt x="7084" y="7533"/>
                    <a:pt x="7549" y="7164"/>
                  </a:cubicBezTo>
                  <a:cubicBezTo>
                    <a:pt x="7751" y="6997"/>
                    <a:pt x="7953" y="6807"/>
                    <a:pt x="8132" y="6592"/>
                  </a:cubicBezTo>
                  <a:cubicBezTo>
                    <a:pt x="8311" y="6390"/>
                    <a:pt x="8453" y="6164"/>
                    <a:pt x="8584" y="5938"/>
                  </a:cubicBezTo>
                  <a:cubicBezTo>
                    <a:pt x="8632" y="5866"/>
                    <a:pt x="8608" y="5759"/>
                    <a:pt x="8525" y="5735"/>
                  </a:cubicBezTo>
                  <a:cubicBezTo>
                    <a:pt x="8513" y="5711"/>
                    <a:pt x="8501" y="5711"/>
                    <a:pt x="8489" y="5711"/>
                  </a:cubicBezTo>
                  <a:cubicBezTo>
                    <a:pt x="8323" y="5318"/>
                    <a:pt x="8132" y="4926"/>
                    <a:pt x="7906" y="4568"/>
                  </a:cubicBezTo>
                  <a:cubicBezTo>
                    <a:pt x="7668" y="4187"/>
                    <a:pt x="7370" y="3794"/>
                    <a:pt x="7025" y="3425"/>
                  </a:cubicBezTo>
                  <a:cubicBezTo>
                    <a:pt x="6477" y="2818"/>
                    <a:pt x="5786" y="2247"/>
                    <a:pt x="5001" y="1758"/>
                  </a:cubicBezTo>
                  <a:cubicBezTo>
                    <a:pt x="5001" y="1711"/>
                    <a:pt x="4989" y="1663"/>
                    <a:pt x="4953" y="1639"/>
                  </a:cubicBezTo>
                  <a:cubicBezTo>
                    <a:pt x="4929" y="1628"/>
                    <a:pt x="4894" y="1592"/>
                    <a:pt x="4858" y="1592"/>
                  </a:cubicBezTo>
                  <a:lnTo>
                    <a:pt x="4655" y="1592"/>
                  </a:lnTo>
                  <a:cubicBezTo>
                    <a:pt x="4632" y="1592"/>
                    <a:pt x="4584" y="1592"/>
                    <a:pt x="4560" y="1580"/>
                  </a:cubicBezTo>
                  <a:cubicBezTo>
                    <a:pt x="4453" y="1568"/>
                    <a:pt x="4334" y="1532"/>
                    <a:pt x="4227" y="1485"/>
                  </a:cubicBezTo>
                  <a:cubicBezTo>
                    <a:pt x="4048" y="1413"/>
                    <a:pt x="3870" y="1294"/>
                    <a:pt x="3667" y="1151"/>
                  </a:cubicBezTo>
                  <a:cubicBezTo>
                    <a:pt x="3548" y="1056"/>
                    <a:pt x="3429" y="949"/>
                    <a:pt x="3310" y="854"/>
                  </a:cubicBezTo>
                  <a:cubicBezTo>
                    <a:pt x="3191" y="758"/>
                    <a:pt x="3084" y="651"/>
                    <a:pt x="2965" y="568"/>
                  </a:cubicBezTo>
                  <a:cubicBezTo>
                    <a:pt x="2738" y="389"/>
                    <a:pt x="2488" y="211"/>
                    <a:pt x="2167" y="92"/>
                  </a:cubicBezTo>
                  <a:cubicBezTo>
                    <a:pt x="2012" y="44"/>
                    <a:pt x="1869" y="20"/>
                    <a:pt x="1703" y="20"/>
                  </a:cubicBezTo>
                  <a:cubicBezTo>
                    <a:pt x="1622" y="7"/>
                    <a:pt x="1552" y="0"/>
                    <a:pt x="1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2" name="Google Shape;1915;p57">
              <a:extLst>
                <a:ext uri="{FF2B5EF4-FFF2-40B4-BE49-F238E27FC236}">
                  <a16:creationId xmlns:a16="http://schemas.microsoft.com/office/drawing/2014/main" id="{E357CBBD-5A1C-47BC-84EA-2CAD2B16366F}"/>
                </a:ext>
              </a:extLst>
            </p:cNvPr>
            <p:cNvSpPr/>
            <p:nvPr/>
          </p:nvSpPr>
          <p:spPr>
            <a:xfrm>
              <a:off x="6540174" y="3530450"/>
              <a:ext cx="259432" cy="305383"/>
            </a:xfrm>
            <a:custGeom>
              <a:avLst/>
              <a:gdLst/>
              <a:ahLst/>
              <a:cxnLst/>
              <a:rect l="l" t="t" r="r" b="b"/>
              <a:pathLst>
                <a:path w="6775" h="7975" extrusionOk="0">
                  <a:moveTo>
                    <a:pt x="1537" y="0"/>
                  </a:moveTo>
                  <a:cubicBezTo>
                    <a:pt x="1425" y="0"/>
                    <a:pt x="1314" y="25"/>
                    <a:pt x="1191" y="69"/>
                  </a:cubicBezTo>
                  <a:cubicBezTo>
                    <a:pt x="1024" y="128"/>
                    <a:pt x="869" y="212"/>
                    <a:pt x="703" y="307"/>
                  </a:cubicBezTo>
                  <a:cubicBezTo>
                    <a:pt x="643" y="367"/>
                    <a:pt x="572" y="414"/>
                    <a:pt x="512" y="474"/>
                  </a:cubicBezTo>
                  <a:lnTo>
                    <a:pt x="429" y="533"/>
                  </a:lnTo>
                  <a:lnTo>
                    <a:pt x="393" y="581"/>
                  </a:lnTo>
                  <a:cubicBezTo>
                    <a:pt x="298" y="664"/>
                    <a:pt x="250" y="712"/>
                    <a:pt x="214" y="771"/>
                  </a:cubicBezTo>
                  <a:cubicBezTo>
                    <a:pt x="179" y="807"/>
                    <a:pt x="167" y="831"/>
                    <a:pt x="131" y="879"/>
                  </a:cubicBezTo>
                  <a:cubicBezTo>
                    <a:pt x="107" y="926"/>
                    <a:pt x="72" y="962"/>
                    <a:pt x="60" y="1009"/>
                  </a:cubicBezTo>
                  <a:lnTo>
                    <a:pt x="48" y="1045"/>
                  </a:lnTo>
                  <a:lnTo>
                    <a:pt x="12" y="1081"/>
                  </a:lnTo>
                  <a:cubicBezTo>
                    <a:pt x="0" y="1117"/>
                    <a:pt x="0" y="1140"/>
                    <a:pt x="0" y="1176"/>
                  </a:cubicBezTo>
                  <a:cubicBezTo>
                    <a:pt x="60" y="1462"/>
                    <a:pt x="167" y="1736"/>
                    <a:pt x="250" y="1974"/>
                  </a:cubicBezTo>
                  <a:cubicBezTo>
                    <a:pt x="322" y="2152"/>
                    <a:pt x="417" y="2355"/>
                    <a:pt x="524" y="2569"/>
                  </a:cubicBezTo>
                  <a:cubicBezTo>
                    <a:pt x="715" y="2986"/>
                    <a:pt x="953" y="3391"/>
                    <a:pt x="1215" y="3819"/>
                  </a:cubicBezTo>
                  <a:cubicBezTo>
                    <a:pt x="1798" y="4736"/>
                    <a:pt x="2453" y="5534"/>
                    <a:pt x="3179" y="6236"/>
                  </a:cubicBezTo>
                  <a:cubicBezTo>
                    <a:pt x="3632" y="6653"/>
                    <a:pt x="4072" y="7010"/>
                    <a:pt x="4536" y="7308"/>
                  </a:cubicBezTo>
                  <a:cubicBezTo>
                    <a:pt x="5013" y="7617"/>
                    <a:pt x="5501" y="7832"/>
                    <a:pt x="5977" y="7951"/>
                  </a:cubicBezTo>
                  <a:cubicBezTo>
                    <a:pt x="6037" y="7963"/>
                    <a:pt x="6084" y="7963"/>
                    <a:pt x="6132" y="7975"/>
                  </a:cubicBezTo>
                  <a:cubicBezTo>
                    <a:pt x="6334" y="7903"/>
                    <a:pt x="6560" y="7808"/>
                    <a:pt x="6775" y="7689"/>
                  </a:cubicBezTo>
                  <a:cubicBezTo>
                    <a:pt x="6608" y="7629"/>
                    <a:pt x="6441" y="7570"/>
                    <a:pt x="6275" y="7498"/>
                  </a:cubicBezTo>
                  <a:cubicBezTo>
                    <a:pt x="5834" y="7308"/>
                    <a:pt x="5406" y="7070"/>
                    <a:pt x="4989" y="6784"/>
                  </a:cubicBezTo>
                  <a:cubicBezTo>
                    <a:pt x="4536" y="6486"/>
                    <a:pt x="4108" y="6165"/>
                    <a:pt x="3703" y="5784"/>
                  </a:cubicBezTo>
                  <a:cubicBezTo>
                    <a:pt x="3298" y="5427"/>
                    <a:pt x="2929" y="5046"/>
                    <a:pt x="2584" y="4629"/>
                  </a:cubicBezTo>
                  <a:cubicBezTo>
                    <a:pt x="1905" y="3819"/>
                    <a:pt x="1322" y="2926"/>
                    <a:pt x="881" y="1974"/>
                  </a:cubicBezTo>
                  <a:cubicBezTo>
                    <a:pt x="857" y="1950"/>
                    <a:pt x="881" y="1938"/>
                    <a:pt x="893" y="1914"/>
                  </a:cubicBezTo>
                  <a:lnTo>
                    <a:pt x="905" y="1914"/>
                  </a:lnTo>
                  <a:cubicBezTo>
                    <a:pt x="1226" y="1771"/>
                    <a:pt x="1536" y="1605"/>
                    <a:pt x="1822" y="1402"/>
                  </a:cubicBezTo>
                  <a:cubicBezTo>
                    <a:pt x="1905" y="1343"/>
                    <a:pt x="1977" y="1260"/>
                    <a:pt x="2060" y="1188"/>
                  </a:cubicBezTo>
                  <a:cubicBezTo>
                    <a:pt x="2131" y="1117"/>
                    <a:pt x="2191" y="1045"/>
                    <a:pt x="2250" y="962"/>
                  </a:cubicBezTo>
                  <a:cubicBezTo>
                    <a:pt x="2298" y="902"/>
                    <a:pt x="2322" y="867"/>
                    <a:pt x="2369" y="807"/>
                  </a:cubicBezTo>
                  <a:cubicBezTo>
                    <a:pt x="2393" y="748"/>
                    <a:pt x="2441" y="688"/>
                    <a:pt x="2453" y="628"/>
                  </a:cubicBezTo>
                  <a:cubicBezTo>
                    <a:pt x="2489" y="569"/>
                    <a:pt x="2500" y="509"/>
                    <a:pt x="2512" y="450"/>
                  </a:cubicBezTo>
                  <a:cubicBezTo>
                    <a:pt x="2536" y="402"/>
                    <a:pt x="2548" y="355"/>
                    <a:pt x="2548" y="295"/>
                  </a:cubicBezTo>
                  <a:cubicBezTo>
                    <a:pt x="2417" y="224"/>
                    <a:pt x="2274" y="152"/>
                    <a:pt x="2119" y="93"/>
                  </a:cubicBezTo>
                  <a:cubicBezTo>
                    <a:pt x="1965" y="45"/>
                    <a:pt x="1822" y="9"/>
                    <a:pt x="1655" y="9"/>
                  </a:cubicBezTo>
                  <a:cubicBezTo>
                    <a:pt x="1615" y="3"/>
                    <a:pt x="1576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" name="Google Shape;1916;p57">
              <a:extLst>
                <a:ext uri="{FF2B5EF4-FFF2-40B4-BE49-F238E27FC236}">
                  <a16:creationId xmlns:a16="http://schemas.microsoft.com/office/drawing/2014/main" id="{9CBCC7F2-424C-4C44-B51B-6AC8E9B8E2FA}"/>
                </a:ext>
              </a:extLst>
            </p:cNvPr>
            <p:cNvSpPr/>
            <p:nvPr/>
          </p:nvSpPr>
          <p:spPr>
            <a:xfrm>
              <a:off x="6608984" y="358275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E3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" name="Google Shape;1917;p57">
              <a:extLst>
                <a:ext uri="{FF2B5EF4-FFF2-40B4-BE49-F238E27FC236}">
                  <a16:creationId xmlns:a16="http://schemas.microsoft.com/office/drawing/2014/main" id="{6227E224-4534-48FB-A551-E97227D3CDB3}"/>
                </a:ext>
              </a:extLst>
            </p:cNvPr>
            <p:cNvSpPr/>
            <p:nvPr/>
          </p:nvSpPr>
          <p:spPr>
            <a:xfrm>
              <a:off x="6609903" y="3582756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E3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" name="Google Shape;1918;p57">
              <a:extLst>
                <a:ext uri="{FF2B5EF4-FFF2-40B4-BE49-F238E27FC236}">
                  <a16:creationId xmlns:a16="http://schemas.microsoft.com/office/drawing/2014/main" id="{04527B8F-F6ED-4695-AA08-D3EDB5B0175D}"/>
                </a:ext>
              </a:extLst>
            </p:cNvPr>
            <p:cNvSpPr/>
            <p:nvPr/>
          </p:nvSpPr>
          <p:spPr>
            <a:xfrm>
              <a:off x="6640001" y="3559436"/>
              <a:ext cx="39709" cy="53878"/>
            </a:xfrm>
            <a:custGeom>
              <a:avLst/>
              <a:gdLst/>
              <a:ahLst/>
              <a:cxnLst/>
              <a:rect l="l" t="t" r="r" b="b"/>
              <a:pathLst>
                <a:path w="1037" h="1407" extrusionOk="0">
                  <a:moveTo>
                    <a:pt x="840" y="1"/>
                  </a:moveTo>
                  <a:cubicBezTo>
                    <a:pt x="826" y="1"/>
                    <a:pt x="812" y="7"/>
                    <a:pt x="798" y="14"/>
                  </a:cubicBezTo>
                  <a:cubicBezTo>
                    <a:pt x="775" y="26"/>
                    <a:pt x="727" y="74"/>
                    <a:pt x="727" y="110"/>
                  </a:cubicBezTo>
                  <a:cubicBezTo>
                    <a:pt x="715" y="205"/>
                    <a:pt x="679" y="312"/>
                    <a:pt x="644" y="407"/>
                  </a:cubicBezTo>
                  <a:cubicBezTo>
                    <a:pt x="560" y="562"/>
                    <a:pt x="465" y="717"/>
                    <a:pt x="346" y="848"/>
                  </a:cubicBezTo>
                  <a:cubicBezTo>
                    <a:pt x="251" y="955"/>
                    <a:pt x="167" y="1038"/>
                    <a:pt x="72" y="1134"/>
                  </a:cubicBezTo>
                  <a:cubicBezTo>
                    <a:pt x="13" y="1193"/>
                    <a:pt x="1" y="1276"/>
                    <a:pt x="60" y="1360"/>
                  </a:cubicBezTo>
                  <a:cubicBezTo>
                    <a:pt x="95" y="1387"/>
                    <a:pt x="141" y="1407"/>
                    <a:pt x="186" y="1407"/>
                  </a:cubicBezTo>
                  <a:cubicBezTo>
                    <a:pt x="218" y="1407"/>
                    <a:pt x="249" y="1397"/>
                    <a:pt x="274" y="1372"/>
                  </a:cubicBezTo>
                  <a:cubicBezTo>
                    <a:pt x="608" y="1038"/>
                    <a:pt x="953" y="681"/>
                    <a:pt x="1025" y="205"/>
                  </a:cubicBezTo>
                  <a:cubicBezTo>
                    <a:pt x="1036" y="169"/>
                    <a:pt x="1036" y="133"/>
                    <a:pt x="1013" y="86"/>
                  </a:cubicBezTo>
                  <a:cubicBezTo>
                    <a:pt x="989" y="62"/>
                    <a:pt x="965" y="26"/>
                    <a:pt x="917" y="14"/>
                  </a:cubicBezTo>
                  <a:lnTo>
                    <a:pt x="870" y="14"/>
                  </a:lnTo>
                  <a:cubicBezTo>
                    <a:pt x="860" y="4"/>
                    <a:pt x="85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" name="Google Shape;1919;p57">
              <a:extLst>
                <a:ext uri="{FF2B5EF4-FFF2-40B4-BE49-F238E27FC236}">
                  <a16:creationId xmlns:a16="http://schemas.microsoft.com/office/drawing/2014/main" id="{0FD58747-12C1-4DC3-BF88-27AD285AC65D}"/>
                </a:ext>
              </a:extLst>
            </p:cNvPr>
            <p:cNvSpPr/>
            <p:nvPr/>
          </p:nvSpPr>
          <p:spPr>
            <a:xfrm>
              <a:off x="6665082" y="3577931"/>
              <a:ext cx="39250" cy="54682"/>
            </a:xfrm>
            <a:custGeom>
              <a:avLst/>
              <a:gdLst/>
              <a:ahLst/>
              <a:cxnLst/>
              <a:rect l="l" t="t" r="r" b="b"/>
              <a:pathLst>
                <a:path w="1025" h="1428" extrusionOk="0">
                  <a:moveTo>
                    <a:pt x="786" y="0"/>
                  </a:moveTo>
                  <a:cubicBezTo>
                    <a:pt x="716" y="0"/>
                    <a:pt x="677" y="37"/>
                    <a:pt x="667" y="103"/>
                  </a:cubicBezTo>
                  <a:cubicBezTo>
                    <a:pt x="643" y="222"/>
                    <a:pt x="596" y="317"/>
                    <a:pt x="548" y="436"/>
                  </a:cubicBezTo>
                  <a:cubicBezTo>
                    <a:pt x="441" y="651"/>
                    <a:pt x="310" y="841"/>
                    <a:pt x="155" y="1032"/>
                  </a:cubicBezTo>
                  <a:cubicBezTo>
                    <a:pt x="120" y="1079"/>
                    <a:pt x="84" y="1127"/>
                    <a:pt x="36" y="1174"/>
                  </a:cubicBezTo>
                  <a:cubicBezTo>
                    <a:pt x="12" y="1198"/>
                    <a:pt x="0" y="1222"/>
                    <a:pt x="0" y="1270"/>
                  </a:cubicBezTo>
                  <a:cubicBezTo>
                    <a:pt x="0" y="1317"/>
                    <a:pt x="12" y="1353"/>
                    <a:pt x="36" y="1377"/>
                  </a:cubicBezTo>
                  <a:cubicBezTo>
                    <a:pt x="69" y="1410"/>
                    <a:pt x="116" y="1428"/>
                    <a:pt x="162" y="1428"/>
                  </a:cubicBezTo>
                  <a:cubicBezTo>
                    <a:pt x="199" y="1428"/>
                    <a:pt x="236" y="1416"/>
                    <a:pt x="262" y="1389"/>
                  </a:cubicBezTo>
                  <a:cubicBezTo>
                    <a:pt x="429" y="1234"/>
                    <a:pt x="560" y="1055"/>
                    <a:pt x="691" y="853"/>
                  </a:cubicBezTo>
                  <a:cubicBezTo>
                    <a:pt x="834" y="651"/>
                    <a:pt x="917" y="424"/>
                    <a:pt x="989" y="198"/>
                  </a:cubicBezTo>
                  <a:cubicBezTo>
                    <a:pt x="1024" y="127"/>
                    <a:pt x="977" y="43"/>
                    <a:pt x="893" y="8"/>
                  </a:cubicBezTo>
                  <a:lnTo>
                    <a:pt x="846" y="8"/>
                  </a:lnTo>
                  <a:cubicBezTo>
                    <a:pt x="824" y="3"/>
                    <a:pt x="804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" name="Google Shape;1920;p57">
              <a:extLst>
                <a:ext uri="{FF2B5EF4-FFF2-40B4-BE49-F238E27FC236}">
                  <a16:creationId xmlns:a16="http://schemas.microsoft.com/office/drawing/2014/main" id="{A5C89878-CB40-4FFD-A302-F6267BB5DEEF}"/>
                </a:ext>
              </a:extLst>
            </p:cNvPr>
            <p:cNvSpPr/>
            <p:nvPr/>
          </p:nvSpPr>
          <p:spPr>
            <a:xfrm>
              <a:off x="6671936" y="3722253"/>
              <a:ext cx="198815" cy="102624"/>
            </a:xfrm>
            <a:custGeom>
              <a:avLst/>
              <a:gdLst/>
              <a:ahLst/>
              <a:cxnLst/>
              <a:rect l="l" t="t" r="r" b="b"/>
              <a:pathLst>
                <a:path w="5192" h="2680" extrusionOk="0">
                  <a:moveTo>
                    <a:pt x="4727" y="1"/>
                  </a:moveTo>
                  <a:cubicBezTo>
                    <a:pt x="4655" y="37"/>
                    <a:pt x="4596" y="96"/>
                    <a:pt x="4524" y="156"/>
                  </a:cubicBezTo>
                  <a:cubicBezTo>
                    <a:pt x="4251" y="382"/>
                    <a:pt x="3953" y="572"/>
                    <a:pt x="3643" y="703"/>
                  </a:cubicBezTo>
                  <a:cubicBezTo>
                    <a:pt x="3298" y="858"/>
                    <a:pt x="2941" y="942"/>
                    <a:pt x="2584" y="977"/>
                  </a:cubicBezTo>
                  <a:cubicBezTo>
                    <a:pt x="2467" y="985"/>
                    <a:pt x="2350" y="989"/>
                    <a:pt x="2233" y="989"/>
                  </a:cubicBezTo>
                  <a:cubicBezTo>
                    <a:pt x="1981" y="989"/>
                    <a:pt x="1729" y="970"/>
                    <a:pt x="1476" y="930"/>
                  </a:cubicBezTo>
                  <a:cubicBezTo>
                    <a:pt x="1084" y="870"/>
                    <a:pt x="703" y="763"/>
                    <a:pt x="345" y="632"/>
                  </a:cubicBezTo>
                  <a:cubicBezTo>
                    <a:pt x="226" y="584"/>
                    <a:pt x="107" y="537"/>
                    <a:pt x="0" y="501"/>
                  </a:cubicBezTo>
                  <a:lnTo>
                    <a:pt x="0" y="501"/>
                  </a:lnTo>
                  <a:cubicBezTo>
                    <a:pt x="83" y="584"/>
                    <a:pt x="191" y="680"/>
                    <a:pt x="298" y="775"/>
                  </a:cubicBezTo>
                  <a:cubicBezTo>
                    <a:pt x="703" y="1156"/>
                    <a:pt x="1131" y="1477"/>
                    <a:pt x="1572" y="1775"/>
                  </a:cubicBezTo>
                  <a:cubicBezTo>
                    <a:pt x="1988" y="2049"/>
                    <a:pt x="2429" y="2287"/>
                    <a:pt x="2869" y="2489"/>
                  </a:cubicBezTo>
                  <a:cubicBezTo>
                    <a:pt x="3024" y="2561"/>
                    <a:pt x="3179" y="2620"/>
                    <a:pt x="3346" y="2680"/>
                  </a:cubicBezTo>
                  <a:cubicBezTo>
                    <a:pt x="3596" y="2549"/>
                    <a:pt x="3870" y="2370"/>
                    <a:pt x="4108" y="2168"/>
                  </a:cubicBezTo>
                  <a:cubicBezTo>
                    <a:pt x="4310" y="2001"/>
                    <a:pt x="4513" y="1811"/>
                    <a:pt x="4691" y="1596"/>
                  </a:cubicBezTo>
                  <a:cubicBezTo>
                    <a:pt x="4870" y="1394"/>
                    <a:pt x="5024" y="1168"/>
                    <a:pt x="5144" y="930"/>
                  </a:cubicBezTo>
                  <a:cubicBezTo>
                    <a:pt x="5191" y="858"/>
                    <a:pt x="5167" y="751"/>
                    <a:pt x="5084" y="703"/>
                  </a:cubicBezTo>
                  <a:cubicBezTo>
                    <a:pt x="5072" y="692"/>
                    <a:pt x="5060" y="692"/>
                    <a:pt x="5048" y="692"/>
                  </a:cubicBezTo>
                  <a:cubicBezTo>
                    <a:pt x="4953" y="453"/>
                    <a:pt x="4846" y="227"/>
                    <a:pt x="47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" name="Google Shape;1921;p57">
              <a:extLst>
                <a:ext uri="{FF2B5EF4-FFF2-40B4-BE49-F238E27FC236}">
                  <a16:creationId xmlns:a16="http://schemas.microsoft.com/office/drawing/2014/main" id="{F40B5D1B-4BD5-4585-B9F4-ACB879219B76}"/>
                </a:ext>
              </a:extLst>
            </p:cNvPr>
            <p:cNvSpPr/>
            <p:nvPr/>
          </p:nvSpPr>
          <p:spPr>
            <a:xfrm>
              <a:off x="6604006" y="3701307"/>
              <a:ext cx="195598" cy="134062"/>
            </a:xfrm>
            <a:custGeom>
              <a:avLst/>
              <a:gdLst/>
              <a:ahLst/>
              <a:cxnLst/>
              <a:rect l="l" t="t" r="r" b="b"/>
              <a:pathLst>
                <a:path w="5108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76" y="655"/>
                    <a:pt x="988" y="1239"/>
                    <a:pt x="1524" y="1762"/>
                  </a:cubicBezTo>
                  <a:cubicBezTo>
                    <a:pt x="1965" y="2167"/>
                    <a:pt x="2429" y="2548"/>
                    <a:pt x="2869" y="2834"/>
                  </a:cubicBezTo>
                  <a:cubicBezTo>
                    <a:pt x="3369" y="3144"/>
                    <a:pt x="3846" y="3346"/>
                    <a:pt x="4322" y="3465"/>
                  </a:cubicBezTo>
                  <a:cubicBezTo>
                    <a:pt x="4358" y="3489"/>
                    <a:pt x="4417" y="3489"/>
                    <a:pt x="4465" y="3501"/>
                  </a:cubicBezTo>
                  <a:cubicBezTo>
                    <a:pt x="4691" y="3429"/>
                    <a:pt x="4893" y="3334"/>
                    <a:pt x="5108" y="3215"/>
                  </a:cubicBezTo>
                  <a:cubicBezTo>
                    <a:pt x="4929" y="3155"/>
                    <a:pt x="4774" y="3084"/>
                    <a:pt x="4620" y="3024"/>
                  </a:cubicBezTo>
                  <a:cubicBezTo>
                    <a:pt x="4167" y="2834"/>
                    <a:pt x="3727" y="2596"/>
                    <a:pt x="3322" y="2310"/>
                  </a:cubicBezTo>
                  <a:cubicBezTo>
                    <a:pt x="2869" y="2024"/>
                    <a:pt x="2441" y="1679"/>
                    <a:pt x="2036" y="1310"/>
                  </a:cubicBezTo>
                  <a:cubicBezTo>
                    <a:pt x="1941" y="1227"/>
                    <a:pt x="1845" y="1131"/>
                    <a:pt x="1738" y="1024"/>
                  </a:cubicBezTo>
                  <a:cubicBezTo>
                    <a:pt x="1476" y="905"/>
                    <a:pt x="1226" y="786"/>
                    <a:pt x="964" y="643"/>
                  </a:cubicBezTo>
                  <a:cubicBezTo>
                    <a:pt x="631" y="453"/>
                    <a:pt x="298" y="23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" name="Google Shape;1922;p57">
              <a:extLst>
                <a:ext uri="{FF2B5EF4-FFF2-40B4-BE49-F238E27FC236}">
                  <a16:creationId xmlns:a16="http://schemas.microsoft.com/office/drawing/2014/main" id="{3E4E96D8-9324-4D72-A71A-18D5B62DD0DF}"/>
                </a:ext>
              </a:extLst>
            </p:cNvPr>
            <p:cNvSpPr/>
            <p:nvPr/>
          </p:nvSpPr>
          <p:spPr>
            <a:xfrm>
              <a:off x="6707930" y="2937196"/>
              <a:ext cx="799279" cy="825701"/>
            </a:xfrm>
            <a:custGeom>
              <a:avLst/>
              <a:gdLst/>
              <a:ahLst/>
              <a:cxnLst/>
              <a:rect l="l" t="t" r="r" b="b"/>
              <a:pathLst>
                <a:path w="20873" h="21563" extrusionOk="0">
                  <a:moveTo>
                    <a:pt x="14252" y="0"/>
                  </a:moveTo>
                  <a:cubicBezTo>
                    <a:pt x="14217" y="48"/>
                    <a:pt x="14169" y="48"/>
                    <a:pt x="14110" y="48"/>
                  </a:cubicBezTo>
                  <a:cubicBezTo>
                    <a:pt x="13621" y="48"/>
                    <a:pt x="13109" y="131"/>
                    <a:pt x="12538" y="322"/>
                  </a:cubicBezTo>
                  <a:cubicBezTo>
                    <a:pt x="12157" y="453"/>
                    <a:pt x="11752" y="643"/>
                    <a:pt x="11335" y="858"/>
                  </a:cubicBezTo>
                  <a:lnTo>
                    <a:pt x="11347" y="834"/>
                  </a:lnTo>
                  <a:cubicBezTo>
                    <a:pt x="11383" y="762"/>
                    <a:pt x="11347" y="655"/>
                    <a:pt x="11264" y="620"/>
                  </a:cubicBezTo>
                  <a:cubicBezTo>
                    <a:pt x="11240" y="608"/>
                    <a:pt x="11216" y="608"/>
                    <a:pt x="11204" y="608"/>
                  </a:cubicBezTo>
                  <a:cubicBezTo>
                    <a:pt x="11145" y="608"/>
                    <a:pt x="11085" y="655"/>
                    <a:pt x="11050" y="703"/>
                  </a:cubicBezTo>
                  <a:cubicBezTo>
                    <a:pt x="11014" y="834"/>
                    <a:pt x="10942" y="965"/>
                    <a:pt x="10895" y="1084"/>
                  </a:cubicBezTo>
                  <a:cubicBezTo>
                    <a:pt x="10835" y="1120"/>
                    <a:pt x="10812" y="1191"/>
                    <a:pt x="10835" y="1251"/>
                  </a:cubicBezTo>
                  <a:cubicBezTo>
                    <a:pt x="10145" y="2917"/>
                    <a:pt x="9299" y="4584"/>
                    <a:pt x="8252" y="6358"/>
                  </a:cubicBezTo>
                  <a:lnTo>
                    <a:pt x="8240" y="6370"/>
                  </a:lnTo>
                  <a:lnTo>
                    <a:pt x="8240" y="6382"/>
                  </a:lnTo>
                  <a:cubicBezTo>
                    <a:pt x="7025" y="8442"/>
                    <a:pt x="5620" y="10442"/>
                    <a:pt x="4084" y="12383"/>
                  </a:cubicBezTo>
                  <a:cubicBezTo>
                    <a:pt x="2799" y="14002"/>
                    <a:pt x="1453" y="15490"/>
                    <a:pt x="120" y="16812"/>
                  </a:cubicBezTo>
                  <a:lnTo>
                    <a:pt x="84" y="16836"/>
                  </a:lnTo>
                  <a:cubicBezTo>
                    <a:pt x="60" y="16860"/>
                    <a:pt x="36" y="16895"/>
                    <a:pt x="24" y="16919"/>
                  </a:cubicBezTo>
                  <a:cubicBezTo>
                    <a:pt x="1" y="16967"/>
                    <a:pt x="1" y="17014"/>
                    <a:pt x="13" y="17050"/>
                  </a:cubicBezTo>
                  <a:cubicBezTo>
                    <a:pt x="370" y="18026"/>
                    <a:pt x="894" y="18919"/>
                    <a:pt x="1584" y="19670"/>
                  </a:cubicBezTo>
                  <a:cubicBezTo>
                    <a:pt x="2287" y="20443"/>
                    <a:pt x="3108" y="21074"/>
                    <a:pt x="4025" y="21503"/>
                  </a:cubicBezTo>
                  <a:cubicBezTo>
                    <a:pt x="4061" y="21539"/>
                    <a:pt x="4108" y="21563"/>
                    <a:pt x="4144" y="21563"/>
                  </a:cubicBezTo>
                  <a:cubicBezTo>
                    <a:pt x="4180" y="21563"/>
                    <a:pt x="4204" y="21551"/>
                    <a:pt x="4239" y="21539"/>
                  </a:cubicBezTo>
                  <a:cubicBezTo>
                    <a:pt x="4716" y="21205"/>
                    <a:pt x="5204" y="20824"/>
                    <a:pt x="5787" y="20360"/>
                  </a:cubicBezTo>
                  <a:cubicBezTo>
                    <a:pt x="6251" y="19967"/>
                    <a:pt x="6740" y="19574"/>
                    <a:pt x="7263" y="19098"/>
                  </a:cubicBezTo>
                  <a:cubicBezTo>
                    <a:pt x="8192" y="18277"/>
                    <a:pt x="9133" y="17395"/>
                    <a:pt x="10121" y="16419"/>
                  </a:cubicBezTo>
                  <a:cubicBezTo>
                    <a:pt x="11014" y="15538"/>
                    <a:pt x="11907" y="14633"/>
                    <a:pt x="12836" y="13621"/>
                  </a:cubicBezTo>
                  <a:cubicBezTo>
                    <a:pt x="13609" y="12800"/>
                    <a:pt x="14407" y="11954"/>
                    <a:pt x="15157" y="11121"/>
                  </a:cubicBezTo>
                  <a:cubicBezTo>
                    <a:pt x="15955" y="10240"/>
                    <a:pt x="16622" y="9454"/>
                    <a:pt x="17229" y="8704"/>
                  </a:cubicBezTo>
                  <a:cubicBezTo>
                    <a:pt x="17265" y="8692"/>
                    <a:pt x="17289" y="8680"/>
                    <a:pt x="17300" y="8656"/>
                  </a:cubicBezTo>
                  <a:cubicBezTo>
                    <a:pt x="17455" y="8478"/>
                    <a:pt x="17598" y="8287"/>
                    <a:pt x="17741" y="8061"/>
                  </a:cubicBezTo>
                  <a:cubicBezTo>
                    <a:pt x="18432" y="7168"/>
                    <a:pt x="19015" y="6323"/>
                    <a:pt x="19539" y="5489"/>
                  </a:cubicBezTo>
                  <a:cubicBezTo>
                    <a:pt x="20075" y="4608"/>
                    <a:pt x="20503" y="3799"/>
                    <a:pt x="20848" y="2977"/>
                  </a:cubicBezTo>
                  <a:cubicBezTo>
                    <a:pt x="20872" y="2906"/>
                    <a:pt x="20848" y="2810"/>
                    <a:pt x="20753" y="2763"/>
                  </a:cubicBezTo>
                  <a:cubicBezTo>
                    <a:pt x="20741" y="2751"/>
                    <a:pt x="20718" y="2751"/>
                    <a:pt x="20694" y="2751"/>
                  </a:cubicBezTo>
                  <a:cubicBezTo>
                    <a:pt x="20634" y="2751"/>
                    <a:pt x="20575" y="2798"/>
                    <a:pt x="20551" y="2846"/>
                  </a:cubicBezTo>
                  <a:cubicBezTo>
                    <a:pt x="20253" y="3537"/>
                    <a:pt x="19896" y="4251"/>
                    <a:pt x="19444" y="5013"/>
                  </a:cubicBezTo>
                  <a:lnTo>
                    <a:pt x="19467" y="5001"/>
                  </a:lnTo>
                  <a:lnTo>
                    <a:pt x="19467" y="5001"/>
                  </a:lnTo>
                  <a:cubicBezTo>
                    <a:pt x="19122" y="5561"/>
                    <a:pt x="18765" y="6132"/>
                    <a:pt x="18348" y="6716"/>
                  </a:cubicBezTo>
                  <a:cubicBezTo>
                    <a:pt x="18467" y="6358"/>
                    <a:pt x="18539" y="6001"/>
                    <a:pt x="18586" y="5644"/>
                  </a:cubicBezTo>
                  <a:cubicBezTo>
                    <a:pt x="18705" y="4644"/>
                    <a:pt x="18527" y="3584"/>
                    <a:pt x="18062" y="2679"/>
                  </a:cubicBezTo>
                  <a:cubicBezTo>
                    <a:pt x="17943" y="2453"/>
                    <a:pt x="17812" y="2227"/>
                    <a:pt x="17681" y="2025"/>
                  </a:cubicBezTo>
                  <a:cubicBezTo>
                    <a:pt x="17539" y="1834"/>
                    <a:pt x="17384" y="1632"/>
                    <a:pt x="17181" y="1429"/>
                  </a:cubicBezTo>
                  <a:cubicBezTo>
                    <a:pt x="16848" y="1072"/>
                    <a:pt x="16443" y="762"/>
                    <a:pt x="15979" y="489"/>
                  </a:cubicBezTo>
                  <a:cubicBezTo>
                    <a:pt x="15729" y="346"/>
                    <a:pt x="15443" y="227"/>
                    <a:pt x="15133" y="131"/>
                  </a:cubicBezTo>
                  <a:cubicBezTo>
                    <a:pt x="14860" y="60"/>
                    <a:pt x="14586" y="12"/>
                    <a:pt x="14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" name="Google Shape;1923;p57">
              <a:extLst>
                <a:ext uri="{FF2B5EF4-FFF2-40B4-BE49-F238E27FC236}">
                  <a16:creationId xmlns:a16="http://schemas.microsoft.com/office/drawing/2014/main" id="{9BF5B2E8-EB69-4C9E-8146-3821865EEB58}"/>
                </a:ext>
              </a:extLst>
            </p:cNvPr>
            <p:cNvSpPr/>
            <p:nvPr/>
          </p:nvSpPr>
          <p:spPr>
            <a:xfrm>
              <a:off x="6795465" y="3013320"/>
              <a:ext cx="579059" cy="691907"/>
            </a:xfrm>
            <a:custGeom>
              <a:avLst/>
              <a:gdLst/>
              <a:ahLst/>
              <a:cxnLst/>
              <a:rect l="l" t="t" r="r" b="b"/>
              <a:pathLst>
                <a:path w="15122" h="18069" extrusionOk="0">
                  <a:moveTo>
                    <a:pt x="14979" y="1"/>
                  </a:moveTo>
                  <a:cubicBezTo>
                    <a:pt x="14943" y="25"/>
                    <a:pt x="14895" y="48"/>
                    <a:pt x="14872" y="84"/>
                  </a:cubicBezTo>
                  <a:cubicBezTo>
                    <a:pt x="13550" y="2144"/>
                    <a:pt x="12157" y="4192"/>
                    <a:pt x="10692" y="6156"/>
                  </a:cubicBezTo>
                  <a:cubicBezTo>
                    <a:pt x="9216" y="8133"/>
                    <a:pt x="7656" y="10050"/>
                    <a:pt x="6013" y="11895"/>
                  </a:cubicBezTo>
                  <a:cubicBezTo>
                    <a:pt x="5597" y="12359"/>
                    <a:pt x="5180" y="12824"/>
                    <a:pt x="4763" y="13264"/>
                  </a:cubicBezTo>
                  <a:cubicBezTo>
                    <a:pt x="4561" y="13491"/>
                    <a:pt x="4346" y="13717"/>
                    <a:pt x="4120" y="13931"/>
                  </a:cubicBezTo>
                  <a:lnTo>
                    <a:pt x="3811" y="14253"/>
                  </a:lnTo>
                  <a:lnTo>
                    <a:pt x="3739" y="14324"/>
                  </a:lnTo>
                  <a:lnTo>
                    <a:pt x="3692" y="14372"/>
                  </a:lnTo>
                  <a:cubicBezTo>
                    <a:pt x="3680" y="14384"/>
                    <a:pt x="3668" y="14407"/>
                    <a:pt x="3632" y="14431"/>
                  </a:cubicBezTo>
                  <a:lnTo>
                    <a:pt x="3453" y="14610"/>
                  </a:lnTo>
                  <a:cubicBezTo>
                    <a:pt x="3251" y="14824"/>
                    <a:pt x="3025" y="15038"/>
                    <a:pt x="2799" y="15265"/>
                  </a:cubicBezTo>
                  <a:cubicBezTo>
                    <a:pt x="2370" y="15693"/>
                    <a:pt x="1918" y="16122"/>
                    <a:pt x="1477" y="16539"/>
                  </a:cubicBezTo>
                  <a:lnTo>
                    <a:pt x="810" y="17170"/>
                  </a:lnTo>
                  <a:cubicBezTo>
                    <a:pt x="691" y="17265"/>
                    <a:pt x="584" y="17372"/>
                    <a:pt x="465" y="17467"/>
                  </a:cubicBezTo>
                  <a:cubicBezTo>
                    <a:pt x="334" y="17562"/>
                    <a:pt x="191" y="17670"/>
                    <a:pt x="72" y="17789"/>
                  </a:cubicBezTo>
                  <a:cubicBezTo>
                    <a:pt x="13" y="17848"/>
                    <a:pt x="1" y="17943"/>
                    <a:pt x="48" y="18015"/>
                  </a:cubicBezTo>
                  <a:cubicBezTo>
                    <a:pt x="76" y="18050"/>
                    <a:pt x="120" y="18068"/>
                    <a:pt x="168" y="18068"/>
                  </a:cubicBezTo>
                  <a:cubicBezTo>
                    <a:pt x="203" y="18068"/>
                    <a:pt x="240" y="18059"/>
                    <a:pt x="274" y="18039"/>
                  </a:cubicBezTo>
                  <a:cubicBezTo>
                    <a:pt x="394" y="17943"/>
                    <a:pt x="513" y="17848"/>
                    <a:pt x="632" y="17741"/>
                  </a:cubicBezTo>
                  <a:cubicBezTo>
                    <a:pt x="751" y="17646"/>
                    <a:pt x="882" y="17527"/>
                    <a:pt x="1001" y="17420"/>
                  </a:cubicBezTo>
                  <a:lnTo>
                    <a:pt x="1668" y="16789"/>
                  </a:lnTo>
                  <a:cubicBezTo>
                    <a:pt x="2120" y="16372"/>
                    <a:pt x="2560" y="15943"/>
                    <a:pt x="2989" y="15515"/>
                  </a:cubicBezTo>
                  <a:cubicBezTo>
                    <a:pt x="3311" y="15217"/>
                    <a:pt x="3608" y="14907"/>
                    <a:pt x="3906" y="14586"/>
                  </a:cubicBezTo>
                  <a:lnTo>
                    <a:pt x="3918" y="14574"/>
                  </a:lnTo>
                  <a:cubicBezTo>
                    <a:pt x="4465" y="14014"/>
                    <a:pt x="5001" y="13431"/>
                    <a:pt x="5537" y="12848"/>
                  </a:cubicBezTo>
                  <a:cubicBezTo>
                    <a:pt x="7204" y="11038"/>
                    <a:pt x="8787" y="9121"/>
                    <a:pt x="10288" y="7168"/>
                  </a:cubicBezTo>
                  <a:cubicBezTo>
                    <a:pt x="11776" y="5216"/>
                    <a:pt x="13205" y="3192"/>
                    <a:pt x="14538" y="1120"/>
                  </a:cubicBezTo>
                  <a:cubicBezTo>
                    <a:pt x="14741" y="834"/>
                    <a:pt x="14919" y="537"/>
                    <a:pt x="15098" y="251"/>
                  </a:cubicBezTo>
                  <a:cubicBezTo>
                    <a:pt x="15122" y="227"/>
                    <a:pt x="15122" y="179"/>
                    <a:pt x="15122" y="132"/>
                  </a:cubicBezTo>
                  <a:cubicBezTo>
                    <a:pt x="15122" y="96"/>
                    <a:pt x="15098" y="60"/>
                    <a:pt x="15062" y="37"/>
                  </a:cubicBezTo>
                  <a:cubicBezTo>
                    <a:pt x="15038" y="13"/>
                    <a:pt x="15003" y="1"/>
                    <a:pt x="149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" name="Google Shape;1924;p57">
              <a:extLst>
                <a:ext uri="{FF2B5EF4-FFF2-40B4-BE49-F238E27FC236}">
                  <a16:creationId xmlns:a16="http://schemas.microsoft.com/office/drawing/2014/main" id="{8BF1DD4A-AA22-4996-A8D0-B957DE76FA3A}"/>
                </a:ext>
              </a:extLst>
            </p:cNvPr>
            <p:cNvSpPr/>
            <p:nvPr/>
          </p:nvSpPr>
          <p:spPr>
            <a:xfrm>
              <a:off x="7860473" y="3565678"/>
              <a:ext cx="230291" cy="371820"/>
            </a:xfrm>
            <a:custGeom>
              <a:avLst/>
              <a:gdLst/>
              <a:ahLst/>
              <a:cxnLst/>
              <a:rect l="l" t="t" r="r" b="b"/>
              <a:pathLst>
                <a:path w="6014" h="9710" extrusionOk="0">
                  <a:moveTo>
                    <a:pt x="3151" y="1"/>
                  </a:moveTo>
                  <a:cubicBezTo>
                    <a:pt x="3076" y="1"/>
                    <a:pt x="3023" y="56"/>
                    <a:pt x="3013" y="137"/>
                  </a:cubicBezTo>
                  <a:lnTo>
                    <a:pt x="3013" y="185"/>
                  </a:lnTo>
                  <a:cubicBezTo>
                    <a:pt x="2703" y="459"/>
                    <a:pt x="2406" y="792"/>
                    <a:pt x="2144" y="1113"/>
                  </a:cubicBezTo>
                  <a:cubicBezTo>
                    <a:pt x="1870" y="1494"/>
                    <a:pt x="1608" y="1887"/>
                    <a:pt x="1370" y="2340"/>
                  </a:cubicBezTo>
                  <a:cubicBezTo>
                    <a:pt x="1001" y="3066"/>
                    <a:pt x="703" y="3899"/>
                    <a:pt x="525" y="4828"/>
                  </a:cubicBezTo>
                  <a:cubicBezTo>
                    <a:pt x="477" y="4840"/>
                    <a:pt x="453" y="4864"/>
                    <a:pt x="441" y="4912"/>
                  </a:cubicBezTo>
                  <a:cubicBezTo>
                    <a:pt x="417" y="4947"/>
                    <a:pt x="417" y="4983"/>
                    <a:pt x="441" y="5019"/>
                  </a:cubicBezTo>
                  <a:cubicBezTo>
                    <a:pt x="453" y="5066"/>
                    <a:pt x="465" y="5090"/>
                    <a:pt x="477" y="5126"/>
                  </a:cubicBezTo>
                  <a:cubicBezTo>
                    <a:pt x="477" y="5138"/>
                    <a:pt x="477" y="5150"/>
                    <a:pt x="501" y="5162"/>
                  </a:cubicBezTo>
                  <a:cubicBezTo>
                    <a:pt x="501" y="5185"/>
                    <a:pt x="513" y="5197"/>
                    <a:pt x="525" y="5209"/>
                  </a:cubicBezTo>
                  <a:cubicBezTo>
                    <a:pt x="536" y="5245"/>
                    <a:pt x="536" y="5269"/>
                    <a:pt x="560" y="5316"/>
                  </a:cubicBezTo>
                  <a:cubicBezTo>
                    <a:pt x="572" y="5423"/>
                    <a:pt x="584" y="5543"/>
                    <a:pt x="584" y="5662"/>
                  </a:cubicBezTo>
                  <a:cubicBezTo>
                    <a:pt x="572" y="5852"/>
                    <a:pt x="536" y="6055"/>
                    <a:pt x="465" y="6316"/>
                  </a:cubicBezTo>
                  <a:cubicBezTo>
                    <a:pt x="417" y="6459"/>
                    <a:pt x="358" y="6614"/>
                    <a:pt x="322" y="6757"/>
                  </a:cubicBezTo>
                  <a:cubicBezTo>
                    <a:pt x="274" y="6888"/>
                    <a:pt x="215" y="7043"/>
                    <a:pt x="167" y="7174"/>
                  </a:cubicBezTo>
                  <a:cubicBezTo>
                    <a:pt x="84" y="7448"/>
                    <a:pt x="1" y="7757"/>
                    <a:pt x="1" y="8079"/>
                  </a:cubicBezTo>
                  <a:cubicBezTo>
                    <a:pt x="1" y="8233"/>
                    <a:pt x="36" y="8400"/>
                    <a:pt x="96" y="8531"/>
                  </a:cubicBezTo>
                  <a:cubicBezTo>
                    <a:pt x="108" y="8674"/>
                    <a:pt x="203" y="8829"/>
                    <a:pt x="298" y="8960"/>
                  </a:cubicBezTo>
                  <a:cubicBezTo>
                    <a:pt x="405" y="9091"/>
                    <a:pt x="536" y="9210"/>
                    <a:pt x="703" y="9329"/>
                  </a:cubicBezTo>
                  <a:cubicBezTo>
                    <a:pt x="775" y="9376"/>
                    <a:pt x="858" y="9424"/>
                    <a:pt x="917" y="9448"/>
                  </a:cubicBezTo>
                  <a:lnTo>
                    <a:pt x="929" y="9448"/>
                  </a:lnTo>
                  <a:cubicBezTo>
                    <a:pt x="953" y="9472"/>
                    <a:pt x="977" y="9484"/>
                    <a:pt x="1001" y="9495"/>
                  </a:cubicBezTo>
                  <a:cubicBezTo>
                    <a:pt x="1013" y="9507"/>
                    <a:pt x="1048" y="9507"/>
                    <a:pt x="1060" y="9531"/>
                  </a:cubicBezTo>
                  <a:lnTo>
                    <a:pt x="1072" y="9531"/>
                  </a:lnTo>
                  <a:lnTo>
                    <a:pt x="1298" y="9614"/>
                  </a:lnTo>
                  <a:cubicBezTo>
                    <a:pt x="1346" y="9626"/>
                    <a:pt x="1370" y="9650"/>
                    <a:pt x="1417" y="9650"/>
                  </a:cubicBezTo>
                  <a:cubicBezTo>
                    <a:pt x="1465" y="9662"/>
                    <a:pt x="1525" y="9662"/>
                    <a:pt x="1572" y="9674"/>
                  </a:cubicBezTo>
                  <a:lnTo>
                    <a:pt x="1584" y="9674"/>
                  </a:lnTo>
                  <a:cubicBezTo>
                    <a:pt x="1584" y="9674"/>
                    <a:pt x="1596" y="9674"/>
                    <a:pt x="1596" y="9686"/>
                  </a:cubicBezTo>
                  <a:cubicBezTo>
                    <a:pt x="1608" y="9686"/>
                    <a:pt x="1644" y="9686"/>
                    <a:pt x="1656" y="9710"/>
                  </a:cubicBezTo>
                  <a:cubicBezTo>
                    <a:pt x="1691" y="9710"/>
                    <a:pt x="1715" y="9686"/>
                    <a:pt x="1751" y="9674"/>
                  </a:cubicBezTo>
                  <a:cubicBezTo>
                    <a:pt x="2001" y="9507"/>
                    <a:pt x="2227" y="9317"/>
                    <a:pt x="2406" y="9150"/>
                  </a:cubicBezTo>
                  <a:cubicBezTo>
                    <a:pt x="2549" y="9019"/>
                    <a:pt x="2715" y="8876"/>
                    <a:pt x="2858" y="8710"/>
                  </a:cubicBezTo>
                  <a:cubicBezTo>
                    <a:pt x="3180" y="8376"/>
                    <a:pt x="3477" y="8019"/>
                    <a:pt x="3787" y="7602"/>
                  </a:cubicBezTo>
                  <a:cubicBezTo>
                    <a:pt x="4430" y="6745"/>
                    <a:pt x="4966" y="5852"/>
                    <a:pt x="5347" y="4923"/>
                  </a:cubicBezTo>
                  <a:cubicBezTo>
                    <a:pt x="5585" y="4364"/>
                    <a:pt x="5763" y="3816"/>
                    <a:pt x="5870" y="3292"/>
                  </a:cubicBezTo>
                  <a:cubicBezTo>
                    <a:pt x="5989" y="2745"/>
                    <a:pt x="6013" y="2209"/>
                    <a:pt x="5978" y="1709"/>
                  </a:cubicBezTo>
                  <a:cubicBezTo>
                    <a:pt x="5954" y="1673"/>
                    <a:pt x="5954" y="1625"/>
                    <a:pt x="5942" y="1566"/>
                  </a:cubicBezTo>
                  <a:cubicBezTo>
                    <a:pt x="5632" y="1173"/>
                    <a:pt x="5216" y="840"/>
                    <a:pt x="4704" y="542"/>
                  </a:cubicBezTo>
                  <a:cubicBezTo>
                    <a:pt x="4465" y="399"/>
                    <a:pt x="4227" y="280"/>
                    <a:pt x="3965" y="197"/>
                  </a:cubicBezTo>
                  <a:cubicBezTo>
                    <a:pt x="3692" y="101"/>
                    <a:pt x="3442" y="30"/>
                    <a:pt x="3192" y="6"/>
                  </a:cubicBezTo>
                  <a:cubicBezTo>
                    <a:pt x="3177" y="3"/>
                    <a:pt x="3164" y="1"/>
                    <a:pt x="3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" name="Google Shape;1925;p57">
              <a:extLst>
                <a:ext uri="{FF2B5EF4-FFF2-40B4-BE49-F238E27FC236}">
                  <a16:creationId xmlns:a16="http://schemas.microsoft.com/office/drawing/2014/main" id="{B3671E7B-3D70-4F9F-A365-322A8FB69FF8}"/>
                </a:ext>
              </a:extLst>
            </p:cNvPr>
            <p:cNvSpPr/>
            <p:nvPr/>
          </p:nvSpPr>
          <p:spPr>
            <a:xfrm>
              <a:off x="7859554" y="3605119"/>
              <a:ext cx="232129" cy="331460"/>
            </a:xfrm>
            <a:custGeom>
              <a:avLst/>
              <a:gdLst/>
              <a:ahLst/>
              <a:cxnLst/>
              <a:rect l="l" t="t" r="r" b="b"/>
              <a:pathLst>
                <a:path w="6062" h="8656" extrusionOk="0">
                  <a:moveTo>
                    <a:pt x="5490" y="0"/>
                  </a:moveTo>
                  <a:cubicBezTo>
                    <a:pt x="5490" y="179"/>
                    <a:pt x="5490" y="345"/>
                    <a:pt x="5478" y="524"/>
                  </a:cubicBezTo>
                  <a:cubicBezTo>
                    <a:pt x="5442" y="1012"/>
                    <a:pt x="5371" y="1500"/>
                    <a:pt x="5263" y="1977"/>
                  </a:cubicBezTo>
                  <a:cubicBezTo>
                    <a:pt x="5144" y="2500"/>
                    <a:pt x="4990" y="3024"/>
                    <a:pt x="4787" y="3524"/>
                  </a:cubicBezTo>
                  <a:cubicBezTo>
                    <a:pt x="4597" y="4036"/>
                    <a:pt x="4359" y="4513"/>
                    <a:pt x="4097" y="4977"/>
                  </a:cubicBezTo>
                  <a:cubicBezTo>
                    <a:pt x="3573" y="5906"/>
                    <a:pt x="2942" y="6751"/>
                    <a:pt x="2215" y="7513"/>
                  </a:cubicBezTo>
                  <a:cubicBezTo>
                    <a:pt x="2209" y="7519"/>
                    <a:pt x="2198" y="7522"/>
                    <a:pt x="2184" y="7522"/>
                  </a:cubicBezTo>
                  <a:cubicBezTo>
                    <a:pt x="2171" y="7522"/>
                    <a:pt x="2156" y="7519"/>
                    <a:pt x="2144" y="7513"/>
                  </a:cubicBezTo>
                  <a:lnTo>
                    <a:pt x="2132" y="7513"/>
                  </a:lnTo>
                  <a:cubicBezTo>
                    <a:pt x="1870" y="7263"/>
                    <a:pt x="1608" y="7037"/>
                    <a:pt x="1322" y="6858"/>
                  </a:cubicBezTo>
                  <a:cubicBezTo>
                    <a:pt x="1239" y="6799"/>
                    <a:pt x="1144" y="6751"/>
                    <a:pt x="1037" y="6715"/>
                  </a:cubicBezTo>
                  <a:cubicBezTo>
                    <a:pt x="953" y="6668"/>
                    <a:pt x="858" y="6632"/>
                    <a:pt x="763" y="6608"/>
                  </a:cubicBezTo>
                  <a:cubicBezTo>
                    <a:pt x="703" y="6584"/>
                    <a:pt x="620" y="6572"/>
                    <a:pt x="560" y="6560"/>
                  </a:cubicBezTo>
                  <a:cubicBezTo>
                    <a:pt x="489" y="6549"/>
                    <a:pt x="429" y="6549"/>
                    <a:pt x="358" y="6525"/>
                  </a:cubicBezTo>
                  <a:lnTo>
                    <a:pt x="191" y="6525"/>
                  </a:lnTo>
                  <a:cubicBezTo>
                    <a:pt x="144" y="6525"/>
                    <a:pt x="84" y="6549"/>
                    <a:pt x="48" y="6549"/>
                  </a:cubicBezTo>
                  <a:cubicBezTo>
                    <a:pt x="13" y="6691"/>
                    <a:pt x="1" y="6858"/>
                    <a:pt x="1" y="7025"/>
                  </a:cubicBezTo>
                  <a:cubicBezTo>
                    <a:pt x="1" y="7191"/>
                    <a:pt x="25" y="7334"/>
                    <a:pt x="84" y="7489"/>
                  </a:cubicBezTo>
                  <a:cubicBezTo>
                    <a:pt x="132" y="7644"/>
                    <a:pt x="203" y="7799"/>
                    <a:pt x="310" y="7930"/>
                  </a:cubicBezTo>
                  <a:cubicBezTo>
                    <a:pt x="418" y="8061"/>
                    <a:pt x="549" y="8180"/>
                    <a:pt x="715" y="8299"/>
                  </a:cubicBezTo>
                  <a:cubicBezTo>
                    <a:pt x="787" y="8346"/>
                    <a:pt x="858" y="8394"/>
                    <a:pt x="941" y="8418"/>
                  </a:cubicBezTo>
                  <a:lnTo>
                    <a:pt x="1025" y="8465"/>
                  </a:lnTo>
                  <a:lnTo>
                    <a:pt x="1084" y="8501"/>
                  </a:lnTo>
                  <a:cubicBezTo>
                    <a:pt x="1191" y="8537"/>
                    <a:pt x="1263" y="8573"/>
                    <a:pt x="1322" y="8584"/>
                  </a:cubicBezTo>
                  <a:cubicBezTo>
                    <a:pt x="1370" y="8596"/>
                    <a:pt x="1394" y="8620"/>
                    <a:pt x="1441" y="8620"/>
                  </a:cubicBezTo>
                  <a:cubicBezTo>
                    <a:pt x="1489" y="8632"/>
                    <a:pt x="1549" y="8632"/>
                    <a:pt x="1596" y="8644"/>
                  </a:cubicBezTo>
                  <a:lnTo>
                    <a:pt x="1620" y="8644"/>
                  </a:lnTo>
                  <a:lnTo>
                    <a:pt x="1680" y="8656"/>
                  </a:lnTo>
                  <a:cubicBezTo>
                    <a:pt x="1715" y="8656"/>
                    <a:pt x="1739" y="8644"/>
                    <a:pt x="1775" y="8632"/>
                  </a:cubicBezTo>
                  <a:cubicBezTo>
                    <a:pt x="2025" y="8465"/>
                    <a:pt x="2251" y="8275"/>
                    <a:pt x="2442" y="8108"/>
                  </a:cubicBezTo>
                  <a:cubicBezTo>
                    <a:pt x="2584" y="7977"/>
                    <a:pt x="2739" y="7822"/>
                    <a:pt x="2906" y="7668"/>
                  </a:cubicBezTo>
                  <a:cubicBezTo>
                    <a:pt x="3216" y="7334"/>
                    <a:pt x="3525" y="6977"/>
                    <a:pt x="3823" y="6560"/>
                  </a:cubicBezTo>
                  <a:cubicBezTo>
                    <a:pt x="4466" y="5703"/>
                    <a:pt x="5001" y="4810"/>
                    <a:pt x="5382" y="3882"/>
                  </a:cubicBezTo>
                  <a:cubicBezTo>
                    <a:pt x="5621" y="3322"/>
                    <a:pt x="5799" y="2762"/>
                    <a:pt x="5906" y="2227"/>
                  </a:cubicBezTo>
                  <a:cubicBezTo>
                    <a:pt x="6025" y="1667"/>
                    <a:pt x="6061" y="1143"/>
                    <a:pt x="6013" y="655"/>
                  </a:cubicBezTo>
                  <a:cubicBezTo>
                    <a:pt x="6013" y="595"/>
                    <a:pt x="6002" y="548"/>
                    <a:pt x="5978" y="500"/>
                  </a:cubicBezTo>
                  <a:cubicBezTo>
                    <a:pt x="5835" y="322"/>
                    <a:pt x="5668" y="167"/>
                    <a:pt x="5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" name="Google Shape;1926;p57">
              <a:extLst>
                <a:ext uri="{FF2B5EF4-FFF2-40B4-BE49-F238E27FC236}">
                  <a16:creationId xmlns:a16="http://schemas.microsoft.com/office/drawing/2014/main" id="{0FB00DAC-4C86-43DA-B648-E246A309EBF3}"/>
                </a:ext>
              </a:extLst>
            </p:cNvPr>
            <p:cNvSpPr/>
            <p:nvPr/>
          </p:nvSpPr>
          <p:spPr>
            <a:xfrm>
              <a:off x="7874143" y="3781873"/>
              <a:ext cx="61613" cy="21329"/>
            </a:xfrm>
            <a:custGeom>
              <a:avLst/>
              <a:gdLst/>
              <a:ahLst/>
              <a:cxnLst/>
              <a:rect l="l" t="t" r="r" b="b"/>
              <a:pathLst>
                <a:path w="1609" h="557" extrusionOk="0">
                  <a:moveTo>
                    <a:pt x="365" y="1"/>
                  </a:moveTo>
                  <a:cubicBezTo>
                    <a:pt x="295" y="1"/>
                    <a:pt x="225" y="5"/>
                    <a:pt x="156" y="16"/>
                  </a:cubicBezTo>
                  <a:cubicBezTo>
                    <a:pt x="60" y="16"/>
                    <a:pt x="1" y="87"/>
                    <a:pt x="1" y="170"/>
                  </a:cubicBezTo>
                  <a:cubicBezTo>
                    <a:pt x="1" y="194"/>
                    <a:pt x="1" y="206"/>
                    <a:pt x="25" y="218"/>
                  </a:cubicBezTo>
                  <a:cubicBezTo>
                    <a:pt x="37" y="266"/>
                    <a:pt x="96" y="313"/>
                    <a:pt x="168" y="313"/>
                  </a:cubicBezTo>
                  <a:cubicBezTo>
                    <a:pt x="227" y="301"/>
                    <a:pt x="287" y="295"/>
                    <a:pt x="346" y="295"/>
                  </a:cubicBezTo>
                  <a:cubicBezTo>
                    <a:pt x="406" y="295"/>
                    <a:pt x="465" y="301"/>
                    <a:pt x="525" y="313"/>
                  </a:cubicBezTo>
                  <a:cubicBezTo>
                    <a:pt x="763" y="337"/>
                    <a:pt x="989" y="397"/>
                    <a:pt x="1215" y="468"/>
                  </a:cubicBezTo>
                  <a:cubicBezTo>
                    <a:pt x="1275" y="492"/>
                    <a:pt x="1311" y="516"/>
                    <a:pt x="1370" y="528"/>
                  </a:cubicBezTo>
                  <a:cubicBezTo>
                    <a:pt x="1405" y="545"/>
                    <a:pt x="1433" y="556"/>
                    <a:pt x="1460" y="556"/>
                  </a:cubicBezTo>
                  <a:cubicBezTo>
                    <a:pt x="1470" y="556"/>
                    <a:pt x="1480" y="555"/>
                    <a:pt x="1489" y="551"/>
                  </a:cubicBezTo>
                  <a:cubicBezTo>
                    <a:pt x="1537" y="528"/>
                    <a:pt x="1572" y="504"/>
                    <a:pt x="1584" y="468"/>
                  </a:cubicBezTo>
                  <a:cubicBezTo>
                    <a:pt x="1608" y="397"/>
                    <a:pt x="1596" y="289"/>
                    <a:pt x="1525" y="266"/>
                  </a:cubicBezTo>
                  <a:cubicBezTo>
                    <a:pt x="1311" y="170"/>
                    <a:pt x="1096" y="99"/>
                    <a:pt x="870" y="51"/>
                  </a:cubicBezTo>
                  <a:cubicBezTo>
                    <a:pt x="702" y="26"/>
                    <a:pt x="533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" name="Google Shape;1927;p57">
              <a:extLst>
                <a:ext uri="{FF2B5EF4-FFF2-40B4-BE49-F238E27FC236}">
                  <a16:creationId xmlns:a16="http://schemas.microsoft.com/office/drawing/2014/main" id="{B1E31B8F-7155-4378-B08C-67AF6B379808}"/>
                </a:ext>
              </a:extLst>
            </p:cNvPr>
            <p:cNvSpPr/>
            <p:nvPr/>
          </p:nvSpPr>
          <p:spPr>
            <a:xfrm>
              <a:off x="7955322" y="3565678"/>
              <a:ext cx="114456" cy="190390"/>
            </a:xfrm>
            <a:custGeom>
              <a:avLst/>
              <a:gdLst/>
              <a:ahLst/>
              <a:cxnLst/>
              <a:rect l="l" t="t" r="r" b="b"/>
              <a:pathLst>
                <a:path w="2989" h="4972" extrusionOk="0">
                  <a:moveTo>
                    <a:pt x="674" y="1"/>
                  </a:moveTo>
                  <a:cubicBezTo>
                    <a:pt x="599" y="1"/>
                    <a:pt x="546" y="56"/>
                    <a:pt x="536" y="137"/>
                  </a:cubicBezTo>
                  <a:lnTo>
                    <a:pt x="536" y="185"/>
                  </a:lnTo>
                  <a:cubicBezTo>
                    <a:pt x="345" y="340"/>
                    <a:pt x="167" y="518"/>
                    <a:pt x="0" y="721"/>
                  </a:cubicBezTo>
                  <a:cubicBezTo>
                    <a:pt x="72" y="744"/>
                    <a:pt x="143" y="792"/>
                    <a:pt x="226" y="840"/>
                  </a:cubicBezTo>
                  <a:cubicBezTo>
                    <a:pt x="536" y="994"/>
                    <a:pt x="798" y="1221"/>
                    <a:pt x="1060" y="1471"/>
                  </a:cubicBezTo>
                  <a:cubicBezTo>
                    <a:pt x="1310" y="1744"/>
                    <a:pt x="1512" y="2042"/>
                    <a:pt x="1679" y="2364"/>
                  </a:cubicBezTo>
                  <a:cubicBezTo>
                    <a:pt x="1846" y="2709"/>
                    <a:pt x="1965" y="3066"/>
                    <a:pt x="2036" y="3423"/>
                  </a:cubicBezTo>
                  <a:cubicBezTo>
                    <a:pt x="2108" y="3816"/>
                    <a:pt x="2155" y="4197"/>
                    <a:pt x="2155" y="4602"/>
                  </a:cubicBezTo>
                  <a:cubicBezTo>
                    <a:pt x="2155" y="4721"/>
                    <a:pt x="2155" y="4852"/>
                    <a:pt x="2143" y="4971"/>
                  </a:cubicBezTo>
                  <a:cubicBezTo>
                    <a:pt x="2203" y="4852"/>
                    <a:pt x="2250" y="4721"/>
                    <a:pt x="2286" y="4602"/>
                  </a:cubicBezTo>
                  <a:cubicBezTo>
                    <a:pt x="2500" y="4090"/>
                    <a:pt x="2643" y="3578"/>
                    <a:pt x="2762" y="3054"/>
                  </a:cubicBezTo>
                  <a:cubicBezTo>
                    <a:pt x="2870" y="2578"/>
                    <a:pt x="2941" y="2090"/>
                    <a:pt x="2977" y="1590"/>
                  </a:cubicBezTo>
                  <a:cubicBezTo>
                    <a:pt x="2989" y="1435"/>
                    <a:pt x="2989" y="1256"/>
                    <a:pt x="2989" y="1078"/>
                  </a:cubicBezTo>
                  <a:cubicBezTo>
                    <a:pt x="2762" y="875"/>
                    <a:pt x="2512" y="697"/>
                    <a:pt x="2227" y="542"/>
                  </a:cubicBezTo>
                  <a:cubicBezTo>
                    <a:pt x="2012" y="399"/>
                    <a:pt x="1750" y="280"/>
                    <a:pt x="1488" y="197"/>
                  </a:cubicBezTo>
                  <a:cubicBezTo>
                    <a:pt x="1215" y="101"/>
                    <a:pt x="965" y="30"/>
                    <a:pt x="715" y="6"/>
                  </a:cubicBezTo>
                  <a:cubicBezTo>
                    <a:pt x="700" y="3"/>
                    <a:pt x="687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" name="Google Shape;1928;p57">
              <a:extLst>
                <a:ext uri="{FF2B5EF4-FFF2-40B4-BE49-F238E27FC236}">
                  <a16:creationId xmlns:a16="http://schemas.microsoft.com/office/drawing/2014/main" id="{792EC539-0C1C-4D07-AC66-83B9827E3186}"/>
                </a:ext>
              </a:extLst>
            </p:cNvPr>
            <p:cNvSpPr/>
            <p:nvPr/>
          </p:nvSpPr>
          <p:spPr>
            <a:xfrm>
              <a:off x="8023251" y="3605540"/>
              <a:ext cx="67510" cy="225275"/>
            </a:xfrm>
            <a:custGeom>
              <a:avLst/>
              <a:gdLst/>
              <a:ahLst/>
              <a:cxnLst/>
              <a:rect l="l" t="t" r="r" b="b"/>
              <a:pathLst>
                <a:path w="1763" h="5883" extrusionOk="0">
                  <a:moveTo>
                    <a:pt x="1203" y="1"/>
                  </a:moveTo>
                  <a:cubicBezTo>
                    <a:pt x="1203" y="180"/>
                    <a:pt x="1203" y="358"/>
                    <a:pt x="1191" y="525"/>
                  </a:cubicBezTo>
                  <a:cubicBezTo>
                    <a:pt x="1155" y="1013"/>
                    <a:pt x="1084" y="1501"/>
                    <a:pt x="976" y="1977"/>
                  </a:cubicBezTo>
                  <a:cubicBezTo>
                    <a:pt x="857" y="2501"/>
                    <a:pt x="691" y="3025"/>
                    <a:pt x="500" y="3525"/>
                  </a:cubicBezTo>
                  <a:cubicBezTo>
                    <a:pt x="453" y="3644"/>
                    <a:pt x="393" y="3775"/>
                    <a:pt x="357" y="3894"/>
                  </a:cubicBezTo>
                  <a:cubicBezTo>
                    <a:pt x="334" y="4180"/>
                    <a:pt x="310" y="4466"/>
                    <a:pt x="262" y="4752"/>
                  </a:cubicBezTo>
                  <a:cubicBezTo>
                    <a:pt x="203" y="5133"/>
                    <a:pt x="119" y="5514"/>
                    <a:pt x="0" y="5883"/>
                  </a:cubicBezTo>
                  <a:cubicBezTo>
                    <a:pt x="441" y="5252"/>
                    <a:pt x="810" y="4585"/>
                    <a:pt x="1096" y="3882"/>
                  </a:cubicBezTo>
                  <a:cubicBezTo>
                    <a:pt x="1334" y="3323"/>
                    <a:pt x="1512" y="2775"/>
                    <a:pt x="1619" y="2239"/>
                  </a:cubicBezTo>
                  <a:cubicBezTo>
                    <a:pt x="1738" y="1668"/>
                    <a:pt x="1762" y="1144"/>
                    <a:pt x="1727" y="656"/>
                  </a:cubicBezTo>
                  <a:cubicBezTo>
                    <a:pt x="1727" y="608"/>
                    <a:pt x="1703" y="549"/>
                    <a:pt x="1691" y="501"/>
                  </a:cubicBezTo>
                  <a:cubicBezTo>
                    <a:pt x="1560" y="322"/>
                    <a:pt x="1381" y="168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" name="Google Shape;1929;p57">
              <a:extLst>
                <a:ext uri="{FF2B5EF4-FFF2-40B4-BE49-F238E27FC236}">
                  <a16:creationId xmlns:a16="http://schemas.microsoft.com/office/drawing/2014/main" id="{993039C1-A0FC-4FEC-A18C-1932D9EE942F}"/>
                </a:ext>
              </a:extLst>
            </p:cNvPr>
            <p:cNvSpPr/>
            <p:nvPr/>
          </p:nvSpPr>
          <p:spPr>
            <a:xfrm>
              <a:off x="7271891" y="2900704"/>
              <a:ext cx="722694" cy="870389"/>
            </a:xfrm>
            <a:custGeom>
              <a:avLst/>
              <a:gdLst/>
              <a:ahLst/>
              <a:cxnLst/>
              <a:rect l="l" t="t" r="r" b="b"/>
              <a:pathLst>
                <a:path w="18873" h="22730" extrusionOk="0">
                  <a:moveTo>
                    <a:pt x="5775" y="1"/>
                  </a:moveTo>
                  <a:cubicBezTo>
                    <a:pt x="4596" y="1"/>
                    <a:pt x="3549" y="191"/>
                    <a:pt x="2620" y="584"/>
                  </a:cubicBezTo>
                  <a:cubicBezTo>
                    <a:pt x="2120" y="787"/>
                    <a:pt x="1656" y="1084"/>
                    <a:pt x="1251" y="1442"/>
                  </a:cubicBezTo>
                  <a:cubicBezTo>
                    <a:pt x="1037" y="1620"/>
                    <a:pt x="846" y="1835"/>
                    <a:pt x="679" y="2049"/>
                  </a:cubicBezTo>
                  <a:cubicBezTo>
                    <a:pt x="536" y="2227"/>
                    <a:pt x="417" y="2442"/>
                    <a:pt x="298" y="2668"/>
                  </a:cubicBezTo>
                  <a:cubicBezTo>
                    <a:pt x="298" y="2620"/>
                    <a:pt x="286" y="2573"/>
                    <a:pt x="251" y="2549"/>
                  </a:cubicBezTo>
                  <a:cubicBezTo>
                    <a:pt x="227" y="2513"/>
                    <a:pt x="179" y="2501"/>
                    <a:pt x="144" y="2501"/>
                  </a:cubicBezTo>
                  <a:cubicBezTo>
                    <a:pt x="108" y="2501"/>
                    <a:pt x="72" y="2513"/>
                    <a:pt x="48" y="2549"/>
                  </a:cubicBezTo>
                  <a:cubicBezTo>
                    <a:pt x="13" y="2573"/>
                    <a:pt x="1" y="2620"/>
                    <a:pt x="1" y="2644"/>
                  </a:cubicBezTo>
                  <a:cubicBezTo>
                    <a:pt x="120" y="3680"/>
                    <a:pt x="334" y="4704"/>
                    <a:pt x="608" y="5716"/>
                  </a:cubicBezTo>
                  <a:cubicBezTo>
                    <a:pt x="882" y="6692"/>
                    <a:pt x="1251" y="7692"/>
                    <a:pt x="1679" y="8704"/>
                  </a:cubicBezTo>
                  <a:cubicBezTo>
                    <a:pt x="2513" y="10621"/>
                    <a:pt x="3620" y="12491"/>
                    <a:pt x="4954" y="14253"/>
                  </a:cubicBezTo>
                  <a:cubicBezTo>
                    <a:pt x="6263" y="15979"/>
                    <a:pt x="7775" y="17551"/>
                    <a:pt x="9419" y="18896"/>
                  </a:cubicBezTo>
                  <a:cubicBezTo>
                    <a:pt x="10240" y="19587"/>
                    <a:pt x="11097" y="20206"/>
                    <a:pt x="11990" y="20777"/>
                  </a:cubicBezTo>
                  <a:cubicBezTo>
                    <a:pt x="12431" y="21063"/>
                    <a:pt x="12871" y="21325"/>
                    <a:pt x="13336" y="21575"/>
                  </a:cubicBezTo>
                  <a:cubicBezTo>
                    <a:pt x="13895" y="21897"/>
                    <a:pt x="14419" y="22147"/>
                    <a:pt x="14943" y="22385"/>
                  </a:cubicBezTo>
                  <a:cubicBezTo>
                    <a:pt x="15181" y="22492"/>
                    <a:pt x="15431" y="22587"/>
                    <a:pt x="15705" y="22694"/>
                  </a:cubicBezTo>
                  <a:lnTo>
                    <a:pt x="15788" y="22694"/>
                  </a:lnTo>
                  <a:cubicBezTo>
                    <a:pt x="15824" y="22706"/>
                    <a:pt x="15848" y="22730"/>
                    <a:pt x="15884" y="22730"/>
                  </a:cubicBezTo>
                  <a:cubicBezTo>
                    <a:pt x="15907" y="22730"/>
                    <a:pt x="15919" y="22730"/>
                    <a:pt x="15955" y="22706"/>
                  </a:cubicBezTo>
                  <a:cubicBezTo>
                    <a:pt x="16300" y="22563"/>
                    <a:pt x="16622" y="22325"/>
                    <a:pt x="16955" y="21980"/>
                  </a:cubicBezTo>
                  <a:cubicBezTo>
                    <a:pt x="17265" y="21670"/>
                    <a:pt x="17550" y="21313"/>
                    <a:pt x="17824" y="20884"/>
                  </a:cubicBezTo>
                  <a:cubicBezTo>
                    <a:pt x="18086" y="20480"/>
                    <a:pt x="18312" y="20051"/>
                    <a:pt x="18503" y="19587"/>
                  </a:cubicBezTo>
                  <a:cubicBezTo>
                    <a:pt x="18682" y="19134"/>
                    <a:pt x="18801" y="18706"/>
                    <a:pt x="18836" y="18289"/>
                  </a:cubicBezTo>
                  <a:cubicBezTo>
                    <a:pt x="18872" y="18027"/>
                    <a:pt x="18872" y="17765"/>
                    <a:pt x="18836" y="17515"/>
                  </a:cubicBezTo>
                  <a:cubicBezTo>
                    <a:pt x="18836" y="17479"/>
                    <a:pt x="18824" y="17467"/>
                    <a:pt x="18813" y="17455"/>
                  </a:cubicBezTo>
                  <a:cubicBezTo>
                    <a:pt x="18801" y="17420"/>
                    <a:pt x="18777" y="17396"/>
                    <a:pt x="18753" y="17384"/>
                  </a:cubicBezTo>
                  <a:cubicBezTo>
                    <a:pt x="18515" y="17229"/>
                    <a:pt x="18265" y="17051"/>
                    <a:pt x="18027" y="16860"/>
                  </a:cubicBezTo>
                  <a:lnTo>
                    <a:pt x="18027" y="16860"/>
                  </a:lnTo>
                  <a:lnTo>
                    <a:pt x="18039" y="16872"/>
                  </a:lnTo>
                  <a:lnTo>
                    <a:pt x="18051" y="16896"/>
                  </a:lnTo>
                  <a:cubicBezTo>
                    <a:pt x="17372" y="16372"/>
                    <a:pt x="16717" y="15777"/>
                    <a:pt x="16015" y="15062"/>
                  </a:cubicBezTo>
                  <a:cubicBezTo>
                    <a:pt x="15384" y="14419"/>
                    <a:pt x="14776" y="13705"/>
                    <a:pt x="14193" y="12967"/>
                  </a:cubicBezTo>
                  <a:lnTo>
                    <a:pt x="14169" y="12931"/>
                  </a:lnTo>
                  <a:cubicBezTo>
                    <a:pt x="12967" y="11360"/>
                    <a:pt x="11990" y="9669"/>
                    <a:pt x="11300" y="7942"/>
                  </a:cubicBezTo>
                  <a:cubicBezTo>
                    <a:pt x="10740" y="6573"/>
                    <a:pt x="10371" y="5228"/>
                    <a:pt x="10204" y="3930"/>
                  </a:cubicBezTo>
                  <a:lnTo>
                    <a:pt x="10204" y="3978"/>
                  </a:lnTo>
                  <a:cubicBezTo>
                    <a:pt x="10133" y="3382"/>
                    <a:pt x="10109" y="2799"/>
                    <a:pt x="10109" y="2251"/>
                  </a:cubicBezTo>
                  <a:cubicBezTo>
                    <a:pt x="10145" y="2216"/>
                    <a:pt x="10169" y="2156"/>
                    <a:pt x="10169" y="2096"/>
                  </a:cubicBezTo>
                  <a:cubicBezTo>
                    <a:pt x="10145" y="2025"/>
                    <a:pt x="10133" y="1965"/>
                    <a:pt x="10121" y="1894"/>
                  </a:cubicBezTo>
                  <a:lnTo>
                    <a:pt x="10121" y="1846"/>
                  </a:lnTo>
                  <a:cubicBezTo>
                    <a:pt x="10121" y="1799"/>
                    <a:pt x="10109" y="1751"/>
                    <a:pt x="10061" y="1727"/>
                  </a:cubicBezTo>
                  <a:lnTo>
                    <a:pt x="9966" y="1549"/>
                  </a:lnTo>
                  <a:cubicBezTo>
                    <a:pt x="9883" y="1382"/>
                    <a:pt x="9752" y="1239"/>
                    <a:pt x="9597" y="1096"/>
                  </a:cubicBezTo>
                  <a:cubicBezTo>
                    <a:pt x="9311" y="846"/>
                    <a:pt x="8954" y="644"/>
                    <a:pt x="8514" y="465"/>
                  </a:cubicBezTo>
                  <a:cubicBezTo>
                    <a:pt x="7775" y="144"/>
                    <a:pt x="6930" y="13"/>
                    <a:pt x="58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" name="Google Shape;1930;p57">
              <a:extLst>
                <a:ext uri="{FF2B5EF4-FFF2-40B4-BE49-F238E27FC236}">
                  <a16:creationId xmlns:a16="http://schemas.microsoft.com/office/drawing/2014/main" id="{3D83E4B8-46F5-4D38-B3A3-4DC154B51787}"/>
                </a:ext>
              </a:extLst>
            </p:cNvPr>
            <p:cNvSpPr/>
            <p:nvPr/>
          </p:nvSpPr>
          <p:spPr>
            <a:xfrm>
              <a:off x="7538133" y="2998271"/>
              <a:ext cx="439560" cy="645650"/>
            </a:xfrm>
            <a:custGeom>
              <a:avLst/>
              <a:gdLst/>
              <a:ahLst/>
              <a:cxnLst/>
              <a:rect l="l" t="t" r="r" b="b"/>
              <a:pathLst>
                <a:path w="11479" h="16861" extrusionOk="0">
                  <a:moveTo>
                    <a:pt x="132" y="1"/>
                  </a:moveTo>
                  <a:cubicBezTo>
                    <a:pt x="144" y="13"/>
                    <a:pt x="132" y="13"/>
                    <a:pt x="120" y="25"/>
                  </a:cubicBezTo>
                  <a:cubicBezTo>
                    <a:pt x="25" y="60"/>
                    <a:pt x="1" y="144"/>
                    <a:pt x="13" y="215"/>
                  </a:cubicBezTo>
                  <a:cubicBezTo>
                    <a:pt x="644" y="2275"/>
                    <a:pt x="1370" y="4299"/>
                    <a:pt x="2311" y="6252"/>
                  </a:cubicBezTo>
                  <a:cubicBezTo>
                    <a:pt x="3216" y="8133"/>
                    <a:pt x="4299" y="9919"/>
                    <a:pt x="5597" y="11562"/>
                  </a:cubicBezTo>
                  <a:cubicBezTo>
                    <a:pt x="6264" y="12407"/>
                    <a:pt x="6978" y="13193"/>
                    <a:pt x="7740" y="13955"/>
                  </a:cubicBezTo>
                  <a:cubicBezTo>
                    <a:pt x="8121" y="14348"/>
                    <a:pt x="8538" y="14729"/>
                    <a:pt x="8943" y="15086"/>
                  </a:cubicBezTo>
                  <a:cubicBezTo>
                    <a:pt x="9407" y="15491"/>
                    <a:pt x="9883" y="15896"/>
                    <a:pt x="10371" y="16253"/>
                  </a:cubicBezTo>
                  <a:cubicBezTo>
                    <a:pt x="10657" y="16455"/>
                    <a:pt x="10955" y="16658"/>
                    <a:pt x="11252" y="16848"/>
                  </a:cubicBezTo>
                  <a:cubicBezTo>
                    <a:pt x="11276" y="16860"/>
                    <a:pt x="11324" y="16860"/>
                    <a:pt x="11371" y="16860"/>
                  </a:cubicBezTo>
                  <a:cubicBezTo>
                    <a:pt x="11407" y="16848"/>
                    <a:pt x="11443" y="16812"/>
                    <a:pt x="11455" y="16789"/>
                  </a:cubicBezTo>
                  <a:cubicBezTo>
                    <a:pt x="11479" y="16753"/>
                    <a:pt x="11479" y="16705"/>
                    <a:pt x="11479" y="16670"/>
                  </a:cubicBezTo>
                  <a:cubicBezTo>
                    <a:pt x="11455" y="16622"/>
                    <a:pt x="11431" y="16586"/>
                    <a:pt x="11395" y="16574"/>
                  </a:cubicBezTo>
                  <a:cubicBezTo>
                    <a:pt x="11300" y="16515"/>
                    <a:pt x="11193" y="16443"/>
                    <a:pt x="11074" y="16372"/>
                  </a:cubicBezTo>
                  <a:lnTo>
                    <a:pt x="11074" y="16372"/>
                  </a:lnTo>
                  <a:lnTo>
                    <a:pt x="11098" y="16384"/>
                  </a:lnTo>
                  <a:cubicBezTo>
                    <a:pt x="10657" y="16086"/>
                    <a:pt x="10228" y="15753"/>
                    <a:pt x="9788" y="15396"/>
                  </a:cubicBezTo>
                  <a:cubicBezTo>
                    <a:pt x="9407" y="15086"/>
                    <a:pt x="9038" y="14765"/>
                    <a:pt x="8681" y="14419"/>
                  </a:cubicBezTo>
                  <a:cubicBezTo>
                    <a:pt x="7991" y="13789"/>
                    <a:pt x="7348" y="13135"/>
                    <a:pt x="6728" y="12436"/>
                  </a:cubicBezTo>
                  <a:lnTo>
                    <a:pt x="6728" y="12436"/>
                  </a:lnTo>
                  <a:cubicBezTo>
                    <a:pt x="6728" y="12417"/>
                    <a:pt x="6727" y="12407"/>
                    <a:pt x="6716" y="12407"/>
                  </a:cubicBezTo>
                  <a:cubicBezTo>
                    <a:pt x="6716" y="12407"/>
                    <a:pt x="6725" y="12417"/>
                    <a:pt x="6728" y="12435"/>
                  </a:cubicBezTo>
                  <a:lnTo>
                    <a:pt x="6728" y="12435"/>
                  </a:lnTo>
                  <a:cubicBezTo>
                    <a:pt x="6716" y="12422"/>
                    <a:pt x="6704" y="12409"/>
                    <a:pt x="6692" y="12395"/>
                  </a:cubicBezTo>
                  <a:cubicBezTo>
                    <a:pt x="6014" y="11609"/>
                    <a:pt x="5371" y="10788"/>
                    <a:pt x="4775" y="9919"/>
                  </a:cubicBezTo>
                  <a:cubicBezTo>
                    <a:pt x="4180" y="9062"/>
                    <a:pt x="3644" y="8180"/>
                    <a:pt x="3156" y="7264"/>
                  </a:cubicBezTo>
                  <a:cubicBezTo>
                    <a:pt x="2977" y="6930"/>
                    <a:pt x="2799" y="6585"/>
                    <a:pt x="2632" y="6252"/>
                  </a:cubicBezTo>
                  <a:cubicBezTo>
                    <a:pt x="1692" y="4323"/>
                    <a:pt x="953" y="2299"/>
                    <a:pt x="322" y="263"/>
                  </a:cubicBezTo>
                  <a:lnTo>
                    <a:pt x="287" y="96"/>
                  </a:lnTo>
                  <a:cubicBezTo>
                    <a:pt x="263" y="37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" name="Google Shape;1931;p57">
              <a:extLst>
                <a:ext uri="{FF2B5EF4-FFF2-40B4-BE49-F238E27FC236}">
                  <a16:creationId xmlns:a16="http://schemas.microsoft.com/office/drawing/2014/main" id="{DD7BC532-E430-4635-9BFE-A27FC44ABCD9}"/>
                </a:ext>
              </a:extLst>
            </p:cNvPr>
            <p:cNvSpPr/>
            <p:nvPr/>
          </p:nvSpPr>
          <p:spPr>
            <a:xfrm>
              <a:off x="7098200" y="2215473"/>
              <a:ext cx="640595" cy="844886"/>
            </a:xfrm>
            <a:custGeom>
              <a:avLst/>
              <a:gdLst/>
              <a:ahLst/>
              <a:cxnLst/>
              <a:rect l="l" t="t" r="r" b="b"/>
              <a:pathLst>
                <a:path w="16729" h="22064" extrusionOk="0">
                  <a:moveTo>
                    <a:pt x="15025" y="20184"/>
                  </a:moveTo>
                  <a:cubicBezTo>
                    <a:pt x="15012" y="20298"/>
                    <a:pt x="15000" y="20413"/>
                    <a:pt x="14990" y="20527"/>
                  </a:cubicBezTo>
                  <a:lnTo>
                    <a:pt x="14967" y="20527"/>
                  </a:lnTo>
                  <a:cubicBezTo>
                    <a:pt x="14986" y="20413"/>
                    <a:pt x="15006" y="20298"/>
                    <a:pt x="15025" y="20184"/>
                  </a:cubicBezTo>
                  <a:close/>
                  <a:moveTo>
                    <a:pt x="13895" y="1"/>
                  </a:moveTo>
                  <a:cubicBezTo>
                    <a:pt x="13847" y="49"/>
                    <a:pt x="13800" y="84"/>
                    <a:pt x="13764" y="120"/>
                  </a:cubicBezTo>
                  <a:cubicBezTo>
                    <a:pt x="13716" y="180"/>
                    <a:pt x="13740" y="275"/>
                    <a:pt x="13800" y="322"/>
                  </a:cubicBezTo>
                  <a:cubicBezTo>
                    <a:pt x="13704" y="322"/>
                    <a:pt x="13621" y="299"/>
                    <a:pt x="13526" y="299"/>
                  </a:cubicBezTo>
                  <a:cubicBezTo>
                    <a:pt x="13359" y="299"/>
                    <a:pt x="13216" y="299"/>
                    <a:pt x="13050" y="322"/>
                  </a:cubicBezTo>
                  <a:cubicBezTo>
                    <a:pt x="12847" y="334"/>
                    <a:pt x="12645" y="346"/>
                    <a:pt x="12442" y="382"/>
                  </a:cubicBezTo>
                  <a:cubicBezTo>
                    <a:pt x="12323" y="394"/>
                    <a:pt x="12204" y="406"/>
                    <a:pt x="12085" y="406"/>
                  </a:cubicBezTo>
                  <a:cubicBezTo>
                    <a:pt x="11490" y="465"/>
                    <a:pt x="10835" y="501"/>
                    <a:pt x="10109" y="513"/>
                  </a:cubicBezTo>
                  <a:cubicBezTo>
                    <a:pt x="9597" y="525"/>
                    <a:pt x="9061" y="525"/>
                    <a:pt x="8454" y="525"/>
                  </a:cubicBezTo>
                  <a:cubicBezTo>
                    <a:pt x="7823" y="525"/>
                    <a:pt x="7204" y="525"/>
                    <a:pt x="6573" y="513"/>
                  </a:cubicBezTo>
                  <a:cubicBezTo>
                    <a:pt x="6596" y="477"/>
                    <a:pt x="6573" y="430"/>
                    <a:pt x="6561" y="406"/>
                  </a:cubicBezTo>
                  <a:cubicBezTo>
                    <a:pt x="6537" y="358"/>
                    <a:pt x="6477" y="334"/>
                    <a:pt x="6430" y="334"/>
                  </a:cubicBezTo>
                  <a:cubicBezTo>
                    <a:pt x="6394" y="334"/>
                    <a:pt x="6370" y="346"/>
                    <a:pt x="6358" y="358"/>
                  </a:cubicBezTo>
                  <a:cubicBezTo>
                    <a:pt x="6275" y="418"/>
                    <a:pt x="6204" y="465"/>
                    <a:pt x="6132" y="525"/>
                  </a:cubicBezTo>
                  <a:cubicBezTo>
                    <a:pt x="6096" y="537"/>
                    <a:pt x="6084" y="561"/>
                    <a:pt x="6073" y="572"/>
                  </a:cubicBezTo>
                  <a:cubicBezTo>
                    <a:pt x="5537" y="989"/>
                    <a:pt x="5025" y="1465"/>
                    <a:pt x="4584" y="2013"/>
                  </a:cubicBezTo>
                  <a:cubicBezTo>
                    <a:pt x="4060" y="2620"/>
                    <a:pt x="3584" y="3335"/>
                    <a:pt x="3156" y="4132"/>
                  </a:cubicBezTo>
                  <a:cubicBezTo>
                    <a:pt x="2751" y="4871"/>
                    <a:pt x="2382" y="5656"/>
                    <a:pt x="2036" y="6561"/>
                  </a:cubicBezTo>
                  <a:cubicBezTo>
                    <a:pt x="1727" y="7383"/>
                    <a:pt x="1453" y="8252"/>
                    <a:pt x="1203" y="9216"/>
                  </a:cubicBezTo>
                  <a:cubicBezTo>
                    <a:pt x="774" y="10895"/>
                    <a:pt x="465" y="12693"/>
                    <a:pt x="250" y="14729"/>
                  </a:cubicBezTo>
                  <a:cubicBezTo>
                    <a:pt x="167" y="15562"/>
                    <a:pt x="108" y="16420"/>
                    <a:pt x="60" y="17301"/>
                  </a:cubicBezTo>
                  <a:cubicBezTo>
                    <a:pt x="24" y="18075"/>
                    <a:pt x="0" y="18896"/>
                    <a:pt x="12" y="19884"/>
                  </a:cubicBezTo>
                  <a:cubicBezTo>
                    <a:pt x="12" y="19932"/>
                    <a:pt x="48" y="19991"/>
                    <a:pt x="72" y="20015"/>
                  </a:cubicBezTo>
                  <a:lnTo>
                    <a:pt x="72" y="20039"/>
                  </a:lnTo>
                  <a:cubicBezTo>
                    <a:pt x="119" y="20087"/>
                    <a:pt x="167" y="20122"/>
                    <a:pt x="227" y="20158"/>
                  </a:cubicBezTo>
                  <a:cubicBezTo>
                    <a:pt x="1001" y="20682"/>
                    <a:pt x="1905" y="21075"/>
                    <a:pt x="3001" y="21396"/>
                  </a:cubicBezTo>
                  <a:cubicBezTo>
                    <a:pt x="3941" y="21658"/>
                    <a:pt x="5001" y="21837"/>
                    <a:pt x="6215" y="21956"/>
                  </a:cubicBezTo>
                  <a:cubicBezTo>
                    <a:pt x="6716" y="22004"/>
                    <a:pt x="7227" y="22027"/>
                    <a:pt x="7787" y="22051"/>
                  </a:cubicBezTo>
                  <a:cubicBezTo>
                    <a:pt x="8097" y="22063"/>
                    <a:pt x="8382" y="22063"/>
                    <a:pt x="8656" y="22063"/>
                  </a:cubicBezTo>
                  <a:cubicBezTo>
                    <a:pt x="8954" y="22063"/>
                    <a:pt x="9252" y="22063"/>
                    <a:pt x="9525" y="22051"/>
                  </a:cubicBezTo>
                  <a:cubicBezTo>
                    <a:pt x="10835" y="21992"/>
                    <a:pt x="12097" y="21789"/>
                    <a:pt x="13288" y="21456"/>
                  </a:cubicBezTo>
                  <a:cubicBezTo>
                    <a:pt x="13597" y="21361"/>
                    <a:pt x="13919" y="21254"/>
                    <a:pt x="14240" y="21134"/>
                  </a:cubicBezTo>
                  <a:cubicBezTo>
                    <a:pt x="14597" y="21003"/>
                    <a:pt x="14895" y="20884"/>
                    <a:pt x="15181" y="20753"/>
                  </a:cubicBezTo>
                  <a:cubicBezTo>
                    <a:pt x="15205" y="20730"/>
                    <a:pt x="15240" y="20694"/>
                    <a:pt x="15252" y="20658"/>
                  </a:cubicBezTo>
                  <a:cubicBezTo>
                    <a:pt x="15264" y="20634"/>
                    <a:pt x="15288" y="20599"/>
                    <a:pt x="15288" y="20563"/>
                  </a:cubicBezTo>
                  <a:cubicBezTo>
                    <a:pt x="15443" y="19313"/>
                    <a:pt x="15609" y="18039"/>
                    <a:pt x="15788" y="16789"/>
                  </a:cubicBezTo>
                  <a:cubicBezTo>
                    <a:pt x="15979" y="15396"/>
                    <a:pt x="16157" y="13991"/>
                    <a:pt x="16336" y="12598"/>
                  </a:cubicBezTo>
                  <a:cubicBezTo>
                    <a:pt x="16574" y="10717"/>
                    <a:pt x="16693" y="9288"/>
                    <a:pt x="16717" y="7930"/>
                  </a:cubicBezTo>
                  <a:cubicBezTo>
                    <a:pt x="16729" y="7002"/>
                    <a:pt x="16681" y="6145"/>
                    <a:pt x="16598" y="5335"/>
                  </a:cubicBezTo>
                  <a:cubicBezTo>
                    <a:pt x="16491" y="4406"/>
                    <a:pt x="16312" y="3609"/>
                    <a:pt x="16062" y="2894"/>
                  </a:cubicBezTo>
                  <a:cubicBezTo>
                    <a:pt x="15836" y="2275"/>
                    <a:pt x="15562" y="1727"/>
                    <a:pt x="15240" y="1275"/>
                  </a:cubicBezTo>
                  <a:cubicBezTo>
                    <a:pt x="14883" y="775"/>
                    <a:pt x="14466" y="358"/>
                    <a:pt x="13978" y="37"/>
                  </a:cubicBezTo>
                  <a:cubicBezTo>
                    <a:pt x="13943" y="13"/>
                    <a:pt x="13931" y="1"/>
                    <a:pt x="13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" name="Google Shape;1932;p57">
              <a:extLst>
                <a:ext uri="{FF2B5EF4-FFF2-40B4-BE49-F238E27FC236}">
                  <a16:creationId xmlns:a16="http://schemas.microsoft.com/office/drawing/2014/main" id="{AE2E5E27-061A-4D04-82F9-7437E31E3D41}"/>
                </a:ext>
              </a:extLst>
            </p:cNvPr>
            <p:cNvSpPr/>
            <p:nvPr/>
          </p:nvSpPr>
          <p:spPr>
            <a:xfrm>
              <a:off x="7630225" y="2288878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5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" name="Google Shape;1933;p57">
              <a:extLst>
                <a:ext uri="{FF2B5EF4-FFF2-40B4-BE49-F238E27FC236}">
                  <a16:creationId xmlns:a16="http://schemas.microsoft.com/office/drawing/2014/main" id="{AA9A7FE3-2293-4CB2-A11A-7A296BB5D46D}"/>
                </a:ext>
              </a:extLst>
            </p:cNvPr>
            <p:cNvSpPr/>
            <p:nvPr/>
          </p:nvSpPr>
          <p:spPr>
            <a:xfrm>
              <a:off x="7637998" y="2306684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D5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" name="Google Shape;1934;p57">
              <a:extLst>
                <a:ext uri="{FF2B5EF4-FFF2-40B4-BE49-F238E27FC236}">
                  <a16:creationId xmlns:a16="http://schemas.microsoft.com/office/drawing/2014/main" id="{924CA70A-AE96-4C09-8765-5CAEC2445CF0}"/>
                </a:ext>
              </a:extLst>
            </p:cNvPr>
            <p:cNvSpPr/>
            <p:nvPr/>
          </p:nvSpPr>
          <p:spPr>
            <a:xfrm>
              <a:off x="7314739" y="2100598"/>
              <a:ext cx="341071" cy="197015"/>
            </a:xfrm>
            <a:custGeom>
              <a:avLst/>
              <a:gdLst/>
              <a:ahLst/>
              <a:cxnLst/>
              <a:rect l="l" t="t" r="r" b="b"/>
              <a:pathLst>
                <a:path w="8907" h="5145" extrusionOk="0">
                  <a:moveTo>
                    <a:pt x="3823" y="1"/>
                  </a:moveTo>
                  <a:cubicBezTo>
                    <a:pt x="3513" y="1"/>
                    <a:pt x="3180" y="24"/>
                    <a:pt x="2858" y="84"/>
                  </a:cubicBezTo>
                  <a:cubicBezTo>
                    <a:pt x="2561" y="132"/>
                    <a:pt x="2263" y="203"/>
                    <a:pt x="1989" y="298"/>
                  </a:cubicBezTo>
                  <a:cubicBezTo>
                    <a:pt x="1680" y="405"/>
                    <a:pt x="1394" y="536"/>
                    <a:pt x="1180" y="703"/>
                  </a:cubicBezTo>
                  <a:cubicBezTo>
                    <a:pt x="1061" y="786"/>
                    <a:pt x="918" y="894"/>
                    <a:pt x="799" y="1013"/>
                  </a:cubicBezTo>
                  <a:cubicBezTo>
                    <a:pt x="703" y="1120"/>
                    <a:pt x="608" y="1215"/>
                    <a:pt x="537" y="1322"/>
                  </a:cubicBezTo>
                  <a:cubicBezTo>
                    <a:pt x="465" y="1441"/>
                    <a:pt x="406" y="1572"/>
                    <a:pt x="358" y="1739"/>
                  </a:cubicBezTo>
                  <a:lnTo>
                    <a:pt x="358" y="1810"/>
                  </a:lnTo>
                  <a:cubicBezTo>
                    <a:pt x="203" y="2072"/>
                    <a:pt x="120" y="2310"/>
                    <a:pt x="60" y="2548"/>
                  </a:cubicBezTo>
                  <a:cubicBezTo>
                    <a:pt x="1" y="2799"/>
                    <a:pt x="1" y="3037"/>
                    <a:pt x="60" y="3275"/>
                  </a:cubicBezTo>
                  <a:cubicBezTo>
                    <a:pt x="84" y="3382"/>
                    <a:pt x="120" y="3477"/>
                    <a:pt x="179" y="3596"/>
                  </a:cubicBezTo>
                  <a:cubicBezTo>
                    <a:pt x="239" y="3715"/>
                    <a:pt x="299" y="3811"/>
                    <a:pt x="370" y="3882"/>
                  </a:cubicBezTo>
                  <a:cubicBezTo>
                    <a:pt x="501" y="4049"/>
                    <a:pt x="668" y="4192"/>
                    <a:pt x="906" y="4358"/>
                  </a:cubicBezTo>
                  <a:cubicBezTo>
                    <a:pt x="1096" y="4489"/>
                    <a:pt x="1334" y="4596"/>
                    <a:pt x="1620" y="4715"/>
                  </a:cubicBezTo>
                  <a:cubicBezTo>
                    <a:pt x="1870" y="4799"/>
                    <a:pt x="2144" y="4894"/>
                    <a:pt x="2454" y="4954"/>
                  </a:cubicBezTo>
                  <a:cubicBezTo>
                    <a:pt x="3037" y="5085"/>
                    <a:pt x="3680" y="5144"/>
                    <a:pt x="4359" y="5144"/>
                  </a:cubicBezTo>
                  <a:cubicBezTo>
                    <a:pt x="5025" y="5144"/>
                    <a:pt x="5668" y="5085"/>
                    <a:pt x="6264" y="4954"/>
                  </a:cubicBezTo>
                  <a:cubicBezTo>
                    <a:pt x="6549" y="4894"/>
                    <a:pt x="6811" y="4823"/>
                    <a:pt x="7049" y="4727"/>
                  </a:cubicBezTo>
                  <a:cubicBezTo>
                    <a:pt x="7323" y="4620"/>
                    <a:pt x="7526" y="4525"/>
                    <a:pt x="7704" y="4418"/>
                  </a:cubicBezTo>
                  <a:cubicBezTo>
                    <a:pt x="7919" y="4287"/>
                    <a:pt x="8121" y="4108"/>
                    <a:pt x="8335" y="3846"/>
                  </a:cubicBezTo>
                  <a:cubicBezTo>
                    <a:pt x="8430" y="3727"/>
                    <a:pt x="8526" y="3608"/>
                    <a:pt x="8609" y="3477"/>
                  </a:cubicBezTo>
                  <a:cubicBezTo>
                    <a:pt x="8692" y="3370"/>
                    <a:pt x="8752" y="3251"/>
                    <a:pt x="8788" y="3108"/>
                  </a:cubicBezTo>
                  <a:cubicBezTo>
                    <a:pt x="8883" y="2882"/>
                    <a:pt x="8907" y="2656"/>
                    <a:pt x="8895" y="2441"/>
                  </a:cubicBezTo>
                  <a:cubicBezTo>
                    <a:pt x="8883" y="2215"/>
                    <a:pt x="8811" y="2001"/>
                    <a:pt x="8692" y="1798"/>
                  </a:cubicBezTo>
                  <a:cubicBezTo>
                    <a:pt x="8585" y="1608"/>
                    <a:pt x="8419" y="1429"/>
                    <a:pt x="8228" y="1263"/>
                  </a:cubicBezTo>
                  <a:cubicBezTo>
                    <a:pt x="8038" y="1096"/>
                    <a:pt x="7811" y="953"/>
                    <a:pt x="7561" y="810"/>
                  </a:cubicBezTo>
                  <a:cubicBezTo>
                    <a:pt x="7299" y="679"/>
                    <a:pt x="7037" y="560"/>
                    <a:pt x="6728" y="453"/>
                  </a:cubicBezTo>
                  <a:cubicBezTo>
                    <a:pt x="6442" y="358"/>
                    <a:pt x="6144" y="274"/>
                    <a:pt x="5799" y="203"/>
                  </a:cubicBezTo>
                  <a:cubicBezTo>
                    <a:pt x="5204" y="60"/>
                    <a:pt x="4585" y="1"/>
                    <a:pt x="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" name="Google Shape;1935;p57">
              <a:extLst>
                <a:ext uri="{FF2B5EF4-FFF2-40B4-BE49-F238E27FC236}">
                  <a16:creationId xmlns:a16="http://schemas.microsoft.com/office/drawing/2014/main" id="{9C53774A-2E63-4316-B9BA-4AAF46840D85}"/>
                </a:ext>
              </a:extLst>
            </p:cNvPr>
            <p:cNvSpPr/>
            <p:nvPr/>
          </p:nvSpPr>
          <p:spPr>
            <a:xfrm>
              <a:off x="7345756" y="2176262"/>
              <a:ext cx="12790" cy="79840"/>
            </a:xfrm>
            <a:custGeom>
              <a:avLst/>
              <a:gdLst/>
              <a:ahLst/>
              <a:cxnLst/>
              <a:rect l="l" t="t" r="r" b="b"/>
              <a:pathLst>
                <a:path w="334" h="2085" extrusionOk="0">
                  <a:moveTo>
                    <a:pt x="143" y="1"/>
                  </a:moveTo>
                  <a:cubicBezTo>
                    <a:pt x="143" y="1"/>
                    <a:pt x="108" y="13"/>
                    <a:pt x="108" y="37"/>
                  </a:cubicBezTo>
                  <a:cubicBezTo>
                    <a:pt x="84" y="180"/>
                    <a:pt x="48" y="334"/>
                    <a:pt x="36" y="489"/>
                  </a:cubicBezTo>
                  <a:cubicBezTo>
                    <a:pt x="24" y="668"/>
                    <a:pt x="0" y="834"/>
                    <a:pt x="0" y="1013"/>
                  </a:cubicBezTo>
                  <a:cubicBezTo>
                    <a:pt x="0" y="1358"/>
                    <a:pt x="60" y="1704"/>
                    <a:pt x="191" y="2025"/>
                  </a:cubicBezTo>
                  <a:cubicBezTo>
                    <a:pt x="191" y="2037"/>
                    <a:pt x="203" y="2061"/>
                    <a:pt x="215" y="2073"/>
                  </a:cubicBezTo>
                  <a:cubicBezTo>
                    <a:pt x="227" y="2085"/>
                    <a:pt x="262" y="2085"/>
                    <a:pt x="274" y="2085"/>
                  </a:cubicBezTo>
                  <a:cubicBezTo>
                    <a:pt x="286" y="2085"/>
                    <a:pt x="310" y="2073"/>
                    <a:pt x="322" y="2061"/>
                  </a:cubicBezTo>
                  <a:cubicBezTo>
                    <a:pt x="334" y="2037"/>
                    <a:pt x="334" y="2013"/>
                    <a:pt x="322" y="2001"/>
                  </a:cubicBezTo>
                  <a:cubicBezTo>
                    <a:pt x="274" y="1894"/>
                    <a:pt x="239" y="1787"/>
                    <a:pt x="215" y="1668"/>
                  </a:cubicBezTo>
                  <a:cubicBezTo>
                    <a:pt x="179" y="1561"/>
                    <a:pt x="167" y="1465"/>
                    <a:pt x="155" y="1358"/>
                  </a:cubicBezTo>
                  <a:cubicBezTo>
                    <a:pt x="143" y="1192"/>
                    <a:pt x="120" y="1049"/>
                    <a:pt x="120" y="882"/>
                  </a:cubicBezTo>
                  <a:cubicBezTo>
                    <a:pt x="120" y="703"/>
                    <a:pt x="143" y="537"/>
                    <a:pt x="155" y="358"/>
                  </a:cubicBezTo>
                  <a:cubicBezTo>
                    <a:pt x="167" y="275"/>
                    <a:pt x="191" y="168"/>
                    <a:pt x="203" y="72"/>
                  </a:cubicBezTo>
                  <a:cubicBezTo>
                    <a:pt x="203" y="49"/>
                    <a:pt x="179" y="13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" name="Google Shape;1936;p57">
              <a:extLst>
                <a:ext uri="{FF2B5EF4-FFF2-40B4-BE49-F238E27FC236}">
                  <a16:creationId xmlns:a16="http://schemas.microsoft.com/office/drawing/2014/main" id="{0178FE7B-2453-4ADA-9255-DC91EA88682D}"/>
                </a:ext>
              </a:extLst>
            </p:cNvPr>
            <p:cNvSpPr/>
            <p:nvPr/>
          </p:nvSpPr>
          <p:spPr>
            <a:xfrm>
              <a:off x="7403653" y="2192689"/>
              <a:ext cx="8692" cy="76164"/>
            </a:xfrm>
            <a:custGeom>
              <a:avLst/>
              <a:gdLst/>
              <a:ahLst/>
              <a:cxnLst/>
              <a:rect l="l" t="t" r="r" b="b"/>
              <a:pathLst>
                <a:path w="227" h="1989" extrusionOk="0">
                  <a:moveTo>
                    <a:pt x="167" y="1"/>
                  </a:moveTo>
                  <a:cubicBezTo>
                    <a:pt x="143" y="1"/>
                    <a:pt x="132" y="1"/>
                    <a:pt x="120" y="24"/>
                  </a:cubicBezTo>
                  <a:cubicBezTo>
                    <a:pt x="108" y="24"/>
                    <a:pt x="84" y="36"/>
                    <a:pt x="84" y="48"/>
                  </a:cubicBezTo>
                  <a:cubicBezTo>
                    <a:pt x="48" y="346"/>
                    <a:pt x="12" y="655"/>
                    <a:pt x="12" y="953"/>
                  </a:cubicBezTo>
                  <a:cubicBezTo>
                    <a:pt x="1" y="1275"/>
                    <a:pt x="12" y="1584"/>
                    <a:pt x="48" y="1894"/>
                  </a:cubicBezTo>
                  <a:cubicBezTo>
                    <a:pt x="48" y="1906"/>
                    <a:pt x="48" y="1941"/>
                    <a:pt x="72" y="1953"/>
                  </a:cubicBezTo>
                  <a:cubicBezTo>
                    <a:pt x="84" y="1965"/>
                    <a:pt x="108" y="1989"/>
                    <a:pt x="132" y="1989"/>
                  </a:cubicBezTo>
                  <a:cubicBezTo>
                    <a:pt x="143" y="1989"/>
                    <a:pt x="179" y="1965"/>
                    <a:pt x="191" y="1953"/>
                  </a:cubicBezTo>
                  <a:cubicBezTo>
                    <a:pt x="203" y="1941"/>
                    <a:pt x="227" y="1906"/>
                    <a:pt x="227" y="1894"/>
                  </a:cubicBezTo>
                  <a:cubicBezTo>
                    <a:pt x="179" y="1596"/>
                    <a:pt x="167" y="1298"/>
                    <a:pt x="167" y="1001"/>
                  </a:cubicBezTo>
                  <a:cubicBezTo>
                    <a:pt x="167" y="691"/>
                    <a:pt x="179" y="382"/>
                    <a:pt x="227" y="60"/>
                  </a:cubicBezTo>
                  <a:cubicBezTo>
                    <a:pt x="227" y="36"/>
                    <a:pt x="203" y="24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" name="Google Shape;1937;p57">
              <a:extLst>
                <a:ext uri="{FF2B5EF4-FFF2-40B4-BE49-F238E27FC236}">
                  <a16:creationId xmlns:a16="http://schemas.microsoft.com/office/drawing/2014/main" id="{4E31822F-18CB-497D-9003-8388A31D1460}"/>
                </a:ext>
              </a:extLst>
            </p:cNvPr>
            <p:cNvSpPr/>
            <p:nvPr/>
          </p:nvSpPr>
          <p:spPr>
            <a:xfrm>
              <a:off x="7462469" y="2191770"/>
              <a:ext cx="9152" cy="74364"/>
            </a:xfrm>
            <a:custGeom>
              <a:avLst/>
              <a:gdLst/>
              <a:ahLst/>
              <a:cxnLst/>
              <a:rect l="l" t="t" r="r" b="b"/>
              <a:pathLst>
                <a:path w="239" h="1942" extrusionOk="0">
                  <a:moveTo>
                    <a:pt x="84" y="1"/>
                  </a:moveTo>
                  <a:cubicBezTo>
                    <a:pt x="60" y="13"/>
                    <a:pt x="24" y="48"/>
                    <a:pt x="24" y="84"/>
                  </a:cubicBezTo>
                  <a:cubicBezTo>
                    <a:pt x="36" y="370"/>
                    <a:pt x="60" y="668"/>
                    <a:pt x="60" y="953"/>
                  </a:cubicBezTo>
                  <a:cubicBezTo>
                    <a:pt x="60" y="1096"/>
                    <a:pt x="60" y="1227"/>
                    <a:pt x="36" y="1382"/>
                  </a:cubicBezTo>
                  <a:cubicBezTo>
                    <a:pt x="24" y="1549"/>
                    <a:pt x="12" y="1691"/>
                    <a:pt x="0" y="1846"/>
                  </a:cubicBezTo>
                  <a:cubicBezTo>
                    <a:pt x="0" y="1870"/>
                    <a:pt x="12" y="1906"/>
                    <a:pt x="24" y="1918"/>
                  </a:cubicBezTo>
                  <a:cubicBezTo>
                    <a:pt x="36" y="1930"/>
                    <a:pt x="72" y="1942"/>
                    <a:pt x="96" y="1942"/>
                  </a:cubicBezTo>
                  <a:cubicBezTo>
                    <a:pt x="131" y="1942"/>
                    <a:pt x="155" y="1930"/>
                    <a:pt x="179" y="1918"/>
                  </a:cubicBezTo>
                  <a:cubicBezTo>
                    <a:pt x="191" y="1906"/>
                    <a:pt x="203" y="1870"/>
                    <a:pt x="203" y="1846"/>
                  </a:cubicBezTo>
                  <a:cubicBezTo>
                    <a:pt x="239" y="1561"/>
                    <a:pt x="239" y="1263"/>
                    <a:pt x="215" y="977"/>
                  </a:cubicBezTo>
                  <a:cubicBezTo>
                    <a:pt x="203" y="679"/>
                    <a:pt x="191" y="382"/>
                    <a:pt x="155" y="72"/>
                  </a:cubicBezTo>
                  <a:cubicBezTo>
                    <a:pt x="155" y="37"/>
                    <a:pt x="131" y="1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" name="Google Shape;1938;p57">
              <a:extLst>
                <a:ext uri="{FF2B5EF4-FFF2-40B4-BE49-F238E27FC236}">
                  <a16:creationId xmlns:a16="http://schemas.microsoft.com/office/drawing/2014/main" id="{A20A98D9-9178-4148-AF06-192BA82A3660}"/>
                </a:ext>
              </a:extLst>
            </p:cNvPr>
            <p:cNvSpPr/>
            <p:nvPr/>
          </p:nvSpPr>
          <p:spPr>
            <a:xfrm>
              <a:off x="7529020" y="2183576"/>
              <a:ext cx="10990" cy="83478"/>
            </a:xfrm>
            <a:custGeom>
              <a:avLst/>
              <a:gdLst/>
              <a:ahLst/>
              <a:cxnLst/>
              <a:rect l="l" t="t" r="r" b="b"/>
              <a:pathLst>
                <a:path w="287" h="2180" extrusionOk="0">
                  <a:moveTo>
                    <a:pt x="191" y="0"/>
                  </a:moveTo>
                  <a:cubicBezTo>
                    <a:pt x="167" y="36"/>
                    <a:pt x="120" y="60"/>
                    <a:pt x="120" y="108"/>
                  </a:cubicBezTo>
                  <a:cubicBezTo>
                    <a:pt x="120" y="632"/>
                    <a:pt x="120" y="1155"/>
                    <a:pt x="60" y="1667"/>
                  </a:cubicBezTo>
                  <a:cubicBezTo>
                    <a:pt x="48" y="1810"/>
                    <a:pt x="13" y="1941"/>
                    <a:pt x="1" y="2060"/>
                  </a:cubicBezTo>
                  <a:cubicBezTo>
                    <a:pt x="1" y="2084"/>
                    <a:pt x="1" y="2120"/>
                    <a:pt x="13" y="2132"/>
                  </a:cubicBezTo>
                  <a:cubicBezTo>
                    <a:pt x="25" y="2167"/>
                    <a:pt x="48" y="2179"/>
                    <a:pt x="72" y="2179"/>
                  </a:cubicBezTo>
                  <a:cubicBezTo>
                    <a:pt x="108" y="2179"/>
                    <a:pt x="132" y="2179"/>
                    <a:pt x="144" y="2167"/>
                  </a:cubicBezTo>
                  <a:cubicBezTo>
                    <a:pt x="167" y="2144"/>
                    <a:pt x="191" y="2132"/>
                    <a:pt x="191" y="2108"/>
                  </a:cubicBezTo>
                  <a:cubicBezTo>
                    <a:pt x="251" y="1775"/>
                    <a:pt x="263" y="1453"/>
                    <a:pt x="263" y="1120"/>
                  </a:cubicBezTo>
                  <a:cubicBezTo>
                    <a:pt x="287" y="774"/>
                    <a:pt x="263" y="441"/>
                    <a:pt x="263" y="84"/>
                  </a:cubicBezTo>
                  <a:cubicBezTo>
                    <a:pt x="263" y="36"/>
                    <a:pt x="239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" name="Google Shape;1939;p57">
              <a:extLst>
                <a:ext uri="{FF2B5EF4-FFF2-40B4-BE49-F238E27FC236}">
                  <a16:creationId xmlns:a16="http://schemas.microsoft.com/office/drawing/2014/main" id="{0A0354D3-F8ED-487F-9039-4C232324AF76}"/>
                </a:ext>
              </a:extLst>
            </p:cNvPr>
            <p:cNvSpPr/>
            <p:nvPr/>
          </p:nvSpPr>
          <p:spPr>
            <a:xfrm>
              <a:off x="7579642" y="2187673"/>
              <a:ext cx="10530" cy="72641"/>
            </a:xfrm>
            <a:custGeom>
              <a:avLst/>
              <a:gdLst/>
              <a:ahLst/>
              <a:cxnLst/>
              <a:rect l="l" t="t" r="r" b="b"/>
              <a:pathLst>
                <a:path w="275" h="1897" extrusionOk="0">
                  <a:moveTo>
                    <a:pt x="179" y="1"/>
                  </a:moveTo>
                  <a:cubicBezTo>
                    <a:pt x="155" y="13"/>
                    <a:pt x="119" y="36"/>
                    <a:pt x="119" y="60"/>
                  </a:cubicBezTo>
                  <a:cubicBezTo>
                    <a:pt x="155" y="513"/>
                    <a:pt x="167" y="953"/>
                    <a:pt x="108" y="1382"/>
                  </a:cubicBezTo>
                  <a:cubicBezTo>
                    <a:pt x="84" y="1513"/>
                    <a:pt x="60" y="1656"/>
                    <a:pt x="12" y="1787"/>
                  </a:cubicBezTo>
                  <a:cubicBezTo>
                    <a:pt x="0" y="1834"/>
                    <a:pt x="36" y="1882"/>
                    <a:pt x="72" y="1894"/>
                  </a:cubicBezTo>
                  <a:cubicBezTo>
                    <a:pt x="78" y="1895"/>
                    <a:pt x="85" y="1896"/>
                    <a:pt x="91" y="1896"/>
                  </a:cubicBezTo>
                  <a:cubicBezTo>
                    <a:pt x="132" y="1896"/>
                    <a:pt x="169" y="1865"/>
                    <a:pt x="179" y="1834"/>
                  </a:cubicBezTo>
                  <a:cubicBezTo>
                    <a:pt x="239" y="1548"/>
                    <a:pt x="250" y="1263"/>
                    <a:pt x="274" y="965"/>
                  </a:cubicBezTo>
                  <a:cubicBezTo>
                    <a:pt x="274" y="655"/>
                    <a:pt x="250" y="358"/>
                    <a:pt x="227" y="48"/>
                  </a:cubicBezTo>
                  <a:cubicBezTo>
                    <a:pt x="227" y="13"/>
                    <a:pt x="215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" name="Google Shape;1940;p57">
              <a:extLst>
                <a:ext uri="{FF2B5EF4-FFF2-40B4-BE49-F238E27FC236}">
                  <a16:creationId xmlns:a16="http://schemas.microsoft.com/office/drawing/2014/main" id="{9F6A4B4E-27D1-43D3-8A51-C16E5827E2FC}"/>
                </a:ext>
              </a:extLst>
            </p:cNvPr>
            <p:cNvSpPr/>
            <p:nvPr/>
          </p:nvSpPr>
          <p:spPr>
            <a:xfrm>
              <a:off x="7616555" y="2179019"/>
              <a:ext cx="12828" cy="69922"/>
            </a:xfrm>
            <a:custGeom>
              <a:avLst/>
              <a:gdLst/>
              <a:ahLst/>
              <a:cxnLst/>
              <a:rect l="l" t="t" r="r" b="b"/>
              <a:pathLst>
                <a:path w="335" h="1826" extrusionOk="0">
                  <a:moveTo>
                    <a:pt x="239" y="0"/>
                  </a:moveTo>
                  <a:cubicBezTo>
                    <a:pt x="203" y="24"/>
                    <a:pt x="167" y="36"/>
                    <a:pt x="179" y="60"/>
                  </a:cubicBezTo>
                  <a:cubicBezTo>
                    <a:pt x="203" y="227"/>
                    <a:pt x="203" y="405"/>
                    <a:pt x="203" y="572"/>
                  </a:cubicBezTo>
                  <a:cubicBezTo>
                    <a:pt x="203" y="739"/>
                    <a:pt x="179" y="893"/>
                    <a:pt x="156" y="1060"/>
                  </a:cubicBezTo>
                  <a:lnTo>
                    <a:pt x="156" y="1048"/>
                  </a:lnTo>
                  <a:lnTo>
                    <a:pt x="108" y="1358"/>
                  </a:lnTo>
                  <a:cubicBezTo>
                    <a:pt x="84" y="1477"/>
                    <a:pt x="48" y="1584"/>
                    <a:pt x="25" y="1703"/>
                  </a:cubicBezTo>
                  <a:cubicBezTo>
                    <a:pt x="1" y="1751"/>
                    <a:pt x="37" y="1810"/>
                    <a:pt x="96" y="1822"/>
                  </a:cubicBezTo>
                  <a:cubicBezTo>
                    <a:pt x="104" y="1824"/>
                    <a:pt x="112" y="1825"/>
                    <a:pt x="121" y="1825"/>
                  </a:cubicBezTo>
                  <a:cubicBezTo>
                    <a:pt x="162" y="1825"/>
                    <a:pt x="205" y="1800"/>
                    <a:pt x="215" y="1751"/>
                  </a:cubicBezTo>
                  <a:cubicBezTo>
                    <a:pt x="239" y="1608"/>
                    <a:pt x="275" y="1477"/>
                    <a:pt x="287" y="1346"/>
                  </a:cubicBezTo>
                  <a:cubicBezTo>
                    <a:pt x="298" y="1215"/>
                    <a:pt x="322" y="1060"/>
                    <a:pt x="322" y="917"/>
                  </a:cubicBezTo>
                  <a:cubicBezTo>
                    <a:pt x="334" y="631"/>
                    <a:pt x="298" y="346"/>
                    <a:pt x="287" y="48"/>
                  </a:cubicBezTo>
                  <a:cubicBezTo>
                    <a:pt x="287" y="24"/>
                    <a:pt x="275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" name="Google Shape;1941;p57">
              <a:extLst>
                <a:ext uri="{FF2B5EF4-FFF2-40B4-BE49-F238E27FC236}">
                  <a16:creationId xmlns:a16="http://schemas.microsoft.com/office/drawing/2014/main" id="{72656DF5-68F4-4780-8BA4-61CF4AA9A95E}"/>
                </a:ext>
              </a:extLst>
            </p:cNvPr>
            <p:cNvSpPr/>
            <p:nvPr/>
          </p:nvSpPr>
          <p:spPr>
            <a:xfrm>
              <a:off x="7442404" y="2223706"/>
              <a:ext cx="342909" cy="552599"/>
            </a:xfrm>
            <a:custGeom>
              <a:avLst/>
              <a:gdLst/>
              <a:ahLst/>
              <a:cxnLst/>
              <a:rect l="l" t="t" r="r" b="b"/>
              <a:pathLst>
                <a:path w="8955" h="14431" extrusionOk="0">
                  <a:moveTo>
                    <a:pt x="6275" y="0"/>
                  </a:moveTo>
                  <a:cubicBezTo>
                    <a:pt x="5489" y="131"/>
                    <a:pt x="4668" y="405"/>
                    <a:pt x="3870" y="834"/>
                  </a:cubicBezTo>
                  <a:cubicBezTo>
                    <a:pt x="3442" y="1060"/>
                    <a:pt x="3037" y="1322"/>
                    <a:pt x="2632" y="1619"/>
                  </a:cubicBezTo>
                  <a:cubicBezTo>
                    <a:pt x="2227" y="1929"/>
                    <a:pt x="1858" y="2262"/>
                    <a:pt x="1537" y="2620"/>
                  </a:cubicBezTo>
                  <a:cubicBezTo>
                    <a:pt x="846" y="3382"/>
                    <a:pt x="370" y="4215"/>
                    <a:pt x="143" y="5060"/>
                  </a:cubicBezTo>
                  <a:cubicBezTo>
                    <a:pt x="48" y="5477"/>
                    <a:pt x="1" y="5930"/>
                    <a:pt x="13" y="6453"/>
                  </a:cubicBezTo>
                  <a:cubicBezTo>
                    <a:pt x="24" y="6918"/>
                    <a:pt x="108" y="7394"/>
                    <a:pt x="227" y="7870"/>
                  </a:cubicBezTo>
                  <a:cubicBezTo>
                    <a:pt x="441" y="8751"/>
                    <a:pt x="858" y="9597"/>
                    <a:pt x="1441" y="10394"/>
                  </a:cubicBezTo>
                  <a:cubicBezTo>
                    <a:pt x="1989" y="11156"/>
                    <a:pt x="2680" y="11847"/>
                    <a:pt x="3501" y="12454"/>
                  </a:cubicBezTo>
                  <a:cubicBezTo>
                    <a:pt x="4251" y="13026"/>
                    <a:pt x="5085" y="13478"/>
                    <a:pt x="5978" y="13835"/>
                  </a:cubicBezTo>
                  <a:cubicBezTo>
                    <a:pt x="6847" y="14181"/>
                    <a:pt x="7752" y="14371"/>
                    <a:pt x="8692" y="14431"/>
                  </a:cubicBezTo>
                  <a:cubicBezTo>
                    <a:pt x="8740" y="14371"/>
                    <a:pt x="8776" y="14300"/>
                    <a:pt x="8823" y="14240"/>
                  </a:cubicBezTo>
                  <a:cubicBezTo>
                    <a:pt x="8871" y="14145"/>
                    <a:pt x="8930" y="14061"/>
                    <a:pt x="8954" y="13966"/>
                  </a:cubicBezTo>
                  <a:cubicBezTo>
                    <a:pt x="8275" y="13871"/>
                    <a:pt x="7573" y="13657"/>
                    <a:pt x="6894" y="13371"/>
                  </a:cubicBezTo>
                  <a:lnTo>
                    <a:pt x="6894" y="13371"/>
                  </a:lnTo>
                  <a:lnTo>
                    <a:pt x="6906" y="13395"/>
                  </a:lnTo>
                  <a:cubicBezTo>
                    <a:pt x="6120" y="13049"/>
                    <a:pt x="5370" y="12621"/>
                    <a:pt x="4668" y="12097"/>
                  </a:cubicBezTo>
                  <a:lnTo>
                    <a:pt x="4644" y="12073"/>
                  </a:lnTo>
                  <a:cubicBezTo>
                    <a:pt x="4001" y="11561"/>
                    <a:pt x="3442" y="11002"/>
                    <a:pt x="2965" y="10382"/>
                  </a:cubicBezTo>
                  <a:cubicBezTo>
                    <a:pt x="2560" y="9847"/>
                    <a:pt x="2215" y="9299"/>
                    <a:pt x="1977" y="8716"/>
                  </a:cubicBezTo>
                  <a:lnTo>
                    <a:pt x="1965" y="8704"/>
                  </a:lnTo>
                  <a:cubicBezTo>
                    <a:pt x="1751" y="8180"/>
                    <a:pt x="1608" y="7644"/>
                    <a:pt x="1513" y="7108"/>
                  </a:cubicBezTo>
                  <a:cubicBezTo>
                    <a:pt x="1441" y="6608"/>
                    <a:pt x="1441" y="6132"/>
                    <a:pt x="1501" y="5679"/>
                  </a:cubicBezTo>
                  <a:cubicBezTo>
                    <a:pt x="1560" y="5322"/>
                    <a:pt x="1656" y="4953"/>
                    <a:pt x="1798" y="4596"/>
                  </a:cubicBezTo>
                  <a:cubicBezTo>
                    <a:pt x="1977" y="4167"/>
                    <a:pt x="2227" y="3763"/>
                    <a:pt x="2525" y="3358"/>
                  </a:cubicBezTo>
                  <a:lnTo>
                    <a:pt x="2525" y="3358"/>
                  </a:lnTo>
                  <a:lnTo>
                    <a:pt x="2501" y="3370"/>
                  </a:lnTo>
                  <a:cubicBezTo>
                    <a:pt x="2501" y="3358"/>
                    <a:pt x="2513" y="3358"/>
                    <a:pt x="2513" y="3346"/>
                  </a:cubicBezTo>
                  <a:lnTo>
                    <a:pt x="2525" y="3334"/>
                  </a:lnTo>
                  <a:cubicBezTo>
                    <a:pt x="2906" y="2870"/>
                    <a:pt x="3334" y="2441"/>
                    <a:pt x="3834" y="2036"/>
                  </a:cubicBezTo>
                  <a:lnTo>
                    <a:pt x="3858" y="2024"/>
                  </a:lnTo>
                  <a:lnTo>
                    <a:pt x="3870" y="2000"/>
                  </a:lnTo>
                  <a:cubicBezTo>
                    <a:pt x="4430" y="1572"/>
                    <a:pt x="5061" y="1215"/>
                    <a:pt x="5716" y="929"/>
                  </a:cubicBezTo>
                  <a:cubicBezTo>
                    <a:pt x="6120" y="774"/>
                    <a:pt x="6513" y="631"/>
                    <a:pt x="6918" y="536"/>
                  </a:cubicBezTo>
                  <a:cubicBezTo>
                    <a:pt x="6894" y="500"/>
                    <a:pt x="6859" y="476"/>
                    <a:pt x="6835" y="429"/>
                  </a:cubicBezTo>
                  <a:cubicBezTo>
                    <a:pt x="6751" y="357"/>
                    <a:pt x="6668" y="274"/>
                    <a:pt x="6597" y="215"/>
                  </a:cubicBezTo>
                  <a:lnTo>
                    <a:pt x="6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" name="Google Shape;1942;p57">
              <a:extLst>
                <a:ext uri="{FF2B5EF4-FFF2-40B4-BE49-F238E27FC236}">
                  <a16:creationId xmlns:a16="http://schemas.microsoft.com/office/drawing/2014/main" id="{9013B5C8-6653-41D3-AC51-72FB2650A25C}"/>
                </a:ext>
              </a:extLst>
            </p:cNvPr>
            <p:cNvSpPr/>
            <p:nvPr/>
          </p:nvSpPr>
          <p:spPr>
            <a:xfrm>
              <a:off x="7658523" y="2196787"/>
              <a:ext cx="80721" cy="75206"/>
            </a:xfrm>
            <a:custGeom>
              <a:avLst/>
              <a:gdLst/>
              <a:ahLst/>
              <a:cxnLst/>
              <a:rect l="l" t="t" r="r" b="b"/>
              <a:pathLst>
                <a:path w="2108" h="1964" extrusionOk="0">
                  <a:moveTo>
                    <a:pt x="548" y="1"/>
                  </a:moveTo>
                  <a:cubicBezTo>
                    <a:pt x="536" y="25"/>
                    <a:pt x="488" y="25"/>
                    <a:pt x="441" y="48"/>
                  </a:cubicBezTo>
                  <a:cubicBezTo>
                    <a:pt x="310" y="72"/>
                    <a:pt x="203" y="167"/>
                    <a:pt x="131" y="287"/>
                  </a:cubicBezTo>
                  <a:cubicBezTo>
                    <a:pt x="0" y="525"/>
                    <a:pt x="72" y="870"/>
                    <a:pt x="310" y="989"/>
                  </a:cubicBezTo>
                  <a:cubicBezTo>
                    <a:pt x="417" y="1049"/>
                    <a:pt x="512" y="1108"/>
                    <a:pt x="607" y="1168"/>
                  </a:cubicBezTo>
                  <a:cubicBezTo>
                    <a:pt x="726" y="1263"/>
                    <a:pt x="834" y="1370"/>
                    <a:pt x="929" y="1489"/>
                  </a:cubicBezTo>
                  <a:cubicBezTo>
                    <a:pt x="988" y="1560"/>
                    <a:pt x="1036" y="1644"/>
                    <a:pt x="1084" y="1715"/>
                  </a:cubicBezTo>
                  <a:cubicBezTo>
                    <a:pt x="1179" y="1874"/>
                    <a:pt x="1354" y="1964"/>
                    <a:pt x="1530" y="1964"/>
                  </a:cubicBezTo>
                  <a:cubicBezTo>
                    <a:pt x="1618" y="1964"/>
                    <a:pt x="1707" y="1941"/>
                    <a:pt x="1786" y="1894"/>
                  </a:cubicBezTo>
                  <a:cubicBezTo>
                    <a:pt x="2024" y="1763"/>
                    <a:pt x="2108" y="1430"/>
                    <a:pt x="1965" y="1191"/>
                  </a:cubicBezTo>
                  <a:cubicBezTo>
                    <a:pt x="1679" y="727"/>
                    <a:pt x="1286" y="322"/>
                    <a:pt x="810" y="72"/>
                  </a:cubicBezTo>
                  <a:cubicBezTo>
                    <a:pt x="726" y="25"/>
                    <a:pt x="631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" name="Google Shape;1943;p57">
              <a:extLst>
                <a:ext uri="{FF2B5EF4-FFF2-40B4-BE49-F238E27FC236}">
                  <a16:creationId xmlns:a16="http://schemas.microsoft.com/office/drawing/2014/main" id="{C2F281A6-5BE2-44E2-8EE2-267DE64116B6}"/>
                </a:ext>
              </a:extLst>
            </p:cNvPr>
            <p:cNvSpPr/>
            <p:nvPr/>
          </p:nvSpPr>
          <p:spPr>
            <a:xfrm>
              <a:off x="7722776" y="2733867"/>
              <a:ext cx="89413" cy="72909"/>
            </a:xfrm>
            <a:custGeom>
              <a:avLst/>
              <a:gdLst/>
              <a:ahLst/>
              <a:cxnLst/>
              <a:rect l="l" t="t" r="r" b="b"/>
              <a:pathLst>
                <a:path w="2335" h="1904" extrusionOk="0">
                  <a:moveTo>
                    <a:pt x="1775" y="0"/>
                  </a:moveTo>
                  <a:cubicBezTo>
                    <a:pt x="1596" y="0"/>
                    <a:pt x="1406" y="84"/>
                    <a:pt x="1323" y="250"/>
                  </a:cubicBezTo>
                  <a:cubicBezTo>
                    <a:pt x="1299" y="310"/>
                    <a:pt x="1251" y="369"/>
                    <a:pt x="1203" y="429"/>
                  </a:cubicBezTo>
                  <a:cubicBezTo>
                    <a:pt x="1132" y="500"/>
                    <a:pt x="1073" y="572"/>
                    <a:pt x="977" y="655"/>
                  </a:cubicBezTo>
                  <a:cubicBezTo>
                    <a:pt x="894" y="715"/>
                    <a:pt x="799" y="774"/>
                    <a:pt x="703" y="810"/>
                  </a:cubicBezTo>
                  <a:lnTo>
                    <a:pt x="430" y="905"/>
                  </a:lnTo>
                  <a:cubicBezTo>
                    <a:pt x="168" y="965"/>
                    <a:pt x="1" y="1274"/>
                    <a:pt x="72" y="1524"/>
                  </a:cubicBezTo>
                  <a:cubicBezTo>
                    <a:pt x="131" y="1758"/>
                    <a:pt x="332" y="1904"/>
                    <a:pt x="554" y="1904"/>
                  </a:cubicBezTo>
                  <a:cubicBezTo>
                    <a:pt x="603" y="1904"/>
                    <a:pt x="653" y="1897"/>
                    <a:pt x="703" y="1881"/>
                  </a:cubicBezTo>
                  <a:cubicBezTo>
                    <a:pt x="1334" y="1739"/>
                    <a:pt x="1870" y="1334"/>
                    <a:pt x="2204" y="774"/>
                  </a:cubicBezTo>
                  <a:cubicBezTo>
                    <a:pt x="2335" y="536"/>
                    <a:pt x="2263" y="203"/>
                    <a:pt x="2025" y="72"/>
                  </a:cubicBezTo>
                  <a:cubicBezTo>
                    <a:pt x="1954" y="24"/>
                    <a:pt x="1858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" name="Google Shape;1944;p57">
              <a:extLst>
                <a:ext uri="{FF2B5EF4-FFF2-40B4-BE49-F238E27FC236}">
                  <a16:creationId xmlns:a16="http://schemas.microsoft.com/office/drawing/2014/main" id="{8C8F2A02-BABB-4170-95A9-DADD03C0A744}"/>
                </a:ext>
              </a:extLst>
            </p:cNvPr>
            <p:cNvSpPr/>
            <p:nvPr/>
          </p:nvSpPr>
          <p:spPr>
            <a:xfrm>
              <a:off x="6987422" y="2228722"/>
              <a:ext cx="541647" cy="679347"/>
            </a:xfrm>
            <a:custGeom>
              <a:avLst/>
              <a:gdLst/>
              <a:ahLst/>
              <a:cxnLst/>
              <a:rect l="l" t="t" r="r" b="b"/>
              <a:pathLst>
                <a:path w="14145" h="17741" extrusionOk="0">
                  <a:moveTo>
                    <a:pt x="2250" y="0"/>
                  </a:moveTo>
                  <a:cubicBezTo>
                    <a:pt x="2119" y="0"/>
                    <a:pt x="1989" y="12"/>
                    <a:pt x="1858" y="48"/>
                  </a:cubicBezTo>
                  <a:lnTo>
                    <a:pt x="1834" y="48"/>
                  </a:lnTo>
                  <a:cubicBezTo>
                    <a:pt x="810" y="274"/>
                    <a:pt x="0" y="1310"/>
                    <a:pt x="0" y="2501"/>
                  </a:cubicBezTo>
                  <a:lnTo>
                    <a:pt x="0" y="15240"/>
                  </a:lnTo>
                  <a:cubicBezTo>
                    <a:pt x="0" y="16597"/>
                    <a:pt x="1024" y="17740"/>
                    <a:pt x="2262" y="17740"/>
                  </a:cubicBezTo>
                  <a:lnTo>
                    <a:pt x="11883" y="17740"/>
                  </a:lnTo>
                  <a:cubicBezTo>
                    <a:pt x="13097" y="17740"/>
                    <a:pt x="14145" y="16597"/>
                    <a:pt x="14145" y="15240"/>
                  </a:cubicBezTo>
                  <a:lnTo>
                    <a:pt x="14145" y="2501"/>
                  </a:lnTo>
                  <a:cubicBezTo>
                    <a:pt x="14145" y="1143"/>
                    <a:pt x="13121" y="0"/>
                    <a:pt x="11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" name="Google Shape;1945;p57">
              <a:extLst>
                <a:ext uri="{FF2B5EF4-FFF2-40B4-BE49-F238E27FC236}">
                  <a16:creationId xmlns:a16="http://schemas.microsoft.com/office/drawing/2014/main" id="{5FF3F454-AA6A-4F95-B8F8-BE1E59C51E22}"/>
                </a:ext>
              </a:extLst>
            </p:cNvPr>
            <p:cNvSpPr/>
            <p:nvPr/>
          </p:nvSpPr>
          <p:spPr>
            <a:xfrm>
              <a:off x="6964140" y="2230981"/>
              <a:ext cx="99905" cy="67203"/>
            </a:xfrm>
            <a:custGeom>
              <a:avLst/>
              <a:gdLst/>
              <a:ahLst/>
              <a:cxnLst/>
              <a:rect l="l" t="t" r="r" b="b"/>
              <a:pathLst>
                <a:path w="2609" h="1755" extrusionOk="0">
                  <a:moveTo>
                    <a:pt x="2442" y="1"/>
                  </a:moveTo>
                  <a:cubicBezTo>
                    <a:pt x="2430" y="13"/>
                    <a:pt x="2430" y="13"/>
                    <a:pt x="2418" y="13"/>
                  </a:cubicBezTo>
                  <a:cubicBezTo>
                    <a:pt x="2192" y="72"/>
                    <a:pt x="1954" y="156"/>
                    <a:pt x="1739" y="239"/>
                  </a:cubicBezTo>
                  <a:cubicBezTo>
                    <a:pt x="1537" y="334"/>
                    <a:pt x="1323" y="453"/>
                    <a:pt x="1132" y="572"/>
                  </a:cubicBezTo>
                  <a:cubicBezTo>
                    <a:pt x="739" y="822"/>
                    <a:pt x="382" y="1132"/>
                    <a:pt x="60" y="1477"/>
                  </a:cubicBezTo>
                  <a:cubicBezTo>
                    <a:pt x="37" y="1501"/>
                    <a:pt x="13" y="1537"/>
                    <a:pt x="1" y="1584"/>
                  </a:cubicBezTo>
                  <a:cubicBezTo>
                    <a:pt x="1" y="1620"/>
                    <a:pt x="13" y="1668"/>
                    <a:pt x="49" y="1703"/>
                  </a:cubicBezTo>
                  <a:cubicBezTo>
                    <a:pt x="75" y="1736"/>
                    <a:pt x="122" y="1754"/>
                    <a:pt x="170" y="1754"/>
                  </a:cubicBezTo>
                  <a:cubicBezTo>
                    <a:pt x="209" y="1754"/>
                    <a:pt x="248" y="1742"/>
                    <a:pt x="275" y="1715"/>
                  </a:cubicBezTo>
                  <a:cubicBezTo>
                    <a:pt x="584" y="1382"/>
                    <a:pt x="930" y="1084"/>
                    <a:pt x="1299" y="834"/>
                  </a:cubicBezTo>
                  <a:cubicBezTo>
                    <a:pt x="1573" y="656"/>
                    <a:pt x="1870" y="513"/>
                    <a:pt x="2192" y="406"/>
                  </a:cubicBezTo>
                  <a:lnTo>
                    <a:pt x="2168" y="406"/>
                  </a:lnTo>
                  <a:cubicBezTo>
                    <a:pt x="2192" y="406"/>
                    <a:pt x="2192" y="406"/>
                    <a:pt x="2204" y="394"/>
                  </a:cubicBezTo>
                  <a:lnTo>
                    <a:pt x="2216" y="394"/>
                  </a:lnTo>
                  <a:cubicBezTo>
                    <a:pt x="2311" y="358"/>
                    <a:pt x="2394" y="346"/>
                    <a:pt x="2477" y="310"/>
                  </a:cubicBezTo>
                  <a:cubicBezTo>
                    <a:pt x="2561" y="298"/>
                    <a:pt x="2608" y="227"/>
                    <a:pt x="2597" y="132"/>
                  </a:cubicBezTo>
                  <a:cubicBezTo>
                    <a:pt x="2573" y="60"/>
                    <a:pt x="2513" y="1"/>
                    <a:pt x="2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" name="Google Shape;1946;p57">
              <a:extLst>
                <a:ext uri="{FF2B5EF4-FFF2-40B4-BE49-F238E27FC236}">
                  <a16:creationId xmlns:a16="http://schemas.microsoft.com/office/drawing/2014/main" id="{007386FF-4ED8-46A7-9C58-EE60573CA4AB}"/>
                </a:ext>
              </a:extLst>
            </p:cNvPr>
            <p:cNvSpPr/>
            <p:nvPr/>
          </p:nvSpPr>
          <p:spPr>
            <a:xfrm>
              <a:off x="6973713" y="2241014"/>
              <a:ext cx="541686" cy="679807"/>
            </a:xfrm>
            <a:custGeom>
              <a:avLst/>
              <a:gdLst/>
              <a:ahLst/>
              <a:cxnLst/>
              <a:rect l="l" t="t" r="r" b="b"/>
              <a:pathLst>
                <a:path w="14146" h="17753" extrusionOk="0">
                  <a:moveTo>
                    <a:pt x="9216" y="1"/>
                  </a:moveTo>
                  <a:lnTo>
                    <a:pt x="9216" y="13"/>
                  </a:lnTo>
                  <a:lnTo>
                    <a:pt x="2406" y="13"/>
                  </a:lnTo>
                  <a:cubicBezTo>
                    <a:pt x="1751" y="382"/>
                    <a:pt x="1073" y="727"/>
                    <a:pt x="406" y="1096"/>
                  </a:cubicBezTo>
                  <a:cubicBezTo>
                    <a:pt x="156" y="1501"/>
                    <a:pt x="1" y="1989"/>
                    <a:pt x="1" y="2513"/>
                  </a:cubicBezTo>
                  <a:lnTo>
                    <a:pt x="1" y="15253"/>
                  </a:lnTo>
                  <a:cubicBezTo>
                    <a:pt x="1" y="16598"/>
                    <a:pt x="1025" y="17753"/>
                    <a:pt x="2263" y="17753"/>
                  </a:cubicBezTo>
                  <a:lnTo>
                    <a:pt x="11883" y="17753"/>
                  </a:lnTo>
                  <a:cubicBezTo>
                    <a:pt x="13098" y="17753"/>
                    <a:pt x="14146" y="16598"/>
                    <a:pt x="14146" y="15253"/>
                  </a:cubicBezTo>
                  <a:lnTo>
                    <a:pt x="14146" y="2501"/>
                  </a:lnTo>
                  <a:cubicBezTo>
                    <a:pt x="14146" y="1156"/>
                    <a:pt x="13122" y="1"/>
                    <a:pt x="11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" name="Google Shape;1947;p57">
              <a:extLst>
                <a:ext uri="{FF2B5EF4-FFF2-40B4-BE49-F238E27FC236}">
                  <a16:creationId xmlns:a16="http://schemas.microsoft.com/office/drawing/2014/main" id="{CA957922-B6B5-4D43-B877-23EAD0916382}"/>
                </a:ext>
              </a:extLst>
            </p:cNvPr>
            <p:cNvSpPr/>
            <p:nvPr/>
          </p:nvSpPr>
          <p:spPr>
            <a:xfrm>
              <a:off x="7421459" y="2267014"/>
              <a:ext cx="51082" cy="57018"/>
            </a:xfrm>
            <a:custGeom>
              <a:avLst/>
              <a:gdLst/>
              <a:ahLst/>
              <a:cxnLst/>
              <a:rect l="l" t="t" r="r" b="b"/>
              <a:pathLst>
                <a:path w="1334" h="1489" extrusionOk="0">
                  <a:moveTo>
                    <a:pt x="1" y="1"/>
                  </a:moveTo>
                  <a:cubicBezTo>
                    <a:pt x="608" y="251"/>
                    <a:pt x="1095" y="798"/>
                    <a:pt x="1333" y="1489"/>
                  </a:cubicBezTo>
                  <a:cubicBezTo>
                    <a:pt x="1107" y="798"/>
                    <a:pt x="608" y="251"/>
                    <a:pt x="1" y="1"/>
                  </a:cubicBezTo>
                  <a:close/>
                </a:path>
              </a:pathLst>
            </a:custGeom>
            <a:solidFill>
              <a:srgbClr val="F2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" name="Google Shape;1948;p57">
              <a:extLst>
                <a:ext uri="{FF2B5EF4-FFF2-40B4-BE49-F238E27FC236}">
                  <a16:creationId xmlns:a16="http://schemas.microsoft.com/office/drawing/2014/main" id="{C83DDCEA-7C21-4A1B-AE51-8C4D1DEA3401}"/>
                </a:ext>
              </a:extLst>
            </p:cNvPr>
            <p:cNvSpPr/>
            <p:nvPr/>
          </p:nvSpPr>
          <p:spPr>
            <a:xfrm>
              <a:off x="6942735" y="2267014"/>
              <a:ext cx="51082" cy="57018"/>
            </a:xfrm>
            <a:custGeom>
              <a:avLst/>
              <a:gdLst/>
              <a:ahLst/>
              <a:cxnLst/>
              <a:rect l="l" t="t" r="r" b="b"/>
              <a:pathLst>
                <a:path w="1334" h="1489" extrusionOk="0">
                  <a:moveTo>
                    <a:pt x="0" y="1489"/>
                  </a:moveTo>
                  <a:cubicBezTo>
                    <a:pt x="238" y="798"/>
                    <a:pt x="727" y="250"/>
                    <a:pt x="1334" y="0"/>
                  </a:cubicBezTo>
                  <a:cubicBezTo>
                    <a:pt x="727" y="250"/>
                    <a:pt x="238" y="798"/>
                    <a:pt x="0" y="1489"/>
                  </a:cubicBezTo>
                  <a:close/>
                </a:path>
              </a:pathLst>
            </a:custGeom>
            <a:solidFill>
              <a:srgbClr val="F2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" name="Google Shape;1949;p57">
              <a:extLst>
                <a:ext uri="{FF2B5EF4-FFF2-40B4-BE49-F238E27FC236}">
                  <a16:creationId xmlns:a16="http://schemas.microsoft.com/office/drawing/2014/main" id="{7399E245-5163-4320-BC15-2A6C941FAD92}"/>
                </a:ext>
              </a:extLst>
            </p:cNvPr>
            <p:cNvSpPr/>
            <p:nvPr/>
          </p:nvSpPr>
          <p:spPr>
            <a:xfrm>
              <a:off x="7421420" y="2876542"/>
              <a:ext cx="51120" cy="57056"/>
            </a:xfrm>
            <a:custGeom>
              <a:avLst/>
              <a:gdLst/>
              <a:ahLst/>
              <a:cxnLst/>
              <a:rect l="l" t="t" r="r" b="b"/>
              <a:pathLst>
                <a:path w="1335" h="1490" extrusionOk="0">
                  <a:moveTo>
                    <a:pt x="1334" y="1"/>
                  </a:moveTo>
                  <a:cubicBezTo>
                    <a:pt x="1096" y="692"/>
                    <a:pt x="608" y="1239"/>
                    <a:pt x="1" y="1489"/>
                  </a:cubicBezTo>
                  <a:cubicBezTo>
                    <a:pt x="608" y="1239"/>
                    <a:pt x="1108" y="692"/>
                    <a:pt x="1334" y="1"/>
                  </a:cubicBezTo>
                  <a:close/>
                </a:path>
              </a:pathLst>
            </a:custGeom>
            <a:solidFill>
              <a:srgbClr val="F2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" name="Google Shape;1950;p57">
              <a:extLst>
                <a:ext uri="{FF2B5EF4-FFF2-40B4-BE49-F238E27FC236}">
                  <a16:creationId xmlns:a16="http://schemas.microsoft.com/office/drawing/2014/main" id="{4B803274-5B22-4946-B40A-F25AAFF4C461}"/>
                </a:ext>
              </a:extLst>
            </p:cNvPr>
            <p:cNvSpPr/>
            <p:nvPr/>
          </p:nvSpPr>
          <p:spPr>
            <a:xfrm>
              <a:off x="6943195" y="2876580"/>
              <a:ext cx="51082" cy="57018"/>
            </a:xfrm>
            <a:custGeom>
              <a:avLst/>
              <a:gdLst/>
              <a:ahLst/>
              <a:cxnLst/>
              <a:rect l="l" t="t" r="r" b="b"/>
              <a:pathLst>
                <a:path w="1334" h="1489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691"/>
                    <a:pt x="715" y="1238"/>
                    <a:pt x="1334" y="1488"/>
                  </a:cubicBezTo>
                  <a:cubicBezTo>
                    <a:pt x="727" y="1238"/>
                    <a:pt x="227" y="691"/>
                    <a:pt x="1" y="1"/>
                  </a:cubicBezTo>
                  <a:close/>
                </a:path>
              </a:pathLst>
            </a:custGeom>
            <a:solidFill>
              <a:srgbClr val="F2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" name="Google Shape;1951;p57">
              <a:extLst>
                <a:ext uri="{FF2B5EF4-FFF2-40B4-BE49-F238E27FC236}">
                  <a16:creationId xmlns:a16="http://schemas.microsoft.com/office/drawing/2014/main" id="{D620C1FA-3EB2-4774-B85C-C82A392DD8BB}"/>
                </a:ext>
              </a:extLst>
            </p:cNvPr>
            <p:cNvSpPr/>
            <p:nvPr/>
          </p:nvSpPr>
          <p:spPr>
            <a:xfrm>
              <a:off x="6938178" y="2260619"/>
              <a:ext cx="540307" cy="679347"/>
            </a:xfrm>
            <a:custGeom>
              <a:avLst/>
              <a:gdLst/>
              <a:ahLst/>
              <a:cxnLst/>
              <a:rect l="l" t="t" r="r" b="b"/>
              <a:pathLst>
                <a:path w="14110" h="17741" extrusionOk="0">
                  <a:moveTo>
                    <a:pt x="2239" y="1"/>
                  </a:moveTo>
                  <a:cubicBezTo>
                    <a:pt x="1024" y="1"/>
                    <a:pt x="0" y="1144"/>
                    <a:pt x="0" y="2501"/>
                  </a:cubicBezTo>
                  <a:lnTo>
                    <a:pt x="0" y="15241"/>
                  </a:lnTo>
                  <a:cubicBezTo>
                    <a:pt x="0" y="16598"/>
                    <a:pt x="1024" y="17741"/>
                    <a:pt x="2239" y="17741"/>
                  </a:cubicBezTo>
                  <a:lnTo>
                    <a:pt x="11859" y="17741"/>
                  </a:lnTo>
                  <a:cubicBezTo>
                    <a:pt x="13073" y="17741"/>
                    <a:pt x="14109" y="16598"/>
                    <a:pt x="14109" y="15241"/>
                  </a:cubicBezTo>
                  <a:lnTo>
                    <a:pt x="14109" y="2501"/>
                  </a:lnTo>
                  <a:cubicBezTo>
                    <a:pt x="14085" y="1144"/>
                    <a:pt x="13061" y="1"/>
                    <a:pt x="11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" name="Google Shape;1952;p57">
              <a:extLst>
                <a:ext uri="{FF2B5EF4-FFF2-40B4-BE49-F238E27FC236}">
                  <a16:creationId xmlns:a16="http://schemas.microsoft.com/office/drawing/2014/main" id="{F48F696F-D85F-42DC-BC4F-04339102AE14}"/>
                </a:ext>
              </a:extLst>
            </p:cNvPr>
            <p:cNvSpPr/>
            <p:nvPr/>
          </p:nvSpPr>
          <p:spPr>
            <a:xfrm>
              <a:off x="6937259" y="2268813"/>
              <a:ext cx="502934" cy="671153"/>
            </a:xfrm>
            <a:custGeom>
              <a:avLst/>
              <a:gdLst/>
              <a:ahLst/>
              <a:cxnLst/>
              <a:rect l="l" t="t" r="r" b="b"/>
              <a:pathLst>
                <a:path w="13134" h="17527" extrusionOk="0">
                  <a:moveTo>
                    <a:pt x="1346" y="1"/>
                  </a:moveTo>
                  <a:cubicBezTo>
                    <a:pt x="560" y="418"/>
                    <a:pt x="0" y="1287"/>
                    <a:pt x="0" y="2287"/>
                  </a:cubicBezTo>
                  <a:lnTo>
                    <a:pt x="0" y="15027"/>
                  </a:lnTo>
                  <a:cubicBezTo>
                    <a:pt x="0" y="16384"/>
                    <a:pt x="1036" y="17527"/>
                    <a:pt x="2263" y="17527"/>
                  </a:cubicBezTo>
                  <a:lnTo>
                    <a:pt x="11883" y="17527"/>
                  </a:lnTo>
                  <a:cubicBezTo>
                    <a:pt x="12347" y="17527"/>
                    <a:pt x="12776" y="17360"/>
                    <a:pt x="13133" y="17098"/>
                  </a:cubicBezTo>
                  <a:lnTo>
                    <a:pt x="13133" y="17098"/>
                  </a:lnTo>
                  <a:cubicBezTo>
                    <a:pt x="12833" y="17126"/>
                    <a:pt x="12541" y="17138"/>
                    <a:pt x="12251" y="17138"/>
                  </a:cubicBezTo>
                  <a:cubicBezTo>
                    <a:pt x="12045" y="17138"/>
                    <a:pt x="11840" y="17132"/>
                    <a:pt x="11633" y="17122"/>
                  </a:cubicBezTo>
                  <a:cubicBezTo>
                    <a:pt x="10514" y="17098"/>
                    <a:pt x="9406" y="16920"/>
                    <a:pt x="8359" y="16574"/>
                  </a:cubicBezTo>
                  <a:cubicBezTo>
                    <a:pt x="7823" y="16396"/>
                    <a:pt x="7287" y="16193"/>
                    <a:pt x="6775" y="15920"/>
                  </a:cubicBezTo>
                  <a:cubicBezTo>
                    <a:pt x="6513" y="15789"/>
                    <a:pt x="6251" y="15634"/>
                    <a:pt x="6001" y="15491"/>
                  </a:cubicBezTo>
                  <a:cubicBezTo>
                    <a:pt x="5751" y="15336"/>
                    <a:pt x="5513" y="15181"/>
                    <a:pt x="5275" y="15003"/>
                  </a:cubicBezTo>
                  <a:cubicBezTo>
                    <a:pt x="4858" y="14681"/>
                    <a:pt x="4453" y="14348"/>
                    <a:pt x="4096" y="13955"/>
                  </a:cubicBezTo>
                  <a:cubicBezTo>
                    <a:pt x="3739" y="13586"/>
                    <a:pt x="3418" y="13181"/>
                    <a:pt x="3132" y="12753"/>
                  </a:cubicBezTo>
                  <a:cubicBezTo>
                    <a:pt x="2548" y="11883"/>
                    <a:pt x="2084" y="10955"/>
                    <a:pt x="1763" y="9966"/>
                  </a:cubicBezTo>
                  <a:cubicBezTo>
                    <a:pt x="1584" y="9466"/>
                    <a:pt x="1441" y="8954"/>
                    <a:pt x="1334" y="8454"/>
                  </a:cubicBezTo>
                  <a:lnTo>
                    <a:pt x="1143" y="7597"/>
                  </a:lnTo>
                  <a:cubicBezTo>
                    <a:pt x="1084" y="7276"/>
                    <a:pt x="1048" y="6942"/>
                    <a:pt x="1013" y="6633"/>
                  </a:cubicBezTo>
                  <a:cubicBezTo>
                    <a:pt x="953" y="5978"/>
                    <a:pt x="929" y="5311"/>
                    <a:pt x="941" y="4644"/>
                  </a:cubicBezTo>
                  <a:cubicBezTo>
                    <a:pt x="953" y="3990"/>
                    <a:pt x="1001" y="3311"/>
                    <a:pt x="1060" y="2656"/>
                  </a:cubicBezTo>
                  <a:cubicBezTo>
                    <a:pt x="1132" y="1763"/>
                    <a:pt x="1251" y="894"/>
                    <a:pt x="1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" name="Google Shape;1953;p57">
              <a:extLst>
                <a:ext uri="{FF2B5EF4-FFF2-40B4-BE49-F238E27FC236}">
                  <a16:creationId xmlns:a16="http://schemas.microsoft.com/office/drawing/2014/main" id="{4F271D93-DFED-46B3-8A88-4B22F30AD82A}"/>
                </a:ext>
              </a:extLst>
            </p:cNvPr>
            <p:cNvSpPr/>
            <p:nvPr/>
          </p:nvSpPr>
          <p:spPr>
            <a:xfrm>
              <a:off x="7030730" y="2316716"/>
              <a:ext cx="154587" cy="12330"/>
            </a:xfrm>
            <a:custGeom>
              <a:avLst/>
              <a:gdLst/>
              <a:ahLst/>
              <a:cxnLst/>
              <a:rect l="l" t="t" r="r" b="b"/>
              <a:pathLst>
                <a:path w="4037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3870" y="322"/>
                  </a:lnTo>
                  <a:cubicBezTo>
                    <a:pt x="3965" y="322"/>
                    <a:pt x="4036" y="250"/>
                    <a:pt x="4036" y="155"/>
                  </a:cubicBezTo>
                  <a:cubicBezTo>
                    <a:pt x="4036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" name="Google Shape;1954;p57">
              <a:extLst>
                <a:ext uri="{FF2B5EF4-FFF2-40B4-BE49-F238E27FC236}">
                  <a16:creationId xmlns:a16="http://schemas.microsoft.com/office/drawing/2014/main" id="{03F466B1-118A-4BBC-AC4B-787F42278EFD}"/>
                </a:ext>
              </a:extLst>
            </p:cNvPr>
            <p:cNvSpPr/>
            <p:nvPr/>
          </p:nvSpPr>
          <p:spPr>
            <a:xfrm>
              <a:off x="7032070" y="2351792"/>
              <a:ext cx="347007" cy="12828"/>
            </a:xfrm>
            <a:custGeom>
              <a:avLst/>
              <a:gdLst/>
              <a:ahLst/>
              <a:cxnLst/>
              <a:rect l="l" t="t" r="r" b="b"/>
              <a:pathLst>
                <a:path w="9062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95" y="334"/>
                  </a:lnTo>
                  <a:cubicBezTo>
                    <a:pt x="8990" y="334"/>
                    <a:pt x="9062" y="251"/>
                    <a:pt x="9062" y="168"/>
                  </a:cubicBezTo>
                  <a:cubicBezTo>
                    <a:pt x="9050" y="72"/>
                    <a:pt x="8978" y="1"/>
                    <a:pt x="8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2" name="Google Shape;1955;p57">
              <a:extLst>
                <a:ext uri="{FF2B5EF4-FFF2-40B4-BE49-F238E27FC236}">
                  <a16:creationId xmlns:a16="http://schemas.microsoft.com/office/drawing/2014/main" id="{7BC0A200-5A35-4E11-8212-F91A1D2D4B16}"/>
                </a:ext>
              </a:extLst>
            </p:cNvPr>
            <p:cNvSpPr/>
            <p:nvPr/>
          </p:nvSpPr>
          <p:spPr>
            <a:xfrm>
              <a:off x="7078594" y="2271800"/>
              <a:ext cx="630563" cy="488076"/>
            </a:xfrm>
            <a:custGeom>
              <a:avLst/>
              <a:gdLst/>
              <a:ahLst/>
              <a:cxnLst/>
              <a:rect l="l" t="t" r="r" b="b"/>
              <a:pathLst>
                <a:path w="16467" h="12746" extrusionOk="0">
                  <a:moveTo>
                    <a:pt x="14714" y="1"/>
                  </a:moveTo>
                  <a:cubicBezTo>
                    <a:pt x="14694" y="1"/>
                    <a:pt x="14681" y="6"/>
                    <a:pt x="14657" y="6"/>
                  </a:cubicBezTo>
                  <a:cubicBezTo>
                    <a:pt x="14443" y="78"/>
                    <a:pt x="14216" y="185"/>
                    <a:pt x="14014" y="292"/>
                  </a:cubicBezTo>
                  <a:cubicBezTo>
                    <a:pt x="13812" y="387"/>
                    <a:pt x="13621" y="506"/>
                    <a:pt x="13395" y="661"/>
                  </a:cubicBezTo>
                  <a:cubicBezTo>
                    <a:pt x="13062" y="887"/>
                    <a:pt x="12716" y="1161"/>
                    <a:pt x="12335" y="1518"/>
                  </a:cubicBezTo>
                  <a:cubicBezTo>
                    <a:pt x="11966" y="1876"/>
                    <a:pt x="11597" y="2268"/>
                    <a:pt x="11252" y="2661"/>
                  </a:cubicBezTo>
                  <a:cubicBezTo>
                    <a:pt x="10990" y="2935"/>
                    <a:pt x="10716" y="3233"/>
                    <a:pt x="10454" y="3507"/>
                  </a:cubicBezTo>
                  <a:cubicBezTo>
                    <a:pt x="9978" y="3983"/>
                    <a:pt x="9561" y="4340"/>
                    <a:pt x="9133" y="4638"/>
                  </a:cubicBezTo>
                  <a:cubicBezTo>
                    <a:pt x="8930" y="4757"/>
                    <a:pt x="8740" y="4876"/>
                    <a:pt x="8549" y="4959"/>
                  </a:cubicBezTo>
                  <a:cubicBezTo>
                    <a:pt x="8335" y="5066"/>
                    <a:pt x="8120" y="5162"/>
                    <a:pt x="7835" y="5257"/>
                  </a:cubicBezTo>
                  <a:cubicBezTo>
                    <a:pt x="7228" y="5471"/>
                    <a:pt x="6573" y="5590"/>
                    <a:pt x="5918" y="5650"/>
                  </a:cubicBezTo>
                  <a:cubicBezTo>
                    <a:pt x="5751" y="5662"/>
                    <a:pt x="5596" y="5662"/>
                    <a:pt x="5442" y="5662"/>
                  </a:cubicBezTo>
                  <a:cubicBezTo>
                    <a:pt x="5001" y="5662"/>
                    <a:pt x="4572" y="5614"/>
                    <a:pt x="4168" y="5543"/>
                  </a:cubicBezTo>
                  <a:cubicBezTo>
                    <a:pt x="4049" y="5519"/>
                    <a:pt x="3918" y="5483"/>
                    <a:pt x="3799" y="5459"/>
                  </a:cubicBezTo>
                  <a:cubicBezTo>
                    <a:pt x="3656" y="5412"/>
                    <a:pt x="3513" y="5364"/>
                    <a:pt x="3418" y="5316"/>
                  </a:cubicBezTo>
                  <a:lnTo>
                    <a:pt x="3275" y="5257"/>
                  </a:lnTo>
                  <a:cubicBezTo>
                    <a:pt x="3072" y="5174"/>
                    <a:pt x="2858" y="5078"/>
                    <a:pt x="2656" y="5043"/>
                  </a:cubicBezTo>
                  <a:cubicBezTo>
                    <a:pt x="2548" y="5007"/>
                    <a:pt x="2441" y="5007"/>
                    <a:pt x="2358" y="5007"/>
                  </a:cubicBezTo>
                  <a:lnTo>
                    <a:pt x="2263" y="5007"/>
                  </a:lnTo>
                  <a:cubicBezTo>
                    <a:pt x="2144" y="5019"/>
                    <a:pt x="2024" y="5043"/>
                    <a:pt x="1894" y="5102"/>
                  </a:cubicBezTo>
                  <a:cubicBezTo>
                    <a:pt x="1727" y="5162"/>
                    <a:pt x="1584" y="5257"/>
                    <a:pt x="1405" y="5412"/>
                  </a:cubicBezTo>
                  <a:cubicBezTo>
                    <a:pt x="1274" y="5531"/>
                    <a:pt x="1120" y="5697"/>
                    <a:pt x="989" y="5888"/>
                  </a:cubicBezTo>
                  <a:cubicBezTo>
                    <a:pt x="870" y="6055"/>
                    <a:pt x="762" y="6233"/>
                    <a:pt x="643" y="6448"/>
                  </a:cubicBezTo>
                  <a:cubicBezTo>
                    <a:pt x="453" y="6829"/>
                    <a:pt x="286" y="7221"/>
                    <a:pt x="143" y="7674"/>
                  </a:cubicBezTo>
                  <a:cubicBezTo>
                    <a:pt x="96" y="7805"/>
                    <a:pt x="48" y="7960"/>
                    <a:pt x="0" y="8114"/>
                  </a:cubicBezTo>
                  <a:lnTo>
                    <a:pt x="0" y="8162"/>
                  </a:lnTo>
                  <a:cubicBezTo>
                    <a:pt x="36" y="8210"/>
                    <a:pt x="60" y="8269"/>
                    <a:pt x="96" y="8317"/>
                  </a:cubicBezTo>
                  <a:lnTo>
                    <a:pt x="108" y="8317"/>
                  </a:lnTo>
                  <a:cubicBezTo>
                    <a:pt x="703" y="9186"/>
                    <a:pt x="1370" y="9948"/>
                    <a:pt x="2108" y="10579"/>
                  </a:cubicBezTo>
                  <a:cubicBezTo>
                    <a:pt x="2477" y="10900"/>
                    <a:pt x="2882" y="11186"/>
                    <a:pt x="3298" y="11448"/>
                  </a:cubicBezTo>
                  <a:cubicBezTo>
                    <a:pt x="3679" y="11710"/>
                    <a:pt x="4108" y="11913"/>
                    <a:pt x="4561" y="12103"/>
                  </a:cubicBezTo>
                  <a:cubicBezTo>
                    <a:pt x="5418" y="12484"/>
                    <a:pt x="6346" y="12686"/>
                    <a:pt x="7287" y="12734"/>
                  </a:cubicBezTo>
                  <a:cubicBezTo>
                    <a:pt x="7418" y="12734"/>
                    <a:pt x="7549" y="12746"/>
                    <a:pt x="7680" y="12746"/>
                  </a:cubicBezTo>
                  <a:cubicBezTo>
                    <a:pt x="8501" y="12746"/>
                    <a:pt x="9323" y="12615"/>
                    <a:pt x="10121" y="12365"/>
                  </a:cubicBezTo>
                  <a:cubicBezTo>
                    <a:pt x="10597" y="12210"/>
                    <a:pt x="11073" y="12008"/>
                    <a:pt x="11538" y="11746"/>
                  </a:cubicBezTo>
                  <a:cubicBezTo>
                    <a:pt x="11966" y="11532"/>
                    <a:pt x="12419" y="11234"/>
                    <a:pt x="12895" y="10889"/>
                  </a:cubicBezTo>
                  <a:cubicBezTo>
                    <a:pt x="13752" y="10246"/>
                    <a:pt x="14490" y="9519"/>
                    <a:pt x="15050" y="8710"/>
                  </a:cubicBezTo>
                  <a:cubicBezTo>
                    <a:pt x="15645" y="7876"/>
                    <a:pt x="16062" y="6924"/>
                    <a:pt x="16252" y="5959"/>
                  </a:cubicBezTo>
                  <a:cubicBezTo>
                    <a:pt x="16431" y="5090"/>
                    <a:pt x="16467" y="4162"/>
                    <a:pt x="16336" y="3173"/>
                  </a:cubicBezTo>
                  <a:cubicBezTo>
                    <a:pt x="16252" y="2554"/>
                    <a:pt x="16110" y="1959"/>
                    <a:pt x="15883" y="1435"/>
                  </a:cubicBezTo>
                  <a:cubicBezTo>
                    <a:pt x="15645" y="852"/>
                    <a:pt x="15336" y="399"/>
                    <a:pt x="14943" y="66"/>
                  </a:cubicBezTo>
                  <a:cubicBezTo>
                    <a:pt x="14919" y="42"/>
                    <a:pt x="14883" y="18"/>
                    <a:pt x="14848" y="18"/>
                  </a:cubicBezTo>
                  <a:lnTo>
                    <a:pt x="14812" y="18"/>
                  </a:lnTo>
                  <a:cubicBezTo>
                    <a:pt x="14788" y="6"/>
                    <a:pt x="14764" y="6"/>
                    <a:pt x="14752" y="6"/>
                  </a:cubicBezTo>
                  <a:cubicBezTo>
                    <a:pt x="14736" y="2"/>
                    <a:pt x="14724" y="1"/>
                    <a:pt x="14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3" name="Google Shape;1956;p57">
              <a:extLst>
                <a:ext uri="{FF2B5EF4-FFF2-40B4-BE49-F238E27FC236}">
                  <a16:creationId xmlns:a16="http://schemas.microsoft.com/office/drawing/2014/main" id="{731DF897-797F-4F92-AAD6-6000139E982F}"/>
                </a:ext>
              </a:extLst>
            </p:cNvPr>
            <p:cNvSpPr/>
            <p:nvPr/>
          </p:nvSpPr>
          <p:spPr>
            <a:xfrm>
              <a:off x="6982405" y="2383267"/>
              <a:ext cx="259432" cy="230291"/>
            </a:xfrm>
            <a:custGeom>
              <a:avLst/>
              <a:gdLst/>
              <a:ahLst/>
              <a:cxnLst/>
              <a:rect l="l" t="t" r="r" b="b"/>
              <a:pathLst>
                <a:path w="6775" h="6014" extrusionOk="0">
                  <a:moveTo>
                    <a:pt x="4060" y="0"/>
                  </a:moveTo>
                  <a:cubicBezTo>
                    <a:pt x="3870" y="0"/>
                    <a:pt x="3644" y="24"/>
                    <a:pt x="3393" y="96"/>
                  </a:cubicBezTo>
                  <a:cubicBezTo>
                    <a:pt x="3155" y="155"/>
                    <a:pt x="2917" y="262"/>
                    <a:pt x="2620" y="417"/>
                  </a:cubicBezTo>
                  <a:cubicBezTo>
                    <a:pt x="2155" y="655"/>
                    <a:pt x="1727" y="965"/>
                    <a:pt x="1298" y="1251"/>
                  </a:cubicBezTo>
                  <a:lnTo>
                    <a:pt x="1167" y="1334"/>
                  </a:lnTo>
                  <a:cubicBezTo>
                    <a:pt x="1048" y="1429"/>
                    <a:pt x="929" y="1501"/>
                    <a:pt x="786" y="1596"/>
                  </a:cubicBezTo>
                  <a:cubicBezTo>
                    <a:pt x="762" y="1608"/>
                    <a:pt x="726" y="1655"/>
                    <a:pt x="726" y="1691"/>
                  </a:cubicBezTo>
                  <a:cubicBezTo>
                    <a:pt x="715" y="1739"/>
                    <a:pt x="726" y="1786"/>
                    <a:pt x="762" y="1810"/>
                  </a:cubicBezTo>
                  <a:lnTo>
                    <a:pt x="810" y="1858"/>
                  </a:lnTo>
                  <a:cubicBezTo>
                    <a:pt x="536" y="2286"/>
                    <a:pt x="334" y="2703"/>
                    <a:pt x="191" y="3120"/>
                  </a:cubicBezTo>
                  <a:cubicBezTo>
                    <a:pt x="95" y="3417"/>
                    <a:pt x="36" y="3703"/>
                    <a:pt x="12" y="3977"/>
                  </a:cubicBezTo>
                  <a:cubicBezTo>
                    <a:pt x="0" y="4108"/>
                    <a:pt x="0" y="4239"/>
                    <a:pt x="0" y="4394"/>
                  </a:cubicBezTo>
                  <a:cubicBezTo>
                    <a:pt x="0" y="4525"/>
                    <a:pt x="36" y="4656"/>
                    <a:pt x="60" y="4834"/>
                  </a:cubicBezTo>
                  <a:cubicBezTo>
                    <a:pt x="119" y="5084"/>
                    <a:pt x="203" y="5311"/>
                    <a:pt x="322" y="5501"/>
                  </a:cubicBezTo>
                  <a:cubicBezTo>
                    <a:pt x="429" y="5656"/>
                    <a:pt x="560" y="5787"/>
                    <a:pt x="726" y="5882"/>
                  </a:cubicBezTo>
                  <a:cubicBezTo>
                    <a:pt x="857" y="5954"/>
                    <a:pt x="1024" y="6001"/>
                    <a:pt x="1203" y="6013"/>
                  </a:cubicBezTo>
                  <a:lnTo>
                    <a:pt x="1298" y="6013"/>
                  </a:lnTo>
                  <a:cubicBezTo>
                    <a:pt x="1429" y="6013"/>
                    <a:pt x="1584" y="6001"/>
                    <a:pt x="1739" y="5965"/>
                  </a:cubicBezTo>
                  <a:cubicBezTo>
                    <a:pt x="2000" y="5918"/>
                    <a:pt x="2239" y="5846"/>
                    <a:pt x="2501" y="5763"/>
                  </a:cubicBezTo>
                  <a:lnTo>
                    <a:pt x="2608" y="5727"/>
                  </a:lnTo>
                  <a:cubicBezTo>
                    <a:pt x="2679" y="5703"/>
                    <a:pt x="2774" y="5680"/>
                    <a:pt x="2846" y="5656"/>
                  </a:cubicBezTo>
                  <a:cubicBezTo>
                    <a:pt x="2917" y="5644"/>
                    <a:pt x="2989" y="5608"/>
                    <a:pt x="3072" y="5596"/>
                  </a:cubicBezTo>
                  <a:lnTo>
                    <a:pt x="3096" y="5596"/>
                  </a:lnTo>
                  <a:cubicBezTo>
                    <a:pt x="3310" y="5549"/>
                    <a:pt x="3513" y="5525"/>
                    <a:pt x="3739" y="5477"/>
                  </a:cubicBezTo>
                  <a:cubicBezTo>
                    <a:pt x="3870" y="5442"/>
                    <a:pt x="4025" y="5430"/>
                    <a:pt x="4155" y="5406"/>
                  </a:cubicBezTo>
                  <a:cubicBezTo>
                    <a:pt x="4536" y="5322"/>
                    <a:pt x="4953" y="5239"/>
                    <a:pt x="5358" y="5120"/>
                  </a:cubicBezTo>
                  <a:cubicBezTo>
                    <a:pt x="5549" y="5061"/>
                    <a:pt x="5715" y="5001"/>
                    <a:pt x="5870" y="4930"/>
                  </a:cubicBezTo>
                  <a:cubicBezTo>
                    <a:pt x="6025" y="4846"/>
                    <a:pt x="6168" y="4775"/>
                    <a:pt x="6251" y="4691"/>
                  </a:cubicBezTo>
                  <a:cubicBezTo>
                    <a:pt x="6370" y="4584"/>
                    <a:pt x="6441" y="4477"/>
                    <a:pt x="6489" y="4346"/>
                  </a:cubicBezTo>
                  <a:cubicBezTo>
                    <a:pt x="6537" y="4239"/>
                    <a:pt x="6561" y="4096"/>
                    <a:pt x="6489" y="3941"/>
                  </a:cubicBezTo>
                  <a:cubicBezTo>
                    <a:pt x="6441" y="3870"/>
                    <a:pt x="6406" y="3798"/>
                    <a:pt x="6322" y="3751"/>
                  </a:cubicBezTo>
                  <a:cubicBezTo>
                    <a:pt x="6263" y="3703"/>
                    <a:pt x="6180" y="3656"/>
                    <a:pt x="6084" y="3620"/>
                  </a:cubicBezTo>
                  <a:lnTo>
                    <a:pt x="6072" y="3620"/>
                  </a:lnTo>
                  <a:cubicBezTo>
                    <a:pt x="6120" y="3596"/>
                    <a:pt x="6168" y="3596"/>
                    <a:pt x="6191" y="3584"/>
                  </a:cubicBezTo>
                  <a:cubicBezTo>
                    <a:pt x="6430" y="3501"/>
                    <a:pt x="6727" y="3346"/>
                    <a:pt x="6751" y="3060"/>
                  </a:cubicBezTo>
                  <a:cubicBezTo>
                    <a:pt x="6775" y="2929"/>
                    <a:pt x="6727" y="2763"/>
                    <a:pt x="6620" y="2644"/>
                  </a:cubicBezTo>
                  <a:cubicBezTo>
                    <a:pt x="6537" y="2525"/>
                    <a:pt x="6406" y="2441"/>
                    <a:pt x="6215" y="2382"/>
                  </a:cubicBezTo>
                  <a:cubicBezTo>
                    <a:pt x="6144" y="2346"/>
                    <a:pt x="6072" y="2334"/>
                    <a:pt x="6001" y="2322"/>
                  </a:cubicBezTo>
                  <a:lnTo>
                    <a:pt x="6037" y="2310"/>
                  </a:lnTo>
                  <a:cubicBezTo>
                    <a:pt x="6132" y="2263"/>
                    <a:pt x="6251" y="2167"/>
                    <a:pt x="6322" y="2036"/>
                  </a:cubicBezTo>
                  <a:cubicBezTo>
                    <a:pt x="6358" y="1977"/>
                    <a:pt x="6370" y="1917"/>
                    <a:pt x="6358" y="1846"/>
                  </a:cubicBezTo>
                  <a:cubicBezTo>
                    <a:pt x="6358" y="1774"/>
                    <a:pt x="6311" y="1691"/>
                    <a:pt x="6275" y="1620"/>
                  </a:cubicBezTo>
                  <a:cubicBezTo>
                    <a:pt x="6251" y="1572"/>
                    <a:pt x="6203" y="1512"/>
                    <a:pt x="6144" y="1477"/>
                  </a:cubicBezTo>
                  <a:cubicBezTo>
                    <a:pt x="6084" y="1429"/>
                    <a:pt x="6025" y="1382"/>
                    <a:pt x="5941" y="1358"/>
                  </a:cubicBezTo>
                  <a:cubicBezTo>
                    <a:pt x="5763" y="1274"/>
                    <a:pt x="5560" y="1262"/>
                    <a:pt x="5429" y="1251"/>
                  </a:cubicBezTo>
                  <a:cubicBezTo>
                    <a:pt x="5358" y="1251"/>
                    <a:pt x="5263" y="1239"/>
                    <a:pt x="5191" y="1239"/>
                  </a:cubicBezTo>
                  <a:cubicBezTo>
                    <a:pt x="4989" y="1239"/>
                    <a:pt x="4775" y="1251"/>
                    <a:pt x="4489" y="1274"/>
                  </a:cubicBezTo>
                  <a:lnTo>
                    <a:pt x="4406" y="1274"/>
                  </a:lnTo>
                  <a:cubicBezTo>
                    <a:pt x="4441" y="1262"/>
                    <a:pt x="4465" y="1239"/>
                    <a:pt x="4477" y="1215"/>
                  </a:cubicBezTo>
                  <a:cubicBezTo>
                    <a:pt x="4572" y="1143"/>
                    <a:pt x="4632" y="1072"/>
                    <a:pt x="4691" y="977"/>
                  </a:cubicBezTo>
                  <a:cubicBezTo>
                    <a:pt x="4751" y="893"/>
                    <a:pt x="4798" y="798"/>
                    <a:pt x="4822" y="715"/>
                  </a:cubicBezTo>
                  <a:cubicBezTo>
                    <a:pt x="4870" y="548"/>
                    <a:pt x="4822" y="369"/>
                    <a:pt x="4715" y="262"/>
                  </a:cubicBezTo>
                  <a:cubicBezTo>
                    <a:pt x="4596" y="131"/>
                    <a:pt x="4417" y="60"/>
                    <a:pt x="4179" y="48"/>
                  </a:cubicBezTo>
                  <a:cubicBezTo>
                    <a:pt x="4155" y="0"/>
                    <a:pt x="4108" y="0"/>
                    <a:pt x="4060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4" name="Google Shape;1957;p57">
              <a:extLst>
                <a:ext uri="{FF2B5EF4-FFF2-40B4-BE49-F238E27FC236}">
                  <a16:creationId xmlns:a16="http://schemas.microsoft.com/office/drawing/2014/main" id="{51100D43-88CD-4596-ADBF-2391A7940612}"/>
                </a:ext>
              </a:extLst>
            </p:cNvPr>
            <p:cNvSpPr/>
            <p:nvPr/>
          </p:nvSpPr>
          <p:spPr>
            <a:xfrm>
              <a:off x="7144686" y="2470343"/>
              <a:ext cx="62072" cy="16159"/>
            </a:xfrm>
            <a:custGeom>
              <a:avLst/>
              <a:gdLst/>
              <a:ahLst/>
              <a:cxnLst/>
              <a:rect l="l" t="t" r="r" b="b"/>
              <a:pathLst>
                <a:path w="1621" h="422" extrusionOk="0">
                  <a:moveTo>
                    <a:pt x="1572" y="0"/>
                  </a:moveTo>
                  <a:cubicBezTo>
                    <a:pt x="1453" y="0"/>
                    <a:pt x="1311" y="12"/>
                    <a:pt x="1191" y="12"/>
                  </a:cubicBezTo>
                  <a:lnTo>
                    <a:pt x="787" y="60"/>
                  </a:lnTo>
                  <a:cubicBezTo>
                    <a:pt x="537" y="108"/>
                    <a:pt x="287" y="179"/>
                    <a:pt x="48" y="298"/>
                  </a:cubicBezTo>
                  <a:cubicBezTo>
                    <a:pt x="13" y="310"/>
                    <a:pt x="1" y="358"/>
                    <a:pt x="13" y="393"/>
                  </a:cubicBezTo>
                  <a:cubicBezTo>
                    <a:pt x="30" y="411"/>
                    <a:pt x="54" y="422"/>
                    <a:pt x="79" y="422"/>
                  </a:cubicBezTo>
                  <a:cubicBezTo>
                    <a:pt x="89" y="422"/>
                    <a:pt x="98" y="420"/>
                    <a:pt x="108" y="417"/>
                  </a:cubicBezTo>
                  <a:cubicBezTo>
                    <a:pt x="215" y="358"/>
                    <a:pt x="334" y="310"/>
                    <a:pt x="453" y="274"/>
                  </a:cubicBezTo>
                  <a:lnTo>
                    <a:pt x="429" y="274"/>
                  </a:lnTo>
                  <a:cubicBezTo>
                    <a:pt x="596" y="215"/>
                    <a:pt x="763" y="179"/>
                    <a:pt x="930" y="155"/>
                  </a:cubicBezTo>
                  <a:cubicBezTo>
                    <a:pt x="1013" y="131"/>
                    <a:pt x="1084" y="120"/>
                    <a:pt x="1180" y="120"/>
                  </a:cubicBezTo>
                  <a:cubicBezTo>
                    <a:pt x="1263" y="108"/>
                    <a:pt x="1370" y="108"/>
                    <a:pt x="1465" y="96"/>
                  </a:cubicBezTo>
                  <a:lnTo>
                    <a:pt x="1561" y="96"/>
                  </a:lnTo>
                  <a:cubicBezTo>
                    <a:pt x="1584" y="96"/>
                    <a:pt x="1596" y="96"/>
                    <a:pt x="1608" y="72"/>
                  </a:cubicBezTo>
                  <a:cubicBezTo>
                    <a:pt x="1620" y="60"/>
                    <a:pt x="1620" y="60"/>
                    <a:pt x="1620" y="48"/>
                  </a:cubicBezTo>
                  <a:cubicBezTo>
                    <a:pt x="1608" y="24"/>
                    <a:pt x="1596" y="0"/>
                    <a:pt x="1572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5" name="Google Shape;1958;p57">
              <a:extLst>
                <a:ext uri="{FF2B5EF4-FFF2-40B4-BE49-F238E27FC236}">
                  <a16:creationId xmlns:a16="http://schemas.microsoft.com/office/drawing/2014/main" id="{5E7CD08B-C09E-48F6-ACA3-CA38B0033503}"/>
                </a:ext>
              </a:extLst>
            </p:cNvPr>
            <p:cNvSpPr/>
            <p:nvPr/>
          </p:nvSpPr>
          <p:spPr>
            <a:xfrm>
              <a:off x="7146983" y="2520046"/>
              <a:ext cx="63412" cy="18151"/>
            </a:xfrm>
            <a:custGeom>
              <a:avLst/>
              <a:gdLst/>
              <a:ahLst/>
              <a:cxnLst/>
              <a:rect l="l" t="t" r="r" b="b"/>
              <a:pathLst>
                <a:path w="1656" h="474" extrusionOk="0">
                  <a:moveTo>
                    <a:pt x="1608" y="0"/>
                  </a:moveTo>
                  <a:cubicBezTo>
                    <a:pt x="1489" y="0"/>
                    <a:pt x="1370" y="12"/>
                    <a:pt x="1251" y="24"/>
                  </a:cubicBezTo>
                  <a:cubicBezTo>
                    <a:pt x="1120" y="48"/>
                    <a:pt x="989" y="60"/>
                    <a:pt x="834" y="84"/>
                  </a:cubicBezTo>
                  <a:cubicBezTo>
                    <a:pt x="572" y="131"/>
                    <a:pt x="322" y="215"/>
                    <a:pt x="60" y="322"/>
                  </a:cubicBezTo>
                  <a:cubicBezTo>
                    <a:pt x="24" y="346"/>
                    <a:pt x="0" y="405"/>
                    <a:pt x="36" y="429"/>
                  </a:cubicBezTo>
                  <a:cubicBezTo>
                    <a:pt x="43" y="458"/>
                    <a:pt x="68" y="473"/>
                    <a:pt x="94" y="473"/>
                  </a:cubicBezTo>
                  <a:cubicBezTo>
                    <a:pt x="111" y="473"/>
                    <a:pt x="129" y="467"/>
                    <a:pt x="143" y="453"/>
                  </a:cubicBezTo>
                  <a:cubicBezTo>
                    <a:pt x="215" y="429"/>
                    <a:pt x="274" y="405"/>
                    <a:pt x="346" y="369"/>
                  </a:cubicBezTo>
                  <a:cubicBezTo>
                    <a:pt x="417" y="334"/>
                    <a:pt x="477" y="310"/>
                    <a:pt x="560" y="298"/>
                  </a:cubicBezTo>
                  <a:lnTo>
                    <a:pt x="536" y="298"/>
                  </a:lnTo>
                  <a:cubicBezTo>
                    <a:pt x="619" y="262"/>
                    <a:pt x="691" y="250"/>
                    <a:pt x="762" y="238"/>
                  </a:cubicBezTo>
                  <a:cubicBezTo>
                    <a:pt x="858" y="203"/>
                    <a:pt x="941" y="191"/>
                    <a:pt x="1012" y="179"/>
                  </a:cubicBezTo>
                  <a:cubicBezTo>
                    <a:pt x="1191" y="143"/>
                    <a:pt x="1358" y="119"/>
                    <a:pt x="1536" y="119"/>
                  </a:cubicBezTo>
                  <a:lnTo>
                    <a:pt x="1596" y="119"/>
                  </a:lnTo>
                  <a:cubicBezTo>
                    <a:pt x="1608" y="119"/>
                    <a:pt x="1632" y="119"/>
                    <a:pt x="1643" y="107"/>
                  </a:cubicBezTo>
                  <a:cubicBezTo>
                    <a:pt x="1655" y="84"/>
                    <a:pt x="1655" y="84"/>
                    <a:pt x="1655" y="72"/>
                  </a:cubicBezTo>
                  <a:cubicBezTo>
                    <a:pt x="1655" y="24"/>
                    <a:pt x="1643" y="0"/>
                    <a:pt x="1608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" name="Google Shape;1959;p57">
              <a:extLst>
                <a:ext uri="{FF2B5EF4-FFF2-40B4-BE49-F238E27FC236}">
                  <a16:creationId xmlns:a16="http://schemas.microsoft.com/office/drawing/2014/main" id="{A3967663-D5EA-4902-86EA-0CD9EBBB0F3F}"/>
                </a:ext>
              </a:extLst>
            </p:cNvPr>
            <p:cNvSpPr/>
            <p:nvPr/>
          </p:nvSpPr>
          <p:spPr>
            <a:xfrm>
              <a:off x="7115508" y="2433430"/>
              <a:ext cx="32893" cy="11641"/>
            </a:xfrm>
            <a:custGeom>
              <a:avLst/>
              <a:gdLst/>
              <a:ahLst/>
              <a:cxnLst/>
              <a:rect l="l" t="t" r="r" b="b"/>
              <a:pathLst>
                <a:path w="859" h="304" extrusionOk="0">
                  <a:moveTo>
                    <a:pt x="799" y="0"/>
                  </a:moveTo>
                  <a:cubicBezTo>
                    <a:pt x="739" y="0"/>
                    <a:pt x="691" y="12"/>
                    <a:pt x="632" y="12"/>
                  </a:cubicBezTo>
                  <a:lnTo>
                    <a:pt x="453" y="60"/>
                  </a:lnTo>
                  <a:cubicBezTo>
                    <a:pt x="322" y="83"/>
                    <a:pt x="191" y="131"/>
                    <a:pt x="48" y="191"/>
                  </a:cubicBezTo>
                  <a:cubicBezTo>
                    <a:pt x="37" y="191"/>
                    <a:pt x="25" y="202"/>
                    <a:pt x="25" y="226"/>
                  </a:cubicBezTo>
                  <a:cubicBezTo>
                    <a:pt x="1" y="238"/>
                    <a:pt x="1" y="250"/>
                    <a:pt x="25" y="262"/>
                  </a:cubicBezTo>
                  <a:cubicBezTo>
                    <a:pt x="25" y="286"/>
                    <a:pt x="37" y="298"/>
                    <a:pt x="48" y="298"/>
                  </a:cubicBezTo>
                  <a:cubicBezTo>
                    <a:pt x="56" y="298"/>
                    <a:pt x="70" y="303"/>
                    <a:pt x="81" y="303"/>
                  </a:cubicBezTo>
                  <a:cubicBezTo>
                    <a:pt x="87" y="303"/>
                    <a:pt x="92" y="302"/>
                    <a:pt x="96" y="298"/>
                  </a:cubicBezTo>
                  <a:cubicBezTo>
                    <a:pt x="179" y="250"/>
                    <a:pt x="287" y="226"/>
                    <a:pt x="382" y="191"/>
                  </a:cubicBezTo>
                  <a:cubicBezTo>
                    <a:pt x="477" y="167"/>
                    <a:pt x="596" y="131"/>
                    <a:pt x="703" y="119"/>
                  </a:cubicBezTo>
                  <a:lnTo>
                    <a:pt x="691" y="119"/>
                  </a:lnTo>
                  <a:cubicBezTo>
                    <a:pt x="739" y="119"/>
                    <a:pt x="763" y="95"/>
                    <a:pt x="810" y="95"/>
                  </a:cubicBezTo>
                  <a:cubicBezTo>
                    <a:pt x="834" y="95"/>
                    <a:pt x="858" y="72"/>
                    <a:pt x="858" y="60"/>
                  </a:cubicBezTo>
                  <a:cubicBezTo>
                    <a:pt x="858" y="24"/>
                    <a:pt x="822" y="0"/>
                    <a:pt x="799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7" name="Google Shape;1960;p57">
              <a:extLst>
                <a:ext uri="{FF2B5EF4-FFF2-40B4-BE49-F238E27FC236}">
                  <a16:creationId xmlns:a16="http://schemas.microsoft.com/office/drawing/2014/main" id="{2F37A064-5106-4E99-991F-4EDD7902E269}"/>
                </a:ext>
              </a:extLst>
            </p:cNvPr>
            <p:cNvSpPr/>
            <p:nvPr/>
          </p:nvSpPr>
          <p:spPr>
            <a:xfrm>
              <a:off x="6855200" y="2422938"/>
              <a:ext cx="199274" cy="288611"/>
            </a:xfrm>
            <a:custGeom>
              <a:avLst/>
              <a:gdLst/>
              <a:ahLst/>
              <a:cxnLst/>
              <a:rect l="l" t="t" r="r" b="b"/>
              <a:pathLst>
                <a:path w="5204" h="7537" extrusionOk="0">
                  <a:moveTo>
                    <a:pt x="4608" y="0"/>
                  </a:moveTo>
                  <a:cubicBezTo>
                    <a:pt x="3798" y="95"/>
                    <a:pt x="2977" y="417"/>
                    <a:pt x="2203" y="988"/>
                  </a:cubicBezTo>
                  <a:cubicBezTo>
                    <a:pt x="1846" y="1250"/>
                    <a:pt x="1512" y="1548"/>
                    <a:pt x="1191" y="1905"/>
                  </a:cubicBezTo>
                  <a:cubicBezTo>
                    <a:pt x="893" y="2251"/>
                    <a:pt x="643" y="2620"/>
                    <a:pt x="453" y="3024"/>
                  </a:cubicBezTo>
                  <a:cubicBezTo>
                    <a:pt x="250" y="3429"/>
                    <a:pt x="119" y="3834"/>
                    <a:pt x="60" y="4251"/>
                  </a:cubicBezTo>
                  <a:cubicBezTo>
                    <a:pt x="0" y="4679"/>
                    <a:pt x="36" y="5096"/>
                    <a:pt x="155" y="5513"/>
                  </a:cubicBezTo>
                  <a:cubicBezTo>
                    <a:pt x="274" y="5941"/>
                    <a:pt x="512" y="6370"/>
                    <a:pt x="834" y="6763"/>
                  </a:cubicBezTo>
                  <a:cubicBezTo>
                    <a:pt x="1012" y="6965"/>
                    <a:pt x="1215" y="7132"/>
                    <a:pt x="1417" y="7263"/>
                  </a:cubicBezTo>
                  <a:cubicBezTo>
                    <a:pt x="1596" y="7382"/>
                    <a:pt x="1810" y="7454"/>
                    <a:pt x="2013" y="7501"/>
                  </a:cubicBezTo>
                  <a:cubicBezTo>
                    <a:pt x="2120" y="7537"/>
                    <a:pt x="2239" y="7537"/>
                    <a:pt x="2358" y="7537"/>
                  </a:cubicBezTo>
                  <a:cubicBezTo>
                    <a:pt x="2548" y="7537"/>
                    <a:pt x="2739" y="7501"/>
                    <a:pt x="2953" y="7442"/>
                  </a:cubicBezTo>
                  <a:cubicBezTo>
                    <a:pt x="3084" y="7394"/>
                    <a:pt x="3227" y="7334"/>
                    <a:pt x="3417" y="7239"/>
                  </a:cubicBezTo>
                  <a:cubicBezTo>
                    <a:pt x="3548" y="7156"/>
                    <a:pt x="3679" y="7073"/>
                    <a:pt x="3846" y="6953"/>
                  </a:cubicBezTo>
                  <a:cubicBezTo>
                    <a:pt x="4108" y="6751"/>
                    <a:pt x="4370" y="6477"/>
                    <a:pt x="4584" y="6180"/>
                  </a:cubicBezTo>
                  <a:cubicBezTo>
                    <a:pt x="4810" y="5882"/>
                    <a:pt x="5001" y="5560"/>
                    <a:pt x="5168" y="5215"/>
                  </a:cubicBezTo>
                  <a:cubicBezTo>
                    <a:pt x="5180" y="5179"/>
                    <a:pt x="5180" y="5156"/>
                    <a:pt x="5180" y="5120"/>
                  </a:cubicBezTo>
                  <a:cubicBezTo>
                    <a:pt x="5203" y="5096"/>
                    <a:pt x="5203" y="5048"/>
                    <a:pt x="5180" y="5025"/>
                  </a:cubicBezTo>
                  <a:cubicBezTo>
                    <a:pt x="5144" y="4822"/>
                    <a:pt x="5096" y="4644"/>
                    <a:pt x="5049" y="4441"/>
                  </a:cubicBezTo>
                  <a:lnTo>
                    <a:pt x="4965" y="4084"/>
                  </a:lnTo>
                  <a:cubicBezTo>
                    <a:pt x="4858" y="3608"/>
                    <a:pt x="4763" y="3120"/>
                    <a:pt x="4703" y="2620"/>
                  </a:cubicBezTo>
                  <a:cubicBezTo>
                    <a:pt x="4620" y="1774"/>
                    <a:pt x="4596" y="893"/>
                    <a:pt x="4715" y="48"/>
                  </a:cubicBezTo>
                  <a:cubicBezTo>
                    <a:pt x="4691" y="36"/>
                    <a:pt x="4668" y="24"/>
                    <a:pt x="4632" y="24"/>
                  </a:cubicBezTo>
                  <a:lnTo>
                    <a:pt x="46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" name="Google Shape;1961;p57">
              <a:extLst>
                <a:ext uri="{FF2B5EF4-FFF2-40B4-BE49-F238E27FC236}">
                  <a16:creationId xmlns:a16="http://schemas.microsoft.com/office/drawing/2014/main" id="{C48FF313-4559-4E2A-970E-E04492415F66}"/>
                </a:ext>
              </a:extLst>
            </p:cNvPr>
            <p:cNvSpPr/>
            <p:nvPr/>
          </p:nvSpPr>
          <p:spPr>
            <a:xfrm>
              <a:off x="7040762" y="2438867"/>
              <a:ext cx="38" cy="2194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0" y="406"/>
                  </a:moveTo>
                  <a:lnTo>
                    <a:pt x="0" y="572"/>
                  </a:lnTo>
                  <a:lnTo>
                    <a:pt x="0" y="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105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9" name="Google Shape;1962;p57">
              <a:extLst>
                <a:ext uri="{FF2B5EF4-FFF2-40B4-BE49-F238E27FC236}">
                  <a16:creationId xmlns:a16="http://schemas.microsoft.com/office/drawing/2014/main" id="{0DAF01CC-0D1C-4835-A1EA-E4C4567D553B}"/>
                </a:ext>
              </a:extLst>
            </p:cNvPr>
            <p:cNvSpPr/>
            <p:nvPr/>
          </p:nvSpPr>
          <p:spPr>
            <a:xfrm>
              <a:off x="7040762" y="2438867"/>
              <a:ext cx="38" cy="21942"/>
            </a:xfrm>
            <a:custGeom>
              <a:avLst/>
              <a:gdLst/>
              <a:ahLst/>
              <a:cxnLst/>
              <a:rect l="l" t="t" r="r" b="b"/>
              <a:pathLst>
                <a:path w="1" h="573" extrusionOk="0">
                  <a:moveTo>
                    <a:pt x="0" y="406"/>
                  </a:moveTo>
                  <a:lnTo>
                    <a:pt x="0" y="572"/>
                  </a:lnTo>
                  <a:lnTo>
                    <a:pt x="0" y="1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105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0" name="Google Shape;1963;p57">
              <a:extLst>
                <a:ext uri="{FF2B5EF4-FFF2-40B4-BE49-F238E27FC236}">
                  <a16:creationId xmlns:a16="http://schemas.microsoft.com/office/drawing/2014/main" id="{567660CF-0807-4D3E-8C49-BA518DA5BFC6}"/>
                </a:ext>
              </a:extLst>
            </p:cNvPr>
            <p:cNvSpPr/>
            <p:nvPr/>
          </p:nvSpPr>
          <p:spPr>
            <a:xfrm>
              <a:off x="7037546" y="2436608"/>
              <a:ext cx="9611" cy="43347"/>
            </a:xfrm>
            <a:custGeom>
              <a:avLst/>
              <a:gdLst/>
              <a:ahLst/>
              <a:cxnLst/>
              <a:rect l="l" t="t" r="r" b="b"/>
              <a:pathLst>
                <a:path w="251" h="1132" extrusionOk="0">
                  <a:moveTo>
                    <a:pt x="120" y="0"/>
                  </a:moveTo>
                  <a:cubicBezTo>
                    <a:pt x="108" y="0"/>
                    <a:pt x="96" y="0"/>
                    <a:pt x="60" y="36"/>
                  </a:cubicBezTo>
                  <a:cubicBezTo>
                    <a:pt x="48" y="48"/>
                    <a:pt x="37" y="84"/>
                    <a:pt x="37" y="108"/>
                  </a:cubicBezTo>
                  <a:cubicBezTo>
                    <a:pt x="13" y="262"/>
                    <a:pt x="1" y="417"/>
                    <a:pt x="1" y="572"/>
                  </a:cubicBezTo>
                  <a:cubicBezTo>
                    <a:pt x="1" y="739"/>
                    <a:pt x="13" y="893"/>
                    <a:pt x="48" y="1060"/>
                  </a:cubicBezTo>
                  <a:cubicBezTo>
                    <a:pt x="48" y="1096"/>
                    <a:pt x="72" y="1120"/>
                    <a:pt x="96" y="1120"/>
                  </a:cubicBezTo>
                  <a:cubicBezTo>
                    <a:pt x="120" y="1132"/>
                    <a:pt x="156" y="1132"/>
                    <a:pt x="179" y="1132"/>
                  </a:cubicBezTo>
                  <a:cubicBezTo>
                    <a:pt x="215" y="1120"/>
                    <a:pt x="227" y="1108"/>
                    <a:pt x="239" y="1096"/>
                  </a:cubicBezTo>
                  <a:cubicBezTo>
                    <a:pt x="251" y="1060"/>
                    <a:pt x="251" y="1036"/>
                    <a:pt x="251" y="1001"/>
                  </a:cubicBezTo>
                  <a:cubicBezTo>
                    <a:pt x="239" y="953"/>
                    <a:pt x="239" y="905"/>
                    <a:pt x="227" y="870"/>
                  </a:cubicBezTo>
                  <a:cubicBezTo>
                    <a:pt x="191" y="620"/>
                    <a:pt x="191" y="358"/>
                    <a:pt x="227" y="108"/>
                  </a:cubicBezTo>
                  <a:cubicBezTo>
                    <a:pt x="227" y="84"/>
                    <a:pt x="215" y="48"/>
                    <a:pt x="191" y="36"/>
                  </a:cubicBezTo>
                  <a:cubicBezTo>
                    <a:pt x="179" y="12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1" name="Google Shape;1964;p57">
              <a:extLst>
                <a:ext uri="{FF2B5EF4-FFF2-40B4-BE49-F238E27FC236}">
                  <a16:creationId xmlns:a16="http://schemas.microsoft.com/office/drawing/2014/main" id="{085846DE-846F-4ECA-873D-EEDA26460ED6}"/>
                </a:ext>
              </a:extLst>
            </p:cNvPr>
            <p:cNvSpPr/>
            <p:nvPr/>
          </p:nvSpPr>
          <p:spPr>
            <a:xfrm>
              <a:off x="7032070" y="1721739"/>
              <a:ext cx="149149" cy="198355"/>
            </a:xfrm>
            <a:custGeom>
              <a:avLst/>
              <a:gdLst/>
              <a:ahLst/>
              <a:cxnLst/>
              <a:rect l="l" t="t" r="r" b="b"/>
              <a:pathLst>
                <a:path w="3895" h="5180" extrusionOk="0">
                  <a:moveTo>
                    <a:pt x="2073" y="0"/>
                  </a:moveTo>
                  <a:cubicBezTo>
                    <a:pt x="1930" y="0"/>
                    <a:pt x="1799" y="12"/>
                    <a:pt x="1656" y="36"/>
                  </a:cubicBezTo>
                  <a:cubicBezTo>
                    <a:pt x="1477" y="84"/>
                    <a:pt x="1275" y="143"/>
                    <a:pt x="1096" y="251"/>
                  </a:cubicBezTo>
                  <a:cubicBezTo>
                    <a:pt x="918" y="334"/>
                    <a:pt x="775" y="477"/>
                    <a:pt x="620" y="620"/>
                  </a:cubicBezTo>
                  <a:cubicBezTo>
                    <a:pt x="477" y="774"/>
                    <a:pt x="358" y="929"/>
                    <a:pt x="263" y="1132"/>
                  </a:cubicBezTo>
                  <a:cubicBezTo>
                    <a:pt x="156" y="1334"/>
                    <a:pt x="84" y="1572"/>
                    <a:pt x="49" y="1858"/>
                  </a:cubicBezTo>
                  <a:cubicBezTo>
                    <a:pt x="1" y="2155"/>
                    <a:pt x="1" y="2465"/>
                    <a:pt x="61" y="2798"/>
                  </a:cubicBezTo>
                  <a:cubicBezTo>
                    <a:pt x="120" y="3072"/>
                    <a:pt x="227" y="3394"/>
                    <a:pt x="382" y="3703"/>
                  </a:cubicBezTo>
                  <a:cubicBezTo>
                    <a:pt x="525" y="3965"/>
                    <a:pt x="715" y="4239"/>
                    <a:pt x="942" y="4501"/>
                  </a:cubicBezTo>
                  <a:cubicBezTo>
                    <a:pt x="1132" y="4727"/>
                    <a:pt x="1370" y="4953"/>
                    <a:pt x="1632" y="5156"/>
                  </a:cubicBezTo>
                  <a:cubicBezTo>
                    <a:pt x="1656" y="5180"/>
                    <a:pt x="1680" y="5180"/>
                    <a:pt x="1715" y="5180"/>
                  </a:cubicBezTo>
                  <a:lnTo>
                    <a:pt x="1751" y="5180"/>
                  </a:lnTo>
                  <a:cubicBezTo>
                    <a:pt x="1799" y="5156"/>
                    <a:pt x="1835" y="5132"/>
                    <a:pt x="1846" y="5096"/>
                  </a:cubicBezTo>
                  <a:cubicBezTo>
                    <a:pt x="1858" y="5073"/>
                    <a:pt x="1870" y="5025"/>
                    <a:pt x="1858" y="4977"/>
                  </a:cubicBezTo>
                  <a:cubicBezTo>
                    <a:pt x="2561" y="4799"/>
                    <a:pt x="3168" y="4239"/>
                    <a:pt x="3561" y="3429"/>
                  </a:cubicBezTo>
                  <a:cubicBezTo>
                    <a:pt x="3740" y="3048"/>
                    <a:pt x="3859" y="2632"/>
                    <a:pt x="3882" y="2215"/>
                  </a:cubicBezTo>
                  <a:cubicBezTo>
                    <a:pt x="3894" y="2025"/>
                    <a:pt x="3882" y="1822"/>
                    <a:pt x="3859" y="1608"/>
                  </a:cubicBezTo>
                  <a:cubicBezTo>
                    <a:pt x="3823" y="1429"/>
                    <a:pt x="3763" y="1227"/>
                    <a:pt x="3680" y="1036"/>
                  </a:cubicBezTo>
                  <a:cubicBezTo>
                    <a:pt x="3585" y="858"/>
                    <a:pt x="3466" y="679"/>
                    <a:pt x="3323" y="512"/>
                  </a:cubicBezTo>
                  <a:cubicBezTo>
                    <a:pt x="3180" y="370"/>
                    <a:pt x="3001" y="251"/>
                    <a:pt x="2811" y="155"/>
                  </a:cubicBezTo>
                  <a:cubicBezTo>
                    <a:pt x="2632" y="72"/>
                    <a:pt x="2442" y="24"/>
                    <a:pt x="2227" y="0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2" name="Google Shape;1965;p57">
              <a:extLst>
                <a:ext uri="{FF2B5EF4-FFF2-40B4-BE49-F238E27FC236}">
                  <a16:creationId xmlns:a16="http://schemas.microsoft.com/office/drawing/2014/main" id="{CC89C113-8814-4B3C-85F3-342B89C96CAE}"/>
                </a:ext>
              </a:extLst>
            </p:cNvPr>
            <p:cNvSpPr/>
            <p:nvPr/>
          </p:nvSpPr>
          <p:spPr>
            <a:xfrm>
              <a:off x="7077216" y="1751377"/>
              <a:ext cx="74364" cy="68773"/>
            </a:xfrm>
            <a:custGeom>
              <a:avLst/>
              <a:gdLst/>
              <a:ahLst/>
              <a:cxnLst/>
              <a:rect l="l" t="t" r="r" b="b"/>
              <a:pathLst>
                <a:path w="1942" h="1796" extrusionOk="0">
                  <a:moveTo>
                    <a:pt x="120" y="0"/>
                  </a:moveTo>
                  <a:cubicBezTo>
                    <a:pt x="60" y="0"/>
                    <a:pt x="13" y="24"/>
                    <a:pt x="1" y="84"/>
                  </a:cubicBezTo>
                  <a:cubicBezTo>
                    <a:pt x="1" y="143"/>
                    <a:pt x="25" y="191"/>
                    <a:pt x="84" y="203"/>
                  </a:cubicBezTo>
                  <a:cubicBezTo>
                    <a:pt x="144" y="203"/>
                    <a:pt x="191" y="215"/>
                    <a:pt x="251" y="239"/>
                  </a:cubicBezTo>
                  <a:cubicBezTo>
                    <a:pt x="358" y="262"/>
                    <a:pt x="453" y="310"/>
                    <a:pt x="560" y="358"/>
                  </a:cubicBezTo>
                  <a:cubicBezTo>
                    <a:pt x="667" y="417"/>
                    <a:pt x="775" y="489"/>
                    <a:pt x="858" y="572"/>
                  </a:cubicBezTo>
                  <a:cubicBezTo>
                    <a:pt x="989" y="715"/>
                    <a:pt x="1108" y="858"/>
                    <a:pt x="1215" y="1012"/>
                  </a:cubicBezTo>
                  <a:cubicBezTo>
                    <a:pt x="1346" y="1215"/>
                    <a:pt x="1453" y="1441"/>
                    <a:pt x="1549" y="1679"/>
                  </a:cubicBezTo>
                  <a:cubicBezTo>
                    <a:pt x="1560" y="1727"/>
                    <a:pt x="1620" y="1762"/>
                    <a:pt x="1668" y="1786"/>
                  </a:cubicBezTo>
                  <a:cubicBezTo>
                    <a:pt x="1685" y="1792"/>
                    <a:pt x="1709" y="1795"/>
                    <a:pt x="1736" y="1795"/>
                  </a:cubicBezTo>
                  <a:cubicBezTo>
                    <a:pt x="1763" y="1795"/>
                    <a:pt x="1793" y="1792"/>
                    <a:pt x="1822" y="1786"/>
                  </a:cubicBezTo>
                  <a:cubicBezTo>
                    <a:pt x="1870" y="1751"/>
                    <a:pt x="1918" y="1727"/>
                    <a:pt x="1930" y="1667"/>
                  </a:cubicBezTo>
                  <a:cubicBezTo>
                    <a:pt x="1941" y="1608"/>
                    <a:pt x="1941" y="1560"/>
                    <a:pt x="1930" y="1501"/>
                  </a:cubicBezTo>
                  <a:cubicBezTo>
                    <a:pt x="1870" y="1310"/>
                    <a:pt x="1763" y="1131"/>
                    <a:pt x="1668" y="953"/>
                  </a:cubicBezTo>
                  <a:cubicBezTo>
                    <a:pt x="1549" y="774"/>
                    <a:pt x="1394" y="608"/>
                    <a:pt x="1227" y="477"/>
                  </a:cubicBezTo>
                  <a:cubicBezTo>
                    <a:pt x="917" y="203"/>
                    <a:pt x="536" y="24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" name="Google Shape;1966;p57">
              <a:extLst>
                <a:ext uri="{FF2B5EF4-FFF2-40B4-BE49-F238E27FC236}">
                  <a16:creationId xmlns:a16="http://schemas.microsoft.com/office/drawing/2014/main" id="{8A9CDA93-42B0-4721-A9F1-A79F542131C7}"/>
                </a:ext>
              </a:extLst>
            </p:cNvPr>
            <p:cNvSpPr/>
            <p:nvPr/>
          </p:nvSpPr>
          <p:spPr>
            <a:xfrm>
              <a:off x="7083151" y="1375237"/>
              <a:ext cx="915535" cy="838031"/>
            </a:xfrm>
            <a:custGeom>
              <a:avLst/>
              <a:gdLst/>
              <a:ahLst/>
              <a:cxnLst/>
              <a:rect l="l" t="t" r="r" b="b"/>
              <a:pathLst>
                <a:path w="23909" h="21885" extrusionOk="0">
                  <a:moveTo>
                    <a:pt x="8775" y="1"/>
                  </a:moveTo>
                  <a:cubicBezTo>
                    <a:pt x="8073" y="1"/>
                    <a:pt x="7501" y="25"/>
                    <a:pt x="6989" y="36"/>
                  </a:cubicBezTo>
                  <a:lnTo>
                    <a:pt x="6870" y="36"/>
                  </a:lnTo>
                  <a:cubicBezTo>
                    <a:pt x="5585" y="120"/>
                    <a:pt x="4584" y="298"/>
                    <a:pt x="3715" y="572"/>
                  </a:cubicBezTo>
                  <a:lnTo>
                    <a:pt x="3739" y="560"/>
                  </a:lnTo>
                  <a:cubicBezTo>
                    <a:pt x="3775" y="537"/>
                    <a:pt x="3787" y="501"/>
                    <a:pt x="3787" y="453"/>
                  </a:cubicBezTo>
                  <a:cubicBezTo>
                    <a:pt x="3787" y="417"/>
                    <a:pt x="3775" y="370"/>
                    <a:pt x="3727" y="334"/>
                  </a:cubicBezTo>
                  <a:cubicBezTo>
                    <a:pt x="3691" y="310"/>
                    <a:pt x="3668" y="298"/>
                    <a:pt x="3620" y="298"/>
                  </a:cubicBezTo>
                  <a:cubicBezTo>
                    <a:pt x="3560" y="298"/>
                    <a:pt x="3525" y="310"/>
                    <a:pt x="3501" y="358"/>
                  </a:cubicBezTo>
                  <a:cubicBezTo>
                    <a:pt x="2882" y="1037"/>
                    <a:pt x="2406" y="1799"/>
                    <a:pt x="2060" y="2620"/>
                  </a:cubicBezTo>
                  <a:cubicBezTo>
                    <a:pt x="1870" y="3108"/>
                    <a:pt x="1703" y="3632"/>
                    <a:pt x="1584" y="4168"/>
                  </a:cubicBezTo>
                  <a:cubicBezTo>
                    <a:pt x="1477" y="4668"/>
                    <a:pt x="1405" y="5204"/>
                    <a:pt x="1346" y="5787"/>
                  </a:cubicBezTo>
                  <a:cubicBezTo>
                    <a:pt x="1298" y="6287"/>
                    <a:pt x="1263" y="6847"/>
                    <a:pt x="1263" y="7466"/>
                  </a:cubicBezTo>
                  <a:lnTo>
                    <a:pt x="1263" y="8311"/>
                  </a:lnTo>
                  <a:lnTo>
                    <a:pt x="1263" y="8407"/>
                  </a:lnTo>
                  <a:cubicBezTo>
                    <a:pt x="1263" y="8645"/>
                    <a:pt x="1263" y="8895"/>
                    <a:pt x="1251" y="9145"/>
                  </a:cubicBezTo>
                  <a:cubicBezTo>
                    <a:pt x="1179" y="10085"/>
                    <a:pt x="905" y="10990"/>
                    <a:pt x="643" y="11871"/>
                  </a:cubicBezTo>
                  <a:lnTo>
                    <a:pt x="524" y="12276"/>
                  </a:lnTo>
                  <a:cubicBezTo>
                    <a:pt x="346" y="12859"/>
                    <a:pt x="227" y="13348"/>
                    <a:pt x="131" y="13848"/>
                  </a:cubicBezTo>
                  <a:cubicBezTo>
                    <a:pt x="36" y="14443"/>
                    <a:pt x="0" y="14967"/>
                    <a:pt x="48" y="15431"/>
                  </a:cubicBezTo>
                  <a:cubicBezTo>
                    <a:pt x="72" y="15717"/>
                    <a:pt x="120" y="15979"/>
                    <a:pt x="191" y="16229"/>
                  </a:cubicBezTo>
                  <a:cubicBezTo>
                    <a:pt x="274" y="16503"/>
                    <a:pt x="370" y="16765"/>
                    <a:pt x="512" y="17039"/>
                  </a:cubicBezTo>
                  <a:cubicBezTo>
                    <a:pt x="632" y="17265"/>
                    <a:pt x="762" y="17503"/>
                    <a:pt x="929" y="17753"/>
                  </a:cubicBezTo>
                  <a:cubicBezTo>
                    <a:pt x="1072" y="17955"/>
                    <a:pt x="1227" y="18170"/>
                    <a:pt x="1382" y="18360"/>
                  </a:cubicBezTo>
                  <a:cubicBezTo>
                    <a:pt x="1715" y="18753"/>
                    <a:pt x="2060" y="19098"/>
                    <a:pt x="2441" y="19420"/>
                  </a:cubicBezTo>
                  <a:cubicBezTo>
                    <a:pt x="2810" y="19729"/>
                    <a:pt x="3227" y="20015"/>
                    <a:pt x="3668" y="20265"/>
                  </a:cubicBezTo>
                  <a:cubicBezTo>
                    <a:pt x="4477" y="20741"/>
                    <a:pt x="5406" y="21134"/>
                    <a:pt x="6430" y="21396"/>
                  </a:cubicBezTo>
                  <a:cubicBezTo>
                    <a:pt x="7644" y="21730"/>
                    <a:pt x="8942" y="21884"/>
                    <a:pt x="10323" y="21884"/>
                  </a:cubicBezTo>
                  <a:cubicBezTo>
                    <a:pt x="10990" y="21884"/>
                    <a:pt x="11692" y="21849"/>
                    <a:pt x="12383" y="21765"/>
                  </a:cubicBezTo>
                  <a:cubicBezTo>
                    <a:pt x="12966" y="21706"/>
                    <a:pt x="13466" y="21622"/>
                    <a:pt x="13943" y="21515"/>
                  </a:cubicBezTo>
                  <a:cubicBezTo>
                    <a:pt x="14526" y="21384"/>
                    <a:pt x="15026" y="21253"/>
                    <a:pt x="15479" y="21075"/>
                  </a:cubicBezTo>
                  <a:cubicBezTo>
                    <a:pt x="16014" y="20860"/>
                    <a:pt x="16479" y="20634"/>
                    <a:pt x="16895" y="20372"/>
                  </a:cubicBezTo>
                  <a:cubicBezTo>
                    <a:pt x="17300" y="20098"/>
                    <a:pt x="17657" y="19801"/>
                    <a:pt x="17955" y="19479"/>
                  </a:cubicBezTo>
                  <a:cubicBezTo>
                    <a:pt x="18110" y="19598"/>
                    <a:pt x="18265" y="19682"/>
                    <a:pt x="18443" y="19777"/>
                  </a:cubicBezTo>
                  <a:cubicBezTo>
                    <a:pt x="18646" y="19884"/>
                    <a:pt x="18872" y="19956"/>
                    <a:pt x="19086" y="20015"/>
                  </a:cubicBezTo>
                  <a:cubicBezTo>
                    <a:pt x="19396" y="20087"/>
                    <a:pt x="19717" y="20134"/>
                    <a:pt x="20051" y="20134"/>
                  </a:cubicBezTo>
                  <a:cubicBezTo>
                    <a:pt x="20170" y="20134"/>
                    <a:pt x="20301" y="20134"/>
                    <a:pt x="20432" y="20122"/>
                  </a:cubicBezTo>
                  <a:cubicBezTo>
                    <a:pt x="20944" y="20063"/>
                    <a:pt x="21420" y="19920"/>
                    <a:pt x="21860" y="19717"/>
                  </a:cubicBezTo>
                  <a:cubicBezTo>
                    <a:pt x="22087" y="19610"/>
                    <a:pt x="22301" y="19479"/>
                    <a:pt x="22491" y="19348"/>
                  </a:cubicBezTo>
                  <a:cubicBezTo>
                    <a:pt x="22694" y="19194"/>
                    <a:pt x="22849" y="19051"/>
                    <a:pt x="22980" y="18896"/>
                  </a:cubicBezTo>
                  <a:cubicBezTo>
                    <a:pt x="23218" y="18634"/>
                    <a:pt x="23408" y="18336"/>
                    <a:pt x="23563" y="17991"/>
                  </a:cubicBezTo>
                  <a:cubicBezTo>
                    <a:pt x="23730" y="17622"/>
                    <a:pt x="23813" y="17265"/>
                    <a:pt x="23861" y="16919"/>
                  </a:cubicBezTo>
                  <a:cubicBezTo>
                    <a:pt x="23908" y="16515"/>
                    <a:pt x="23884" y="16157"/>
                    <a:pt x="23789" y="15848"/>
                  </a:cubicBezTo>
                  <a:cubicBezTo>
                    <a:pt x="23682" y="15491"/>
                    <a:pt x="23503" y="15193"/>
                    <a:pt x="23265" y="14967"/>
                  </a:cubicBezTo>
                  <a:cubicBezTo>
                    <a:pt x="23134" y="14836"/>
                    <a:pt x="22968" y="14741"/>
                    <a:pt x="22813" y="14669"/>
                  </a:cubicBezTo>
                  <a:cubicBezTo>
                    <a:pt x="22610" y="14586"/>
                    <a:pt x="22420" y="14503"/>
                    <a:pt x="22218" y="14491"/>
                  </a:cubicBezTo>
                  <a:cubicBezTo>
                    <a:pt x="22134" y="14479"/>
                    <a:pt x="22027" y="14479"/>
                    <a:pt x="21944" y="14479"/>
                  </a:cubicBezTo>
                  <a:lnTo>
                    <a:pt x="21801" y="14479"/>
                  </a:lnTo>
                  <a:cubicBezTo>
                    <a:pt x="21670" y="14491"/>
                    <a:pt x="21527" y="14503"/>
                    <a:pt x="21396" y="14538"/>
                  </a:cubicBezTo>
                  <a:cubicBezTo>
                    <a:pt x="21575" y="14205"/>
                    <a:pt x="21729" y="13883"/>
                    <a:pt x="21884" y="13526"/>
                  </a:cubicBezTo>
                  <a:cubicBezTo>
                    <a:pt x="22087" y="13038"/>
                    <a:pt x="22253" y="12526"/>
                    <a:pt x="22384" y="12026"/>
                  </a:cubicBezTo>
                  <a:cubicBezTo>
                    <a:pt x="22539" y="11490"/>
                    <a:pt x="22646" y="10954"/>
                    <a:pt x="22694" y="10443"/>
                  </a:cubicBezTo>
                  <a:cubicBezTo>
                    <a:pt x="22777" y="9883"/>
                    <a:pt x="22801" y="9359"/>
                    <a:pt x="22801" y="8895"/>
                  </a:cubicBezTo>
                  <a:cubicBezTo>
                    <a:pt x="22789" y="8395"/>
                    <a:pt x="22741" y="7942"/>
                    <a:pt x="22658" y="7514"/>
                  </a:cubicBezTo>
                  <a:cubicBezTo>
                    <a:pt x="22587" y="7156"/>
                    <a:pt x="22468" y="6799"/>
                    <a:pt x="22313" y="6442"/>
                  </a:cubicBezTo>
                  <a:cubicBezTo>
                    <a:pt x="21765" y="5156"/>
                    <a:pt x="20741" y="4013"/>
                    <a:pt x="19265" y="3037"/>
                  </a:cubicBezTo>
                  <a:cubicBezTo>
                    <a:pt x="18610" y="2584"/>
                    <a:pt x="17860" y="2180"/>
                    <a:pt x="17062" y="1822"/>
                  </a:cubicBezTo>
                  <a:cubicBezTo>
                    <a:pt x="16300" y="1489"/>
                    <a:pt x="15479" y="1191"/>
                    <a:pt x="14633" y="929"/>
                  </a:cubicBezTo>
                  <a:cubicBezTo>
                    <a:pt x="13836" y="691"/>
                    <a:pt x="13014" y="501"/>
                    <a:pt x="12181" y="358"/>
                  </a:cubicBezTo>
                  <a:cubicBezTo>
                    <a:pt x="11371" y="203"/>
                    <a:pt x="10585" y="120"/>
                    <a:pt x="9859" y="72"/>
                  </a:cubicBezTo>
                  <a:cubicBezTo>
                    <a:pt x="9466" y="13"/>
                    <a:pt x="9168" y="1"/>
                    <a:pt x="8883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4" name="Google Shape;1967;p57">
              <a:extLst>
                <a:ext uri="{FF2B5EF4-FFF2-40B4-BE49-F238E27FC236}">
                  <a16:creationId xmlns:a16="http://schemas.microsoft.com/office/drawing/2014/main" id="{A2416EE1-FE5F-46D4-801F-F21F63048BE0}"/>
                </a:ext>
              </a:extLst>
            </p:cNvPr>
            <p:cNvSpPr/>
            <p:nvPr/>
          </p:nvSpPr>
          <p:spPr>
            <a:xfrm>
              <a:off x="7672193" y="157037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5" name="Google Shape;1968;p57">
              <a:extLst>
                <a:ext uri="{FF2B5EF4-FFF2-40B4-BE49-F238E27FC236}">
                  <a16:creationId xmlns:a16="http://schemas.microsoft.com/office/drawing/2014/main" id="{918623CE-2084-4556-8264-D57DF548FCC0}"/>
                </a:ext>
              </a:extLst>
            </p:cNvPr>
            <p:cNvSpPr/>
            <p:nvPr/>
          </p:nvSpPr>
          <p:spPr>
            <a:xfrm>
              <a:off x="7802576" y="1873107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6" name="Google Shape;1969;p57">
              <a:extLst>
                <a:ext uri="{FF2B5EF4-FFF2-40B4-BE49-F238E27FC236}">
                  <a16:creationId xmlns:a16="http://schemas.microsoft.com/office/drawing/2014/main" id="{C776661E-CA5A-4B36-97F1-BFA61E145D59}"/>
                </a:ext>
              </a:extLst>
            </p:cNvPr>
            <p:cNvSpPr/>
            <p:nvPr/>
          </p:nvSpPr>
          <p:spPr>
            <a:xfrm>
              <a:off x="7880998" y="191002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7" name="Google Shape;1970;p57">
              <a:extLst>
                <a:ext uri="{FF2B5EF4-FFF2-40B4-BE49-F238E27FC236}">
                  <a16:creationId xmlns:a16="http://schemas.microsoft.com/office/drawing/2014/main" id="{1138B2D8-756D-4FBD-A641-22342B0B71C8}"/>
                </a:ext>
              </a:extLst>
            </p:cNvPr>
            <p:cNvSpPr/>
            <p:nvPr/>
          </p:nvSpPr>
          <p:spPr>
            <a:xfrm>
              <a:off x="7625668" y="1506080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" name="Google Shape;1971;p57">
              <a:extLst>
                <a:ext uri="{FF2B5EF4-FFF2-40B4-BE49-F238E27FC236}">
                  <a16:creationId xmlns:a16="http://schemas.microsoft.com/office/drawing/2014/main" id="{633AB338-3B1E-4A81-8F31-3790AB3BCD1C}"/>
                </a:ext>
              </a:extLst>
            </p:cNvPr>
            <p:cNvSpPr/>
            <p:nvPr/>
          </p:nvSpPr>
          <p:spPr>
            <a:xfrm>
              <a:off x="7141967" y="1290000"/>
              <a:ext cx="865832" cy="653347"/>
            </a:xfrm>
            <a:custGeom>
              <a:avLst/>
              <a:gdLst/>
              <a:ahLst/>
              <a:cxnLst/>
              <a:rect l="l" t="t" r="r" b="b"/>
              <a:pathLst>
                <a:path w="22611" h="17062" extrusionOk="0">
                  <a:moveTo>
                    <a:pt x="7870" y="0"/>
                  </a:moveTo>
                  <a:cubicBezTo>
                    <a:pt x="6894" y="0"/>
                    <a:pt x="5942" y="96"/>
                    <a:pt x="5049" y="274"/>
                  </a:cubicBezTo>
                  <a:cubicBezTo>
                    <a:pt x="4227" y="429"/>
                    <a:pt x="3465" y="679"/>
                    <a:pt x="2751" y="988"/>
                  </a:cubicBezTo>
                  <a:cubicBezTo>
                    <a:pt x="2310" y="1179"/>
                    <a:pt x="1882" y="1429"/>
                    <a:pt x="1441" y="1762"/>
                  </a:cubicBezTo>
                  <a:cubicBezTo>
                    <a:pt x="1060" y="2048"/>
                    <a:pt x="667" y="2393"/>
                    <a:pt x="227" y="2846"/>
                  </a:cubicBezTo>
                  <a:cubicBezTo>
                    <a:pt x="191" y="2870"/>
                    <a:pt x="167" y="2905"/>
                    <a:pt x="167" y="2953"/>
                  </a:cubicBezTo>
                  <a:lnTo>
                    <a:pt x="167" y="2977"/>
                  </a:lnTo>
                  <a:cubicBezTo>
                    <a:pt x="131" y="2977"/>
                    <a:pt x="108" y="2989"/>
                    <a:pt x="72" y="3013"/>
                  </a:cubicBezTo>
                  <a:cubicBezTo>
                    <a:pt x="12" y="3072"/>
                    <a:pt x="0" y="3155"/>
                    <a:pt x="60" y="3227"/>
                  </a:cubicBezTo>
                  <a:cubicBezTo>
                    <a:pt x="643" y="3929"/>
                    <a:pt x="1370" y="4525"/>
                    <a:pt x="2191" y="4941"/>
                  </a:cubicBezTo>
                  <a:cubicBezTo>
                    <a:pt x="2977" y="5346"/>
                    <a:pt x="3834" y="5608"/>
                    <a:pt x="4751" y="5703"/>
                  </a:cubicBezTo>
                  <a:cubicBezTo>
                    <a:pt x="5001" y="5727"/>
                    <a:pt x="5251" y="5751"/>
                    <a:pt x="5513" y="5751"/>
                  </a:cubicBezTo>
                  <a:cubicBezTo>
                    <a:pt x="6144" y="5751"/>
                    <a:pt x="6787" y="5656"/>
                    <a:pt x="7394" y="5489"/>
                  </a:cubicBezTo>
                  <a:cubicBezTo>
                    <a:pt x="8275" y="5251"/>
                    <a:pt x="9109" y="4858"/>
                    <a:pt x="9835" y="4298"/>
                  </a:cubicBezTo>
                  <a:cubicBezTo>
                    <a:pt x="10049" y="4144"/>
                    <a:pt x="10252" y="3977"/>
                    <a:pt x="10454" y="3786"/>
                  </a:cubicBezTo>
                  <a:lnTo>
                    <a:pt x="10764" y="3465"/>
                  </a:lnTo>
                  <a:cubicBezTo>
                    <a:pt x="10787" y="3572"/>
                    <a:pt x="10835" y="3667"/>
                    <a:pt x="10895" y="3763"/>
                  </a:cubicBezTo>
                  <a:cubicBezTo>
                    <a:pt x="10990" y="3929"/>
                    <a:pt x="11085" y="4084"/>
                    <a:pt x="11204" y="4227"/>
                  </a:cubicBezTo>
                  <a:cubicBezTo>
                    <a:pt x="11430" y="4501"/>
                    <a:pt x="11704" y="4691"/>
                    <a:pt x="12014" y="4822"/>
                  </a:cubicBezTo>
                  <a:cubicBezTo>
                    <a:pt x="12192" y="4894"/>
                    <a:pt x="12395" y="4941"/>
                    <a:pt x="12609" y="4941"/>
                  </a:cubicBezTo>
                  <a:cubicBezTo>
                    <a:pt x="12728" y="4941"/>
                    <a:pt x="12847" y="4929"/>
                    <a:pt x="12966" y="4894"/>
                  </a:cubicBezTo>
                  <a:cubicBezTo>
                    <a:pt x="13204" y="4858"/>
                    <a:pt x="13443" y="4739"/>
                    <a:pt x="13669" y="4572"/>
                  </a:cubicBezTo>
                  <a:lnTo>
                    <a:pt x="13669" y="4572"/>
                  </a:lnTo>
                  <a:cubicBezTo>
                    <a:pt x="13645" y="4858"/>
                    <a:pt x="13681" y="5156"/>
                    <a:pt x="13752" y="5441"/>
                  </a:cubicBezTo>
                  <a:cubicBezTo>
                    <a:pt x="13859" y="5870"/>
                    <a:pt x="14026" y="6263"/>
                    <a:pt x="14264" y="6668"/>
                  </a:cubicBezTo>
                  <a:cubicBezTo>
                    <a:pt x="14752" y="7477"/>
                    <a:pt x="15490" y="8061"/>
                    <a:pt x="16264" y="8251"/>
                  </a:cubicBezTo>
                  <a:cubicBezTo>
                    <a:pt x="16479" y="8299"/>
                    <a:pt x="16681" y="8323"/>
                    <a:pt x="16895" y="8323"/>
                  </a:cubicBezTo>
                  <a:cubicBezTo>
                    <a:pt x="17026" y="8323"/>
                    <a:pt x="17157" y="8311"/>
                    <a:pt x="17300" y="8299"/>
                  </a:cubicBezTo>
                  <a:lnTo>
                    <a:pt x="17300" y="8299"/>
                  </a:lnTo>
                  <a:cubicBezTo>
                    <a:pt x="17038" y="9811"/>
                    <a:pt x="16943" y="11061"/>
                    <a:pt x="17003" y="12204"/>
                  </a:cubicBezTo>
                  <a:cubicBezTo>
                    <a:pt x="17026" y="12907"/>
                    <a:pt x="17133" y="13597"/>
                    <a:pt x="17300" y="14228"/>
                  </a:cubicBezTo>
                  <a:cubicBezTo>
                    <a:pt x="17384" y="14562"/>
                    <a:pt x="17491" y="14907"/>
                    <a:pt x="17610" y="15228"/>
                  </a:cubicBezTo>
                  <a:cubicBezTo>
                    <a:pt x="17669" y="15395"/>
                    <a:pt x="17729" y="15538"/>
                    <a:pt x="17800" y="15681"/>
                  </a:cubicBezTo>
                  <a:cubicBezTo>
                    <a:pt x="17860" y="15812"/>
                    <a:pt x="17931" y="15931"/>
                    <a:pt x="18026" y="16074"/>
                  </a:cubicBezTo>
                  <a:cubicBezTo>
                    <a:pt x="18312" y="16526"/>
                    <a:pt x="18681" y="16848"/>
                    <a:pt x="19086" y="16990"/>
                  </a:cubicBezTo>
                  <a:cubicBezTo>
                    <a:pt x="19229" y="17026"/>
                    <a:pt x="19396" y="17062"/>
                    <a:pt x="19562" y="17062"/>
                  </a:cubicBezTo>
                  <a:lnTo>
                    <a:pt x="19705" y="17062"/>
                  </a:lnTo>
                  <a:cubicBezTo>
                    <a:pt x="19896" y="17050"/>
                    <a:pt x="20110" y="16967"/>
                    <a:pt x="20301" y="16859"/>
                  </a:cubicBezTo>
                  <a:cubicBezTo>
                    <a:pt x="20705" y="16645"/>
                    <a:pt x="21063" y="16252"/>
                    <a:pt x="21372" y="15669"/>
                  </a:cubicBezTo>
                  <a:cubicBezTo>
                    <a:pt x="21622" y="15216"/>
                    <a:pt x="21836" y="14693"/>
                    <a:pt x="22003" y="14145"/>
                  </a:cubicBezTo>
                  <a:cubicBezTo>
                    <a:pt x="22610" y="12097"/>
                    <a:pt x="22456" y="9799"/>
                    <a:pt x="21598" y="7632"/>
                  </a:cubicBezTo>
                  <a:cubicBezTo>
                    <a:pt x="21182" y="6608"/>
                    <a:pt x="20610" y="5668"/>
                    <a:pt x="19920" y="4834"/>
                  </a:cubicBezTo>
                  <a:cubicBezTo>
                    <a:pt x="19300" y="4108"/>
                    <a:pt x="18550" y="3453"/>
                    <a:pt x="17598" y="2834"/>
                  </a:cubicBezTo>
                  <a:cubicBezTo>
                    <a:pt x="16741" y="2262"/>
                    <a:pt x="15788" y="1774"/>
                    <a:pt x="14764" y="1358"/>
                  </a:cubicBezTo>
                  <a:cubicBezTo>
                    <a:pt x="13764" y="953"/>
                    <a:pt x="12692" y="631"/>
                    <a:pt x="11585" y="393"/>
                  </a:cubicBezTo>
                  <a:cubicBezTo>
                    <a:pt x="10478" y="155"/>
                    <a:pt x="9359" y="12"/>
                    <a:pt x="8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" name="Google Shape;1972;p57">
              <a:extLst>
                <a:ext uri="{FF2B5EF4-FFF2-40B4-BE49-F238E27FC236}">
                  <a16:creationId xmlns:a16="http://schemas.microsoft.com/office/drawing/2014/main" id="{DF22DEBA-90A9-4A74-BB71-2725A1ED937E}"/>
                </a:ext>
              </a:extLst>
            </p:cNvPr>
            <p:cNvSpPr/>
            <p:nvPr/>
          </p:nvSpPr>
          <p:spPr>
            <a:xfrm>
              <a:off x="7837690" y="1630107"/>
              <a:ext cx="144554" cy="247446"/>
            </a:xfrm>
            <a:custGeom>
              <a:avLst/>
              <a:gdLst/>
              <a:ahLst/>
              <a:cxnLst/>
              <a:rect l="l" t="t" r="r" b="b"/>
              <a:pathLst>
                <a:path w="3775" h="6462" extrusionOk="0">
                  <a:moveTo>
                    <a:pt x="214" y="1"/>
                  </a:moveTo>
                  <a:cubicBezTo>
                    <a:pt x="180" y="1"/>
                    <a:pt x="163" y="21"/>
                    <a:pt x="155" y="36"/>
                  </a:cubicBezTo>
                  <a:cubicBezTo>
                    <a:pt x="107" y="191"/>
                    <a:pt x="84" y="346"/>
                    <a:pt x="60" y="512"/>
                  </a:cubicBezTo>
                  <a:cubicBezTo>
                    <a:pt x="36" y="739"/>
                    <a:pt x="24" y="977"/>
                    <a:pt x="24" y="1215"/>
                  </a:cubicBezTo>
                  <a:cubicBezTo>
                    <a:pt x="0" y="1810"/>
                    <a:pt x="24" y="2393"/>
                    <a:pt x="60" y="2989"/>
                  </a:cubicBezTo>
                  <a:cubicBezTo>
                    <a:pt x="107" y="3560"/>
                    <a:pt x="203" y="4156"/>
                    <a:pt x="358" y="4703"/>
                  </a:cubicBezTo>
                  <a:cubicBezTo>
                    <a:pt x="417" y="4929"/>
                    <a:pt x="512" y="5156"/>
                    <a:pt x="631" y="5370"/>
                  </a:cubicBezTo>
                  <a:cubicBezTo>
                    <a:pt x="715" y="5525"/>
                    <a:pt x="858" y="5691"/>
                    <a:pt x="1012" y="5787"/>
                  </a:cubicBezTo>
                  <a:cubicBezTo>
                    <a:pt x="1116" y="5852"/>
                    <a:pt x="1237" y="5881"/>
                    <a:pt x="1359" y="5881"/>
                  </a:cubicBezTo>
                  <a:cubicBezTo>
                    <a:pt x="1461" y="5881"/>
                    <a:pt x="1563" y="5860"/>
                    <a:pt x="1655" y="5822"/>
                  </a:cubicBezTo>
                  <a:cubicBezTo>
                    <a:pt x="1822" y="5763"/>
                    <a:pt x="1965" y="5668"/>
                    <a:pt x="2096" y="5561"/>
                  </a:cubicBezTo>
                  <a:lnTo>
                    <a:pt x="2143" y="5691"/>
                  </a:lnTo>
                  <a:cubicBezTo>
                    <a:pt x="2203" y="5870"/>
                    <a:pt x="2310" y="6037"/>
                    <a:pt x="2441" y="6168"/>
                  </a:cubicBezTo>
                  <a:cubicBezTo>
                    <a:pt x="2572" y="6299"/>
                    <a:pt x="2739" y="6394"/>
                    <a:pt x="2917" y="6442"/>
                  </a:cubicBezTo>
                  <a:cubicBezTo>
                    <a:pt x="2998" y="6455"/>
                    <a:pt x="3076" y="6462"/>
                    <a:pt x="3154" y="6462"/>
                  </a:cubicBezTo>
                  <a:cubicBezTo>
                    <a:pt x="3283" y="6462"/>
                    <a:pt x="3410" y="6443"/>
                    <a:pt x="3536" y="6406"/>
                  </a:cubicBezTo>
                  <a:cubicBezTo>
                    <a:pt x="3679" y="6358"/>
                    <a:pt x="3775" y="6215"/>
                    <a:pt x="3727" y="6061"/>
                  </a:cubicBezTo>
                  <a:cubicBezTo>
                    <a:pt x="3703" y="5989"/>
                    <a:pt x="3667" y="5930"/>
                    <a:pt x="3584" y="5906"/>
                  </a:cubicBezTo>
                  <a:cubicBezTo>
                    <a:pt x="3550" y="5880"/>
                    <a:pt x="3491" y="5861"/>
                    <a:pt x="3438" y="5861"/>
                  </a:cubicBezTo>
                  <a:cubicBezTo>
                    <a:pt x="3418" y="5861"/>
                    <a:pt x="3398" y="5863"/>
                    <a:pt x="3382" y="5870"/>
                  </a:cubicBezTo>
                  <a:cubicBezTo>
                    <a:pt x="3310" y="5906"/>
                    <a:pt x="3251" y="5918"/>
                    <a:pt x="3179" y="5930"/>
                  </a:cubicBezTo>
                  <a:lnTo>
                    <a:pt x="3025" y="5930"/>
                  </a:lnTo>
                  <a:cubicBezTo>
                    <a:pt x="2977" y="5918"/>
                    <a:pt x="2941" y="5918"/>
                    <a:pt x="2905" y="5906"/>
                  </a:cubicBezTo>
                  <a:cubicBezTo>
                    <a:pt x="2858" y="5882"/>
                    <a:pt x="2822" y="5858"/>
                    <a:pt x="2786" y="5822"/>
                  </a:cubicBezTo>
                  <a:cubicBezTo>
                    <a:pt x="2739" y="5799"/>
                    <a:pt x="2715" y="5751"/>
                    <a:pt x="2679" y="5727"/>
                  </a:cubicBezTo>
                  <a:cubicBezTo>
                    <a:pt x="2644" y="5668"/>
                    <a:pt x="2608" y="5608"/>
                    <a:pt x="2584" y="5549"/>
                  </a:cubicBezTo>
                  <a:cubicBezTo>
                    <a:pt x="2548" y="5453"/>
                    <a:pt x="2524" y="5370"/>
                    <a:pt x="2501" y="5263"/>
                  </a:cubicBezTo>
                  <a:cubicBezTo>
                    <a:pt x="2501" y="5224"/>
                    <a:pt x="2493" y="5177"/>
                    <a:pt x="2490" y="5134"/>
                  </a:cubicBezTo>
                  <a:lnTo>
                    <a:pt x="2490" y="5134"/>
                  </a:lnTo>
                  <a:cubicBezTo>
                    <a:pt x="2491" y="5145"/>
                    <a:pt x="2494" y="5154"/>
                    <a:pt x="2501" y="5168"/>
                  </a:cubicBezTo>
                  <a:lnTo>
                    <a:pt x="2501" y="5144"/>
                  </a:lnTo>
                  <a:cubicBezTo>
                    <a:pt x="2501" y="5108"/>
                    <a:pt x="2489" y="5072"/>
                    <a:pt x="2477" y="5037"/>
                  </a:cubicBezTo>
                  <a:cubicBezTo>
                    <a:pt x="2441" y="4989"/>
                    <a:pt x="2393" y="4965"/>
                    <a:pt x="2358" y="4953"/>
                  </a:cubicBezTo>
                  <a:cubicBezTo>
                    <a:pt x="2340" y="4941"/>
                    <a:pt x="2322" y="4935"/>
                    <a:pt x="2304" y="4935"/>
                  </a:cubicBezTo>
                  <a:cubicBezTo>
                    <a:pt x="2286" y="4935"/>
                    <a:pt x="2268" y="4941"/>
                    <a:pt x="2251" y="4953"/>
                  </a:cubicBezTo>
                  <a:cubicBezTo>
                    <a:pt x="2191" y="4965"/>
                    <a:pt x="2155" y="4989"/>
                    <a:pt x="2132" y="5037"/>
                  </a:cubicBezTo>
                  <a:cubicBezTo>
                    <a:pt x="2120" y="5049"/>
                    <a:pt x="2120" y="5072"/>
                    <a:pt x="2096" y="5084"/>
                  </a:cubicBezTo>
                  <a:cubicBezTo>
                    <a:pt x="2001" y="5215"/>
                    <a:pt x="1893" y="5334"/>
                    <a:pt x="1762" y="5441"/>
                  </a:cubicBezTo>
                  <a:cubicBezTo>
                    <a:pt x="1703" y="5489"/>
                    <a:pt x="1631" y="5525"/>
                    <a:pt x="1548" y="5561"/>
                  </a:cubicBezTo>
                  <a:lnTo>
                    <a:pt x="1417" y="5608"/>
                  </a:lnTo>
                  <a:lnTo>
                    <a:pt x="1334" y="5608"/>
                  </a:lnTo>
                  <a:cubicBezTo>
                    <a:pt x="1298" y="5608"/>
                    <a:pt x="1274" y="5584"/>
                    <a:pt x="1227" y="5572"/>
                  </a:cubicBezTo>
                  <a:cubicBezTo>
                    <a:pt x="1179" y="5561"/>
                    <a:pt x="1155" y="5525"/>
                    <a:pt x="1120" y="5513"/>
                  </a:cubicBezTo>
                  <a:cubicBezTo>
                    <a:pt x="1060" y="5465"/>
                    <a:pt x="1012" y="5406"/>
                    <a:pt x="965" y="5370"/>
                  </a:cubicBezTo>
                  <a:cubicBezTo>
                    <a:pt x="869" y="5227"/>
                    <a:pt x="786" y="5084"/>
                    <a:pt x="727" y="4929"/>
                  </a:cubicBezTo>
                  <a:cubicBezTo>
                    <a:pt x="524" y="4418"/>
                    <a:pt x="417" y="3858"/>
                    <a:pt x="346" y="3310"/>
                  </a:cubicBezTo>
                  <a:lnTo>
                    <a:pt x="346" y="3346"/>
                  </a:lnTo>
                  <a:cubicBezTo>
                    <a:pt x="274" y="2822"/>
                    <a:pt x="238" y="2286"/>
                    <a:pt x="227" y="1751"/>
                  </a:cubicBezTo>
                  <a:cubicBezTo>
                    <a:pt x="227" y="1322"/>
                    <a:pt x="227" y="881"/>
                    <a:pt x="286" y="465"/>
                  </a:cubicBezTo>
                  <a:lnTo>
                    <a:pt x="286" y="488"/>
                  </a:lnTo>
                  <a:cubicBezTo>
                    <a:pt x="298" y="369"/>
                    <a:pt x="310" y="250"/>
                    <a:pt x="358" y="131"/>
                  </a:cubicBezTo>
                  <a:cubicBezTo>
                    <a:pt x="369" y="84"/>
                    <a:pt x="346" y="36"/>
                    <a:pt x="298" y="24"/>
                  </a:cubicBezTo>
                  <a:lnTo>
                    <a:pt x="286" y="24"/>
                  </a:lnTo>
                  <a:cubicBezTo>
                    <a:pt x="256" y="7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0" name="Google Shape;1973;p57">
              <a:extLst>
                <a:ext uri="{FF2B5EF4-FFF2-40B4-BE49-F238E27FC236}">
                  <a16:creationId xmlns:a16="http://schemas.microsoft.com/office/drawing/2014/main" id="{84EB70AC-0DA1-4C6B-A828-F1F003A56440}"/>
                </a:ext>
              </a:extLst>
            </p:cNvPr>
            <p:cNvSpPr/>
            <p:nvPr/>
          </p:nvSpPr>
          <p:spPr>
            <a:xfrm>
              <a:off x="7121443" y="1389367"/>
              <a:ext cx="436343" cy="122919"/>
            </a:xfrm>
            <a:custGeom>
              <a:avLst/>
              <a:gdLst/>
              <a:ahLst/>
              <a:cxnLst/>
              <a:rect l="l" t="t" r="r" b="b"/>
              <a:pathLst>
                <a:path w="11395" h="3210" extrusionOk="0">
                  <a:moveTo>
                    <a:pt x="132" y="1"/>
                  </a:moveTo>
                  <a:cubicBezTo>
                    <a:pt x="132" y="1"/>
                    <a:pt x="108" y="13"/>
                    <a:pt x="72" y="48"/>
                  </a:cubicBezTo>
                  <a:cubicBezTo>
                    <a:pt x="1" y="108"/>
                    <a:pt x="1" y="203"/>
                    <a:pt x="48" y="287"/>
                  </a:cubicBezTo>
                  <a:cubicBezTo>
                    <a:pt x="382" y="715"/>
                    <a:pt x="775" y="1096"/>
                    <a:pt x="1203" y="1441"/>
                  </a:cubicBezTo>
                  <a:cubicBezTo>
                    <a:pt x="1632" y="1787"/>
                    <a:pt x="2108" y="2073"/>
                    <a:pt x="2608" y="2311"/>
                  </a:cubicBezTo>
                  <a:cubicBezTo>
                    <a:pt x="3096" y="2549"/>
                    <a:pt x="3620" y="2739"/>
                    <a:pt x="4132" y="2882"/>
                  </a:cubicBezTo>
                  <a:cubicBezTo>
                    <a:pt x="4608" y="3025"/>
                    <a:pt x="5085" y="3144"/>
                    <a:pt x="5585" y="3180"/>
                  </a:cubicBezTo>
                  <a:cubicBezTo>
                    <a:pt x="5783" y="3200"/>
                    <a:pt x="5978" y="3209"/>
                    <a:pt x="6172" y="3209"/>
                  </a:cubicBezTo>
                  <a:cubicBezTo>
                    <a:pt x="6443" y="3209"/>
                    <a:pt x="6712" y="3191"/>
                    <a:pt x="6990" y="3156"/>
                  </a:cubicBezTo>
                  <a:cubicBezTo>
                    <a:pt x="7466" y="3096"/>
                    <a:pt x="7942" y="2989"/>
                    <a:pt x="8418" y="2858"/>
                  </a:cubicBezTo>
                  <a:cubicBezTo>
                    <a:pt x="9335" y="2573"/>
                    <a:pt x="10192" y="2132"/>
                    <a:pt x="10883" y="1453"/>
                  </a:cubicBezTo>
                  <a:cubicBezTo>
                    <a:pt x="11062" y="1299"/>
                    <a:pt x="11216" y="1096"/>
                    <a:pt x="11371" y="906"/>
                  </a:cubicBezTo>
                  <a:cubicBezTo>
                    <a:pt x="11395" y="882"/>
                    <a:pt x="11383" y="822"/>
                    <a:pt x="11359" y="787"/>
                  </a:cubicBezTo>
                  <a:cubicBezTo>
                    <a:pt x="11341" y="778"/>
                    <a:pt x="11323" y="774"/>
                    <a:pt x="11306" y="774"/>
                  </a:cubicBezTo>
                  <a:cubicBezTo>
                    <a:pt x="11279" y="774"/>
                    <a:pt x="11255" y="784"/>
                    <a:pt x="11240" y="799"/>
                  </a:cubicBezTo>
                  <a:cubicBezTo>
                    <a:pt x="11157" y="906"/>
                    <a:pt x="11073" y="1013"/>
                    <a:pt x="10978" y="1096"/>
                  </a:cubicBezTo>
                  <a:lnTo>
                    <a:pt x="10966" y="1120"/>
                  </a:lnTo>
                  <a:cubicBezTo>
                    <a:pt x="10681" y="1418"/>
                    <a:pt x="10371" y="1656"/>
                    <a:pt x="10026" y="1870"/>
                  </a:cubicBezTo>
                  <a:cubicBezTo>
                    <a:pt x="9788" y="2025"/>
                    <a:pt x="9538" y="2156"/>
                    <a:pt x="9276" y="2275"/>
                  </a:cubicBezTo>
                  <a:cubicBezTo>
                    <a:pt x="9007" y="2392"/>
                    <a:pt x="8750" y="2497"/>
                    <a:pt x="8471" y="2580"/>
                  </a:cubicBezTo>
                  <a:lnTo>
                    <a:pt x="8471" y="2580"/>
                  </a:lnTo>
                  <a:cubicBezTo>
                    <a:pt x="8472" y="2578"/>
                    <a:pt x="8475" y="2576"/>
                    <a:pt x="8478" y="2573"/>
                  </a:cubicBezTo>
                  <a:lnTo>
                    <a:pt x="8478" y="2573"/>
                  </a:lnTo>
                  <a:cubicBezTo>
                    <a:pt x="7883" y="2751"/>
                    <a:pt x="7263" y="2858"/>
                    <a:pt x="6656" y="2882"/>
                  </a:cubicBezTo>
                  <a:cubicBezTo>
                    <a:pt x="6546" y="2887"/>
                    <a:pt x="6435" y="2889"/>
                    <a:pt x="6325" y="2889"/>
                  </a:cubicBezTo>
                  <a:cubicBezTo>
                    <a:pt x="5853" y="2889"/>
                    <a:pt x="5383" y="2845"/>
                    <a:pt x="4930" y="2739"/>
                  </a:cubicBezTo>
                  <a:lnTo>
                    <a:pt x="4942" y="2739"/>
                  </a:lnTo>
                  <a:cubicBezTo>
                    <a:pt x="4073" y="2525"/>
                    <a:pt x="3215" y="2251"/>
                    <a:pt x="2429" y="1834"/>
                  </a:cubicBezTo>
                  <a:cubicBezTo>
                    <a:pt x="1874" y="1539"/>
                    <a:pt x="1377" y="1185"/>
                    <a:pt x="915" y="772"/>
                  </a:cubicBezTo>
                  <a:lnTo>
                    <a:pt x="915" y="772"/>
                  </a:lnTo>
                  <a:lnTo>
                    <a:pt x="894" y="739"/>
                  </a:lnTo>
                  <a:lnTo>
                    <a:pt x="882" y="739"/>
                  </a:lnTo>
                  <a:cubicBezTo>
                    <a:pt x="655" y="537"/>
                    <a:pt x="441" y="310"/>
                    <a:pt x="263" y="60"/>
                  </a:cubicBezTo>
                  <a:cubicBezTo>
                    <a:pt x="239" y="13"/>
                    <a:pt x="191" y="1"/>
                    <a:pt x="132" y="1"/>
                  </a:cubicBezTo>
                  <a:close/>
                </a:path>
              </a:pathLst>
            </a:custGeom>
            <a:solidFill>
              <a:srgbClr val="35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1" name="Google Shape;1974;p57">
              <a:extLst>
                <a:ext uri="{FF2B5EF4-FFF2-40B4-BE49-F238E27FC236}">
                  <a16:creationId xmlns:a16="http://schemas.microsoft.com/office/drawing/2014/main" id="{808E4F86-555F-436B-A88B-276FE2DA2333}"/>
                </a:ext>
              </a:extLst>
            </p:cNvPr>
            <p:cNvSpPr/>
            <p:nvPr/>
          </p:nvSpPr>
          <p:spPr>
            <a:xfrm>
              <a:off x="7152919" y="1215944"/>
              <a:ext cx="355201" cy="114380"/>
            </a:xfrm>
            <a:custGeom>
              <a:avLst/>
              <a:gdLst/>
              <a:ahLst/>
              <a:cxnLst/>
              <a:rect l="l" t="t" r="r" b="b"/>
              <a:pathLst>
                <a:path w="9276" h="2987" extrusionOk="0">
                  <a:moveTo>
                    <a:pt x="8323" y="672"/>
                  </a:moveTo>
                  <a:cubicBezTo>
                    <a:pt x="8323" y="672"/>
                    <a:pt x="8335" y="684"/>
                    <a:pt x="8346" y="684"/>
                  </a:cubicBezTo>
                  <a:cubicBezTo>
                    <a:pt x="8335" y="684"/>
                    <a:pt x="8335" y="684"/>
                    <a:pt x="8323" y="672"/>
                  </a:cubicBezTo>
                  <a:close/>
                  <a:moveTo>
                    <a:pt x="6875" y="1"/>
                  </a:moveTo>
                  <a:cubicBezTo>
                    <a:pt x="6771" y="1"/>
                    <a:pt x="6680" y="9"/>
                    <a:pt x="6596" y="17"/>
                  </a:cubicBezTo>
                  <a:cubicBezTo>
                    <a:pt x="6215" y="65"/>
                    <a:pt x="5846" y="184"/>
                    <a:pt x="5525" y="375"/>
                  </a:cubicBezTo>
                  <a:cubicBezTo>
                    <a:pt x="5084" y="613"/>
                    <a:pt x="4763" y="1006"/>
                    <a:pt x="4489" y="1398"/>
                  </a:cubicBezTo>
                  <a:cubicBezTo>
                    <a:pt x="4346" y="1625"/>
                    <a:pt x="4215" y="1875"/>
                    <a:pt x="4084" y="2113"/>
                  </a:cubicBezTo>
                  <a:cubicBezTo>
                    <a:pt x="4036" y="2232"/>
                    <a:pt x="3977" y="2375"/>
                    <a:pt x="3929" y="2494"/>
                  </a:cubicBezTo>
                  <a:cubicBezTo>
                    <a:pt x="3905" y="2530"/>
                    <a:pt x="3893" y="2565"/>
                    <a:pt x="3882" y="2613"/>
                  </a:cubicBezTo>
                  <a:cubicBezTo>
                    <a:pt x="3846" y="2518"/>
                    <a:pt x="3822" y="2411"/>
                    <a:pt x="3774" y="2327"/>
                  </a:cubicBezTo>
                  <a:cubicBezTo>
                    <a:pt x="3703" y="2137"/>
                    <a:pt x="3584" y="1970"/>
                    <a:pt x="3465" y="1803"/>
                  </a:cubicBezTo>
                  <a:cubicBezTo>
                    <a:pt x="3215" y="1458"/>
                    <a:pt x="2881" y="1184"/>
                    <a:pt x="2524" y="958"/>
                  </a:cubicBezTo>
                  <a:cubicBezTo>
                    <a:pt x="2191" y="744"/>
                    <a:pt x="1786" y="589"/>
                    <a:pt x="1381" y="541"/>
                  </a:cubicBezTo>
                  <a:cubicBezTo>
                    <a:pt x="1312" y="537"/>
                    <a:pt x="1240" y="534"/>
                    <a:pt x="1168" y="534"/>
                  </a:cubicBezTo>
                  <a:cubicBezTo>
                    <a:pt x="1044" y="534"/>
                    <a:pt x="919" y="542"/>
                    <a:pt x="798" y="565"/>
                  </a:cubicBezTo>
                  <a:cubicBezTo>
                    <a:pt x="607" y="613"/>
                    <a:pt x="429" y="684"/>
                    <a:pt x="262" y="779"/>
                  </a:cubicBezTo>
                  <a:cubicBezTo>
                    <a:pt x="179" y="839"/>
                    <a:pt x="83" y="898"/>
                    <a:pt x="12" y="970"/>
                  </a:cubicBezTo>
                  <a:cubicBezTo>
                    <a:pt x="0" y="982"/>
                    <a:pt x="0" y="1029"/>
                    <a:pt x="12" y="1041"/>
                  </a:cubicBezTo>
                  <a:cubicBezTo>
                    <a:pt x="18" y="1053"/>
                    <a:pt x="33" y="1059"/>
                    <a:pt x="48" y="1059"/>
                  </a:cubicBezTo>
                  <a:cubicBezTo>
                    <a:pt x="63" y="1059"/>
                    <a:pt x="78" y="1053"/>
                    <a:pt x="83" y="1041"/>
                  </a:cubicBezTo>
                  <a:cubicBezTo>
                    <a:pt x="127" y="1019"/>
                    <a:pt x="151" y="977"/>
                    <a:pt x="192" y="952"/>
                  </a:cubicBezTo>
                  <a:lnTo>
                    <a:pt x="192" y="952"/>
                  </a:lnTo>
                  <a:cubicBezTo>
                    <a:pt x="191" y="953"/>
                    <a:pt x="191" y="955"/>
                    <a:pt x="191" y="958"/>
                  </a:cubicBezTo>
                  <a:cubicBezTo>
                    <a:pt x="310" y="863"/>
                    <a:pt x="429" y="791"/>
                    <a:pt x="560" y="744"/>
                  </a:cubicBezTo>
                  <a:cubicBezTo>
                    <a:pt x="691" y="708"/>
                    <a:pt x="810" y="672"/>
                    <a:pt x="953" y="660"/>
                  </a:cubicBezTo>
                  <a:cubicBezTo>
                    <a:pt x="1017" y="655"/>
                    <a:pt x="1083" y="652"/>
                    <a:pt x="1150" y="652"/>
                  </a:cubicBezTo>
                  <a:cubicBezTo>
                    <a:pt x="1245" y="652"/>
                    <a:pt x="1343" y="658"/>
                    <a:pt x="1441" y="672"/>
                  </a:cubicBezTo>
                  <a:lnTo>
                    <a:pt x="1429" y="672"/>
                  </a:lnTo>
                  <a:cubicBezTo>
                    <a:pt x="1631" y="708"/>
                    <a:pt x="1846" y="756"/>
                    <a:pt x="2036" y="851"/>
                  </a:cubicBezTo>
                  <a:cubicBezTo>
                    <a:pt x="2286" y="958"/>
                    <a:pt x="2512" y="1101"/>
                    <a:pt x="2739" y="1268"/>
                  </a:cubicBezTo>
                  <a:lnTo>
                    <a:pt x="2715" y="1268"/>
                  </a:lnTo>
                  <a:cubicBezTo>
                    <a:pt x="2941" y="1446"/>
                    <a:pt x="3155" y="1649"/>
                    <a:pt x="3334" y="1875"/>
                  </a:cubicBezTo>
                  <a:cubicBezTo>
                    <a:pt x="3465" y="2053"/>
                    <a:pt x="3572" y="2244"/>
                    <a:pt x="3655" y="2446"/>
                  </a:cubicBezTo>
                  <a:cubicBezTo>
                    <a:pt x="3715" y="2589"/>
                    <a:pt x="3763" y="2744"/>
                    <a:pt x="3774" y="2887"/>
                  </a:cubicBezTo>
                  <a:lnTo>
                    <a:pt x="3774" y="2899"/>
                  </a:lnTo>
                  <a:cubicBezTo>
                    <a:pt x="3774" y="2934"/>
                    <a:pt x="3786" y="2982"/>
                    <a:pt x="3834" y="2982"/>
                  </a:cubicBezTo>
                  <a:cubicBezTo>
                    <a:pt x="3843" y="2985"/>
                    <a:pt x="3852" y="2986"/>
                    <a:pt x="3861" y="2986"/>
                  </a:cubicBezTo>
                  <a:cubicBezTo>
                    <a:pt x="3887" y="2986"/>
                    <a:pt x="3911" y="2973"/>
                    <a:pt x="3929" y="2946"/>
                  </a:cubicBezTo>
                  <a:cubicBezTo>
                    <a:pt x="3953" y="2875"/>
                    <a:pt x="4001" y="2780"/>
                    <a:pt x="4024" y="2708"/>
                  </a:cubicBezTo>
                  <a:cubicBezTo>
                    <a:pt x="4239" y="2232"/>
                    <a:pt x="4477" y="1768"/>
                    <a:pt x="4798" y="1351"/>
                  </a:cubicBezTo>
                  <a:cubicBezTo>
                    <a:pt x="4977" y="1137"/>
                    <a:pt x="5179" y="922"/>
                    <a:pt x="5394" y="756"/>
                  </a:cubicBezTo>
                  <a:cubicBezTo>
                    <a:pt x="5417" y="756"/>
                    <a:pt x="5417" y="744"/>
                    <a:pt x="5429" y="744"/>
                  </a:cubicBezTo>
                  <a:lnTo>
                    <a:pt x="5417" y="756"/>
                  </a:lnTo>
                  <a:cubicBezTo>
                    <a:pt x="5572" y="648"/>
                    <a:pt x="5739" y="553"/>
                    <a:pt x="5929" y="458"/>
                  </a:cubicBezTo>
                  <a:cubicBezTo>
                    <a:pt x="6156" y="375"/>
                    <a:pt x="6394" y="315"/>
                    <a:pt x="6632" y="279"/>
                  </a:cubicBezTo>
                  <a:lnTo>
                    <a:pt x="6656" y="279"/>
                  </a:lnTo>
                  <a:cubicBezTo>
                    <a:pt x="6734" y="275"/>
                    <a:pt x="6816" y="272"/>
                    <a:pt x="6899" y="272"/>
                  </a:cubicBezTo>
                  <a:cubicBezTo>
                    <a:pt x="7044" y="272"/>
                    <a:pt x="7195" y="280"/>
                    <a:pt x="7346" y="303"/>
                  </a:cubicBezTo>
                  <a:cubicBezTo>
                    <a:pt x="7549" y="327"/>
                    <a:pt x="7739" y="386"/>
                    <a:pt x="7930" y="458"/>
                  </a:cubicBezTo>
                  <a:cubicBezTo>
                    <a:pt x="8084" y="517"/>
                    <a:pt x="8227" y="613"/>
                    <a:pt x="8358" y="720"/>
                  </a:cubicBezTo>
                  <a:cubicBezTo>
                    <a:pt x="8477" y="803"/>
                    <a:pt x="8585" y="910"/>
                    <a:pt x="8680" y="1029"/>
                  </a:cubicBezTo>
                  <a:cubicBezTo>
                    <a:pt x="8751" y="1148"/>
                    <a:pt x="8823" y="1268"/>
                    <a:pt x="8870" y="1387"/>
                  </a:cubicBezTo>
                  <a:cubicBezTo>
                    <a:pt x="8906" y="1506"/>
                    <a:pt x="8942" y="1637"/>
                    <a:pt x="8977" y="1768"/>
                  </a:cubicBezTo>
                  <a:cubicBezTo>
                    <a:pt x="8988" y="1838"/>
                    <a:pt x="9049" y="1892"/>
                    <a:pt x="9119" y="1892"/>
                  </a:cubicBezTo>
                  <a:cubicBezTo>
                    <a:pt x="9131" y="1892"/>
                    <a:pt x="9143" y="1890"/>
                    <a:pt x="9156" y="1887"/>
                  </a:cubicBezTo>
                  <a:cubicBezTo>
                    <a:pt x="9192" y="1875"/>
                    <a:pt x="9227" y="1863"/>
                    <a:pt x="9239" y="1815"/>
                  </a:cubicBezTo>
                  <a:cubicBezTo>
                    <a:pt x="9251" y="1791"/>
                    <a:pt x="9275" y="1744"/>
                    <a:pt x="9251" y="1696"/>
                  </a:cubicBezTo>
                  <a:cubicBezTo>
                    <a:pt x="9180" y="1315"/>
                    <a:pt x="8989" y="958"/>
                    <a:pt x="8716" y="672"/>
                  </a:cubicBezTo>
                  <a:cubicBezTo>
                    <a:pt x="8454" y="398"/>
                    <a:pt x="8120" y="220"/>
                    <a:pt x="7763" y="125"/>
                  </a:cubicBezTo>
                  <a:cubicBezTo>
                    <a:pt x="7584" y="65"/>
                    <a:pt x="7394" y="29"/>
                    <a:pt x="7203" y="17"/>
                  </a:cubicBezTo>
                  <a:cubicBezTo>
                    <a:pt x="7144" y="17"/>
                    <a:pt x="7072" y="5"/>
                    <a:pt x="7013" y="5"/>
                  </a:cubicBezTo>
                  <a:cubicBezTo>
                    <a:pt x="6964" y="2"/>
                    <a:pt x="6918" y="1"/>
                    <a:pt x="6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2" name="Google Shape;1975;p57">
              <a:extLst>
                <a:ext uri="{FF2B5EF4-FFF2-40B4-BE49-F238E27FC236}">
                  <a16:creationId xmlns:a16="http://schemas.microsoft.com/office/drawing/2014/main" id="{F2ACA548-AAEE-4E02-A365-4589B893582C}"/>
                </a:ext>
              </a:extLst>
            </p:cNvPr>
            <p:cNvSpPr/>
            <p:nvPr/>
          </p:nvSpPr>
          <p:spPr>
            <a:xfrm>
              <a:off x="7632523" y="1362027"/>
              <a:ext cx="213404" cy="170019"/>
            </a:xfrm>
            <a:custGeom>
              <a:avLst/>
              <a:gdLst/>
              <a:ahLst/>
              <a:cxnLst/>
              <a:rect l="l" t="t" r="r" b="b"/>
              <a:pathLst>
                <a:path w="5573" h="4440" extrusionOk="0">
                  <a:moveTo>
                    <a:pt x="120" y="0"/>
                  </a:moveTo>
                  <a:cubicBezTo>
                    <a:pt x="60" y="72"/>
                    <a:pt x="48" y="84"/>
                    <a:pt x="36" y="108"/>
                  </a:cubicBezTo>
                  <a:cubicBezTo>
                    <a:pt x="1" y="239"/>
                    <a:pt x="1" y="381"/>
                    <a:pt x="24" y="524"/>
                  </a:cubicBezTo>
                  <a:cubicBezTo>
                    <a:pt x="36" y="643"/>
                    <a:pt x="84" y="762"/>
                    <a:pt x="143" y="882"/>
                  </a:cubicBezTo>
                  <a:cubicBezTo>
                    <a:pt x="251" y="1096"/>
                    <a:pt x="465" y="1251"/>
                    <a:pt x="691" y="1334"/>
                  </a:cubicBezTo>
                  <a:cubicBezTo>
                    <a:pt x="833" y="1391"/>
                    <a:pt x="980" y="1418"/>
                    <a:pt x="1128" y="1418"/>
                  </a:cubicBezTo>
                  <a:cubicBezTo>
                    <a:pt x="1228" y="1418"/>
                    <a:pt x="1328" y="1406"/>
                    <a:pt x="1429" y="1382"/>
                  </a:cubicBezTo>
                  <a:cubicBezTo>
                    <a:pt x="1596" y="1358"/>
                    <a:pt x="1751" y="1274"/>
                    <a:pt x="1882" y="1191"/>
                  </a:cubicBezTo>
                  <a:lnTo>
                    <a:pt x="1882" y="1191"/>
                  </a:lnTo>
                  <a:cubicBezTo>
                    <a:pt x="1870" y="1274"/>
                    <a:pt x="1846" y="1358"/>
                    <a:pt x="1834" y="1441"/>
                  </a:cubicBezTo>
                  <a:cubicBezTo>
                    <a:pt x="1810" y="1655"/>
                    <a:pt x="1775" y="1858"/>
                    <a:pt x="1763" y="2048"/>
                  </a:cubicBezTo>
                  <a:cubicBezTo>
                    <a:pt x="1727" y="2453"/>
                    <a:pt x="1763" y="2870"/>
                    <a:pt x="1894" y="3239"/>
                  </a:cubicBezTo>
                  <a:cubicBezTo>
                    <a:pt x="1953" y="3418"/>
                    <a:pt x="2048" y="3596"/>
                    <a:pt x="2167" y="3763"/>
                  </a:cubicBezTo>
                  <a:cubicBezTo>
                    <a:pt x="2227" y="3834"/>
                    <a:pt x="2275" y="3918"/>
                    <a:pt x="2358" y="3989"/>
                  </a:cubicBezTo>
                  <a:cubicBezTo>
                    <a:pt x="2429" y="4060"/>
                    <a:pt x="2525" y="4120"/>
                    <a:pt x="2620" y="4180"/>
                  </a:cubicBezTo>
                  <a:cubicBezTo>
                    <a:pt x="2715" y="4239"/>
                    <a:pt x="2810" y="4287"/>
                    <a:pt x="2918" y="4334"/>
                  </a:cubicBezTo>
                  <a:cubicBezTo>
                    <a:pt x="3037" y="4370"/>
                    <a:pt x="3156" y="4406"/>
                    <a:pt x="3275" y="4418"/>
                  </a:cubicBezTo>
                  <a:cubicBezTo>
                    <a:pt x="3357" y="4426"/>
                    <a:pt x="3439" y="4440"/>
                    <a:pt x="3521" y="4440"/>
                  </a:cubicBezTo>
                  <a:cubicBezTo>
                    <a:pt x="3558" y="4440"/>
                    <a:pt x="3595" y="4437"/>
                    <a:pt x="3632" y="4430"/>
                  </a:cubicBezTo>
                  <a:cubicBezTo>
                    <a:pt x="3751" y="4430"/>
                    <a:pt x="3882" y="4406"/>
                    <a:pt x="4001" y="4370"/>
                  </a:cubicBezTo>
                  <a:cubicBezTo>
                    <a:pt x="4120" y="4346"/>
                    <a:pt x="4227" y="4299"/>
                    <a:pt x="4334" y="4251"/>
                  </a:cubicBezTo>
                  <a:cubicBezTo>
                    <a:pt x="4442" y="4203"/>
                    <a:pt x="4537" y="4156"/>
                    <a:pt x="4644" y="4072"/>
                  </a:cubicBezTo>
                  <a:cubicBezTo>
                    <a:pt x="4751" y="4001"/>
                    <a:pt x="4858" y="3930"/>
                    <a:pt x="4942" y="3834"/>
                  </a:cubicBezTo>
                  <a:cubicBezTo>
                    <a:pt x="5037" y="3751"/>
                    <a:pt x="5120" y="3644"/>
                    <a:pt x="5204" y="3537"/>
                  </a:cubicBezTo>
                  <a:cubicBezTo>
                    <a:pt x="5346" y="3346"/>
                    <a:pt x="5454" y="3108"/>
                    <a:pt x="5513" y="2870"/>
                  </a:cubicBezTo>
                  <a:cubicBezTo>
                    <a:pt x="5537" y="2751"/>
                    <a:pt x="5561" y="2620"/>
                    <a:pt x="5573" y="2489"/>
                  </a:cubicBezTo>
                  <a:cubicBezTo>
                    <a:pt x="5573" y="2346"/>
                    <a:pt x="5573" y="2227"/>
                    <a:pt x="5537" y="2096"/>
                  </a:cubicBezTo>
                  <a:cubicBezTo>
                    <a:pt x="5525" y="2072"/>
                    <a:pt x="5513" y="2036"/>
                    <a:pt x="5477" y="2013"/>
                  </a:cubicBezTo>
                  <a:cubicBezTo>
                    <a:pt x="5442" y="1965"/>
                    <a:pt x="5394" y="1953"/>
                    <a:pt x="5335" y="1953"/>
                  </a:cubicBezTo>
                  <a:cubicBezTo>
                    <a:pt x="5275" y="1953"/>
                    <a:pt x="5227" y="1977"/>
                    <a:pt x="5180" y="2013"/>
                  </a:cubicBezTo>
                  <a:cubicBezTo>
                    <a:pt x="5156" y="2036"/>
                    <a:pt x="5108" y="2096"/>
                    <a:pt x="5120" y="2155"/>
                  </a:cubicBezTo>
                  <a:cubicBezTo>
                    <a:pt x="5144" y="2286"/>
                    <a:pt x="5144" y="2429"/>
                    <a:pt x="5120" y="2572"/>
                  </a:cubicBezTo>
                  <a:cubicBezTo>
                    <a:pt x="5108" y="2703"/>
                    <a:pt x="5061" y="2846"/>
                    <a:pt x="5025" y="2977"/>
                  </a:cubicBezTo>
                  <a:cubicBezTo>
                    <a:pt x="4965" y="3108"/>
                    <a:pt x="4882" y="3239"/>
                    <a:pt x="4799" y="3358"/>
                  </a:cubicBezTo>
                  <a:cubicBezTo>
                    <a:pt x="4692" y="3477"/>
                    <a:pt x="4584" y="3596"/>
                    <a:pt x="4465" y="3691"/>
                  </a:cubicBezTo>
                  <a:cubicBezTo>
                    <a:pt x="4346" y="3775"/>
                    <a:pt x="4215" y="3858"/>
                    <a:pt x="4084" y="3918"/>
                  </a:cubicBezTo>
                  <a:cubicBezTo>
                    <a:pt x="3941" y="3953"/>
                    <a:pt x="3822" y="4001"/>
                    <a:pt x="3691" y="4013"/>
                  </a:cubicBezTo>
                  <a:cubicBezTo>
                    <a:pt x="3632" y="4019"/>
                    <a:pt x="3572" y="4022"/>
                    <a:pt x="3513" y="4022"/>
                  </a:cubicBezTo>
                  <a:cubicBezTo>
                    <a:pt x="3453" y="4022"/>
                    <a:pt x="3394" y="4019"/>
                    <a:pt x="3334" y="4013"/>
                  </a:cubicBezTo>
                  <a:cubicBezTo>
                    <a:pt x="3203" y="4001"/>
                    <a:pt x="3084" y="3953"/>
                    <a:pt x="2965" y="3918"/>
                  </a:cubicBezTo>
                  <a:cubicBezTo>
                    <a:pt x="2858" y="3870"/>
                    <a:pt x="2751" y="3810"/>
                    <a:pt x="2656" y="3739"/>
                  </a:cubicBezTo>
                  <a:cubicBezTo>
                    <a:pt x="2560" y="3656"/>
                    <a:pt x="2489" y="3584"/>
                    <a:pt x="2417" y="3501"/>
                  </a:cubicBezTo>
                  <a:cubicBezTo>
                    <a:pt x="2334" y="3394"/>
                    <a:pt x="2275" y="3287"/>
                    <a:pt x="2215" y="3168"/>
                  </a:cubicBezTo>
                  <a:cubicBezTo>
                    <a:pt x="2144" y="2989"/>
                    <a:pt x="2096" y="2798"/>
                    <a:pt x="2072" y="2608"/>
                  </a:cubicBezTo>
                  <a:cubicBezTo>
                    <a:pt x="2013" y="2203"/>
                    <a:pt x="2036" y="1786"/>
                    <a:pt x="2096" y="1382"/>
                  </a:cubicBezTo>
                  <a:lnTo>
                    <a:pt x="2096" y="1417"/>
                  </a:lnTo>
                  <a:cubicBezTo>
                    <a:pt x="2120" y="1322"/>
                    <a:pt x="2132" y="1215"/>
                    <a:pt x="2144" y="1132"/>
                  </a:cubicBezTo>
                  <a:lnTo>
                    <a:pt x="2191" y="858"/>
                  </a:lnTo>
                  <a:cubicBezTo>
                    <a:pt x="2191" y="810"/>
                    <a:pt x="2191" y="774"/>
                    <a:pt x="2144" y="762"/>
                  </a:cubicBezTo>
                  <a:cubicBezTo>
                    <a:pt x="2125" y="748"/>
                    <a:pt x="2104" y="742"/>
                    <a:pt x="2085" y="742"/>
                  </a:cubicBezTo>
                  <a:cubicBezTo>
                    <a:pt x="2055" y="742"/>
                    <a:pt x="2027" y="757"/>
                    <a:pt x="2013" y="786"/>
                  </a:cubicBezTo>
                  <a:lnTo>
                    <a:pt x="2001" y="798"/>
                  </a:lnTo>
                  <a:cubicBezTo>
                    <a:pt x="1941" y="882"/>
                    <a:pt x="1882" y="941"/>
                    <a:pt x="1798" y="1001"/>
                  </a:cubicBezTo>
                  <a:cubicBezTo>
                    <a:pt x="1727" y="1060"/>
                    <a:pt x="1655" y="1096"/>
                    <a:pt x="1560" y="1132"/>
                  </a:cubicBezTo>
                  <a:cubicBezTo>
                    <a:pt x="1477" y="1179"/>
                    <a:pt x="1370" y="1191"/>
                    <a:pt x="1286" y="1203"/>
                  </a:cubicBezTo>
                  <a:cubicBezTo>
                    <a:pt x="1233" y="1209"/>
                    <a:pt x="1182" y="1212"/>
                    <a:pt x="1133" y="1212"/>
                  </a:cubicBezTo>
                  <a:cubicBezTo>
                    <a:pt x="1084" y="1212"/>
                    <a:pt x="1036" y="1209"/>
                    <a:pt x="989" y="1203"/>
                  </a:cubicBezTo>
                  <a:cubicBezTo>
                    <a:pt x="893" y="1191"/>
                    <a:pt x="786" y="1155"/>
                    <a:pt x="703" y="1132"/>
                  </a:cubicBezTo>
                  <a:cubicBezTo>
                    <a:pt x="632" y="1096"/>
                    <a:pt x="548" y="1060"/>
                    <a:pt x="477" y="1001"/>
                  </a:cubicBezTo>
                  <a:cubicBezTo>
                    <a:pt x="417" y="953"/>
                    <a:pt x="358" y="893"/>
                    <a:pt x="310" y="834"/>
                  </a:cubicBezTo>
                  <a:lnTo>
                    <a:pt x="310" y="846"/>
                  </a:lnTo>
                  <a:cubicBezTo>
                    <a:pt x="274" y="786"/>
                    <a:pt x="239" y="727"/>
                    <a:pt x="215" y="667"/>
                  </a:cubicBezTo>
                  <a:cubicBezTo>
                    <a:pt x="179" y="596"/>
                    <a:pt x="167" y="524"/>
                    <a:pt x="155" y="441"/>
                  </a:cubicBezTo>
                  <a:lnTo>
                    <a:pt x="155" y="465"/>
                  </a:lnTo>
                  <a:cubicBezTo>
                    <a:pt x="131" y="358"/>
                    <a:pt x="131" y="250"/>
                    <a:pt x="155" y="131"/>
                  </a:cubicBezTo>
                  <a:cubicBezTo>
                    <a:pt x="155" y="108"/>
                    <a:pt x="155" y="84"/>
                    <a:pt x="167" y="60"/>
                  </a:cubicBezTo>
                  <a:cubicBezTo>
                    <a:pt x="167" y="24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" name="Google Shape;1976;p57">
              <a:extLst>
                <a:ext uri="{FF2B5EF4-FFF2-40B4-BE49-F238E27FC236}">
                  <a16:creationId xmlns:a16="http://schemas.microsoft.com/office/drawing/2014/main" id="{8A6340A4-8823-4AD1-AC23-EB259D626487}"/>
                </a:ext>
              </a:extLst>
            </p:cNvPr>
            <p:cNvSpPr/>
            <p:nvPr/>
          </p:nvSpPr>
          <p:spPr>
            <a:xfrm>
              <a:off x="7936597" y="1563097"/>
              <a:ext cx="52499" cy="136130"/>
            </a:xfrm>
            <a:custGeom>
              <a:avLst/>
              <a:gdLst/>
              <a:ahLst/>
              <a:cxnLst/>
              <a:rect l="l" t="t" r="r" b="b"/>
              <a:pathLst>
                <a:path w="1371" h="3555" extrusionOk="0">
                  <a:moveTo>
                    <a:pt x="37" y="0"/>
                  </a:moveTo>
                  <a:lnTo>
                    <a:pt x="25" y="12"/>
                  </a:lnTo>
                  <a:cubicBezTo>
                    <a:pt x="1" y="60"/>
                    <a:pt x="13" y="119"/>
                    <a:pt x="61" y="131"/>
                  </a:cubicBezTo>
                  <a:cubicBezTo>
                    <a:pt x="180" y="191"/>
                    <a:pt x="299" y="250"/>
                    <a:pt x="394" y="345"/>
                  </a:cubicBezTo>
                  <a:lnTo>
                    <a:pt x="382" y="333"/>
                  </a:lnTo>
                  <a:lnTo>
                    <a:pt x="382" y="333"/>
                  </a:lnTo>
                  <a:cubicBezTo>
                    <a:pt x="501" y="417"/>
                    <a:pt x="608" y="524"/>
                    <a:pt x="692" y="643"/>
                  </a:cubicBezTo>
                  <a:cubicBezTo>
                    <a:pt x="799" y="774"/>
                    <a:pt x="870" y="905"/>
                    <a:pt x="930" y="1072"/>
                  </a:cubicBezTo>
                  <a:cubicBezTo>
                    <a:pt x="1013" y="1250"/>
                    <a:pt x="1049" y="1441"/>
                    <a:pt x="1084" y="1643"/>
                  </a:cubicBezTo>
                  <a:lnTo>
                    <a:pt x="1084" y="1607"/>
                  </a:lnTo>
                  <a:cubicBezTo>
                    <a:pt x="1108" y="1786"/>
                    <a:pt x="1108" y="1965"/>
                    <a:pt x="1084" y="2143"/>
                  </a:cubicBezTo>
                  <a:cubicBezTo>
                    <a:pt x="1049" y="2310"/>
                    <a:pt x="1025" y="2453"/>
                    <a:pt x="965" y="2608"/>
                  </a:cubicBezTo>
                  <a:cubicBezTo>
                    <a:pt x="918" y="2727"/>
                    <a:pt x="846" y="2834"/>
                    <a:pt x="775" y="2929"/>
                  </a:cubicBezTo>
                  <a:cubicBezTo>
                    <a:pt x="692" y="3024"/>
                    <a:pt x="620" y="3096"/>
                    <a:pt x="537" y="3167"/>
                  </a:cubicBezTo>
                  <a:lnTo>
                    <a:pt x="513" y="3167"/>
                  </a:lnTo>
                  <a:cubicBezTo>
                    <a:pt x="477" y="3203"/>
                    <a:pt x="442" y="3251"/>
                    <a:pt x="418" y="3286"/>
                  </a:cubicBezTo>
                  <a:cubicBezTo>
                    <a:pt x="394" y="3346"/>
                    <a:pt x="418" y="3405"/>
                    <a:pt x="430" y="3453"/>
                  </a:cubicBezTo>
                  <a:cubicBezTo>
                    <a:pt x="471" y="3521"/>
                    <a:pt x="543" y="3554"/>
                    <a:pt x="613" y="3554"/>
                  </a:cubicBezTo>
                  <a:cubicBezTo>
                    <a:pt x="665" y="3554"/>
                    <a:pt x="716" y="3536"/>
                    <a:pt x="751" y="3501"/>
                  </a:cubicBezTo>
                  <a:cubicBezTo>
                    <a:pt x="1013" y="3262"/>
                    <a:pt x="1192" y="2953"/>
                    <a:pt x="1275" y="2619"/>
                  </a:cubicBezTo>
                  <a:cubicBezTo>
                    <a:pt x="1370" y="2274"/>
                    <a:pt x="1370" y="1917"/>
                    <a:pt x="1311" y="1584"/>
                  </a:cubicBezTo>
                  <a:cubicBezTo>
                    <a:pt x="1275" y="1417"/>
                    <a:pt x="1215" y="1250"/>
                    <a:pt x="1144" y="1084"/>
                  </a:cubicBezTo>
                  <a:cubicBezTo>
                    <a:pt x="1073" y="929"/>
                    <a:pt x="977" y="774"/>
                    <a:pt x="870" y="643"/>
                  </a:cubicBezTo>
                  <a:cubicBezTo>
                    <a:pt x="668" y="369"/>
                    <a:pt x="394" y="155"/>
                    <a:pt x="84" y="12"/>
                  </a:cubicBezTo>
                  <a:cubicBezTo>
                    <a:pt x="72" y="12"/>
                    <a:pt x="61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" name="Google Shape;1977;p57">
              <a:extLst>
                <a:ext uri="{FF2B5EF4-FFF2-40B4-BE49-F238E27FC236}">
                  <a16:creationId xmlns:a16="http://schemas.microsoft.com/office/drawing/2014/main" id="{E6723B90-F9C2-426F-B786-18F4D1AA1E0A}"/>
                </a:ext>
              </a:extLst>
            </p:cNvPr>
            <p:cNvSpPr/>
            <p:nvPr/>
          </p:nvSpPr>
          <p:spPr>
            <a:xfrm>
              <a:off x="7043021" y="1657907"/>
              <a:ext cx="248059" cy="340727"/>
            </a:xfrm>
            <a:custGeom>
              <a:avLst/>
              <a:gdLst/>
              <a:ahLst/>
              <a:cxnLst/>
              <a:rect l="l" t="t" r="r" b="b"/>
              <a:pathLst>
                <a:path w="6478" h="8898" extrusionOk="0">
                  <a:moveTo>
                    <a:pt x="3485" y="420"/>
                  </a:moveTo>
                  <a:cubicBezTo>
                    <a:pt x="3546" y="420"/>
                    <a:pt x="3608" y="423"/>
                    <a:pt x="3668" y="429"/>
                  </a:cubicBezTo>
                  <a:cubicBezTo>
                    <a:pt x="3811" y="441"/>
                    <a:pt x="3930" y="477"/>
                    <a:pt x="4061" y="501"/>
                  </a:cubicBezTo>
                  <a:cubicBezTo>
                    <a:pt x="4311" y="572"/>
                    <a:pt x="4549" y="691"/>
                    <a:pt x="4775" y="858"/>
                  </a:cubicBezTo>
                  <a:cubicBezTo>
                    <a:pt x="5001" y="1025"/>
                    <a:pt x="5192" y="1227"/>
                    <a:pt x="5370" y="1465"/>
                  </a:cubicBezTo>
                  <a:cubicBezTo>
                    <a:pt x="5537" y="1703"/>
                    <a:pt x="5680" y="1965"/>
                    <a:pt x="5811" y="2263"/>
                  </a:cubicBezTo>
                  <a:cubicBezTo>
                    <a:pt x="5926" y="2551"/>
                    <a:pt x="6019" y="2851"/>
                    <a:pt x="6090" y="3162"/>
                  </a:cubicBezTo>
                  <a:lnTo>
                    <a:pt x="6090" y="3162"/>
                  </a:lnTo>
                  <a:cubicBezTo>
                    <a:pt x="6089" y="3160"/>
                    <a:pt x="6087" y="3158"/>
                    <a:pt x="6085" y="3156"/>
                  </a:cubicBezTo>
                  <a:lnTo>
                    <a:pt x="6085" y="3156"/>
                  </a:lnTo>
                  <a:cubicBezTo>
                    <a:pt x="6144" y="3489"/>
                    <a:pt x="6192" y="3846"/>
                    <a:pt x="6192" y="4203"/>
                  </a:cubicBezTo>
                  <a:cubicBezTo>
                    <a:pt x="6192" y="4584"/>
                    <a:pt x="6144" y="4965"/>
                    <a:pt x="6073" y="5335"/>
                  </a:cubicBezTo>
                  <a:cubicBezTo>
                    <a:pt x="5990" y="5692"/>
                    <a:pt x="5894" y="6037"/>
                    <a:pt x="5751" y="6347"/>
                  </a:cubicBezTo>
                  <a:cubicBezTo>
                    <a:pt x="5620" y="6668"/>
                    <a:pt x="5454" y="6942"/>
                    <a:pt x="5275" y="7216"/>
                  </a:cubicBezTo>
                  <a:cubicBezTo>
                    <a:pt x="5097" y="7466"/>
                    <a:pt x="4894" y="7692"/>
                    <a:pt x="4668" y="7883"/>
                  </a:cubicBezTo>
                  <a:cubicBezTo>
                    <a:pt x="4442" y="8073"/>
                    <a:pt x="4204" y="8228"/>
                    <a:pt x="3966" y="8335"/>
                  </a:cubicBezTo>
                  <a:cubicBezTo>
                    <a:pt x="3715" y="8430"/>
                    <a:pt x="3465" y="8514"/>
                    <a:pt x="3192" y="8525"/>
                  </a:cubicBezTo>
                  <a:cubicBezTo>
                    <a:pt x="3150" y="8527"/>
                    <a:pt x="3109" y="8528"/>
                    <a:pt x="3067" y="8528"/>
                  </a:cubicBezTo>
                  <a:cubicBezTo>
                    <a:pt x="2847" y="8528"/>
                    <a:pt x="2628" y="8500"/>
                    <a:pt x="2418" y="8430"/>
                  </a:cubicBezTo>
                  <a:cubicBezTo>
                    <a:pt x="2168" y="8359"/>
                    <a:pt x="1930" y="8240"/>
                    <a:pt x="1703" y="8073"/>
                  </a:cubicBezTo>
                  <a:cubicBezTo>
                    <a:pt x="1680" y="8049"/>
                    <a:pt x="1644" y="8037"/>
                    <a:pt x="1620" y="8002"/>
                  </a:cubicBezTo>
                  <a:cubicBezTo>
                    <a:pt x="1620" y="8002"/>
                    <a:pt x="1596" y="8002"/>
                    <a:pt x="1596" y="7990"/>
                  </a:cubicBezTo>
                  <a:lnTo>
                    <a:pt x="1584" y="7978"/>
                  </a:lnTo>
                  <a:cubicBezTo>
                    <a:pt x="1418" y="7823"/>
                    <a:pt x="1263" y="7656"/>
                    <a:pt x="1120" y="7478"/>
                  </a:cubicBezTo>
                  <a:cubicBezTo>
                    <a:pt x="1037" y="7347"/>
                    <a:pt x="929" y="7216"/>
                    <a:pt x="858" y="7061"/>
                  </a:cubicBezTo>
                  <a:cubicBezTo>
                    <a:pt x="858" y="7061"/>
                    <a:pt x="858" y="7049"/>
                    <a:pt x="846" y="7049"/>
                  </a:cubicBezTo>
                  <a:cubicBezTo>
                    <a:pt x="846" y="7049"/>
                    <a:pt x="846" y="7037"/>
                    <a:pt x="822" y="7037"/>
                  </a:cubicBezTo>
                  <a:cubicBezTo>
                    <a:pt x="763" y="6930"/>
                    <a:pt x="727" y="6823"/>
                    <a:pt x="667" y="6704"/>
                  </a:cubicBezTo>
                  <a:cubicBezTo>
                    <a:pt x="548" y="6406"/>
                    <a:pt x="441" y="6097"/>
                    <a:pt x="382" y="5775"/>
                  </a:cubicBezTo>
                  <a:lnTo>
                    <a:pt x="382" y="5751"/>
                  </a:lnTo>
                  <a:lnTo>
                    <a:pt x="382" y="5739"/>
                  </a:lnTo>
                  <a:lnTo>
                    <a:pt x="382" y="5727"/>
                  </a:lnTo>
                  <a:lnTo>
                    <a:pt x="382" y="5716"/>
                  </a:lnTo>
                  <a:lnTo>
                    <a:pt x="382" y="5692"/>
                  </a:lnTo>
                  <a:lnTo>
                    <a:pt x="382" y="5680"/>
                  </a:lnTo>
                  <a:lnTo>
                    <a:pt x="382" y="5668"/>
                  </a:lnTo>
                  <a:lnTo>
                    <a:pt x="382" y="5632"/>
                  </a:lnTo>
                  <a:lnTo>
                    <a:pt x="382" y="5608"/>
                  </a:lnTo>
                  <a:cubicBezTo>
                    <a:pt x="334" y="5358"/>
                    <a:pt x="322" y="5085"/>
                    <a:pt x="322" y="4823"/>
                  </a:cubicBezTo>
                  <a:lnTo>
                    <a:pt x="322" y="4715"/>
                  </a:lnTo>
                  <a:lnTo>
                    <a:pt x="322" y="4620"/>
                  </a:lnTo>
                  <a:lnTo>
                    <a:pt x="322" y="4596"/>
                  </a:lnTo>
                  <a:lnTo>
                    <a:pt x="322" y="4561"/>
                  </a:lnTo>
                  <a:cubicBezTo>
                    <a:pt x="334" y="4251"/>
                    <a:pt x="382" y="3942"/>
                    <a:pt x="441" y="3632"/>
                  </a:cubicBezTo>
                  <a:cubicBezTo>
                    <a:pt x="513" y="3287"/>
                    <a:pt x="620" y="2953"/>
                    <a:pt x="751" y="2632"/>
                  </a:cubicBezTo>
                  <a:cubicBezTo>
                    <a:pt x="882" y="2322"/>
                    <a:pt x="1048" y="2025"/>
                    <a:pt x="1227" y="1763"/>
                  </a:cubicBezTo>
                  <a:cubicBezTo>
                    <a:pt x="1406" y="1513"/>
                    <a:pt x="1620" y="1286"/>
                    <a:pt x="1822" y="1096"/>
                  </a:cubicBezTo>
                  <a:cubicBezTo>
                    <a:pt x="2049" y="905"/>
                    <a:pt x="2287" y="751"/>
                    <a:pt x="2525" y="632"/>
                  </a:cubicBezTo>
                  <a:cubicBezTo>
                    <a:pt x="2775" y="513"/>
                    <a:pt x="3049" y="453"/>
                    <a:pt x="3311" y="429"/>
                  </a:cubicBezTo>
                  <a:cubicBezTo>
                    <a:pt x="3364" y="423"/>
                    <a:pt x="3424" y="420"/>
                    <a:pt x="3485" y="420"/>
                  </a:cubicBezTo>
                  <a:close/>
                  <a:moveTo>
                    <a:pt x="3680" y="1"/>
                  </a:moveTo>
                  <a:cubicBezTo>
                    <a:pt x="3525" y="13"/>
                    <a:pt x="3346" y="13"/>
                    <a:pt x="3168" y="36"/>
                  </a:cubicBezTo>
                  <a:cubicBezTo>
                    <a:pt x="2751" y="84"/>
                    <a:pt x="2334" y="263"/>
                    <a:pt x="1953" y="513"/>
                  </a:cubicBezTo>
                  <a:cubicBezTo>
                    <a:pt x="1799" y="620"/>
                    <a:pt x="1644" y="751"/>
                    <a:pt x="1513" y="894"/>
                  </a:cubicBezTo>
                  <a:lnTo>
                    <a:pt x="1418" y="977"/>
                  </a:lnTo>
                  <a:cubicBezTo>
                    <a:pt x="1203" y="1203"/>
                    <a:pt x="1001" y="1465"/>
                    <a:pt x="822" y="1751"/>
                  </a:cubicBezTo>
                  <a:cubicBezTo>
                    <a:pt x="548" y="2215"/>
                    <a:pt x="334" y="2751"/>
                    <a:pt x="191" y="3299"/>
                  </a:cubicBezTo>
                  <a:cubicBezTo>
                    <a:pt x="144" y="3489"/>
                    <a:pt x="96" y="3703"/>
                    <a:pt x="72" y="3906"/>
                  </a:cubicBezTo>
                  <a:cubicBezTo>
                    <a:pt x="60" y="3965"/>
                    <a:pt x="60" y="4025"/>
                    <a:pt x="36" y="4084"/>
                  </a:cubicBezTo>
                  <a:cubicBezTo>
                    <a:pt x="1" y="4430"/>
                    <a:pt x="1" y="4775"/>
                    <a:pt x="13" y="5096"/>
                  </a:cubicBezTo>
                  <a:lnTo>
                    <a:pt x="13" y="5156"/>
                  </a:lnTo>
                  <a:cubicBezTo>
                    <a:pt x="36" y="5620"/>
                    <a:pt x="108" y="6061"/>
                    <a:pt x="251" y="6466"/>
                  </a:cubicBezTo>
                  <a:lnTo>
                    <a:pt x="334" y="6740"/>
                  </a:lnTo>
                  <a:cubicBezTo>
                    <a:pt x="453" y="7061"/>
                    <a:pt x="620" y="7347"/>
                    <a:pt x="798" y="7621"/>
                  </a:cubicBezTo>
                  <a:cubicBezTo>
                    <a:pt x="798" y="7632"/>
                    <a:pt x="810" y="7632"/>
                    <a:pt x="810" y="7644"/>
                  </a:cubicBezTo>
                  <a:lnTo>
                    <a:pt x="810" y="7656"/>
                  </a:lnTo>
                  <a:cubicBezTo>
                    <a:pt x="834" y="7692"/>
                    <a:pt x="846" y="7704"/>
                    <a:pt x="858" y="7740"/>
                  </a:cubicBezTo>
                  <a:cubicBezTo>
                    <a:pt x="870" y="7752"/>
                    <a:pt x="894" y="7763"/>
                    <a:pt x="894" y="7775"/>
                  </a:cubicBezTo>
                  <a:cubicBezTo>
                    <a:pt x="906" y="7799"/>
                    <a:pt x="918" y="7823"/>
                    <a:pt x="929" y="7835"/>
                  </a:cubicBezTo>
                  <a:cubicBezTo>
                    <a:pt x="1001" y="7930"/>
                    <a:pt x="1060" y="8002"/>
                    <a:pt x="1144" y="8073"/>
                  </a:cubicBezTo>
                  <a:cubicBezTo>
                    <a:pt x="1465" y="8418"/>
                    <a:pt x="1870" y="8668"/>
                    <a:pt x="2287" y="8787"/>
                  </a:cubicBezTo>
                  <a:cubicBezTo>
                    <a:pt x="2505" y="8862"/>
                    <a:pt x="2729" y="8898"/>
                    <a:pt x="2958" y="8898"/>
                  </a:cubicBezTo>
                  <a:cubicBezTo>
                    <a:pt x="3167" y="8898"/>
                    <a:pt x="3380" y="8868"/>
                    <a:pt x="3596" y="8811"/>
                  </a:cubicBezTo>
                  <a:cubicBezTo>
                    <a:pt x="4013" y="8704"/>
                    <a:pt x="4418" y="8466"/>
                    <a:pt x="4787" y="8156"/>
                  </a:cubicBezTo>
                  <a:cubicBezTo>
                    <a:pt x="5144" y="7835"/>
                    <a:pt x="5466" y="7418"/>
                    <a:pt x="5740" y="6966"/>
                  </a:cubicBezTo>
                  <a:cubicBezTo>
                    <a:pt x="5871" y="6704"/>
                    <a:pt x="5990" y="6454"/>
                    <a:pt x="6097" y="6168"/>
                  </a:cubicBezTo>
                  <a:cubicBezTo>
                    <a:pt x="6204" y="5894"/>
                    <a:pt x="6275" y="5597"/>
                    <a:pt x="6335" y="5299"/>
                  </a:cubicBezTo>
                  <a:cubicBezTo>
                    <a:pt x="6454" y="4704"/>
                    <a:pt x="6478" y="4073"/>
                    <a:pt x="6406" y="3477"/>
                  </a:cubicBezTo>
                  <a:cubicBezTo>
                    <a:pt x="6347" y="2894"/>
                    <a:pt x="6180" y="2346"/>
                    <a:pt x="5966" y="1858"/>
                  </a:cubicBezTo>
                  <a:cubicBezTo>
                    <a:pt x="5740" y="1370"/>
                    <a:pt x="5430" y="929"/>
                    <a:pt x="5073" y="620"/>
                  </a:cubicBezTo>
                  <a:cubicBezTo>
                    <a:pt x="4870" y="453"/>
                    <a:pt x="4680" y="322"/>
                    <a:pt x="4454" y="215"/>
                  </a:cubicBezTo>
                  <a:lnTo>
                    <a:pt x="4442" y="203"/>
                  </a:lnTo>
                  <a:cubicBezTo>
                    <a:pt x="4299" y="132"/>
                    <a:pt x="4132" y="84"/>
                    <a:pt x="3977" y="36"/>
                  </a:cubicBezTo>
                  <a:cubicBezTo>
                    <a:pt x="3954" y="24"/>
                    <a:pt x="3918" y="24"/>
                    <a:pt x="3894" y="24"/>
                  </a:cubicBezTo>
                  <a:cubicBezTo>
                    <a:pt x="3823" y="13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FFB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" name="Google Shape;1978;p57">
              <a:extLst>
                <a:ext uri="{FF2B5EF4-FFF2-40B4-BE49-F238E27FC236}">
                  <a16:creationId xmlns:a16="http://schemas.microsoft.com/office/drawing/2014/main" id="{9A31ADD0-6AE6-4F9D-BE0F-642EBEB24E39}"/>
                </a:ext>
              </a:extLst>
            </p:cNvPr>
            <p:cNvSpPr/>
            <p:nvPr/>
          </p:nvSpPr>
          <p:spPr>
            <a:xfrm>
              <a:off x="7580101" y="1635583"/>
              <a:ext cx="122689" cy="84818"/>
            </a:xfrm>
            <a:custGeom>
              <a:avLst/>
              <a:gdLst/>
              <a:ahLst/>
              <a:cxnLst/>
              <a:rect l="l" t="t" r="r" b="b"/>
              <a:pathLst>
                <a:path w="3204" h="2215" extrusionOk="0">
                  <a:moveTo>
                    <a:pt x="619" y="0"/>
                  </a:moveTo>
                  <a:cubicBezTo>
                    <a:pt x="369" y="24"/>
                    <a:pt x="203" y="119"/>
                    <a:pt x="119" y="262"/>
                  </a:cubicBezTo>
                  <a:cubicBezTo>
                    <a:pt x="0" y="465"/>
                    <a:pt x="60" y="738"/>
                    <a:pt x="274" y="1024"/>
                  </a:cubicBezTo>
                  <a:cubicBezTo>
                    <a:pt x="465" y="1322"/>
                    <a:pt x="810" y="1608"/>
                    <a:pt x="1191" y="1834"/>
                  </a:cubicBezTo>
                  <a:cubicBezTo>
                    <a:pt x="1631" y="2072"/>
                    <a:pt x="2072" y="2215"/>
                    <a:pt x="2465" y="2215"/>
                  </a:cubicBezTo>
                  <a:lnTo>
                    <a:pt x="2596" y="2215"/>
                  </a:lnTo>
                  <a:cubicBezTo>
                    <a:pt x="2834" y="2191"/>
                    <a:pt x="3013" y="2096"/>
                    <a:pt x="3084" y="1953"/>
                  </a:cubicBezTo>
                  <a:cubicBezTo>
                    <a:pt x="3203" y="1750"/>
                    <a:pt x="3144" y="1488"/>
                    <a:pt x="2953" y="1191"/>
                  </a:cubicBezTo>
                  <a:cubicBezTo>
                    <a:pt x="2739" y="893"/>
                    <a:pt x="2417" y="607"/>
                    <a:pt x="2024" y="381"/>
                  </a:cubicBezTo>
                  <a:cubicBezTo>
                    <a:pt x="1584" y="143"/>
                    <a:pt x="1131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" name="Google Shape;1979;p57">
              <a:extLst>
                <a:ext uri="{FF2B5EF4-FFF2-40B4-BE49-F238E27FC236}">
                  <a16:creationId xmlns:a16="http://schemas.microsoft.com/office/drawing/2014/main" id="{4386FCEB-E32A-473B-A119-FB12501BAFF0}"/>
                </a:ext>
              </a:extLst>
            </p:cNvPr>
            <p:cNvSpPr/>
            <p:nvPr/>
          </p:nvSpPr>
          <p:spPr>
            <a:xfrm>
              <a:off x="7167048" y="1590897"/>
              <a:ext cx="124489" cy="65212"/>
            </a:xfrm>
            <a:custGeom>
              <a:avLst/>
              <a:gdLst/>
              <a:ahLst/>
              <a:cxnLst/>
              <a:rect l="l" t="t" r="r" b="b"/>
              <a:pathLst>
                <a:path w="3251" h="1703" extrusionOk="0">
                  <a:moveTo>
                    <a:pt x="2072" y="0"/>
                  </a:moveTo>
                  <a:cubicBezTo>
                    <a:pt x="1965" y="0"/>
                    <a:pt x="1858" y="0"/>
                    <a:pt x="1739" y="24"/>
                  </a:cubicBezTo>
                  <a:cubicBezTo>
                    <a:pt x="1655" y="36"/>
                    <a:pt x="1584" y="48"/>
                    <a:pt x="1489" y="60"/>
                  </a:cubicBezTo>
                  <a:cubicBezTo>
                    <a:pt x="1060" y="155"/>
                    <a:pt x="691" y="298"/>
                    <a:pt x="405" y="512"/>
                  </a:cubicBezTo>
                  <a:cubicBezTo>
                    <a:pt x="131" y="715"/>
                    <a:pt x="0" y="941"/>
                    <a:pt x="48" y="1155"/>
                  </a:cubicBezTo>
                  <a:cubicBezTo>
                    <a:pt x="107" y="1477"/>
                    <a:pt x="572" y="1703"/>
                    <a:pt x="1203" y="1703"/>
                  </a:cubicBezTo>
                  <a:cubicBezTo>
                    <a:pt x="1310" y="1703"/>
                    <a:pt x="1417" y="1703"/>
                    <a:pt x="1536" y="1691"/>
                  </a:cubicBezTo>
                  <a:cubicBezTo>
                    <a:pt x="1619" y="1667"/>
                    <a:pt x="1715" y="1655"/>
                    <a:pt x="1786" y="1643"/>
                  </a:cubicBezTo>
                  <a:cubicBezTo>
                    <a:pt x="2393" y="1524"/>
                    <a:pt x="2917" y="1251"/>
                    <a:pt x="3132" y="929"/>
                  </a:cubicBezTo>
                  <a:cubicBezTo>
                    <a:pt x="3215" y="798"/>
                    <a:pt x="3251" y="679"/>
                    <a:pt x="3227" y="536"/>
                  </a:cubicBezTo>
                  <a:cubicBezTo>
                    <a:pt x="3167" y="215"/>
                    <a:pt x="2715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17" name="Google Shape;1980;p57">
              <a:extLst>
                <a:ext uri="{FF2B5EF4-FFF2-40B4-BE49-F238E27FC236}">
                  <a16:creationId xmlns:a16="http://schemas.microsoft.com/office/drawing/2014/main" id="{8E595A08-85A2-41C9-BE7F-3C9949D8CD9B}"/>
                </a:ext>
              </a:extLst>
            </p:cNvPr>
            <p:cNvGrpSpPr/>
            <p:nvPr/>
          </p:nvGrpSpPr>
          <p:grpSpPr>
            <a:xfrm>
              <a:off x="7168848" y="1787831"/>
              <a:ext cx="803362" cy="293164"/>
              <a:chOff x="7168848" y="1787831"/>
              <a:chExt cx="803362" cy="293164"/>
            </a:xfrm>
          </p:grpSpPr>
          <p:sp>
            <p:nvSpPr>
              <p:cNvPr id="221" name="Google Shape;1981;p57">
                <a:extLst>
                  <a:ext uri="{FF2B5EF4-FFF2-40B4-BE49-F238E27FC236}">
                    <a16:creationId xmlns:a16="http://schemas.microsoft.com/office/drawing/2014/main" id="{49B122FC-FA64-49C9-ADFD-2FD619584828}"/>
                  </a:ext>
                </a:extLst>
              </p:cNvPr>
              <p:cNvSpPr/>
              <p:nvPr/>
            </p:nvSpPr>
            <p:spPr>
              <a:xfrm>
                <a:off x="7825819" y="1973814"/>
                <a:ext cx="86656" cy="10718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799" extrusionOk="0">
                    <a:moveTo>
                      <a:pt x="2013" y="1"/>
                    </a:moveTo>
                    <a:cubicBezTo>
                      <a:pt x="1886" y="1"/>
                      <a:pt x="1821" y="92"/>
                      <a:pt x="1799" y="204"/>
                    </a:cubicBezTo>
                    <a:cubicBezTo>
                      <a:pt x="1799" y="264"/>
                      <a:pt x="1787" y="323"/>
                      <a:pt x="1787" y="395"/>
                    </a:cubicBezTo>
                    <a:cubicBezTo>
                      <a:pt x="1763" y="633"/>
                      <a:pt x="1680" y="871"/>
                      <a:pt x="1596" y="1097"/>
                    </a:cubicBezTo>
                    <a:cubicBezTo>
                      <a:pt x="1492" y="1305"/>
                      <a:pt x="1377" y="1513"/>
                      <a:pt x="1240" y="1699"/>
                    </a:cubicBezTo>
                    <a:lnTo>
                      <a:pt x="1240" y="1699"/>
                    </a:lnTo>
                    <a:cubicBezTo>
                      <a:pt x="1243" y="1692"/>
                      <a:pt x="1251" y="1688"/>
                      <a:pt x="1251" y="1668"/>
                    </a:cubicBezTo>
                    <a:lnTo>
                      <a:pt x="1251" y="1668"/>
                    </a:lnTo>
                    <a:cubicBezTo>
                      <a:pt x="1241" y="1689"/>
                      <a:pt x="1239" y="1692"/>
                      <a:pt x="1239" y="1700"/>
                    </a:cubicBezTo>
                    <a:lnTo>
                      <a:pt x="1239" y="1700"/>
                    </a:lnTo>
                    <a:cubicBezTo>
                      <a:pt x="1239" y="1700"/>
                      <a:pt x="1240" y="1699"/>
                      <a:pt x="1240" y="1699"/>
                    </a:cubicBezTo>
                    <a:lnTo>
                      <a:pt x="1240" y="1699"/>
                    </a:lnTo>
                    <a:cubicBezTo>
                      <a:pt x="1239" y="1700"/>
                      <a:pt x="1239" y="1702"/>
                      <a:pt x="1239" y="1704"/>
                    </a:cubicBezTo>
                    <a:cubicBezTo>
                      <a:pt x="1239" y="1703"/>
                      <a:pt x="1239" y="1701"/>
                      <a:pt x="1239" y="1700"/>
                    </a:cubicBezTo>
                    <a:lnTo>
                      <a:pt x="1239" y="1700"/>
                    </a:lnTo>
                    <a:cubicBezTo>
                      <a:pt x="1235" y="1705"/>
                      <a:pt x="1231" y="1711"/>
                      <a:pt x="1227" y="1716"/>
                    </a:cubicBezTo>
                    <a:cubicBezTo>
                      <a:pt x="1084" y="1883"/>
                      <a:pt x="941" y="2026"/>
                      <a:pt x="775" y="2169"/>
                    </a:cubicBezTo>
                    <a:cubicBezTo>
                      <a:pt x="644" y="2264"/>
                      <a:pt x="513" y="2347"/>
                      <a:pt x="358" y="2419"/>
                    </a:cubicBezTo>
                    <a:cubicBezTo>
                      <a:pt x="287" y="2442"/>
                      <a:pt x="215" y="2478"/>
                      <a:pt x="132" y="2490"/>
                    </a:cubicBezTo>
                    <a:cubicBezTo>
                      <a:pt x="60" y="2514"/>
                      <a:pt x="1" y="2597"/>
                      <a:pt x="36" y="2681"/>
                    </a:cubicBezTo>
                    <a:cubicBezTo>
                      <a:pt x="46" y="2747"/>
                      <a:pt x="101" y="2798"/>
                      <a:pt x="171" y="2798"/>
                    </a:cubicBezTo>
                    <a:cubicBezTo>
                      <a:pt x="189" y="2798"/>
                      <a:pt x="208" y="2795"/>
                      <a:pt x="227" y="2788"/>
                    </a:cubicBezTo>
                    <a:cubicBezTo>
                      <a:pt x="775" y="2645"/>
                      <a:pt x="1251" y="2264"/>
                      <a:pt x="1608" y="1811"/>
                    </a:cubicBezTo>
                    <a:cubicBezTo>
                      <a:pt x="1703" y="1704"/>
                      <a:pt x="1775" y="1585"/>
                      <a:pt x="1846" y="1466"/>
                    </a:cubicBezTo>
                    <a:cubicBezTo>
                      <a:pt x="1918" y="1323"/>
                      <a:pt x="2001" y="1192"/>
                      <a:pt x="2061" y="1049"/>
                    </a:cubicBezTo>
                    <a:cubicBezTo>
                      <a:pt x="2156" y="776"/>
                      <a:pt x="2239" y="490"/>
                      <a:pt x="2251" y="216"/>
                    </a:cubicBezTo>
                    <a:cubicBezTo>
                      <a:pt x="2263" y="97"/>
                      <a:pt x="2144" y="2"/>
                      <a:pt x="2037" y="2"/>
                    </a:cubicBezTo>
                    <a:cubicBezTo>
                      <a:pt x="2029" y="1"/>
                      <a:pt x="2021" y="1"/>
                      <a:pt x="20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2" name="Google Shape;1982;p57">
                <a:extLst>
                  <a:ext uri="{FF2B5EF4-FFF2-40B4-BE49-F238E27FC236}">
                    <a16:creationId xmlns:a16="http://schemas.microsoft.com/office/drawing/2014/main" id="{F3AF7583-35E0-4556-A17B-22E2391D692F}"/>
                  </a:ext>
                </a:extLst>
              </p:cNvPr>
              <p:cNvSpPr/>
              <p:nvPr/>
            </p:nvSpPr>
            <p:spPr>
              <a:xfrm>
                <a:off x="7896046" y="1964279"/>
                <a:ext cx="76164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623" extrusionOk="0">
                    <a:moveTo>
                      <a:pt x="727" y="0"/>
                    </a:moveTo>
                    <a:cubicBezTo>
                      <a:pt x="666" y="0"/>
                      <a:pt x="610" y="13"/>
                      <a:pt x="548" y="36"/>
                    </a:cubicBezTo>
                    <a:cubicBezTo>
                      <a:pt x="477" y="48"/>
                      <a:pt x="405" y="72"/>
                      <a:pt x="322" y="108"/>
                    </a:cubicBezTo>
                    <a:cubicBezTo>
                      <a:pt x="286" y="120"/>
                      <a:pt x="238" y="155"/>
                      <a:pt x="191" y="167"/>
                    </a:cubicBezTo>
                    <a:cubicBezTo>
                      <a:pt x="143" y="191"/>
                      <a:pt x="107" y="227"/>
                      <a:pt x="60" y="274"/>
                    </a:cubicBezTo>
                    <a:cubicBezTo>
                      <a:pt x="48" y="298"/>
                      <a:pt x="24" y="310"/>
                      <a:pt x="12" y="358"/>
                    </a:cubicBezTo>
                    <a:cubicBezTo>
                      <a:pt x="0" y="405"/>
                      <a:pt x="12" y="465"/>
                      <a:pt x="48" y="489"/>
                    </a:cubicBezTo>
                    <a:cubicBezTo>
                      <a:pt x="77" y="538"/>
                      <a:pt x="147" y="578"/>
                      <a:pt x="210" y="578"/>
                    </a:cubicBezTo>
                    <a:cubicBezTo>
                      <a:pt x="224" y="578"/>
                      <a:pt x="237" y="576"/>
                      <a:pt x="250" y="572"/>
                    </a:cubicBezTo>
                    <a:cubicBezTo>
                      <a:pt x="298" y="548"/>
                      <a:pt x="346" y="524"/>
                      <a:pt x="381" y="513"/>
                    </a:cubicBezTo>
                    <a:cubicBezTo>
                      <a:pt x="536" y="429"/>
                      <a:pt x="679" y="382"/>
                      <a:pt x="846" y="346"/>
                    </a:cubicBezTo>
                    <a:cubicBezTo>
                      <a:pt x="928" y="338"/>
                      <a:pt x="1010" y="324"/>
                      <a:pt x="1096" y="324"/>
                    </a:cubicBezTo>
                    <a:cubicBezTo>
                      <a:pt x="1135" y="324"/>
                      <a:pt x="1174" y="327"/>
                      <a:pt x="1215" y="334"/>
                    </a:cubicBezTo>
                    <a:cubicBezTo>
                      <a:pt x="1322" y="346"/>
                      <a:pt x="1417" y="358"/>
                      <a:pt x="1501" y="393"/>
                    </a:cubicBezTo>
                    <a:cubicBezTo>
                      <a:pt x="1572" y="417"/>
                      <a:pt x="1655" y="453"/>
                      <a:pt x="1727" y="513"/>
                    </a:cubicBezTo>
                    <a:cubicBezTo>
                      <a:pt x="1774" y="536"/>
                      <a:pt x="1798" y="572"/>
                      <a:pt x="1834" y="596"/>
                    </a:cubicBezTo>
                    <a:cubicBezTo>
                      <a:pt x="1852" y="614"/>
                      <a:pt x="1876" y="623"/>
                      <a:pt x="1899" y="623"/>
                    </a:cubicBezTo>
                    <a:cubicBezTo>
                      <a:pt x="1923" y="623"/>
                      <a:pt x="1947" y="614"/>
                      <a:pt x="1965" y="596"/>
                    </a:cubicBezTo>
                    <a:cubicBezTo>
                      <a:pt x="1989" y="548"/>
                      <a:pt x="1989" y="489"/>
                      <a:pt x="1965" y="465"/>
                    </a:cubicBezTo>
                    <a:cubicBezTo>
                      <a:pt x="1715" y="239"/>
                      <a:pt x="1417" y="72"/>
                      <a:pt x="1084" y="36"/>
                    </a:cubicBezTo>
                    <a:cubicBezTo>
                      <a:pt x="1000" y="12"/>
                      <a:pt x="917" y="12"/>
                      <a:pt x="834" y="12"/>
                    </a:cubicBezTo>
                    <a:cubicBezTo>
                      <a:pt x="796" y="4"/>
                      <a:pt x="761" y="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" name="Google Shape;1983;p57">
                <a:extLst>
                  <a:ext uri="{FF2B5EF4-FFF2-40B4-BE49-F238E27FC236}">
                    <a16:creationId xmlns:a16="http://schemas.microsoft.com/office/drawing/2014/main" id="{170F9EAB-ED34-42D2-A7C8-85D6B24E0FB2}"/>
                  </a:ext>
                </a:extLst>
              </p:cNvPr>
              <p:cNvSpPr/>
              <p:nvPr/>
            </p:nvSpPr>
            <p:spPr>
              <a:xfrm>
                <a:off x="7298810" y="1962441"/>
                <a:ext cx="92132" cy="8550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33" extrusionOk="0">
                    <a:moveTo>
                      <a:pt x="2334" y="1"/>
                    </a:moveTo>
                    <a:cubicBezTo>
                      <a:pt x="2310" y="25"/>
                      <a:pt x="2286" y="49"/>
                      <a:pt x="2274" y="84"/>
                    </a:cubicBezTo>
                    <a:lnTo>
                      <a:pt x="2274" y="120"/>
                    </a:lnTo>
                    <a:cubicBezTo>
                      <a:pt x="2274" y="394"/>
                      <a:pt x="2227" y="680"/>
                      <a:pt x="2155" y="977"/>
                    </a:cubicBezTo>
                    <a:cubicBezTo>
                      <a:pt x="2096" y="1192"/>
                      <a:pt x="2024" y="1370"/>
                      <a:pt x="1917" y="1549"/>
                    </a:cubicBezTo>
                    <a:cubicBezTo>
                      <a:pt x="1858" y="1656"/>
                      <a:pt x="1798" y="1727"/>
                      <a:pt x="1727" y="1811"/>
                    </a:cubicBezTo>
                    <a:cubicBezTo>
                      <a:pt x="1679" y="1870"/>
                      <a:pt x="1619" y="1906"/>
                      <a:pt x="1560" y="1942"/>
                    </a:cubicBezTo>
                    <a:cubicBezTo>
                      <a:pt x="1512" y="1954"/>
                      <a:pt x="1465" y="1989"/>
                      <a:pt x="1417" y="2001"/>
                    </a:cubicBezTo>
                    <a:cubicBezTo>
                      <a:pt x="1381" y="2001"/>
                      <a:pt x="1334" y="2013"/>
                      <a:pt x="1310" y="2013"/>
                    </a:cubicBezTo>
                    <a:lnTo>
                      <a:pt x="1250" y="2013"/>
                    </a:lnTo>
                    <a:cubicBezTo>
                      <a:pt x="1203" y="2013"/>
                      <a:pt x="1155" y="2013"/>
                      <a:pt x="1119" y="2001"/>
                    </a:cubicBezTo>
                    <a:cubicBezTo>
                      <a:pt x="1036" y="1989"/>
                      <a:pt x="988" y="1954"/>
                      <a:pt x="929" y="1930"/>
                    </a:cubicBezTo>
                    <a:cubicBezTo>
                      <a:pt x="869" y="1894"/>
                      <a:pt x="810" y="1846"/>
                      <a:pt x="750" y="1787"/>
                    </a:cubicBezTo>
                    <a:cubicBezTo>
                      <a:pt x="667" y="1704"/>
                      <a:pt x="572" y="1584"/>
                      <a:pt x="488" y="1430"/>
                    </a:cubicBezTo>
                    <a:cubicBezTo>
                      <a:pt x="369" y="1215"/>
                      <a:pt x="274" y="989"/>
                      <a:pt x="226" y="763"/>
                    </a:cubicBezTo>
                    <a:cubicBezTo>
                      <a:pt x="203" y="739"/>
                      <a:pt x="191" y="692"/>
                      <a:pt x="191" y="656"/>
                    </a:cubicBezTo>
                    <a:cubicBezTo>
                      <a:pt x="191" y="596"/>
                      <a:pt x="143" y="572"/>
                      <a:pt x="83" y="572"/>
                    </a:cubicBezTo>
                    <a:cubicBezTo>
                      <a:pt x="60" y="572"/>
                      <a:pt x="24" y="584"/>
                      <a:pt x="12" y="620"/>
                    </a:cubicBezTo>
                    <a:cubicBezTo>
                      <a:pt x="0" y="644"/>
                      <a:pt x="0" y="656"/>
                      <a:pt x="0" y="692"/>
                    </a:cubicBezTo>
                    <a:lnTo>
                      <a:pt x="0" y="703"/>
                    </a:lnTo>
                    <a:cubicBezTo>
                      <a:pt x="0" y="763"/>
                      <a:pt x="12" y="822"/>
                      <a:pt x="24" y="882"/>
                    </a:cubicBezTo>
                    <a:cubicBezTo>
                      <a:pt x="72" y="1084"/>
                      <a:pt x="131" y="1275"/>
                      <a:pt x="214" y="1430"/>
                    </a:cubicBezTo>
                    <a:cubicBezTo>
                      <a:pt x="310" y="1632"/>
                      <a:pt x="429" y="1787"/>
                      <a:pt x="560" y="1930"/>
                    </a:cubicBezTo>
                    <a:cubicBezTo>
                      <a:pt x="715" y="2073"/>
                      <a:pt x="869" y="2180"/>
                      <a:pt x="1036" y="2204"/>
                    </a:cubicBezTo>
                    <a:cubicBezTo>
                      <a:pt x="1106" y="2221"/>
                      <a:pt x="1169" y="2232"/>
                      <a:pt x="1226" y="2232"/>
                    </a:cubicBezTo>
                    <a:cubicBezTo>
                      <a:pt x="1247" y="2232"/>
                      <a:pt x="1267" y="2231"/>
                      <a:pt x="1286" y="2227"/>
                    </a:cubicBezTo>
                    <a:lnTo>
                      <a:pt x="1334" y="2227"/>
                    </a:lnTo>
                    <a:cubicBezTo>
                      <a:pt x="1441" y="2192"/>
                      <a:pt x="1512" y="2180"/>
                      <a:pt x="1584" y="2132"/>
                    </a:cubicBezTo>
                    <a:cubicBezTo>
                      <a:pt x="1679" y="2085"/>
                      <a:pt x="1750" y="2025"/>
                      <a:pt x="1810" y="1965"/>
                    </a:cubicBezTo>
                    <a:cubicBezTo>
                      <a:pt x="1881" y="1906"/>
                      <a:pt x="1953" y="1835"/>
                      <a:pt x="1988" y="1763"/>
                    </a:cubicBezTo>
                    <a:cubicBezTo>
                      <a:pt x="2096" y="1584"/>
                      <a:pt x="2191" y="1406"/>
                      <a:pt x="2250" y="1192"/>
                    </a:cubicBezTo>
                    <a:cubicBezTo>
                      <a:pt x="2346" y="822"/>
                      <a:pt x="2405" y="441"/>
                      <a:pt x="2405" y="60"/>
                    </a:cubicBezTo>
                    <a:cubicBezTo>
                      <a:pt x="2405" y="49"/>
                      <a:pt x="2405" y="37"/>
                      <a:pt x="2393" y="25"/>
                    </a:cubicBezTo>
                    <a:cubicBezTo>
                      <a:pt x="2381" y="1"/>
                      <a:pt x="2346" y="1"/>
                      <a:pt x="2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4" name="Google Shape;1984;p57">
                <a:extLst>
                  <a:ext uri="{FF2B5EF4-FFF2-40B4-BE49-F238E27FC236}">
                    <a16:creationId xmlns:a16="http://schemas.microsoft.com/office/drawing/2014/main" id="{D0FCB9CB-F4B7-4E59-920C-1F23DF165866}"/>
                  </a:ext>
                </a:extLst>
              </p:cNvPr>
              <p:cNvSpPr/>
              <p:nvPr/>
            </p:nvSpPr>
            <p:spPr>
              <a:xfrm>
                <a:off x="7265496" y="1840291"/>
                <a:ext cx="72986" cy="1062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75" extrusionOk="0">
                    <a:moveTo>
                      <a:pt x="1823" y="0"/>
                    </a:moveTo>
                    <a:cubicBezTo>
                      <a:pt x="1775" y="12"/>
                      <a:pt x="1739" y="36"/>
                      <a:pt x="1739" y="72"/>
                    </a:cubicBezTo>
                    <a:cubicBezTo>
                      <a:pt x="1727" y="333"/>
                      <a:pt x="1704" y="572"/>
                      <a:pt x="1656" y="798"/>
                    </a:cubicBezTo>
                    <a:lnTo>
                      <a:pt x="1644" y="857"/>
                    </a:lnTo>
                    <a:cubicBezTo>
                      <a:pt x="1608" y="810"/>
                      <a:pt x="1561" y="774"/>
                      <a:pt x="1525" y="726"/>
                    </a:cubicBezTo>
                    <a:cubicBezTo>
                      <a:pt x="1430" y="655"/>
                      <a:pt x="1346" y="607"/>
                      <a:pt x="1251" y="572"/>
                    </a:cubicBezTo>
                    <a:cubicBezTo>
                      <a:pt x="1180" y="548"/>
                      <a:pt x="1108" y="536"/>
                      <a:pt x="1013" y="536"/>
                    </a:cubicBezTo>
                    <a:lnTo>
                      <a:pt x="942" y="536"/>
                    </a:lnTo>
                    <a:cubicBezTo>
                      <a:pt x="477" y="572"/>
                      <a:pt x="156" y="1024"/>
                      <a:pt x="49" y="1405"/>
                    </a:cubicBezTo>
                    <a:cubicBezTo>
                      <a:pt x="1" y="1572"/>
                      <a:pt x="1" y="1726"/>
                      <a:pt x="13" y="1869"/>
                    </a:cubicBezTo>
                    <a:cubicBezTo>
                      <a:pt x="49" y="2036"/>
                      <a:pt x="108" y="2167"/>
                      <a:pt x="203" y="2298"/>
                    </a:cubicBezTo>
                    <a:cubicBezTo>
                      <a:pt x="465" y="2679"/>
                      <a:pt x="942" y="2762"/>
                      <a:pt x="1192" y="2774"/>
                    </a:cubicBezTo>
                    <a:lnTo>
                      <a:pt x="1227" y="2774"/>
                    </a:lnTo>
                    <a:cubicBezTo>
                      <a:pt x="1299" y="2762"/>
                      <a:pt x="1358" y="2703"/>
                      <a:pt x="1358" y="2643"/>
                    </a:cubicBezTo>
                    <a:cubicBezTo>
                      <a:pt x="1358" y="2596"/>
                      <a:pt x="1346" y="2560"/>
                      <a:pt x="1334" y="2524"/>
                    </a:cubicBezTo>
                    <a:cubicBezTo>
                      <a:pt x="1299" y="2488"/>
                      <a:pt x="1275" y="2477"/>
                      <a:pt x="1227" y="2465"/>
                    </a:cubicBezTo>
                    <a:lnTo>
                      <a:pt x="1192" y="2465"/>
                    </a:lnTo>
                    <a:cubicBezTo>
                      <a:pt x="1025" y="2417"/>
                      <a:pt x="906" y="2369"/>
                      <a:pt x="787" y="2334"/>
                    </a:cubicBezTo>
                    <a:cubicBezTo>
                      <a:pt x="715" y="2286"/>
                      <a:pt x="656" y="2238"/>
                      <a:pt x="596" y="2191"/>
                    </a:cubicBezTo>
                    <a:cubicBezTo>
                      <a:pt x="549" y="2155"/>
                      <a:pt x="525" y="2119"/>
                      <a:pt x="477" y="2060"/>
                    </a:cubicBezTo>
                    <a:cubicBezTo>
                      <a:pt x="453" y="2000"/>
                      <a:pt x="418" y="1953"/>
                      <a:pt x="406" y="1917"/>
                    </a:cubicBezTo>
                    <a:cubicBezTo>
                      <a:pt x="394" y="1857"/>
                      <a:pt x="370" y="1798"/>
                      <a:pt x="370" y="1715"/>
                    </a:cubicBezTo>
                    <a:cubicBezTo>
                      <a:pt x="370" y="1643"/>
                      <a:pt x="370" y="1572"/>
                      <a:pt x="394" y="1500"/>
                    </a:cubicBezTo>
                    <a:cubicBezTo>
                      <a:pt x="418" y="1405"/>
                      <a:pt x="453" y="1322"/>
                      <a:pt x="501" y="1226"/>
                    </a:cubicBezTo>
                    <a:cubicBezTo>
                      <a:pt x="537" y="1155"/>
                      <a:pt x="584" y="1095"/>
                      <a:pt x="632" y="1036"/>
                    </a:cubicBezTo>
                    <a:cubicBezTo>
                      <a:pt x="668" y="988"/>
                      <a:pt x="715" y="941"/>
                      <a:pt x="775" y="905"/>
                    </a:cubicBezTo>
                    <a:cubicBezTo>
                      <a:pt x="823" y="869"/>
                      <a:pt x="870" y="857"/>
                      <a:pt x="906" y="822"/>
                    </a:cubicBezTo>
                    <a:cubicBezTo>
                      <a:pt x="942" y="810"/>
                      <a:pt x="989" y="810"/>
                      <a:pt x="1025" y="798"/>
                    </a:cubicBezTo>
                    <a:cubicBezTo>
                      <a:pt x="1084" y="798"/>
                      <a:pt x="1120" y="798"/>
                      <a:pt x="1168" y="810"/>
                    </a:cubicBezTo>
                    <a:lnTo>
                      <a:pt x="1299" y="857"/>
                    </a:lnTo>
                    <a:cubicBezTo>
                      <a:pt x="1358" y="881"/>
                      <a:pt x="1406" y="929"/>
                      <a:pt x="1465" y="976"/>
                    </a:cubicBezTo>
                    <a:cubicBezTo>
                      <a:pt x="1489" y="1000"/>
                      <a:pt x="1525" y="1036"/>
                      <a:pt x="1537" y="1060"/>
                    </a:cubicBezTo>
                    <a:lnTo>
                      <a:pt x="1561" y="1095"/>
                    </a:lnTo>
                    <a:lnTo>
                      <a:pt x="1596" y="1119"/>
                    </a:lnTo>
                    <a:cubicBezTo>
                      <a:pt x="1608" y="1143"/>
                      <a:pt x="1644" y="1155"/>
                      <a:pt x="1668" y="1155"/>
                    </a:cubicBezTo>
                    <a:cubicBezTo>
                      <a:pt x="1692" y="1155"/>
                      <a:pt x="1704" y="1155"/>
                      <a:pt x="1715" y="1143"/>
                    </a:cubicBezTo>
                    <a:cubicBezTo>
                      <a:pt x="1739" y="1119"/>
                      <a:pt x="1763" y="1095"/>
                      <a:pt x="1775" y="1060"/>
                    </a:cubicBezTo>
                    <a:lnTo>
                      <a:pt x="1775" y="1036"/>
                    </a:lnTo>
                    <a:lnTo>
                      <a:pt x="1775" y="1000"/>
                    </a:lnTo>
                    <a:lnTo>
                      <a:pt x="1775" y="988"/>
                    </a:lnTo>
                    <a:lnTo>
                      <a:pt x="1775" y="964"/>
                    </a:lnTo>
                    <a:cubicBezTo>
                      <a:pt x="1799" y="845"/>
                      <a:pt x="1823" y="703"/>
                      <a:pt x="1835" y="583"/>
                    </a:cubicBezTo>
                    <a:cubicBezTo>
                      <a:pt x="1858" y="405"/>
                      <a:pt x="1882" y="250"/>
                      <a:pt x="1882" y="83"/>
                    </a:cubicBezTo>
                    <a:cubicBezTo>
                      <a:pt x="1906" y="24"/>
                      <a:pt x="1882" y="0"/>
                      <a:pt x="1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" name="Google Shape;1985;p57">
                <a:extLst>
                  <a:ext uri="{FF2B5EF4-FFF2-40B4-BE49-F238E27FC236}">
                    <a16:creationId xmlns:a16="http://schemas.microsoft.com/office/drawing/2014/main" id="{F01A3A4C-A1FC-4180-9CB6-FD3424B523E1}"/>
                  </a:ext>
                </a:extLst>
              </p:cNvPr>
              <p:cNvSpPr/>
              <p:nvPr/>
            </p:nvSpPr>
            <p:spPr>
              <a:xfrm>
                <a:off x="7524923" y="1857522"/>
                <a:ext cx="87115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364" extrusionOk="0">
                    <a:moveTo>
                      <a:pt x="99" y="0"/>
                    </a:moveTo>
                    <a:cubicBezTo>
                      <a:pt x="86" y="0"/>
                      <a:pt x="72" y="21"/>
                      <a:pt x="72" y="50"/>
                    </a:cubicBezTo>
                    <a:cubicBezTo>
                      <a:pt x="48" y="384"/>
                      <a:pt x="1" y="693"/>
                      <a:pt x="1" y="1015"/>
                    </a:cubicBezTo>
                    <a:cubicBezTo>
                      <a:pt x="1" y="1193"/>
                      <a:pt x="1" y="1360"/>
                      <a:pt x="36" y="1538"/>
                    </a:cubicBezTo>
                    <a:cubicBezTo>
                      <a:pt x="60" y="1693"/>
                      <a:pt x="108" y="1848"/>
                      <a:pt x="179" y="1991"/>
                    </a:cubicBezTo>
                    <a:cubicBezTo>
                      <a:pt x="251" y="2122"/>
                      <a:pt x="370" y="2229"/>
                      <a:pt x="513" y="2289"/>
                    </a:cubicBezTo>
                    <a:cubicBezTo>
                      <a:pt x="634" y="2345"/>
                      <a:pt x="792" y="2364"/>
                      <a:pt x="941" y="2364"/>
                    </a:cubicBezTo>
                    <a:cubicBezTo>
                      <a:pt x="982" y="2364"/>
                      <a:pt x="1022" y="2363"/>
                      <a:pt x="1060" y="2360"/>
                    </a:cubicBezTo>
                    <a:cubicBezTo>
                      <a:pt x="1465" y="2300"/>
                      <a:pt x="1727" y="1967"/>
                      <a:pt x="1906" y="1634"/>
                    </a:cubicBezTo>
                    <a:cubicBezTo>
                      <a:pt x="2013" y="1431"/>
                      <a:pt x="2084" y="1217"/>
                      <a:pt x="2144" y="1003"/>
                    </a:cubicBezTo>
                    <a:cubicBezTo>
                      <a:pt x="2179" y="919"/>
                      <a:pt x="2191" y="812"/>
                      <a:pt x="2215" y="717"/>
                    </a:cubicBezTo>
                    <a:lnTo>
                      <a:pt x="2263" y="455"/>
                    </a:lnTo>
                    <a:cubicBezTo>
                      <a:pt x="2275" y="407"/>
                      <a:pt x="2263" y="360"/>
                      <a:pt x="2251" y="336"/>
                    </a:cubicBezTo>
                    <a:cubicBezTo>
                      <a:pt x="2239" y="300"/>
                      <a:pt x="2191" y="276"/>
                      <a:pt x="2144" y="253"/>
                    </a:cubicBezTo>
                    <a:cubicBezTo>
                      <a:pt x="2133" y="249"/>
                      <a:pt x="2122" y="247"/>
                      <a:pt x="2110" y="247"/>
                    </a:cubicBezTo>
                    <a:cubicBezTo>
                      <a:pt x="2042" y="247"/>
                      <a:pt x="1963" y="302"/>
                      <a:pt x="1953" y="384"/>
                    </a:cubicBezTo>
                    <a:cubicBezTo>
                      <a:pt x="1941" y="455"/>
                      <a:pt x="1918" y="514"/>
                      <a:pt x="1906" y="586"/>
                    </a:cubicBezTo>
                    <a:cubicBezTo>
                      <a:pt x="1894" y="681"/>
                      <a:pt x="1858" y="753"/>
                      <a:pt x="1846" y="836"/>
                    </a:cubicBezTo>
                    <a:cubicBezTo>
                      <a:pt x="1798" y="1015"/>
                      <a:pt x="1739" y="1181"/>
                      <a:pt x="1668" y="1360"/>
                    </a:cubicBezTo>
                    <a:cubicBezTo>
                      <a:pt x="1596" y="1527"/>
                      <a:pt x="1525" y="1669"/>
                      <a:pt x="1417" y="1812"/>
                    </a:cubicBezTo>
                    <a:cubicBezTo>
                      <a:pt x="1370" y="1872"/>
                      <a:pt x="1310" y="1931"/>
                      <a:pt x="1239" y="1979"/>
                    </a:cubicBezTo>
                    <a:cubicBezTo>
                      <a:pt x="1191" y="2015"/>
                      <a:pt x="1132" y="2038"/>
                      <a:pt x="1084" y="2074"/>
                    </a:cubicBezTo>
                    <a:cubicBezTo>
                      <a:pt x="1048" y="2086"/>
                      <a:pt x="989" y="2098"/>
                      <a:pt x="929" y="2122"/>
                    </a:cubicBezTo>
                    <a:cubicBezTo>
                      <a:pt x="874" y="2122"/>
                      <a:pt x="829" y="2127"/>
                      <a:pt x="784" y="2127"/>
                    </a:cubicBezTo>
                    <a:cubicBezTo>
                      <a:pt x="761" y="2127"/>
                      <a:pt x="739" y="2126"/>
                      <a:pt x="715" y="2122"/>
                    </a:cubicBezTo>
                    <a:cubicBezTo>
                      <a:pt x="667" y="2110"/>
                      <a:pt x="632" y="2110"/>
                      <a:pt x="584" y="2074"/>
                    </a:cubicBezTo>
                    <a:cubicBezTo>
                      <a:pt x="536" y="2062"/>
                      <a:pt x="513" y="2027"/>
                      <a:pt x="465" y="2015"/>
                    </a:cubicBezTo>
                    <a:lnTo>
                      <a:pt x="370" y="1919"/>
                    </a:lnTo>
                    <a:cubicBezTo>
                      <a:pt x="334" y="1860"/>
                      <a:pt x="298" y="1800"/>
                      <a:pt x="274" y="1741"/>
                    </a:cubicBezTo>
                    <a:cubicBezTo>
                      <a:pt x="227" y="1610"/>
                      <a:pt x="191" y="1479"/>
                      <a:pt x="167" y="1348"/>
                    </a:cubicBezTo>
                    <a:lnTo>
                      <a:pt x="167" y="1360"/>
                    </a:lnTo>
                    <a:cubicBezTo>
                      <a:pt x="120" y="943"/>
                      <a:pt x="167" y="514"/>
                      <a:pt x="191" y="98"/>
                    </a:cubicBezTo>
                    <a:cubicBezTo>
                      <a:pt x="191" y="62"/>
                      <a:pt x="167" y="26"/>
                      <a:pt x="120" y="26"/>
                    </a:cubicBezTo>
                    <a:cubicBezTo>
                      <a:pt x="115" y="8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" name="Google Shape;1986;p57">
                <a:extLst>
                  <a:ext uri="{FF2B5EF4-FFF2-40B4-BE49-F238E27FC236}">
                    <a16:creationId xmlns:a16="http://schemas.microsoft.com/office/drawing/2014/main" id="{FC51BF50-F26E-4B18-B8F9-DC3BE87B6A56}"/>
                  </a:ext>
                </a:extLst>
              </p:cNvPr>
              <p:cNvSpPr/>
              <p:nvPr/>
            </p:nvSpPr>
            <p:spPr>
              <a:xfrm>
                <a:off x="7168848" y="1787831"/>
                <a:ext cx="80759" cy="8765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89" extrusionOk="0">
                    <a:moveTo>
                      <a:pt x="275" y="1"/>
                    </a:moveTo>
                    <a:cubicBezTo>
                      <a:pt x="251" y="1"/>
                      <a:pt x="203" y="1"/>
                      <a:pt x="179" y="25"/>
                    </a:cubicBezTo>
                    <a:cubicBezTo>
                      <a:pt x="144" y="60"/>
                      <a:pt x="132" y="84"/>
                      <a:pt x="120" y="132"/>
                    </a:cubicBezTo>
                    <a:cubicBezTo>
                      <a:pt x="96" y="203"/>
                      <a:pt x="84" y="275"/>
                      <a:pt x="72" y="370"/>
                    </a:cubicBezTo>
                    <a:lnTo>
                      <a:pt x="25" y="632"/>
                    </a:lnTo>
                    <a:cubicBezTo>
                      <a:pt x="1" y="822"/>
                      <a:pt x="1" y="1037"/>
                      <a:pt x="13" y="1251"/>
                    </a:cubicBezTo>
                    <a:cubicBezTo>
                      <a:pt x="48" y="1584"/>
                      <a:pt x="179" y="1977"/>
                      <a:pt x="489" y="2156"/>
                    </a:cubicBezTo>
                    <a:cubicBezTo>
                      <a:pt x="631" y="2232"/>
                      <a:pt x="782" y="2288"/>
                      <a:pt x="934" y="2288"/>
                    </a:cubicBezTo>
                    <a:cubicBezTo>
                      <a:pt x="949" y="2288"/>
                      <a:pt x="963" y="2288"/>
                      <a:pt x="977" y="2287"/>
                    </a:cubicBezTo>
                    <a:cubicBezTo>
                      <a:pt x="1132" y="2275"/>
                      <a:pt x="1263" y="2227"/>
                      <a:pt x="1370" y="2144"/>
                    </a:cubicBezTo>
                    <a:cubicBezTo>
                      <a:pt x="1489" y="2049"/>
                      <a:pt x="1572" y="1930"/>
                      <a:pt x="1644" y="1811"/>
                    </a:cubicBezTo>
                    <a:cubicBezTo>
                      <a:pt x="1739" y="1680"/>
                      <a:pt x="1799" y="1525"/>
                      <a:pt x="1858" y="1382"/>
                    </a:cubicBezTo>
                    <a:cubicBezTo>
                      <a:pt x="1965" y="1096"/>
                      <a:pt x="2025" y="810"/>
                      <a:pt x="2108" y="537"/>
                    </a:cubicBezTo>
                    <a:lnTo>
                      <a:pt x="2108" y="477"/>
                    </a:lnTo>
                    <a:cubicBezTo>
                      <a:pt x="2094" y="470"/>
                      <a:pt x="2082" y="467"/>
                      <a:pt x="2072" y="467"/>
                    </a:cubicBezTo>
                    <a:cubicBezTo>
                      <a:pt x="2048" y="467"/>
                      <a:pt x="2033" y="484"/>
                      <a:pt x="2025" y="501"/>
                    </a:cubicBezTo>
                    <a:cubicBezTo>
                      <a:pt x="1906" y="870"/>
                      <a:pt x="1799" y="1251"/>
                      <a:pt x="1620" y="1584"/>
                    </a:cubicBezTo>
                    <a:lnTo>
                      <a:pt x="1620" y="1572"/>
                    </a:lnTo>
                    <a:cubicBezTo>
                      <a:pt x="1561" y="1692"/>
                      <a:pt x="1489" y="1799"/>
                      <a:pt x="1394" y="1882"/>
                    </a:cubicBezTo>
                    <a:cubicBezTo>
                      <a:pt x="1346" y="1930"/>
                      <a:pt x="1311" y="1977"/>
                      <a:pt x="1251" y="2001"/>
                    </a:cubicBezTo>
                    <a:cubicBezTo>
                      <a:pt x="1203" y="2025"/>
                      <a:pt x="1168" y="2037"/>
                      <a:pt x="1132" y="2049"/>
                    </a:cubicBezTo>
                    <a:cubicBezTo>
                      <a:pt x="1084" y="2049"/>
                      <a:pt x="1049" y="2061"/>
                      <a:pt x="1013" y="2061"/>
                    </a:cubicBezTo>
                    <a:cubicBezTo>
                      <a:pt x="965" y="2061"/>
                      <a:pt x="918" y="2061"/>
                      <a:pt x="870" y="2049"/>
                    </a:cubicBezTo>
                    <a:cubicBezTo>
                      <a:pt x="810" y="2037"/>
                      <a:pt x="751" y="2001"/>
                      <a:pt x="691" y="1977"/>
                    </a:cubicBezTo>
                    <a:cubicBezTo>
                      <a:pt x="656" y="1942"/>
                      <a:pt x="608" y="1918"/>
                      <a:pt x="572" y="1882"/>
                    </a:cubicBezTo>
                    <a:cubicBezTo>
                      <a:pt x="537" y="1858"/>
                      <a:pt x="501" y="1811"/>
                      <a:pt x="477" y="1763"/>
                    </a:cubicBezTo>
                    <a:cubicBezTo>
                      <a:pt x="429" y="1703"/>
                      <a:pt x="394" y="1632"/>
                      <a:pt x="382" y="1561"/>
                    </a:cubicBezTo>
                    <a:cubicBezTo>
                      <a:pt x="334" y="1406"/>
                      <a:pt x="322" y="1263"/>
                      <a:pt x="322" y="1096"/>
                    </a:cubicBezTo>
                    <a:cubicBezTo>
                      <a:pt x="322" y="918"/>
                      <a:pt x="334" y="751"/>
                      <a:pt x="358" y="596"/>
                    </a:cubicBezTo>
                    <a:cubicBezTo>
                      <a:pt x="370" y="513"/>
                      <a:pt x="370" y="429"/>
                      <a:pt x="382" y="358"/>
                    </a:cubicBezTo>
                    <a:cubicBezTo>
                      <a:pt x="394" y="275"/>
                      <a:pt x="394" y="215"/>
                      <a:pt x="418" y="156"/>
                    </a:cubicBezTo>
                    <a:cubicBezTo>
                      <a:pt x="429" y="84"/>
                      <a:pt x="358" y="13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18" name="Google Shape;1987;p57">
              <a:extLst>
                <a:ext uri="{FF2B5EF4-FFF2-40B4-BE49-F238E27FC236}">
                  <a16:creationId xmlns:a16="http://schemas.microsoft.com/office/drawing/2014/main" id="{F4B1AEB6-9C55-4BF6-8EE8-592F155EEA94}"/>
                </a:ext>
              </a:extLst>
            </p:cNvPr>
            <p:cNvSpPr/>
            <p:nvPr/>
          </p:nvSpPr>
          <p:spPr>
            <a:xfrm>
              <a:off x="7390442" y="1714426"/>
              <a:ext cx="362477" cy="361634"/>
            </a:xfrm>
            <a:custGeom>
              <a:avLst/>
              <a:gdLst/>
              <a:ahLst/>
              <a:cxnLst/>
              <a:rect l="l" t="t" r="r" b="b"/>
              <a:pathLst>
                <a:path w="9466" h="9444" extrusionOk="0">
                  <a:moveTo>
                    <a:pt x="8644" y="3001"/>
                  </a:moveTo>
                  <a:lnTo>
                    <a:pt x="8644" y="3001"/>
                  </a:lnTo>
                  <a:cubicBezTo>
                    <a:pt x="8644" y="3005"/>
                    <a:pt x="8646" y="3008"/>
                    <a:pt x="8648" y="3011"/>
                  </a:cubicBezTo>
                  <a:lnTo>
                    <a:pt x="8648" y="3011"/>
                  </a:lnTo>
                  <a:cubicBezTo>
                    <a:pt x="8647" y="3008"/>
                    <a:pt x="8646" y="3005"/>
                    <a:pt x="8644" y="3001"/>
                  </a:cubicBezTo>
                  <a:close/>
                  <a:moveTo>
                    <a:pt x="4703" y="430"/>
                  </a:moveTo>
                  <a:cubicBezTo>
                    <a:pt x="4894" y="430"/>
                    <a:pt x="5096" y="442"/>
                    <a:pt x="5275" y="453"/>
                  </a:cubicBezTo>
                  <a:cubicBezTo>
                    <a:pt x="5656" y="513"/>
                    <a:pt x="6013" y="608"/>
                    <a:pt x="6370" y="751"/>
                  </a:cubicBezTo>
                  <a:cubicBezTo>
                    <a:pt x="6715" y="906"/>
                    <a:pt x="7037" y="1096"/>
                    <a:pt x="7335" y="1323"/>
                  </a:cubicBezTo>
                  <a:cubicBezTo>
                    <a:pt x="7620" y="1537"/>
                    <a:pt x="7870" y="1811"/>
                    <a:pt x="8108" y="2096"/>
                  </a:cubicBezTo>
                  <a:cubicBezTo>
                    <a:pt x="8328" y="2385"/>
                    <a:pt x="8503" y="2685"/>
                    <a:pt x="8654" y="3018"/>
                  </a:cubicBezTo>
                  <a:lnTo>
                    <a:pt x="8654" y="3018"/>
                  </a:lnTo>
                  <a:cubicBezTo>
                    <a:pt x="8652" y="3016"/>
                    <a:pt x="8650" y="3013"/>
                    <a:pt x="8648" y="3011"/>
                  </a:cubicBezTo>
                  <a:lnTo>
                    <a:pt x="8648" y="3011"/>
                  </a:lnTo>
                  <a:cubicBezTo>
                    <a:pt x="8801" y="3365"/>
                    <a:pt x="8907" y="3719"/>
                    <a:pt x="8966" y="4097"/>
                  </a:cubicBezTo>
                  <a:cubicBezTo>
                    <a:pt x="9025" y="4502"/>
                    <a:pt x="9025" y="4906"/>
                    <a:pt x="8966" y="5287"/>
                  </a:cubicBezTo>
                  <a:cubicBezTo>
                    <a:pt x="8906" y="5668"/>
                    <a:pt x="8799" y="6037"/>
                    <a:pt x="8668" y="6395"/>
                  </a:cubicBezTo>
                  <a:cubicBezTo>
                    <a:pt x="8513" y="6740"/>
                    <a:pt x="8323" y="7049"/>
                    <a:pt x="8097" y="7347"/>
                  </a:cubicBezTo>
                  <a:cubicBezTo>
                    <a:pt x="7870" y="7633"/>
                    <a:pt x="7608" y="7895"/>
                    <a:pt x="7323" y="8121"/>
                  </a:cubicBezTo>
                  <a:cubicBezTo>
                    <a:pt x="7025" y="8347"/>
                    <a:pt x="6715" y="8526"/>
                    <a:pt x="6370" y="8669"/>
                  </a:cubicBezTo>
                  <a:cubicBezTo>
                    <a:pt x="6013" y="8823"/>
                    <a:pt x="5656" y="8907"/>
                    <a:pt x="5287" y="8966"/>
                  </a:cubicBezTo>
                  <a:cubicBezTo>
                    <a:pt x="5102" y="8990"/>
                    <a:pt x="4912" y="9002"/>
                    <a:pt x="4720" y="9002"/>
                  </a:cubicBezTo>
                  <a:cubicBezTo>
                    <a:pt x="4528" y="9002"/>
                    <a:pt x="4334" y="8990"/>
                    <a:pt x="4144" y="8966"/>
                  </a:cubicBezTo>
                  <a:cubicBezTo>
                    <a:pt x="3763" y="8907"/>
                    <a:pt x="3394" y="8823"/>
                    <a:pt x="3036" y="8669"/>
                  </a:cubicBezTo>
                  <a:cubicBezTo>
                    <a:pt x="2989" y="8657"/>
                    <a:pt x="2953" y="8621"/>
                    <a:pt x="2894" y="8609"/>
                  </a:cubicBezTo>
                  <a:lnTo>
                    <a:pt x="2870" y="8609"/>
                  </a:lnTo>
                  <a:cubicBezTo>
                    <a:pt x="2870" y="8609"/>
                    <a:pt x="2858" y="8609"/>
                    <a:pt x="2858" y="8597"/>
                  </a:cubicBezTo>
                  <a:cubicBezTo>
                    <a:pt x="2846" y="8597"/>
                    <a:pt x="2846" y="8597"/>
                    <a:pt x="2834" y="8585"/>
                  </a:cubicBezTo>
                  <a:cubicBezTo>
                    <a:pt x="2560" y="8442"/>
                    <a:pt x="2310" y="8300"/>
                    <a:pt x="2072" y="8121"/>
                  </a:cubicBezTo>
                  <a:cubicBezTo>
                    <a:pt x="1905" y="7990"/>
                    <a:pt x="1751" y="7847"/>
                    <a:pt x="1608" y="7704"/>
                  </a:cubicBezTo>
                  <a:lnTo>
                    <a:pt x="1596" y="7692"/>
                  </a:lnTo>
                  <a:lnTo>
                    <a:pt x="1572" y="7669"/>
                  </a:lnTo>
                  <a:cubicBezTo>
                    <a:pt x="1477" y="7573"/>
                    <a:pt x="1381" y="7466"/>
                    <a:pt x="1298" y="7347"/>
                  </a:cubicBezTo>
                  <a:cubicBezTo>
                    <a:pt x="1072" y="7049"/>
                    <a:pt x="881" y="6740"/>
                    <a:pt x="727" y="6395"/>
                  </a:cubicBezTo>
                  <a:lnTo>
                    <a:pt x="727" y="6383"/>
                  </a:lnTo>
                  <a:lnTo>
                    <a:pt x="727" y="6359"/>
                  </a:lnTo>
                  <a:cubicBezTo>
                    <a:pt x="727" y="6359"/>
                    <a:pt x="727" y="6347"/>
                    <a:pt x="715" y="6347"/>
                  </a:cubicBezTo>
                  <a:lnTo>
                    <a:pt x="715" y="6335"/>
                  </a:lnTo>
                  <a:lnTo>
                    <a:pt x="715" y="6323"/>
                  </a:lnTo>
                  <a:cubicBezTo>
                    <a:pt x="715" y="6323"/>
                    <a:pt x="715" y="6299"/>
                    <a:pt x="703" y="6299"/>
                  </a:cubicBezTo>
                  <a:lnTo>
                    <a:pt x="703" y="6287"/>
                  </a:lnTo>
                  <a:cubicBezTo>
                    <a:pt x="703" y="6276"/>
                    <a:pt x="703" y="6276"/>
                    <a:pt x="679" y="6264"/>
                  </a:cubicBezTo>
                  <a:cubicBezTo>
                    <a:pt x="679" y="6240"/>
                    <a:pt x="679" y="6240"/>
                    <a:pt x="667" y="6228"/>
                  </a:cubicBezTo>
                  <a:cubicBezTo>
                    <a:pt x="584" y="5966"/>
                    <a:pt x="500" y="5692"/>
                    <a:pt x="465" y="5406"/>
                  </a:cubicBezTo>
                  <a:cubicBezTo>
                    <a:pt x="465" y="5383"/>
                    <a:pt x="441" y="5335"/>
                    <a:pt x="441" y="5311"/>
                  </a:cubicBezTo>
                  <a:cubicBezTo>
                    <a:pt x="441" y="5275"/>
                    <a:pt x="429" y="5252"/>
                    <a:pt x="429" y="5204"/>
                  </a:cubicBezTo>
                  <a:lnTo>
                    <a:pt x="429" y="5168"/>
                  </a:lnTo>
                  <a:lnTo>
                    <a:pt x="429" y="5144"/>
                  </a:lnTo>
                  <a:cubicBezTo>
                    <a:pt x="405" y="4811"/>
                    <a:pt x="417" y="4490"/>
                    <a:pt x="441" y="4144"/>
                  </a:cubicBezTo>
                  <a:cubicBezTo>
                    <a:pt x="500" y="3775"/>
                    <a:pt x="596" y="3418"/>
                    <a:pt x="738" y="3073"/>
                  </a:cubicBezTo>
                  <a:cubicBezTo>
                    <a:pt x="893" y="2727"/>
                    <a:pt x="1084" y="2406"/>
                    <a:pt x="1310" y="2108"/>
                  </a:cubicBezTo>
                  <a:cubicBezTo>
                    <a:pt x="1536" y="1823"/>
                    <a:pt x="1798" y="1561"/>
                    <a:pt x="2084" y="1334"/>
                  </a:cubicBezTo>
                  <a:cubicBezTo>
                    <a:pt x="2382" y="1108"/>
                    <a:pt x="2691" y="918"/>
                    <a:pt x="3036" y="763"/>
                  </a:cubicBezTo>
                  <a:cubicBezTo>
                    <a:pt x="3394" y="620"/>
                    <a:pt x="3763" y="513"/>
                    <a:pt x="4156" y="453"/>
                  </a:cubicBezTo>
                  <a:cubicBezTo>
                    <a:pt x="4334" y="442"/>
                    <a:pt x="4513" y="430"/>
                    <a:pt x="4703" y="430"/>
                  </a:cubicBezTo>
                  <a:close/>
                  <a:moveTo>
                    <a:pt x="4727" y="1"/>
                  </a:moveTo>
                  <a:cubicBezTo>
                    <a:pt x="4418" y="13"/>
                    <a:pt x="4156" y="37"/>
                    <a:pt x="3906" y="84"/>
                  </a:cubicBezTo>
                  <a:cubicBezTo>
                    <a:pt x="3310" y="191"/>
                    <a:pt x="2727" y="406"/>
                    <a:pt x="2215" y="727"/>
                  </a:cubicBezTo>
                  <a:cubicBezTo>
                    <a:pt x="2012" y="858"/>
                    <a:pt x="1798" y="1001"/>
                    <a:pt x="1620" y="1168"/>
                  </a:cubicBezTo>
                  <a:cubicBezTo>
                    <a:pt x="1584" y="1204"/>
                    <a:pt x="1548" y="1227"/>
                    <a:pt x="1500" y="1275"/>
                  </a:cubicBezTo>
                  <a:cubicBezTo>
                    <a:pt x="1227" y="1525"/>
                    <a:pt x="965" y="1823"/>
                    <a:pt x="762" y="2156"/>
                  </a:cubicBezTo>
                  <a:cubicBezTo>
                    <a:pt x="417" y="2656"/>
                    <a:pt x="191" y="3251"/>
                    <a:pt x="72" y="3847"/>
                  </a:cubicBezTo>
                  <a:cubicBezTo>
                    <a:pt x="36" y="4073"/>
                    <a:pt x="12" y="4275"/>
                    <a:pt x="0" y="4502"/>
                  </a:cubicBezTo>
                  <a:lnTo>
                    <a:pt x="0" y="4680"/>
                  </a:lnTo>
                  <a:cubicBezTo>
                    <a:pt x="0" y="5037"/>
                    <a:pt x="36" y="5394"/>
                    <a:pt x="119" y="5752"/>
                  </a:cubicBezTo>
                  <a:cubicBezTo>
                    <a:pt x="119" y="5775"/>
                    <a:pt x="131" y="5799"/>
                    <a:pt x="131" y="5823"/>
                  </a:cubicBezTo>
                  <a:cubicBezTo>
                    <a:pt x="238" y="6299"/>
                    <a:pt x="429" y="6764"/>
                    <a:pt x="703" y="7180"/>
                  </a:cubicBezTo>
                  <a:lnTo>
                    <a:pt x="881" y="7454"/>
                  </a:lnTo>
                  <a:cubicBezTo>
                    <a:pt x="1108" y="7776"/>
                    <a:pt x="1370" y="8061"/>
                    <a:pt x="1679" y="8323"/>
                  </a:cubicBezTo>
                  <a:cubicBezTo>
                    <a:pt x="1703" y="8347"/>
                    <a:pt x="1715" y="8347"/>
                    <a:pt x="1715" y="8359"/>
                  </a:cubicBezTo>
                  <a:lnTo>
                    <a:pt x="1727" y="8371"/>
                  </a:lnTo>
                  <a:cubicBezTo>
                    <a:pt x="1762" y="8395"/>
                    <a:pt x="1786" y="8419"/>
                    <a:pt x="1822" y="8442"/>
                  </a:cubicBezTo>
                  <a:cubicBezTo>
                    <a:pt x="1834" y="8454"/>
                    <a:pt x="1858" y="8478"/>
                    <a:pt x="1881" y="8490"/>
                  </a:cubicBezTo>
                  <a:cubicBezTo>
                    <a:pt x="1905" y="8502"/>
                    <a:pt x="1917" y="8538"/>
                    <a:pt x="1953" y="8550"/>
                  </a:cubicBezTo>
                  <a:cubicBezTo>
                    <a:pt x="2060" y="8621"/>
                    <a:pt x="2179" y="8716"/>
                    <a:pt x="2298" y="8776"/>
                  </a:cubicBezTo>
                  <a:cubicBezTo>
                    <a:pt x="2834" y="9097"/>
                    <a:pt x="3441" y="9312"/>
                    <a:pt x="4060" y="9395"/>
                  </a:cubicBezTo>
                  <a:cubicBezTo>
                    <a:pt x="4281" y="9428"/>
                    <a:pt x="4502" y="9444"/>
                    <a:pt x="4721" y="9444"/>
                  </a:cubicBezTo>
                  <a:cubicBezTo>
                    <a:pt x="5142" y="9444"/>
                    <a:pt x="5559" y="9385"/>
                    <a:pt x="5965" y="9276"/>
                  </a:cubicBezTo>
                  <a:cubicBezTo>
                    <a:pt x="6561" y="9121"/>
                    <a:pt x="7120" y="8835"/>
                    <a:pt x="7608" y="8454"/>
                  </a:cubicBezTo>
                  <a:cubicBezTo>
                    <a:pt x="8085" y="8085"/>
                    <a:pt x="8489" y="7633"/>
                    <a:pt x="8799" y="7109"/>
                  </a:cubicBezTo>
                  <a:cubicBezTo>
                    <a:pt x="8966" y="6835"/>
                    <a:pt x="9085" y="6537"/>
                    <a:pt x="9180" y="6240"/>
                  </a:cubicBezTo>
                  <a:cubicBezTo>
                    <a:pt x="9287" y="5930"/>
                    <a:pt x="9347" y="5621"/>
                    <a:pt x="9394" y="5287"/>
                  </a:cubicBezTo>
                  <a:cubicBezTo>
                    <a:pt x="9466" y="4644"/>
                    <a:pt x="9406" y="3990"/>
                    <a:pt x="9228" y="3370"/>
                  </a:cubicBezTo>
                  <a:cubicBezTo>
                    <a:pt x="9049" y="2763"/>
                    <a:pt x="8739" y="2204"/>
                    <a:pt x="8335" y="1715"/>
                  </a:cubicBezTo>
                  <a:cubicBezTo>
                    <a:pt x="7930" y="1227"/>
                    <a:pt x="7406" y="811"/>
                    <a:pt x="6834" y="525"/>
                  </a:cubicBezTo>
                  <a:cubicBezTo>
                    <a:pt x="6537" y="382"/>
                    <a:pt x="6203" y="263"/>
                    <a:pt x="5894" y="168"/>
                  </a:cubicBezTo>
                  <a:cubicBezTo>
                    <a:pt x="5882" y="168"/>
                    <a:pt x="5882" y="168"/>
                    <a:pt x="5870" y="156"/>
                  </a:cubicBezTo>
                  <a:cubicBezTo>
                    <a:pt x="5620" y="96"/>
                    <a:pt x="5406" y="61"/>
                    <a:pt x="5168" y="37"/>
                  </a:cubicBezTo>
                  <a:cubicBezTo>
                    <a:pt x="5120" y="37"/>
                    <a:pt x="5072" y="25"/>
                    <a:pt x="5025" y="25"/>
                  </a:cubicBezTo>
                  <a:cubicBezTo>
                    <a:pt x="4929" y="25"/>
                    <a:pt x="4822" y="1"/>
                    <a:pt x="4727" y="1"/>
                  </a:cubicBezTo>
                  <a:close/>
                </a:path>
              </a:pathLst>
            </a:custGeom>
            <a:solidFill>
              <a:srgbClr val="FFB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9" name="Google Shape;1988;p57">
              <a:extLst>
                <a:ext uri="{FF2B5EF4-FFF2-40B4-BE49-F238E27FC236}">
                  <a16:creationId xmlns:a16="http://schemas.microsoft.com/office/drawing/2014/main" id="{714BC641-6A97-4418-AF1A-D90F73AABEC9}"/>
                </a:ext>
              </a:extLst>
            </p:cNvPr>
            <p:cNvSpPr/>
            <p:nvPr/>
          </p:nvSpPr>
          <p:spPr>
            <a:xfrm>
              <a:off x="7277367" y="1830182"/>
              <a:ext cx="128625" cy="34731"/>
            </a:xfrm>
            <a:custGeom>
              <a:avLst/>
              <a:gdLst/>
              <a:ahLst/>
              <a:cxnLst/>
              <a:rect l="l" t="t" r="r" b="b"/>
              <a:pathLst>
                <a:path w="3359" h="907" extrusionOk="0">
                  <a:moveTo>
                    <a:pt x="1120" y="0"/>
                  </a:moveTo>
                  <a:cubicBezTo>
                    <a:pt x="798" y="0"/>
                    <a:pt x="478" y="49"/>
                    <a:pt x="167" y="145"/>
                  </a:cubicBezTo>
                  <a:cubicBezTo>
                    <a:pt x="60" y="169"/>
                    <a:pt x="1" y="300"/>
                    <a:pt x="48" y="407"/>
                  </a:cubicBezTo>
                  <a:cubicBezTo>
                    <a:pt x="72" y="455"/>
                    <a:pt x="108" y="502"/>
                    <a:pt x="155" y="526"/>
                  </a:cubicBezTo>
                  <a:cubicBezTo>
                    <a:pt x="179" y="540"/>
                    <a:pt x="200" y="545"/>
                    <a:pt x="221" y="545"/>
                  </a:cubicBezTo>
                  <a:cubicBezTo>
                    <a:pt x="254" y="545"/>
                    <a:pt x="286" y="533"/>
                    <a:pt x="322" y="526"/>
                  </a:cubicBezTo>
                  <a:cubicBezTo>
                    <a:pt x="370" y="514"/>
                    <a:pt x="393" y="514"/>
                    <a:pt x="441" y="502"/>
                  </a:cubicBezTo>
                  <a:cubicBezTo>
                    <a:pt x="727" y="443"/>
                    <a:pt x="1024" y="407"/>
                    <a:pt x="1322" y="407"/>
                  </a:cubicBezTo>
                  <a:cubicBezTo>
                    <a:pt x="1644" y="419"/>
                    <a:pt x="1977" y="478"/>
                    <a:pt x="2287" y="574"/>
                  </a:cubicBezTo>
                  <a:cubicBezTo>
                    <a:pt x="2548" y="657"/>
                    <a:pt x="2810" y="764"/>
                    <a:pt x="3049" y="883"/>
                  </a:cubicBezTo>
                  <a:cubicBezTo>
                    <a:pt x="3074" y="899"/>
                    <a:pt x="3102" y="907"/>
                    <a:pt x="3130" y="907"/>
                  </a:cubicBezTo>
                  <a:cubicBezTo>
                    <a:pt x="3203" y="907"/>
                    <a:pt x="3276" y="854"/>
                    <a:pt x="3310" y="776"/>
                  </a:cubicBezTo>
                  <a:cubicBezTo>
                    <a:pt x="3358" y="681"/>
                    <a:pt x="3310" y="562"/>
                    <a:pt x="3203" y="514"/>
                  </a:cubicBezTo>
                  <a:cubicBezTo>
                    <a:pt x="2739" y="276"/>
                    <a:pt x="2239" y="109"/>
                    <a:pt x="1727" y="38"/>
                  </a:cubicBezTo>
                  <a:cubicBezTo>
                    <a:pt x="1572" y="2"/>
                    <a:pt x="1394" y="2"/>
                    <a:pt x="1227" y="2"/>
                  </a:cubicBezTo>
                  <a:cubicBezTo>
                    <a:pt x="1191" y="1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B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0" name="Google Shape;1989;p57">
              <a:extLst>
                <a:ext uri="{FF2B5EF4-FFF2-40B4-BE49-F238E27FC236}">
                  <a16:creationId xmlns:a16="http://schemas.microsoft.com/office/drawing/2014/main" id="{A44D64F8-9AB2-4AB0-B3DC-F708B093F88A}"/>
                </a:ext>
              </a:extLst>
            </p:cNvPr>
            <p:cNvSpPr/>
            <p:nvPr/>
          </p:nvSpPr>
          <p:spPr>
            <a:xfrm>
              <a:off x="7737365" y="1875366"/>
              <a:ext cx="295503" cy="121732"/>
            </a:xfrm>
            <a:custGeom>
              <a:avLst/>
              <a:gdLst/>
              <a:ahLst/>
              <a:cxnLst/>
              <a:rect l="l" t="t" r="r" b="b"/>
              <a:pathLst>
                <a:path w="7717" h="3179" extrusionOk="0">
                  <a:moveTo>
                    <a:pt x="4857" y="1162"/>
                  </a:moveTo>
                  <a:cubicBezTo>
                    <a:pt x="4860" y="1168"/>
                    <a:pt x="4863" y="1168"/>
                    <a:pt x="4871" y="1168"/>
                  </a:cubicBezTo>
                  <a:cubicBezTo>
                    <a:pt x="4866" y="1166"/>
                    <a:pt x="4861" y="1164"/>
                    <a:pt x="4857" y="1162"/>
                  </a:cubicBezTo>
                  <a:close/>
                  <a:moveTo>
                    <a:pt x="251" y="1"/>
                  </a:moveTo>
                  <a:cubicBezTo>
                    <a:pt x="180" y="48"/>
                    <a:pt x="156" y="60"/>
                    <a:pt x="108" y="72"/>
                  </a:cubicBezTo>
                  <a:cubicBezTo>
                    <a:pt x="60" y="108"/>
                    <a:pt x="37" y="156"/>
                    <a:pt x="25" y="215"/>
                  </a:cubicBezTo>
                  <a:cubicBezTo>
                    <a:pt x="1" y="310"/>
                    <a:pt x="84" y="429"/>
                    <a:pt x="180" y="453"/>
                  </a:cubicBezTo>
                  <a:cubicBezTo>
                    <a:pt x="870" y="513"/>
                    <a:pt x="1573" y="572"/>
                    <a:pt x="2251" y="644"/>
                  </a:cubicBezTo>
                  <a:cubicBezTo>
                    <a:pt x="3073" y="751"/>
                    <a:pt x="3870" y="882"/>
                    <a:pt x="4668" y="1108"/>
                  </a:cubicBezTo>
                  <a:cubicBezTo>
                    <a:pt x="4734" y="1119"/>
                    <a:pt x="4800" y="1140"/>
                    <a:pt x="4857" y="1162"/>
                  </a:cubicBezTo>
                  <a:lnTo>
                    <a:pt x="4857" y="1162"/>
                  </a:lnTo>
                  <a:cubicBezTo>
                    <a:pt x="4854" y="1159"/>
                    <a:pt x="4851" y="1153"/>
                    <a:pt x="4847" y="1144"/>
                  </a:cubicBezTo>
                  <a:lnTo>
                    <a:pt x="4847" y="1144"/>
                  </a:lnTo>
                  <a:cubicBezTo>
                    <a:pt x="5323" y="1311"/>
                    <a:pt x="5799" y="1501"/>
                    <a:pt x="6228" y="1775"/>
                  </a:cubicBezTo>
                  <a:cubicBezTo>
                    <a:pt x="6466" y="1918"/>
                    <a:pt x="6668" y="2120"/>
                    <a:pt x="6859" y="2323"/>
                  </a:cubicBezTo>
                  <a:cubicBezTo>
                    <a:pt x="6978" y="2477"/>
                    <a:pt x="7097" y="2632"/>
                    <a:pt x="7192" y="2811"/>
                  </a:cubicBezTo>
                  <a:lnTo>
                    <a:pt x="7288" y="3037"/>
                  </a:lnTo>
                  <a:cubicBezTo>
                    <a:pt x="7307" y="3123"/>
                    <a:pt x="7387" y="3178"/>
                    <a:pt x="7480" y="3178"/>
                  </a:cubicBezTo>
                  <a:cubicBezTo>
                    <a:pt x="7503" y="3178"/>
                    <a:pt x="7526" y="3175"/>
                    <a:pt x="7550" y="3168"/>
                  </a:cubicBezTo>
                  <a:cubicBezTo>
                    <a:pt x="7657" y="3144"/>
                    <a:pt x="7716" y="3025"/>
                    <a:pt x="7680" y="2906"/>
                  </a:cubicBezTo>
                  <a:cubicBezTo>
                    <a:pt x="7621" y="2739"/>
                    <a:pt x="7550" y="2573"/>
                    <a:pt x="7454" y="2418"/>
                  </a:cubicBezTo>
                  <a:cubicBezTo>
                    <a:pt x="7371" y="2263"/>
                    <a:pt x="7252" y="2120"/>
                    <a:pt x="7133" y="1977"/>
                  </a:cubicBezTo>
                  <a:cubicBezTo>
                    <a:pt x="6895" y="1715"/>
                    <a:pt x="6597" y="1489"/>
                    <a:pt x="6287" y="1311"/>
                  </a:cubicBezTo>
                  <a:cubicBezTo>
                    <a:pt x="5954" y="1120"/>
                    <a:pt x="5597" y="965"/>
                    <a:pt x="5240" y="834"/>
                  </a:cubicBezTo>
                  <a:cubicBezTo>
                    <a:pt x="4859" y="703"/>
                    <a:pt x="4454" y="584"/>
                    <a:pt x="4037" y="489"/>
                  </a:cubicBezTo>
                  <a:cubicBezTo>
                    <a:pt x="3370" y="346"/>
                    <a:pt x="2680" y="239"/>
                    <a:pt x="2001" y="168"/>
                  </a:cubicBezTo>
                  <a:cubicBezTo>
                    <a:pt x="1430" y="108"/>
                    <a:pt x="846" y="60"/>
                    <a:pt x="287" y="1"/>
                  </a:cubicBezTo>
                  <a:close/>
                </a:path>
              </a:pathLst>
            </a:custGeom>
            <a:solidFill>
              <a:srgbClr val="FFB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746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1"/>
          <p:cNvSpPr txBox="1">
            <a:spLocks noGrp="1"/>
          </p:cNvSpPr>
          <p:nvPr>
            <p:ph type="title"/>
          </p:nvPr>
        </p:nvSpPr>
        <p:spPr>
          <a:xfrm>
            <a:off x="685137" y="233089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8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(SGK – 11)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9" name="Google Shape;1059;p41"/>
          <p:cNvSpPr/>
          <p:nvPr/>
        </p:nvSpPr>
        <p:spPr>
          <a:xfrm>
            <a:off x="6761599" y="8770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0" name="Google Shape;1060;p41"/>
          <p:cNvSpPr/>
          <p:nvPr/>
        </p:nvSpPr>
        <p:spPr>
          <a:xfrm rot="5400000">
            <a:off x="7273970" y="604605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14">
            <a:extLst>
              <a:ext uri="{FF2B5EF4-FFF2-40B4-BE49-F238E27FC236}">
                <a16:creationId xmlns:a16="http://schemas.microsoft.com/office/drawing/2014/main" id="{810431B4-7ED9-43DD-B9B6-08F55F9E9D38}"/>
              </a:ext>
            </a:extLst>
          </p:cNvPr>
          <p:cNvSpPr txBox="1">
            <a:spLocks/>
          </p:cNvSpPr>
          <p:nvPr/>
        </p:nvSpPr>
        <p:spPr>
          <a:xfrm>
            <a:off x="694694" y="1246045"/>
            <a:ext cx="3605990" cy="899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mày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7FDE8B27-F1F8-4528-BCCC-39887457F56C}"/>
              </a:ext>
            </a:extLst>
          </p:cNvPr>
          <p:cNvSpPr txBox="1">
            <a:spLocks/>
          </p:cNvSpPr>
          <p:nvPr/>
        </p:nvSpPr>
        <p:spPr>
          <a:xfrm>
            <a:off x="4873903" y="1246045"/>
            <a:ext cx="3778653" cy="899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9130898-7FCA-4945-A7CD-D8FC3ED16BE6}"/>
              </a:ext>
            </a:extLst>
          </p:cNvPr>
          <p:cNvSpPr txBox="1">
            <a:spLocks/>
          </p:cNvSpPr>
          <p:nvPr/>
        </p:nvSpPr>
        <p:spPr>
          <a:xfrm>
            <a:off x="783845" y="2828741"/>
            <a:ext cx="3605990" cy="128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 algn="l">
              <a:lnSpc>
                <a:spcPct val="150000"/>
              </a:lnSpc>
            </a:pP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ubtitle 14">
            <a:extLst>
              <a:ext uri="{FF2B5EF4-FFF2-40B4-BE49-F238E27FC236}">
                <a16:creationId xmlns:a16="http://schemas.microsoft.com/office/drawing/2014/main" id="{1CBD7266-877E-4C1C-AAD8-0520DF077BE8}"/>
              </a:ext>
            </a:extLst>
          </p:cNvPr>
          <p:cNvSpPr txBox="1">
            <a:spLocks/>
          </p:cNvSpPr>
          <p:nvPr/>
        </p:nvSpPr>
        <p:spPr>
          <a:xfrm>
            <a:off x="4876798" y="2828741"/>
            <a:ext cx="3778653" cy="128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9144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grpSp>
        <p:nvGrpSpPr>
          <p:cNvPr id="9" name="Google Shape;1247;p45">
            <a:extLst>
              <a:ext uri="{FF2B5EF4-FFF2-40B4-BE49-F238E27FC236}">
                <a16:creationId xmlns:a16="http://schemas.microsoft.com/office/drawing/2014/main" id="{2C8B5DF8-1C8E-404C-B59A-6569CF65BB73}"/>
              </a:ext>
            </a:extLst>
          </p:cNvPr>
          <p:cNvGrpSpPr/>
          <p:nvPr/>
        </p:nvGrpSpPr>
        <p:grpSpPr>
          <a:xfrm>
            <a:off x="2926734" y="3223830"/>
            <a:ext cx="1463101" cy="1789374"/>
            <a:chOff x="5406050" y="986200"/>
            <a:chExt cx="2703553" cy="3301047"/>
          </a:xfrm>
        </p:grpSpPr>
        <p:sp>
          <p:nvSpPr>
            <p:cNvPr id="10" name="Google Shape;1248;p45">
              <a:extLst>
                <a:ext uri="{FF2B5EF4-FFF2-40B4-BE49-F238E27FC236}">
                  <a16:creationId xmlns:a16="http://schemas.microsoft.com/office/drawing/2014/main" id="{36E74C80-376E-4DC1-9DC6-6CE07C7A4082}"/>
                </a:ext>
              </a:extLst>
            </p:cNvPr>
            <p:cNvSpPr/>
            <p:nvPr/>
          </p:nvSpPr>
          <p:spPr>
            <a:xfrm>
              <a:off x="5406050" y="2048562"/>
              <a:ext cx="833819" cy="658941"/>
            </a:xfrm>
            <a:custGeom>
              <a:avLst/>
              <a:gdLst/>
              <a:ahLst/>
              <a:cxnLst/>
              <a:rect l="l" t="t" r="r" b="b"/>
              <a:pathLst>
                <a:path w="19587" h="15479" extrusionOk="0">
                  <a:moveTo>
                    <a:pt x="16145" y="1"/>
                  </a:moveTo>
                  <a:lnTo>
                    <a:pt x="1" y="5656"/>
                  </a:lnTo>
                  <a:lnTo>
                    <a:pt x="3453" y="15479"/>
                  </a:lnTo>
                  <a:lnTo>
                    <a:pt x="19586" y="9835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Google Shape;1249;p45">
              <a:extLst>
                <a:ext uri="{FF2B5EF4-FFF2-40B4-BE49-F238E27FC236}">
                  <a16:creationId xmlns:a16="http://schemas.microsoft.com/office/drawing/2014/main" id="{E2791CD3-1D4D-4044-875B-EE6C3165CF38}"/>
                </a:ext>
              </a:extLst>
            </p:cNvPr>
            <p:cNvSpPr/>
            <p:nvPr/>
          </p:nvSpPr>
          <p:spPr>
            <a:xfrm>
              <a:off x="5406561" y="2271592"/>
              <a:ext cx="833819" cy="200760"/>
            </a:xfrm>
            <a:custGeom>
              <a:avLst/>
              <a:gdLst/>
              <a:ahLst/>
              <a:cxnLst/>
              <a:rect l="l" t="t" r="r" b="b"/>
              <a:pathLst>
                <a:path w="19587" h="4716" extrusionOk="0">
                  <a:moveTo>
                    <a:pt x="1191" y="0"/>
                  </a:moveTo>
                  <a:lnTo>
                    <a:pt x="1024" y="60"/>
                  </a:lnTo>
                  <a:lnTo>
                    <a:pt x="798" y="131"/>
                  </a:lnTo>
                  <a:lnTo>
                    <a:pt x="620" y="191"/>
                  </a:lnTo>
                  <a:lnTo>
                    <a:pt x="239" y="322"/>
                  </a:lnTo>
                  <a:lnTo>
                    <a:pt x="155" y="358"/>
                  </a:lnTo>
                  <a:lnTo>
                    <a:pt x="1" y="417"/>
                  </a:lnTo>
                  <a:lnTo>
                    <a:pt x="96" y="715"/>
                  </a:lnTo>
                  <a:lnTo>
                    <a:pt x="155" y="893"/>
                  </a:lnTo>
                  <a:lnTo>
                    <a:pt x="251" y="1120"/>
                  </a:lnTo>
                  <a:lnTo>
                    <a:pt x="6275" y="2263"/>
                  </a:lnTo>
                  <a:lnTo>
                    <a:pt x="6692" y="2334"/>
                  </a:lnTo>
                  <a:lnTo>
                    <a:pt x="7109" y="2406"/>
                  </a:lnTo>
                  <a:lnTo>
                    <a:pt x="8764" y="2727"/>
                  </a:lnTo>
                  <a:lnTo>
                    <a:pt x="8990" y="2763"/>
                  </a:lnTo>
                  <a:lnTo>
                    <a:pt x="9025" y="2787"/>
                  </a:lnTo>
                  <a:lnTo>
                    <a:pt x="9228" y="2810"/>
                  </a:lnTo>
                  <a:lnTo>
                    <a:pt x="9264" y="2822"/>
                  </a:lnTo>
                  <a:lnTo>
                    <a:pt x="9490" y="2870"/>
                  </a:lnTo>
                  <a:lnTo>
                    <a:pt x="10180" y="2989"/>
                  </a:lnTo>
                  <a:lnTo>
                    <a:pt x="10395" y="3037"/>
                  </a:lnTo>
                  <a:lnTo>
                    <a:pt x="10454" y="3048"/>
                  </a:lnTo>
                  <a:lnTo>
                    <a:pt x="10633" y="3084"/>
                  </a:lnTo>
                  <a:lnTo>
                    <a:pt x="10680" y="3096"/>
                  </a:lnTo>
                  <a:lnTo>
                    <a:pt x="10907" y="3144"/>
                  </a:lnTo>
                  <a:lnTo>
                    <a:pt x="11038" y="3156"/>
                  </a:lnTo>
                  <a:lnTo>
                    <a:pt x="11335" y="3215"/>
                  </a:lnTo>
                  <a:lnTo>
                    <a:pt x="11740" y="3287"/>
                  </a:lnTo>
                  <a:lnTo>
                    <a:pt x="19253" y="4715"/>
                  </a:lnTo>
                  <a:lnTo>
                    <a:pt x="19586" y="4596"/>
                  </a:lnTo>
                  <a:lnTo>
                    <a:pt x="19562" y="4549"/>
                  </a:lnTo>
                  <a:lnTo>
                    <a:pt x="19348" y="3941"/>
                  </a:lnTo>
                  <a:lnTo>
                    <a:pt x="19265" y="3715"/>
                  </a:lnTo>
                  <a:lnTo>
                    <a:pt x="19229" y="3620"/>
                  </a:lnTo>
                  <a:lnTo>
                    <a:pt x="19181" y="3477"/>
                  </a:lnTo>
                  <a:lnTo>
                    <a:pt x="19146" y="3394"/>
                  </a:lnTo>
                  <a:lnTo>
                    <a:pt x="14169" y="2441"/>
                  </a:lnTo>
                  <a:lnTo>
                    <a:pt x="13752" y="2358"/>
                  </a:lnTo>
                  <a:lnTo>
                    <a:pt x="13347" y="2286"/>
                  </a:lnTo>
                  <a:lnTo>
                    <a:pt x="11800" y="1989"/>
                  </a:lnTo>
                  <a:lnTo>
                    <a:pt x="11561" y="1965"/>
                  </a:lnTo>
                  <a:lnTo>
                    <a:pt x="11514" y="1953"/>
                  </a:lnTo>
                  <a:lnTo>
                    <a:pt x="11335" y="1917"/>
                  </a:lnTo>
                  <a:lnTo>
                    <a:pt x="11288" y="1905"/>
                  </a:lnTo>
                  <a:lnTo>
                    <a:pt x="11050" y="1858"/>
                  </a:lnTo>
                  <a:lnTo>
                    <a:pt x="10383" y="1727"/>
                  </a:lnTo>
                  <a:lnTo>
                    <a:pt x="10145" y="1691"/>
                  </a:lnTo>
                  <a:lnTo>
                    <a:pt x="10097" y="1679"/>
                  </a:lnTo>
                  <a:lnTo>
                    <a:pt x="9918" y="1655"/>
                  </a:lnTo>
                  <a:lnTo>
                    <a:pt x="9859" y="1632"/>
                  </a:lnTo>
                  <a:lnTo>
                    <a:pt x="9645" y="1596"/>
                  </a:lnTo>
                  <a:lnTo>
                    <a:pt x="8347" y="1358"/>
                  </a:lnTo>
                  <a:lnTo>
                    <a:pt x="8121" y="1310"/>
                  </a:lnTo>
                  <a:lnTo>
                    <a:pt x="7882" y="126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E14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Google Shape;1250;p45">
              <a:extLst>
                <a:ext uri="{FF2B5EF4-FFF2-40B4-BE49-F238E27FC236}">
                  <a16:creationId xmlns:a16="http://schemas.microsoft.com/office/drawing/2014/main" id="{097F9924-09FB-4DD7-AC3B-DB5BCCF88767}"/>
                </a:ext>
              </a:extLst>
            </p:cNvPr>
            <p:cNvSpPr/>
            <p:nvPr/>
          </p:nvSpPr>
          <p:spPr>
            <a:xfrm>
              <a:off x="5415160" y="2264483"/>
              <a:ext cx="824709" cy="214468"/>
            </a:xfrm>
            <a:custGeom>
              <a:avLst/>
              <a:gdLst/>
              <a:ahLst/>
              <a:cxnLst/>
              <a:rect l="l" t="t" r="r" b="b"/>
              <a:pathLst>
                <a:path w="19373" h="5038" extrusionOk="0">
                  <a:moveTo>
                    <a:pt x="1382" y="1"/>
                  </a:moveTo>
                  <a:lnTo>
                    <a:pt x="596" y="287"/>
                  </a:lnTo>
                  <a:lnTo>
                    <a:pt x="7752" y="1632"/>
                  </a:lnTo>
                  <a:lnTo>
                    <a:pt x="7990" y="1680"/>
                  </a:lnTo>
                  <a:lnTo>
                    <a:pt x="8228" y="1727"/>
                  </a:lnTo>
                  <a:lnTo>
                    <a:pt x="9300" y="1918"/>
                  </a:lnTo>
                  <a:lnTo>
                    <a:pt x="9526" y="1965"/>
                  </a:lnTo>
                  <a:lnTo>
                    <a:pt x="9574" y="1977"/>
                  </a:lnTo>
                  <a:lnTo>
                    <a:pt x="9752" y="2013"/>
                  </a:lnTo>
                  <a:lnTo>
                    <a:pt x="9800" y="2025"/>
                  </a:lnTo>
                  <a:lnTo>
                    <a:pt x="10014" y="2072"/>
                  </a:lnTo>
                  <a:lnTo>
                    <a:pt x="10693" y="2203"/>
                  </a:lnTo>
                  <a:lnTo>
                    <a:pt x="10907" y="2251"/>
                  </a:lnTo>
                  <a:lnTo>
                    <a:pt x="10955" y="2263"/>
                  </a:lnTo>
                  <a:lnTo>
                    <a:pt x="11133" y="2299"/>
                  </a:lnTo>
                  <a:lnTo>
                    <a:pt x="11181" y="2311"/>
                  </a:lnTo>
                  <a:lnTo>
                    <a:pt x="11407" y="2358"/>
                  </a:lnTo>
                  <a:lnTo>
                    <a:pt x="12693" y="2596"/>
                  </a:lnTo>
                  <a:lnTo>
                    <a:pt x="13110" y="2668"/>
                  </a:lnTo>
                  <a:lnTo>
                    <a:pt x="13526" y="2739"/>
                  </a:lnTo>
                  <a:lnTo>
                    <a:pt x="18991" y="3763"/>
                  </a:lnTo>
                  <a:lnTo>
                    <a:pt x="18825" y="3311"/>
                  </a:lnTo>
                  <a:lnTo>
                    <a:pt x="14348" y="2477"/>
                  </a:lnTo>
                  <a:lnTo>
                    <a:pt x="13931" y="2394"/>
                  </a:lnTo>
                  <a:lnTo>
                    <a:pt x="13515" y="2322"/>
                  </a:lnTo>
                  <a:lnTo>
                    <a:pt x="11717" y="1977"/>
                  </a:lnTo>
                  <a:lnTo>
                    <a:pt x="11490" y="1930"/>
                  </a:lnTo>
                  <a:lnTo>
                    <a:pt x="11443" y="1918"/>
                  </a:lnTo>
                  <a:lnTo>
                    <a:pt x="11264" y="1894"/>
                  </a:lnTo>
                  <a:lnTo>
                    <a:pt x="11229" y="1870"/>
                  </a:lnTo>
                  <a:lnTo>
                    <a:pt x="10990" y="1834"/>
                  </a:lnTo>
                  <a:lnTo>
                    <a:pt x="10312" y="1691"/>
                  </a:lnTo>
                  <a:lnTo>
                    <a:pt x="10097" y="1656"/>
                  </a:lnTo>
                  <a:lnTo>
                    <a:pt x="10050" y="1632"/>
                  </a:lnTo>
                  <a:lnTo>
                    <a:pt x="9871" y="1608"/>
                  </a:lnTo>
                  <a:lnTo>
                    <a:pt x="9824" y="1596"/>
                  </a:lnTo>
                  <a:lnTo>
                    <a:pt x="9597" y="1549"/>
                  </a:lnTo>
                  <a:lnTo>
                    <a:pt x="8085" y="1263"/>
                  </a:lnTo>
                  <a:lnTo>
                    <a:pt x="7847" y="1215"/>
                  </a:lnTo>
                  <a:lnTo>
                    <a:pt x="7609" y="1179"/>
                  </a:lnTo>
                  <a:lnTo>
                    <a:pt x="1382" y="1"/>
                  </a:lnTo>
                  <a:close/>
                  <a:moveTo>
                    <a:pt x="1" y="1037"/>
                  </a:moveTo>
                  <a:lnTo>
                    <a:pt x="168" y="1501"/>
                  </a:lnTo>
                  <a:lnTo>
                    <a:pt x="5728" y="2561"/>
                  </a:lnTo>
                  <a:lnTo>
                    <a:pt x="6145" y="2632"/>
                  </a:lnTo>
                  <a:lnTo>
                    <a:pt x="6561" y="2703"/>
                  </a:lnTo>
                  <a:lnTo>
                    <a:pt x="8466" y="3061"/>
                  </a:lnTo>
                  <a:lnTo>
                    <a:pt x="8692" y="3108"/>
                  </a:lnTo>
                  <a:lnTo>
                    <a:pt x="8740" y="3120"/>
                  </a:lnTo>
                  <a:lnTo>
                    <a:pt x="8919" y="3156"/>
                  </a:lnTo>
                  <a:lnTo>
                    <a:pt x="8966" y="3168"/>
                  </a:lnTo>
                  <a:lnTo>
                    <a:pt x="9181" y="3215"/>
                  </a:lnTo>
                  <a:lnTo>
                    <a:pt x="9859" y="3346"/>
                  </a:lnTo>
                  <a:lnTo>
                    <a:pt x="10074" y="3394"/>
                  </a:lnTo>
                  <a:lnTo>
                    <a:pt x="10121" y="3406"/>
                  </a:lnTo>
                  <a:lnTo>
                    <a:pt x="10300" y="3442"/>
                  </a:lnTo>
                  <a:lnTo>
                    <a:pt x="10347" y="3454"/>
                  </a:lnTo>
                  <a:lnTo>
                    <a:pt x="10574" y="3501"/>
                  </a:lnTo>
                  <a:lnTo>
                    <a:pt x="10931" y="3573"/>
                  </a:lnTo>
                  <a:lnTo>
                    <a:pt x="11169" y="3620"/>
                  </a:lnTo>
                  <a:lnTo>
                    <a:pt x="11395" y="3668"/>
                  </a:lnTo>
                  <a:lnTo>
                    <a:pt x="18658" y="5037"/>
                  </a:lnTo>
                  <a:lnTo>
                    <a:pt x="19372" y="4775"/>
                  </a:lnTo>
                  <a:lnTo>
                    <a:pt x="19360" y="4739"/>
                  </a:lnTo>
                  <a:lnTo>
                    <a:pt x="11943" y="3323"/>
                  </a:lnTo>
                  <a:lnTo>
                    <a:pt x="11526" y="3251"/>
                  </a:lnTo>
                  <a:lnTo>
                    <a:pt x="11109" y="3168"/>
                  </a:lnTo>
                  <a:lnTo>
                    <a:pt x="10848" y="3120"/>
                  </a:lnTo>
                  <a:lnTo>
                    <a:pt x="10633" y="3084"/>
                  </a:lnTo>
                  <a:lnTo>
                    <a:pt x="10586" y="3061"/>
                  </a:lnTo>
                  <a:lnTo>
                    <a:pt x="10407" y="3037"/>
                  </a:lnTo>
                  <a:lnTo>
                    <a:pt x="10359" y="3025"/>
                  </a:lnTo>
                  <a:lnTo>
                    <a:pt x="10133" y="2977"/>
                  </a:lnTo>
                  <a:lnTo>
                    <a:pt x="9466" y="2846"/>
                  </a:lnTo>
                  <a:lnTo>
                    <a:pt x="9240" y="2799"/>
                  </a:lnTo>
                  <a:lnTo>
                    <a:pt x="9204" y="2787"/>
                  </a:lnTo>
                  <a:lnTo>
                    <a:pt x="9026" y="2751"/>
                  </a:lnTo>
                  <a:lnTo>
                    <a:pt x="8978" y="2739"/>
                  </a:lnTo>
                  <a:lnTo>
                    <a:pt x="8752" y="2692"/>
                  </a:lnTo>
                  <a:lnTo>
                    <a:pt x="7359" y="2430"/>
                  </a:lnTo>
                  <a:lnTo>
                    <a:pt x="6942" y="2346"/>
                  </a:lnTo>
                  <a:lnTo>
                    <a:pt x="6526" y="2275"/>
                  </a:lnTo>
                  <a:lnTo>
                    <a:pt x="1" y="10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1251;p45">
              <a:extLst>
                <a:ext uri="{FF2B5EF4-FFF2-40B4-BE49-F238E27FC236}">
                  <a16:creationId xmlns:a16="http://schemas.microsoft.com/office/drawing/2014/main" id="{EBF53528-E4DD-482D-B94D-3B5FB1D03EE1}"/>
                </a:ext>
              </a:extLst>
            </p:cNvPr>
            <p:cNvSpPr/>
            <p:nvPr/>
          </p:nvSpPr>
          <p:spPr>
            <a:xfrm>
              <a:off x="5406561" y="2279681"/>
              <a:ext cx="833819" cy="200760"/>
            </a:xfrm>
            <a:custGeom>
              <a:avLst/>
              <a:gdLst/>
              <a:ahLst/>
              <a:cxnLst/>
              <a:rect l="l" t="t" r="r" b="b"/>
              <a:pathLst>
                <a:path w="19587" h="4716" extrusionOk="0">
                  <a:moveTo>
                    <a:pt x="620" y="1"/>
                  </a:moveTo>
                  <a:lnTo>
                    <a:pt x="239" y="132"/>
                  </a:lnTo>
                  <a:lnTo>
                    <a:pt x="155" y="168"/>
                  </a:lnTo>
                  <a:lnTo>
                    <a:pt x="1" y="227"/>
                  </a:lnTo>
                  <a:lnTo>
                    <a:pt x="96" y="525"/>
                  </a:lnTo>
                  <a:lnTo>
                    <a:pt x="155" y="703"/>
                  </a:lnTo>
                  <a:lnTo>
                    <a:pt x="251" y="930"/>
                  </a:lnTo>
                  <a:lnTo>
                    <a:pt x="274" y="1025"/>
                  </a:lnTo>
                  <a:lnTo>
                    <a:pt x="322" y="1168"/>
                  </a:lnTo>
                  <a:lnTo>
                    <a:pt x="358" y="1251"/>
                  </a:lnTo>
                  <a:lnTo>
                    <a:pt x="5727" y="2263"/>
                  </a:lnTo>
                  <a:lnTo>
                    <a:pt x="6132" y="2358"/>
                  </a:lnTo>
                  <a:lnTo>
                    <a:pt x="6549" y="2430"/>
                  </a:lnTo>
                  <a:lnTo>
                    <a:pt x="8549" y="2799"/>
                  </a:lnTo>
                  <a:lnTo>
                    <a:pt x="8775" y="2847"/>
                  </a:lnTo>
                  <a:lnTo>
                    <a:pt x="8835" y="2858"/>
                  </a:lnTo>
                  <a:lnTo>
                    <a:pt x="9014" y="2894"/>
                  </a:lnTo>
                  <a:lnTo>
                    <a:pt x="9061" y="2906"/>
                  </a:lnTo>
                  <a:lnTo>
                    <a:pt x="9299" y="2954"/>
                  </a:lnTo>
                  <a:lnTo>
                    <a:pt x="9966" y="3061"/>
                  </a:lnTo>
                  <a:lnTo>
                    <a:pt x="10192" y="3108"/>
                  </a:lnTo>
                  <a:lnTo>
                    <a:pt x="10252" y="3132"/>
                  </a:lnTo>
                  <a:lnTo>
                    <a:pt x="10430" y="3156"/>
                  </a:lnTo>
                  <a:lnTo>
                    <a:pt x="10478" y="3168"/>
                  </a:lnTo>
                  <a:lnTo>
                    <a:pt x="10716" y="3216"/>
                  </a:lnTo>
                  <a:lnTo>
                    <a:pt x="11157" y="3287"/>
                  </a:lnTo>
                  <a:lnTo>
                    <a:pt x="11395" y="3335"/>
                  </a:lnTo>
                  <a:lnTo>
                    <a:pt x="11633" y="3382"/>
                  </a:lnTo>
                  <a:lnTo>
                    <a:pt x="18693" y="4716"/>
                  </a:lnTo>
                  <a:lnTo>
                    <a:pt x="18872" y="4656"/>
                  </a:lnTo>
                  <a:lnTo>
                    <a:pt x="19086" y="4585"/>
                  </a:lnTo>
                  <a:lnTo>
                    <a:pt x="19253" y="4525"/>
                  </a:lnTo>
                  <a:lnTo>
                    <a:pt x="19586" y="4406"/>
                  </a:lnTo>
                  <a:lnTo>
                    <a:pt x="19562" y="4359"/>
                  </a:lnTo>
                  <a:lnTo>
                    <a:pt x="19348" y="3751"/>
                  </a:lnTo>
                  <a:lnTo>
                    <a:pt x="19265" y="3525"/>
                  </a:lnTo>
                  <a:lnTo>
                    <a:pt x="13597" y="2454"/>
                  </a:lnTo>
                  <a:lnTo>
                    <a:pt x="13181" y="2370"/>
                  </a:lnTo>
                  <a:lnTo>
                    <a:pt x="12776" y="2299"/>
                  </a:lnTo>
                  <a:lnTo>
                    <a:pt x="11585" y="2073"/>
                  </a:lnTo>
                  <a:lnTo>
                    <a:pt x="11347" y="2025"/>
                  </a:lnTo>
                  <a:lnTo>
                    <a:pt x="11311" y="2025"/>
                  </a:lnTo>
                  <a:lnTo>
                    <a:pt x="11133" y="1977"/>
                  </a:lnTo>
                  <a:lnTo>
                    <a:pt x="11085" y="1977"/>
                  </a:lnTo>
                  <a:lnTo>
                    <a:pt x="10847" y="1942"/>
                  </a:lnTo>
                  <a:lnTo>
                    <a:pt x="10180" y="1799"/>
                  </a:lnTo>
                  <a:lnTo>
                    <a:pt x="9942" y="1763"/>
                  </a:lnTo>
                  <a:lnTo>
                    <a:pt x="9895" y="1763"/>
                  </a:lnTo>
                  <a:lnTo>
                    <a:pt x="9716" y="1715"/>
                  </a:lnTo>
                  <a:lnTo>
                    <a:pt x="9668" y="1715"/>
                  </a:lnTo>
                  <a:lnTo>
                    <a:pt x="9430" y="1668"/>
                  </a:lnTo>
                  <a:lnTo>
                    <a:pt x="8466" y="1489"/>
                  </a:lnTo>
                  <a:lnTo>
                    <a:pt x="8228" y="1442"/>
                  </a:lnTo>
                  <a:lnTo>
                    <a:pt x="7990" y="1406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D14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Google Shape;1252;p45">
              <a:extLst>
                <a:ext uri="{FF2B5EF4-FFF2-40B4-BE49-F238E27FC236}">
                  <a16:creationId xmlns:a16="http://schemas.microsoft.com/office/drawing/2014/main" id="{59E4C2E5-0A4C-4D3B-B117-F70EBAFD25BA}"/>
                </a:ext>
              </a:extLst>
            </p:cNvPr>
            <p:cNvSpPr/>
            <p:nvPr/>
          </p:nvSpPr>
          <p:spPr>
            <a:xfrm>
              <a:off x="5417204" y="2273125"/>
              <a:ext cx="813044" cy="214425"/>
            </a:xfrm>
            <a:custGeom>
              <a:avLst/>
              <a:gdLst/>
              <a:ahLst/>
              <a:cxnLst/>
              <a:rect l="l" t="t" r="r" b="b"/>
              <a:pathLst>
                <a:path w="19099" h="5037" extrusionOk="0">
                  <a:moveTo>
                    <a:pt x="786" y="0"/>
                  </a:moveTo>
                  <a:lnTo>
                    <a:pt x="1" y="286"/>
                  </a:lnTo>
                  <a:lnTo>
                    <a:pt x="7513" y="1703"/>
                  </a:lnTo>
                  <a:lnTo>
                    <a:pt x="7930" y="1774"/>
                  </a:lnTo>
                  <a:lnTo>
                    <a:pt x="8323" y="1846"/>
                  </a:lnTo>
                  <a:lnTo>
                    <a:pt x="9061" y="1989"/>
                  </a:lnTo>
                  <a:lnTo>
                    <a:pt x="9287" y="2024"/>
                  </a:lnTo>
                  <a:lnTo>
                    <a:pt x="9335" y="2048"/>
                  </a:lnTo>
                  <a:lnTo>
                    <a:pt x="9514" y="2072"/>
                  </a:lnTo>
                  <a:lnTo>
                    <a:pt x="9549" y="2084"/>
                  </a:lnTo>
                  <a:lnTo>
                    <a:pt x="9776" y="2131"/>
                  </a:lnTo>
                  <a:lnTo>
                    <a:pt x="10442" y="2262"/>
                  </a:lnTo>
                  <a:lnTo>
                    <a:pt x="10680" y="2310"/>
                  </a:lnTo>
                  <a:lnTo>
                    <a:pt x="10728" y="2322"/>
                  </a:lnTo>
                  <a:lnTo>
                    <a:pt x="10907" y="2358"/>
                  </a:lnTo>
                  <a:lnTo>
                    <a:pt x="10954" y="2370"/>
                  </a:lnTo>
                  <a:lnTo>
                    <a:pt x="11181" y="2417"/>
                  </a:lnTo>
                  <a:lnTo>
                    <a:pt x="12109" y="2596"/>
                  </a:lnTo>
                  <a:lnTo>
                    <a:pt x="12526" y="2667"/>
                  </a:lnTo>
                  <a:lnTo>
                    <a:pt x="12943" y="2739"/>
                  </a:lnTo>
                  <a:lnTo>
                    <a:pt x="19098" y="3905"/>
                  </a:lnTo>
                  <a:lnTo>
                    <a:pt x="18931" y="3441"/>
                  </a:lnTo>
                  <a:lnTo>
                    <a:pt x="13740" y="2465"/>
                  </a:lnTo>
                  <a:lnTo>
                    <a:pt x="13324" y="2393"/>
                  </a:lnTo>
                  <a:lnTo>
                    <a:pt x="12907" y="2310"/>
                  </a:lnTo>
                  <a:lnTo>
                    <a:pt x="11454" y="2048"/>
                  </a:lnTo>
                  <a:lnTo>
                    <a:pt x="11240" y="2000"/>
                  </a:lnTo>
                  <a:lnTo>
                    <a:pt x="11192" y="1989"/>
                  </a:lnTo>
                  <a:lnTo>
                    <a:pt x="11014" y="1953"/>
                  </a:lnTo>
                  <a:lnTo>
                    <a:pt x="10966" y="1941"/>
                  </a:lnTo>
                  <a:lnTo>
                    <a:pt x="10728" y="1893"/>
                  </a:lnTo>
                  <a:lnTo>
                    <a:pt x="10061" y="1762"/>
                  </a:lnTo>
                  <a:lnTo>
                    <a:pt x="9835" y="1715"/>
                  </a:lnTo>
                  <a:lnTo>
                    <a:pt x="9787" y="1703"/>
                  </a:lnTo>
                  <a:lnTo>
                    <a:pt x="9609" y="1667"/>
                  </a:lnTo>
                  <a:lnTo>
                    <a:pt x="9573" y="1655"/>
                  </a:lnTo>
                  <a:lnTo>
                    <a:pt x="9347" y="1608"/>
                  </a:lnTo>
                  <a:lnTo>
                    <a:pt x="8156" y="1393"/>
                  </a:lnTo>
                  <a:lnTo>
                    <a:pt x="7918" y="1346"/>
                  </a:lnTo>
                  <a:lnTo>
                    <a:pt x="7680" y="1298"/>
                  </a:lnTo>
                  <a:lnTo>
                    <a:pt x="786" y="0"/>
                  </a:lnTo>
                  <a:close/>
                  <a:moveTo>
                    <a:pt x="84" y="1167"/>
                  </a:moveTo>
                  <a:lnTo>
                    <a:pt x="251" y="1631"/>
                  </a:lnTo>
                  <a:lnTo>
                    <a:pt x="5144" y="2548"/>
                  </a:lnTo>
                  <a:lnTo>
                    <a:pt x="5966" y="2703"/>
                  </a:lnTo>
                  <a:lnTo>
                    <a:pt x="8228" y="3132"/>
                  </a:lnTo>
                  <a:lnTo>
                    <a:pt x="8454" y="3179"/>
                  </a:lnTo>
                  <a:lnTo>
                    <a:pt x="8502" y="3191"/>
                  </a:lnTo>
                  <a:lnTo>
                    <a:pt x="8680" y="3215"/>
                  </a:lnTo>
                  <a:lnTo>
                    <a:pt x="8716" y="3239"/>
                  </a:lnTo>
                  <a:lnTo>
                    <a:pt x="8942" y="3274"/>
                  </a:lnTo>
                  <a:lnTo>
                    <a:pt x="9609" y="3417"/>
                  </a:lnTo>
                  <a:lnTo>
                    <a:pt x="9835" y="3453"/>
                  </a:lnTo>
                  <a:lnTo>
                    <a:pt x="9883" y="3477"/>
                  </a:lnTo>
                  <a:lnTo>
                    <a:pt x="10061" y="3501"/>
                  </a:lnTo>
                  <a:lnTo>
                    <a:pt x="10109" y="3513"/>
                  </a:lnTo>
                  <a:lnTo>
                    <a:pt x="10323" y="3560"/>
                  </a:lnTo>
                  <a:lnTo>
                    <a:pt x="11002" y="3691"/>
                  </a:lnTo>
                  <a:lnTo>
                    <a:pt x="11240" y="3739"/>
                  </a:lnTo>
                  <a:lnTo>
                    <a:pt x="11478" y="3786"/>
                  </a:lnTo>
                  <a:lnTo>
                    <a:pt x="18062" y="5037"/>
                  </a:lnTo>
                  <a:lnTo>
                    <a:pt x="18860" y="4751"/>
                  </a:lnTo>
                  <a:lnTo>
                    <a:pt x="11323" y="3310"/>
                  </a:lnTo>
                  <a:lnTo>
                    <a:pt x="11073" y="3262"/>
                  </a:lnTo>
                  <a:lnTo>
                    <a:pt x="10835" y="3215"/>
                  </a:lnTo>
                  <a:lnTo>
                    <a:pt x="10609" y="3179"/>
                  </a:lnTo>
                  <a:lnTo>
                    <a:pt x="10383" y="3132"/>
                  </a:lnTo>
                  <a:lnTo>
                    <a:pt x="10347" y="3120"/>
                  </a:lnTo>
                  <a:lnTo>
                    <a:pt x="10168" y="3084"/>
                  </a:lnTo>
                  <a:lnTo>
                    <a:pt x="10121" y="3072"/>
                  </a:lnTo>
                  <a:lnTo>
                    <a:pt x="9883" y="3024"/>
                  </a:lnTo>
                  <a:lnTo>
                    <a:pt x="9216" y="2893"/>
                  </a:lnTo>
                  <a:lnTo>
                    <a:pt x="8990" y="2846"/>
                  </a:lnTo>
                  <a:lnTo>
                    <a:pt x="8942" y="2834"/>
                  </a:lnTo>
                  <a:lnTo>
                    <a:pt x="8764" y="2798"/>
                  </a:lnTo>
                  <a:lnTo>
                    <a:pt x="8716" y="2786"/>
                  </a:lnTo>
                  <a:lnTo>
                    <a:pt x="8502" y="2739"/>
                  </a:lnTo>
                  <a:lnTo>
                    <a:pt x="6739" y="2417"/>
                  </a:lnTo>
                  <a:lnTo>
                    <a:pt x="5918" y="2262"/>
                  </a:lnTo>
                  <a:lnTo>
                    <a:pt x="84" y="11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Google Shape;1253;p45">
              <a:extLst>
                <a:ext uri="{FF2B5EF4-FFF2-40B4-BE49-F238E27FC236}">
                  <a16:creationId xmlns:a16="http://schemas.microsoft.com/office/drawing/2014/main" id="{D2384DBD-87D1-4F65-B266-E86B6606FBFD}"/>
                </a:ext>
              </a:extLst>
            </p:cNvPr>
            <p:cNvSpPr/>
            <p:nvPr/>
          </p:nvSpPr>
          <p:spPr>
            <a:xfrm>
              <a:off x="5549514" y="2048562"/>
              <a:ext cx="552984" cy="659452"/>
            </a:xfrm>
            <a:custGeom>
              <a:avLst/>
              <a:gdLst/>
              <a:ahLst/>
              <a:cxnLst/>
              <a:rect l="l" t="t" r="r" b="b"/>
              <a:pathLst>
                <a:path w="12990" h="15491" extrusionOk="0">
                  <a:moveTo>
                    <a:pt x="12775" y="1"/>
                  </a:moveTo>
                  <a:lnTo>
                    <a:pt x="11502" y="441"/>
                  </a:lnTo>
                  <a:lnTo>
                    <a:pt x="7263" y="5918"/>
                  </a:lnTo>
                  <a:lnTo>
                    <a:pt x="7096" y="6109"/>
                  </a:lnTo>
                  <a:lnTo>
                    <a:pt x="6953" y="6311"/>
                  </a:lnTo>
                  <a:lnTo>
                    <a:pt x="6656" y="6692"/>
                  </a:lnTo>
                  <a:lnTo>
                    <a:pt x="6501" y="6871"/>
                  </a:lnTo>
                  <a:lnTo>
                    <a:pt x="6441" y="6954"/>
                  </a:lnTo>
                  <a:lnTo>
                    <a:pt x="6370" y="7049"/>
                  </a:lnTo>
                  <a:lnTo>
                    <a:pt x="6310" y="7144"/>
                  </a:lnTo>
                  <a:lnTo>
                    <a:pt x="6168" y="7323"/>
                  </a:lnTo>
                  <a:lnTo>
                    <a:pt x="5775" y="7823"/>
                  </a:lnTo>
                  <a:lnTo>
                    <a:pt x="5632" y="8002"/>
                  </a:lnTo>
                  <a:lnTo>
                    <a:pt x="5572" y="8097"/>
                  </a:lnTo>
                  <a:lnTo>
                    <a:pt x="5477" y="8192"/>
                  </a:lnTo>
                  <a:lnTo>
                    <a:pt x="5417" y="8276"/>
                  </a:lnTo>
                  <a:lnTo>
                    <a:pt x="5286" y="8466"/>
                  </a:lnTo>
                  <a:lnTo>
                    <a:pt x="4513" y="9454"/>
                  </a:lnTo>
                  <a:lnTo>
                    <a:pt x="4048" y="10050"/>
                  </a:lnTo>
                  <a:lnTo>
                    <a:pt x="0" y="15253"/>
                  </a:lnTo>
                  <a:lnTo>
                    <a:pt x="95" y="15491"/>
                  </a:lnTo>
                  <a:lnTo>
                    <a:pt x="1953" y="14836"/>
                  </a:lnTo>
                  <a:lnTo>
                    <a:pt x="5727" y="9966"/>
                  </a:lnTo>
                  <a:lnTo>
                    <a:pt x="5882" y="9764"/>
                  </a:lnTo>
                  <a:lnTo>
                    <a:pt x="6048" y="9573"/>
                  </a:lnTo>
                  <a:lnTo>
                    <a:pt x="6703" y="8740"/>
                  </a:lnTo>
                  <a:lnTo>
                    <a:pt x="6834" y="8537"/>
                  </a:lnTo>
                  <a:lnTo>
                    <a:pt x="6906" y="8466"/>
                  </a:lnTo>
                  <a:lnTo>
                    <a:pt x="6977" y="8359"/>
                  </a:lnTo>
                  <a:lnTo>
                    <a:pt x="7037" y="8276"/>
                  </a:lnTo>
                  <a:lnTo>
                    <a:pt x="7191" y="8097"/>
                  </a:lnTo>
                  <a:lnTo>
                    <a:pt x="7572" y="7585"/>
                  </a:lnTo>
                  <a:lnTo>
                    <a:pt x="7727" y="7406"/>
                  </a:lnTo>
                  <a:lnTo>
                    <a:pt x="7787" y="7323"/>
                  </a:lnTo>
                  <a:lnTo>
                    <a:pt x="7858" y="7216"/>
                  </a:lnTo>
                  <a:lnTo>
                    <a:pt x="7930" y="7144"/>
                  </a:lnTo>
                  <a:lnTo>
                    <a:pt x="8073" y="6966"/>
                  </a:lnTo>
                  <a:lnTo>
                    <a:pt x="8942" y="5835"/>
                  </a:lnTo>
                  <a:lnTo>
                    <a:pt x="9180" y="5537"/>
                  </a:lnTo>
                  <a:lnTo>
                    <a:pt x="9406" y="5216"/>
                  </a:lnTo>
                  <a:lnTo>
                    <a:pt x="12990" y="620"/>
                  </a:lnTo>
                  <a:lnTo>
                    <a:pt x="12775" y="1"/>
                  </a:lnTo>
                  <a:close/>
                </a:path>
              </a:pathLst>
            </a:custGeom>
            <a:solidFill>
              <a:srgbClr val="E14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1254;p45">
              <a:extLst>
                <a:ext uri="{FF2B5EF4-FFF2-40B4-BE49-F238E27FC236}">
                  <a16:creationId xmlns:a16="http://schemas.microsoft.com/office/drawing/2014/main" id="{A87797BA-6E75-4DD2-868B-75D1ECE7D006}"/>
                </a:ext>
              </a:extLst>
            </p:cNvPr>
            <p:cNvSpPr/>
            <p:nvPr/>
          </p:nvSpPr>
          <p:spPr>
            <a:xfrm>
              <a:off x="5546449" y="2061759"/>
              <a:ext cx="559625" cy="643744"/>
            </a:xfrm>
            <a:custGeom>
              <a:avLst/>
              <a:gdLst/>
              <a:ahLst/>
              <a:cxnLst/>
              <a:rect l="l" t="t" r="r" b="b"/>
              <a:pathLst>
                <a:path w="13146" h="15122" extrusionOk="0">
                  <a:moveTo>
                    <a:pt x="12978" y="84"/>
                  </a:moveTo>
                  <a:lnTo>
                    <a:pt x="9121" y="5049"/>
                  </a:lnTo>
                  <a:lnTo>
                    <a:pt x="8645" y="5656"/>
                  </a:lnTo>
                  <a:lnTo>
                    <a:pt x="7906" y="6608"/>
                  </a:lnTo>
                  <a:lnTo>
                    <a:pt x="7752" y="6787"/>
                  </a:lnTo>
                  <a:lnTo>
                    <a:pt x="7692" y="6858"/>
                  </a:lnTo>
                  <a:lnTo>
                    <a:pt x="7621" y="6965"/>
                  </a:lnTo>
                  <a:lnTo>
                    <a:pt x="7561" y="7037"/>
                  </a:lnTo>
                  <a:lnTo>
                    <a:pt x="7406" y="7215"/>
                  </a:lnTo>
                  <a:lnTo>
                    <a:pt x="7025" y="7727"/>
                  </a:lnTo>
                  <a:lnTo>
                    <a:pt x="6871" y="7906"/>
                  </a:lnTo>
                  <a:lnTo>
                    <a:pt x="6811" y="7977"/>
                  </a:lnTo>
                  <a:lnTo>
                    <a:pt x="6740" y="8085"/>
                  </a:lnTo>
                  <a:lnTo>
                    <a:pt x="6680" y="8156"/>
                  </a:lnTo>
                  <a:lnTo>
                    <a:pt x="6525" y="8335"/>
                  </a:lnTo>
                  <a:lnTo>
                    <a:pt x="6025" y="8989"/>
                  </a:lnTo>
                  <a:lnTo>
                    <a:pt x="5870" y="9180"/>
                  </a:lnTo>
                  <a:lnTo>
                    <a:pt x="5728" y="9370"/>
                  </a:lnTo>
                  <a:lnTo>
                    <a:pt x="1668" y="14609"/>
                  </a:lnTo>
                  <a:lnTo>
                    <a:pt x="2394" y="14359"/>
                  </a:lnTo>
                  <a:lnTo>
                    <a:pt x="5894" y="9847"/>
                  </a:lnTo>
                  <a:lnTo>
                    <a:pt x="6037" y="9656"/>
                  </a:lnTo>
                  <a:lnTo>
                    <a:pt x="6192" y="9466"/>
                  </a:lnTo>
                  <a:lnTo>
                    <a:pt x="6990" y="8418"/>
                  </a:lnTo>
                  <a:lnTo>
                    <a:pt x="7144" y="8239"/>
                  </a:lnTo>
                  <a:lnTo>
                    <a:pt x="7204" y="8168"/>
                  </a:lnTo>
                  <a:lnTo>
                    <a:pt x="7275" y="8061"/>
                  </a:lnTo>
                  <a:lnTo>
                    <a:pt x="7335" y="7989"/>
                  </a:lnTo>
                  <a:lnTo>
                    <a:pt x="7490" y="7811"/>
                  </a:lnTo>
                  <a:lnTo>
                    <a:pt x="7871" y="7311"/>
                  </a:lnTo>
                  <a:lnTo>
                    <a:pt x="8025" y="7132"/>
                  </a:lnTo>
                  <a:lnTo>
                    <a:pt x="8085" y="7049"/>
                  </a:lnTo>
                  <a:lnTo>
                    <a:pt x="8156" y="6954"/>
                  </a:lnTo>
                  <a:lnTo>
                    <a:pt x="8216" y="6870"/>
                  </a:lnTo>
                  <a:lnTo>
                    <a:pt x="8359" y="6692"/>
                  </a:lnTo>
                  <a:lnTo>
                    <a:pt x="9359" y="5406"/>
                  </a:lnTo>
                  <a:lnTo>
                    <a:pt x="9835" y="4787"/>
                  </a:lnTo>
                  <a:lnTo>
                    <a:pt x="13145" y="548"/>
                  </a:lnTo>
                  <a:lnTo>
                    <a:pt x="12978" y="84"/>
                  </a:lnTo>
                  <a:close/>
                  <a:moveTo>
                    <a:pt x="11955" y="0"/>
                  </a:moveTo>
                  <a:lnTo>
                    <a:pt x="11216" y="250"/>
                  </a:lnTo>
                  <a:lnTo>
                    <a:pt x="7252" y="5358"/>
                  </a:lnTo>
                  <a:lnTo>
                    <a:pt x="7097" y="5549"/>
                  </a:lnTo>
                  <a:lnTo>
                    <a:pt x="6954" y="5751"/>
                  </a:lnTo>
                  <a:lnTo>
                    <a:pt x="6501" y="6322"/>
                  </a:lnTo>
                  <a:lnTo>
                    <a:pt x="6359" y="6501"/>
                  </a:lnTo>
                  <a:lnTo>
                    <a:pt x="6299" y="6573"/>
                  </a:lnTo>
                  <a:lnTo>
                    <a:pt x="6216" y="6680"/>
                  </a:lnTo>
                  <a:lnTo>
                    <a:pt x="6156" y="6751"/>
                  </a:lnTo>
                  <a:lnTo>
                    <a:pt x="6013" y="6930"/>
                  </a:lnTo>
                  <a:lnTo>
                    <a:pt x="5620" y="7442"/>
                  </a:lnTo>
                  <a:lnTo>
                    <a:pt x="5478" y="7620"/>
                  </a:lnTo>
                  <a:lnTo>
                    <a:pt x="5418" y="7692"/>
                  </a:lnTo>
                  <a:lnTo>
                    <a:pt x="5335" y="7799"/>
                  </a:lnTo>
                  <a:lnTo>
                    <a:pt x="5275" y="7870"/>
                  </a:lnTo>
                  <a:lnTo>
                    <a:pt x="5132" y="8049"/>
                  </a:lnTo>
                  <a:lnTo>
                    <a:pt x="4239" y="9192"/>
                  </a:lnTo>
                  <a:lnTo>
                    <a:pt x="3763" y="9811"/>
                  </a:lnTo>
                  <a:lnTo>
                    <a:pt x="1" y="14657"/>
                  </a:lnTo>
                  <a:lnTo>
                    <a:pt x="155" y="15121"/>
                  </a:lnTo>
                  <a:lnTo>
                    <a:pt x="4489" y="9549"/>
                  </a:lnTo>
                  <a:lnTo>
                    <a:pt x="4966" y="8942"/>
                  </a:lnTo>
                  <a:lnTo>
                    <a:pt x="5597" y="8144"/>
                  </a:lnTo>
                  <a:lnTo>
                    <a:pt x="5739" y="7966"/>
                  </a:lnTo>
                  <a:lnTo>
                    <a:pt x="5799" y="7882"/>
                  </a:lnTo>
                  <a:lnTo>
                    <a:pt x="5870" y="7787"/>
                  </a:lnTo>
                  <a:lnTo>
                    <a:pt x="5930" y="7716"/>
                  </a:lnTo>
                  <a:lnTo>
                    <a:pt x="6085" y="7537"/>
                  </a:lnTo>
                  <a:lnTo>
                    <a:pt x="6466" y="7025"/>
                  </a:lnTo>
                  <a:lnTo>
                    <a:pt x="6621" y="6846"/>
                  </a:lnTo>
                  <a:lnTo>
                    <a:pt x="6680" y="6775"/>
                  </a:lnTo>
                  <a:lnTo>
                    <a:pt x="6751" y="6668"/>
                  </a:lnTo>
                  <a:lnTo>
                    <a:pt x="6811" y="6596"/>
                  </a:lnTo>
                  <a:lnTo>
                    <a:pt x="6966" y="6418"/>
                  </a:lnTo>
                  <a:lnTo>
                    <a:pt x="7156" y="6180"/>
                  </a:lnTo>
                  <a:lnTo>
                    <a:pt x="7633" y="5572"/>
                  </a:lnTo>
                  <a:lnTo>
                    <a:pt x="119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Google Shape;1255;p45">
              <a:extLst>
                <a:ext uri="{FF2B5EF4-FFF2-40B4-BE49-F238E27FC236}">
                  <a16:creationId xmlns:a16="http://schemas.microsoft.com/office/drawing/2014/main" id="{918F33EF-A7F4-46C1-88AB-B08E5B531A02}"/>
                </a:ext>
              </a:extLst>
            </p:cNvPr>
            <p:cNvSpPr/>
            <p:nvPr/>
          </p:nvSpPr>
          <p:spPr>
            <a:xfrm>
              <a:off x="5556581" y="2048562"/>
              <a:ext cx="550004" cy="658430"/>
            </a:xfrm>
            <a:custGeom>
              <a:avLst/>
              <a:gdLst/>
              <a:ahLst/>
              <a:cxnLst/>
              <a:rect l="l" t="t" r="r" b="b"/>
              <a:pathLst>
                <a:path w="12920" h="15467" extrusionOk="0">
                  <a:moveTo>
                    <a:pt x="12609" y="1"/>
                  </a:moveTo>
                  <a:lnTo>
                    <a:pt x="11788" y="298"/>
                  </a:lnTo>
                  <a:lnTo>
                    <a:pt x="7454" y="5859"/>
                  </a:lnTo>
                  <a:lnTo>
                    <a:pt x="6990" y="6454"/>
                  </a:lnTo>
                  <a:lnTo>
                    <a:pt x="6775" y="6740"/>
                  </a:lnTo>
                  <a:lnTo>
                    <a:pt x="6621" y="6930"/>
                  </a:lnTo>
                  <a:lnTo>
                    <a:pt x="6561" y="7002"/>
                  </a:lnTo>
                  <a:lnTo>
                    <a:pt x="6490" y="7109"/>
                  </a:lnTo>
                  <a:lnTo>
                    <a:pt x="6418" y="7192"/>
                  </a:lnTo>
                  <a:lnTo>
                    <a:pt x="6275" y="7383"/>
                  </a:lnTo>
                  <a:lnTo>
                    <a:pt x="5894" y="7883"/>
                  </a:lnTo>
                  <a:lnTo>
                    <a:pt x="5740" y="8061"/>
                  </a:lnTo>
                  <a:lnTo>
                    <a:pt x="5680" y="8145"/>
                  </a:lnTo>
                  <a:lnTo>
                    <a:pt x="5597" y="8240"/>
                  </a:lnTo>
                  <a:lnTo>
                    <a:pt x="5537" y="8335"/>
                  </a:lnTo>
                  <a:lnTo>
                    <a:pt x="5382" y="8514"/>
                  </a:lnTo>
                  <a:lnTo>
                    <a:pt x="4787" y="9288"/>
                  </a:lnTo>
                  <a:lnTo>
                    <a:pt x="4311" y="9895"/>
                  </a:lnTo>
                  <a:lnTo>
                    <a:pt x="1" y="15467"/>
                  </a:lnTo>
                  <a:lnTo>
                    <a:pt x="2227" y="14693"/>
                  </a:lnTo>
                  <a:lnTo>
                    <a:pt x="5668" y="10252"/>
                  </a:lnTo>
                  <a:lnTo>
                    <a:pt x="5823" y="10061"/>
                  </a:lnTo>
                  <a:lnTo>
                    <a:pt x="5966" y="9847"/>
                  </a:lnTo>
                  <a:lnTo>
                    <a:pt x="6811" y="8776"/>
                  </a:lnTo>
                  <a:lnTo>
                    <a:pt x="6954" y="8597"/>
                  </a:lnTo>
                  <a:lnTo>
                    <a:pt x="7014" y="8514"/>
                  </a:lnTo>
                  <a:lnTo>
                    <a:pt x="7097" y="8407"/>
                  </a:lnTo>
                  <a:lnTo>
                    <a:pt x="7156" y="8335"/>
                  </a:lnTo>
                  <a:lnTo>
                    <a:pt x="7311" y="8145"/>
                  </a:lnTo>
                  <a:lnTo>
                    <a:pt x="7692" y="7645"/>
                  </a:lnTo>
                  <a:lnTo>
                    <a:pt x="7823" y="7454"/>
                  </a:lnTo>
                  <a:lnTo>
                    <a:pt x="7907" y="7383"/>
                  </a:lnTo>
                  <a:lnTo>
                    <a:pt x="7978" y="7275"/>
                  </a:lnTo>
                  <a:lnTo>
                    <a:pt x="8037" y="7204"/>
                  </a:lnTo>
                  <a:lnTo>
                    <a:pt x="8180" y="7002"/>
                  </a:lnTo>
                  <a:lnTo>
                    <a:pt x="9216" y="5680"/>
                  </a:lnTo>
                  <a:lnTo>
                    <a:pt x="9692" y="5073"/>
                  </a:lnTo>
                  <a:lnTo>
                    <a:pt x="12919" y="906"/>
                  </a:lnTo>
                  <a:lnTo>
                    <a:pt x="12609" y="1"/>
                  </a:lnTo>
                  <a:close/>
                </a:path>
              </a:pathLst>
            </a:custGeom>
            <a:solidFill>
              <a:srgbClr val="D14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Google Shape;1256;p45">
              <a:extLst>
                <a:ext uri="{FF2B5EF4-FFF2-40B4-BE49-F238E27FC236}">
                  <a16:creationId xmlns:a16="http://schemas.microsoft.com/office/drawing/2014/main" id="{3FDD91D9-EF4A-4AC7-B0C4-810F58610F99}"/>
                </a:ext>
              </a:extLst>
            </p:cNvPr>
            <p:cNvSpPr/>
            <p:nvPr/>
          </p:nvSpPr>
          <p:spPr>
            <a:xfrm>
              <a:off x="5549983" y="2055161"/>
              <a:ext cx="561158" cy="650853"/>
            </a:xfrm>
            <a:custGeom>
              <a:avLst/>
              <a:gdLst/>
              <a:ahLst/>
              <a:cxnLst/>
              <a:rect l="l" t="t" r="r" b="b"/>
              <a:pathLst>
                <a:path w="13182" h="15289" extrusionOk="0">
                  <a:moveTo>
                    <a:pt x="13015" y="524"/>
                  </a:moveTo>
                  <a:lnTo>
                    <a:pt x="9490" y="5049"/>
                  </a:lnTo>
                  <a:lnTo>
                    <a:pt x="9014" y="5668"/>
                  </a:lnTo>
                  <a:lnTo>
                    <a:pt x="8121" y="6823"/>
                  </a:lnTo>
                  <a:lnTo>
                    <a:pt x="7966" y="7001"/>
                  </a:lnTo>
                  <a:lnTo>
                    <a:pt x="7907" y="7073"/>
                  </a:lnTo>
                  <a:lnTo>
                    <a:pt x="7835" y="7180"/>
                  </a:lnTo>
                  <a:lnTo>
                    <a:pt x="7776" y="7251"/>
                  </a:lnTo>
                  <a:lnTo>
                    <a:pt x="7621" y="7430"/>
                  </a:lnTo>
                  <a:lnTo>
                    <a:pt x="7240" y="7942"/>
                  </a:lnTo>
                  <a:lnTo>
                    <a:pt x="7085" y="8121"/>
                  </a:lnTo>
                  <a:lnTo>
                    <a:pt x="7026" y="8192"/>
                  </a:lnTo>
                  <a:lnTo>
                    <a:pt x="6954" y="8299"/>
                  </a:lnTo>
                  <a:lnTo>
                    <a:pt x="6895" y="8371"/>
                  </a:lnTo>
                  <a:lnTo>
                    <a:pt x="6740" y="8549"/>
                  </a:lnTo>
                  <a:lnTo>
                    <a:pt x="6061" y="9442"/>
                  </a:lnTo>
                  <a:lnTo>
                    <a:pt x="5918" y="9633"/>
                  </a:lnTo>
                  <a:lnTo>
                    <a:pt x="5764" y="9823"/>
                  </a:lnTo>
                  <a:lnTo>
                    <a:pt x="2049" y="14621"/>
                  </a:lnTo>
                  <a:lnTo>
                    <a:pt x="2049" y="14621"/>
                  </a:lnTo>
                  <a:lnTo>
                    <a:pt x="2775" y="14371"/>
                  </a:lnTo>
                  <a:lnTo>
                    <a:pt x="5930" y="10287"/>
                  </a:lnTo>
                  <a:lnTo>
                    <a:pt x="6073" y="10097"/>
                  </a:lnTo>
                  <a:lnTo>
                    <a:pt x="6228" y="9906"/>
                  </a:lnTo>
                  <a:lnTo>
                    <a:pt x="7204" y="8633"/>
                  </a:lnTo>
                  <a:lnTo>
                    <a:pt x="7359" y="8466"/>
                  </a:lnTo>
                  <a:lnTo>
                    <a:pt x="7419" y="8382"/>
                  </a:lnTo>
                  <a:lnTo>
                    <a:pt x="7490" y="8287"/>
                  </a:lnTo>
                  <a:lnTo>
                    <a:pt x="7550" y="8204"/>
                  </a:lnTo>
                  <a:lnTo>
                    <a:pt x="7704" y="8025"/>
                  </a:lnTo>
                  <a:lnTo>
                    <a:pt x="8085" y="7525"/>
                  </a:lnTo>
                  <a:lnTo>
                    <a:pt x="8240" y="7347"/>
                  </a:lnTo>
                  <a:lnTo>
                    <a:pt x="8300" y="7275"/>
                  </a:lnTo>
                  <a:lnTo>
                    <a:pt x="8371" y="7168"/>
                  </a:lnTo>
                  <a:lnTo>
                    <a:pt x="8431" y="7097"/>
                  </a:lnTo>
                  <a:lnTo>
                    <a:pt x="8573" y="6918"/>
                  </a:lnTo>
                  <a:lnTo>
                    <a:pt x="9740" y="5406"/>
                  </a:lnTo>
                  <a:lnTo>
                    <a:pt x="10217" y="4799"/>
                  </a:lnTo>
                  <a:lnTo>
                    <a:pt x="13181" y="989"/>
                  </a:lnTo>
                  <a:lnTo>
                    <a:pt x="13015" y="524"/>
                  </a:lnTo>
                  <a:close/>
                  <a:moveTo>
                    <a:pt x="12300" y="0"/>
                  </a:moveTo>
                  <a:lnTo>
                    <a:pt x="11574" y="262"/>
                  </a:lnTo>
                  <a:lnTo>
                    <a:pt x="7252" y="5811"/>
                  </a:lnTo>
                  <a:lnTo>
                    <a:pt x="7109" y="6001"/>
                  </a:lnTo>
                  <a:lnTo>
                    <a:pt x="6954" y="6204"/>
                  </a:lnTo>
                  <a:lnTo>
                    <a:pt x="6692" y="6537"/>
                  </a:lnTo>
                  <a:lnTo>
                    <a:pt x="6538" y="6716"/>
                  </a:lnTo>
                  <a:lnTo>
                    <a:pt x="6478" y="6799"/>
                  </a:lnTo>
                  <a:lnTo>
                    <a:pt x="6407" y="6894"/>
                  </a:lnTo>
                  <a:lnTo>
                    <a:pt x="6347" y="6978"/>
                  </a:lnTo>
                  <a:lnTo>
                    <a:pt x="6192" y="7144"/>
                  </a:lnTo>
                  <a:lnTo>
                    <a:pt x="5811" y="7656"/>
                  </a:lnTo>
                  <a:lnTo>
                    <a:pt x="5656" y="7835"/>
                  </a:lnTo>
                  <a:lnTo>
                    <a:pt x="5597" y="7906"/>
                  </a:lnTo>
                  <a:lnTo>
                    <a:pt x="5525" y="8013"/>
                  </a:lnTo>
                  <a:lnTo>
                    <a:pt x="5466" y="8085"/>
                  </a:lnTo>
                  <a:lnTo>
                    <a:pt x="5323" y="8263"/>
                  </a:lnTo>
                  <a:lnTo>
                    <a:pt x="4585" y="9216"/>
                  </a:lnTo>
                  <a:lnTo>
                    <a:pt x="4109" y="9823"/>
                  </a:lnTo>
                  <a:lnTo>
                    <a:pt x="1" y="15109"/>
                  </a:lnTo>
                  <a:lnTo>
                    <a:pt x="61" y="15288"/>
                  </a:lnTo>
                  <a:lnTo>
                    <a:pt x="513" y="15145"/>
                  </a:lnTo>
                  <a:lnTo>
                    <a:pt x="4835" y="9573"/>
                  </a:lnTo>
                  <a:lnTo>
                    <a:pt x="5323" y="8966"/>
                  </a:lnTo>
                  <a:lnTo>
                    <a:pt x="5776" y="8359"/>
                  </a:lnTo>
                  <a:lnTo>
                    <a:pt x="5930" y="8180"/>
                  </a:lnTo>
                  <a:lnTo>
                    <a:pt x="5990" y="8097"/>
                  </a:lnTo>
                  <a:lnTo>
                    <a:pt x="6061" y="8001"/>
                  </a:lnTo>
                  <a:lnTo>
                    <a:pt x="6121" y="7918"/>
                  </a:lnTo>
                  <a:lnTo>
                    <a:pt x="6249" y="7770"/>
                  </a:lnTo>
                  <a:lnTo>
                    <a:pt x="6276" y="7775"/>
                  </a:lnTo>
                  <a:lnTo>
                    <a:pt x="6657" y="7275"/>
                  </a:lnTo>
                  <a:lnTo>
                    <a:pt x="6633" y="7270"/>
                  </a:lnTo>
                  <a:lnTo>
                    <a:pt x="6633" y="7270"/>
                  </a:lnTo>
                  <a:lnTo>
                    <a:pt x="6657" y="7239"/>
                  </a:lnTo>
                  <a:lnTo>
                    <a:pt x="6811" y="7061"/>
                  </a:lnTo>
                  <a:lnTo>
                    <a:pt x="6871" y="6989"/>
                  </a:lnTo>
                  <a:lnTo>
                    <a:pt x="6942" y="6882"/>
                  </a:lnTo>
                  <a:lnTo>
                    <a:pt x="7002" y="6811"/>
                  </a:lnTo>
                  <a:lnTo>
                    <a:pt x="7145" y="6632"/>
                  </a:lnTo>
                  <a:lnTo>
                    <a:pt x="7502" y="6180"/>
                  </a:lnTo>
                  <a:lnTo>
                    <a:pt x="7978" y="5573"/>
                  </a:lnTo>
                  <a:lnTo>
                    <a:pt x="12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1257;p45">
              <a:extLst>
                <a:ext uri="{FF2B5EF4-FFF2-40B4-BE49-F238E27FC236}">
                  <a16:creationId xmlns:a16="http://schemas.microsoft.com/office/drawing/2014/main" id="{8B7E41A8-72B1-47B0-B25A-4CACBC214E6C}"/>
                </a:ext>
              </a:extLst>
            </p:cNvPr>
            <p:cNvSpPr/>
            <p:nvPr/>
          </p:nvSpPr>
          <p:spPr>
            <a:xfrm>
              <a:off x="5463351" y="2152478"/>
              <a:ext cx="719731" cy="451625"/>
            </a:xfrm>
            <a:custGeom>
              <a:avLst/>
              <a:gdLst/>
              <a:ahLst/>
              <a:cxnLst/>
              <a:rect l="l" t="t" r="r" b="b"/>
              <a:pathLst>
                <a:path w="16907" h="10609" extrusionOk="0">
                  <a:moveTo>
                    <a:pt x="7846" y="0"/>
                  </a:moveTo>
                  <a:lnTo>
                    <a:pt x="5608" y="774"/>
                  </a:lnTo>
                  <a:lnTo>
                    <a:pt x="6953" y="4584"/>
                  </a:lnTo>
                  <a:lnTo>
                    <a:pt x="0" y="7025"/>
                  </a:lnTo>
                  <a:lnTo>
                    <a:pt x="774" y="9240"/>
                  </a:lnTo>
                  <a:lnTo>
                    <a:pt x="7727" y="6811"/>
                  </a:lnTo>
                  <a:lnTo>
                    <a:pt x="9061" y="10609"/>
                  </a:lnTo>
                  <a:lnTo>
                    <a:pt x="11287" y="9835"/>
                  </a:lnTo>
                  <a:lnTo>
                    <a:pt x="9954" y="6025"/>
                  </a:lnTo>
                  <a:lnTo>
                    <a:pt x="16907" y="3584"/>
                  </a:lnTo>
                  <a:lnTo>
                    <a:pt x="16133" y="1370"/>
                  </a:lnTo>
                  <a:lnTo>
                    <a:pt x="9168" y="3799"/>
                  </a:lnTo>
                  <a:lnTo>
                    <a:pt x="7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Google Shape;1258;p45">
              <a:extLst>
                <a:ext uri="{FF2B5EF4-FFF2-40B4-BE49-F238E27FC236}">
                  <a16:creationId xmlns:a16="http://schemas.microsoft.com/office/drawing/2014/main" id="{69D8271C-08CD-43B4-ABF7-99B927CDF108}"/>
                </a:ext>
              </a:extLst>
            </p:cNvPr>
            <p:cNvSpPr/>
            <p:nvPr/>
          </p:nvSpPr>
          <p:spPr>
            <a:xfrm>
              <a:off x="5460285" y="2149924"/>
              <a:ext cx="725350" cy="457244"/>
            </a:xfrm>
            <a:custGeom>
              <a:avLst/>
              <a:gdLst/>
              <a:ahLst/>
              <a:cxnLst/>
              <a:rect l="l" t="t" r="r" b="b"/>
              <a:pathLst>
                <a:path w="17039" h="10741" extrusionOk="0">
                  <a:moveTo>
                    <a:pt x="8109" y="1"/>
                  </a:moveTo>
                  <a:lnTo>
                    <a:pt x="7728" y="132"/>
                  </a:lnTo>
                  <a:lnTo>
                    <a:pt x="9121" y="4132"/>
                  </a:lnTo>
                  <a:lnTo>
                    <a:pt x="16265" y="1632"/>
                  </a:lnTo>
                  <a:lnTo>
                    <a:pt x="16134" y="1251"/>
                  </a:lnTo>
                  <a:lnTo>
                    <a:pt x="9371" y="3597"/>
                  </a:lnTo>
                  <a:lnTo>
                    <a:pt x="8109" y="1"/>
                  </a:lnTo>
                  <a:close/>
                  <a:moveTo>
                    <a:pt x="5882" y="763"/>
                  </a:moveTo>
                  <a:lnTo>
                    <a:pt x="5489" y="906"/>
                  </a:lnTo>
                  <a:lnTo>
                    <a:pt x="6751" y="4513"/>
                  </a:lnTo>
                  <a:lnTo>
                    <a:pt x="1" y="6871"/>
                  </a:lnTo>
                  <a:lnTo>
                    <a:pt x="132" y="7264"/>
                  </a:lnTo>
                  <a:lnTo>
                    <a:pt x="7275" y="4763"/>
                  </a:lnTo>
                  <a:lnTo>
                    <a:pt x="5882" y="763"/>
                  </a:lnTo>
                  <a:close/>
                  <a:moveTo>
                    <a:pt x="16907" y="3466"/>
                  </a:moveTo>
                  <a:lnTo>
                    <a:pt x="9764" y="5966"/>
                  </a:lnTo>
                  <a:lnTo>
                    <a:pt x="11157" y="9966"/>
                  </a:lnTo>
                  <a:lnTo>
                    <a:pt x="11550" y="9835"/>
                  </a:lnTo>
                  <a:lnTo>
                    <a:pt x="10288" y="6216"/>
                  </a:lnTo>
                  <a:lnTo>
                    <a:pt x="17038" y="3859"/>
                  </a:lnTo>
                  <a:lnTo>
                    <a:pt x="16907" y="3466"/>
                  </a:lnTo>
                  <a:close/>
                  <a:moveTo>
                    <a:pt x="7918" y="6609"/>
                  </a:moveTo>
                  <a:lnTo>
                    <a:pt x="774" y="9109"/>
                  </a:lnTo>
                  <a:lnTo>
                    <a:pt x="905" y="9490"/>
                  </a:lnTo>
                  <a:lnTo>
                    <a:pt x="7668" y="7133"/>
                  </a:lnTo>
                  <a:lnTo>
                    <a:pt x="8930" y="10740"/>
                  </a:lnTo>
                  <a:lnTo>
                    <a:pt x="9311" y="10609"/>
                  </a:lnTo>
                  <a:lnTo>
                    <a:pt x="7918" y="66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Google Shape;1259;p45">
              <a:extLst>
                <a:ext uri="{FF2B5EF4-FFF2-40B4-BE49-F238E27FC236}">
                  <a16:creationId xmlns:a16="http://schemas.microsoft.com/office/drawing/2014/main" id="{4CC53824-AF87-4654-82A9-460620A69810}"/>
                </a:ext>
              </a:extLst>
            </p:cNvPr>
            <p:cNvSpPr/>
            <p:nvPr/>
          </p:nvSpPr>
          <p:spPr>
            <a:xfrm>
              <a:off x="6595654" y="2859627"/>
              <a:ext cx="224216" cy="306121"/>
            </a:xfrm>
            <a:custGeom>
              <a:avLst/>
              <a:gdLst/>
              <a:ahLst/>
              <a:cxnLst/>
              <a:rect l="l" t="t" r="r" b="b"/>
              <a:pathLst>
                <a:path w="5267" h="7191" extrusionOk="0">
                  <a:moveTo>
                    <a:pt x="4236" y="1"/>
                  </a:moveTo>
                  <a:cubicBezTo>
                    <a:pt x="3859" y="1"/>
                    <a:pt x="3498" y="168"/>
                    <a:pt x="3406" y="296"/>
                  </a:cubicBezTo>
                  <a:cubicBezTo>
                    <a:pt x="2191" y="2511"/>
                    <a:pt x="72" y="5476"/>
                    <a:pt x="1" y="6249"/>
                  </a:cubicBezTo>
                  <a:lnTo>
                    <a:pt x="3144" y="7190"/>
                  </a:lnTo>
                  <a:cubicBezTo>
                    <a:pt x="3394" y="6797"/>
                    <a:pt x="4418" y="3690"/>
                    <a:pt x="5239" y="1368"/>
                  </a:cubicBezTo>
                  <a:cubicBezTo>
                    <a:pt x="5266" y="295"/>
                    <a:pt x="4736" y="1"/>
                    <a:pt x="4236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Google Shape;1260;p45">
              <a:extLst>
                <a:ext uri="{FF2B5EF4-FFF2-40B4-BE49-F238E27FC236}">
                  <a16:creationId xmlns:a16="http://schemas.microsoft.com/office/drawing/2014/main" id="{54F16B73-511C-4AE3-8686-110215A5C090}"/>
                </a:ext>
              </a:extLst>
            </p:cNvPr>
            <p:cNvSpPr/>
            <p:nvPr/>
          </p:nvSpPr>
          <p:spPr>
            <a:xfrm>
              <a:off x="6416218" y="2933318"/>
              <a:ext cx="354821" cy="288539"/>
            </a:xfrm>
            <a:custGeom>
              <a:avLst/>
              <a:gdLst/>
              <a:ahLst/>
              <a:cxnLst/>
              <a:rect l="l" t="t" r="r" b="b"/>
              <a:pathLst>
                <a:path w="8335" h="6778" extrusionOk="0">
                  <a:moveTo>
                    <a:pt x="2981" y="1"/>
                  </a:moveTo>
                  <a:cubicBezTo>
                    <a:pt x="2358" y="1"/>
                    <a:pt x="0" y="1408"/>
                    <a:pt x="120" y="1744"/>
                  </a:cubicBezTo>
                  <a:cubicBezTo>
                    <a:pt x="1584" y="5721"/>
                    <a:pt x="3977" y="6412"/>
                    <a:pt x="3977" y="6412"/>
                  </a:cubicBezTo>
                  <a:cubicBezTo>
                    <a:pt x="4489" y="6669"/>
                    <a:pt x="4971" y="6778"/>
                    <a:pt x="5406" y="6778"/>
                  </a:cubicBezTo>
                  <a:cubicBezTo>
                    <a:pt x="7345" y="6778"/>
                    <a:pt x="8334" y="4599"/>
                    <a:pt x="6787" y="3685"/>
                  </a:cubicBezTo>
                  <a:cubicBezTo>
                    <a:pt x="5037" y="2875"/>
                    <a:pt x="4763" y="1863"/>
                    <a:pt x="3108" y="42"/>
                  </a:cubicBezTo>
                  <a:cubicBezTo>
                    <a:pt x="3084" y="14"/>
                    <a:pt x="3041" y="1"/>
                    <a:pt x="2981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Google Shape;1261;p45">
              <a:extLst>
                <a:ext uri="{FF2B5EF4-FFF2-40B4-BE49-F238E27FC236}">
                  <a16:creationId xmlns:a16="http://schemas.microsoft.com/office/drawing/2014/main" id="{171C4E4B-EE44-4093-8C47-B002243B63A9}"/>
                </a:ext>
              </a:extLst>
            </p:cNvPr>
            <p:cNvSpPr/>
            <p:nvPr/>
          </p:nvSpPr>
          <p:spPr>
            <a:xfrm>
              <a:off x="7096417" y="2830849"/>
              <a:ext cx="241840" cy="302460"/>
            </a:xfrm>
            <a:custGeom>
              <a:avLst/>
              <a:gdLst/>
              <a:ahLst/>
              <a:cxnLst/>
              <a:rect l="l" t="t" r="r" b="b"/>
              <a:pathLst>
                <a:path w="5681" h="7105" extrusionOk="0">
                  <a:moveTo>
                    <a:pt x="1102" y="1"/>
                  </a:moveTo>
                  <a:cubicBezTo>
                    <a:pt x="577" y="1"/>
                    <a:pt x="0" y="306"/>
                    <a:pt x="108" y="1449"/>
                  </a:cubicBezTo>
                  <a:cubicBezTo>
                    <a:pt x="1096" y="3711"/>
                    <a:pt x="2346" y="6747"/>
                    <a:pt x="2632" y="7104"/>
                  </a:cubicBezTo>
                  <a:lnTo>
                    <a:pt x="5680" y="5937"/>
                  </a:lnTo>
                  <a:cubicBezTo>
                    <a:pt x="5549" y="5163"/>
                    <a:pt x="3228" y="2365"/>
                    <a:pt x="1858" y="246"/>
                  </a:cubicBezTo>
                  <a:cubicBezTo>
                    <a:pt x="1769" y="133"/>
                    <a:pt x="1447" y="1"/>
                    <a:pt x="1102" y="1"/>
                  </a:cubicBezTo>
                  <a:close/>
                </a:path>
              </a:pathLst>
            </a:custGeom>
            <a:solidFill>
              <a:srgbClr val="E8A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Google Shape;1262;p45">
              <a:extLst>
                <a:ext uri="{FF2B5EF4-FFF2-40B4-BE49-F238E27FC236}">
                  <a16:creationId xmlns:a16="http://schemas.microsoft.com/office/drawing/2014/main" id="{794D18EB-F9A4-4539-9AF5-B55E0BFD77D4}"/>
                </a:ext>
              </a:extLst>
            </p:cNvPr>
            <p:cNvSpPr/>
            <p:nvPr/>
          </p:nvSpPr>
          <p:spPr>
            <a:xfrm>
              <a:off x="6736096" y="3598066"/>
              <a:ext cx="160659" cy="498239"/>
            </a:xfrm>
            <a:custGeom>
              <a:avLst/>
              <a:gdLst/>
              <a:ahLst/>
              <a:cxnLst/>
              <a:rect l="l" t="t" r="r" b="b"/>
              <a:pathLst>
                <a:path w="3774" h="11704" extrusionOk="0">
                  <a:moveTo>
                    <a:pt x="2131" y="0"/>
                  </a:moveTo>
                  <a:lnTo>
                    <a:pt x="1786" y="36"/>
                  </a:lnTo>
                  <a:cubicBezTo>
                    <a:pt x="1774" y="35"/>
                    <a:pt x="1763" y="35"/>
                    <a:pt x="1752" y="35"/>
                  </a:cubicBezTo>
                  <a:cubicBezTo>
                    <a:pt x="859" y="35"/>
                    <a:pt x="0" y="958"/>
                    <a:pt x="47" y="2346"/>
                  </a:cubicBezTo>
                  <a:cubicBezTo>
                    <a:pt x="178" y="5989"/>
                    <a:pt x="297" y="9382"/>
                    <a:pt x="357" y="11692"/>
                  </a:cubicBezTo>
                  <a:lnTo>
                    <a:pt x="2655" y="11704"/>
                  </a:lnTo>
                  <a:cubicBezTo>
                    <a:pt x="2786" y="9418"/>
                    <a:pt x="3441" y="5941"/>
                    <a:pt x="3679" y="2238"/>
                  </a:cubicBezTo>
                  <a:cubicBezTo>
                    <a:pt x="3774" y="869"/>
                    <a:pt x="3071" y="238"/>
                    <a:pt x="2131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1263;p45">
              <a:extLst>
                <a:ext uri="{FF2B5EF4-FFF2-40B4-BE49-F238E27FC236}">
                  <a16:creationId xmlns:a16="http://schemas.microsoft.com/office/drawing/2014/main" id="{D071B002-BF46-43FB-AF62-CFB444AF0607}"/>
                </a:ext>
              </a:extLst>
            </p:cNvPr>
            <p:cNvSpPr/>
            <p:nvPr/>
          </p:nvSpPr>
          <p:spPr>
            <a:xfrm>
              <a:off x="7043714" y="3607176"/>
              <a:ext cx="160702" cy="501815"/>
            </a:xfrm>
            <a:custGeom>
              <a:avLst/>
              <a:gdLst/>
              <a:ahLst/>
              <a:cxnLst/>
              <a:rect l="l" t="t" r="r" b="b"/>
              <a:pathLst>
                <a:path w="3775" h="11788" extrusionOk="0">
                  <a:moveTo>
                    <a:pt x="1727" y="0"/>
                  </a:moveTo>
                  <a:cubicBezTo>
                    <a:pt x="751" y="191"/>
                    <a:pt x="13" y="774"/>
                    <a:pt x="13" y="2143"/>
                  </a:cubicBezTo>
                  <a:cubicBezTo>
                    <a:pt x="1" y="5858"/>
                    <a:pt x="429" y="9371"/>
                    <a:pt x="394" y="11657"/>
                  </a:cubicBezTo>
                  <a:lnTo>
                    <a:pt x="2692" y="11788"/>
                  </a:lnTo>
                  <a:cubicBezTo>
                    <a:pt x="2894" y="9490"/>
                    <a:pt x="3251" y="6120"/>
                    <a:pt x="3632" y="2489"/>
                  </a:cubicBezTo>
                  <a:cubicBezTo>
                    <a:pt x="3775" y="1096"/>
                    <a:pt x="2953" y="108"/>
                    <a:pt x="2049" y="60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Google Shape;1264;p45">
              <a:extLst>
                <a:ext uri="{FF2B5EF4-FFF2-40B4-BE49-F238E27FC236}">
                  <a16:creationId xmlns:a16="http://schemas.microsoft.com/office/drawing/2014/main" id="{DE5FC4BE-A071-498C-BC8E-B76996719FA9}"/>
                </a:ext>
              </a:extLst>
            </p:cNvPr>
            <p:cNvSpPr/>
            <p:nvPr/>
          </p:nvSpPr>
          <p:spPr>
            <a:xfrm>
              <a:off x="6719323" y="3275675"/>
              <a:ext cx="512458" cy="422124"/>
            </a:xfrm>
            <a:custGeom>
              <a:avLst/>
              <a:gdLst/>
              <a:ahLst/>
              <a:cxnLst/>
              <a:rect l="l" t="t" r="r" b="b"/>
              <a:pathLst>
                <a:path w="12038" h="9916" extrusionOk="0">
                  <a:moveTo>
                    <a:pt x="906" y="1"/>
                  </a:moveTo>
                  <a:cubicBezTo>
                    <a:pt x="906" y="1"/>
                    <a:pt x="382" y="6537"/>
                    <a:pt x="1" y="9168"/>
                  </a:cubicBezTo>
                  <a:cubicBezTo>
                    <a:pt x="710" y="9586"/>
                    <a:pt x="2214" y="9915"/>
                    <a:pt x="3592" y="9915"/>
                  </a:cubicBezTo>
                  <a:cubicBezTo>
                    <a:pt x="4180" y="9915"/>
                    <a:pt x="4745" y="9855"/>
                    <a:pt x="5216" y="9716"/>
                  </a:cubicBezTo>
                  <a:cubicBezTo>
                    <a:pt x="5310" y="9397"/>
                    <a:pt x="5334" y="6024"/>
                    <a:pt x="5996" y="6024"/>
                  </a:cubicBezTo>
                  <a:cubicBezTo>
                    <a:pt x="6002" y="6024"/>
                    <a:pt x="6008" y="6025"/>
                    <a:pt x="6013" y="6025"/>
                  </a:cubicBezTo>
                  <a:cubicBezTo>
                    <a:pt x="6609" y="6073"/>
                    <a:pt x="6573" y="9216"/>
                    <a:pt x="6609" y="9835"/>
                  </a:cubicBezTo>
                  <a:cubicBezTo>
                    <a:pt x="6923" y="9882"/>
                    <a:pt x="7308" y="9903"/>
                    <a:pt x="7728" y="9903"/>
                  </a:cubicBezTo>
                  <a:cubicBezTo>
                    <a:pt x="9231" y="9903"/>
                    <a:pt x="11189" y="9638"/>
                    <a:pt x="12026" y="9359"/>
                  </a:cubicBezTo>
                  <a:cubicBezTo>
                    <a:pt x="12038" y="8014"/>
                    <a:pt x="11502" y="2215"/>
                    <a:pt x="11443" y="548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Google Shape;1265;p45">
              <a:extLst>
                <a:ext uri="{FF2B5EF4-FFF2-40B4-BE49-F238E27FC236}">
                  <a16:creationId xmlns:a16="http://schemas.microsoft.com/office/drawing/2014/main" id="{2802F26A-959A-4327-AC6E-1126591B1D58}"/>
                </a:ext>
              </a:extLst>
            </p:cNvPr>
            <p:cNvSpPr/>
            <p:nvPr/>
          </p:nvSpPr>
          <p:spPr>
            <a:xfrm>
              <a:off x="7155250" y="2765801"/>
              <a:ext cx="133329" cy="262061"/>
            </a:xfrm>
            <a:custGeom>
              <a:avLst/>
              <a:gdLst/>
              <a:ahLst/>
              <a:cxnLst/>
              <a:rect l="l" t="t" r="r" b="b"/>
              <a:pathLst>
                <a:path w="3132" h="6156" extrusionOk="0">
                  <a:moveTo>
                    <a:pt x="0" y="0"/>
                  </a:moveTo>
                  <a:lnTo>
                    <a:pt x="119" y="4655"/>
                  </a:lnTo>
                  <a:lnTo>
                    <a:pt x="274" y="6156"/>
                  </a:lnTo>
                  <a:lnTo>
                    <a:pt x="357" y="6144"/>
                  </a:lnTo>
                  <a:lnTo>
                    <a:pt x="2477" y="5203"/>
                  </a:lnTo>
                  <a:lnTo>
                    <a:pt x="3131" y="4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C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Google Shape;1266;p45">
              <a:extLst>
                <a:ext uri="{FF2B5EF4-FFF2-40B4-BE49-F238E27FC236}">
                  <a16:creationId xmlns:a16="http://schemas.microsoft.com/office/drawing/2014/main" id="{21F3A083-5CC5-4F89-9D10-51237B9695A3}"/>
                </a:ext>
              </a:extLst>
            </p:cNvPr>
            <p:cNvSpPr/>
            <p:nvPr/>
          </p:nvSpPr>
          <p:spPr>
            <a:xfrm>
              <a:off x="6670154" y="2755115"/>
              <a:ext cx="150570" cy="261593"/>
            </a:xfrm>
            <a:custGeom>
              <a:avLst/>
              <a:gdLst/>
              <a:ahLst/>
              <a:cxnLst/>
              <a:rect l="l" t="t" r="r" b="b"/>
              <a:pathLst>
                <a:path w="3537" h="6145" extrusionOk="0">
                  <a:moveTo>
                    <a:pt x="3537" y="1"/>
                  </a:moveTo>
                  <a:lnTo>
                    <a:pt x="1" y="4918"/>
                  </a:lnTo>
                  <a:lnTo>
                    <a:pt x="656" y="5204"/>
                  </a:lnTo>
                  <a:lnTo>
                    <a:pt x="2787" y="6133"/>
                  </a:lnTo>
                  <a:lnTo>
                    <a:pt x="2846" y="6145"/>
                  </a:lnTo>
                  <a:lnTo>
                    <a:pt x="3013" y="4644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Google Shape;1267;p45">
              <a:extLst>
                <a:ext uri="{FF2B5EF4-FFF2-40B4-BE49-F238E27FC236}">
                  <a16:creationId xmlns:a16="http://schemas.microsoft.com/office/drawing/2014/main" id="{9325E531-5A44-4C83-A3F2-19F16272DC03}"/>
                </a:ext>
              </a:extLst>
            </p:cNvPr>
            <p:cNvSpPr/>
            <p:nvPr/>
          </p:nvSpPr>
          <p:spPr>
            <a:xfrm>
              <a:off x="6458789" y="4022670"/>
              <a:ext cx="453668" cy="231794"/>
            </a:xfrm>
            <a:custGeom>
              <a:avLst/>
              <a:gdLst/>
              <a:ahLst/>
              <a:cxnLst/>
              <a:rect l="l" t="t" r="r" b="b"/>
              <a:pathLst>
                <a:path w="10657" h="5445" extrusionOk="0">
                  <a:moveTo>
                    <a:pt x="7149" y="0"/>
                  </a:moveTo>
                  <a:cubicBezTo>
                    <a:pt x="7097" y="0"/>
                    <a:pt x="7044" y="1"/>
                    <a:pt x="6990" y="3"/>
                  </a:cubicBezTo>
                  <a:cubicBezTo>
                    <a:pt x="3656" y="134"/>
                    <a:pt x="239" y="3825"/>
                    <a:pt x="239" y="3825"/>
                  </a:cubicBezTo>
                  <a:lnTo>
                    <a:pt x="1" y="4945"/>
                  </a:lnTo>
                  <a:cubicBezTo>
                    <a:pt x="1" y="4945"/>
                    <a:pt x="3204" y="5028"/>
                    <a:pt x="3525" y="5135"/>
                  </a:cubicBezTo>
                  <a:cubicBezTo>
                    <a:pt x="3859" y="5242"/>
                    <a:pt x="6907" y="5445"/>
                    <a:pt x="6907" y="5445"/>
                  </a:cubicBezTo>
                  <a:lnTo>
                    <a:pt x="10657" y="3837"/>
                  </a:lnTo>
                  <a:cubicBezTo>
                    <a:pt x="10657" y="3837"/>
                    <a:pt x="10323" y="0"/>
                    <a:pt x="7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Google Shape;1268;p45">
              <a:extLst>
                <a:ext uri="{FF2B5EF4-FFF2-40B4-BE49-F238E27FC236}">
                  <a16:creationId xmlns:a16="http://schemas.microsoft.com/office/drawing/2014/main" id="{68BF713C-0B94-4F44-8910-252B6D28009A}"/>
                </a:ext>
              </a:extLst>
            </p:cNvPr>
            <p:cNvSpPr/>
            <p:nvPr/>
          </p:nvSpPr>
          <p:spPr>
            <a:xfrm>
              <a:off x="6439547" y="4157195"/>
              <a:ext cx="480530" cy="106170"/>
            </a:xfrm>
            <a:custGeom>
              <a:avLst/>
              <a:gdLst/>
              <a:ahLst/>
              <a:cxnLst/>
              <a:rect l="l" t="t" r="r" b="b"/>
              <a:pathLst>
                <a:path w="11288" h="2494" extrusionOk="0">
                  <a:moveTo>
                    <a:pt x="2145" y="1"/>
                  </a:moveTo>
                  <a:cubicBezTo>
                    <a:pt x="1582" y="1"/>
                    <a:pt x="1355" y="427"/>
                    <a:pt x="1012" y="713"/>
                  </a:cubicBezTo>
                  <a:cubicBezTo>
                    <a:pt x="910" y="805"/>
                    <a:pt x="840" y="837"/>
                    <a:pt x="792" y="837"/>
                  </a:cubicBezTo>
                  <a:cubicBezTo>
                    <a:pt x="685" y="837"/>
                    <a:pt x="691" y="677"/>
                    <a:pt x="691" y="677"/>
                  </a:cubicBezTo>
                  <a:lnTo>
                    <a:pt x="691" y="677"/>
                  </a:lnTo>
                  <a:cubicBezTo>
                    <a:pt x="691" y="678"/>
                    <a:pt x="1" y="1844"/>
                    <a:pt x="751" y="2213"/>
                  </a:cubicBezTo>
                  <a:cubicBezTo>
                    <a:pt x="1141" y="2408"/>
                    <a:pt x="3765" y="2494"/>
                    <a:pt x="6241" y="2494"/>
                  </a:cubicBezTo>
                  <a:cubicBezTo>
                    <a:pt x="8445" y="2494"/>
                    <a:pt x="10532" y="2426"/>
                    <a:pt x="10823" y="2308"/>
                  </a:cubicBezTo>
                  <a:cubicBezTo>
                    <a:pt x="11288" y="2106"/>
                    <a:pt x="11109" y="677"/>
                    <a:pt x="11109" y="677"/>
                  </a:cubicBezTo>
                  <a:cubicBezTo>
                    <a:pt x="10936" y="635"/>
                    <a:pt x="10764" y="616"/>
                    <a:pt x="10591" y="616"/>
                  </a:cubicBezTo>
                  <a:cubicBezTo>
                    <a:pt x="9305" y="616"/>
                    <a:pt x="7996" y="1651"/>
                    <a:pt x="6381" y="1651"/>
                  </a:cubicBezTo>
                  <a:cubicBezTo>
                    <a:pt x="5654" y="1651"/>
                    <a:pt x="4865" y="1441"/>
                    <a:pt x="3989" y="832"/>
                  </a:cubicBezTo>
                  <a:cubicBezTo>
                    <a:pt x="3103" y="212"/>
                    <a:pt x="2541" y="1"/>
                    <a:pt x="2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Google Shape;1269;p45">
              <a:extLst>
                <a:ext uri="{FF2B5EF4-FFF2-40B4-BE49-F238E27FC236}">
                  <a16:creationId xmlns:a16="http://schemas.microsoft.com/office/drawing/2014/main" id="{39FF7F48-B904-41CD-9775-EDB49CF421B1}"/>
                </a:ext>
              </a:extLst>
            </p:cNvPr>
            <p:cNvSpPr/>
            <p:nvPr/>
          </p:nvSpPr>
          <p:spPr>
            <a:xfrm>
              <a:off x="6732009" y="2719313"/>
              <a:ext cx="484574" cy="713516"/>
            </a:xfrm>
            <a:custGeom>
              <a:avLst/>
              <a:gdLst/>
              <a:ahLst/>
              <a:cxnLst/>
              <a:rect l="l" t="t" r="r" b="b"/>
              <a:pathLst>
                <a:path w="11383" h="16761" extrusionOk="0">
                  <a:moveTo>
                    <a:pt x="6001" y="1"/>
                  </a:moveTo>
                  <a:cubicBezTo>
                    <a:pt x="4868" y="1"/>
                    <a:pt x="3506" y="247"/>
                    <a:pt x="1941" y="961"/>
                  </a:cubicBezTo>
                  <a:lnTo>
                    <a:pt x="739" y="10427"/>
                  </a:lnTo>
                  <a:lnTo>
                    <a:pt x="608" y="11498"/>
                  </a:lnTo>
                  <a:lnTo>
                    <a:pt x="536" y="12093"/>
                  </a:lnTo>
                  <a:lnTo>
                    <a:pt x="393" y="13165"/>
                  </a:lnTo>
                  <a:lnTo>
                    <a:pt x="0" y="16380"/>
                  </a:lnTo>
                  <a:lnTo>
                    <a:pt x="11383" y="16761"/>
                  </a:lnTo>
                  <a:lnTo>
                    <a:pt x="11073" y="13510"/>
                  </a:lnTo>
                  <a:lnTo>
                    <a:pt x="10966" y="12439"/>
                  </a:lnTo>
                  <a:lnTo>
                    <a:pt x="10906" y="11831"/>
                  </a:lnTo>
                  <a:lnTo>
                    <a:pt x="10799" y="10760"/>
                  </a:lnTo>
                  <a:lnTo>
                    <a:pt x="9906" y="1211"/>
                  </a:lnTo>
                  <a:cubicBezTo>
                    <a:pt x="9906" y="1211"/>
                    <a:pt x="8515" y="1"/>
                    <a:pt x="6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Google Shape;1270;p45">
              <a:extLst>
                <a:ext uri="{FF2B5EF4-FFF2-40B4-BE49-F238E27FC236}">
                  <a16:creationId xmlns:a16="http://schemas.microsoft.com/office/drawing/2014/main" id="{9A224B07-B028-4EC6-B0AD-033463F46791}"/>
                </a:ext>
              </a:extLst>
            </p:cNvPr>
            <p:cNvSpPr/>
            <p:nvPr/>
          </p:nvSpPr>
          <p:spPr>
            <a:xfrm>
              <a:off x="6900803" y="2730594"/>
              <a:ext cx="178964" cy="76839"/>
            </a:xfrm>
            <a:custGeom>
              <a:avLst/>
              <a:gdLst/>
              <a:ahLst/>
              <a:cxnLst/>
              <a:rect l="l" t="t" r="r" b="b"/>
              <a:pathLst>
                <a:path w="4204" h="1805" extrusionOk="0">
                  <a:moveTo>
                    <a:pt x="1912" y="1"/>
                  </a:moveTo>
                  <a:cubicBezTo>
                    <a:pt x="860" y="1"/>
                    <a:pt x="35" y="319"/>
                    <a:pt x="24" y="720"/>
                  </a:cubicBezTo>
                  <a:cubicBezTo>
                    <a:pt x="0" y="1148"/>
                    <a:pt x="929" y="1756"/>
                    <a:pt x="2072" y="1803"/>
                  </a:cubicBezTo>
                  <a:cubicBezTo>
                    <a:pt x="2107" y="1804"/>
                    <a:pt x="2143" y="1805"/>
                    <a:pt x="2178" y="1805"/>
                  </a:cubicBezTo>
                  <a:cubicBezTo>
                    <a:pt x="3273" y="1805"/>
                    <a:pt x="4168" y="1278"/>
                    <a:pt x="4191" y="851"/>
                  </a:cubicBezTo>
                  <a:cubicBezTo>
                    <a:pt x="4203" y="422"/>
                    <a:pt x="3274" y="53"/>
                    <a:pt x="2131" y="5"/>
                  </a:cubicBezTo>
                  <a:cubicBezTo>
                    <a:pt x="2057" y="2"/>
                    <a:pt x="1984" y="1"/>
                    <a:pt x="1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Google Shape;1271;p45">
              <a:extLst>
                <a:ext uri="{FF2B5EF4-FFF2-40B4-BE49-F238E27FC236}">
                  <a16:creationId xmlns:a16="http://schemas.microsoft.com/office/drawing/2014/main" id="{44628927-9396-4137-B758-9E980A39BC2D}"/>
                </a:ext>
              </a:extLst>
            </p:cNvPr>
            <p:cNvSpPr/>
            <p:nvPr/>
          </p:nvSpPr>
          <p:spPr>
            <a:xfrm>
              <a:off x="6603488" y="3953280"/>
              <a:ext cx="187351" cy="135458"/>
            </a:xfrm>
            <a:custGeom>
              <a:avLst/>
              <a:gdLst/>
              <a:ahLst/>
              <a:cxnLst/>
              <a:rect l="l" t="t" r="r" b="b"/>
              <a:pathLst>
                <a:path w="4401" h="3182" extrusionOk="0">
                  <a:moveTo>
                    <a:pt x="1599" y="0"/>
                  </a:moveTo>
                  <a:cubicBezTo>
                    <a:pt x="504" y="0"/>
                    <a:pt x="1" y="831"/>
                    <a:pt x="67" y="1300"/>
                  </a:cubicBezTo>
                  <a:cubicBezTo>
                    <a:pt x="174" y="1895"/>
                    <a:pt x="257" y="3086"/>
                    <a:pt x="257" y="3086"/>
                  </a:cubicBezTo>
                  <a:lnTo>
                    <a:pt x="2757" y="3181"/>
                  </a:lnTo>
                  <a:cubicBezTo>
                    <a:pt x="2746" y="3074"/>
                    <a:pt x="4400" y="871"/>
                    <a:pt x="2615" y="205"/>
                  </a:cubicBezTo>
                  <a:cubicBezTo>
                    <a:pt x="2233" y="61"/>
                    <a:pt x="1895" y="0"/>
                    <a:pt x="1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Google Shape;1272;p45">
              <a:extLst>
                <a:ext uri="{FF2B5EF4-FFF2-40B4-BE49-F238E27FC236}">
                  <a16:creationId xmlns:a16="http://schemas.microsoft.com/office/drawing/2014/main" id="{90B5A50E-24E5-4A4F-8248-CCC1E597CF7C}"/>
                </a:ext>
              </a:extLst>
            </p:cNvPr>
            <p:cNvSpPr/>
            <p:nvPr/>
          </p:nvSpPr>
          <p:spPr>
            <a:xfrm>
              <a:off x="6563471" y="4075416"/>
              <a:ext cx="151038" cy="32396"/>
            </a:xfrm>
            <a:custGeom>
              <a:avLst/>
              <a:gdLst/>
              <a:ahLst/>
              <a:cxnLst/>
              <a:rect l="l" t="t" r="r" b="b"/>
              <a:pathLst>
                <a:path w="3548" h="761" extrusionOk="0">
                  <a:moveTo>
                    <a:pt x="1338" y="0"/>
                  </a:moveTo>
                  <a:cubicBezTo>
                    <a:pt x="969" y="0"/>
                    <a:pt x="600" y="43"/>
                    <a:pt x="233" y="146"/>
                  </a:cubicBezTo>
                  <a:cubicBezTo>
                    <a:pt x="0" y="212"/>
                    <a:pt x="56" y="617"/>
                    <a:pt x="284" y="617"/>
                  </a:cubicBezTo>
                  <a:cubicBezTo>
                    <a:pt x="302" y="617"/>
                    <a:pt x="320" y="615"/>
                    <a:pt x="340" y="610"/>
                  </a:cubicBezTo>
                  <a:cubicBezTo>
                    <a:pt x="692" y="510"/>
                    <a:pt x="1040" y="469"/>
                    <a:pt x="1387" y="469"/>
                  </a:cubicBezTo>
                  <a:cubicBezTo>
                    <a:pt x="1990" y="469"/>
                    <a:pt x="2588" y="594"/>
                    <a:pt x="3185" y="753"/>
                  </a:cubicBezTo>
                  <a:cubicBezTo>
                    <a:pt x="3205" y="758"/>
                    <a:pt x="3223" y="760"/>
                    <a:pt x="3240" y="760"/>
                  </a:cubicBezTo>
                  <a:cubicBezTo>
                    <a:pt x="3463" y="760"/>
                    <a:pt x="3547" y="367"/>
                    <a:pt x="3305" y="312"/>
                  </a:cubicBezTo>
                  <a:cubicBezTo>
                    <a:pt x="2656" y="137"/>
                    <a:pt x="1997" y="0"/>
                    <a:pt x="1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Google Shape;1273;p45">
              <a:extLst>
                <a:ext uri="{FF2B5EF4-FFF2-40B4-BE49-F238E27FC236}">
                  <a16:creationId xmlns:a16="http://schemas.microsoft.com/office/drawing/2014/main" id="{604117CC-CB3C-41F6-8D23-A70CF949FA7D}"/>
                </a:ext>
              </a:extLst>
            </p:cNvPr>
            <p:cNvSpPr/>
            <p:nvPr/>
          </p:nvSpPr>
          <p:spPr>
            <a:xfrm>
              <a:off x="6608085" y="4042679"/>
              <a:ext cx="156445" cy="27883"/>
            </a:xfrm>
            <a:custGeom>
              <a:avLst/>
              <a:gdLst/>
              <a:ahLst/>
              <a:cxnLst/>
              <a:rect l="l" t="t" r="r" b="b"/>
              <a:pathLst>
                <a:path w="3675" h="655" extrusionOk="0">
                  <a:moveTo>
                    <a:pt x="1532" y="1"/>
                  </a:moveTo>
                  <a:cubicBezTo>
                    <a:pt x="1109" y="1"/>
                    <a:pt x="685" y="28"/>
                    <a:pt x="256" y="81"/>
                  </a:cubicBezTo>
                  <a:cubicBezTo>
                    <a:pt x="1" y="104"/>
                    <a:pt x="85" y="546"/>
                    <a:pt x="343" y="546"/>
                  </a:cubicBezTo>
                  <a:cubicBezTo>
                    <a:pt x="350" y="546"/>
                    <a:pt x="357" y="546"/>
                    <a:pt x="363" y="545"/>
                  </a:cubicBezTo>
                  <a:cubicBezTo>
                    <a:pt x="751" y="498"/>
                    <a:pt x="1139" y="473"/>
                    <a:pt x="1525" y="473"/>
                  </a:cubicBezTo>
                  <a:cubicBezTo>
                    <a:pt x="2113" y="473"/>
                    <a:pt x="2699" y="531"/>
                    <a:pt x="3280" y="653"/>
                  </a:cubicBezTo>
                  <a:cubicBezTo>
                    <a:pt x="3291" y="654"/>
                    <a:pt x="3301" y="655"/>
                    <a:pt x="3310" y="655"/>
                  </a:cubicBezTo>
                  <a:cubicBezTo>
                    <a:pt x="3553" y="655"/>
                    <a:pt x="3674" y="246"/>
                    <a:pt x="3400" y="188"/>
                  </a:cubicBezTo>
                  <a:cubicBezTo>
                    <a:pt x="2775" y="61"/>
                    <a:pt x="2155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Google Shape;1274;p45">
              <a:extLst>
                <a:ext uri="{FF2B5EF4-FFF2-40B4-BE49-F238E27FC236}">
                  <a16:creationId xmlns:a16="http://schemas.microsoft.com/office/drawing/2014/main" id="{CD1ECAB3-C3C2-42EE-B688-0AC8292DC1DC}"/>
                </a:ext>
              </a:extLst>
            </p:cNvPr>
            <p:cNvSpPr/>
            <p:nvPr/>
          </p:nvSpPr>
          <p:spPr>
            <a:xfrm>
              <a:off x="6993055" y="4035016"/>
              <a:ext cx="449071" cy="231623"/>
            </a:xfrm>
            <a:custGeom>
              <a:avLst/>
              <a:gdLst/>
              <a:ahLst/>
              <a:cxnLst/>
              <a:rect l="l" t="t" r="r" b="b"/>
              <a:pathLst>
                <a:path w="10549" h="5441" extrusionOk="0">
                  <a:moveTo>
                    <a:pt x="3490" y="0"/>
                  </a:moveTo>
                  <a:cubicBezTo>
                    <a:pt x="545" y="0"/>
                    <a:pt x="0" y="3607"/>
                    <a:pt x="0" y="3607"/>
                  </a:cubicBezTo>
                  <a:lnTo>
                    <a:pt x="3608" y="5440"/>
                  </a:lnTo>
                  <a:cubicBezTo>
                    <a:pt x="3608" y="5440"/>
                    <a:pt x="3759" y="5441"/>
                    <a:pt x="3997" y="5441"/>
                  </a:cubicBezTo>
                  <a:cubicBezTo>
                    <a:pt x="4833" y="5441"/>
                    <a:pt x="6742" y="5434"/>
                    <a:pt x="7001" y="5369"/>
                  </a:cubicBezTo>
                  <a:cubicBezTo>
                    <a:pt x="7081" y="5352"/>
                    <a:pt x="7312" y="5346"/>
                    <a:pt x="7622" y="5346"/>
                  </a:cubicBezTo>
                  <a:cubicBezTo>
                    <a:pt x="8654" y="5346"/>
                    <a:pt x="10549" y="5417"/>
                    <a:pt x="10549" y="5417"/>
                  </a:cubicBezTo>
                  <a:lnTo>
                    <a:pt x="10382" y="4285"/>
                  </a:lnTo>
                  <a:cubicBezTo>
                    <a:pt x="10382" y="4285"/>
                    <a:pt x="7227" y="380"/>
                    <a:pt x="3905" y="23"/>
                  </a:cubicBezTo>
                  <a:cubicBezTo>
                    <a:pt x="3762" y="8"/>
                    <a:pt x="3623" y="0"/>
                    <a:pt x="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Google Shape;1275;p45">
              <a:extLst>
                <a:ext uri="{FF2B5EF4-FFF2-40B4-BE49-F238E27FC236}">
                  <a16:creationId xmlns:a16="http://schemas.microsoft.com/office/drawing/2014/main" id="{47F7CFE1-5DF5-4358-88C4-2A9F23DB74B5}"/>
                </a:ext>
              </a:extLst>
            </p:cNvPr>
            <p:cNvSpPr/>
            <p:nvPr/>
          </p:nvSpPr>
          <p:spPr>
            <a:xfrm>
              <a:off x="6981390" y="4185079"/>
              <a:ext cx="479508" cy="102168"/>
            </a:xfrm>
            <a:custGeom>
              <a:avLst/>
              <a:gdLst/>
              <a:ahLst/>
              <a:cxnLst/>
              <a:rect l="l" t="t" r="r" b="b"/>
              <a:pathLst>
                <a:path w="11264" h="2400" extrusionOk="0">
                  <a:moveTo>
                    <a:pt x="9179" y="0"/>
                  </a:moveTo>
                  <a:cubicBezTo>
                    <a:pt x="8784" y="0"/>
                    <a:pt x="8219" y="186"/>
                    <a:pt x="7346" y="713"/>
                  </a:cubicBezTo>
                  <a:cubicBezTo>
                    <a:pt x="6538" y="1200"/>
                    <a:pt x="5818" y="1378"/>
                    <a:pt x="5161" y="1378"/>
                  </a:cubicBezTo>
                  <a:cubicBezTo>
                    <a:pt x="3367" y="1378"/>
                    <a:pt x="2038" y="51"/>
                    <a:pt x="635" y="51"/>
                  </a:cubicBezTo>
                  <a:cubicBezTo>
                    <a:pt x="516" y="51"/>
                    <a:pt x="395" y="61"/>
                    <a:pt x="274" y="82"/>
                  </a:cubicBezTo>
                  <a:cubicBezTo>
                    <a:pt x="274" y="82"/>
                    <a:pt x="0" y="1499"/>
                    <a:pt x="429" y="1725"/>
                  </a:cubicBezTo>
                  <a:cubicBezTo>
                    <a:pt x="924" y="1963"/>
                    <a:pt x="6576" y="2400"/>
                    <a:pt x="9209" y="2400"/>
                  </a:cubicBezTo>
                  <a:cubicBezTo>
                    <a:pt x="9866" y="2400"/>
                    <a:pt x="10335" y="2372"/>
                    <a:pt x="10490" y="2308"/>
                  </a:cubicBezTo>
                  <a:cubicBezTo>
                    <a:pt x="11263" y="1975"/>
                    <a:pt x="10656" y="773"/>
                    <a:pt x="10656" y="772"/>
                  </a:cubicBezTo>
                  <a:lnTo>
                    <a:pt x="10656" y="772"/>
                  </a:lnTo>
                  <a:cubicBezTo>
                    <a:pt x="10656" y="772"/>
                    <a:pt x="10651" y="919"/>
                    <a:pt x="10549" y="919"/>
                  </a:cubicBezTo>
                  <a:cubicBezTo>
                    <a:pt x="10499" y="919"/>
                    <a:pt x="10427" y="885"/>
                    <a:pt x="10323" y="784"/>
                  </a:cubicBezTo>
                  <a:cubicBezTo>
                    <a:pt x="10002" y="464"/>
                    <a:pt x="9802" y="0"/>
                    <a:pt x="9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Google Shape;1276;p45">
              <a:extLst>
                <a:ext uri="{FF2B5EF4-FFF2-40B4-BE49-F238E27FC236}">
                  <a16:creationId xmlns:a16="http://schemas.microsoft.com/office/drawing/2014/main" id="{F04FFE8B-BAFB-453F-A4E9-B72B0E5CB9B4}"/>
                </a:ext>
              </a:extLst>
            </p:cNvPr>
            <p:cNvSpPr/>
            <p:nvPr/>
          </p:nvSpPr>
          <p:spPr>
            <a:xfrm>
              <a:off x="7127366" y="3972394"/>
              <a:ext cx="188032" cy="135075"/>
            </a:xfrm>
            <a:custGeom>
              <a:avLst/>
              <a:gdLst/>
              <a:ahLst/>
              <a:cxnLst/>
              <a:rect l="l" t="t" r="r" b="b"/>
              <a:pathLst>
                <a:path w="4417" h="3173" extrusionOk="0">
                  <a:moveTo>
                    <a:pt x="2711" y="0"/>
                  </a:moveTo>
                  <a:cubicBezTo>
                    <a:pt x="2455" y="0"/>
                    <a:pt x="2167" y="41"/>
                    <a:pt x="1846" y="137"/>
                  </a:cubicBezTo>
                  <a:cubicBezTo>
                    <a:pt x="0" y="684"/>
                    <a:pt x="1512" y="2994"/>
                    <a:pt x="1489" y="3101"/>
                  </a:cubicBezTo>
                  <a:lnTo>
                    <a:pt x="3989" y="3173"/>
                  </a:lnTo>
                  <a:cubicBezTo>
                    <a:pt x="3989" y="3173"/>
                    <a:pt x="4167" y="2006"/>
                    <a:pt x="4298" y="1411"/>
                  </a:cubicBezTo>
                  <a:cubicBezTo>
                    <a:pt x="4416" y="929"/>
                    <a:pt x="3925" y="0"/>
                    <a:pt x="2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Google Shape;1277;p45">
              <a:extLst>
                <a:ext uri="{FF2B5EF4-FFF2-40B4-BE49-F238E27FC236}">
                  <a16:creationId xmlns:a16="http://schemas.microsoft.com/office/drawing/2014/main" id="{BE74953E-D582-493C-A7AD-273216C8EEA9}"/>
                </a:ext>
              </a:extLst>
            </p:cNvPr>
            <p:cNvSpPr/>
            <p:nvPr/>
          </p:nvSpPr>
          <p:spPr>
            <a:xfrm>
              <a:off x="7196459" y="4096617"/>
              <a:ext cx="151507" cy="30054"/>
            </a:xfrm>
            <a:custGeom>
              <a:avLst/>
              <a:gdLst/>
              <a:ahLst/>
              <a:cxnLst/>
              <a:rect l="l" t="t" r="r" b="b"/>
              <a:pathLst>
                <a:path w="3559" h="706" extrusionOk="0">
                  <a:moveTo>
                    <a:pt x="1901" y="1"/>
                  </a:moveTo>
                  <a:cubicBezTo>
                    <a:pt x="1357" y="1"/>
                    <a:pt x="809" y="82"/>
                    <a:pt x="258" y="183"/>
                  </a:cubicBezTo>
                  <a:cubicBezTo>
                    <a:pt x="1" y="239"/>
                    <a:pt x="70" y="665"/>
                    <a:pt x="307" y="665"/>
                  </a:cubicBezTo>
                  <a:cubicBezTo>
                    <a:pt x="322" y="665"/>
                    <a:pt x="338" y="663"/>
                    <a:pt x="354" y="660"/>
                  </a:cubicBezTo>
                  <a:cubicBezTo>
                    <a:pt x="868" y="563"/>
                    <a:pt x="1381" y="484"/>
                    <a:pt x="1893" y="484"/>
                  </a:cubicBezTo>
                  <a:cubicBezTo>
                    <a:pt x="2330" y="484"/>
                    <a:pt x="2766" y="542"/>
                    <a:pt x="3199" y="695"/>
                  </a:cubicBezTo>
                  <a:cubicBezTo>
                    <a:pt x="3221" y="702"/>
                    <a:pt x="3241" y="706"/>
                    <a:pt x="3261" y="706"/>
                  </a:cubicBezTo>
                  <a:cubicBezTo>
                    <a:pt x="3469" y="706"/>
                    <a:pt x="3559" y="329"/>
                    <a:pt x="3330" y="231"/>
                  </a:cubicBezTo>
                  <a:cubicBezTo>
                    <a:pt x="2856" y="64"/>
                    <a:pt x="2380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Google Shape;1278;p45">
              <a:extLst>
                <a:ext uri="{FF2B5EF4-FFF2-40B4-BE49-F238E27FC236}">
                  <a16:creationId xmlns:a16="http://schemas.microsoft.com/office/drawing/2014/main" id="{3FD9BC64-E171-4BA5-9F4B-4493A0BB7F6D}"/>
                </a:ext>
              </a:extLst>
            </p:cNvPr>
            <p:cNvSpPr/>
            <p:nvPr/>
          </p:nvSpPr>
          <p:spPr>
            <a:xfrm>
              <a:off x="7149461" y="4061070"/>
              <a:ext cx="156189" cy="27883"/>
            </a:xfrm>
            <a:custGeom>
              <a:avLst/>
              <a:gdLst/>
              <a:ahLst/>
              <a:cxnLst/>
              <a:rect l="l" t="t" r="r" b="b"/>
              <a:pathLst>
                <a:path w="3669" h="655" extrusionOk="0">
                  <a:moveTo>
                    <a:pt x="1519" y="1"/>
                  </a:moveTo>
                  <a:cubicBezTo>
                    <a:pt x="1108" y="1"/>
                    <a:pt x="695" y="26"/>
                    <a:pt x="279" y="78"/>
                  </a:cubicBezTo>
                  <a:cubicBezTo>
                    <a:pt x="1" y="113"/>
                    <a:pt x="95" y="543"/>
                    <a:pt x="353" y="543"/>
                  </a:cubicBezTo>
                  <a:cubicBezTo>
                    <a:pt x="360" y="543"/>
                    <a:pt x="367" y="543"/>
                    <a:pt x="374" y="542"/>
                  </a:cubicBezTo>
                  <a:cubicBezTo>
                    <a:pt x="750" y="496"/>
                    <a:pt x="1123" y="473"/>
                    <a:pt x="1496" y="473"/>
                  </a:cubicBezTo>
                  <a:cubicBezTo>
                    <a:pt x="2092" y="473"/>
                    <a:pt x="2686" y="532"/>
                    <a:pt x="3279" y="649"/>
                  </a:cubicBezTo>
                  <a:cubicBezTo>
                    <a:pt x="3296" y="653"/>
                    <a:pt x="3312" y="655"/>
                    <a:pt x="3327" y="655"/>
                  </a:cubicBezTo>
                  <a:cubicBezTo>
                    <a:pt x="3567" y="655"/>
                    <a:pt x="3668" y="241"/>
                    <a:pt x="3422" y="185"/>
                  </a:cubicBezTo>
                  <a:cubicBezTo>
                    <a:pt x="2786" y="62"/>
                    <a:pt x="2154" y="1"/>
                    <a:pt x="1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1279;p45">
              <a:extLst>
                <a:ext uri="{FF2B5EF4-FFF2-40B4-BE49-F238E27FC236}">
                  <a16:creationId xmlns:a16="http://schemas.microsoft.com/office/drawing/2014/main" id="{31742606-50BE-480D-89B0-46975D800CE4}"/>
                </a:ext>
              </a:extLst>
            </p:cNvPr>
            <p:cNvSpPr/>
            <p:nvPr/>
          </p:nvSpPr>
          <p:spPr>
            <a:xfrm>
              <a:off x="6933753" y="2715439"/>
              <a:ext cx="151549" cy="58023"/>
            </a:xfrm>
            <a:custGeom>
              <a:avLst/>
              <a:gdLst/>
              <a:ahLst/>
              <a:cxnLst/>
              <a:rect l="l" t="t" r="r" b="b"/>
              <a:pathLst>
                <a:path w="3560" h="1363" extrusionOk="0">
                  <a:moveTo>
                    <a:pt x="3187" y="0"/>
                  </a:moveTo>
                  <a:cubicBezTo>
                    <a:pt x="2163" y="0"/>
                    <a:pt x="1164" y="91"/>
                    <a:pt x="155" y="314"/>
                  </a:cubicBezTo>
                  <a:cubicBezTo>
                    <a:pt x="119" y="421"/>
                    <a:pt x="60" y="528"/>
                    <a:pt x="0" y="612"/>
                  </a:cubicBezTo>
                  <a:cubicBezTo>
                    <a:pt x="0" y="612"/>
                    <a:pt x="593" y="1362"/>
                    <a:pt x="2002" y="1362"/>
                  </a:cubicBezTo>
                  <a:cubicBezTo>
                    <a:pt x="2411" y="1362"/>
                    <a:pt x="2889" y="1299"/>
                    <a:pt x="3441" y="1135"/>
                  </a:cubicBezTo>
                  <a:cubicBezTo>
                    <a:pt x="3441" y="1135"/>
                    <a:pt x="3441" y="612"/>
                    <a:pt x="3560" y="4"/>
                  </a:cubicBezTo>
                  <a:cubicBezTo>
                    <a:pt x="3435" y="2"/>
                    <a:pt x="3311" y="0"/>
                    <a:pt x="3187" y="0"/>
                  </a:cubicBezTo>
                  <a:close/>
                </a:path>
              </a:pathLst>
            </a:custGeom>
            <a:solidFill>
              <a:srgbClr val="FDD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Google Shape;1280;p45">
              <a:extLst>
                <a:ext uri="{FF2B5EF4-FFF2-40B4-BE49-F238E27FC236}">
                  <a16:creationId xmlns:a16="http://schemas.microsoft.com/office/drawing/2014/main" id="{72317FDA-AC21-40AF-BD24-8286537E37F7}"/>
                </a:ext>
              </a:extLst>
            </p:cNvPr>
            <p:cNvSpPr/>
            <p:nvPr/>
          </p:nvSpPr>
          <p:spPr>
            <a:xfrm>
              <a:off x="6940309" y="2664396"/>
              <a:ext cx="159723" cy="65430"/>
            </a:xfrm>
            <a:custGeom>
              <a:avLst/>
              <a:gdLst/>
              <a:ahLst/>
              <a:cxnLst/>
              <a:rect l="l" t="t" r="r" b="b"/>
              <a:pathLst>
                <a:path w="3752" h="1537" extrusionOk="0">
                  <a:moveTo>
                    <a:pt x="1" y="1"/>
                  </a:moveTo>
                  <a:cubicBezTo>
                    <a:pt x="1" y="1"/>
                    <a:pt x="227" y="882"/>
                    <a:pt x="1" y="1537"/>
                  </a:cubicBezTo>
                  <a:cubicBezTo>
                    <a:pt x="1011" y="1303"/>
                    <a:pt x="2020" y="1211"/>
                    <a:pt x="3039" y="1211"/>
                  </a:cubicBezTo>
                  <a:cubicBezTo>
                    <a:pt x="3161" y="1211"/>
                    <a:pt x="3283" y="1213"/>
                    <a:pt x="3406" y="1215"/>
                  </a:cubicBezTo>
                  <a:cubicBezTo>
                    <a:pt x="3466" y="798"/>
                    <a:pt x="3573" y="370"/>
                    <a:pt x="3751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Google Shape;1281;p45">
              <a:extLst>
                <a:ext uri="{FF2B5EF4-FFF2-40B4-BE49-F238E27FC236}">
                  <a16:creationId xmlns:a16="http://schemas.microsoft.com/office/drawing/2014/main" id="{2C4FA47B-8D61-446A-8E0F-018FF9A83DC8}"/>
                </a:ext>
              </a:extLst>
            </p:cNvPr>
            <p:cNvSpPr/>
            <p:nvPr/>
          </p:nvSpPr>
          <p:spPr>
            <a:xfrm>
              <a:off x="6295103" y="1263934"/>
              <a:ext cx="1538820" cy="1403703"/>
            </a:xfrm>
            <a:custGeom>
              <a:avLst/>
              <a:gdLst/>
              <a:ahLst/>
              <a:cxnLst/>
              <a:rect l="l" t="t" r="r" b="b"/>
              <a:pathLst>
                <a:path w="36148" h="32974" extrusionOk="0">
                  <a:moveTo>
                    <a:pt x="13987" y="1"/>
                  </a:moveTo>
                  <a:cubicBezTo>
                    <a:pt x="7807" y="1"/>
                    <a:pt x="2399" y="4626"/>
                    <a:pt x="1596" y="10919"/>
                  </a:cubicBezTo>
                  <a:lnTo>
                    <a:pt x="1096" y="14907"/>
                  </a:lnTo>
                  <a:cubicBezTo>
                    <a:pt x="0" y="23516"/>
                    <a:pt x="6168" y="31457"/>
                    <a:pt x="14788" y="32541"/>
                  </a:cubicBezTo>
                  <a:lnTo>
                    <a:pt x="17205" y="32850"/>
                  </a:lnTo>
                  <a:cubicBezTo>
                    <a:pt x="17867" y="32933"/>
                    <a:pt x="18524" y="32974"/>
                    <a:pt x="19175" y="32974"/>
                  </a:cubicBezTo>
                  <a:cubicBezTo>
                    <a:pt x="27002" y="32974"/>
                    <a:pt x="33838" y="27116"/>
                    <a:pt x="34850" y="19158"/>
                  </a:cubicBezTo>
                  <a:lnTo>
                    <a:pt x="35350" y="15169"/>
                  </a:lnTo>
                  <a:cubicBezTo>
                    <a:pt x="35362" y="15122"/>
                    <a:pt x="35362" y="15086"/>
                    <a:pt x="35374" y="15027"/>
                  </a:cubicBezTo>
                  <a:cubicBezTo>
                    <a:pt x="36148" y="8264"/>
                    <a:pt x="31302" y="2073"/>
                    <a:pt x="24539" y="1227"/>
                  </a:cubicBezTo>
                  <a:lnTo>
                    <a:pt x="15526" y="96"/>
                  </a:lnTo>
                  <a:cubicBezTo>
                    <a:pt x="15009" y="32"/>
                    <a:pt x="14495" y="1"/>
                    <a:pt x="13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Google Shape;1282;p45">
              <a:extLst>
                <a:ext uri="{FF2B5EF4-FFF2-40B4-BE49-F238E27FC236}">
                  <a16:creationId xmlns:a16="http://schemas.microsoft.com/office/drawing/2014/main" id="{4E5AA489-06DD-47F4-B651-9371D51135E2}"/>
                </a:ext>
              </a:extLst>
            </p:cNvPr>
            <p:cNvSpPr/>
            <p:nvPr/>
          </p:nvSpPr>
          <p:spPr>
            <a:xfrm>
              <a:off x="7454269" y="2160737"/>
              <a:ext cx="393091" cy="387685"/>
            </a:xfrm>
            <a:custGeom>
              <a:avLst/>
              <a:gdLst/>
              <a:ahLst/>
              <a:cxnLst/>
              <a:rect l="l" t="t" r="r" b="b"/>
              <a:pathLst>
                <a:path w="9234" h="9107" extrusionOk="0">
                  <a:moveTo>
                    <a:pt x="4278" y="1"/>
                  </a:moveTo>
                  <a:cubicBezTo>
                    <a:pt x="2944" y="1"/>
                    <a:pt x="2037" y="771"/>
                    <a:pt x="2037" y="771"/>
                  </a:cubicBezTo>
                  <a:lnTo>
                    <a:pt x="489" y="5105"/>
                  </a:lnTo>
                  <a:cubicBezTo>
                    <a:pt x="489" y="5105"/>
                    <a:pt x="1" y="8998"/>
                    <a:pt x="4478" y="9105"/>
                  </a:cubicBezTo>
                  <a:cubicBezTo>
                    <a:pt x="4505" y="9106"/>
                    <a:pt x="4533" y="9106"/>
                    <a:pt x="4560" y="9106"/>
                  </a:cubicBezTo>
                  <a:cubicBezTo>
                    <a:pt x="8243" y="9106"/>
                    <a:pt x="9233" y="2816"/>
                    <a:pt x="6704" y="890"/>
                  </a:cubicBezTo>
                  <a:cubicBezTo>
                    <a:pt x="5822" y="219"/>
                    <a:pt x="4990" y="1"/>
                    <a:pt x="4278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1283;p45">
              <a:extLst>
                <a:ext uri="{FF2B5EF4-FFF2-40B4-BE49-F238E27FC236}">
                  <a16:creationId xmlns:a16="http://schemas.microsoft.com/office/drawing/2014/main" id="{845229AE-12CE-4857-A62D-A3847A6157B2}"/>
                </a:ext>
              </a:extLst>
            </p:cNvPr>
            <p:cNvSpPr/>
            <p:nvPr/>
          </p:nvSpPr>
          <p:spPr>
            <a:xfrm>
              <a:off x="6239335" y="2013143"/>
              <a:ext cx="363463" cy="385258"/>
            </a:xfrm>
            <a:custGeom>
              <a:avLst/>
              <a:gdLst/>
              <a:ahLst/>
              <a:cxnLst/>
              <a:rect l="l" t="t" r="r" b="b"/>
              <a:pathLst>
                <a:path w="8538" h="9050" extrusionOk="0">
                  <a:moveTo>
                    <a:pt x="5232" y="1"/>
                  </a:moveTo>
                  <a:cubicBezTo>
                    <a:pt x="4730" y="1"/>
                    <a:pt x="4163" y="104"/>
                    <a:pt x="3537" y="368"/>
                  </a:cubicBezTo>
                  <a:cubicBezTo>
                    <a:pt x="584" y="1607"/>
                    <a:pt x="0" y="8036"/>
                    <a:pt x="3668" y="8881"/>
                  </a:cubicBezTo>
                  <a:cubicBezTo>
                    <a:pt x="4170" y="8998"/>
                    <a:pt x="4622" y="9049"/>
                    <a:pt x="5027" y="9049"/>
                  </a:cubicBezTo>
                  <a:cubicBezTo>
                    <a:pt x="8146" y="9049"/>
                    <a:pt x="8537" y="6000"/>
                    <a:pt x="8537" y="6000"/>
                  </a:cubicBezTo>
                  <a:lnTo>
                    <a:pt x="8085" y="1416"/>
                  </a:lnTo>
                  <a:cubicBezTo>
                    <a:pt x="8085" y="1416"/>
                    <a:pt x="7090" y="1"/>
                    <a:pt x="5232" y="1"/>
                  </a:cubicBezTo>
                  <a:close/>
                </a:path>
              </a:pathLst>
            </a:custGeom>
            <a:solidFill>
              <a:srgbClr val="FDD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Google Shape;1284;p45">
              <a:extLst>
                <a:ext uri="{FF2B5EF4-FFF2-40B4-BE49-F238E27FC236}">
                  <a16:creationId xmlns:a16="http://schemas.microsoft.com/office/drawing/2014/main" id="{5E2F8D41-962B-481A-9DAA-C6A1AB5D6B70}"/>
                </a:ext>
              </a:extLst>
            </p:cNvPr>
            <p:cNvSpPr/>
            <p:nvPr/>
          </p:nvSpPr>
          <p:spPr>
            <a:xfrm>
              <a:off x="6436992" y="1526428"/>
              <a:ext cx="1213458" cy="1175996"/>
            </a:xfrm>
            <a:custGeom>
              <a:avLst/>
              <a:gdLst/>
              <a:ahLst/>
              <a:cxnLst/>
              <a:rect l="l" t="t" r="r" b="b"/>
              <a:pathLst>
                <a:path w="28505" h="27625" extrusionOk="0">
                  <a:moveTo>
                    <a:pt x="12657" y="1"/>
                  </a:moveTo>
                  <a:cubicBezTo>
                    <a:pt x="6298" y="1"/>
                    <a:pt x="3491" y="2738"/>
                    <a:pt x="1870" y="6789"/>
                  </a:cubicBezTo>
                  <a:cubicBezTo>
                    <a:pt x="1" y="11432"/>
                    <a:pt x="572" y="20005"/>
                    <a:pt x="3394" y="23172"/>
                  </a:cubicBezTo>
                  <a:cubicBezTo>
                    <a:pt x="5871" y="25958"/>
                    <a:pt x="11014" y="27256"/>
                    <a:pt x="12312" y="27553"/>
                  </a:cubicBezTo>
                  <a:cubicBezTo>
                    <a:pt x="12514" y="27613"/>
                    <a:pt x="12717" y="27625"/>
                    <a:pt x="12919" y="27625"/>
                  </a:cubicBezTo>
                  <a:cubicBezTo>
                    <a:pt x="14253" y="27625"/>
                    <a:pt x="19563" y="27470"/>
                    <a:pt x="22587" y="25315"/>
                  </a:cubicBezTo>
                  <a:cubicBezTo>
                    <a:pt x="26064" y="22827"/>
                    <a:pt x="28504" y="14599"/>
                    <a:pt x="27707" y="9658"/>
                  </a:cubicBezTo>
                  <a:cubicBezTo>
                    <a:pt x="26897" y="4729"/>
                    <a:pt x="24218" y="1133"/>
                    <a:pt x="15681" y="181"/>
                  </a:cubicBezTo>
                  <a:cubicBezTo>
                    <a:pt x="14592" y="59"/>
                    <a:pt x="13586" y="1"/>
                    <a:pt x="12657" y="1"/>
                  </a:cubicBezTo>
                  <a:close/>
                </a:path>
              </a:pathLst>
            </a:custGeom>
            <a:solidFill>
              <a:srgbClr val="FDD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Google Shape;1285;p45">
              <a:extLst>
                <a:ext uri="{FF2B5EF4-FFF2-40B4-BE49-F238E27FC236}">
                  <a16:creationId xmlns:a16="http://schemas.microsoft.com/office/drawing/2014/main" id="{EDAD9B18-E6DE-4EC6-A74D-F4A6116F4845}"/>
                </a:ext>
              </a:extLst>
            </p:cNvPr>
            <p:cNvSpPr/>
            <p:nvPr/>
          </p:nvSpPr>
          <p:spPr>
            <a:xfrm>
              <a:off x="6436992" y="1493563"/>
              <a:ext cx="1213458" cy="1208860"/>
            </a:xfrm>
            <a:custGeom>
              <a:avLst/>
              <a:gdLst/>
              <a:ahLst/>
              <a:cxnLst/>
              <a:rect l="l" t="t" r="r" b="b"/>
              <a:pathLst>
                <a:path w="28505" h="28397" extrusionOk="0">
                  <a:moveTo>
                    <a:pt x="1870" y="7561"/>
                  </a:moveTo>
                  <a:cubicBezTo>
                    <a:pt x="3728" y="2917"/>
                    <a:pt x="7145" y="0"/>
                    <a:pt x="15681" y="953"/>
                  </a:cubicBezTo>
                  <a:cubicBezTo>
                    <a:pt x="24218" y="1905"/>
                    <a:pt x="26897" y="5501"/>
                    <a:pt x="27707" y="10430"/>
                  </a:cubicBezTo>
                  <a:cubicBezTo>
                    <a:pt x="28504" y="15371"/>
                    <a:pt x="26064" y="23599"/>
                    <a:pt x="22587" y="26087"/>
                  </a:cubicBezTo>
                  <a:cubicBezTo>
                    <a:pt x="19563" y="28242"/>
                    <a:pt x="14253" y="28397"/>
                    <a:pt x="12919" y="28397"/>
                  </a:cubicBezTo>
                  <a:cubicBezTo>
                    <a:pt x="12717" y="28397"/>
                    <a:pt x="12514" y="28385"/>
                    <a:pt x="12312" y="28325"/>
                  </a:cubicBezTo>
                  <a:cubicBezTo>
                    <a:pt x="11014" y="28028"/>
                    <a:pt x="5871" y="26730"/>
                    <a:pt x="3394" y="23944"/>
                  </a:cubicBezTo>
                  <a:cubicBezTo>
                    <a:pt x="572" y="20777"/>
                    <a:pt x="1" y="12204"/>
                    <a:pt x="1870" y="756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Google Shape;1286;p45">
              <a:extLst>
                <a:ext uri="{FF2B5EF4-FFF2-40B4-BE49-F238E27FC236}">
                  <a16:creationId xmlns:a16="http://schemas.microsoft.com/office/drawing/2014/main" id="{8E21C4A3-FD3B-4C60-BDB1-665F3E30D2BC}"/>
                </a:ext>
              </a:extLst>
            </p:cNvPr>
            <p:cNvSpPr/>
            <p:nvPr/>
          </p:nvSpPr>
          <p:spPr>
            <a:xfrm>
              <a:off x="7243117" y="1894199"/>
              <a:ext cx="201569" cy="79223"/>
            </a:xfrm>
            <a:custGeom>
              <a:avLst/>
              <a:gdLst/>
              <a:ahLst/>
              <a:cxnLst/>
              <a:rect l="l" t="t" r="r" b="b"/>
              <a:pathLst>
                <a:path w="4735" h="1861" extrusionOk="0">
                  <a:moveTo>
                    <a:pt x="1881" y="1"/>
                  </a:moveTo>
                  <a:cubicBezTo>
                    <a:pt x="1" y="1"/>
                    <a:pt x="114" y="1860"/>
                    <a:pt x="1241" y="1860"/>
                  </a:cubicBezTo>
                  <a:cubicBezTo>
                    <a:pt x="1307" y="1860"/>
                    <a:pt x="1376" y="1854"/>
                    <a:pt x="1448" y="1841"/>
                  </a:cubicBezTo>
                  <a:cubicBezTo>
                    <a:pt x="2021" y="1728"/>
                    <a:pt x="2580" y="1702"/>
                    <a:pt x="3056" y="1702"/>
                  </a:cubicBezTo>
                  <a:cubicBezTo>
                    <a:pt x="3456" y="1702"/>
                    <a:pt x="3796" y="1721"/>
                    <a:pt x="4036" y="1721"/>
                  </a:cubicBezTo>
                  <a:cubicBezTo>
                    <a:pt x="4235" y="1721"/>
                    <a:pt x="4365" y="1708"/>
                    <a:pt x="4401" y="1662"/>
                  </a:cubicBezTo>
                  <a:cubicBezTo>
                    <a:pt x="4735" y="1269"/>
                    <a:pt x="3330" y="102"/>
                    <a:pt x="2079" y="7"/>
                  </a:cubicBezTo>
                  <a:cubicBezTo>
                    <a:pt x="2011" y="3"/>
                    <a:pt x="1945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1287;p45">
              <a:extLst>
                <a:ext uri="{FF2B5EF4-FFF2-40B4-BE49-F238E27FC236}">
                  <a16:creationId xmlns:a16="http://schemas.microsoft.com/office/drawing/2014/main" id="{8CAFC672-EDC3-4F1B-818F-C5DFC411050D}"/>
                </a:ext>
              </a:extLst>
            </p:cNvPr>
            <p:cNvSpPr/>
            <p:nvPr/>
          </p:nvSpPr>
          <p:spPr>
            <a:xfrm>
              <a:off x="6662746" y="1850947"/>
              <a:ext cx="201867" cy="89652"/>
            </a:xfrm>
            <a:custGeom>
              <a:avLst/>
              <a:gdLst/>
              <a:ahLst/>
              <a:cxnLst/>
              <a:rect l="l" t="t" r="r" b="b"/>
              <a:pathLst>
                <a:path w="4742" h="2106" extrusionOk="0">
                  <a:moveTo>
                    <a:pt x="2297" y="0"/>
                  </a:moveTo>
                  <a:cubicBezTo>
                    <a:pt x="1196" y="0"/>
                    <a:pt x="1" y="604"/>
                    <a:pt x="163" y="999"/>
                  </a:cubicBezTo>
                  <a:cubicBezTo>
                    <a:pt x="258" y="1202"/>
                    <a:pt x="1639" y="1321"/>
                    <a:pt x="2961" y="1988"/>
                  </a:cubicBezTo>
                  <a:cubicBezTo>
                    <a:pt x="3121" y="2069"/>
                    <a:pt x="3273" y="2105"/>
                    <a:pt x="3414" y="2105"/>
                  </a:cubicBezTo>
                  <a:cubicBezTo>
                    <a:pt x="4361" y="2105"/>
                    <a:pt x="4741" y="463"/>
                    <a:pt x="2854" y="59"/>
                  </a:cubicBezTo>
                  <a:cubicBezTo>
                    <a:pt x="2676" y="18"/>
                    <a:pt x="2488" y="0"/>
                    <a:pt x="2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Google Shape;1288;p45">
              <a:extLst>
                <a:ext uri="{FF2B5EF4-FFF2-40B4-BE49-F238E27FC236}">
                  <a16:creationId xmlns:a16="http://schemas.microsoft.com/office/drawing/2014/main" id="{9CC2F538-C599-4D22-86A1-CE2971708475}"/>
                </a:ext>
              </a:extLst>
            </p:cNvPr>
            <p:cNvSpPr/>
            <p:nvPr/>
          </p:nvSpPr>
          <p:spPr>
            <a:xfrm>
              <a:off x="6963638" y="2213611"/>
              <a:ext cx="60875" cy="103275"/>
            </a:xfrm>
            <a:custGeom>
              <a:avLst/>
              <a:gdLst/>
              <a:ahLst/>
              <a:cxnLst/>
              <a:rect l="l" t="t" r="r" b="b"/>
              <a:pathLst>
                <a:path w="1430" h="2426" extrusionOk="0">
                  <a:moveTo>
                    <a:pt x="1162" y="1"/>
                  </a:moveTo>
                  <a:cubicBezTo>
                    <a:pt x="886" y="1"/>
                    <a:pt x="610" y="108"/>
                    <a:pt x="405" y="303"/>
                  </a:cubicBezTo>
                  <a:cubicBezTo>
                    <a:pt x="155" y="529"/>
                    <a:pt x="1" y="898"/>
                    <a:pt x="12" y="1255"/>
                  </a:cubicBezTo>
                  <a:cubicBezTo>
                    <a:pt x="12" y="1612"/>
                    <a:pt x="191" y="1970"/>
                    <a:pt x="477" y="2184"/>
                  </a:cubicBezTo>
                  <a:cubicBezTo>
                    <a:pt x="683" y="2339"/>
                    <a:pt x="927" y="2425"/>
                    <a:pt x="1164" y="2425"/>
                  </a:cubicBezTo>
                  <a:cubicBezTo>
                    <a:pt x="1254" y="2425"/>
                    <a:pt x="1344" y="2413"/>
                    <a:pt x="1429" y="2386"/>
                  </a:cubicBezTo>
                  <a:cubicBezTo>
                    <a:pt x="1120" y="2327"/>
                    <a:pt x="870" y="2184"/>
                    <a:pt x="691" y="1970"/>
                  </a:cubicBezTo>
                  <a:cubicBezTo>
                    <a:pt x="489" y="1767"/>
                    <a:pt x="405" y="1505"/>
                    <a:pt x="393" y="1243"/>
                  </a:cubicBezTo>
                  <a:cubicBezTo>
                    <a:pt x="370" y="970"/>
                    <a:pt x="465" y="720"/>
                    <a:pt x="632" y="493"/>
                  </a:cubicBezTo>
                  <a:cubicBezTo>
                    <a:pt x="786" y="279"/>
                    <a:pt x="1024" y="112"/>
                    <a:pt x="1346" y="17"/>
                  </a:cubicBezTo>
                  <a:cubicBezTo>
                    <a:pt x="1285" y="6"/>
                    <a:pt x="1224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Google Shape;1289;p45">
              <a:extLst>
                <a:ext uri="{FF2B5EF4-FFF2-40B4-BE49-F238E27FC236}">
                  <a16:creationId xmlns:a16="http://schemas.microsoft.com/office/drawing/2014/main" id="{4E59C3EE-7C10-49CF-96CA-A038B857C863}"/>
                </a:ext>
              </a:extLst>
            </p:cNvPr>
            <p:cNvSpPr/>
            <p:nvPr/>
          </p:nvSpPr>
          <p:spPr>
            <a:xfrm>
              <a:off x="6996077" y="2230000"/>
              <a:ext cx="41591" cy="37547"/>
            </a:xfrm>
            <a:custGeom>
              <a:avLst/>
              <a:gdLst/>
              <a:ahLst/>
              <a:cxnLst/>
              <a:rect l="l" t="t" r="r" b="b"/>
              <a:pathLst>
                <a:path w="977" h="882" extrusionOk="0">
                  <a:moveTo>
                    <a:pt x="486" y="1"/>
                  </a:moveTo>
                  <a:cubicBezTo>
                    <a:pt x="380" y="1"/>
                    <a:pt x="274" y="36"/>
                    <a:pt x="191" y="108"/>
                  </a:cubicBezTo>
                  <a:cubicBezTo>
                    <a:pt x="12" y="275"/>
                    <a:pt x="1" y="561"/>
                    <a:pt x="167" y="739"/>
                  </a:cubicBezTo>
                  <a:cubicBezTo>
                    <a:pt x="249" y="833"/>
                    <a:pt x="366" y="881"/>
                    <a:pt x="485" y="881"/>
                  </a:cubicBezTo>
                  <a:cubicBezTo>
                    <a:pt x="593" y="881"/>
                    <a:pt x="702" y="842"/>
                    <a:pt x="786" y="763"/>
                  </a:cubicBezTo>
                  <a:cubicBezTo>
                    <a:pt x="965" y="608"/>
                    <a:pt x="977" y="323"/>
                    <a:pt x="822" y="144"/>
                  </a:cubicBezTo>
                  <a:cubicBezTo>
                    <a:pt x="733" y="48"/>
                    <a:pt x="609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Google Shape;1290;p45">
              <a:extLst>
                <a:ext uri="{FF2B5EF4-FFF2-40B4-BE49-F238E27FC236}">
                  <a16:creationId xmlns:a16="http://schemas.microsoft.com/office/drawing/2014/main" id="{8DD415A2-9ED4-49EA-BA4A-688C9B35422B}"/>
                </a:ext>
              </a:extLst>
            </p:cNvPr>
            <p:cNvSpPr/>
            <p:nvPr/>
          </p:nvSpPr>
          <p:spPr>
            <a:xfrm>
              <a:off x="6418261" y="1414465"/>
              <a:ext cx="1249430" cy="878432"/>
            </a:xfrm>
            <a:custGeom>
              <a:avLst/>
              <a:gdLst/>
              <a:ahLst/>
              <a:cxnLst/>
              <a:rect l="l" t="t" r="r" b="b"/>
              <a:pathLst>
                <a:path w="29350" h="20635" extrusionOk="0">
                  <a:moveTo>
                    <a:pt x="7958" y="1"/>
                  </a:moveTo>
                  <a:cubicBezTo>
                    <a:pt x="7617" y="1"/>
                    <a:pt x="4642" y="33"/>
                    <a:pt x="3834" y="1132"/>
                  </a:cubicBezTo>
                  <a:cubicBezTo>
                    <a:pt x="2989" y="2287"/>
                    <a:pt x="1572" y="5930"/>
                    <a:pt x="1477" y="6752"/>
                  </a:cubicBezTo>
                  <a:cubicBezTo>
                    <a:pt x="1382" y="7573"/>
                    <a:pt x="0" y="14027"/>
                    <a:pt x="0" y="14027"/>
                  </a:cubicBezTo>
                  <a:lnTo>
                    <a:pt x="1012" y="16574"/>
                  </a:lnTo>
                  <a:lnTo>
                    <a:pt x="3644" y="6788"/>
                  </a:lnTo>
                  <a:cubicBezTo>
                    <a:pt x="3644" y="6788"/>
                    <a:pt x="7073" y="2989"/>
                    <a:pt x="14362" y="2989"/>
                  </a:cubicBezTo>
                  <a:cubicBezTo>
                    <a:pt x="16413" y="2989"/>
                    <a:pt x="18771" y="3290"/>
                    <a:pt x="21444" y="4061"/>
                  </a:cubicBezTo>
                  <a:cubicBezTo>
                    <a:pt x="21444" y="4061"/>
                    <a:pt x="28528" y="6549"/>
                    <a:pt x="27159" y="19884"/>
                  </a:cubicBezTo>
                  <a:lnTo>
                    <a:pt x="27135" y="20635"/>
                  </a:lnTo>
                  <a:lnTo>
                    <a:pt x="28206" y="17206"/>
                  </a:lnTo>
                  <a:lnTo>
                    <a:pt x="29349" y="4537"/>
                  </a:lnTo>
                  <a:lnTo>
                    <a:pt x="21384" y="1430"/>
                  </a:lnTo>
                  <a:lnTo>
                    <a:pt x="7989" y="1"/>
                  </a:lnTo>
                  <a:cubicBezTo>
                    <a:pt x="7989" y="1"/>
                    <a:pt x="7978" y="1"/>
                    <a:pt x="7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1291;p45">
              <a:extLst>
                <a:ext uri="{FF2B5EF4-FFF2-40B4-BE49-F238E27FC236}">
                  <a16:creationId xmlns:a16="http://schemas.microsoft.com/office/drawing/2014/main" id="{0B3A305B-D394-4070-AEC5-973412CDE114}"/>
                </a:ext>
              </a:extLst>
            </p:cNvPr>
            <p:cNvSpPr/>
            <p:nvPr/>
          </p:nvSpPr>
          <p:spPr>
            <a:xfrm>
              <a:off x="6802337" y="2356224"/>
              <a:ext cx="439450" cy="185563"/>
            </a:xfrm>
            <a:custGeom>
              <a:avLst/>
              <a:gdLst/>
              <a:ahLst/>
              <a:cxnLst/>
              <a:rect l="l" t="t" r="r" b="b"/>
              <a:pathLst>
                <a:path w="10323" h="4359" extrusionOk="0">
                  <a:moveTo>
                    <a:pt x="695" y="1"/>
                  </a:moveTo>
                  <a:cubicBezTo>
                    <a:pt x="328" y="1"/>
                    <a:pt x="0" y="218"/>
                    <a:pt x="27" y="525"/>
                  </a:cubicBezTo>
                  <a:cubicBezTo>
                    <a:pt x="27" y="572"/>
                    <a:pt x="39" y="620"/>
                    <a:pt x="39" y="668"/>
                  </a:cubicBezTo>
                  <a:cubicBezTo>
                    <a:pt x="206" y="2001"/>
                    <a:pt x="1658" y="4073"/>
                    <a:pt x="4682" y="4323"/>
                  </a:cubicBezTo>
                  <a:cubicBezTo>
                    <a:pt x="4962" y="4347"/>
                    <a:pt x="5228" y="4359"/>
                    <a:pt x="5480" y="4359"/>
                  </a:cubicBezTo>
                  <a:cubicBezTo>
                    <a:pt x="8324" y="4359"/>
                    <a:pt x="9494" y="2896"/>
                    <a:pt x="10040" y="1715"/>
                  </a:cubicBezTo>
                  <a:cubicBezTo>
                    <a:pt x="10088" y="1596"/>
                    <a:pt x="10136" y="1489"/>
                    <a:pt x="10171" y="1394"/>
                  </a:cubicBezTo>
                  <a:cubicBezTo>
                    <a:pt x="10322" y="992"/>
                    <a:pt x="9879" y="615"/>
                    <a:pt x="9371" y="615"/>
                  </a:cubicBezTo>
                  <a:cubicBezTo>
                    <a:pt x="9278" y="615"/>
                    <a:pt x="9182" y="628"/>
                    <a:pt x="9088" y="656"/>
                  </a:cubicBezTo>
                  <a:cubicBezTo>
                    <a:pt x="7975" y="971"/>
                    <a:pt x="6913" y="1093"/>
                    <a:pt x="5935" y="1093"/>
                  </a:cubicBezTo>
                  <a:cubicBezTo>
                    <a:pt x="3806" y="1093"/>
                    <a:pt x="2071" y="513"/>
                    <a:pt x="1051" y="72"/>
                  </a:cubicBezTo>
                  <a:cubicBezTo>
                    <a:pt x="935" y="23"/>
                    <a:pt x="813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Google Shape;1292;p45">
              <a:extLst>
                <a:ext uri="{FF2B5EF4-FFF2-40B4-BE49-F238E27FC236}">
                  <a16:creationId xmlns:a16="http://schemas.microsoft.com/office/drawing/2014/main" id="{D58B45D6-6D4B-4467-AAE2-14369B96A2BE}"/>
                </a:ext>
              </a:extLst>
            </p:cNvPr>
            <p:cNvSpPr/>
            <p:nvPr/>
          </p:nvSpPr>
          <p:spPr>
            <a:xfrm>
              <a:off x="6801826" y="2356224"/>
              <a:ext cx="439961" cy="96932"/>
            </a:xfrm>
            <a:custGeom>
              <a:avLst/>
              <a:gdLst/>
              <a:ahLst/>
              <a:cxnLst/>
              <a:rect l="l" t="t" r="r" b="b"/>
              <a:pathLst>
                <a:path w="10335" h="2277" extrusionOk="0">
                  <a:moveTo>
                    <a:pt x="695" y="1"/>
                  </a:moveTo>
                  <a:cubicBezTo>
                    <a:pt x="328" y="1"/>
                    <a:pt x="0" y="218"/>
                    <a:pt x="27" y="525"/>
                  </a:cubicBezTo>
                  <a:cubicBezTo>
                    <a:pt x="27" y="572"/>
                    <a:pt x="39" y="620"/>
                    <a:pt x="39" y="668"/>
                  </a:cubicBezTo>
                  <a:cubicBezTo>
                    <a:pt x="39" y="668"/>
                    <a:pt x="2480" y="2276"/>
                    <a:pt x="6224" y="2276"/>
                  </a:cubicBezTo>
                  <a:cubicBezTo>
                    <a:pt x="7386" y="2276"/>
                    <a:pt x="8673" y="2121"/>
                    <a:pt x="10052" y="1715"/>
                  </a:cubicBezTo>
                  <a:cubicBezTo>
                    <a:pt x="10100" y="1596"/>
                    <a:pt x="10148" y="1489"/>
                    <a:pt x="10183" y="1394"/>
                  </a:cubicBezTo>
                  <a:cubicBezTo>
                    <a:pt x="10334" y="992"/>
                    <a:pt x="9891" y="615"/>
                    <a:pt x="9376" y="615"/>
                  </a:cubicBezTo>
                  <a:cubicBezTo>
                    <a:pt x="9281" y="615"/>
                    <a:pt x="9184" y="628"/>
                    <a:pt x="9088" y="656"/>
                  </a:cubicBezTo>
                  <a:cubicBezTo>
                    <a:pt x="7971" y="971"/>
                    <a:pt x="6908" y="1093"/>
                    <a:pt x="5930" y="1093"/>
                  </a:cubicBezTo>
                  <a:cubicBezTo>
                    <a:pt x="3800" y="1093"/>
                    <a:pt x="2071" y="513"/>
                    <a:pt x="1051" y="72"/>
                  </a:cubicBezTo>
                  <a:cubicBezTo>
                    <a:pt x="935" y="23"/>
                    <a:pt x="813" y="1"/>
                    <a:pt x="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Google Shape;1293;p45">
              <a:extLst>
                <a:ext uri="{FF2B5EF4-FFF2-40B4-BE49-F238E27FC236}">
                  <a16:creationId xmlns:a16="http://schemas.microsoft.com/office/drawing/2014/main" id="{29CC8647-46E4-4A29-9376-37CAF6BF7AD3}"/>
                </a:ext>
              </a:extLst>
            </p:cNvPr>
            <p:cNvSpPr/>
            <p:nvPr/>
          </p:nvSpPr>
          <p:spPr>
            <a:xfrm>
              <a:off x="6150617" y="986200"/>
              <a:ext cx="1958986" cy="1084386"/>
            </a:xfrm>
            <a:custGeom>
              <a:avLst/>
              <a:gdLst/>
              <a:ahLst/>
              <a:cxnLst/>
              <a:rect l="l" t="t" r="r" b="b"/>
              <a:pathLst>
                <a:path w="46018" h="25473" extrusionOk="0">
                  <a:moveTo>
                    <a:pt x="14026" y="0"/>
                  </a:moveTo>
                  <a:lnTo>
                    <a:pt x="14146" y="3286"/>
                  </a:lnTo>
                  <a:lnTo>
                    <a:pt x="10157" y="1691"/>
                  </a:lnTo>
                  <a:lnTo>
                    <a:pt x="13181" y="4263"/>
                  </a:lnTo>
                  <a:lnTo>
                    <a:pt x="9204" y="3644"/>
                  </a:lnTo>
                  <a:lnTo>
                    <a:pt x="11288" y="5072"/>
                  </a:lnTo>
                  <a:lnTo>
                    <a:pt x="6275" y="6192"/>
                  </a:lnTo>
                  <a:lnTo>
                    <a:pt x="9752" y="6680"/>
                  </a:lnTo>
                  <a:cubicBezTo>
                    <a:pt x="1" y="10192"/>
                    <a:pt x="4049" y="16907"/>
                    <a:pt x="4049" y="16907"/>
                  </a:cubicBezTo>
                  <a:cubicBezTo>
                    <a:pt x="4517" y="19469"/>
                    <a:pt x="7014" y="20021"/>
                    <a:pt x="9078" y="20021"/>
                  </a:cubicBezTo>
                  <a:cubicBezTo>
                    <a:pt x="10640" y="20021"/>
                    <a:pt x="11955" y="19705"/>
                    <a:pt x="11955" y="19705"/>
                  </a:cubicBezTo>
                  <a:cubicBezTo>
                    <a:pt x="11014" y="18848"/>
                    <a:pt x="11359" y="16086"/>
                    <a:pt x="11359" y="16086"/>
                  </a:cubicBezTo>
                  <a:lnTo>
                    <a:pt x="11359" y="16086"/>
                  </a:lnTo>
                  <a:cubicBezTo>
                    <a:pt x="11431" y="17538"/>
                    <a:pt x="13634" y="18884"/>
                    <a:pt x="13634" y="18884"/>
                  </a:cubicBezTo>
                  <a:cubicBezTo>
                    <a:pt x="15551" y="20208"/>
                    <a:pt x="17049" y="20676"/>
                    <a:pt x="18210" y="20676"/>
                  </a:cubicBezTo>
                  <a:cubicBezTo>
                    <a:pt x="21015" y="20676"/>
                    <a:pt x="21849" y="17943"/>
                    <a:pt x="21849" y="17943"/>
                  </a:cubicBezTo>
                  <a:lnTo>
                    <a:pt x="24171" y="17752"/>
                  </a:lnTo>
                  <a:cubicBezTo>
                    <a:pt x="26414" y="19965"/>
                    <a:pt x="28001" y="20348"/>
                    <a:pt x="28829" y="20348"/>
                  </a:cubicBezTo>
                  <a:cubicBezTo>
                    <a:pt x="29267" y="20348"/>
                    <a:pt x="29493" y="20241"/>
                    <a:pt x="29493" y="20241"/>
                  </a:cubicBezTo>
                  <a:cubicBezTo>
                    <a:pt x="31648" y="24289"/>
                    <a:pt x="36291" y="25265"/>
                    <a:pt x="36291" y="25265"/>
                  </a:cubicBezTo>
                  <a:cubicBezTo>
                    <a:pt x="36629" y="25411"/>
                    <a:pt x="36956" y="25472"/>
                    <a:pt x="37268" y="25472"/>
                  </a:cubicBezTo>
                  <a:cubicBezTo>
                    <a:pt x="38997" y="25472"/>
                    <a:pt x="40248" y="23575"/>
                    <a:pt x="40268" y="23575"/>
                  </a:cubicBezTo>
                  <a:cubicBezTo>
                    <a:pt x="46017" y="16254"/>
                    <a:pt x="39806" y="12527"/>
                    <a:pt x="39803" y="12526"/>
                  </a:cubicBezTo>
                  <a:lnTo>
                    <a:pt x="39803" y="12526"/>
                  </a:lnTo>
                  <a:cubicBezTo>
                    <a:pt x="40394" y="12869"/>
                    <a:pt x="41182" y="12975"/>
                    <a:pt x="41928" y="12975"/>
                  </a:cubicBezTo>
                  <a:cubicBezTo>
                    <a:pt x="43122" y="12975"/>
                    <a:pt x="44209" y="12704"/>
                    <a:pt x="44209" y="12704"/>
                  </a:cubicBezTo>
                  <a:cubicBezTo>
                    <a:pt x="40339" y="12073"/>
                    <a:pt x="38565" y="9323"/>
                    <a:pt x="38565" y="9323"/>
                  </a:cubicBezTo>
                  <a:lnTo>
                    <a:pt x="38565" y="9323"/>
                  </a:lnTo>
                  <a:cubicBezTo>
                    <a:pt x="38851" y="9396"/>
                    <a:pt x="39129" y="9427"/>
                    <a:pt x="39393" y="9427"/>
                  </a:cubicBezTo>
                  <a:cubicBezTo>
                    <a:pt x="40669" y="9427"/>
                    <a:pt x="41625" y="8716"/>
                    <a:pt x="41625" y="8716"/>
                  </a:cubicBezTo>
                  <a:cubicBezTo>
                    <a:pt x="39137" y="8513"/>
                    <a:pt x="37244" y="7180"/>
                    <a:pt x="37244" y="7180"/>
                  </a:cubicBezTo>
                  <a:cubicBezTo>
                    <a:pt x="34339" y="3465"/>
                    <a:pt x="30005" y="1262"/>
                    <a:pt x="30005" y="1262"/>
                  </a:cubicBezTo>
                  <a:cubicBezTo>
                    <a:pt x="28259" y="583"/>
                    <a:pt x="26537" y="332"/>
                    <a:pt x="24944" y="332"/>
                  </a:cubicBezTo>
                  <a:cubicBezTo>
                    <a:pt x="20421" y="332"/>
                    <a:pt x="16943" y="2358"/>
                    <a:pt x="16943" y="2358"/>
                  </a:cubicBezTo>
                  <a:lnTo>
                    <a:pt x="140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Google Shape;1294;p45">
              <a:extLst>
                <a:ext uri="{FF2B5EF4-FFF2-40B4-BE49-F238E27FC236}">
                  <a16:creationId xmlns:a16="http://schemas.microsoft.com/office/drawing/2014/main" id="{0DCAEFDC-F4FC-4C12-97FD-0FD2302E0B8D}"/>
                </a:ext>
              </a:extLst>
            </p:cNvPr>
            <p:cNvSpPr/>
            <p:nvPr/>
          </p:nvSpPr>
          <p:spPr>
            <a:xfrm>
              <a:off x="6659043" y="1465679"/>
              <a:ext cx="256995" cy="318849"/>
            </a:xfrm>
            <a:custGeom>
              <a:avLst/>
              <a:gdLst/>
              <a:ahLst/>
              <a:cxnLst/>
              <a:rect l="l" t="t" r="r" b="b"/>
              <a:pathLst>
                <a:path w="6037" h="7490" extrusionOk="0">
                  <a:moveTo>
                    <a:pt x="2107" y="1"/>
                  </a:moveTo>
                  <a:cubicBezTo>
                    <a:pt x="2107" y="1"/>
                    <a:pt x="0" y="5537"/>
                    <a:pt x="6036" y="7490"/>
                  </a:cubicBezTo>
                  <a:cubicBezTo>
                    <a:pt x="6036" y="7490"/>
                    <a:pt x="2333" y="5608"/>
                    <a:pt x="2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1295;p45">
              <a:extLst>
                <a:ext uri="{FF2B5EF4-FFF2-40B4-BE49-F238E27FC236}">
                  <a16:creationId xmlns:a16="http://schemas.microsoft.com/office/drawing/2014/main" id="{46ADBF47-C9B9-4401-86C6-2C04FF01C31B}"/>
                </a:ext>
              </a:extLst>
            </p:cNvPr>
            <p:cNvSpPr/>
            <p:nvPr/>
          </p:nvSpPr>
          <p:spPr>
            <a:xfrm>
              <a:off x="7384878" y="1668445"/>
              <a:ext cx="321361" cy="367507"/>
            </a:xfrm>
            <a:custGeom>
              <a:avLst/>
              <a:gdLst/>
              <a:ahLst/>
              <a:cxnLst/>
              <a:rect l="l" t="t" r="r" b="b"/>
              <a:pathLst>
                <a:path w="7549" h="8633" extrusionOk="0">
                  <a:moveTo>
                    <a:pt x="178" y="0"/>
                  </a:moveTo>
                  <a:cubicBezTo>
                    <a:pt x="178" y="1"/>
                    <a:pt x="0" y="6120"/>
                    <a:pt x="7548" y="8632"/>
                  </a:cubicBezTo>
                  <a:cubicBezTo>
                    <a:pt x="7548" y="8632"/>
                    <a:pt x="1309" y="4572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Google Shape;1296;p45">
              <a:extLst>
                <a:ext uri="{FF2B5EF4-FFF2-40B4-BE49-F238E27FC236}">
                  <a16:creationId xmlns:a16="http://schemas.microsoft.com/office/drawing/2014/main" id="{08AC1F9C-10E3-4EC2-BC06-F4C3025AEF3C}"/>
                </a:ext>
              </a:extLst>
            </p:cNvPr>
            <p:cNvSpPr/>
            <p:nvPr/>
          </p:nvSpPr>
          <p:spPr>
            <a:xfrm>
              <a:off x="7482153" y="1726214"/>
              <a:ext cx="331024" cy="249418"/>
            </a:xfrm>
            <a:custGeom>
              <a:avLst/>
              <a:gdLst/>
              <a:ahLst/>
              <a:cxnLst/>
              <a:rect l="l" t="t" r="r" b="b"/>
              <a:pathLst>
                <a:path w="7776" h="5859" extrusionOk="0">
                  <a:moveTo>
                    <a:pt x="1" y="0"/>
                  </a:moveTo>
                  <a:cubicBezTo>
                    <a:pt x="1" y="1"/>
                    <a:pt x="989" y="5144"/>
                    <a:pt x="7775" y="5858"/>
                  </a:cubicBezTo>
                  <a:cubicBezTo>
                    <a:pt x="7775" y="5846"/>
                    <a:pt x="1798" y="360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Google Shape;1297;p45">
              <a:extLst>
                <a:ext uri="{FF2B5EF4-FFF2-40B4-BE49-F238E27FC236}">
                  <a16:creationId xmlns:a16="http://schemas.microsoft.com/office/drawing/2014/main" id="{578024F2-A09B-4C32-9D21-F5BE3FDF259D}"/>
                </a:ext>
              </a:extLst>
            </p:cNvPr>
            <p:cNvSpPr/>
            <p:nvPr/>
          </p:nvSpPr>
          <p:spPr>
            <a:xfrm>
              <a:off x="7087350" y="1426130"/>
              <a:ext cx="278280" cy="366996"/>
            </a:xfrm>
            <a:custGeom>
              <a:avLst/>
              <a:gdLst/>
              <a:ahLst/>
              <a:cxnLst/>
              <a:rect l="l" t="t" r="r" b="b"/>
              <a:pathLst>
                <a:path w="6537" h="8621" extrusionOk="0">
                  <a:moveTo>
                    <a:pt x="619" y="1"/>
                  </a:moveTo>
                  <a:cubicBezTo>
                    <a:pt x="619" y="2"/>
                    <a:pt x="0" y="6335"/>
                    <a:pt x="6536" y="8621"/>
                  </a:cubicBezTo>
                  <a:lnTo>
                    <a:pt x="6536" y="8621"/>
                  </a:lnTo>
                  <a:cubicBezTo>
                    <a:pt x="6484" y="8591"/>
                    <a:pt x="1235" y="4384"/>
                    <a:pt x="619" y="1"/>
                  </a:cubicBezTo>
                  <a:close/>
                  <a:moveTo>
                    <a:pt x="6536" y="8621"/>
                  </a:moveTo>
                  <a:lnTo>
                    <a:pt x="6536" y="8621"/>
                  </a:lnTo>
                  <a:cubicBezTo>
                    <a:pt x="6536" y="8621"/>
                    <a:pt x="6536" y="8621"/>
                    <a:pt x="6536" y="8621"/>
                  </a:cubicBezTo>
                  <a:cubicBezTo>
                    <a:pt x="6536" y="8621"/>
                    <a:pt x="6536" y="8621"/>
                    <a:pt x="6536" y="8621"/>
                  </a:cubicBezTo>
                  <a:cubicBezTo>
                    <a:pt x="6536" y="8621"/>
                    <a:pt x="6536" y="8621"/>
                    <a:pt x="6536" y="86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Google Shape;1298;p45">
              <a:extLst>
                <a:ext uri="{FF2B5EF4-FFF2-40B4-BE49-F238E27FC236}">
                  <a16:creationId xmlns:a16="http://schemas.microsoft.com/office/drawing/2014/main" id="{54E443D6-395D-4C7C-A003-B384F8A05504}"/>
                </a:ext>
              </a:extLst>
            </p:cNvPr>
            <p:cNvSpPr/>
            <p:nvPr/>
          </p:nvSpPr>
          <p:spPr>
            <a:xfrm>
              <a:off x="6431415" y="2092666"/>
              <a:ext cx="48700" cy="45167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215" y="1001"/>
                  </a:moveTo>
                  <a:lnTo>
                    <a:pt x="1084" y="1060"/>
                  </a:lnTo>
                  <a:lnTo>
                    <a:pt x="1144" y="84"/>
                  </a:lnTo>
                  <a:lnTo>
                    <a:pt x="275" y="24"/>
                  </a:lnTo>
                  <a:cubicBezTo>
                    <a:pt x="156" y="1"/>
                    <a:pt x="49" y="96"/>
                    <a:pt x="49" y="215"/>
                  </a:cubicBezTo>
                  <a:lnTo>
                    <a:pt x="1" y="774"/>
                  </a:lnTo>
                  <a:cubicBezTo>
                    <a:pt x="1" y="882"/>
                    <a:pt x="96" y="989"/>
                    <a:pt x="215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Google Shape;1299;p45">
              <a:extLst>
                <a:ext uri="{FF2B5EF4-FFF2-40B4-BE49-F238E27FC236}">
                  <a16:creationId xmlns:a16="http://schemas.microsoft.com/office/drawing/2014/main" id="{E39ED369-40B6-40D6-BF14-9A3FE2D57232}"/>
                </a:ext>
              </a:extLst>
            </p:cNvPr>
            <p:cNvSpPr/>
            <p:nvPr/>
          </p:nvSpPr>
          <p:spPr>
            <a:xfrm>
              <a:off x="7600245" y="2169720"/>
              <a:ext cx="49211" cy="44656"/>
            </a:xfrm>
            <a:custGeom>
              <a:avLst/>
              <a:gdLst/>
              <a:ahLst/>
              <a:cxnLst/>
              <a:rect l="l" t="t" r="r" b="b"/>
              <a:pathLst>
                <a:path w="1156" h="1049" extrusionOk="0">
                  <a:moveTo>
                    <a:pt x="882" y="1036"/>
                  </a:moveTo>
                  <a:lnTo>
                    <a:pt x="1" y="977"/>
                  </a:lnTo>
                  <a:lnTo>
                    <a:pt x="60" y="0"/>
                  </a:lnTo>
                  <a:lnTo>
                    <a:pt x="941" y="60"/>
                  </a:lnTo>
                  <a:cubicBezTo>
                    <a:pt x="1060" y="72"/>
                    <a:pt x="1156" y="155"/>
                    <a:pt x="1132" y="274"/>
                  </a:cubicBezTo>
                  <a:lnTo>
                    <a:pt x="1096" y="846"/>
                  </a:lnTo>
                  <a:cubicBezTo>
                    <a:pt x="1108" y="965"/>
                    <a:pt x="1001" y="1048"/>
                    <a:pt x="882" y="1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Google Shape;1300;p45">
              <a:extLst>
                <a:ext uri="{FF2B5EF4-FFF2-40B4-BE49-F238E27FC236}">
                  <a16:creationId xmlns:a16="http://schemas.microsoft.com/office/drawing/2014/main" id="{BC7B9300-0CE8-410B-B2F1-0509DA3BA626}"/>
                </a:ext>
              </a:extLst>
            </p:cNvPr>
            <p:cNvSpPr/>
            <p:nvPr/>
          </p:nvSpPr>
          <p:spPr>
            <a:xfrm>
              <a:off x="6871387" y="2743323"/>
              <a:ext cx="677204" cy="671244"/>
            </a:xfrm>
            <a:custGeom>
              <a:avLst/>
              <a:gdLst/>
              <a:ahLst/>
              <a:cxnLst/>
              <a:rect l="l" t="t" r="r" b="b"/>
              <a:pathLst>
                <a:path w="15908" h="15768" extrusionOk="0">
                  <a:moveTo>
                    <a:pt x="3679" y="0"/>
                  </a:moveTo>
                  <a:cubicBezTo>
                    <a:pt x="3556" y="0"/>
                    <a:pt x="3448" y="81"/>
                    <a:pt x="3406" y="218"/>
                  </a:cubicBezTo>
                  <a:lnTo>
                    <a:pt x="36" y="13446"/>
                  </a:lnTo>
                  <a:cubicBezTo>
                    <a:pt x="1" y="13613"/>
                    <a:pt x="96" y="13756"/>
                    <a:pt x="263" y="13792"/>
                  </a:cubicBezTo>
                  <a:lnTo>
                    <a:pt x="12633" y="15768"/>
                  </a:lnTo>
                  <a:lnTo>
                    <a:pt x="15907" y="3755"/>
                  </a:lnTo>
                  <a:lnTo>
                    <a:pt x="14324" y="2338"/>
                  </a:lnTo>
                  <a:cubicBezTo>
                    <a:pt x="14193" y="2219"/>
                    <a:pt x="14026" y="2135"/>
                    <a:pt x="13848" y="2088"/>
                  </a:cubicBezTo>
                  <a:lnTo>
                    <a:pt x="3727" y="4"/>
                  </a:lnTo>
                  <a:cubicBezTo>
                    <a:pt x="3711" y="1"/>
                    <a:pt x="3695" y="0"/>
                    <a:pt x="3679" y="0"/>
                  </a:cubicBez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Google Shape;1301;p45">
              <a:extLst>
                <a:ext uri="{FF2B5EF4-FFF2-40B4-BE49-F238E27FC236}">
                  <a16:creationId xmlns:a16="http://schemas.microsoft.com/office/drawing/2014/main" id="{210477D5-9B60-426D-9C98-F24E021C4EBE}"/>
                </a:ext>
              </a:extLst>
            </p:cNvPr>
            <p:cNvSpPr/>
            <p:nvPr/>
          </p:nvSpPr>
          <p:spPr>
            <a:xfrm>
              <a:off x="6898249" y="2773889"/>
              <a:ext cx="616882" cy="681759"/>
            </a:xfrm>
            <a:custGeom>
              <a:avLst/>
              <a:gdLst/>
              <a:ahLst/>
              <a:cxnLst/>
              <a:rect l="l" t="t" r="r" b="b"/>
              <a:pathLst>
                <a:path w="14491" h="16015" extrusionOk="0">
                  <a:moveTo>
                    <a:pt x="3382" y="1"/>
                  </a:moveTo>
                  <a:lnTo>
                    <a:pt x="1" y="12871"/>
                  </a:lnTo>
                  <a:lnTo>
                    <a:pt x="1513" y="14443"/>
                  </a:lnTo>
                  <a:lnTo>
                    <a:pt x="11133" y="16014"/>
                  </a:lnTo>
                  <a:lnTo>
                    <a:pt x="14491" y="2977"/>
                  </a:lnTo>
                  <a:lnTo>
                    <a:pt x="13359" y="195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rgbClr val="F8E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Google Shape;1302;p45">
              <a:extLst>
                <a:ext uri="{FF2B5EF4-FFF2-40B4-BE49-F238E27FC236}">
                  <a16:creationId xmlns:a16="http://schemas.microsoft.com/office/drawing/2014/main" id="{5BEBA1C0-618B-47B8-99BC-7E49EF298D8A}"/>
                </a:ext>
              </a:extLst>
            </p:cNvPr>
            <p:cNvSpPr/>
            <p:nvPr/>
          </p:nvSpPr>
          <p:spPr>
            <a:xfrm>
              <a:off x="6960616" y="2824847"/>
              <a:ext cx="587977" cy="639912"/>
            </a:xfrm>
            <a:custGeom>
              <a:avLst/>
              <a:gdLst/>
              <a:ahLst/>
              <a:cxnLst/>
              <a:rect l="l" t="t" r="r" b="b"/>
              <a:pathLst>
                <a:path w="13812" h="15032" extrusionOk="0">
                  <a:moveTo>
                    <a:pt x="3823" y="0"/>
                  </a:moveTo>
                  <a:cubicBezTo>
                    <a:pt x="3634" y="0"/>
                    <a:pt x="3458" y="126"/>
                    <a:pt x="3405" y="328"/>
                  </a:cubicBezTo>
                  <a:lnTo>
                    <a:pt x="60" y="13186"/>
                  </a:lnTo>
                  <a:cubicBezTo>
                    <a:pt x="0" y="13436"/>
                    <a:pt x="167" y="13674"/>
                    <a:pt x="417" y="13722"/>
                  </a:cubicBezTo>
                  <a:lnTo>
                    <a:pt x="10394" y="15032"/>
                  </a:lnTo>
                  <a:lnTo>
                    <a:pt x="13811" y="1840"/>
                  </a:lnTo>
                  <a:lnTo>
                    <a:pt x="3893" y="6"/>
                  </a:lnTo>
                  <a:cubicBezTo>
                    <a:pt x="3870" y="2"/>
                    <a:pt x="3846" y="0"/>
                    <a:pt x="3823" y="0"/>
                  </a:cubicBezTo>
                  <a:close/>
                </a:path>
              </a:pathLst>
            </a:custGeom>
            <a:solidFill>
              <a:srgbClr val="D14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Google Shape;1303;p45">
              <a:extLst>
                <a:ext uri="{FF2B5EF4-FFF2-40B4-BE49-F238E27FC236}">
                  <a16:creationId xmlns:a16="http://schemas.microsoft.com/office/drawing/2014/main" id="{D1237641-8627-4613-90B6-3D0C8DFC5949}"/>
                </a:ext>
              </a:extLst>
            </p:cNvPr>
            <p:cNvSpPr/>
            <p:nvPr/>
          </p:nvSpPr>
          <p:spPr>
            <a:xfrm>
              <a:off x="6968193" y="3078273"/>
              <a:ext cx="316849" cy="195779"/>
            </a:xfrm>
            <a:custGeom>
              <a:avLst/>
              <a:gdLst/>
              <a:ahLst/>
              <a:cxnLst/>
              <a:rect l="l" t="t" r="r" b="b"/>
              <a:pathLst>
                <a:path w="7443" h="4599" extrusionOk="0">
                  <a:moveTo>
                    <a:pt x="3401" y="0"/>
                  </a:moveTo>
                  <a:cubicBezTo>
                    <a:pt x="3165" y="0"/>
                    <a:pt x="2938" y="35"/>
                    <a:pt x="2727" y="113"/>
                  </a:cubicBezTo>
                  <a:cubicBezTo>
                    <a:pt x="2549" y="173"/>
                    <a:pt x="3858" y="923"/>
                    <a:pt x="3704" y="1102"/>
                  </a:cubicBezTo>
                  <a:cubicBezTo>
                    <a:pt x="3513" y="1340"/>
                    <a:pt x="2930" y="1221"/>
                    <a:pt x="2310" y="1471"/>
                  </a:cubicBezTo>
                  <a:cubicBezTo>
                    <a:pt x="906" y="2030"/>
                    <a:pt x="1" y="2614"/>
                    <a:pt x="441" y="2899"/>
                  </a:cubicBezTo>
                  <a:cubicBezTo>
                    <a:pt x="456" y="2910"/>
                    <a:pt x="493" y="2915"/>
                    <a:pt x="548" y="2915"/>
                  </a:cubicBezTo>
                  <a:cubicBezTo>
                    <a:pt x="1008" y="2915"/>
                    <a:pt x="2720" y="2580"/>
                    <a:pt x="3044" y="2580"/>
                  </a:cubicBezTo>
                  <a:cubicBezTo>
                    <a:pt x="3074" y="2580"/>
                    <a:pt x="3093" y="2583"/>
                    <a:pt x="3096" y="2590"/>
                  </a:cubicBezTo>
                  <a:cubicBezTo>
                    <a:pt x="3144" y="2649"/>
                    <a:pt x="608" y="3661"/>
                    <a:pt x="667" y="3733"/>
                  </a:cubicBezTo>
                  <a:cubicBezTo>
                    <a:pt x="717" y="3808"/>
                    <a:pt x="808" y="3946"/>
                    <a:pt x="1169" y="3946"/>
                  </a:cubicBezTo>
                  <a:cubicBezTo>
                    <a:pt x="1326" y="3946"/>
                    <a:pt x="1533" y="3920"/>
                    <a:pt x="1810" y="3852"/>
                  </a:cubicBezTo>
                  <a:cubicBezTo>
                    <a:pt x="1820" y="3849"/>
                    <a:pt x="1826" y="3848"/>
                    <a:pt x="1829" y="3848"/>
                  </a:cubicBezTo>
                  <a:cubicBezTo>
                    <a:pt x="1869" y="3848"/>
                    <a:pt x="1166" y="4167"/>
                    <a:pt x="1322" y="4257"/>
                  </a:cubicBezTo>
                  <a:cubicBezTo>
                    <a:pt x="1701" y="4446"/>
                    <a:pt x="2299" y="4598"/>
                    <a:pt x="3110" y="4598"/>
                  </a:cubicBezTo>
                  <a:cubicBezTo>
                    <a:pt x="3318" y="4598"/>
                    <a:pt x="3539" y="4588"/>
                    <a:pt x="3775" y="4566"/>
                  </a:cubicBezTo>
                  <a:cubicBezTo>
                    <a:pt x="6085" y="4352"/>
                    <a:pt x="7442" y="3030"/>
                    <a:pt x="7430" y="2328"/>
                  </a:cubicBezTo>
                  <a:cubicBezTo>
                    <a:pt x="7409" y="1898"/>
                    <a:pt x="5145" y="0"/>
                    <a:pt x="3401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Google Shape;1304;p45">
              <a:extLst>
                <a:ext uri="{FF2B5EF4-FFF2-40B4-BE49-F238E27FC236}">
                  <a16:creationId xmlns:a16="http://schemas.microsoft.com/office/drawing/2014/main" id="{9E9735A0-4F77-4F93-B37A-5DC1CDA0E7B2}"/>
                </a:ext>
              </a:extLst>
            </p:cNvPr>
            <p:cNvSpPr/>
            <p:nvPr/>
          </p:nvSpPr>
          <p:spPr>
            <a:xfrm>
              <a:off x="7234816" y="3086446"/>
              <a:ext cx="377596" cy="155083"/>
            </a:xfrm>
            <a:custGeom>
              <a:avLst/>
              <a:gdLst/>
              <a:ahLst/>
              <a:cxnLst/>
              <a:rect l="l" t="t" r="r" b="b"/>
              <a:pathLst>
                <a:path w="8870" h="3643" extrusionOk="0">
                  <a:moveTo>
                    <a:pt x="6832" y="0"/>
                  </a:moveTo>
                  <a:cubicBezTo>
                    <a:pt x="6663" y="0"/>
                    <a:pt x="6484" y="35"/>
                    <a:pt x="6299" y="112"/>
                  </a:cubicBezTo>
                  <a:cubicBezTo>
                    <a:pt x="5049" y="231"/>
                    <a:pt x="2608" y="1148"/>
                    <a:pt x="393" y="1279"/>
                  </a:cubicBezTo>
                  <a:cubicBezTo>
                    <a:pt x="0" y="1279"/>
                    <a:pt x="119" y="2969"/>
                    <a:pt x="489" y="3076"/>
                  </a:cubicBezTo>
                  <a:cubicBezTo>
                    <a:pt x="1976" y="3506"/>
                    <a:pt x="3231" y="3642"/>
                    <a:pt x="4225" y="3642"/>
                  </a:cubicBezTo>
                  <a:cubicBezTo>
                    <a:pt x="5927" y="3642"/>
                    <a:pt x="6858" y="3243"/>
                    <a:pt x="6858" y="3243"/>
                  </a:cubicBezTo>
                  <a:cubicBezTo>
                    <a:pt x="8869" y="2238"/>
                    <a:pt x="8180" y="0"/>
                    <a:pt x="6832" y="0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Google Shape;1305;p45">
              <a:extLst>
                <a:ext uri="{FF2B5EF4-FFF2-40B4-BE49-F238E27FC236}">
                  <a16:creationId xmlns:a16="http://schemas.microsoft.com/office/drawing/2014/main" id="{94DE75F3-04F7-47B9-B38E-9074FE8C973D}"/>
                </a:ext>
              </a:extLst>
            </p:cNvPr>
            <p:cNvSpPr/>
            <p:nvPr/>
          </p:nvSpPr>
          <p:spPr>
            <a:xfrm>
              <a:off x="6312813" y="2788065"/>
              <a:ext cx="240818" cy="255250"/>
            </a:xfrm>
            <a:custGeom>
              <a:avLst/>
              <a:gdLst/>
              <a:ahLst/>
              <a:cxnLst/>
              <a:rect l="l" t="t" r="r" b="b"/>
              <a:pathLst>
                <a:path w="5657" h="5996" extrusionOk="0">
                  <a:moveTo>
                    <a:pt x="2561" y="1"/>
                  </a:moveTo>
                  <a:cubicBezTo>
                    <a:pt x="2263" y="132"/>
                    <a:pt x="1775" y="430"/>
                    <a:pt x="1275" y="489"/>
                  </a:cubicBezTo>
                  <a:cubicBezTo>
                    <a:pt x="537" y="1084"/>
                    <a:pt x="84" y="1739"/>
                    <a:pt x="227" y="1787"/>
                  </a:cubicBezTo>
                  <a:cubicBezTo>
                    <a:pt x="239" y="3299"/>
                    <a:pt x="168" y="4942"/>
                    <a:pt x="1" y="5728"/>
                  </a:cubicBezTo>
                  <a:cubicBezTo>
                    <a:pt x="767" y="5921"/>
                    <a:pt x="1434" y="5995"/>
                    <a:pt x="2005" y="5995"/>
                  </a:cubicBezTo>
                  <a:cubicBezTo>
                    <a:pt x="3191" y="5995"/>
                    <a:pt x="3957" y="5675"/>
                    <a:pt x="4311" y="5442"/>
                  </a:cubicBezTo>
                  <a:cubicBezTo>
                    <a:pt x="5061" y="4954"/>
                    <a:pt x="5656" y="3597"/>
                    <a:pt x="5180" y="2501"/>
                  </a:cubicBezTo>
                  <a:cubicBezTo>
                    <a:pt x="4966" y="1989"/>
                    <a:pt x="4216" y="977"/>
                    <a:pt x="2561" y="1"/>
                  </a:cubicBezTo>
                  <a:close/>
                </a:path>
              </a:pathLst>
            </a:custGeom>
            <a:solidFill>
              <a:srgbClr val="FD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Google Shape;1306;p45">
              <a:extLst>
                <a:ext uri="{FF2B5EF4-FFF2-40B4-BE49-F238E27FC236}">
                  <a16:creationId xmlns:a16="http://schemas.microsoft.com/office/drawing/2014/main" id="{7EB3DB46-640A-4D74-9E97-151753F3EDD3}"/>
                </a:ext>
              </a:extLst>
            </p:cNvPr>
            <p:cNvSpPr/>
            <p:nvPr/>
          </p:nvSpPr>
          <p:spPr>
            <a:xfrm>
              <a:off x="6072584" y="2032939"/>
              <a:ext cx="444559" cy="1139258"/>
            </a:xfrm>
            <a:custGeom>
              <a:avLst/>
              <a:gdLst/>
              <a:ahLst/>
              <a:cxnLst/>
              <a:rect l="l" t="t" r="r" b="b"/>
              <a:pathLst>
                <a:path w="10443" h="26762" extrusionOk="0">
                  <a:moveTo>
                    <a:pt x="426" y="0"/>
                  </a:moveTo>
                  <a:cubicBezTo>
                    <a:pt x="384" y="0"/>
                    <a:pt x="341" y="7"/>
                    <a:pt x="298" y="22"/>
                  </a:cubicBezTo>
                  <a:cubicBezTo>
                    <a:pt x="107" y="94"/>
                    <a:pt x="0" y="308"/>
                    <a:pt x="84" y="499"/>
                  </a:cubicBezTo>
                  <a:lnTo>
                    <a:pt x="9656" y="26514"/>
                  </a:lnTo>
                  <a:cubicBezTo>
                    <a:pt x="9680" y="26573"/>
                    <a:pt x="9716" y="26621"/>
                    <a:pt x="9752" y="26669"/>
                  </a:cubicBezTo>
                  <a:cubicBezTo>
                    <a:pt x="9826" y="26726"/>
                    <a:pt x="9923" y="26761"/>
                    <a:pt x="10020" y="26761"/>
                  </a:cubicBezTo>
                  <a:cubicBezTo>
                    <a:pt x="10062" y="26761"/>
                    <a:pt x="10104" y="26755"/>
                    <a:pt x="10144" y="26740"/>
                  </a:cubicBezTo>
                  <a:cubicBezTo>
                    <a:pt x="10335" y="26669"/>
                    <a:pt x="10442" y="26454"/>
                    <a:pt x="10371" y="26264"/>
                  </a:cubicBezTo>
                  <a:lnTo>
                    <a:pt x="786" y="249"/>
                  </a:lnTo>
                  <a:cubicBezTo>
                    <a:pt x="720" y="99"/>
                    <a:pt x="581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Google Shape;1307;p45">
              <a:extLst>
                <a:ext uri="{FF2B5EF4-FFF2-40B4-BE49-F238E27FC236}">
                  <a16:creationId xmlns:a16="http://schemas.microsoft.com/office/drawing/2014/main" id="{B9FDD106-ABEF-4342-8260-D18473A0A2C9}"/>
                </a:ext>
              </a:extLst>
            </p:cNvPr>
            <p:cNvSpPr/>
            <p:nvPr/>
          </p:nvSpPr>
          <p:spPr>
            <a:xfrm>
              <a:off x="6341718" y="2786533"/>
              <a:ext cx="198717" cy="149123"/>
            </a:xfrm>
            <a:custGeom>
              <a:avLst/>
              <a:gdLst/>
              <a:ahLst/>
              <a:cxnLst/>
              <a:rect l="l" t="t" r="r" b="b"/>
              <a:pathLst>
                <a:path w="4668" h="3503" extrusionOk="0">
                  <a:moveTo>
                    <a:pt x="1725" y="0"/>
                  </a:moveTo>
                  <a:cubicBezTo>
                    <a:pt x="1493" y="0"/>
                    <a:pt x="270" y="69"/>
                    <a:pt x="1" y="1489"/>
                  </a:cubicBezTo>
                  <a:cubicBezTo>
                    <a:pt x="1" y="1489"/>
                    <a:pt x="1" y="1918"/>
                    <a:pt x="477" y="2013"/>
                  </a:cubicBezTo>
                  <a:cubicBezTo>
                    <a:pt x="477" y="2013"/>
                    <a:pt x="1947" y="1635"/>
                    <a:pt x="2108" y="1319"/>
                  </a:cubicBezTo>
                  <a:lnTo>
                    <a:pt x="2108" y="1319"/>
                  </a:lnTo>
                  <a:cubicBezTo>
                    <a:pt x="2023" y="1561"/>
                    <a:pt x="1561" y="3118"/>
                    <a:pt x="3525" y="3502"/>
                  </a:cubicBezTo>
                  <a:cubicBezTo>
                    <a:pt x="3525" y="3502"/>
                    <a:pt x="3550" y="3503"/>
                    <a:pt x="3593" y="3503"/>
                  </a:cubicBezTo>
                  <a:cubicBezTo>
                    <a:pt x="3831" y="3503"/>
                    <a:pt x="4607" y="3469"/>
                    <a:pt x="4668" y="3025"/>
                  </a:cubicBezTo>
                  <a:cubicBezTo>
                    <a:pt x="4656" y="3013"/>
                    <a:pt x="4084" y="1049"/>
                    <a:pt x="1763" y="1"/>
                  </a:cubicBezTo>
                  <a:cubicBezTo>
                    <a:pt x="1763" y="1"/>
                    <a:pt x="1749" y="0"/>
                    <a:pt x="1725" y="0"/>
                  </a:cubicBezTo>
                  <a:close/>
                </a:path>
              </a:pathLst>
            </a:custGeom>
            <a:solidFill>
              <a:srgbClr val="FDD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Google Shape;1308;p45">
              <a:extLst>
                <a:ext uri="{FF2B5EF4-FFF2-40B4-BE49-F238E27FC236}">
                  <a16:creationId xmlns:a16="http://schemas.microsoft.com/office/drawing/2014/main" id="{D3BE1CD5-FEC9-4F4F-BC67-0EC7CBD39511}"/>
                </a:ext>
              </a:extLst>
            </p:cNvPr>
            <p:cNvSpPr/>
            <p:nvPr/>
          </p:nvSpPr>
          <p:spPr>
            <a:xfrm>
              <a:off x="6256065" y="2794281"/>
              <a:ext cx="179986" cy="239584"/>
            </a:xfrm>
            <a:custGeom>
              <a:avLst/>
              <a:gdLst/>
              <a:ahLst/>
              <a:cxnLst/>
              <a:rect l="l" t="t" r="r" b="b"/>
              <a:pathLst>
                <a:path w="4228" h="5628" extrusionOk="0">
                  <a:moveTo>
                    <a:pt x="1609" y="1"/>
                  </a:moveTo>
                  <a:cubicBezTo>
                    <a:pt x="1159" y="1"/>
                    <a:pt x="794" y="132"/>
                    <a:pt x="679" y="462"/>
                  </a:cubicBezTo>
                  <a:cubicBezTo>
                    <a:pt x="572" y="760"/>
                    <a:pt x="1036" y="1129"/>
                    <a:pt x="1453" y="1379"/>
                  </a:cubicBezTo>
                  <a:cubicBezTo>
                    <a:pt x="739" y="1415"/>
                    <a:pt x="191" y="1712"/>
                    <a:pt x="191" y="2081"/>
                  </a:cubicBezTo>
                  <a:cubicBezTo>
                    <a:pt x="191" y="2439"/>
                    <a:pt x="655" y="2748"/>
                    <a:pt x="1310" y="2903"/>
                  </a:cubicBezTo>
                  <a:cubicBezTo>
                    <a:pt x="548" y="3022"/>
                    <a:pt x="0" y="3367"/>
                    <a:pt x="60" y="3736"/>
                  </a:cubicBezTo>
                  <a:cubicBezTo>
                    <a:pt x="108" y="4046"/>
                    <a:pt x="548" y="4284"/>
                    <a:pt x="1155" y="4355"/>
                  </a:cubicBezTo>
                  <a:cubicBezTo>
                    <a:pt x="608" y="4379"/>
                    <a:pt x="227" y="4534"/>
                    <a:pt x="227" y="4879"/>
                  </a:cubicBezTo>
                  <a:cubicBezTo>
                    <a:pt x="227" y="5285"/>
                    <a:pt x="891" y="5628"/>
                    <a:pt x="1671" y="5628"/>
                  </a:cubicBezTo>
                  <a:cubicBezTo>
                    <a:pt x="1783" y="5628"/>
                    <a:pt x="1897" y="5621"/>
                    <a:pt x="2013" y="5606"/>
                  </a:cubicBezTo>
                  <a:cubicBezTo>
                    <a:pt x="2882" y="5510"/>
                    <a:pt x="3108" y="5046"/>
                    <a:pt x="3060" y="4748"/>
                  </a:cubicBezTo>
                  <a:cubicBezTo>
                    <a:pt x="3036" y="4510"/>
                    <a:pt x="2644" y="4355"/>
                    <a:pt x="2239" y="4296"/>
                  </a:cubicBezTo>
                  <a:cubicBezTo>
                    <a:pt x="3036" y="4129"/>
                    <a:pt x="3322" y="3784"/>
                    <a:pt x="3275" y="3510"/>
                  </a:cubicBezTo>
                  <a:cubicBezTo>
                    <a:pt x="3227" y="3248"/>
                    <a:pt x="2917" y="3034"/>
                    <a:pt x="2465" y="2927"/>
                  </a:cubicBezTo>
                  <a:cubicBezTo>
                    <a:pt x="3048" y="2843"/>
                    <a:pt x="3453" y="2593"/>
                    <a:pt x="3453" y="2260"/>
                  </a:cubicBezTo>
                  <a:cubicBezTo>
                    <a:pt x="3453" y="2093"/>
                    <a:pt x="3334" y="1938"/>
                    <a:pt x="3132" y="1784"/>
                  </a:cubicBezTo>
                  <a:lnTo>
                    <a:pt x="3132" y="1784"/>
                  </a:lnTo>
                  <a:cubicBezTo>
                    <a:pt x="3275" y="1827"/>
                    <a:pt x="3410" y="1846"/>
                    <a:pt x="3532" y="1846"/>
                  </a:cubicBezTo>
                  <a:cubicBezTo>
                    <a:pt x="3843" y="1846"/>
                    <a:pt x="4065" y="1720"/>
                    <a:pt x="4108" y="1557"/>
                  </a:cubicBezTo>
                  <a:cubicBezTo>
                    <a:pt x="4227" y="1176"/>
                    <a:pt x="3370" y="391"/>
                    <a:pt x="2560" y="153"/>
                  </a:cubicBezTo>
                  <a:cubicBezTo>
                    <a:pt x="2239" y="58"/>
                    <a:pt x="1906" y="1"/>
                    <a:pt x="1609" y="1"/>
                  </a:cubicBezTo>
                  <a:close/>
                </a:path>
              </a:pathLst>
            </a:custGeom>
            <a:solidFill>
              <a:srgbClr val="FDD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4" name="Google Shape;1309;p45">
              <a:extLst>
                <a:ext uri="{FF2B5EF4-FFF2-40B4-BE49-F238E27FC236}">
                  <a16:creationId xmlns:a16="http://schemas.microsoft.com/office/drawing/2014/main" id="{FB241F92-B33C-4757-8145-A672D59F279B}"/>
                </a:ext>
              </a:extLst>
            </p:cNvPr>
            <p:cNvGrpSpPr/>
            <p:nvPr/>
          </p:nvGrpSpPr>
          <p:grpSpPr>
            <a:xfrm>
              <a:off x="7097638" y="1998567"/>
              <a:ext cx="296672" cy="263856"/>
              <a:chOff x="2478313" y="1618317"/>
              <a:chExt cx="296672" cy="263856"/>
            </a:xfrm>
          </p:grpSpPr>
          <p:sp>
            <p:nvSpPr>
              <p:cNvPr id="79" name="Google Shape;1310;p45">
                <a:extLst>
                  <a:ext uri="{FF2B5EF4-FFF2-40B4-BE49-F238E27FC236}">
                    <a16:creationId xmlns:a16="http://schemas.microsoft.com/office/drawing/2014/main" id="{E192E324-3FEC-4006-92C5-54EE34D99213}"/>
                  </a:ext>
                </a:extLst>
              </p:cNvPr>
              <p:cNvSpPr/>
              <p:nvPr/>
            </p:nvSpPr>
            <p:spPr>
              <a:xfrm>
                <a:off x="2478313" y="1618317"/>
                <a:ext cx="296672" cy="263856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741" extrusionOk="0">
                    <a:moveTo>
                      <a:pt x="3204" y="1"/>
                    </a:moveTo>
                    <a:cubicBezTo>
                      <a:pt x="2854" y="1"/>
                      <a:pt x="2499" y="66"/>
                      <a:pt x="2156" y="204"/>
                    </a:cubicBezTo>
                    <a:cubicBezTo>
                      <a:pt x="691" y="799"/>
                      <a:pt x="1" y="2466"/>
                      <a:pt x="584" y="3930"/>
                    </a:cubicBezTo>
                    <a:cubicBezTo>
                      <a:pt x="1039" y="5058"/>
                      <a:pt x="2119" y="5741"/>
                      <a:pt x="3250" y="5741"/>
                    </a:cubicBezTo>
                    <a:cubicBezTo>
                      <a:pt x="3601" y="5741"/>
                      <a:pt x="3956" y="5676"/>
                      <a:pt x="4299" y="5538"/>
                    </a:cubicBezTo>
                    <a:cubicBezTo>
                      <a:pt x="5752" y="4954"/>
                      <a:pt x="6454" y="3276"/>
                      <a:pt x="5859" y="1811"/>
                    </a:cubicBezTo>
                    <a:cubicBezTo>
                      <a:pt x="5413" y="684"/>
                      <a:pt x="4336" y="1"/>
                      <a:pt x="3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Google Shape;1311;p45">
                <a:extLst>
                  <a:ext uri="{FF2B5EF4-FFF2-40B4-BE49-F238E27FC236}">
                    <a16:creationId xmlns:a16="http://schemas.microsoft.com/office/drawing/2014/main" id="{FC65D9A9-DFEC-473B-AE2D-3DA3BE195000}"/>
                  </a:ext>
                </a:extLst>
              </p:cNvPr>
              <p:cNvSpPr/>
              <p:nvPr/>
            </p:nvSpPr>
            <p:spPr>
              <a:xfrm>
                <a:off x="2530340" y="1664874"/>
                <a:ext cx="189355" cy="171661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3735" extrusionOk="0">
                    <a:moveTo>
                      <a:pt x="2081" y="1"/>
                    </a:moveTo>
                    <a:cubicBezTo>
                      <a:pt x="1852" y="1"/>
                      <a:pt x="1619" y="43"/>
                      <a:pt x="1393" y="131"/>
                    </a:cubicBezTo>
                    <a:cubicBezTo>
                      <a:pt x="441" y="524"/>
                      <a:pt x="0" y="1608"/>
                      <a:pt x="381" y="2560"/>
                    </a:cubicBezTo>
                    <a:cubicBezTo>
                      <a:pt x="680" y="3285"/>
                      <a:pt x="1379" y="3734"/>
                      <a:pt x="2111" y="3734"/>
                    </a:cubicBezTo>
                    <a:cubicBezTo>
                      <a:pt x="2340" y="3734"/>
                      <a:pt x="2573" y="3690"/>
                      <a:pt x="2798" y="3596"/>
                    </a:cubicBezTo>
                    <a:cubicBezTo>
                      <a:pt x="3655" y="3263"/>
                      <a:pt x="4120" y="2322"/>
                      <a:pt x="3893" y="1429"/>
                    </a:cubicBezTo>
                    <a:lnTo>
                      <a:pt x="3893" y="1429"/>
                    </a:lnTo>
                    <a:cubicBezTo>
                      <a:pt x="3834" y="1477"/>
                      <a:pt x="3774" y="1501"/>
                      <a:pt x="3715" y="1536"/>
                    </a:cubicBezTo>
                    <a:cubicBezTo>
                      <a:pt x="3598" y="1580"/>
                      <a:pt x="3481" y="1602"/>
                      <a:pt x="3373" y="1602"/>
                    </a:cubicBezTo>
                    <a:cubicBezTo>
                      <a:pt x="3160" y="1602"/>
                      <a:pt x="2984" y="1520"/>
                      <a:pt x="2929" y="1370"/>
                    </a:cubicBezTo>
                    <a:cubicBezTo>
                      <a:pt x="2834" y="1131"/>
                      <a:pt x="3036" y="834"/>
                      <a:pt x="3369" y="703"/>
                    </a:cubicBezTo>
                    <a:cubicBezTo>
                      <a:pt x="3417" y="679"/>
                      <a:pt x="3453" y="667"/>
                      <a:pt x="3489" y="655"/>
                    </a:cubicBezTo>
                    <a:cubicBezTo>
                      <a:pt x="3137" y="237"/>
                      <a:pt x="2621" y="1"/>
                      <a:pt x="2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5" name="Google Shape;1312;p45">
              <a:extLst>
                <a:ext uri="{FF2B5EF4-FFF2-40B4-BE49-F238E27FC236}">
                  <a16:creationId xmlns:a16="http://schemas.microsoft.com/office/drawing/2014/main" id="{350B36AE-6861-4DC8-9409-30120D83845F}"/>
                </a:ext>
              </a:extLst>
            </p:cNvPr>
            <p:cNvGrpSpPr/>
            <p:nvPr/>
          </p:nvGrpSpPr>
          <p:grpSpPr>
            <a:xfrm>
              <a:off x="6664038" y="1938442"/>
              <a:ext cx="296672" cy="263856"/>
              <a:chOff x="2544725" y="1618317"/>
              <a:chExt cx="296672" cy="263856"/>
            </a:xfrm>
          </p:grpSpPr>
          <p:sp>
            <p:nvSpPr>
              <p:cNvPr id="77" name="Google Shape;1313;p45">
                <a:extLst>
                  <a:ext uri="{FF2B5EF4-FFF2-40B4-BE49-F238E27FC236}">
                    <a16:creationId xmlns:a16="http://schemas.microsoft.com/office/drawing/2014/main" id="{D7D06C6F-94EA-4ED5-ACA2-333ABFD8582F}"/>
                  </a:ext>
                </a:extLst>
              </p:cNvPr>
              <p:cNvSpPr/>
              <p:nvPr/>
            </p:nvSpPr>
            <p:spPr>
              <a:xfrm>
                <a:off x="2544725" y="1618317"/>
                <a:ext cx="296672" cy="263856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741" extrusionOk="0">
                    <a:moveTo>
                      <a:pt x="3204" y="1"/>
                    </a:moveTo>
                    <a:cubicBezTo>
                      <a:pt x="2854" y="1"/>
                      <a:pt x="2499" y="66"/>
                      <a:pt x="2156" y="204"/>
                    </a:cubicBezTo>
                    <a:cubicBezTo>
                      <a:pt x="691" y="799"/>
                      <a:pt x="1" y="2466"/>
                      <a:pt x="584" y="3930"/>
                    </a:cubicBezTo>
                    <a:cubicBezTo>
                      <a:pt x="1039" y="5058"/>
                      <a:pt x="2119" y="5741"/>
                      <a:pt x="3250" y="5741"/>
                    </a:cubicBezTo>
                    <a:cubicBezTo>
                      <a:pt x="3601" y="5741"/>
                      <a:pt x="3956" y="5676"/>
                      <a:pt x="4299" y="5538"/>
                    </a:cubicBezTo>
                    <a:cubicBezTo>
                      <a:pt x="5752" y="4954"/>
                      <a:pt x="6454" y="3276"/>
                      <a:pt x="5859" y="1811"/>
                    </a:cubicBezTo>
                    <a:cubicBezTo>
                      <a:pt x="5413" y="684"/>
                      <a:pt x="4336" y="1"/>
                      <a:pt x="3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Google Shape;1314;p45">
                <a:extLst>
                  <a:ext uri="{FF2B5EF4-FFF2-40B4-BE49-F238E27FC236}">
                    <a16:creationId xmlns:a16="http://schemas.microsoft.com/office/drawing/2014/main" id="{A3D8A516-98D8-4C3D-8973-81BF1F480D36}"/>
                  </a:ext>
                </a:extLst>
              </p:cNvPr>
              <p:cNvSpPr/>
              <p:nvPr/>
            </p:nvSpPr>
            <p:spPr>
              <a:xfrm>
                <a:off x="2596752" y="1664874"/>
                <a:ext cx="189355" cy="171661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3735" extrusionOk="0">
                    <a:moveTo>
                      <a:pt x="2081" y="1"/>
                    </a:moveTo>
                    <a:cubicBezTo>
                      <a:pt x="1852" y="1"/>
                      <a:pt x="1619" y="43"/>
                      <a:pt x="1393" y="131"/>
                    </a:cubicBezTo>
                    <a:cubicBezTo>
                      <a:pt x="441" y="524"/>
                      <a:pt x="0" y="1608"/>
                      <a:pt x="381" y="2560"/>
                    </a:cubicBezTo>
                    <a:cubicBezTo>
                      <a:pt x="680" y="3285"/>
                      <a:pt x="1379" y="3734"/>
                      <a:pt x="2111" y="3734"/>
                    </a:cubicBezTo>
                    <a:cubicBezTo>
                      <a:pt x="2340" y="3734"/>
                      <a:pt x="2573" y="3690"/>
                      <a:pt x="2798" y="3596"/>
                    </a:cubicBezTo>
                    <a:cubicBezTo>
                      <a:pt x="3655" y="3263"/>
                      <a:pt x="4120" y="2322"/>
                      <a:pt x="3893" y="1429"/>
                    </a:cubicBezTo>
                    <a:lnTo>
                      <a:pt x="3893" y="1429"/>
                    </a:lnTo>
                    <a:cubicBezTo>
                      <a:pt x="3834" y="1477"/>
                      <a:pt x="3774" y="1501"/>
                      <a:pt x="3715" y="1536"/>
                    </a:cubicBezTo>
                    <a:cubicBezTo>
                      <a:pt x="3598" y="1580"/>
                      <a:pt x="3481" y="1602"/>
                      <a:pt x="3373" y="1602"/>
                    </a:cubicBezTo>
                    <a:cubicBezTo>
                      <a:pt x="3160" y="1602"/>
                      <a:pt x="2984" y="1520"/>
                      <a:pt x="2929" y="1370"/>
                    </a:cubicBezTo>
                    <a:cubicBezTo>
                      <a:pt x="2834" y="1131"/>
                      <a:pt x="3036" y="834"/>
                      <a:pt x="3369" y="703"/>
                    </a:cubicBezTo>
                    <a:cubicBezTo>
                      <a:pt x="3417" y="679"/>
                      <a:pt x="3453" y="667"/>
                      <a:pt x="3489" y="655"/>
                    </a:cubicBezTo>
                    <a:cubicBezTo>
                      <a:pt x="3137" y="237"/>
                      <a:pt x="2621" y="1"/>
                      <a:pt x="2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6" name="Google Shape;1315;p45">
              <a:extLst>
                <a:ext uri="{FF2B5EF4-FFF2-40B4-BE49-F238E27FC236}">
                  <a16:creationId xmlns:a16="http://schemas.microsoft.com/office/drawing/2014/main" id="{78EA256E-802D-49CE-9DC7-F9B80F9F171C}"/>
                </a:ext>
              </a:extLst>
            </p:cNvPr>
            <p:cNvSpPr/>
            <p:nvPr/>
          </p:nvSpPr>
          <p:spPr>
            <a:xfrm rot="1429433">
              <a:off x="6441131" y="1725916"/>
              <a:ext cx="1231303" cy="733864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oogle Shape;2021;p58">
            <a:extLst>
              <a:ext uri="{FF2B5EF4-FFF2-40B4-BE49-F238E27FC236}">
                <a16:creationId xmlns:a16="http://schemas.microsoft.com/office/drawing/2014/main" id="{F9ED3DA8-2722-40B3-9EAC-B0237074E4F5}"/>
              </a:ext>
            </a:extLst>
          </p:cNvPr>
          <p:cNvGrpSpPr/>
          <p:nvPr/>
        </p:nvGrpSpPr>
        <p:grpSpPr>
          <a:xfrm>
            <a:off x="207730" y="1024983"/>
            <a:ext cx="1133073" cy="1904627"/>
            <a:chOff x="5944234" y="1062782"/>
            <a:chExt cx="2362067" cy="3519994"/>
          </a:xfrm>
        </p:grpSpPr>
        <p:sp>
          <p:nvSpPr>
            <p:cNvPr id="82" name="Google Shape;2022;p58">
              <a:extLst>
                <a:ext uri="{FF2B5EF4-FFF2-40B4-BE49-F238E27FC236}">
                  <a16:creationId xmlns:a16="http://schemas.microsoft.com/office/drawing/2014/main" id="{91DDA72C-C5F8-4ED0-B7EE-E687A5C2596E}"/>
                </a:ext>
              </a:extLst>
            </p:cNvPr>
            <p:cNvSpPr/>
            <p:nvPr/>
          </p:nvSpPr>
          <p:spPr>
            <a:xfrm>
              <a:off x="6611534" y="1075249"/>
              <a:ext cx="1646018" cy="1751485"/>
            </a:xfrm>
            <a:custGeom>
              <a:avLst/>
              <a:gdLst/>
              <a:ahLst/>
              <a:cxnLst/>
              <a:rect l="l" t="t" r="r" b="b"/>
              <a:pathLst>
                <a:path w="54531" h="58025" extrusionOk="0">
                  <a:moveTo>
                    <a:pt x="32055" y="0"/>
                  </a:moveTo>
                  <a:cubicBezTo>
                    <a:pt x="27335" y="0"/>
                    <a:pt x="23058" y="1161"/>
                    <a:pt x="20707" y="3145"/>
                  </a:cubicBezTo>
                  <a:cubicBezTo>
                    <a:pt x="17766" y="3617"/>
                    <a:pt x="7543" y="5766"/>
                    <a:pt x="5669" y="12805"/>
                  </a:cubicBezTo>
                  <a:cubicBezTo>
                    <a:pt x="4602" y="16812"/>
                    <a:pt x="6019" y="19387"/>
                    <a:pt x="5257" y="24582"/>
                  </a:cubicBezTo>
                  <a:cubicBezTo>
                    <a:pt x="4968" y="26593"/>
                    <a:pt x="2363" y="28680"/>
                    <a:pt x="2058" y="30798"/>
                  </a:cubicBezTo>
                  <a:cubicBezTo>
                    <a:pt x="1677" y="33449"/>
                    <a:pt x="3597" y="36070"/>
                    <a:pt x="3261" y="38599"/>
                  </a:cubicBezTo>
                  <a:cubicBezTo>
                    <a:pt x="2987" y="40580"/>
                    <a:pt x="671" y="44236"/>
                    <a:pt x="473" y="45973"/>
                  </a:cubicBezTo>
                  <a:cubicBezTo>
                    <a:pt x="1" y="49995"/>
                    <a:pt x="1357" y="51717"/>
                    <a:pt x="1997" y="52890"/>
                  </a:cubicBezTo>
                  <a:cubicBezTo>
                    <a:pt x="1997" y="52890"/>
                    <a:pt x="2972" y="53073"/>
                    <a:pt x="4587" y="53393"/>
                  </a:cubicBezTo>
                  <a:cubicBezTo>
                    <a:pt x="4591" y="53394"/>
                    <a:pt x="4594" y="53394"/>
                    <a:pt x="4598" y="53394"/>
                  </a:cubicBezTo>
                  <a:cubicBezTo>
                    <a:pt x="4976" y="53394"/>
                    <a:pt x="5627" y="50375"/>
                    <a:pt x="6079" y="50375"/>
                  </a:cubicBezTo>
                  <a:cubicBezTo>
                    <a:pt x="6084" y="50375"/>
                    <a:pt x="6090" y="50375"/>
                    <a:pt x="6095" y="50376"/>
                  </a:cubicBezTo>
                  <a:cubicBezTo>
                    <a:pt x="6629" y="50468"/>
                    <a:pt x="6964" y="53804"/>
                    <a:pt x="7604" y="53896"/>
                  </a:cubicBezTo>
                  <a:cubicBezTo>
                    <a:pt x="11970" y="54601"/>
                    <a:pt x="18151" y="55392"/>
                    <a:pt x="23411" y="55392"/>
                  </a:cubicBezTo>
                  <a:cubicBezTo>
                    <a:pt x="23603" y="55392"/>
                    <a:pt x="23793" y="55391"/>
                    <a:pt x="23982" y="55389"/>
                  </a:cubicBezTo>
                  <a:cubicBezTo>
                    <a:pt x="23998" y="55480"/>
                    <a:pt x="24013" y="55526"/>
                    <a:pt x="24013" y="55526"/>
                  </a:cubicBezTo>
                  <a:cubicBezTo>
                    <a:pt x="29467" y="57492"/>
                    <a:pt x="39066" y="57964"/>
                    <a:pt x="45191" y="58025"/>
                  </a:cubicBezTo>
                  <a:cubicBezTo>
                    <a:pt x="45815" y="58025"/>
                    <a:pt x="46714" y="54810"/>
                    <a:pt x="47263" y="54810"/>
                  </a:cubicBezTo>
                  <a:cubicBezTo>
                    <a:pt x="47718" y="54810"/>
                    <a:pt x="47856" y="58025"/>
                    <a:pt x="48233" y="58025"/>
                  </a:cubicBezTo>
                  <a:cubicBezTo>
                    <a:pt x="48234" y="58025"/>
                    <a:pt x="48236" y="58025"/>
                    <a:pt x="48238" y="58025"/>
                  </a:cubicBezTo>
                  <a:cubicBezTo>
                    <a:pt x="49883" y="58010"/>
                    <a:pt x="50889" y="57994"/>
                    <a:pt x="50889" y="57994"/>
                  </a:cubicBezTo>
                  <a:cubicBezTo>
                    <a:pt x="51666" y="56867"/>
                    <a:pt x="53281" y="55404"/>
                    <a:pt x="53494" y="51382"/>
                  </a:cubicBezTo>
                  <a:cubicBezTo>
                    <a:pt x="53586" y="49630"/>
                    <a:pt x="51910" y="45638"/>
                    <a:pt x="51986" y="43657"/>
                  </a:cubicBezTo>
                  <a:cubicBezTo>
                    <a:pt x="52062" y="41098"/>
                    <a:pt x="54408" y="38828"/>
                    <a:pt x="54469" y="36161"/>
                  </a:cubicBezTo>
                  <a:cubicBezTo>
                    <a:pt x="54530" y="34059"/>
                    <a:pt x="52291" y="31545"/>
                    <a:pt x="52352" y="29518"/>
                  </a:cubicBezTo>
                  <a:cubicBezTo>
                    <a:pt x="52489" y="24277"/>
                    <a:pt x="54073" y="21977"/>
                    <a:pt x="53921" y="17832"/>
                  </a:cubicBezTo>
                  <a:cubicBezTo>
                    <a:pt x="53439" y="4950"/>
                    <a:pt x="41802" y="0"/>
                    <a:pt x="32055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Google Shape;2023;p58">
              <a:extLst>
                <a:ext uri="{FF2B5EF4-FFF2-40B4-BE49-F238E27FC236}">
                  <a16:creationId xmlns:a16="http://schemas.microsoft.com/office/drawing/2014/main" id="{04462038-A108-47A5-8805-ED8DBF4F5DCA}"/>
                </a:ext>
              </a:extLst>
            </p:cNvPr>
            <p:cNvSpPr/>
            <p:nvPr/>
          </p:nvSpPr>
          <p:spPr>
            <a:xfrm>
              <a:off x="7111458" y="1062782"/>
              <a:ext cx="143530" cy="186966"/>
            </a:xfrm>
            <a:custGeom>
              <a:avLst/>
              <a:gdLst/>
              <a:ahLst/>
              <a:cxnLst/>
              <a:rect l="l" t="t" r="r" b="b"/>
              <a:pathLst>
                <a:path w="4755" h="6194" extrusionOk="0">
                  <a:moveTo>
                    <a:pt x="3303" y="1"/>
                  </a:moveTo>
                  <a:cubicBezTo>
                    <a:pt x="3210" y="1"/>
                    <a:pt x="3117" y="22"/>
                    <a:pt x="3032" y="69"/>
                  </a:cubicBezTo>
                  <a:cubicBezTo>
                    <a:pt x="2667" y="267"/>
                    <a:pt x="2636" y="785"/>
                    <a:pt x="2651" y="1196"/>
                  </a:cubicBezTo>
                  <a:lnTo>
                    <a:pt x="2819" y="5021"/>
                  </a:lnTo>
                  <a:lnTo>
                    <a:pt x="2819" y="5021"/>
                  </a:lnTo>
                  <a:lnTo>
                    <a:pt x="1509" y="1654"/>
                  </a:lnTo>
                  <a:cubicBezTo>
                    <a:pt x="1365" y="1265"/>
                    <a:pt x="1099" y="795"/>
                    <a:pt x="711" y="795"/>
                  </a:cubicBezTo>
                  <a:cubicBezTo>
                    <a:pt x="688" y="795"/>
                    <a:pt x="664" y="797"/>
                    <a:pt x="640" y="800"/>
                  </a:cubicBezTo>
                  <a:cubicBezTo>
                    <a:pt x="138" y="861"/>
                    <a:pt x="0" y="1501"/>
                    <a:pt x="77" y="2004"/>
                  </a:cubicBezTo>
                  <a:cubicBezTo>
                    <a:pt x="305" y="3649"/>
                    <a:pt x="1250" y="5203"/>
                    <a:pt x="2591" y="6194"/>
                  </a:cubicBezTo>
                  <a:lnTo>
                    <a:pt x="4007" y="5508"/>
                  </a:lnTo>
                  <a:cubicBezTo>
                    <a:pt x="4647" y="4107"/>
                    <a:pt x="4754" y="2492"/>
                    <a:pt x="4312" y="1044"/>
                  </a:cubicBezTo>
                  <a:cubicBezTo>
                    <a:pt x="4221" y="755"/>
                    <a:pt x="4099" y="450"/>
                    <a:pt x="3870" y="252"/>
                  </a:cubicBezTo>
                  <a:cubicBezTo>
                    <a:pt x="3723" y="105"/>
                    <a:pt x="3511" y="1"/>
                    <a:pt x="3303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Google Shape;2024;p58">
              <a:extLst>
                <a:ext uri="{FF2B5EF4-FFF2-40B4-BE49-F238E27FC236}">
                  <a16:creationId xmlns:a16="http://schemas.microsoft.com/office/drawing/2014/main" id="{015171EB-8514-4B10-B1B3-1CEDDE9266FE}"/>
                </a:ext>
              </a:extLst>
            </p:cNvPr>
            <p:cNvSpPr/>
            <p:nvPr/>
          </p:nvSpPr>
          <p:spPr>
            <a:xfrm>
              <a:off x="6585786" y="1196200"/>
              <a:ext cx="618611" cy="1496240"/>
            </a:xfrm>
            <a:custGeom>
              <a:avLst/>
              <a:gdLst/>
              <a:ahLst/>
              <a:cxnLst/>
              <a:rect l="l" t="t" r="r" b="b"/>
              <a:pathLst>
                <a:path w="20494" h="49569" extrusionOk="0">
                  <a:moveTo>
                    <a:pt x="18766" y="0"/>
                  </a:moveTo>
                  <a:cubicBezTo>
                    <a:pt x="16714" y="0"/>
                    <a:pt x="12315" y="912"/>
                    <a:pt x="9858" y="2947"/>
                  </a:cubicBezTo>
                  <a:cubicBezTo>
                    <a:pt x="7085" y="5248"/>
                    <a:pt x="5379" y="8432"/>
                    <a:pt x="5227" y="11692"/>
                  </a:cubicBezTo>
                  <a:cubicBezTo>
                    <a:pt x="5181" y="12927"/>
                    <a:pt x="5303" y="14222"/>
                    <a:pt x="5440" y="15456"/>
                  </a:cubicBezTo>
                  <a:cubicBezTo>
                    <a:pt x="5714" y="17832"/>
                    <a:pt x="5958" y="20087"/>
                    <a:pt x="4968" y="22129"/>
                  </a:cubicBezTo>
                  <a:cubicBezTo>
                    <a:pt x="4678" y="22708"/>
                    <a:pt x="4297" y="23272"/>
                    <a:pt x="3916" y="23820"/>
                  </a:cubicBezTo>
                  <a:cubicBezTo>
                    <a:pt x="3353" y="24643"/>
                    <a:pt x="2758" y="25496"/>
                    <a:pt x="2515" y="26471"/>
                  </a:cubicBezTo>
                  <a:cubicBezTo>
                    <a:pt x="2103" y="28101"/>
                    <a:pt x="2698" y="29762"/>
                    <a:pt x="3292" y="31362"/>
                  </a:cubicBezTo>
                  <a:cubicBezTo>
                    <a:pt x="3855" y="32916"/>
                    <a:pt x="4450" y="34546"/>
                    <a:pt x="4069" y="36116"/>
                  </a:cubicBezTo>
                  <a:cubicBezTo>
                    <a:pt x="3825" y="37136"/>
                    <a:pt x="3216" y="38005"/>
                    <a:pt x="2606" y="38843"/>
                  </a:cubicBezTo>
                  <a:cubicBezTo>
                    <a:pt x="2286" y="39300"/>
                    <a:pt x="1936" y="39772"/>
                    <a:pt x="1646" y="40275"/>
                  </a:cubicBezTo>
                  <a:cubicBezTo>
                    <a:pt x="1" y="43216"/>
                    <a:pt x="488" y="47116"/>
                    <a:pt x="2835" y="49569"/>
                  </a:cubicBezTo>
                  <a:lnTo>
                    <a:pt x="2926" y="49523"/>
                  </a:lnTo>
                  <a:cubicBezTo>
                    <a:pt x="641" y="47131"/>
                    <a:pt x="153" y="43322"/>
                    <a:pt x="1768" y="40443"/>
                  </a:cubicBezTo>
                  <a:cubicBezTo>
                    <a:pt x="2027" y="39955"/>
                    <a:pt x="2378" y="39467"/>
                    <a:pt x="2698" y="39010"/>
                  </a:cubicBezTo>
                  <a:cubicBezTo>
                    <a:pt x="3307" y="38142"/>
                    <a:pt x="3962" y="37258"/>
                    <a:pt x="4206" y="36222"/>
                  </a:cubicBezTo>
                  <a:cubicBezTo>
                    <a:pt x="4602" y="34577"/>
                    <a:pt x="4008" y="32947"/>
                    <a:pt x="3429" y="31347"/>
                  </a:cubicBezTo>
                  <a:cubicBezTo>
                    <a:pt x="2850" y="29762"/>
                    <a:pt x="2256" y="28117"/>
                    <a:pt x="2667" y="26547"/>
                  </a:cubicBezTo>
                  <a:cubicBezTo>
                    <a:pt x="2896" y="25588"/>
                    <a:pt x="3475" y="24750"/>
                    <a:pt x="4038" y="23957"/>
                  </a:cubicBezTo>
                  <a:cubicBezTo>
                    <a:pt x="4419" y="23394"/>
                    <a:pt x="4815" y="22830"/>
                    <a:pt x="5105" y="22220"/>
                  </a:cubicBezTo>
                  <a:cubicBezTo>
                    <a:pt x="6095" y="20118"/>
                    <a:pt x="5836" y="17741"/>
                    <a:pt x="5592" y="15456"/>
                  </a:cubicBezTo>
                  <a:cubicBezTo>
                    <a:pt x="5455" y="14222"/>
                    <a:pt x="5333" y="12942"/>
                    <a:pt x="5379" y="11708"/>
                  </a:cubicBezTo>
                  <a:cubicBezTo>
                    <a:pt x="5531" y="8508"/>
                    <a:pt x="7207" y="5370"/>
                    <a:pt x="9950" y="3099"/>
                  </a:cubicBezTo>
                  <a:cubicBezTo>
                    <a:pt x="12376" y="1095"/>
                    <a:pt x="16685" y="198"/>
                    <a:pt x="18719" y="198"/>
                  </a:cubicBezTo>
                  <a:cubicBezTo>
                    <a:pt x="18818" y="198"/>
                    <a:pt x="18912" y="200"/>
                    <a:pt x="19000" y="205"/>
                  </a:cubicBezTo>
                  <a:cubicBezTo>
                    <a:pt x="19396" y="220"/>
                    <a:pt x="19670" y="311"/>
                    <a:pt x="19823" y="494"/>
                  </a:cubicBezTo>
                  <a:cubicBezTo>
                    <a:pt x="20082" y="799"/>
                    <a:pt x="20066" y="1302"/>
                    <a:pt x="20036" y="1911"/>
                  </a:cubicBezTo>
                  <a:cubicBezTo>
                    <a:pt x="20006" y="2597"/>
                    <a:pt x="19960" y="3389"/>
                    <a:pt x="20310" y="4151"/>
                  </a:cubicBezTo>
                  <a:lnTo>
                    <a:pt x="20493" y="4074"/>
                  </a:lnTo>
                  <a:cubicBezTo>
                    <a:pt x="20143" y="3343"/>
                    <a:pt x="20188" y="2581"/>
                    <a:pt x="20219" y="1911"/>
                  </a:cubicBezTo>
                  <a:cubicBezTo>
                    <a:pt x="20265" y="1271"/>
                    <a:pt x="20295" y="692"/>
                    <a:pt x="19975" y="357"/>
                  </a:cubicBezTo>
                  <a:cubicBezTo>
                    <a:pt x="19777" y="144"/>
                    <a:pt x="19472" y="37"/>
                    <a:pt x="19046" y="6"/>
                  </a:cubicBezTo>
                  <a:cubicBezTo>
                    <a:pt x="18958" y="2"/>
                    <a:pt x="18865" y="0"/>
                    <a:pt x="18766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Google Shape;2025;p58">
              <a:extLst>
                <a:ext uri="{FF2B5EF4-FFF2-40B4-BE49-F238E27FC236}">
                  <a16:creationId xmlns:a16="http://schemas.microsoft.com/office/drawing/2014/main" id="{E655E538-99AB-4086-9232-C47518A231CD}"/>
                </a:ext>
              </a:extLst>
            </p:cNvPr>
            <p:cNvSpPr/>
            <p:nvPr/>
          </p:nvSpPr>
          <p:spPr>
            <a:xfrm>
              <a:off x="7655965" y="1123243"/>
              <a:ext cx="650336" cy="1720968"/>
            </a:xfrm>
            <a:custGeom>
              <a:avLst/>
              <a:gdLst/>
              <a:ahLst/>
              <a:cxnLst/>
              <a:rect l="l" t="t" r="r" b="b"/>
              <a:pathLst>
                <a:path w="21545" h="57014" extrusionOk="0">
                  <a:moveTo>
                    <a:pt x="16" y="1"/>
                  </a:moveTo>
                  <a:lnTo>
                    <a:pt x="1" y="184"/>
                  </a:lnTo>
                  <a:cubicBezTo>
                    <a:pt x="3901" y="473"/>
                    <a:pt x="8914" y="1113"/>
                    <a:pt x="13149" y="3612"/>
                  </a:cubicBezTo>
                  <a:cubicBezTo>
                    <a:pt x="17415" y="6126"/>
                    <a:pt x="20173" y="10453"/>
                    <a:pt x="20158" y="14612"/>
                  </a:cubicBezTo>
                  <a:cubicBezTo>
                    <a:pt x="20158" y="16547"/>
                    <a:pt x="19594" y="18452"/>
                    <a:pt x="19061" y="20295"/>
                  </a:cubicBezTo>
                  <a:cubicBezTo>
                    <a:pt x="18909" y="20813"/>
                    <a:pt x="18741" y="21346"/>
                    <a:pt x="18604" y="21880"/>
                  </a:cubicBezTo>
                  <a:cubicBezTo>
                    <a:pt x="18071" y="23860"/>
                    <a:pt x="17507" y="26770"/>
                    <a:pt x="18573" y="29269"/>
                  </a:cubicBezTo>
                  <a:cubicBezTo>
                    <a:pt x="18878" y="29955"/>
                    <a:pt x="19289" y="30625"/>
                    <a:pt x="19701" y="31265"/>
                  </a:cubicBezTo>
                  <a:cubicBezTo>
                    <a:pt x="20554" y="32606"/>
                    <a:pt x="21346" y="33870"/>
                    <a:pt x="21148" y="35348"/>
                  </a:cubicBezTo>
                  <a:cubicBezTo>
                    <a:pt x="20996" y="36415"/>
                    <a:pt x="20341" y="37268"/>
                    <a:pt x="19655" y="38167"/>
                  </a:cubicBezTo>
                  <a:cubicBezTo>
                    <a:pt x="19107" y="38883"/>
                    <a:pt x="18528" y="39630"/>
                    <a:pt x="18253" y="40483"/>
                  </a:cubicBezTo>
                  <a:cubicBezTo>
                    <a:pt x="17690" y="42159"/>
                    <a:pt x="18269" y="43896"/>
                    <a:pt x="18817" y="45572"/>
                  </a:cubicBezTo>
                  <a:cubicBezTo>
                    <a:pt x="19030" y="46196"/>
                    <a:pt x="19244" y="46821"/>
                    <a:pt x="19396" y="47461"/>
                  </a:cubicBezTo>
                  <a:cubicBezTo>
                    <a:pt x="20188" y="50752"/>
                    <a:pt x="19289" y="54363"/>
                    <a:pt x="17050" y="56907"/>
                  </a:cubicBezTo>
                  <a:lnTo>
                    <a:pt x="17187" y="57014"/>
                  </a:lnTo>
                  <a:cubicBezTo>
                    <a:pt x="19472" y="54424"/>
                    <a:pt x="20386" y="50752"/>
                    <a:pt x="19579" y="47461"/>
                  </a:cubicBezTo>
                  <a:cubicBezTo>
                    <a:pt x="19427" y="46806"/>
                    <a:pt x="19213" y="46181"/>
                    <a:pt x="19015" y="45556"/>
                  </a:cubicBezTo>
                  <a:cubicBezTo>
                    <a:pt x="18451" y="43896"/>
                    <a:pt x="17903" y="42204"/>
                    <a:pt x="18436" y="40574"/>
                  </a:cubicBezTo>
                  <a:cubicBezTo>
                    <a:pt x="18695" y="39767"/>
                    <a:pt x="19274" y="39020"/>
                    <a:pt x="19807" y="38319"/>
                  </a:cubicBezTo>
                  <a:cubicBezTo>
                    <a:pt x="20478" y="37420"/>
                    <a:pt x="21179" y="36506"/>
                    <a:pt x="21331" y="35394"/>
                  </a:cubicBezTo>
                  <a:cubicBezTo>
                    <a:pt x="21544" y="33855"/>
                    <a:pt x="20691" y="32499"/>
                    <a:pt x="19868" y="31189"/>
                  </a:cubicBezTo>
                  <a:cubicBezTo>
                    <a:pt x="19457" y="30549"/>
                    <a:pt x="19046" y="29894"/>
                    <a:pt x="18756" y="29208"/>
                  </a:cubicBezTo>
                  <a:cubicBezTo>
                    <a:pt x="17720" y="26755"/>
                    <a:pt x="18284" y="23876"/>
                    <a:pt x="18802" y="21941"/>
                  </a:cubicBezTo>
                  <a:cubicBezTo>
                    <a:pt x="18924" y="21407"/>
                    <a:pt x="19076" y="20859"/>
                    <a:pt x="19244" y="20356"/>
                  </a:cubicBezTo>
                  <a:cubicBezTo>
                    <a:pt x="19792" y="18482"/>
                    <a:pt x="20341" y="16578"/>
                    <a:pt x="20341" y="14612"/>
                  </a:cubicBezTo>
                  <a:cubicBezTo>
                    <a:pt x="20356" y="10316"/>
                    <a:pt x="17644" y="6034"/>
                    <a:pt x="13256" y="3444"/>
                  </a:cubicBezTo>
                  <a:cubicBezTo>
                    <a:pt x="8990" y="930"/>
                    <a:pt x="3947" y="275"/>
                    <a:pt x="1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" name="Google Shape;2026;p58">
              <a:extLst>
                <a:ext uri="{FF2B5EF4-FFF2-40B4-BE49-F238E27FC236}">
                  <a16:creationId xmlns:a16="http://schemas.microsoft.com/office/drawing/2014/main" id="{1CF0D8AD-8778-4AE6-9E21-E4EF38C5024F}"/>
                </a:ext>
              </a:extLst>
            </p:cNvPr>
            <p:cNvSpPr/>
            <p:nvPr/>
          </p:nvSpPr>
          <p:spPr>
            <a:xfrm>
              <a:off x="6715491" y="1256902"/>
              <a:ext cx="385402" cy="1372301"/>
            </a:xfrm>
            <a:custGeom>
              <a:avLst/>
              <a:gdLst/>
              <a:ahLst/>
              <a:cxnLst/>
              <a:rect l="l" t="t" r="r" b="b"/>
              <a:pathLst>
                <a:path w="12768" h="45463" extrusionOk="0">
                  <a:moveTo>
                    <a:pt x="12700" y="0"/>
                  </a:moveTo>
                  <a:cubicBezTo>
                    <a:pt x="12693" y="0"/>
                    <a:pt x="12686" y="2"/>
                    <a:pt x="12677" y="7"/>
                  </a:cubicBezTo>
                  <a:cubicBezTo>
                    <a:pt x="10757" y="982"/>
                    <a:pt x="9050" y="2383"/>
                    <a:pt x="7725" y="4105"/>
                  </a:cubicBezTo>
                  <a:cubicBezTo>
                    <a:pt x="6415" y="5811"/>
                    <a:pt x="5470" y="7807"/>
                    <a:pt x="5028" y="9925"/>
                  </a:cubicBezTo>
                  <a:cubicBezTo>
                    <a:pt x="4586" y="12043"/>
                    <a:pt x="4617" y="14267"/>
                    <a:pt x="5104" y="16370"/>
                  </a:cubicBezTo>
                  <a:cubicBezTo>
                    <a:pt x="5241" y="16903"/>
                    <a:pt x="5379" y="17406"/>
                    <a:pt x="5561" y="17924"/>
                  </a:cubicBezTo>
                  <a:cubicBezTo>
                    <a:pt x="5729" y="18442"/>
                    <a:pt x="5958" y="18930"/>
                    <a:pt x="6156" y="19432"/>
                  </a:cubicBezTo>
                  <a:cubicBezTo>
                    <a:pt x="6338" y="19920"/>
                    <a:pt x="6521" y="20438"/>
                    <a:pt x="6628" y="20956"/>
                  </a:cubicBezTo>
                  <a:cubicBezTo>
                    <a:pt x="6735" y="21474"/>
                    <a:pt x="6780" y="22007"/>
                    <a:pt x="6658" y="22510"/>
                  </a:cubicBezTo>
                  <a:cubicBezTo>
                    <a:pt x="6567" y="23028"/>
                    <a:pt x="6308" y="23485"/>
                    <a:pt x="5958" y="23881"/>
                  </a:cubicBezTo>
                  <a:cubicBezTo>
                    <a:pt x="5622" y="24262"/>
                    <a:pt x="5196" y="24597"/>
                    <a:pt x="4754" y="24917"/>
                  </a:cubicBezTo>
                  <a:cubicBezTo>
                    <a:pt x="4327" y="25237"/>
                    <a:pt x="3885" y="25542"/>
                    <a:pt x="3459" y="25892"/>
                  </a:cubicBezTo>
                  <a:cubicBezTo>
                    <a:pt x="3063" y="26228"/>
                    <a:pt x="2667" y="26624"/>
                    <a:pt x="2423" y="27127"/>
                  </a:cubicBezTo>
                  <a:cubicBezTo>
                    <a:pt x="2149" y="27614"/>
                    <a:pt x="2042" y="28147"/>
                    <a:pt x="2011" y="28711"/>
                  </a:cubicBezTo>
                  <a:cubicBezTo>
                    <a:pt x="1996" y="29260"/>
                    <a:pt x="2072" y="29793"/>
                    <a:pt x="2194" y="30326"/>
                  </a:cubicBezTo>
                  <a:cubicBezTo>
                    <a:pt x="2423" y="31377"/>
                    <a:pt x="2849" y="32383"/>
                    <a:pt x="3108" y="33404"/>
                  </a:cubicBezTo>
                  <a:cubicBezTo>
                    <a:pt x="3230" y="33922"/>
                    <a:pt x="3306" y="34455"/>
                    <a:pt x="3306" y="34988"/>
                  </a:cubicBezTo>
                  <a:cubicBezTo>
                    <a:pt x="3306" y="35522"/>
                    <a:pt x="3215" y="36055"/>
                    <a:pt x="3047" y="36558"/>
                  </a:cubicBezTo>
                  <a:cubicBezTo>
                    <a:pt x="2697" y="37578"/>
                    <a:pt x="2118" y="38477"/>
                    <a:pt x="1539" y="39391"/>
                  </a:cubicBezTo>
                  <a:cubicBezTo>
                    <a:pt x="1250" y="39849"/>
                    <a:pt x="975" y="40306"/>
                    <a:pt x="747" y="40793"/>
                  </a:cubicBezTo>
                  <a:cubicBezTo>
                    <a:pt x="518" y="41296"/>
                    <a:pt x="320" y="41783"/>
                    <a:pt x="183" y="42317"/>
                  </a:cubicBezTo>
                  <a:cubicBezTo>
                    <a:pt x="61" y="42850"/>
                    <a:pt x="0" y="43414"/>
                    <a:pt x="61" y="43947"/>
                  </a:cubicBezTo>
                  <a:cubicBezTo>
                    <a:pt x="122" y="44465"/>
                    <a:pt x="305" y="44998"/>
                    <a:pt x="625" y="45440"/>
                  </a:cubicBezTo>
                  <a:cubicBezTo>
                    <a:pt x="640" y="45455"/>
                    <a:pt x="652" y="45463"/>
                    <a:pt x="661" y="45463"/>
                  </a:cubicBezTo>
                  <a:cubicBezTo>
                    <a:pt x="671" y="45463"/>
                    <a:pt x="678" y="45455"/>
                    <a:pt x="686" y="45440"/>
                  </a:cubicBezTo>
                  <a:cubicBezTo>
                    <a:pt x="701" y="45425"/>
                    <a:pt x="701" y="45410"/>
                    <a:pt x="686" y="45379"/>
                  </a:cubicBezTo>
                  <a:cubicBezTo>
                    <a:pt x="381" y="44968"/>
                    <a:pt x="198" y="44450"/>
                    <a:pt x="137" y="43917"/>
                  </a:cubicBezTo>
                  <a:cubicBezTo>
                    <a:pt x="76" y="43383"/>
                    <a:pt x="153" y="42850"/>
                    <a:pt x="259" y="42332"/>
                  </a:cubicBezTo>
                  <a:cubicBezTo>
                    <a:pt x="396" y="41829"/>
                    <a:pt x="594" y="41311"/>
                    <a:pt x="823" y="40839"/>
                  </a:cubicBezTo>
                  <a:cubicBezTo>
                    <a:pt x="1052" y="40351"/>
                    <a:pt x="1326" y="39894"/>
                    <a:pt x="1615" y="39437"/>
                  </a:cubicBezTo>
                  <a:cubicBezTo>
                    <a:pt x="2194" y="38523"/>
                    <a:pt x="2773" y="37609"/>
                    <a:pt x="3139" y="36588"/>
                  </a:cubicBezTo>
                  <a:cubicBezTo>
                    <a:pt x="3306" y="36070"/>
                    <a:pt x="3428" y="35537"/>
                    <a:pt x="3428" y="34988"/>
                  </a:cubicBezTo>
                  <a:cubicBezTo>
                    <a:pt x="3428" y="34455"/>
                    <a:pt x="3352" y="33922"/>
                    <a:pt x="3215" y="33388"/>
                  </a:cubicBezTo>
                  <a:cubicBezTo>
                    <a:pt x="2971" y="32337"/>
                    <a:pt x="2545" y="31347"/>
                    <a:pt x="2331" y="30311"/>
                  </a:cubicBezTo>
                  <a:cubicBezTo>
                    <a:pt x="2209" y="29793"/>
                    <a:pt x="2149" y="29260"/>
                    <a:pt x="2164" y="28726"/>
                  </a:cubicBezTo>
                  <a:cubicBezTo>
                    <a:pt x="2194" y="28193"/>
                    <a:pt x="2301" y="27660"/>
                    <a:pt x="2545" y="27203"/>
                  </a:cubicBezTo>
                  <a:cubicBezTo>
                    <a:pt x="2804" y="26730"/>
                    <a:pt x="3185" y="26350"/>
                    <a:pt x="3581" y="25999"/>
                  </a:cubicBezTo>
                  <a:cubicBezTo>
                    <a:pt x="4007" y="25649"/>
                    <a:pt x="4434" y="25374"/>
                    <a:pt x="4876" y="25054"/>
                  </a:cubicBezTo>
                  <a:cubicBezTo>
                    <a:pt x="5318" y="24750"/>
                    <a:pt x="5759" y="24399"/>
                    <a:pt x="6110" y="24003"/>
                  </a:cubicBezTo>
                  <a:cubicBezTo>
                    <a:pt x="6491" y="23607"/>
                    <a:pt x="6765" y="23089"/>
                    <a:pt x="6872" y="22556"/>
                  </a:cubicBezTo>
                  <a:cubicBezTo>
                    <a:pt x="6994" y="22007"/>
                    <a:pt x="6948" y="21444"/>
                    <a:pt x="6841" y="20910"/>
                  </a:cubicBezTo>
                  <a:cubicBezTo>
                    <a:pt x="6719" y="20377"/>
                    <a:pt x="6536" y="19874"/>
                    <a:pt x="6338" y="19371"/>
                  </a:cubicBezTo>
                  <a:cubicBezTo>
                    <a:pt x="5942" y="18381"/>
                    <a:pt x="5546" y="17391"/>
                    <a:pt x="5302" y="16340"/>
                  </a:cubicBezTo>
                  <a:cubicBezTo>
                    <a:pt x="4815" y="14267"/>
                    <a:pt x="4784" y="12073"/>
                    <a:pt x="5226" y="9986"/>
                  </a:cubicBezTo>
                  <a:cubicBezTo>
                    <a:pt x="6064" y="5796"/>
                    <a:pt x="8929" y="2079"/>
                    <a:pt x="12738" y="113"/>
                  </a:cubicBezTo>
                  <a:cubicBezTo>
                    <a:pt x="12768" y="113"/>
                    <a:pt x="12768" y="83"/>
                    <a:pt x="12738" y="22"/>
                  </a:cubicBezTo>
                  <a:cubicBezTo>
                    <a:pt x="12727" y="11"/>
                    <a:pt x="12716" y="0"/>
                    <a:pt x="12700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" name="Google Shape;2027;p58">
              <a:extLst>
                <a:ext uri="{FF2B5EF4-FFF2-40B4-BE49-F238E27FC236}">
                  <a16:creationId xmlns:a16="http://schemas.microsoft.com/office/drawing/2014/main" id="{DB063011-6CD8-45D9-B4F8-DB1A5624502E}"/>
                </a:ext>
              </a:extLst>
            </p:cNvPr>
            <p:cNvSpPr/>
            <p:nvPr/>
          </p:nvSpPr>
          <p:spPr>
            <a:xfrm>
              <a:off x="6725151" y="3239332"/>
              <a:ext cx="1056415" cy="1157172"/>
            </a:xfrm>
            <a:custGeom>
              <a:avLst/>
              <a:gdLst/>
              <a:ahLst/>
              <a:cxnLst/>
              <a:rect l="l" t="t" r="r" b="b"/>
              <a:pathLst>
                <a:path w="34998" h="38336" extrusionOk="0">
                  <a:moveTo>
                    <a:pt x="16521" y="1"/>
                  </a:moveTo>
                  <a:cubicBezTo>
                    <a:pt x="9583" y="1"/>
                    <a:pt x="2406" y="1825"/>
                    <a:pt x="945" y="5315"/>
                  </a:cubicBezTo>
                  <a:cubicBezTo>
                    <a:pt x="0" y="7509"/>
                    <a:pt x="229" y="36228"/>
                    <a:pt x="229" y="36228"/>
                  </a:cubicBezTo>
                  <a:cubicBezTo>
                    <a:pt x="2691" y="37890"/>
                    <a:pt x="4785" y="38312"/>
                    <a:pt x="6279" y="38312"/>
                  </a:cubicBezTo>
                  <a:cubicBezTo>
                    <a:pt x="7827" y="38312"/>
                    <a:pt x="8730" y="37859"/>
                    <a:pt x="8730" y="37859"/>
                  </a:cubicBezTo>
                  <a:lnTo>
                    <a:pt x="14962" y="17366"/>
                  </a:lnTo>
                  <a:lnTo>
                    <a:pt x="19182" y="16574"/>
                  </a:lnTo>
                  <a:lnTo>
                    <a:pt x="26389" y="38194"/>
                  </a:lnTo>
                  <a:cubicBezTo>
                    <a:pt x="26985" y="38293"/>
                    <a:pt x="27581" y="38336"/>
                    <a:pt x="28165" y="38336"/>
                  </a:cubicBezTo>
                  <a:cubicBezTo>
                    <a:pt x="31798" y="38336"/>
                    <a:pt x="34997" y="36685"/>
                    <a:pt x="34997" y="36685"/>
                  </a:cubicBezTo>
                  <a:cubicBezTo>
                    <a:pt x="34997" y="36685"/>
                    <a:pt x="32544" y="12521"/>
                    <a:pt x="30579" y="5193"/>
                  </a:cubicBezTo>
                  <a:cubicBezTo>
                    <a:pt x="29631" y="1684"/>
                    <a:pt x="23186" y="1"/>
                    <a:pt x="16521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" name="Google Shape;2028;p58">
              <a:extLst>
                <a:ext uri="{FF2B5EF4-FFF2-40B4-BE49-F238E27FC236}">
                  <a16:creationId xmlns:a16="http://schemas.microsoft.com/office/drawing/2014/main" id="{A52EB4BB-B142-4A2F-A57F-18C17B4F5AF6}"/>
                </a:ext>
              </a:extLst>
            </p:cNvPr>
            <p:cNvSpPr/>
            <p:nvPr/>
          </p:nvSpPr>
          <p:spPr>
            <a:xfrm>
              <a:off x="7071433" y="3726729"/>
              <a:ext cx="349090" cy="48326"/>
            </a:xfrm>
            <a:custGeom>
              <a:avLst/>
              <a:gdLst/>
              <a:ahLst/>
              <a:cxnLst/>
              <a:rect l="l" t="t" r="r" b="b"/>
              <a:pathLst>
                <a:path w="11565" h="1601" extrusionOk="0">
                  <a:moveTo>
                    <a:pt x="11535" y="0"/>
                  </a:moveTo>
                  <a:cubicBezTo>
                    <a:pt x="10575" y="107"/>
                    <a:pt x="9615" y="214"/>
                    <a:pt x="8640" y="320"/>
                  </a:cubicBezTo>
                  <a:cubicBezTo>
                    <a:pt x="7680" y="412"/>
                    <a:pt x="6720" y="549"/>
                    <a:pt x="5745" y="671"/>
                  </a:cubicBezTo>
                  <a:cubicBezTo>
                    <a:pt x="4800" y="777"/>
                    <a:pt x="3825" y="915"/>
                    <a:pt x="2880" y="1052"/>
                  </a:cubicBezTo>
                  <a:cubicBezTo>
                    <a:pt x="1921" y="1174"/>
                    <a:pt x="946" y="1326"/>
                    <a:pt x="1" y="1478"/>
                  </a:cubicBezTo>
                  <a:lnTo>
                    <a:pt x="16" y="1600"/>
                  </a:lnTo>
                  <a:cubicBezTo>
                    <a:pt x="991" y="1509"/>
                    <a:pt x="1936" y="1402"/>
                    <a:pt x="2911" y="1296"/>
                  </a:cubicBezTo>
                  <a:cubicBezTo>
                    <a:pt x="3886" y="1174"/>
                    <a:pt x="4861" y="1067"/>
                    <a:pt x="5806" y="930"/>
                  </a:cubicBezTo>
                  <a:cubicBezTo>
                    <a:pt x="6766" y="823"/>
                    <a:pt x="7726" y="686"/>
                    <a:pt x="8685" y="549"/>
                  </a:cubicBezTo>
                  <a:cubicBezTo>
                    <a:pt x="9630" y="412"/>
                    <a:pt x="10605" y="290"/>
                    <a:pt x="11565" y="138"/>
                  </a:cubicBezTo>
                  <a:lnTo>
                    <a:pt x="11535" y="0"/>
                  </a:lnTo>
                  <a:close/>
                </a:path>
              </a:pathLst>
            </a:custGeom>
            <a:solidFill>
              <a:srgbClr val="3779E2"/>
            </a:solidFill>
            <a:ln w="9525" cap="flat" cmpd="sng">
              <a:solidFill>
                <a:srgbClr val="1E40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" name="Google Shape;2029;p58">
              <a:extLst>
                <a:ext uri="{FF2B5EF4-FFF2-40B4-BE49-F238E27FC236}">
                  <a16:creationId xmlns:a16="http://schemas.microsoft.com/office/drawing/2014/main" id="{3BE14C92-C20B-4978-BF83-41E85B638A34}"/>
                </a:ext>
              </a:extLst>
            </p:cNvPr>
            <p:cNvSpPr/>
            <p:nvPr/>
          </p:nvSpPr>
          <p:spPr>
            <a:xfrm>
              <a:off x="7220909" y="3375376"/>
              <a:ext cx="9689" cy="310453"/>
            </a:xfrm>
            <a:custGeom>
              <a:avLst/>
              <a:gdLst/>
              <a:ahLst/>
              <a:cxnLst/>
              <a:rect l="l" t="t" r="r" b="b"/>
              <a:pathLst>
                <a:path w="321" h="10285" extrusionOk="0">
                  <a:moveTo>
                    <a:pt x="16" y="0"/>
                  </a:moveTo>
                  <a:cubicBezTo>
                    <a:pt x="1" y="853"/>
                    <a:pt x="1" y="1722"/>
                    <a:pt x="1" y="2575"/>
                  </a:cubicBezTo>
                  <a:cubicBezTo>
                    <a:pt x="1" y="3428"/>
                    <a:pt x="16" y="4282"/>
                    <a:pt x="16" y="5150"/>
                  </a:cubicBezTo>
                  <a:cubicBezTo>
                    <a:pt x="16" y="6003"/>
                    <a:pt x="31" y="6856"/>
                    <a:pt x="62" y="7710"/>
                  </a:cubicBezTo>
                  <a:cubicBezTo>
                    <a:pt x="77" y="8578"/>
                    <a:pt x="92" y="9431"/>
                    <a:pt x="153" y="10284"/>
                  </a:cubicBezTo>
                  <a:lnTo>
                    <a:pt x="290" y="10284"/>
                  </a:lnTo>
                  <a:cubicBezTo>
                    <a:pt x="321" y="9431"/>
                    <a:pt x="321" y="8578"/>
                    <a:pt x="321" y="7710"/>
                  </a:cubicBezTo>
                  <a:cubicBezTo>
                    <a:pt x="321" y="6856"/>
                    <a:pt x="321" y="6003"/>
                    <a:pt x="305" y="5150"/>
                  </a:cubicBezTo>
                  <a:lnTo>
                    <a:pt x="244" y="2575"/>
                  </a:lnTo>
                  <a:cubicBezTo>
                    <a:pt x="214" y="1722"/>
                    <a:pt x="183" y="853"/>
                    <a:pt x="153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" name="Google Shape;2030;p58">
              <a:extLst>
                <a:ext uri="{FF2B5EF4-FFF2-40B4-BE49-F238E27FC236}">
                  <a16:creationId xmlns:a16="http://schemas.microsoft.com/office/drawing/2014/main" id="{F01EBE62-9033-41F8-A7B0-D7C5B8162377}"/>
                </a:ext>
              </a:extLst>
            </p:cNvPr>
            <p:cNvSpPr/>
            <p:nvPr/>
          </p:nvSpPr>
          <p:spPr>
            <a:xfrm>
              <a:off x="7228727" y="3410330"/>
              <a:ext cx="59827" cy="255727"/>
            </a:xfrm>
            <a:custGeom>
              <a:avLst/>
              <a:gdLst/>
              <a:ahLst/>
              <a:cxnLst/>
              <a:rect l="l" t="t" r="r" b="b"/>
              <a:pathLst>
                <a:path w="1982" h="8472" fill="none" extrusionOk="0">
                  <a:moveTo>
                    <a:pt x="1" y="8471"/>
                  </a:moveTo>
                  <a:cubicBezTo>
                    <a:pt x="1" y="8471"/>
                    <a:pt x="1341" y="8349"/>
                    <a:pt x="1661" y="7085"/>
                  </a:cubicBezTo>
                  <a:cubicBezTo>
                    <a:pt x="1981" y="5851"/>
                    <a:pt x="1951" y="0"/>
                    <a:pt x="1951" y="0"/>
                  </a:cubicBezTo>
                </a:path>
              </a:pathLst>
            </a:custGeom>
            <a:solidFill>
              <a:srgbClr val="1E407A"/>
            </a:solidFill>
            <a:ln w="7225" cap="flat" cmpd="sng">
              <a:solidFill>
                <a:srgbClr val="1E407A"/>
              </a:solidFill>
              <a:prstDash val="solid"/>
              <a:miter lim="152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" name="Google Shape;2031;p58">
              <a:extLst>
                <a:ext uri="{FF2B5EF4-FFF2-40B4-BE49-F238E27FC236}">
                  <a16:creationId xmlns:a16="http://schemas.microsoft.com/office/drawing/2014/main" id="{D9209B75-9209-40EE-8B80-0F568A3AAA17}"/>
                </a:ext>
              </a:extLst>
            </p:cNvPr>
            <p:cNvSpPr/>
            <p:nvPr/>
          </p:nvSpPr>
          <p:spPr>
            <a:xfrm>
              <a:off x="7534561" y="3476556"/>
              <a:ext cx="136617" cy="175224"/>
            </a:xfrm>
            <a:custGeom>
              <a:avLst/>
              <a:gdLst/>
              <a:ahLst/>
              <a:cxnLst/>
              <a:rect l="l" t="t" r="r" b="b"/>
              <a:pathLst>
                <a:path w="4526" h="5805" extrusionOk="0">
                  <a:moveTo>
                    <a:pt x="138" y="0"/>
                  </a:moveTo>
                  <a:lnTo>
                    <a:pt x="0" y="61"/>
                  </a:lnTo>
                  <a:cubicBezTo>
                    <a:pt x="122" y="671"/>
                    <a:pt x="305" y="1280"/>
                    <a:pt x="579" y="1844"/>
                  </a:cubicBezTo>
                  <a:cubicBezTo>
                    <a:pt x="838" y="2407"/>
                    <a:pt x="1174" y="2956"/>
                    <a:pt x="1570" y="3443"/>
                  </a:cubicBezTo>
                  <a:cubicBezTo>
                    <a:pt x="1951" y="3946"/>
                    <a:pt x="2393" y="4403"/>
                    <a:pt x="2880" y="4799"/>
                  </a:cubicBezTo>
                  <a:cubicBezTo>
                    <a:pt x="3352" y="5196"/>
                    <a:pt x="3886" y="5546"/>
                    <a:pt x="4465" y="5805"/>
                  </a:cubicBezTo>
                  <a:lnTo>
                    <a:pt x="4526" y="5698"/>
                  </a:lnTo>
                  <a:cubicBezTo>
                    <a:pt x="3992" y="5378"/>
                    <a:pt x="3490" y="5013"/>
                    <a:pt x="3032" y="4617"/>
                  </a:cubicBezTo>
                  <a:cubicBezTo>
                    <a:pt x="2591" y="4205"/>
                    <a:pt x="2164" y="3779"/>
                    <a:pt x="1798" y="3276"/>
                  </a:cubicBezTo>
                  <a:cubicBezTo>
                    <a:pt x="1433" y="2788"/>
                    <a:pt x="1097" y="2270"/>
                    <a:pt x="823" y="1722"/>
                  </a:cubicBezTo>
                  <a:cubicBezTo>
                    <a:pt x="534" y="1158"/>
                    <a:pt x="305" y="594"/>
                    <a:pt x="1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" name="Google Shape;2032;p58">
              <a:extLst>
                <a:ext uri="{FF2B5EF4-FFF2-40B4-BE49-F238E27FC236}">
                  <a16:creationId xmlns:a16="http://schemas.microsoft.com/office/drawing/2014/main" id="{62440C04-338A-4AAB-B5EB-3CA163A94938}"/>
                </a:ext>
              </a:extLst>
            </p:cNvPr>
            <p:cNvSpPr/>
            <p:nvPr/>
          </p:nvSpPr>
          <p:spPr>
            <a:xfrm>
              <a:off x="6739398" y="3382258"/>
              <a:ext cx="178484" cy="292523"/>
            </a:xfrm>
            <a:custGeom>
              <a:avLst/>
              <a:gdLst/>
              <a:ahLst/>
              <a:cxnLst/>
              <a:rect l="l" t="t" r="r" b="b"/>
              <a:pathLst>
                <a:path w="5913" h="9691" extrusionOk="0">
                  <a:moveTo>
                    <a:pt x="5775" y="1"/>
                  </a:moveTo>
                  <a:cubicBezTo>
                    <a:pt x="5653" y="945"/>
                    <a:pt x="5409" y="1905"/>
                    <a:pt x="5089" y="2804"/>
                  </a:cubicBezTo>
                  <a:cubicBezTo>
                    <a:pt x="4769" y="3688"/>
                    <a:pt x="4343" y="4572"/>
                    <a:pt x="3855" y="5394"/>
                  </a:cubicBezTo>
                  <a:cubicBezTo>
                    <a:pt x="3368" y="6187"/>
                    <a:pt x="2789" y="6964"/>
                    <a:pt x="2134" y="7680"/>
                  </a:cubicBezTo>
                  <a:cubicBezTo>
                    <a:pt x="1494" y="8381"/>
                    <a:pt x="793" y="9020"/>
                    <a:pt x="1" y="9599"/>
                  </a:cubicBezTo>
                  <a:lnTo>
                    <a:pt x="77" y="9691"/>
                  </a:lnTo>
                  <a:cubicBezTo>
                    <a:pt x="899" y="9173"/>
                    <a:pt x="1646" y="8548"/>
                    <a:pt x="2332" y="7847"/>
                  </a:cubicBezTo>
                  <a:cubicBezTo>
                    <a:pt x="3002" y="7146"/>
                    <a:pt x="3611" y="6354"/>
                    <a:pt x="4099" y="5516"/>
                  </a:cubicBezTo>
                  <a:cubicBezTo>
                    <a:pt x="4602" y="4678"/>
                    <a:pt x="5013" y="3810"/>
                    <a:pt x="5318" y="2880"/>
                  </a:cubicBezTo>
                  <a:cubicBezTo>
                    <a:pt x="5623" y="1951"/>
                    <a:pt x="5836" y="991"/>
                    <a:pt x="5912" y="16"/>
                  </a:cubicBezTo>
                  <a:lnTo>
                    <a:pt x="5775" y="1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Google Shape;2033;p58">
              <a:extLst>
                <a:ext uri="{FF2B5EF4-FFF2-40B4-BE49-F238E27FC236}">
                  <a16:creationId xmlns:a16="http://schemas.microsoft.com/office/drawing/2014/main" id="{BD6BFB13-C93F-4593-8714-3AC9D9C3AB0B}"/>
                </a:ext>
              </a:extLst>
            </p:cNvPr>
            <p:cNvSpPr/>
            <p:nvPr/>
          </p:nvSpPr>
          <p:spPr>
            <a:xfrm>
              <a:off x="6580263" y="2342837"/>
              <a:ext cx="1233933" cy="1181562"/>
            </a:xfrm>
            <a:custGeom>
              <a:avLst/>
              <a:gdLst/>
              <a:ahLst/>
              <a:cxnLst/>
              <a:rect l="l" t="t" r="r" b="b"/>
              <a:pathLst>
                <a:path w="40879" h="39144" extrusionOk="0">
                  <a:moveTo>
                    <a:pt x="10678" y="1"/>
                  </a:moveTo>
                  <a:cubicBezTo>
                    <a:pt x="9482" y="1"/>
                    <a:pt x="8408" y="274"/>
                    <a:pt x="7588" y="1008"/>
                  </a:cubicBezTo>
                  <a:cubicBezTo>
                    <a:pt x="5973" y="2456"/>
                    <a:pt x="1" y="34497"/>
                    <a:pt x="3505" y="36736"/>
                  </a:cubicBezTo>
                  <a:cubicBezTo>
                    <a:pt x="6293" y="38534"/>
                    <a:pt x="13089" y="39144"/>
                    <a:pt x="20082" y="39144"/>
                  </a:cubicBezTo>
                  <a:cubicBezTo>
                    <a:pt x="28949" y="39144"/>
                    <a:pt x="34586" y="38519"/>
                    <a:pt x="37375" y="36736"/>
                  </a:cubicBezTo>
                  <a:cubicBezTo>
                    <a:pt x="40879" y="34497"/>
                    <a:pt x="34647" y="1983"/>
                    <a:pt x="32819" y="780"/>
                  </a:cubicBezTo>
                  <a:cubicBezTo>
                    <a:pt x="32014" y="247"/>
                    <a:pt x="31074" y="42"/>
                    <a:pt x="30064" y="42"/>
                  </a:cubicBezTo>
                  <a:cubicBezTo>
                    <a:pt x="26889" y="42"/>
                    <a:pt x="23032" y="2068"/>
                    <a:pt x="20569" y="2288"/>
                  </a:cubicBezTo>
                  <a:cubicBezTo>
                    <a:pt x="18199" y="2076"/>
                    <a:pt x="13975" y="1"/>
                    <a:pt x="10678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" name="Google Shape;2034;p58">
              <a:extLst>
                <a:ext uri="{FF2B5EF4-FFF2-40B4-BE49-F238E27FC236}">
                  <a16:creationId xmlns:a16="http://schemas.microsoft.com/office/drawing/2014/main" id="{76AAB609-2599-46F4-8DB9-CE7AE501976E}"/>
                </a:ext>
              </a:extLst>
            </p:cNvPr>
            <p:cNvSpPr/>
            <p:nvPr/>
          </p:nvSpPr>
          <p:spPr>
            <a:xfrm>
              <a:off x="7364409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3795" y="1"/>
                  </a:moveTo>
                  <a:cubicBezTo>
                    <a:pt x="1502" y="1"/>
                    <a:pt x="268" y="1850"/>
                    <a:pt x="92" y="4123"/>
                  </a:cubicBezTo>
                  <a:lnTo>
                    <a:pt x="61" y="4580"/>
                  </a:lnTo>
                  <a:cubicBezTo>
                    <a:pt x="0" y="5326"/>
                    <a:pt x="259" y="5951"/>
                    <a:pt x="533" y="6484"/>
                  </a:cubicBezTo>
                  <a:cubicBezTo>
                    <a:pt x="853" y="7018"/>
                    <a:pt x="1219" y="7536"/>
                    <a:pt x="1554" y="8038"/>
                  </a:cubicBezTo>
                  <a:cubicBezTo>
                    <a:pt x="2209" y="9090"/>
                    <a:pt x="2865" y="10141"/>
                    <a:pt x="3489" y="11162"/>
                  </a:cubicBezTo>
                  <a:cubicBezTo>
                    <a:pt x="4099" y="12213"/>
                    <a:pt x="4693" y="13249"/>
                    <a:pt x="5165" y="14239"/>
                  </a:cubicBezTo>
                  <a:cubicBezTo>
                    <a:pt x="5409" y="14727"/>
                    <a:pt x="5622" y="15199"/>
                    <a:pt x="5790" y="15641"/>
                  </a:cubicBezTo>
                  <a:cubicBezTo>
                    <a:pt x="5836" y="15763"/>
                    <a:pt x="5866" y="15854"/>
                    <a:pt x="5912" y="15946"/>
                  </a:cubicBezTo>
                  <a:cubicBezTo>
                    <a:pt x="6003" y="16113"/>
                    <a:pt x="6018" y="16007"/>
                    <a:pt x="6018" y="16098"/>
                  </a:cubicBezTo>
                  <a:cubicBezTo>
                    <a:pt x="9279" y="16555"/>
                    <a:pt x="12539" y="16875"/>
                    <a:pt x="15800" y="17104"/>
                  </a:cubicBezTo>
                  <a:cubicBezTo>
                    <a:pt x="15830" y="16753"/>
                    <a:pt x="15846" y="16327"/>
                    <a:pt x="15830" y="16022"/>
                  </a:cubicBezTo>
                  <a:cubicBezTo>
                    <a:pt x="15815" y="15611"/>
                    <a:pt x="15754" y="15230"/>
                    <a:pt x="15693" y="14895"/>
                  </a:cubicBezTo>
                  <a:cubicBezTo>
                    <a:pt x="15587" y="14255"/>
                    <a:pt x="14048" y="8907"/>
                    <a:pt x="10208" y="3041"/>
                  </a:cubicBezTo>
                  <a:cubicBezTo>
                    <a:pt x="8228" y="603"/>
                    <a:pt x="4449" y="40"/>
                    <a:pt x="4068" y="9"/>
                  </a:cubicBezTo>
                  <a:cubicBezTo>
                    <a:pt x="3975" y="3"/>
                    <a:pt x="3884" y="1"/>
                    <a:pt x="379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" name="Google Shape;2035;p58">
              <a:extLst>
                <a:ext uri="{FF2B5EF4-FFF2-40B4-BE49-F238E27FC236}">
                  <a16:creationId xmlns:a16="http://schemas.microsoft.com/office/drawing/2014/main" id="{1BC31E36-7CD7-4B52-8E9C-2281FFAD2B56}"/>
                </a:ext>
              </a:extLst>
            </p:cNvPr>
            <p:cNvSpPr/>
            <p:nvPr/>
          </p:nvSpPr>
          <p:spPr>
            <a:xfrm>
              <a:off x="6524179" y="4426236"/>
              <a:ext cx="141658" cy="117752"/>
            </a:xfrm>
            <a:custGeom>
              <a:avLst/>
              <a:gdLst/>
              <a:ahLst/>
              <a:cxnLst/>
              <a:rect l="l" t="t" r="r" b="b"/>
              <a:pathLst>
                <a:path w="4693" h="3901" extrusionOk="0">
                  <a:moveTo>
                    <a:pt x="4083" y="0"/>
                  </a:moveTo>
                  <a:lnTo>
                    <a:pt x="4083" y="0"/>
                  </a:lnTo>
                  <a:cubicBezTo>
                    <a:pt x="0" y="808"/>
                    <a:pt x="716" y="3367"/>
                    <a:pt x="716" y="3367"/>
                  </a:cubicBezTo>
                  <a:cubicBezTo>
                    <a:pt x="1920" y="3626"/>
                    <a:pt x="2529" y="3794"/>
                    <a:pt x="3931" y="3901"/>
                  </a:cubicBezTo>
                  <a:cubicBezTo>
                    <a:pt x="4525" y="2667"/>
                    <a:pt x="4693" y="1341"/>
                    <a:pt x="4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" name="Google Shape;2036;p58">
              <a:extLst>
                <a:ext uri="{FF2B5EF4-FFF2-40B4-BE49-F238E27FC236}">
                  <a16:creationId xmlns:a16="http://schemas.microsoft.com/office/drawing/2014/main" id="{263A2C7E-AAE7-4617-8AD5-1A9C847F6241}"/>
                </a:ext>
              </a:extLst>
            </p:cNvPr>
            <p:cNvSpPr/>
            <p:nvPr/>
          </p:nvSpPr>
          <p:spPr>
            <a:xfrm>
              <a:off x="6641448" y="4310779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4290" y="0"/>
                  </a:moveTo>
                  <a:cubicBezTo>
                    <a:pt x="1186" y="0"/>
                    <a:pt x="1539" y="3505"/>
                    <a:pt x="1539" y="3505"/>
                  </a:cubicBezTo>
                  <a:cubicBezTo>
                    <a:pt x="1143" y="3521"/>
                    <a:pt x="1097" y="3536"/>
                    <a:pt x="153" y="3734"/>
                  </a:cubicBezTo>
                  <a:cubicBezTo>
                    <a:pt x="762" y="5059"/>
                    <a:pt x="579" y="6400"/>
                    <a:pt x="0" y="7634"/>
                  </a:cubicBezTo>
                  <a:cubicBezTo>
                    <a:pt x="1792" y="7784"/>
                    <a:pt x="3513" y="7837"/>
                    <a:pt x="5063" y="7837"/>
                  </a:cubicBezTo>
                  <a:cubicBezTo>
                    <a:pt x="9048" y="7837"/>
                    <a:pt x="11900" y="7482"/>
                    <a:pt x="11900" y="7482"/>
                  </a:cubicBezTo>
                  <a:lnTo>
                    <a:pt x="11961" y="3277"/>
                  </a:lnTo>
                  <a:cubicBezTo>
                    <a:pt x="11973" y="1947"/>
                    <a:pt x="10880" y="949"/>
                    <a:pt x="9662" y="949"/>
                  </a:cubicBezTo>
                  <a:cubicBezTo>
                    <a:pt x="9359" y="949"/>
                    <a:pt x="9049" y="1010"/>
                    <a:pt x="8746" y="1144"/>
                  </a:cubicBezTo>
                  <a:cubicBezTo>
                    <a:pt x="7770" y="1549"/>
                    <a:pt x="7475" y="2102"/>
                    <a:pt x="7320" y="2498"/>
                  </a:cubicBezTo>
                  <a:lnTo>
                    <a:pt x="7320" y="2498"/>
                  </a:lnTo>
                  <a:cubicBezTo>
                    <a:pt x="7320" y="2494"/>
                    <a:pt x="7319" y="2491"/>
                    <a:pt x="7318" y="2491"/>
                  </a:cubicBezTo>
                  <a:cubicBezTo>
                    <a:pt x="7317" y="2491"/>
                    <a:pt x="7316" y="2492"/>
                    <a:pt x="7316" y="2493"/>
                  </a:cubicBezTo>
                  <a:lnTo>
                    <a:pt x="7316" y="2493"/>
                  </a:lnTo>
                  <a:cubicBezTo>
                    <a:pt x="7389" y="1680"/>
                    <a:pt x="6490" y="167"/>
                    <a:pt x="4662" y="16"/>
                  </a:cubicBezTo>
                  <a:cubicBezTo>
                    <a:pt x="4533" y="6"/>
                    <a:pt x="4409" y="0"/>
                    <a:pt x="4290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Google Shape;2037;p58">
              <a:extLst>
                <a:ext uri="{FF2B5EF4-FFF2-40B4-BE49-F238E27FC236}">
                  <a16:creationId xmlns:a16="http://schemas.microsoft.com/office/drawing/2014/main" id="{DD8A85A8-5925-4638-A7FB-35B66D2FEBFE}"/>
                </a:ext>
              </a:extLst>
            </p:cNvPr>
            <p:cNvSpPr/>
            <p:nvPr/>
          </p:nvSpPr>
          <p:spPr>
            <a:xfrm>
              <a:off x="6542833" y="4525092"/>
              <a:ext cx="459657" cy="57684"/>
            </a:xfrm>
            <a:custGeom>
              <a:avLst/>
              <a:gdLst/>
              <a:ahLst/>
              <a:cxnLst/>
              <a:rect l="l" t="t" r="r" b="b"/>
              <a:pathLst>
                <a:path w="15228" h="1911" extrusionOk="0">
                  <a:moveTo>
                    <a:pt x="240" y="0"/>
                  </a:moveTo>
                  <a:cubicBezTo>
                    <a:pt x="0" y="0"/>
                    <a:pt x="312" y="1083"/>
                    <a:pt x="312" y="1083"/>
                  </a:cubicBezTo>
                  <a:cubicBezTo>
                    <a:pt x="2724" y="1717"/>
                    <a:pt x="5518" y="1911"/>
                    <a:pt x="8030" y="1911"/>
                  </a:cubicBezTo>
                  <a:cubicBezTo>
                    <a:pt x="11975" y="1911"/>
                    <a:pt x="15228" y="1433"/>
                    <a:pt x="15228" y="1433"/>
                  </a:cubicBezTo>
                  <a:lnTo>
                    <a:pt x="15228" y="473"/>
                  </a:lnTo>
                  <a:cubicBezTo>
                    <a:pt x="15228" y="473"/>
                    <a:pt x="12946" y="700"/>
                    <a:pt x="9652" y="700"/>
                  </a:cubicBezTo>
                  <a:cubicBezTo>
                    <a:pt x="6963" y="700"/>
                    <a:pt x="3599" y="549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Google Shape;2038;p58">
              <a:extLst>
                <a:ext uri="{FF2B5EF4-FFF2-40B4-BE49-F238E27FC236}">
                  <a16:creationId xmlns:a16="http://schemas.microsoft.com/office/drawing/2014/main" id="{5F09B1D6-F438-4B9C-8D4A-9F6315304CBB}"/>
                </a:ext>
              </a:extLst>
            </p:cNvPr>
            <p:cNvSpPr/>
            <p:nvPr/>
          </p:nvSpPr>
          <p:spPr>
            <a:xfrm>
              <a:off x="6884739" y="4421165"/>
              <a:ext cx="64868" cy="64868"/>
            </a:xfrm>
            <a:custGeom>
              <a:avLst/>
              <a:gdLst/>
              <a:ahLst/>
              <a:cxnLst/>
              <a:rect l="l" t="t" r="r" b="b"/>
              <a:pathLst>
                <a:path w="2149" h="2149" extrusionOk="0">
                  <a:moveTo>
                    <a:pt x="1055" y="0"/>
                  </a:moveTo>
                  <a:cubicBezTo>
                    <a:pt x="473" y="0"/>
                    <a:pt x="0" y="482"/>
                    <a:pt x="0" y="1067"/>
                  </a:cubicBezTo>
                  <a:cubicBezTo>
                    <a:pt x="0" y="1661"/>
                    <a:pt x="472" y="2149"/>
                    <a:pt x="1067" y="2149"/>
                  </a:cubicBezTo>
                  <a:cubicBezTo>
                    <a:pt x="1646" y="2149"/>
                    <a:pt x="2148" y="1677"/>
                    <a:pt x="2148" y="1082"/>
                  </a:cubicBezTo>
                  <a:cubicBezTo>
                    <a:pt x="2148" y="488"/>
                    <a:pt x="1676" y="1"/>
                    <a:pt x="1082" y="1"/>
                  </a:cubicBezTo>
                  <a:cubicBezTo>
                    <a:pt x="1073" y="0"/>
                    <a:pt x="1064" y="0"/>
                    <a:pt x="1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Google Shape;2039;p58">
              <a:extLst>
                <a:ext uri="{FF2B5EF4-FFF2-40B4-BE49-F238E27FC236}">
                  <a16:creationId xmlns:a16="http://schemas.microsoft.com/office/drawing/2014/main" id="{2C449658-0C80-49FD-B0C4-5380A87285CD}"/>
                </a:ext>
              </a:extLst>
            </p:cNvPr>
            <p:cNvSpPr/>
            <p:nvPr/>
          </p:nvSpPr>
          <p:spPr>
            <a:xfrm>
              <a:off x="6682831" y="4412834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215" y="1"/>
                  </a:moveTo>
                  <a:cubicBezTo>
                    <a:pt x="94" y="1"/>
                    <a:pt x="16" y="88"/>
                    <a:pt x="16" y="201"/>
                  </a:cubicBezTo>
                  <a:cubicBezTo>
                    <a:pt x="1" y="307"/>
                    <a:pt x="92" y="429"/>
                    <a:pt x="214" y="429"/>
                  </a:cubicBezTo>
                  <a:lnTo>
                    <a:pt x="3947" y="673"/>
                  </a:lnTo>
                  <a:lnTo>
                    <a:pt x="3962" y="673"/>
                  </a:lnTo>
                  <a:cubicBezTo>
                    <a:pt x="4069" y="673"/>
                    <a:pt x="4175" y="597"/>
                    <a:pt x="4175" y="490"/>
                  </a:cubicBezTo>
                  <a:cubicBezTo>
                    <a:pt x="4190" y="368"/>
                    <a:pt x="4099" y="261"/>
                    <a:pt x="3977" y="261"/>
                  </a:cubicBezTo>
                  <a:lnTo>
                    <a:pt x="244" y="2"/>
                  </a:lnTo>
                  <a:cubicBezTo>
                    <a:pt x="234" y="1"/>
                    <a:pt x="224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Google Shape;2040;p58">
              <a:extLst>
                <a:ext uri="{FF2B5EF4-FFF2-40B4-BE49-F238E27FC236}">
                  <a16:creationId xmlns:a16="http://schemas.microsoft.com/office/drawing/2014/main" id="{62DAD77B-EFCB-4DE7-B145-6192C157965E}"/>
                </a:ext>
              </a:extLst>
            </p:cNvPr>
            <p:cNvSpPr/>
            <p:nvPr/>
          </p:nvSpPr>
          <p:spPr>
            <a:xfrm>
              <a:off x="6632694" y="4300335"/>
              <a:ext cx="184461" cy="108002"/>
            </a:xfrm>
            <a:custGeom>
              <a:avLst/>
              <a:gdLst/>
              <a:ahLst/>
              <a:cxnLst/>
              <a:rect l="l" t="t" r="r" b="b"/>
              <a:pathLst>
                <a:path w="6111" h="3578" extrusionOk="0">
                  <a:moveTo>
                    <a:pt x="1966" y="423"/>
                  </a:moveTo>
                  <a:cubicBezTo>
                    <a:pt x="1997" y="423"/>
                    <a:pt x="2042" y="438"/>
                    <a:pt x="2073" y="454"/>
                  </a:cubicBezTo>
                  <a:cubicBezTo>
                    <a:pt x="2180" y="515"/>
                    <a:pt x="2225" y="606"/>
                    <a:pt x="2286" y="728"/>
                  </a:cubicBezTo>
                  <a:cubicBezTo>
                    <a:pt x="2515" y="1124"/>
                    <a:pt x="2637" y="1551"/>
                    <a:pt x="2728" y="2008"/>
                  </a:cubicBezTo>
                  <a:cubicBezTo>
                    <a:pt x="2759" y="2130"/>
                    <a:pt x="2804" y="2282"/>
                    <a:pt x="2835" y="2434"/>
                  </a:cubicBezTo>
                  <a:lnTo>
                    <a:pt x="2759" y="2358"/>
                  </a:lnTo>
                  <a:cubicBezTo>
                    <a:pt x="2393" y="1886"/>
                    <a:pt x="2119" y="1353"/>
                    <a:pt x="1921" y="789"/>
                  </a:cubicBezTo>
                  <a:cubicBezTo>
                    <a:pt x="1860" y="606"/>
                    <a:pt x="1860" y="484"/>
                    <a:pt x="1905" y="438"/>
                  </a:cubicBezTo>
                  <a:cubicBezTo>
                    <a:pt x="1921" y="423"/>
                    <a:pt x="1936" y="423"/>
                    <a:pt x="1966" y="423"/>
                  </a:cubicBezTo>
                  <a:close/>
                  <a:moveTo>
                    <a:pt x="686" y="1444"/>
                  </a:moveTo>
                  <a:cubicBezTo>
                    <a:pt x="839" y="1444"/>
                    <a:pt x="991" y="1535"/>
                    <a:pt x="1128" y="1612"/>
                  </a:cubicBezTo>
                  <a:cubicBezTo>
                    <a:pt x="1601" y="1916"/>
                    <a:pt x="2058" y="2267"/>
                    <a:pt x="2454" y="2648"/>
                  </a:cubicBezTo>
                  <a:cubicBezTo>
                    <a:pt x="2484" y="2678"/>
                    <a:pt x="2515" y="2724"/>
                    <a:pt x="2530" y="2739"/>
                  </a:cubicBezTo>
                  <a:cubicBezTo>
                    <a:pt x="1905" y="2602"/>
                    <a:pt x="1220" y="2297"/>
                    <a:pt x="671" y="1840"/>
                  </a:cubicBezTo>
                  <a:cubicBezTo>
                    <a:pt x="488" y="1718"/>
                    <a:pt x="458" y="1642"/>
                    <a:pt x="473" y="1581"/>
                  </a:cubicBezTo>
                  <a:cubicBezTo>
                    <a:pt x="473" y="1505"/>
                    <a:pt x="595" y="1444"/>
                    <a:pt x="686" y="1444"/>
                  </a:cubicBezTo>
                  <a:close/>
                  <a:moveTo>
                    <a:pt x="1970" y="0"/>
                  </a:moveTo>
                  <a:cubicBezTo>
                    <a:pt x="1856" y="0"/>
                    <a:pt x="1745" y="35"/>
                    <a:pt x="1662" y="103"/>
                  </a:cubicBezTo>
                  <a:cubicBezTo>
                    <a:pt x="1509" y="210"/>
                    <a:pt x="1372" y="438"/>
                    <a:pt x="1524" y="911"/>
                  </a:cubicBezTo>
                  <a:cubicBezTo>
                    <a:pt x="1601" y="1124"/>
                    <a:pt x="1677" y="1322"/>
                    <a:pt x="1768" y="1520"/>
                  </a:cubicBezTo>
                  <a:cubicBezTo>
                    <a:pt x="1646" y="1429"/>
                    <a:pt x="1509" y="1337"/>
                    <a:pt x="1357" y="1261"/>
                  </a:cubicBezTo>
                  <a:cubicBezTo>
                    <a:pt x="1159" y="1139"/>
                    <a:pt x="961" y="1033"/>
                    <a:pt x="686" y="1033"/>
                  </a:cubicBezTo>
                  <a:cubicBezTo>
                    <a:pt x="397" y="1033"/>
                    <a:pt x="77" y="1216"/>
                    <a:pt x="47" y="1551"/>
                  </a:cubicBezTo>
                  <a:cubicBezTo>
                    <a:pt x="1" y="1886"/>
                    <a:pt x="306" y="2114"/>
                    <a:pt x="397" y="2191"/>
                  </a:cubicBezTo>
                  <a:cubicBezTo>
                    <a:pt x="763" y="2480"/>
                    <a:pt x="1235" y="2785"/>
                    <a:pt x="1768" y="2968"/>
                  </a:cubicBezTo>
                  <a:cubicBezTo>
                    <a:pt x="1753" y="3090"/>
                    <a:pt x="1844" y="3196"/>
                    <a:pt x="1966" y="3196"/>
                  </a:cubicBezTo>
                  <a:lnTo>
                    <a:pt x="3094" y="3318"/>
                  </a:lnTo>
                  <a:cubicBezTo>
                    <a:pt x="3124" y="3333"/>
                    <a:pt x="3170" y="3349"/>
                    <a:pt x="3185" y="3349"/>
                  </a:cubicBezTo>
                  <a:cubicBezTo>
                    <a:pt x="3200" y="3349"/>
                    <a:pt x="3246" y="3349"/>
                    <a:pt x="3261" y="3333"/>
                  </a:cubicBezTo>
                  <a:lnTo>
                    <a:pt x="5867" y="3577"/>
                  </a:lnTo>
                  <a:lnTo>
                    <a:pt x="5882" y="3577"/>
                  </a:lnTo>
                  <a:cubicBezTo>
                    <a:pt x="6004" y="3577"/>
                    <a:pt x="6095" y="3501"/>
                    <a:pt x="6095" y="3394"/>
                  </a:cubicBezTo>
                  <a:cubicBezTo>
                    <a:pt x="6110" y="3272"/>
                    <a:pt x="6019" y="3166"/>
                    <a:pt x="5912" y="3166"/>
                  </a:cubicBezTo>
                  <a:lnTo>
                    <a:pt x="3459" y="2922"/>
                  </a:lnTo>
                  <a:cubicBezTo>
                    <a:pt x="3307" y="2587"/>
                    <a:pt x="3246" y="2252"/>
                    <a:pt x="3139" y="1886"/>
                  </a:cubicBezTo>
                  <a:cubicBezTo>
                    <a:pt x="3033" y="1429"/>
                    <a:pt x="2941" y="941"/>
                    <a:pt x="2652" y="499"/>
                  </a:cubicBezTo>
                  <a:cubicBezTo>
                    <a:pt x="2560" y="347"/>
                    <a:pt x="2454" y="195"/>
                    <a:pt x="2301" y="103"/>
                  </a:cubicBezTo>
                  <a:cubicBezTo>
                    <a:pt x="2202" y="35"/>
                    <a:pt x="2084" y="0"/>
                    <a:pt x="1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Google Shape;2041;p58">
              <a:extLst>
                <a:ext uri="{FF2B5EF4-FFF2-40B4-BE49-F238E27FC236}">
                  <a16:creationId xmlns:a16="http://schemas.microsoft.com/office/drawing/2014/main" id="{C0D45F3A-2375-4D5A-A2CB-20D2AE26715F}"/>
                </a:ext>
              </a:extLst>
            </p:cNvPr>
            <p:cNvSpPr/>
            <p:nvPr/>
          </p:nvSpPr>
          <p:spPr>
            <a:xfrm>
              <a:off x="7846825" y="4419324"/>
              <a:ext cx="141688" cy="117782"/>
            </a:xfrm>
            <a:custGeom>
              <a:avLst/>
              <a:gdLst/>
              <a:ahLst/>
              <a:cxnLst/>
              <a:rect l="l" t="t" r="r" b="b"/>
              <a:pathLst>
                <a:path w="4694" h="3902" extrusionOk="0">
                  <a:moveTo>
                    <a:pt x="610" y="1"/>
                  </a:moveTo>
                  <a:lnTo>
                    <a:pt x="610" y="1"/>
                  </a:lnTo>
                  <a:cubicBezTo>
                    <a:pt x="1" y="1342"/>
                    <a:pt x="168" y="2667"/>
                    <a:pt x="762" y="3901"/>
                  </a:cubicBezTo>
                  <a:cubicBezTo>
                    <a:pt x="2179" y="3794"/>
                    <a:pt x="2789" y="3627"/>
                    <a:pt x="3977" y="3368"/>
                  </a:cubicBezTo>
                  <a:cubicBezTo>
                    <a:pt x="3977" y="3368"/>
                    <a:pt x="4693" y="808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Google Shape;2042;p58">
              <a:extLst>
                <a:ext uri="{FF2B5EF4-FFF2-40B4-BE49-F238E27FC236}">
                  <a16:creationId xmlns:a16="http://schemas.microsoft.com/office/drawing/2014/main" id="{563FCABC-40C1-41D6-8DE2-87FD3B737D2C}"/>
                </a:ext>
              </a:extLst>
            </p:cNvPr>
            <p:cNvSpPr/>
            <p:nvPr/>
          </p:nvSpPr>
          <p:spPr>
            <a:xfrm>
              <a:off x="7510293" y="4303866"/>
              <a:ext cx="361405" cy="236590"/>
            </a:xfrm>
            <a:custGeom>
              <a:avLst/>
              <a:gdLst/>
              <a:ahLst/>
              <a:cxnLst/>
              <a:rect l="l" t="t" r="r" b="b"/>
              <a:pathLst>
                <a:path w="11973" h="7838" extrusionOk="0">
                  <a:moveTo>
                    <a:pt x="7682" y="1"/>
                  </a:moveTo>
                  <a:cubicBezTo>
                    <a:pt x="7564" y="1"/>
                    <a:pt x="7440" y="6"/>
                    <a:pt x="7310" y="17"/>
                  </a:cubicBezTo>
                  <a:cubicBezTo>
                    <a:pt x="5470" y="168"/>
                    <a:pt x="4586" y="1677"/>
                    <a:pt x="4657" y="2491"/>
                  </a:cubicBezTo>
                  <a:lnTo>
                    <a:pt x="4657" y="2491"/>
                  </a:lnTo>
                  <a:cubicBezTo>
                    <a:pt x="4656" y="2488"/>
                    <a:pt x="4655" y="2487"/>
                    <a:pt x="4654" y="2487"/>
                  </a:cubicBezTo>
                  <a:cubicBezTo>
                    <a:pt x="4652" y="2487"/>
                    <a:pt x="4652" y="2492"/>
                    <a:pt x="4654" y="2500"/>
                  </a:cubicBezTo>
                  <a:lnTo>
                    <a:pt x="4654" y="2500"/>
                  </a:lnTo>
                  <a:cubicBezTo>
                    <a:pt x="4500" y="2091"/>
                    <a:pt x="4205" y="1551"/>
                    <a:pt x="3227" y="1144"/>
                  </a:cubicBezTo>
                  <a:cubicBezTo>
                    <a:pt x="2924" y="1011"/>
                    <a:pt x="2613" y="949"/>
                    <a:pt x="2311" y="949"/>
                  </a:cubicBezTo>
                  <a:cubicBezTo>
                    <a:pt x="1092" y="949"/>
                    <a:pt x="0" y="1947"/>
                    <a:pt x="12" y="3277"/>
                  </a:cubicBezTo>
                  <a:lnTo>
                    <a:pt x="73" y="7482"/>
                  </a:lnTo>
                  <a:cubicBezTo>
                    <a:pt x="73" y="7482"/>
                    <a:pt x="2924" y="7838"/>
                    <a:pt x="6910" y="7838"/>
                  </a:cubicBezTo>
                  <a:cubicBezTo>
                    <a:pt x="8459" y="7838"/>
                    <a:pt x="10181" y="7784"/>
                    <a:pt x="11972" y="7635"/>
                  </a:cubicBezTo>
                  <a:cubicBezTo>
                    <a:pt x="11363" y="6401"/>
                    <a:pt x="11211" y="5045"/>
                    <a:pt x="11820" y="3734"/>
                  </a:cubicBezTo>
                  <a:cubicBezTo>
                    <a:pt x="10860" y="3536"/>
                    <a:pt x="10830" y="3521"/>
                    <a:pt x="10434" y="3506"/>
                  </a:cubicBezTo>
                  <a:cubicBezTo>
                    <a:pt x="10434" y="3506"/>
                    <a:pt x="10787" y="1"/>
                    <a:pt x="7682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" name="Google Shape;2043;p58">
              <a:extLst>
                <a:ext uri="{FF2B5EF4-FFF2-40B4-BE49-F238E27FC236}">
                  <a16:creationId xmlns:a16="http://schemas.microsoft.com/office/drawing/2014/main" id="{D425CFAF-6015-4C06-B1D6-6F36665A0B9B}"/>
                </a:ext>
              </a:extLst>
            </p:cNvPr>
            <p:cNvSpPr/>
            <p:nvPr/>
          </p:nvSpPr>
          <p:spPr>
            <a:xfrm>
              <a:off x="7553880" y="4414253"/>
              <a:ext cx="64868" cy="64898"/>
            </a:xfrm>
            <a:custGeom>
              <a:avLst/>
              <a:gdLst/>
              <a:ahLst/>
              <a:cxnLst/>
              <a:rect l="l" t="t" r="r" b="b"/>
              <a:pathLst>
                <a:path w="2149" h="2150" extrusionOk="0">
                  <a:moveTo>
                    <a:pt x="1054" y="1"/>
                  </a:moveTo>
                  <a:cubicBezTo>
                    <a:pt x="473" y="1"/>
                    <a:pt x="0" y="468"/>
                    <a:pt x="0" y="1068"/>
                  </a:cubicBezTo>
                  <a:cubicBezTo>
                    <a:pt x="0" y="1662"/>
                    <a:pt x="473" y="2149"/>
                    <a:pt x="1067" y="2149"/>
                  </a:cubicBezTo>
                  <a:cubicBezTo>
                    <a:pt x="1646" y="2149"/>
                    <a:pt x="2149" y="1677"/>
                    <a:pt x="2149" y="1083"/>
                  </a:cubicBezTo>
                  <a:cubicBezTo>
                    <a:pt x="2149" y="489"/>
                    <a:pt x="1676" y="1"/>
                    <a:pt x="1082" y="1"/>
                  </a:cubicBezTo>
                  <a:cubicBezTo>
                    <a:pt x="1073" y="1"/>
                    <a:pt x="1064" y="1"/>
                    <a:pt x="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" name="Google Shape;2044;p58">
              <a:extLst>
                <a:ext uri="{FF2B5EF4-FFF2-40B4-BE49-F238E27FC236}">
                  <a16:creationId xmlns:a16="http://schemas.microsoft.com/office/drawing/2014/main" id="{768209DD-BB21-4250-BA72-6CA46BB8B107}"/>
                </a:ext>
              </a:extLst>
            </p:cNvPr>
            <p:cNvSpPr/>
            <p:nvPr/>
          </p:nvSpPr>
          <p:spPr>
            <a:xfrm>
              <a:off x="7510655" y="4518180"/>
              <a:ext cx="459657" cy="57714"/>
            </a:xfrm>
            <a:custGeom>
              <a:avLst/>
              <a:gdLst/>
              <a:ahLst/>
              <a:cxnLst/>
              <a:rect l="l" t="t" r="r" b="b"/>
              <a:pathLst>
                <a:path w="15228" h="1912" extrusionOk="0">
                  <a:moveTo>
                    <a:pt x="14973" y="1"/>
                  </a:moveTo>
                  <a:cubicBezTo>
                    <a:pt x="14969" y="1"/>
                    <a:pt x="14966" y="1"/>
                    <a:pt x="14962" y="1"/>
                  </a:cubicBezTo>
                  <a:cubicBezTo>
                    <a:pt x="11592" y="545"/>
                    <a:pt x="8215" y="694"/>
                    <a:pt x="5525" y="694"/>
                  </a:cubicBezTo>
                  <a:cubicBezTo>
                    <a:pt x="2256" y="694"/>
                    <a:pt x="0" y="474"/>
                    <a:pt x="0" y="474"/>
                  </a:cubicBezTo>
                  <a:lnTo>
                    <a:pt x="0" y="1434"/>
                  </a:lnTo>
                  <a:cubicBezTo>
                    <a:pt x="0" y="1434"/>
                    <a:pt x="3247" y="1911"/>
                    <a:pt x="7191" y="1911"/>
                  </a:cubicBezTo>
                  <a:cubicBezTo>
                    <a:pt x="9703" y="1911"/>
                    <a:pt x="12498" y="1718"/>
                    <a:pt x="14916" y="1083"/>
                  </a:cubicBezTo>
                  <a:cubicBezTo>
                    <a:pt x="14916" y="1083"/>
                    <a:pt x="15228" y="1"/>
                    <a:pt x="149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Google Shape;2045;p58">
              <a:extLst>
                <a:ext uri="{FF2B5EF4-FFF2-40B4-BE49-F238E27FC236}">
                  <a16:creationId xmlns:a16="http://schemas.microsoft.com/office/drawing/2014/main" id="{C557668A-DCAB-4E00-A3A9-40681C749E04}"/>
                </a:ext>
              </a:extLst>
            </p:cNvPr>
            <p:cNvSpPr/>
            <p:nvPr/>
          </p:nvSpPr>
          <p:spPr>
            <a:xfrm>
              <a:off x="7703809" y="4405952"/>
              <a:ext cx="126505" cy="20315"/>
            </a:xfrm>
            <a:custGeom>
              <a:avLst/>
              <a:gdLst/>
              <a:ahLst/>
              <a:cxnLst/>
              <a:rect l="l" t="t" r="r" b="b"/>
              <a:pathLst>
                <a:path w="4191" h="673" extrusionOk="0">
                  <a:moveTo>
                    <a:pt x="3970" y="0"/>
                  </a:moveTo>
                  <a:cubicBezTo>
                    <a:pt x="3962" y="0"/>
                    <a:pt x="3954" y="1"/>
                    <a:pt x="3946" y="2"/>
                  </a:cubicBezTo>
                  <a:lnTo>
                    <a:pt x="214" y="261"/>
                  </a:lnTo>
                  <a:cubicBezTo>
                    <a:pt x="92" y="261"/>
                    <a:pt x="0" y="368"/>
                    <a:pt x="16" y="489"/>
                  </a:cubicBezTo>
                  <a:cubicBezTo>
                    <a:pt x="16" y="596"/>
                    <a:pt x="107" y="672"/>
                    <a:pt x="229" y="672"/>
                  </a:cubicBezTo>
                  <a:lnTo>
                    <a:pt x="244" y="672"/>
                  </a:lnTo>
                  <a:lnTo>
                    <a:pt x="3977" y="429"/>
                  </a:lnTo>
                  <a:cubicBezTo>
                    <a:pt x="4099" y="429"/>
                    <a:pt x="4190" y="307"/>
                    <a:pt x="4175" y="200"/>
                  </a:cubicBezTo>
                  <a:cubicBezTo>
                    <a:pt x="4147" y="87"/>
                    <a:pt x="4066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Google Shape;2046;p58">
              <a:extLst>
                <a:ext uri="{FF2B5EF4-FFF2-40B4-BE49-F238E27FC236}">
                  <a16:creationId xmlns:a16="http://schemas.microsoft.com/office/drawing/2014/main" id="{A2061449-4BC9-4059-B0DF-A37E0656A119}"/>
                </a:ext>
              </a:extLst>
            </p:cNvPr>
            <p:cNvSpPr/>
            <p:nvPr/>
          </p:nvSpPr>
          <p:spPr>
            <a:xfrm>
              <a:off x="7695055" y="4292517"/>
              <a:ext cx="184008" cy="108455"/>
            </a:xfrm>
            <a:custGeom>
              <a:avLst/>
              <a:gdLst/>
              <a:ahLst/>
              <a:cxnLst/>
              <a:rect l="l" t="t" r="r" b="b"/>
              <a:pathLst>
                <a:path w="6096" h="3593" extrusionOk="0">
                  <a:moveTo>
                    <a:pt x="4160" y="423"/>
                  </a:moveTo>
                  <a:cubicBezTo>
                    <a:pt x="4175" y="423"/>
                    <a:pt x="4191" y="423"/>
                    <a:pt x="4206" y="454"/>
                  </a:cubicBezTo>
                  <a:cubicBezTo>
                    <a:pt x="4267" y="484"/>
                    <a:pt x="4252" y="621"/>
                    <a:pt x="4191" y="789"/>
                  </a:cubicBezTo>
                  <a:cubicBezTo>
                    <a:pt x="4008" y="1368"/>
                    <a:pt x="3718" y="1901"/>
                    <a:pt x="3353" y="2373"/>
                  </a:cubicBezTo>
                  <a:lnTo>
                    <a:pt x="3277" y="2450"/>
                  </a:lnTo>
                  <a:cubicBezTo>
                    <a:pt x="3322" y="2312"/>
                    <a:pt x="3353" y="2160"/>
                    <a:pt x="3398" y="2008"/>
                  </a:cubicBezTo>
                  <a:cubicBezTo>
                    <a:pt x="3490" y="1551"/>
                    <a:pt x="3597" y="1139"/>
                    <a:pt x="3825" y="728"/>
                  </a:cubicBezTo>
                  <a:cubicBezTo>
                    <a:pt x="3886" y="637"/>
                    <a:pt x="3962" y="530"/>
                    <a:pt x="4038" y="469"/>
                  </a:cubicBezTo>
                  <a:cubicBezTo>
                    <a:pt x="4084" y="454"/>
                    <a:pt x="4115" y="423"/>
                    <a:pt x="4160" y="423"/>
                  </a:cubicBezTo>
                  <a:close/>
                  <a:moveTo>
                    <a:pt x="5425" y="1505"/>
                  </a:moveTo>
                  <a:cubicBezTo>
                    <a:pt x="5531" y="1505"/>
                    <a:pt x="5638" y="1551"/>
                    <a:pt x="5638" y="1627"/>
                  </a:cubicBezTo>
                  <a:cubicBezTo>
                    <a:pt x="5653" y="1673"/>
                    <a:pt x="5638" y="1749"/>
                    <a:pt x="5455" y="1901"/>
                  </a:cubicBezTo>
                  <a:cubicBezTo>
                    <a:pt x="4892" y="2358"/>
                    <a:pt x="4206" y="2678"/>
                    <a:pt x="3581" y="2800"/>
                  </a:cubicBezTo>
                  <a:cubicBezTo>
                    <a:pt x="3597" y="2754"/>
                    <a:pt x="3642" y="2724"/>
                    <a:pt x="3657" y="2693"/>
                  </a:cubicBezTo>
                  <a:cubicBezTo>
                    <a:pt x="4054" y="2297"/>
                    <a:pt x="4495" y="1962"/>
                    <a:pt x="4998" y="1673"/>
                  </a:cubicBezTo>
                  <a:cubicBezTo>
                    <a:pt x="5120" y="1581"/>
                    <a:pt x="5272" y="1505"/>
                    <a:pt x="5425" y="1505"/>
                  </a:cubicBezTo>
                  <a:close/>
                  <a:moveTo>
                    <a:pt x="4130" y="0"/>
                  </a:moveTo>
                  <a:cubicBezTo>
                    <a:pt x="4022" y="0"/>
                    <a:pt x="3911" y="31"/>
                    <a:pt x="3810" y="103"/>
                  </a:cubicBezTo>
                  <a:cubicBezTo>
                    <a:pt x="3657" y="210"/>
                    <a:pt x="3551" y="362"/>
                    <a:pt x="3475" y="515"/>
                  </a:cubicBezTo>
                  <a:cubicBezTo>
                    <a:pt x="3200" y="972"/>
                    <a:pt x="3094" y="1444"/>
                    <a:pt x="2972" y="1901"/>
                  </a:cubicBezTo>
                  <a:cubicBezTo>
                    <a:pt x="2896" y="2267"/>
                    <a:pt x="2804" y="2617"/>
                    <a:pt x="2652" y="2922"/>
                  </a:cubicBezTo>
                  <a:lnTo>
                    <a:pt x="214" y="3181"/>
                  </a:lnTo>
                  <a:cubicBezTo>
                    <a:pt x="92" y="3196"/>
                    <a:pt x="1" y="3288"/>
                    <a:pt x="16" y="3409"/>
                  </a:cubicBezTo>
                  <a:cubicBezTo>
                    <a:pt x="47" y="3516"/>
                    <a:pt x="123" y="3592"/>
                    <a:pt x="229" y="3592"/>
                  </a:cubicBezTo>
                  <a:lnTo>
                    <a:pt x="245" y="3592"/>
                  </a:lnTo>
                  <a:lnTo>
                    <a:pt x="2865" y="3349"/>
                  </a:lnTo>
                  <a:cubicBezTo>
                    <a:pt x="2880" y="3364"/>
                    <a:pt x="2911" y="3364"/>
                    <a:pt x="2941" y="3364"/>
                  </a:cubicBezTo>
                  <a:cubicBezTo>
                    <a:pt x="2972" y="3364"/>
                    <a:pt x="3018" y="3349"/>
                    <a:pt x="3033" y="3333"/>
                  </a:cubicBezTo>
                  <a:lnTo>
                    <a:pt x="4160" y="3211"/>
                  </a:lnTo>
                  <a:cubicBezTo>
                    <a:pt x="4267" y="3196"/>
                    <a:pt x="4358" y="3105"/>
                    <a:pt x="4343" y="2983"/>
                  </a:cubicBezTo>
                  <a:cubicBezTo>
                    <a:pt x="4876" y="2770"/>
                    <a:pt x="5349" y="2480"/>
                    <a:pt x="5714" y="2206"/>
                  </a:cubicBezTo>
                  <a:cubicBezTo>
                    <a:pt x="5806" y="2130"/>
                    <a:pt x="6095" y="1871"/>
                    <a:pt x="6080" y="1551"/>
                  </a:cubicBezTo>
                  <a:cubicBezTo>
                    <a:pt x="6034" y="1246"/>
                    <a:pt x="5730" y="1048"/>
                    <a:pt x="5425" y="1048"/>
                  </a:cubicBezTo>
                  <a:cubicBezTo>
                    <a:pt x="5181" y="1048"/>
                    <a:pt x="4953" y="1155"/>
                    <a:pt x="4770" y="1276"/>
                  </a:cubicBezTo>
                  <a:cubicBezTo>
                    <a:pt x="4633" y="1368"/>
                    <a:pt x="4480" y="1444"/>
                    <a:pt x="4343" y="1535"/>
                  </a:cubicBezTo>
                  <a:cubicBezTo>
                    <a:pt x="4434" y="1353"/>
                    <a:pt x="4511" y="1139"/>
                    <a:pt x="4587" y="926"/>
                  </a:cubicBezTo>
                  <a:cubicBezTo>
                    <a:pt x="4739" y="454"/>
                    <a:pt x="4617" y="225"/>
                    <a:pt x="4465" y="103"/>
                  </a:cubicBezTo>
                  <a:cubicBezTo>
                    <a:pt x="4369" y="39"/>
                    <a:pt x="4251" y="0"/>
                    <a:pt x="4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Google Shape;2047;p58">
              <a:extLst>
                <a:ext uri="{FF2B5EF4-FFF2-40B4-BE49-F238E27FC236}">
                  <a16:creationId xmlns:a16="http://schemas.microsoft.com/office/drawing/2014/main" id="{7A2CEA11-B37F-43DC-91EE-276945026CDA}"/>
                </a:ext>
              </a:extLst>
            </p:cNvPr>
            <p:cNvSpPr/>
            <p:nvPr/>
          </p:nvSpPr>
          <p:spPr>
            <a:xfrm>
              <a:off x="6491971" y="2351380"/>
              <a:ext cx="478312" cy="516284"/>
            </a:xfrm>
            <a:custGeom>
              <a:avLst/>
              <a:gdLst/>
              <a:ahLst/>
              <a:cxnLst/>
              <a:rect l="l" t="t" r="r" b="b"/>
              <a:pathLst>
                <a:path w="15846" h="17104" extrusionOk="0">
                  <a:moveTo>
                    <a:pt x="12065" y="1"/>
                  </a:moveTo>
                  <a:cubicBezTo>
                    <a:pt x="11976" y="1"/>
                    <a:pt x="11885" y="3"/>
                    <a:pt x="11793" y="9"/>
                  </a:cubicBezTo>
                  <a:cubicBezTo>
                    <a:pt x="11412" y="40"/>
                    <a:pt x="7619" y="603"/>
                    <a:pt x="5638" y="3041"/>
                  </a:cubicBezTo>
                  <a:cubicBezTo>
                    <a:pt x="1814" y="8907"/>
                    <a:pt x="260" y="14255"/>
                    <a:pt x="153" y="14895"/>
                  </a:cubicBezTo>
                  <a:cubicBezTo>
                    <a:pt x="92" y="15230"/>
                    <a:pt x="31" y="15611"/>
                    <a:pt x="16" y="16022"/>
                  </a:cubicBezTo>
                  <a:cubicBezTo>
                    <a:pt x="1" y="16327"/>
                    <a:pt x="16" y="16753"/>
                    <a:pt x="62" y="17104"/>
                  </a:cubicBezTo>
                  <a:cubicBezTo>
                    <a:pt x="3307" y="16875"/>
                    <a:pt x="6567" y="16555"/>
                    <a:pt x="9828" y="16098"/>
                  </a:cubicBezTo>
                  <a:cubicBezTo>
                    <a:pt x="9828" y="16007"/>
                    <a:pt x="9828" y="16113"/>
                    <a:pt x="9934" y="15946"/>
                  </a:cubicBezTo>
                  <a:cubicBezTo>
                    <a:pt x="9980" y="15854"/>
                    <a:pt x="10011" y="15763"/>
                    <a:pt x="10056" y="15641"/>
                  </a:cubicBezTo>
                  <a:cubicBezTo>
                    <a:pt x="10224" y="15199"/>
                    <a:pt x="10437" y="14727"/>
                    <a:pt x="10681" y="14239"/>
                  </a:cubicBezTo>
                  <a:cubicBezTo>
                    <a:pt x="11153" y="13249"/>
                    <a:pt x="11748" y="12213"/>
                    <a:pt x="12357" y="11162"/>
                  </a:cubicBezTo>
                  <a:cubicBezTo>
                    <a:pt x="12982" y="10141"/>
                    <a:pt x="13637" y="9090"/>
                    <a:pt x="14307" y="8038"/>
                  </a:cubicBezTo>
                  <a:cubicBezTo>
                    <a:pt x="14627" y="7536"/>
                    <a:pt x="14993" y="7018"/>
                    <a:pt x="15313" y="6484"/>
                  </a:cubicBezTo>
                  <a:cubicBezTo>
                    <a:pt x="15602" y="5951"/>
                    <a:pt x="15846" y="5326"/>
                    <a:pt x="15785" y="4580"/>
                  </a:cubicBezTo>
                  <a:lnTo>
                    <a:pt x="15755" y="4123"/>
                  </a:lnTo>
                  <a:cubicBezTo>
                    <a:pt x="15579" y="1850"/>
                    <a:pt x="14344" y="1"/>
                    <a:pt x="12065" y="1"/>
                  </a:cubicBez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8" name="Google Shape;2048;p58">
              <a:extLst>
                <a:ext uri="{FF2B5EF4-FFF2-40B4-BE49-F238E27FC236}">
                  <a16:creationId xmlns:a16="http://schemas.microsoft.com/office/drawing/2014/main" id="{D36222A8-D3DC-4433-BE5E-68E39E9BA687}"/>
                </a:ext>
              </a:extLst>
            </p:cNvPr>
            <p:cNvSpPr/>
            <p:nvPr/>
          </p:nvSpPr>
          <p:spPr>
            <a:xfrm>
              <a:off x="7186891" y="2026227"/>
              <a:ext cx="370702" cy="458088"/>
            </a:xfrm>
            <a:custGeom>
              <a:avLst/>
              <a:gdLst/>
              <a:ahLst/>
              <a:cxnLst/>
              <a:rect l="l" t="t" r="r" b="b"/>
              <a:pathLst>
                <a:path w="12281" h="15176" extrusionOk="0">
                  <a:moveTo>
                    <a:pt x="7045" y="0"/>
                  </a:moveTo>
                  <a:cubicBezTo>
                    <a:pt x="5100" y="0"/>
                    <a:pt x="3309" y="1277"/>
                    <a:pt x="2743" y="3239"/>
                  </a:cubicBezTo>
                  <a:lnTo>
                    <a:pt x="686" y="10400"/>
                  </a:lnTo>
                  <a:cubicBezTo>
                    <a:pt x="0" y="12777"/>
                    <a:pt x="1722" y="14072"/>
                    <a:pt x="4099" y="14758"/>
                  </a:cubicBezTo>
                  <a:lnTo>
                    <a:pt x="4342" y="14834"/>
                  </a:lnTo>
                  <a:cubicBezTo>
                    <a:pt x="5082" y="15049"/>
                    <a:pt x="5801" y="15175"/>
                    <a:pt x="6460" y="15175"/>
                  </a:cubicBezTo>
                  <a:cubicBezTo>
                    <a:pt x="7906" y="15175"/>
                    <a:pt x="9067" y="14567"/>
                    <a:pt x="9538" y="12945"/>
                  </a:cubicBezTo>
                  <a:lnTo>
                    <a:pt x="11595" y="5784"/>
                  </a:lnTo>
                  <a:cubicBezTo>
                    <a:pt x="12280" y="3407"/>
                    <a:pt x="10909" y="939"/>
                    <a:pt x="8532" y="253"/>
                  </a:cubicBezTo>
                  <a:lnTo>
                    <a:pt x="8288" y="177"/>
                  </a:lnTo>
                  <a:cubicBezTo>
                    <a:pt x="7874" y="57"/>
                    <a:pt x="7456" y="0"/>
                    <a:pt x="7045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9" name="Google Shape;2049;p58">
              <a:extLst>
                <a:ext uri="{FF2B5EF4-FFF2-40B4-BE49-F238E27FC236}">
                  <a16:creationId xmlns:a16="http://schemas.microsoft.com/office/drawing/2014/main" id="{53F262D0-4B11-47C2-94EE-CEF9B92C9180}"/>
                </a:ext>
              </a:extLst>
            </p:cNvPr>
            <p:cNvSpPr/>
            <p:nvPr/>
          </p:nvSpPr>
          <p:spPr>
            <a:xfrm>
              <a:off x="6739398" y="1648009"/>
              <a:ext cx="378973" cy="332820"/>
            </a:xfrm>
            <a:custGeom>
              <a:avLst/>
              <a:gdLst/>
              <a:ahLst/>
              <a:cxnLst/>
              <a:rect l="l" t="t" r="r" b="b"/>
              <a:pathLst>
                <a:path w="12555" h="11026" extrusionOk="0">
                  <a:moveTo>
                    <a:pt x="6316" y="1"/>
                  </a:moveTo>
                  <a:cubicBezTo>
                    <a:pt x="4475" y="1"/>
                    <a:pt x="2674" y="932"/>
                    <a:pt x="1631" y="2621"/>
                  </a:cubicBezTo>
                  <a:cubicBezTo>
                    <a:pt x="1" y="5211"/>
                    <a:pt x="808" y="8608"/>
                    <a:pt x="3383" y="10208"/>
                  </a:cubicBezTo>
                  <a:cubicBezTo>
                    <a:pt x="4275" y="10762"/>
                    <a:pt x="5264" y="11026"/>
                    <a:pt x="6242" y="11026"/>
                  </a:cubicBezTo>
                  <a:cubicBezTo>
                    <a:pt x="8087" y="11026"/>
                    <a:pt x="9894" y="10088"/>
                    <a:pt x="10940" y="8395"/>
                  </a:cubicBezTo>
                  <a:cubicBezTo>
                    <a:pt x="12555" y="5805"/>
                    <a:pt x="11763" y="2423"/>
                    <a:pt x="9188" y="823"/>
                  </a:cubicBezTo>
                  <a:cubicBezTo>
                    <a:pt x="8292" y="266"/>
                    <a:pt x="7298" y="1"/>
                    <a:pt x="6316" y="1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0" name="Google Shape;2050;p58">
              <a:extLst>
                <a:ext uri="{FF2B5EF4-FFF2-40B4-BE49-F238E27FC236}">
                  <a16:creationId xmlns:a16="http://schemas.microsoft.com/office/drawing/2014/main" id="{8C56DC9C-74A7-46F7-A0A6-3D79DB1B267D}"/>
                </a:ext>
              </a:extLst>
            </p:cNvPr>
            <p:cNvSpPr/>
            <p:nvPr/>
          </p:nvSpPr>
          <p:spPr>
            <a:xfrm>
              <a:off x="6769281" y="1750668"/>
              <a:ext cx="283347" cy="229738"/>
            </a:xfrm>
            <a:custGeom>
              <a:avLst/>
              <a:gdLst/>
              <a:ahLst/>
              <a:cxnLst/>
              <a:rect l="l" t="t" r="r" b="b"/>
              <a:pathLst>
                <a:path w="9387" h="7611" extrusionOk="0">
                  <a:moveTo>
                    <a:pt x="4066" y="1"/>
                  </a:moveTo>
                  <a:cubicBezTo>
                    <a:pt x="2819" y="1"/>
                    <a:pt x="1682" y="538"/>
                    <a:pt x="1052" y="1551"/>
                  </a:cubicBezTo>
                  <a:cubicBezTo>
                    <a:pt x="1" y="3242"/>
                    <a:pt x="793" y="5619"/>
                    <a:pt x="2804" y="6868"/>
                  </a:cubicBezTo>
                  <a:cubicBezTo>
                    <a:pt x="3611" y="7369"/>
                    <a:pt x="4494" y="7611"/>
                    <a:pt x="5329" y="7611"/>
                  </a:cubicBezTo>
                  <a:cubicBezTo>
                    <a:pt x="6575" y="7611"/>
                    <a:pt x="7715" y="7073"/>
                    <a:pt x="8335" y="6061"/>
                  </a:cubicBezTo>
                  <a:cubicBezTo>
                    <a:pt x="9386" y="4369"/>
                    <a:pt x="8609" y="1993"/>
                    <a:pt x="6598" y="743"/>
                  </a:cubicBezTo>
                  <a:cubicBezTo>
                    <a:pt x="5785" y="242"/>
                    <a:pt x="4901" y="1"/>
                    <a:pt x="406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" name="Google Shape;2051;p58">
              <a:extLst>
                <a:ext uri="{FF2B5EF4-FFF2-40B4-BE49-F238E27FC236}">
                  <a16:creationId xmlns:a16="http://schemas.microsoft.com/office/drawing/2014/main" id="{1FFF23B1-155A-4AA8-9AEB-633125C5FCBE}"/>
                </a:ext>
              </a:extLst>
            </p:cNvPr>
            <p:cNvSpPr/>
            <p:nvPr/>
          </p:nvSpPr>
          <p:spPr>
            <a:xfrm>
              <a:off x="6795059" y="1751000"/>
              <a:ext cx="266292" cy="132029"/>
            </a:xfrm>
            <a:custGeom>
              <a:avLst/>
              <a:gdLst/>
              <a:ahLst/>
              <a:cxnLst/>
              <a:rect l="l" t="t" r="r" b="b"/>
              <a:pathLst>
                <a:path w="8822" h="4374" extrusionOk="0">
                  <a:moveTo>
                    <a:pt x="2682" y="1"/>
                  </a:moveTo>
                  <a:cubicBezTo>
                    <a:pt x="2240" y="1"/>
                    <a:pt x="1798" y="16"/>
                    <a:pt x="1387" y="92"/>
                  </a:cubicBezTo>
                  <a:cubicBezTo>
                    <a:pt x="960" y="138"/>
                    <a:pt x="549" y="245"/>
                    <a:pt x="122" y="397"/>
                  </a:cubicBezTo>
                  <a:cubicBezTo>
                    <a:pt x="46" y="428"/>
                    <a:pt x="0" y="504"/>
                    <a:pt x="15" y="626"/>
                  </a:cubicBezTo>
                  <a:cubicBezTo>
                    <a:pt x="28" y="701"/>
                    <a:pt x="92" y="755"/>
                    <a:pt x="174" y="755"/>
                  </a:cubicBezTo>
                  <a:cubicBezTo>
                    <a:pt x="191" y="755"/>
                    <a:pt x="210" y="753"/>
                    <a:pt x="229" y="748"/>
                  </a:cubicBezTo>
                  <a:lnTo>
                    <a:pt x="244" y="748"/>
                  </a:lnTo>
                  <a:cubicBezTo>
                    <a:pt x="945" y="582"/>
                    <a:pt x="1697" y="517"/>
                    <a:pt x="2430" y="517"/>
                  </a:cubicBezTo>
                  <a:cubicBezTo>
                    <a:pt x="2509" y="517"/>
                    <a:pt x="2588" y="518"/>
                    <a:pt x="2666" y="519"/>
                  </a:cubicBezTo>
                  <a:cubicBezTo>
                    <a:pt x="3474" y="565"/>
                    <a:pt x="4281" y="702"/>
                    <a:pt x="5028" y="1007"/>
                  </a:cubicBezTo>
                  <a:cubicBezTo>
                    <a:pt x="5759" y="1281"/>
                    <a:pt x="6445" y="1723"/>
                    <a:pt x="7024" y="2317"/>
                  </a:cubicBezTo>
                  <a:cubicBezTo>
                    <a:pt x="7344" y="2591"/>
                    <a:pt x="7557" y="2911"/>
                    <a:pt x="7816" y="3231"/>
                  </a:cubicBezTo>
                  <a:cubicBezTo>
                    <a:pt x="7953" y="3383"/>
                    <a:pt x="8029" y="3566"/>
                    <a:pt x="8151" y="3749"/>
                  </a:cubicBezTo>
                  <a:lnTo>
                    <a:pt x="8471" y="4282"/>
                  </a:lnTo>
                  <a:lnTo>
                    <a:pt x="8487" y="4298"/>
                  </a:lnTo>
                  <a:cubicBezTo>
                    <a:pt x="8507" y="4350"/>
                    <a:pt x="8571" y="4373"/>
                    <a:pt x="8633" y="4373"/>
                  </a:cubicBezTo>
                  <a:cubicBezTo>
                    <a:pt x="8662" y="4373"/>
                    <a:pt x="8691" y="4368"/>
                    <a:pt x="8715" y="4358"/>
                  </a:cubicBezTo>
                  <a:cubicBezTo>
                    <a:pt x="8806" y="4298"/>
                    <a:pt x="8822" y="4206"/>
                    <a:pt x="8791" y="4115"/>
                  </a:cubicBezTo>
                  <a:lnTo>
                    <a:pt x="8487" y="3536"/>
                  </a:lnTo>
                  <a:cubicBezTo>
                    <a:pt x="8380" y="3368"/>
                    <a:pt x="8288" y="3155"/>
                    <a:pt x="8167" y="2987"/>
                  </a:cubicBezTo>
                  <a:cubicBezTo>
                    <a:pt x="7923" y="2637"/>
                    <a:pt x="7694" y="2271"/>
                    <a:pt x="7359" y="1966"/>
                  </a:cubicBezTo>
                  <a:cubicBezTo>
                    <a:pt x="7191" y="1814"/>
                    <a:pt x="7054" y="1646"/>
                    <a:pt x="6887" y="1509"/>
                  </a:cubicBezTo>
                  <a:lnTo>
                    <a:pt x="6369" y="1113"/>
                  </a:lnTo>
                  <a:cubicBezTo>
                    <a:pt x="5988" y="885"/>
                    <a:pt x="5637" y="656"/>
                    <a:pt x="5211" y="504"/>
                  </a:cubicBezTo>
                  <a:cubicBezTo>
                    <a:pt x="4419" y="184"/>
                    <a:pt x="3535" y="1"/>
                    <a:pt x="268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" name="Google Shape;2052;p58">
              <a:extLst>
                <a:ext uri="{FF2B5EF4-FFF2-40B4-BE49-F238E27FC236}">
                  <a16:creationId xmlns:a16="http://schemas.microsoft.com/office/drawing/2014/main" id="{0F43BFF9-09F0-4F00-B3D2-59BC6B2F0E72}"/>
                </a:ext>
              </a:extLst>
            </p:cNvPr>
            <p:cNvSpPr/>
            <p:nvPr/>
          </p:nvSpPr>
          <p:spPr>
            <a:xfrm>
              <a:off x="6878762" y="1842038"/>
              <a:ext cx="206496" cy="105376"/>
            </a:xfrm>
            <a:custGeom>
              <a:avLst/>
              <a:gdLst/>
              <a:ahLst/>
              <a:cxnLst/>
              <a:rect l="l" t="t" r="r" b="b"/>
              <a:pathLst>
                <a:path w="6841" h="3491" extrusionOk="0">
                  <a:moveTo>
                    <a:pt x="1958" y="0"/>
                  </a:moveTo>
                  <a:cubicBezTo>
                    <a:pt x="1314" y="0"/>
                    <a:pt x="696" y="123"/>
                    <a:pt x="91" y="367"/>
                  </a:cubicBezTo>
                  <a:cubicBezTo>
                    <a:pt x="46" y="383"/>
                    <a:pt x="0" y="444"/>
                    <a:pt x="0" y="565"/>
                  </a:cubicBezTo>
                  <a:cubicBezTo>
                    <a:pt x="0" y="632"/>
                    <a:pt x="58" y="675"/>
                    <a:pt x="123" y="675"/>
                  </a:cubicBezTo>
                  <a:cubicBezTo>
                    <a:pt x="133" y="675"/>
                    <a:pt x="143" y="674"/>
                    <a:pt x="152" y="672"/>
                  </a:cubicBezTo>
                  <a:lnTo>
                    <a:pt x="168" y="672"/>
                  </a:lnTo>
                  <a:cubicBezTo>
                    <a:pt x="674" y="600"/>
                    <a:pt x="1171" y="556"/>
                    <a:pt x="1666" y="556"/>
                  </a:cubicBezTo>
                  <a:cubicBezTo>
                    <a:pt x="1796" y="556"/>
                    <a:pt x="1927" y="559"/>
                    <a:pt x="2057" y="565"/>
                  </a:cubicBezTo>
                  <a:cubicBezTo>
                    <a:pt x="2666" y="581"/>
                    <a:pt x="3291" y="687"/>
                    <a:pt x="3870" y="916"/>
                  </a:cubicBezTo>
                  <a:cubicBezTo>
                    <a:pt x="4434" y="1144"/>
                    <a:pt x="4967" y="1480"/>
                    <a:pt x="5409" y="1906"/>
                  </a:cubicBezTo>
                  <a:cubicBezTo>
                    <a:pt x="5653" y="2119"/>
                    <a:pt x="5835" y="2363"/>
                    <a:pt x="6033" y="2622"/>
                  </a:cubicBezTo>
                  <a:cubicBezTo>
                    <a:pt x="6232" y="2866"/>
                    <a:pt x="6384" y="3140"/>
                    <a:pt x="6551" y="3415"/>
                  </a:cubicBezTo>
                  <a:lnTo>
                    <a:pt x="6567" y="3430"/>
                  </a:lnTo>
                  <a:cubicBezTo>
                    <a:pt x="6597" y="3470"/>
                    <a:pt x="6641" y="3491"/>
                    <a:pt x="6685" y="3491"/>
                  </a:cubicBezTo>
                  <a:cubicBezTo>
                    <a:pt x="6707" y="3491"/>
                    <a:pt x="6729" y="3486"/>
                    <a:pt x="6750" y="3475"/>
                  </a:cubicBezTo>
                  <a:cubicBezTo>
                    <a:pt x="6795" y="3430"/>
                    <a:pt x="6841" y="3354"/>
                    <a:pt x="6795" y="3277"/>
                  </a:cubicBezTo>
                  <a:cubicBezTo>
                    <a:pt x="6673" y="2973"/>
                    <a:pt x="6536" y="2668"/>
                    <a:pt x="6338" y="2378"/>
                  </a:cubicBezTo>
                  <a:cubicBezTo>
                    <a:pt x="6140" y="2104"/>
                    <a:pt x="5957" y="1815"/>
                    <a:pt x="5714" y="1586"/>
                  </a:cubicBezTo>
                  <a:cubicBezTo>
                    <a:pt x="5485" y="1312"/>
                    <a:pt x="5226" y="1114"/>
                    <a:pt x="4952" y="901"/>
                  </a:cubicBezTo>
                  <a:cubicBezTo>
                    <a:pt x="4662" y="733"/>
                    <a:pt x="4388" y="535"/>
                    <a:pt x="4053" y="428"/>
                  </a:cubicBezTo>
                  <a:cubicBezTo>
                    <a:pt x="3428" y="154"/>
                    <a:pt x="2758" y="2"/>
                    <a:pt x="2072" y="2"/>
                  </a:cubicBezTo>
                  <a:cubicBezTo>
                    <a:pt x="2034" y="1"/>
                    <a:pt x="1996" y="0"/>
                    <a:pt x="1958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Google Shape;2053;p58">
              <a:extLst>
                <a:ext uri="{FF2B5EF4-FFF2-40B4-BE49-F238E27FC236}">
                  <a16:creationId xmlns:a16="http://schemas.microsoft.com/office/drawing/2014/main" id="{80AFAAF5-C205-4C45-A5D6-1784256DA19E}"/>
                </a:ext>
              </a:extLst>
            </p:cNvPr>
            <p:cNvSpPr/>
            <p:nvPr/>
          </p:nvSpPr>
          <p:spPr>
            <a:xfrm>
              <a:off x="7755304" y="2022907"/>
              <a:ext cx="353225" cy="333061"/>
            </a:xfrm>
            <a:custGeom>
              <a:avLst/>
              <a:gdLst/>
              <a:ahLst/>
              <a:cxnLst/>
              <a:rect l="l" t="t" r="r" b="b"/>
              <a:pathLst>
                <a:path w="11702" h="11034" extrusionOk="0">
                  <a:moveTo>
                    <a:pt x="5820" y="0"/>
                  </a:moveTo>
                  <a:cubicBezTo>
                    <a:pt x="3137" y="0"/>
                    <a:pt x="802" y="2002"/>
                    <a:pt x="427" y="4751"/>
                  </a:cubicBezTo>
                  <a:cubicBezTo>
                    <a:pt x="1" y="7783"/>
                    <a:pt x="2088" y="10556"/>
                    <a:pt x="5090" y="10982"/>
                  </a:cubicBezTo>
                  <a:cubicBezTo>
                    <a:pt x="5341" y="11017"/>
                    <a:pt x="5590" y="11034"/>
                    <a:pt x="5837" y="11034"/>
                  </a:cubicBezTo>
                  <a:cubicBezTo>
                    <a:pt x="8528" y="11034"/>
                    <a:pt x="10899" y="9038"/>
                    <a:pt x="11275" y="6275"/>
                  </a:cubicBezTo>
                  <a:cubicBezTo>
                    <a:pt x="11702" y="3258"/>
                    <a:pt x="9630" y="470"/>
                    <a:pt x="6613" y="58"/>
                  </a:cubicBezTo>
                  <a:cubicBezTo>
                    <a:pt x="6346" y="19"/>
                    <a:pt x="6081" y="0"/>
                    <a:pt x="582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Google Shape;2054;p58">
              <a:extLst>
                <a:ext uri="{FF2B5EF4-FFF2-40B4-BE49-F238E27FC236}">
                  <a16:creationId xmlns:a16="http://schemas.microsoft.com/office/drawing/2014/main" id="{319B88F0-9E46-46BD-8EDE-6078BF5FCCAC}"/>
                </a:ext>
              </a:extLst>
            </p:cNvPr>
            <p:cNvSpPr/>
            <p:nvPr/>
          </p:nvSpPr>
          <p:spPr>
            <a:xfrm>
              <a:off x="6924734" y="1227804"/>
              <a:ext cx="1222885" cy="1108635"/>
            </a:xfrm>
            <a:custGeom>
              <a:avLst/>
              <a:gdLst/>
              <a:ahLst/>
              <a:cxnLst/>
              <a:rect l="l" t="t" r="r" b="b"/>
              <a:pathLst>
                <a:path w="40513" h="36728" extrusionOk="0">
                  <a:moveTo>
                    <a:pt x="20401" y="1"/>
                  </a:moveTo>
                  <a:cubicBezTo>
                    <a:pt x="14072" y="1"/>
                    <a:pt x="7928" y="3420"/>
                    <a:pt x="4693" y="9427"/>
                  </a:cubicBezTo>
                  <a:cubicBezTo>
                    <a:pt x="1" y="18111"/>
                    <a:pt x="1600" y="28761"/>
                    <a:pt x="11641" y="34246"/>
                  </a:cubicBezTo>
                  <a:cubicBezTo>
                    <a:pt x="14799" y="35964"/>
                    <a:pt x="17788" y="36727"/>
                    <a:pt x="20553" y="36727"/>
                  </a:cubicBezTo>
                  <a:cubicBezTo>
                    <a:pt x="27179" y="36727"/>
                    <a:pt x="32520" y="32344"/>
                    <a:pt x="35820" y="26217"/>
                  </a:cubicBezTo>
                  <a:cubicBezTo>
                    <a:pt x="40513" y="17532"/>
                    <a:pt x="37329" y="6745"/>
                    <a:pt x="28736" y="2113"/>
                  </a:cubicBezTo>
                  <a:cubicBezTo>
                    <a:pt x="26081" y="680"/>
                    <a:pt x="23223" y="1"/>
                    <a:pt x="2040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" name="Google Shape;2055;p58">
              <a:extLst>
                <a:ext uri="{FF2B5EF4-FFF2-40B4-BE49-F238E27FC236}">
                  <a16:creationId xmlns:a16="http://schemas.microsoft.com/office/drawing/2014/main" id="{C38398B5-3561-4C1C-89AE-4669F4BC5EA1}"/>
                </a:ext>
              </a:extLst>
            </p:cNvPr>
            <p:cNvSpPr/>
            <p:nvPr/>
          </p:nvSpPr>
          <p:spPr>
            <a:xfrm>
              <a:off x="6970253" y="1133053"/>
              <a:ext cx="1280870" cy="849315"/>
            </a:xfrm>
            <a:custGeom>
              <a:avLst/>
              <a:gdLst/>
              <a:ahLst/>
              <a:cxnLst/>
              <a:rect l="l" t="t" r="r" b="b"/>
              <a:pathLst>
                <a:path w="42434" h="28137" extrusionOk="0">
                  <a:moveTo>
                    <a:pt x="16582" y="0"/>
                  </a:moveTo>
                  <a:cubicBezTo>
                    <a:pt x="15372" y="0"/>
                    <a:pt x="14231" y="109"/>
                    <a:pt x="13195" y="331"/>
                  </a:cubicBezTo>
                  <a:cubicBezTo>
                    <a:pt x="6431" y="1809"/>
                    <a:pt x="1" y="6791"/>
                    <a:pt x="473" y="17700"/>
                  </a:cubicBezTo>
                  <a:cubicBezTo>
                    <a:pt x="473" y="17700"/>
                    <a:pt x="10118" y="15613"/>
                    <a:pt x="16867" y="7903"/>
                  </a:cubicBezTo>
                  <a:cubicBezTo>
                    <a:pt x="16867" y="7903"/>
                    <a:pt x="22992" y="21875"/>
                    <a:pt x="35836" y="28137"/>
                  </a:cubicBezTo>
                  <a:cubicBezTo>
                    <a:pt x="35836" y="28137"/>
                    <a:pt x="42433" y="16085"/>
                    <a:pt x="36811" y="9168"/>
                  </a:cubicBezTo>
                  <a:cubicBezTo>
                    <a:pt x="32051" y="3312"/>
                    <a:pt x="23262" y="0"/>
                    <a:pt x="16582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" name="Google Shape;2056;p58">
              <a:extLst>
                <a:ext uri="{FF2B5EF4-FFF2-40B4-BE49-F238E27FC236}">
                  <a16:creationId xmlns:a16="http://schemas.microsoft.com/office/drawing/2014/main" id="{C9CE3D22-BA38-4F70-A070-410F016CB2F4}"/>
                </a:ext>
              </a:extLst>
            </p:cNvPr>
            <p:cNvSpPr/>
            <p:nvPr/>
          </p:nvSpPr>
          <p:spPr>
            <a:xfrm>
              <a:off x="7021326" y="1781819"/>
              <a:ext cx="359201" cy="282864"/>
            </a:xfrm>
            <a:custGeom>
              <a:avLst/>
              <a:gdLst/>
              <a:ahLst/>
              <a:cxnLst/>
              <a:rect l="l" t="t" r="r" b="b"/>
              <a:pathLst>
                <a:path w="11900" h="9371" extrusionOk="0">
                  <a:moveTo>
                    <a:pt x="10894" y="7756"/>
                  </a:moveTo>
                  <a:cubicBezTo>
                    <a:pt x="9888" y="9371"/>
                    <a:pt x="6856" y="9310"/>
                    <a:pt x="4129" y="7619"/>
                  </a:cubicBezTo>
                  <a:cubicBezTo>
                    <a:pt x="1387" y="5928"/>
                    <a:pt x="0" y="3246"/>
                    <a:pt x="991" y="1616"/>
                  </a:cubicBezTo>
                  <a:cubicBezTo>
                    <a:pt x="1981" y="1"/>
                    <a:pt x="5028" y="62"/>
                    <a:pt x="7755" y="1753"/>
                  </a:cubicBezTo>
                  <a:cubicBezTo>
                    <a:pt x="10498" y="3444"/>
                    <a:pt x="11899" y="6141"/>
                    <a:pt x="10894" y="7756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" name="Google Shape;2057;p58">
              <a:extLst>
                <a:ext uri="{FF2B5EF4-FFF2-40B4-BE49-F238E27FC236}">
                  <a16:creationId xmlns:a16="http://schemas.microsoft.com/office/drawing/2014/main" id="{68660E7A-15A6-45F1-91CB-D7497D756BC2}"/>
                </a:ext>
              </a:extLst>
            </p:cNvPr>
            <p:cNvSpPr/>
            <p:nvPr/>
          </p:nvSpPr>
          <p:spPr>
            <a:xfrm>
              <a:off x="7497766" y="1985568"/>
              <a:ext cx="371638" cy="259863"/>
            </a:xfrm>
            <a:custGeom>
              <a:avLst/>
              <a:gdLst/>
              <a:ahLst/>
              <a:cxnLst/>
              <a:rect l="l" t="t" r="r" b="b"/>
              <a:pathLst>
                <a:path w="12312" h="8609" extrusionOk="0">
                  <a:moveTo>
                    <a:pt x="11793" y="5744"/>
                  </a:moveTo>
                  <a:cubicBezTo>
                    <a:pt x="11306" y="7694"/>
                    <a:pt x="8365" y="8609"/>
                    <a:pt x="5242" y="7801"/>
                  </a:cubicBezTo>
                  <a:cubicBezTo>
                    <a:pt x="2118" y="7009"/>
                    <a:pt x="1" y="4769"/>
                    <a:pt x="503" y="2849"/>
                  </a:cubicBezTo>
                  <a:cubicBezTo>
                    <a:pt x="991" y="914"/>
                    <a:pt x="3931" y="0"/>
                    <a:pt x="7055" y="793"/>
                  </a:cubicBezTo>
                  <a:cubicBezTo>
                    <a:pt x="10178" y="1600"/>
                    <a:pt x="12311" y="3809"/>
                    <a:pt x="11793" y="5744"/>
                  </a:cubicBezTo>
                  <a:close/>
                </a:path>
              </a:pathLst>
            </a:custGeom>
            <a:solidFill>
              <a:srgbClr val="F89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Google Shape;2058;p58">
              <a:extLst>
                <a:ext uri="{FF2B5EF4-FFF2-40B4-BE49-F238E27FC236}">
                  <a16:creationId xmlns:a16="http://schemas.microsoft.com/office/drawing/2014/main" id="{C5CF5E8E-01ED-4198-8F7D-C160E0696156}"/>
                </a:ext>
              </a:extLst>
            </p:cNvPr>
            <p:cNvSpPr/>
            <p:nvPr/>
          </p:nvSpPr>
          <p:spPr>
            <a:xfrm>
              <a:off x="7386927" y="1973041"/>
              <a:ext cx="142594" cy="82918"/>
            </a:xfrm>
            <a:custGeom>
              <a:avLst/>
              <a:gdLst/>
              <a:ahLst/>
              <a:cxnLst/>
              <a:rect l="l" t="t" r="r" b="b"/>
              <a:pathLst>
                <a:path w="4724" h="2747" extrusionOk="0">
                  <a:moveTo>
                    <a:pt x="109" y="0"/>
                  </a:moveTo>
                  <a:cubicBezTo>
                    <a:pt x="67" y="0"/>
                    <a:pt x="46" y="30"/>
                    <a:pt x="46" y="80"/>
                  </a:cubicBezTo>
                  <a:cubicBezTo>
                    <a:pt x="1" y="613"/>
                    <a:pt x="199" y="1147"/>
                    <a:pt x="519" y="1573"/>
                  </a:cubicBezTo>
                  <a:cubicBezTo>
                    <a:pt x="839" y="1985"/>
                    <a:pt x="1296" y="2305"/>
                    <a:pt x="1768" y="2503"/>
                  </a:cubicBezTo>
                  <a:cubicBezTo>
                    <a:pt x="2153" y="2643"/>
                    <a:pt x="2556" y="2747"/>
                    <a:pt x="2964" y="2747"/>
                  </a:cubicBezTo>
                  <a:cubicBezTo>
                    <a:pt x="3088" y="2747"/>
                    <a:pt x="3213" y="2737"/>
                    <a:pt x="3337" y="2716"/>
                  </a:cubicBezTo>
                  <a:cubicBezTo>
                    <a:pt x="3871" y="2640"/>
                    <a:pt x="4343" y="2365"/>
                    <a:pt x="4709" y="2000"/>
                  </a:cubicBezTo>
                  <a:cubicBezTo>
                    <a:pt x="4724" y="1985"/>
                    <a:pt x="4724" y="1924"/>
                    <a:pt x="4709" y="1893"/>
                  </a:cubicBezTo>
                  <a:cubicBezTo>
                    <a:pt x="4682" y="1867"/>
                    <a:pt x="4656" y="1850"/>
                    <a:pt x="4629" y="1850"/>
                  </a:cubicBezTo>
                  <a:cubicBezTo>
                    <a:pt x="4610" y="1850"/>
                    <a:pt x="4591" y="1859"/>
                    <a:pt x="4572" y="1878"/>
                  </a:cubicBezTo>
                  <a:cubicBezTo>
                    <a:pt x="4191" y="2183"/>
                    <a:pt x="3749" y="2396"/>
                    <a:pt x="3276" y="2426"/>
                  </a:cubicBezTo>
                  <a:cubicBezTo>
                    <a:pt x="3211" y="2431"/>
                    <a:pt x="3147" y="2432"/>
                    <a:pt x="3084" y="2432"/>
                  </a:cubicBezTo>
                  <a:cubicBezTo>
                    <a:pt x="2910" y="2432"/>
                    <a:pt x="2743" y="2418"/>
                    <a:pt x="2576" y="2396"/>
                  </a:cubicBezTo>
                  <a:cubicBezTo>
                    <a:pt x="2332" y="2350"/>
                    <a:pt x="2119" y="2274"/>
                    <a:pt x="1890" y="2183"/>
                  </a:cubicBezTo>
                  <a:cubicBezTo>
                    <a:pt x="1448" y="1985"/>
                    <a:pt x="1052" y="1726"/>
                    <a:pt x="747" y="1360"/>
                  </a:cubicBezTo>
                  <a:cubicBezTo>
                    <a:pt x="443" y="994"/>
                    <a:pt x="229" y="537"/>
                    <a:pt x="199" y="80"/>
                  </a:cubicBezTo>
                  <a:cubicBezTo>
                    <a:pt x="199" y="34"/>
                    <a:pt x="153" y="4"/>
                    <a:pt x="138" y="4"/>
                  </a:cubicBezTo>
                  <a:cubicBezTo>
                    <a:pt x="127" y="1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Google Shape;2059;p58">
              <a:extLst>
                <a:ext uri="{FF2B5EF4-FFF2-40B4-BE49-F238E27FC236}">
                  <a16:creationId xmlns:a16="http://schemas.microsoft.com/office/drawing/2014/main" id="{3C9C8ED6-6449-4211-8532-6D4262545EB8}"/>
                </a:ext>
              </a:extLst>
            </p:cNvPr>
            <p:cNvSpPr/>
            <p:nvPr/>
          </p:nvSpPr>
          <p:spPr>
            <a:xfrm>
              <a:off x="7137749" y="1546587"/>
              <a:ext cx="322798" cy="115910"/>
            </a:xfrm>
            <a:custGeom>
              <a:avLst/>
              <a:gdLst/>
              <a:ahLst/>
              <a:cxnLst/>
              <a:rect l="l" t="t" r="r" b="b"/>
              <a:pathLst>
                <a:path w="10694" h="3840" extrusionOk="0">
                  <a:moveTo>
                    <a:pt x="7695" y="1"/>
                  </a:moveTo>
                  <a:cubicBezTo>
                    <a:pt x="5393" y="1"/>
                    <a:pt x="1826" y="1943"/>
                    <a:pt x="1826" y="1943"/>
                  </a:cubicBezTo>
                  <a:cubicBezTo>
                    <a:pt x="0" y="3474"/>
                    <a:pt x="2719" y="3840"/>
                    <a:pt x="3812" y="3840"/>
                  </a:cubicBezTo>
                  <a:cubicBezTo>
                    <a:pt x="3904" y="3840"/>
                    <a:pt x="3985" y="3837"/>
                    <a:pt x="4051" y="3832"/>
                  </a:cubicBezTo>
                  <a:cubicBezTo>
                    <a:pt x="4904" y="3772"/>
                    <a:pt x="10694" y="2781"/>
                    <a:pt x="9338" y="694"/>
                  </a:cubicBezTo>
                  <a:cubicBezTo>
                    <a:pt x="9014" y="192"/>
                    <a:pt x="8416" y="1"/>
                    <a:pt x="769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" name="Google Shape;2060;p58">
              <a:extLst>
                <a:ext uri="{FF2B5EF4-FFF2-40B4-BE49-F238E27FC236}">
                  <a16:creationId xmlns:a16="http://schemas.microsoft.com/office/drawing/2014/main" id="{B9BF9BEF-45D1-47E4-9C76-75C4FDE94336}"/>
                </a:ext>
              </a:extLst>
            </p:cNvPr>
            <p:cNvSpPr/>
            <p:nvPr/>
          </p:nvSpPr>
          <p:spPr>
            <a:xfrm>
              <a:off x="7665625" y="1705692"/>
              <a:ext cx="224275" cy="217241"/>
            </a:xfrm>
            <a:custGeom>
              <a:avLst/>
              <a:gdLst/>
              <a:ahLst/>
              <a:cxnLst/>
              <a:rect l="l" t="t" r="r" b="b"/>
              <a:pathLst>
                <a:path w="7430" h="7197" extrusionOk="0">
                  <a:moveTo>
                    <a:pt x="2778" y="0"/>
                  </a:moveTo>
                  <a:cubicBezTo>
                    <a:pt x="2655" y="0"/>
                    <a:pt x="2531" y="18"/>
                    <a:pt x="2408" y="55"/>
                  </a:cubicBezTo>
                  <a:cubicBezTo>
                    <a:pt x="1" y="755"/>
                    <a:pt x="3734" y="5280"/>
                    <a:pt x="4343" y="5890"/>
                  </a:cubicBezTo>
                  <a:cubicBezTo>
                    <a:pt x="4727" y="6265"/>
                    <a:pt x="5953" y="7196"/>
                    <a:pt x="6707" y="7196"/>
                  </a:cubicBezTo>
                  <a:cubicBezTo>
                    <a:pt x="7150" y="7196"/>
                    <a:pt x="7430" y="6876"/>
                    <a:pt x="7284" y="5936"/>
                  </a:cubicBezTo>
                  <a:cubicBezTo>
                    <a:pt x="7284" y="5936"/>
                    <a:pt x="5049" y="0"/>
                    <a:pt x="2778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1" name="Google Shape;2061;p58">
              <a:extLst>
                <a:ext uri="{FF2B5EF4-FFF2-40B4-BE49-F238E27FC236}">
                  <a16:creationId xmlns:a16="http://schemas.microsoft.com/office/drawing/2014/main" id="{1898C120-EAB4-42E3-85A2-1513D90A86B8}"/>
                </a:ext>
              </a:extLst>
            </p:cNvPr>
            <p:cNvSpPr/>
            <p:nvPr/>
          </p:nvSpPr>
          <p:spPr>
            <a:xfrm>
              <a:off x="7464200" y="1700591"/>
              <a:ext cx="111775" cy="281505"/>
            </a:xfrm>
            <a:custGeom>
              <a:avLst/>
              <a:gdLst/>
              <a:ahLst/>
              <a:cxnLst/>
              <a:rect l="l" t="t" r="r" b="b"/>
              <a:pathLst>
                <a:path w="3703" h="9326" extrusionOk="0">
                  <a:moveTo>
                    <a:pt x="2441" y="0"/>
                  </a:moveTo>
                  <a:cubicBezTo>
                    <a:pt x="2421" y="0"/>
                    <a:pt x="2401" y="8"/>
                    <a:pt x="2392" y="25"/>
                  </a:cubicBezTo>
                  <a:cubicBezTo>
                    <a:pt x="1798" y="1077"/>
                    <a:pt x="1265" y="2159"/>
                    <a:pt x="808" y="3286"/>
                  </a:cubicBezTo>
                  <a:cubicBezTo>
                    <a:pt x="579" y="3834"/>
                    <a:pt x="366" y="4413"/>
                    <a:pt x="275" y="5038"/>
                  </a:cubicBezTo>
                  <a:cubicBezTo>
                    <a:pt x="259" y="5190"/>
                    <a:pt x="244" y="5358"/>
                    <a:pt x="259" y="5526"/>
                  </a:cubicBezTo>
                  <a:cubicBezTo>
                    <a:pt x="259" y="5602"/>
                    <a:pt x="275" y="5708"/>
                    <a:pt x="320" y="5800"/>
                  </a:cubicBezTo>
                  <a:cubicBezTo>
                    <a:pt x="351" y="5891"/>
                    <a:pt x="427" y="5983"/>
                    <a:pt x="518" y="6044"/>
                  </a:cubicBezTo>
                  <a:cubicBezTo>
                    <a:pt x="854" y="6242"/>
                    <a:pt x="1174" y="6257"/>
                    <a:pt x="1478" y="6272"/>
                  </a:cubicBezTo>
                  <a:cubicBezTo>
                    <a:pt x="1631" y="6280"/>
                    <a:pt x="1783" y="6280"/>
                    <a:pt x="1933" y="6280"/>
                  </a:cubicBezTo>
                  <a:cubicBezTo>
                    <a:pt x="2084" y="6280"/>
                    <a:pt x="2232" y="6280"/>
                    <a:pt x="2377" y="6287"/>
                  </a:cubicBezTo>
                  <a:cubicBezTo>
                    <a:pt x="2651" y="6318"/>
                    <a:pt x="2941" y="6348"/>
                    <a:pt x="3139" y="6501"/>
                  </a:cubicBezTo>
                  <a:cubicBezTo>
                    <a:pt x="3322" y="6653"/>
                    <a:pt x="3383" y="6927"/>
                    <a:pt x="3368" y="7186"/>
                  </a:cubicBezTo>
                  <a:cubicBezTo>
                    <a:pt x="3337" y="7476"/>
                    <a:pt x="3291" y="7735"/>
                    <a:pt x="3154" y="7994"/>
                  </a:cubicBezTo>
                  <a:cubicBezTo>
                    <a:pt x="2926" y="8481"/>
                    <a:pt x="2392" y="8801"/>
                    <a:pt x="1844" y="8954"/>
                  </a:cubicBezTo>
                  <a:cubicBezTo>
                    <a:pt x="1361" y="9110"/>
                    <a:pt x="844" y="9155"/>
                    <a:pt x="342" y="9155"/>
                  </a:cubicBezTo>
                  <a:cubicBezTo>
                    <a:pt x="258" y="9155"/>
                    <a:pt x="175" y="9154"/>
                    <a:pt x="92" y="9152"/>
                  </a:cubicBezTo>
                  <a:cubicBezTo>
                    <a:pt x="46" y="9152"/>
                    <a:pt x="16" y="9167"/>
                    <a:pt x="16" y="9213"/>
                  </a:cubicBezTo>
                  <a:cubicBezTo>
                    <a:pt x="0" y="9243"/>
                    <a:pt x="31" y="9289"/>
                    <a:pt x="61" y="9289"/>
                  </a:cubicBezTo>
                  <a:cubicBezTo>
                    <a:pt x="296" y="9311"/>
                    <a:pt x="513" y="9325"/>
                    <a:pt x="733" y="9325"/>
                  </a:cubicBezTo>
                  <a:cubicBezTo>
                    <a:pt x="813" y="9325"/>
                    <a:pt x="894" y="9323"/>
                    <a:pt x="975" y="9319"/>
                  </a:cubicBezTo>
                  <a:cubicBezTo>
                    <a:pt x="1295" y="9319"/>
                    <a:pt x="1585" y="9289"/>
                    <a:pt x="1905" y="9213"/>
                  </a:cubicBezTo>
                  <a:cubicBezTo>
                    <a:pt x="2210" y="9137"/>
                    <a:pt x="2514" y="9015"/>
                    <a:pt x="2773" y="8847"/>
                  </a:cubicBezTo>
                  <a:cubicBezTo>
                    <a:pt x="2910" y="8771"/>
                    <a:pt x="3048" y="8649"/>
                    <a:pt x="3154" y="8542"/>
                  </a:cubicBezTo>
                  <a:cubicBezTo>
                    <a:pt x="3276" y="8405"/>
                    <a:pt x="3368" y="8299"/>
                    <a:pt x="3444" y="8146"/>
                  </a:cubicBezTo>
                  <a:cubicBezTo>
                    <a:pt x="3596" y="7857"/>
                    <a:pt x="3672" y="7522"/>
                    <a:pt x="3687" y="7202"/>
                  </a:cubicBezTo>
                  <a:cubicBezTo>
                    <a:pt x="3703" y="7049"/>
                    <a:pt x="3703" y="6882"/>
                    <a:pt x="3657" y="6714"/>
                  </a:cubicBezTo>
                  <a:cubicBezTo>
                    <a:pt x="3596" y="6546"/>
                    <a:pt x="3505" y="6364"/>
                    <a:pt x="3352" y="6257"/>
                  </a:cubicBezTo>
                  <a:cubicBezTo>
                    <a:pt x="3200" y="6135"/>
                    <a:pt x="3017" y="6059"/>
                    <a:pt x="2865" y="6028"/>
                  </a:cubicBezTo>
                  <a:cubicBezTo>
                    <a:pt x="2697" y="5983"/>
                    <a:pt x="2545" y="5968"/>
                    <a:pt x="2392" y="5952"/>
                  </a:cubicBezTo>
                  <a:cubicBezTo>
                    <a:pt x="2088" y="5937"/>
                    <a:pt x="1783" y="5937"/>
                    <a:pt x="1494" y="5907"/>
                  </a:cubicBezTo>
                  <a:cubicBezTo>
                    <a:pt x="1219" y="5891"/>
                    <a:pt x="915" y="5861"/>
                    <a:pt x="701" y="5739"/>
                  </a:cubicBezTo>
                  <a:cubicBezTo>
                    <a:pt x="640" y="5708"/>
                    <a:pt x="610" y="5602"/>
                    <a:pt x="579" y="5480"/>
                  </a:cubicBezTo>
                  <a:cubicBezTo>
                    <a:pt x="579" y="5358"/>
                    <a:pt x="579" y="5206"/>
                    <a:pt x="610" y="5069"/>
                  </a:cubicBezTo>
                  <a:cubicBezTo>
                    <a:pt x="686" y="4505"/>
                    <a:pt x="884" y="3926"/>
                    <a:pt x="1082" y="3377"/>
                  </a:cubicBezTo>
                  <a:cubicBezTo>
                    <a:pt x="1265" y="2829"/>
                    <a:pt x="1494" y="2280"/>
                    <a:pt x="1753" y="1717"/>
                  </a:cubicBezTo>
                  <a:cubicBezTo>
                    <a:pt x="1981" y="1168"/>
                    <a:pt x="2240" y="620"/>
                    <a:pt x="2484" y="86"/>
                  </a:cubicBezTo>
                  <a:cubicBezTo>
                    <a:pt x="2499" y="41"/>
                    <a:pt x="2484" y="10"/>
                    <a:pt x="2484" y="10"/>
                  </a:cubicBezTo>
                  <a:cubicBezTo>
                    <a:pt x="2471" y="4"/>
                    <a:pt x="2456" y="0"/>
                    <a:pt x="2441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" name="Google Shape;2062;p58">
              <a:extLst>
                <a:ext uri="{FF2B5EF4-FFF2-40B4-BE49-F238E27FC236}">
                  <a16:creationId xmlns:a16="http://schemas.microsoft.com/office/drawing/2014/main" id="{376EEB5F-9D57-4389-9179-2865B4750A73}"/>
                </a:ext>
              </a:extLst>
            </p:cNvPr>
            <p:cNvSpPr/>
            <p:nvPr/>
          </p:nvSpPr>
          <p:spPr>
            <a:xfrm>
              <a:off x="7603534" y="1885263"/>
              <a:ext cx="201485" cy="152012"/>
            </a:xfrm>
            <a:custGeom>
              <a:avLst/>
              <a:gdLst/>
              <a:ahLst/>
              <a:cxnLst/>
              <a:rect l="l" t="t" r="r" b="b"/>
              <a:pathLst>
                <a:path w="6675" h="5036" extrusionOk="0">
                  <a:moveTo>
                    <a:pt x="3199" y="1"/>
                  </a:moveTo>
                  <a:cubicBezTo>
                    <a:pt x="2664" y="1"/>
                    <a:pt x="2132" y="124"/>
                    <a:pt x="1662" y="368"/>
                  </a:cubicBezTo>
                  <a:cubicBezTo>
                    <a:pt x="808" y="794"/>
                    <a:pt x="153" y="1632"/>
                    <a:pt x="1" y="2577"/>
                  </a:cubicBezTo>
                  <a:cubicBezTo>
                    <a:pt x="1" y="2653"/>
                    <a:pt x="47" y="2714"/>
                    <a:pt x="108" y="2729"/>
                  </a:cubicBezTo>
                  <a:cubicBezTo>
                    <a:pt x="115" y="2732"/>
                    <a:pt x="124" y="2733"/>
                    <a:pt x="133" y="2733"/>
                  </a:cubicBezTo>
                  <a:cubicBezTo>
                    <a:pt x="177" y="2733"/>
                    <a:pt x="234" y="2701"/>
                    <a:pt x="260" y="2638"/>
                  </a:cubicBezTo>
                  <a:cubicBezTo>
                    <a:pt x="488" y="1815"/>
                    <a:pt x="1098" y="1145"/>
                    <a:pt x="1860" y="809"/>
                  </a:cubicBezTo>
                  <a:cubicBezTo>
                    <a:pt x="2238" y="628"/>
                    <a:pt x="2661" y="541"/>
                    <a:pt x="3087" y="541"/>
                  </a:cubicBezTo>
                  <a:cubicBezTo>
                    <a:pt x="3485" y="541"/>
                    <a:pt x="3884" y="617"/>
                    <a:pt x="4252" y="764"/>
                  </a:cubicBezTo>
                  <a:cubicBezTo>
                    <a:pt x="4633" y="916"/>
                    <a:pt x="4998" y="1145"/>
                    <a:pt x="5288" y="1434"/>
                  </a:cubicBezTo>
                  <a:cubicBezTo>
                    <a:pt x="5562" y="1724"/>
                    <a:pt x="5791" y="2059"/>
                    <a:pt x="5943" y="2440"/>
                  </a:cubicBezTo>
                  <a:cubicBezTo>
                    <a:pt x="6248" y="3201"/>
                    <a:pt x="6202" y="4116"/>
                    <a:pt x="5775" y="4862"/>
                  </a:cubicBezTo>
                  <a:cubicBezTo>
                    <a:pt x="5760" y="4923"/>
                    <a:pt x="5760" y="4999"/>
                    <a:pt x="5821" y="5014"/>
                  </a:cubicBezTo>
                  <a:cubicBezTo>
                    <a:pt x="5842" y="5028"/>
                    <a:pt x="5874" y="5036"/>
                    <a:pt x="5907" y="5036"/>
                  </a:cubicBezTo>
                  <a:cubicBezTo>
                    <a:pt x="5947" y="5036"/>
                    <a:pt x="5987" y="5024"/>
                    <a:pt x="6004" y="4999"/>
                  </a:cubicBezTo>
                  <a:cubicBezTo>
                    <a:pt x="6309" y="4634"/>
                    <a:pt x="6507" y="4177"/>
                    <a:pt x="6583" y="3689"/>
                  </a:cubicBezTo>
                  <a:cubicBezTo>
                    <a:pt x="6674" y="3217"/>
                    <a:pt x="6613" y="2729"/>
                    <a:pt x="6461" y="2272"/>
                  </a:cubicBezTo>
                  <a:cubicBezTo>
                    <a:pt x="6309" y="1815"/>
                    <a:pt x="6050" y="1373"/>
                    <a:pt x="5699" y="1023"/>
                  </a:cubicBezTo>
                  <a:cubicBezTo>
                    <a:pt x="5364" y="687"/>
                    <a:pt x="4937" y="428"/>
                    <a:pt x="4480" y="246"/>
                  </a:cubicBezTo>
                  <a:cubicBezTo>
                    <a:pt x="4071" y="82"/>
                    <a:pt x="3633" y="1"/>
                    <a:pt x="3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" name="Google Shape;2063;p58">
              <a:extLst>
                <a:ext uri="{FF2B5EF4-FFF2-40B4-BE49-F238E27FC236}">
                  <a16:creationId xmlns:a16="http://schemas.microsoft.com/office/drawing/2014/main" id="{6C50DE64-35B0-4D93-8CF5-3040D9FD3DAA}"/>
                </a:ext>
              </a:extLst>
            </p:cNvPr>
            <p:cNvSpPr/>
            <p:nvPr/>
          </p:nvSpPr>
          <p:spPr>
            <a:xfrm>
              <a:off x="7786576" y="2009263"/>
              <a:ext cx="55239" cy="23997"/>
            </a:xfrm>
            <a:custGeom>
              <a:avLst/>
              <a:gdLst/>
              <a:ahLst/>
              <a:cxnLst/>
              <a:rect l="l" t="t" r="r" b="b"/>
              <a:pathLst>
                <a:path w="1830" h="795" extrusionOk="0">
                  <a:moveTo>
                    <a:pt x="261" y="1"/>
                  </a:moveTo>
                  <a:cubicBezTo>
                    <a:pt x="153" y="1"/>
                    <a:pt x="70" y="71"/>
                    <a:pt x="31" y="175"/>
                  </a:cubicBezTo>
                  <a:cubicBezTo>
                    <a:pt x="1" y="312"/>
                    <a:pt x="77" y="434"/>
                    <a:pt x="214" y="465"/>
                  </a:cubicBezTo>
                  <a:lnTo>
                    <a:pt x="1601" y="785"/>
                  </a:lnTo>
                  <a:cubicBezTo>
                    <a:pt x="1617" y="791"/>
                    <a:pt x="1634" y="794"/>
                    <a:pt x="1651" y="794"/>
                  </a:cubicBezTo>
                  <a:cubicBezTo>
                    <a:pt x="1712" y="794"/>
                    <a:pt x="1771" y="753"/>
                    <a:pt x="1783" y="693"/>
                  </a:cubicBezTo>
                  <a:cubicBezTo>
                    <a:pt x="1829" y="602"/>
                    <a:pt x="1768" y="526"/>
                    <a:pt x="1692" y="480"/>
                  </a:cubicBezTo>
                  <a:lnTo>
                    <a:pt x="336" y="8"/>
                  </a:lnTo>
                  <a:lnTo>
                    <a:pt x="321" y="8"/>
                  </a:lnTo>
                  <a:cubicBezTo>
                    <a:pt x="300" y="3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Google Shape;2064;p58">
              <a:extLst>
                <a:ext uri="{FF2B5EF4-FFF2-40B4-BE49-F238E27FC236}">
                  <a16:creationId xmlns:a16="http://schemas.microsoft.com/office/drawing/2014/main" id="{0F92961E-044C-45CC-A50E-5842EFBD0BDC}"/>
                </a:ext>
              </a:extLst>
            </p:cNvPr>
            <p:cNvSpPr/>
            <p:nvPr/>
          </p:nvSpPr>
          <p:spPr>
            <a:xfrm>
              <a:off x="7789806" y="1991544"/>
              <a:ext cx="56144" cy="15274"/>
            </a:xfrm>
            <a:custGeom>
              <a:avLst/>
              <a:gdLst/>
              <a:ahLst/>
              <a:cxnLst/>
              <a:rect l="l" t="t" r="r" b="b"/>
              <a:pathLst>
                <a:path w="1860" h="506" extrusionOk="0">
                  <a:moveTo>
                    <a:pt x="259" y="0"/>
                  </a:moveTo>
                  <a:cubicBezTo>
                    <a:pt x="122" y="0"/>
                    <a:pt x="0" y="107"/>
                    <a:pt x="0" y="229"/>
                  </a:cubicBezTo>
                  <a:cubicBezTo>
                    <a:pt x="0" y="366"/>
                    <a:pt x="107" y="488"/>
                    <a:pt x="229" y="488"/>
                  </a:cubicBezTo>
                  <a:lnTo>
                    <a:pt x="1661" y="503"/>
                  </a:lnTo>
                  <a:cubicBezTo>
                    <a:pt x="1669" y="504"/>
                    <a:pt x="1677" y="505"/>
                    <a:pt x="1685" y="505"/>
                  </a:cubicBezTo>
                  <a:cubicBezTo>
                    <a:pt x="1765" y="505"/>
                    <a:pt x="1829" y="436"/>
                    <a:pt x="1829" y="366"/>
                  </a:cubicBezTo>
                  <a:cubicBezTo>
                    <a:pt x="1859" y="290"/>
                    <a:pt x="1798" y="214"/>
                    <a:pt x="1707" y="198"/>
                  </a:cubicBezTo>
                  <a:lnTo>
                    <a:pt x="275" y="31"/>
                  </a:lnTo>
                  <a:cubicBezTo>
                    <a:pt x="259" y="31"/>
                    <a:pt x="259" y="31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" name="Google Shape;2065;p58">
              <a:extLst>
                <a:ext uri="{FF2B5EF4-FFF2-40B4-BE49-F238E27FC236}">
                  <a16:creationId xmlns:a16="http://schemas.microsoft.com/office/drawing/2014/main" id="{510FEDEF-FA7A-490C-9C0E-8921CC6468A5}"/>
                </a:ext>
              </a:extLst>
            </p:cNvPr>
            <p:cNvSpPr/>
            <p:nvPr/>
          </p:nvSpPr>
          <p:spPr>
            <a:xfrm>
              <a:off x="7792100" y="1966189"/>
              <a:ext cx="56144" cy="18534"/>
            </a:xfrm>
            <a:custGeom>
              <a:avLst/>
              <a:gdLst/>
              <a:ahLst/>
              <a:cxnLst/>
              <a:rect l="l" t="t" r="r" b="b"/>
              <a:pathLst>
                <a:path w="1860" h="614" extrusionOk="0">
                  <a:moveTo>
                    <a:pt x="1704" y="0"/>
                  </a:moveTo>
                  <a:cubicBezTo>
                    <a:pt x="1695" y="0"/>
                    <a:pt x="1686" y="1"/>
                    <a:pt x="1677" y="2"/>
                  </a:cubicBezTo>
                  <a:lnTo>
                    <a:pt x="260" y="155"/>
                  </a:lnTo>
                  <a:lnTo>
                    <a:pt x="199" y="155"/>
                  </a:lnTo>
                  <a:cubicBezTo>
                    <a:pt x="77" y="200"/>
                    <a:pt x="1" y="307"/>
                    <a:pt x="31" y="444"/>
                  </a:cubicBezTo>
                  <a:cubicBezTo>
                    <a:pt x="59" y="542"/>
                    <a:pt x="163" y="614"/>
                    <a:pt x="274" y="614"/>
                  </a:cubicBezTo>
                  <a:cubicBezTo>
                    <a:pt x="284" y="614"/>
                    <a:pt x="295" y="613"/>
                    <a:pt x="305" y="612"/>
                  </a:cubicBezTo>
                  <a:lnTo>
                    <a:pt x="1722" y="307"/>
                  </a:lnTo>
                  <a:cubicBezTo>
                    <a:pt x="1814" y="292"/>
                    <a:pt x="1859" y="216"/>
                    <a:pt x="1859" y="140"/>
                  </a:cubicBezTo>
                  <a:cubicBezTo>
                    <a:pt x="1859" y="70"/>
                    <a:pt x="1796" y="0"/>
                    <a:pt x="1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" name="Google Shape;2066;p58">
              <a:extLst>
                <a:ext uri="{FF2B5EF4-FFF2-40B4-BE49-F238E27FC236}">
                  <a16:creationId xmlns:a16="http://schemas.microsoft.com/office/drawing/2014/main" id="{35AA6F65-9353-4D3D-8E38-DBB7C79F9D00}"/>
                </a:ext>
              </a:extLst>
            </p:cNvPr>
            <p:cNvSpPr/>
            <p:nvPr/>
          </p:nvSpPr>
          <p:spPr>
            <a:xfrm>
              <a:off x="7187343" y="1719698"/>
              <a:ext cx="206073" cy="158743"/>
            </a:xfrm>
            <a:custGeom>
              <a:avLst/>
              <a:gdLst/>
              <a:ahLst/>
              <a:cxnLst/>
              <a:rect l="l" t="t" r="r" b="b"/>
              <a:pathLst>
                <a:path w="6827" h="5259" extrusionOk="0">
                  <a:moveTo>
                    <a:pt x="3186" y="1"/>
                  </a:moveTo>
                  <a:cubicBezTo>
                    <a:pt x="3155" y="1"/>
                    <a:pt x="3124" y="1"/>
                    <a:pt x="3093" y="2"/>
                  </a:cubicBezTo>
                  <a:cubicBezTo>
                    <a:pt x="2575" y="17"/>
                    <a:pt x="2088" y="139"/>
                    <a:pt x="1646" y="368"/>
                  </a:cubicBezTo>
                  <a:cubicBezTo>
                    <a:pt x="1204" y="581"/>
                    <a:pt x="808" y="916"/>
                    <a:pt x="518" y="1312"/>
                  </a:cubicBezTo>
                  <a:cubicBezTo>
                    <a:pt x="229" y="1724"/>
                    <a:pt x="61" y="2196"/>
                    <a:pt x="0" y="2668"/>
                  </a:cubicBezTo>
                  <a:cubicBezTo>
                    <a:pt x="0" y="2729"/>
                    <a:pt x="46" y="2790"/>
                    <a:pt x="92" y="2821"/>
                  </a:cubicBezTo>
                  <a:cubicBezTo>
                    <a:pt x="104" y="2823"/>
                    <a:pt x="117" y="2824"/>
                    <a:pt x="130" y="2824"/>
                  </a:cubicBezTo>
                  <a:cubicBezTo>
                    <a:pt x="192" y="2824"/>
                    <a:pt x="249" y="2793"/>
                    <a:pt x="275" y="2729"/>
                  </a:cubicBezTo>
                  <a:cubicBezTo>
                    <a:pt x="503" y="1861"/>
                    <a:pt x="1113" y="1175"/>
                    <a:pt x="1874" y="840"/>
                  </a:cubicBezTo>
                  <a:cubicBezTo>
                    <a:pt x="2255" y="672"/>
                    <a:pt x="2667" y="566"/>
                    <a:pt x="3093" y="566"/>
                  </a:cubicBezTo>
                  <a:cubicBezTo>
                    <a:pt x="3505" y="566"/>
                    <a:pt x="3931" y="642"/>
                    <a:pt x="4312" y="825"/>
                  </a:cubicBezTo>
                  <a:cubicBezTo>
                    <a:pt x="5089" y="1145"/>
                    <a:pt x="5744" y="1769"/>
                    <a:pt x="6049" y="2577"/>
                  </a:cubicBezTo>
                  <a:cubicBezTo>
                    <a:pt x="6339" y="3369"/>
                    <a:pt x="6308" y="4283"/>
                    <a:pt x="5897" y="5060"/>
                  </a:cubicBezTo>
                  <a:cubicBezTo>
                    <a:pt x="5851" y="5121"/>
                    <a:pt x="5866" y="5197"/>
                    <a:pt x="5927" y="5243"/>
                  </a:cubicBezTo>
                  <a:cubicBezTo>
                    <a:pt x="5947" y="5253"/>
                    <a:pt x="5971" y="5258"/>
                    <a:pt x="5995" y="5258"/>
                  </a:cubicBezTo>
                  <a:cubicBezTo>
                    <a:pt x="6044" y="5258"/>
                    <a:pt x="6095" y="5238"/>
                    <a:pt x="6125" y="5197"/>
                  </a:cubicBezTo>
                  <a:cubicBezTo>
                    <a:pt x="6689" y="4420"/>
                    <a:pt x="6826" y="3339"/>
                    <a:pt x="6506" y="2409"/>
                  </a:cubicBezTo>
                  <a:cubicBezTo>
                    <a:pt x="6186" y="1449"/>
                    <a:pt x="5455" y="672"/>
                    <a:pt x="4541" y="291"/>
                  </a:cubicBezTo>
                  <a:cubicBezTo>
                    <a:pt x="4112" y="106"/>
                    <a:pt x="3644" y="1"/>
                    <a:pt x="3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" name="Google Shape;2067;p58">
              <a:extLst>
                <a:ext uri="{FF2B5EF4-FFF2-40B4-BE49-F238E27FC236}">
                  <a16:creationId xmlns:a16="http://schemas.microsoft.com/office/drawing/2014/main" id="{A44F0AC4-F792-4EA0-A367-BF6DD7A551CF}"/>
                </a:ext>
              </a:extLst>
            </p:cNvPr>
            <p:cNvSpPr/>
            <p:nvPr/>
          </p:nvSpPr>
          <p:spPr>
            <a:xfrm>
              <a:off x="7150095" y="1752540"/>
              <a:ext cx="52914" cy="33536"/>
            </a:xfrm>
            <a:custGeom>
              <a:avLst/>
              <a:gdLst/>
              <a:ahLst/>
              <a:cxnLst/>
              <a:rect l="l" t="t" r="r" b="b"/>
              <a:pathLst>
                <a:path w="1753" h="1111" extrusionOk="0">
                  <a:moveTo>
                    <a:pt x="156" y="0"/>
                  </a:moveTo>
                  <a:cubicBezTo>
                    <a:pt x="108" y="0"/>
                    <a:pt x="65" y="24"/>
                    <a:pt x="46" y="72"/>
                  </a:cubicBezTo>
                  <a:cubicBezTo>
                    <a:pt x="0" y="148"/>
                    <a:pt x="15" y="270"/>
                    <a:pt x="92" y="300"/>
                  </a:cubicBezTo>
                  <a:lnTo>
                    <a:pt x="1356" y="1062"/>
                  </a:lnTo>
                  <a:cubicBezTo>
                    <a:pt x="1356" y="1062"/>
                    <a:pt x="1371" y="1062"/>
                    <a:pt x="1371" y="1093"/>
                  </a:cubicBezTo>
                  <a:cubicBezTo>
                    <a:pt x="1399" y="1104"/>
                    <a:pt x="1429" y="1110"/>
                    <a:pt x="1460" y="1110"/>
                  </a:cubicBezTo>
                  <a:cubicBezTo>
                    <a:pt x="1550" y="1110"/>
                    <a:pt x="1646" y="1062"/>
                    <a:pt x="1691" y="971"/>
                  </a:cubicBezTo>
                  <a:cubicBezTo>
                    <a:pt x="1752" y="864"/>
                    <a:pt x="1691" y="712"/>
                    <a:pt x="1585" y="651"/>
                  </a:cubicBezTo>
                  <a:lnTo>
                    <a:pt x="244" y="26"/>
                  </a:lnTo>
                  <a:cubicBezTo>
                    <a:pt x="215" y="9"/>
                    <a:pt x="185" y="0"/>
                    <a:pt x="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" name="Google Shape;2068;p58">
              <a:extLst>
                <a:ext uri="{FF2B5EF4-FFF2-40B4-BE49-F238E27FC236}">
                  <a16:creationId xmlns:a16="http://schemas.microsoft.com/office/drawing/2014/main" id="{1D9EC78A-0C31-46F9-9180-B50A01352C5C}"/>
                </a:ext>
              </a:extLst>
            </p:cNvPr>
            <p:cNvSpPr/>
            <p:nvPr/>
          </p:nvSpPr>
          <p:spPr>
            <a:xfrm>
              <a:off x="7165731" y="1729599"/>
              <a:ext cx="48326" cy="41625"/>
            </a:xfrm>
            <a:custGeom>
              <a:avLst/>
              <a:gdLst/>
              <a:ahLst/>
              <a:cxnLst/>
              <a:rect l="l" t="t" r="r" b="b"/>
              <a:pathLst>
                <a:path w="1601" h="1379" extrusionOk="0">
                  <a:moveTo>
                    <a:pt x="200" y="1"/>
                  </a:moveTo>
                  <a:cubicBezTo>
                    <a:pt x="154" y="1"/>
                    <a:pt x="111" y="21"/>
                    <a:pt x="76" y="55"/>
                  </a:cubicBezTo>
                  <a:cubicBezTo>
                    <a:pt x="0" y="116"/>
                    <a:pt x="16" y="222"/>
                    <a:pt x="76" y="283"/>
                  </a:cubicBezTo>
                  <a:lnTo>
                    <a:pt x="1143" y="1319"/>
                  </a:lnTo>
                  <a:cubicBezTo>
                    <a:pt x="1143" y="1319"/>
                    <a:pt x="1143" y="1319"/>
                    <a:pt x="1143" y="1319"/>
                  </a:cubicBezTo>
                  <a:lnTo>
                    <a:pt x="1143" y="1319"/>
                  </a:lnTo>
                  <a:cubicBezTo>
                    <a:pt x="1143" y="1327"/>
                    <a:pt x="1147" y="1331"/>
                    <a:pt x="1149" y="1331"/>
                  </a:cubicBezTo>
                  <a:cubicBezTo>
                    <a:pt x="1151" y="1331"/>
                    <a:pt x="1151" y="1327"/>
                    <a:pt x="1143" y="1319"/>
                  </a:cubicBezTo>
                  <a:lnTo>
                    <a:pt x="1143" y="1319"/>
                  </a:lnTo>
                  <a:cubicBezTo>
                    <a:pt x="1202" y="1359"/>
                    <a:pt x="1263" y="1378"/>
                    <a:pt x="1320" y="1378"/>
                  </a:cubicBezTo>
                  <a:cubicBezTo>
                    <a:pt x="1397" y="1378"/>
                    <a:pt x="1465" y="1343"/>
                    <a:pt x="1509" y="1274"/>
                  </a:cubicBezTo>
                  <a:cubicBezTo>
                    <a:pt x="1600" y="1167"/>
                    <a:pt x="1585" y="1015"/>
                    <a:pt x="1463" y="939"/>
                  </a:cubicBezTo>
                  <a:lnTo>
                    <a:pt x="305" y="40"/>
                  </a:lnTo>
                  <a:cubicBezTo>
                    <a:pt x="272" y="13"/>
                    <a:pt x="235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9" name="Google Shape;2069;p58">
              <a:extLst>
                <a:ext uri="{FF2B5EF4-FFF2-40B4-BE49-F238E27FC236}">
                  <a16:creationId xmlns:a16="http://schemas.microsoft.com/office/drawing/2014/main" id="{9AB1CBE5-EBD6-4FEB-B60E-21F251793585}"/>
                </a:ext>
              </a:extLst>
            </p:cNvPr>
            <p:cNvSpPr/>
            <p:nvPr/>
          </p:nvSpPr>
          <p:spPr>
            <a:xfrm>
              <a:off x="7185955" y="1705360"/>
              <a:ext cx="40055" cy="48236"/>
            </a:xfrm>
            <a:custGeom>
              <a:avLst/>
              <a:gdLst/>
              <a:ahLst/>
              <a:cxnLst/>
              <a:rect l="l" t="t" r="r" b="b"/>
              <a:pathLst>
                <a:path w="1327" h="1598" extrusionOk="0">
                  <a:moveTo>
                    <a:pt x="199" y="1"/>
                  </a:moveTo>
                  <a:cubicBezTo>
                    <a:pt x="169" y="1"/>
                    <a:pt x="137" y="8"/>
                    <a:pt x="107" y="20"/>
                  </a:cubicBezTo>
                  <a:cubicBezTo>
                    <a:pt x="31" y="81"/>
                    <a:pt x="1" y="172"/>
                    <a:pt x="46" y="248"/>
                  </a:cubicBezTo>
                  <a:lnTo>
                    <a:pt x="854" y="1483"/>
                  </a:lnTo>
                  <a:lnTo>
                    <a:pt x="869" y="1513"/>
                  </a:lnTo>
                  <a:cubicBezTo>
                    <a:pt x="919" y="1571"/>
                    <a:pt x="986" y="1597"/>
                    <a:pt x="1054" y="1597"/>
                  </a:cubicBezTo>
                  <a:cubicBezTo>
                    <a:pt x="1112" y="1597"/>
                    <a:pt x="1171" y="1578"/>
                    <a:pt x="1220" y="1543"/>
                  </a:cubicBezTo>
                  <a:cubicBezTo>
                    <a:pt x="1326" y="1452"/>
                    <a:pt x="1326" y="1300"/>
                    <a:pt x="1250" y="1208"/>
                  </a:cubicBezTo>
                  <a:lnTo>
                    <a:pt x="321" y="66"/>
                  </a:lnTo>
                  <a:cubicBezTo>
                    <a:pt x="293" y="19"/>
                    <a:pt x="247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" name="Google Shape;2070;p58">
              <a:extLst>
                <a:ext uri="{FF2B5EF4-FFF2-40B4-BE49-F238E27FC236}">
                  <a16:creationId xmlns:a16="http://schemas.microsoft.com/office/drawing/2014/main" id="{314FD2B7-A97C-4362-84F4-0A83E2BFC753}"/>
                </a:ext>
              </a:extLst>
            </p:cNvPr>
            <p:cNvSpPr/>
            <p:nvPr/>
          </p:nvSpPr>
          <p:spPr>
            <a:xfrm>
              <a:off x="7855579" y="1142561"/>
              <a:ext cx="315524" cy="1620240"/>
            </a:xfrm>
            <a:custGeom>
              <a:avLst/>
              <a:gdLst/>
              <a:ahLst/>
              <a:cxnLst/>
              <a:rect l="l" t="t" r="r" b="b"/>
              <a:pathLst>
                <a:path w="10453" h="53677" extrusionOk="0">
                  <a:moveTo>
                    <a:pt x="107" y="1"/>
                  </a:moveTo>
                  <a:cubicBezTo>
                    <a:pt x="92" y="1"/>
                    <a:pt x="76" y="1"/>
                    <a:pt x="15" y="62"/>
                  </a:cubicBezTo>
                  <a:cubicBezTo>
                    <a:pt x="0" y="77"/>
                    <a:pt x="15" y="123"/>
                    <a:pt x="31" y="123"/>
                  </a:cubicBezTo>
                  <a:cubicBezTo>
                    <a:pt x="4617" y="1982"/>
                    <a:pt x="8304" y="6065"/>
                    <a:pt x="9523" y="10895"/>
                  </a:cubicBezTo>
                  <a:cubicBezTo>
                    <a:pt x="10163" y="13302"/>
                    <a:pt x="10223" y="15846"/>
                    <a:pt x="9721" y="18269"/>
                  </a:cubicBezTo>
                  <a:cubicBezTo>
                    <a:pt x="9477" y="19488"/>
                    <a:pt x="9081" y="20661"/>
                    <a:pt x="8730" y="21864"/>
                  </a:cubicBezTo>
                  <a:cubicBezTo>
                    <a:pt x="8380" y="23068"/>
                    <a:pt x="8090" y="24287"/>
                    <a:pt x="8014" y="25536"/>
                  </a:cubicBezTo>
                  <a:cubicBezTo>
                    <a:pt x="7938" y="26801"/>
                    <a:pt x="8106" y="28096"/>
                    <a:pt x="8685" y="29223"/>
                  </a:cubicBezTo>
                  <a:cubicBezTo>
                    <a:pt x="8959" y="29787"/>
                    <a:pt x="9294" y="30320"/>
                    <a:pt x="9553" y="30869"/>
                  </a:cubicBezTo>
                  <a:cubicBezTo>
                    <a:pt x="9827" y="31433"/>
                    <a:pt x="10056" y="32012"/>
                    <a:pt x="10071" y="32621"/>
                  </a:cubicBezTo>
                  <a:cubicBezTo>
                    <a:pt x="10086" y="32926"/>
                    <a:pt x="10025" y="33230"/>
                    <a:pt x="9949" y="33520"/>
                  </a:cubicBezTo>
                  <a:cubicBezTo>
                    <a:pt x="9858" y="33809"/>
                    <a:pt x="9751" y="34099"/>
                    <a:pt x="9599" y="34358"/>
                  </a:cubicBezTo>
                  <a:cubicBezTo>
                    <a:pt x="9309" y="34891"/>
                    <a:pt x="8913" y="35379"/>
                    <a:pt x="8548" y="35881"/>
                  </a:cubicBezTo>
                  <a:cubicBezTo>
                    <a:pt x="8182" y="36384"/>
                    <a:pt x="7816" y="36902"/>
                    <a:pt x="7588" y="37496"/>
                  </a:cubicBezTo>
                  <a:cubicBezTo>
                    <a:pt x="7359" y="38091"/>
                    <a:pt x="7313" y="38746"/>
                    <a:pt x="7390" y="39370"/>
                  </a:cubicBezTo>
                  <a:cubicBezTo>
                    <a:pt x="7557" y="40620"/>
                    <a:pt x="8151" y="41747"/>
                    <a:pt x="8624" y="42890"/>
                  </a:cubicBezTo>
                  <a:cubicBezTo>
                    <a:pt x="8867" y="43469"/>
                    <a:pt x="9081" y="44033"/>
                    <a:pt x="9233" y="44642"/>
                  </a:cubicBezTo>
                  <a:cubicBezTo>
                    <a:pt x="9386" y="45236"/>
                    <a:pt x="9523" y="45846"/>
                    <a:pt x="9553" y="46470"/>
                  </a:cubicBezTo>
                  <a:cubicBezTo>
                    <a:pt x="9782" y="48954"/>
                    <a:pt x="9233" y="51498"/>
                    <a:pt x="7923" y="53616"/>
                  </a:cubicBezTo>
                  <a:cubicBezTo>
                    <a:pt x="7923" y="53631"/>
                    <a:pt x="7923" y="53647"/>
                    <a:pt x="7938" y="53677"/>
                  </a:cubicBezTo>
                  <a:cubicBezTo>
                    <a:pt x="7953" y="53677"/>
                    <a:pt x="7969" y="53677"/>
                    <a:pt x="7999" y="53647"/>
                  </a:cubicBezTo>
                  <a:cubicBezTo>
                    <a:pt x="9325" y="51544"/>
                    <a:pt x="9904" y="48969"/>
                    <a:pt x="9675" y="46470"/>
                  </a:cubicBezTo>
                  <a:cubicBezTo>
                    <a:pt x="9614" y="45846"/>
                    <a:pt x="9492" y="45236"/>
                    <a:pt x="9340" y="44627"/>
                  </a:cubicBezTo>
                  <a:cubicBezTo>
                    <a:pt x="9187" y="44017"/>
                    <a:pt x="8989" y="43423"/>
                    <a:pt x="8730" y="42859"/>
                  </a:cubicBezTo>
                  <a:cubicBezTo>
                    <a:pt x="8258" y="41717"/>
                    <a:pt x="7664" y="40589"/>
                    <a:pt x="7511" y="39355"/>
                  </a:cubicBezTo>
                  <a:cubicBezTo>
                    <a:pt x="7435" y="38746"/>
                    <a:pt x="7496" y="38106"/>
                    <a:pt x="7725" y="37542"/>
                  </a:cubicBezTo>
                  <a:cubicBezTo>
                    <a:pt x="7953" y="36963"/>
                    <a:pt x="8319" y="36460"/>
                    <a:pt x="8685" y="35958"/>
                  </a:cubicBezTo>
                  <a:cubicBezTo>
                    <a:pt x="9035" y="35470"/>
                    <a:pt x="9446" y="34967"/>
                    <a:pt x="9751" y="34419"/>
                  </a:cubicBezTo>
                  <a:cubicBezTo>
                    <a:pt x="9904" y="34129"/>
                    <a:pt x="10025" y="33840"/>
                    <a:pt x="10132" y="33535"/>
                  </a:cubicBezTo>
                  <a:cubicBezTo>
                    <a:pt x="10223" y="33230"/>
                    <a:pt x="10254" y="32910"/>
                    <a:pt x="10254" y="32590"/>
                  </a:cubicBezTo>
                  <a:cubicBezTo>
                    <a:pt x="10239" y="31951"/>
                    <a:pt x="10010" y="31326"/>
                    <a:pt x="9751" y="30777"/>
                  </a:cubicBezTo>
                  <a:cubicBezTo>
                    <a:pt x="9477" y="30198"/>
                    <a:pt x="9157" y="29680"/>
                    <a:pt x="8883" y="29117"/>
                  </a:cubicBezTo>
                  <a:cubicBezTo>
                    <a:pt x="8334" y="28020"/>
                    <a:pt x="8167" y="26755"/>
                    <a:pt x="8243" y="25521"/>
                  </a:cubicBezTo>
                  <a:cubicBezTo>
                    <a:pt x="8380" y="23022"/>
                    <a:pt x="9462" y="20722"/>
                    <a:pt x="9964" y="18269"/>
                  </a:cubicBezTo>
                  <a:cubicBezTo>
                    <a:pt x="10452" y="15816"/>
                    <a:pt x="10376" y="13241"/>
                    <a:pt x="9736" y="10818"/>
                  </a:cubicBezTo>
                  <a:cubicBezTo>
                    <a:pt x="9431" y="9599"/>
                    <a:pt x="8944" y="8442"/>
                    <a:pt x="8365" y="7329"/>
                  </a:cubicBezTo>
                  <a:cubicBezTo>
                    <a:pt x="7771" y="6232"/>
                    <a:pt x="7039" y="5196"/>
                    <a:pt x="6201" y="4267"/>
                  </a:cubicBezTo>
                  <a:cubicBezTo>
                    <a:pt x="4556" y="2408"/>
                    <a:pt x="2438" y="930"/>
                    <a:pt x="107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" name="Google Shape;2071;p58">
              <a:extLst>
                <a:ext uri="{FF2B5EF4-FFF2-40B4-BE49-F238E27FC236}">
                  <a16:creationId xmlns:a16="http://schemas.microsoft.com/office/drawing/2014/main" id="{8DEE7F2A-C2AF-41B1-80B2-2E7735732B42}"/>
                </a:ext>
              </a:extLst>
            </p:cNvPr>
            <p:cNvSpPr/>
            <p:nvPr/>
          </p:nvSpPr>
          <p:spPr>
            <a:xfrm>
              <a:off x="6965212" y="1983032"/>
              <a:ext cx="80956" cy="618581"/>
            </a:xfrm>
            <a:custGeom>
              <a:avLst/>
              <a:gdLst/>
              <a:ahLst/>
              <a:cxnLst/>
              <a:rect l="l" t="t" r="r" b="b"/>
              <a:pathLst>
                <a:path w="2682" h="20493" extrusionOk="0">
                  <a:moveTo>
                    <a:pt x="1682" y="0"/>
                  </a:moveTo>
                  <a:cubicBezTo>
                    <a:pt x="1673" y="0"/>
                    <a:pt x="1661" y="8"/>
                    <a:pt x="1646" y="23"/>
                  </a:cubicBezTo>
                  <a:cubicBezTo>
                    <a:pt x="915" y="572"/>
                    <a:pt x="427" y="1410"/>
                    <a:pt x="198" y="2309"/>
                  </a:cubicBezTo>
                  <a:cubicBezTo>
                    <a:pt x="0" y="3192"/>
                    <a:pt x="0" y="4152"/>
                    <a:pt x="168" y="5051"/>
                  </a:cubicBezTo>
                  <a:cubicBezTo>
                    <a:pt x="503" y="6880"/>
                    <a:pt x="1387" y="8495"/>
                    <a:pt x="1981" y="10201"/>
                  </a:cubicBezTo>
                  <a:cubicBezTo>
                    <a:pt x="2255" y="11069"/>
                    <a:pt x="2469" y="11953"/>
                    <a:pt x="2514" y="12852"/>
                  </a:cubicBezTo>
                  <a:cubicBezTo>
                    <a:pt x="2545" y="13751"/>
                    <a:pt x="2377" y="14650"/>
                    <a:pt x="1935" y="15442"/>
                  </a:cubicBezTo>
                  <a:cubicBezTo>
                    <a:pt x="1524" y="16250"/>
                    <a:pt x="945" y="16966"/>
                    <a:pt x="625" y="17849"/>
                  </a:cubicBezTo>
                  <a:cubicBezTo>
                    <a:pt x="473" y="18261"/>
                    <a:pt x="381" y="18748"/>
                    <a:pt x="397" y="19205"/>
                  </a:cubicBezTo>
                  <a:cubicBezTo>
                    <a:pt x="412" y="19662"/>
                    <a:pt x="564" y="20120"/>
                    <a:pt x="869" y="20470"/>
                  </a:cubicBezTo>
                  <a:cubicBezTo>
                    <a:pt x="876" y="20485"/>
                    <a:pt x="888" y="20493"/>
                    <a:pt x="899" y="20493"/>
                  </a:cubicBezTo>
                  <a:cubicBezTo>
                    <a:pt x="911" y="20493"/>
                    <a:pt x="922" y="20485"/>
                    <a:pt x="930" y="20470"/>
                  </a:cubicBezTo>
                  <a:cubicBezTo>
                    <a:pt x="945" y="20455"/>
                    <a:pt x="945" y="20439"/>
                    <a:pt x="930" y="20424"/>
                  </a:cubicBezTo>
                  <a:cubicBezTo>
                    <a:pt x="640" y="20074"/>
                    <a:pt x="503" y="19617"/>
                    <a:pt x="488" y="19175"/>
                  </a:cubicBezTo>
                  <a:cubicBezTo>
                    <a:pt x="473" y="18718"/>
                    <a:pt x="564" y="18291"/>
                    <a:pt x="716" y="17865"/>
                  </a:cubicBezTo>
                  <a:cubicBezTo>
                    <a:pt x="1036" y="17027"/>
                    <a:pt x="1615" y="16311"/>
                    <a:pt x="2027" y="15488"/>
                  </a:cubicBezTo>
                  <a:cubicBezTo>
                    <a:pt x="2484" y="14680"/>
                    <a:pt x="2682" y="13736"/>
                    <a:pt x="2636" y="12822"/>
                  </a:cubicBezTo>
                  <a:cubicBezTo>
                    <a:pt x="2621" y="11892"/>
                    <a:pt x="2408" y="10993"/>
                    <a:pt x="2133" y="10110"/>
                  </a:cubicBezTo>
                  <a:cubicBezTo>
                    <a:pt x="1554" y="8388"/>
                    <a:pt x="640" y="6758"/>
                    <a:pt x="305" y="4990"/>
                  </a:cubicBezTo>
                  <a:cubicBezTo>
                    <a:pt x="107" y="4091"/>
                    <a:pt x="107" y="3177"/>
                    <a:pt x="320" y="2309"/>
                  </a:cubicBezTo>
                  <a:cubicBezTo>
                    <a:pt x="534" y="1456"/>
                    <a:pt x="960" y="618"/>
                    <a:pt x="1692" y="54"/>
                  </a:cubicBezTo>
                  <a:cubicBezTo>
                    <a:pt x="1707" y="39"/>
                    <a:pt x="1707" y="23"/>
                    <a:pt x="1707" y="23"/>
                  </a:cubicBezTo>
                  <a:cubicBezTo>
                    <a:pt x="1699" y="8"/>
                    <a:pt x="1692" y="0"/>
                    <a:pt x="168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Google Shape;2072;p58">
              <a:extLst>
                <a:ext uri="{FF2B5EF4-FFF2-40B4-BE49-F238E27FC236}">
                  <a16:creationId xmlns:a16="http://schemas.microsoft.com/office/drawing/2014/main" id="{18B58ABC-EB03-4274-A070-EB8408BE7B79}"/>
                </a:ext>
              </a:extLst>
            </p:cNvPr>
            <p:cNvSpPr/>
            <p:nvPr/>
          </p:nvSpPr>
          <p:spPr>
            <a:xfrm>
              <a:off x="7499154" y="1265837"/>
              <a:ext cx="484741" cy="562015"/>
            </a:xfrm>
            <a:custGeom>
              <a:avLst/>
              <a:gdLst/>
              <a:ahLst/>
              <a:cxnLst/>
              <a:rect l="l" t="t" r="r" b="b"/>
              <a:pathLst>
                <a:path w="16059" h="18619" extrusionOk="0">
                  <a:moveTo>
                    <a:pt x="16" y="0"/>
                  </a:moveTo>
                  <a:cubicBezTo>
                    <a:pt x="0" y="15"/>
                    <a:pt x="0" y="31"/>
                    <a:pt x="0" y="46"/>
                  </a:cubicBezTo>
                  <a:cubicBezTo>
                    <a:pt x="762" y="1996"/>
                    <a:pt x="1692" y="3855"/>
                    <a:pt x="2773" y="5637"/>
                  </a:cubicBezTo>
                  <a:cubicBezTo>
                    <a:pt x="3855" y="7420"/>
                    <a:pt x="5074" y="9111"/>
                    <a:pt x="6445" y="10680"/>
                  </a:cubicBezTo>
                  <a:cubicBezTo>
                    <a:pt x="9172" y="13819"/>
                    <a:pt x="12402" y="16546"/>
                    <a:pt x="15998" y="18618"/>
                  </a:cubicBezTo>
                  <a:cubicBezTo>
                    <a:pt x="16013" y="18618"/>
                    <a:pt x="16029" y="18618"/>
                    <a:pt x="16059" y="18603"/>
                  </a:cubicBezTo>
                  <a:cubicBezTo>
                    <a:pt x="16059" y="18588"/>
                    <a:pt x="16059" y="18557"/>
                    <a:pt x="16029" y="18542"/>
                  </a:cubicBezTo>
                  <a:cubicBezTo>
                    <a:pt x="12463" y="16409"/>
                    <a:pt x="9249" y="13712"/>
                    <a:pt x="6567" y="10559"/>
                  </a:cubicBezTo>
                  <a:cubicBezTo>
                    <a:pt x="5226" y="8989"/>
                    <a:pt x="3992" y="7329"/>
                    <a:pt x="2910" y="5561"/>
                  </a:cubicBezTo>
                  <a:cubicBezTo>
                    <a:pt x="1829" y="3809"/>
                    <a:pt x="869" y="1935"/>
                    <a:pt x="76" y="31"/>
                  </a:cubicBezTo>
                  <a:cubicBezTo>
                    <a:pt x="61" y="15"/>
                    <a:pt x="31" y="15"/>
                    <a:pt x="16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Google Shape;2073;p58">
              <a:extLst>
                <a:ext uri="{FF2B5EF4-FFF2-40B4-BE49-F238E27FC236}">
                  <a16:creationId xmlns:a16="http://schemas.microsoft.com/office/drawing/2014/main" id="{5C1EECE2-28EC-4EF5-9BDD-C97F2F29679C}"/>
                </a:ext>
              </a:extLst>
            </p:cNvPr>
            <p:cNvSpPr/>
            <p:nvPr/>
          </p:nvSpPr>
          <p:spPr>
            <a:xfrm>
              <a:off x="7664719" y="1305198"/>
              <a:ext cx="366114" cy="369978"/>
            </a:xfrm>
            <a:custGeom>
              <a:avLst/>
              <a:gdLst/>
              <a:ahLst/>
              <a:cxnLst/>
              <a:rect l="l" t="t" r="r" b="b"/>
              <a:pathLst>
                <a:path w="12129" h="12257" extrusionOk="0">
                  <a:moveTo>
                    <a:pt x="47" y="0"/>
                  </a:moveTo>
                  <a:cubicBezTo>
                    <a:pt x="41" y="0"/>
                    <a:pt x="35" y="2"/>
                    <a:pt x="31" y="6"/>
                  </a:cubicBezTo>
                  <a:cubicBezTo>
                    <a:pt x="15" y="22"/>
                    <a:pt x="0" y="37"/>
                    <a:pt x="15" y="52"/>
                  </a:cubicBezTo>
                  <a:cubicBezTo>
                    <a:pt x="686" y="1347"/>
                    <a:pt x="1463" y="2596"/>
                    <a:pt x="2316" y="3754"/>
                  </a:cubicBezTo>
                  <a:cubicBezTo>
                    <a:pt x="3185" y="4912"/>
                    <a:pt x="4114" y="6025"/>
                    <a:pt x="5135" y="7045"/>
                  </a:cubicBezTo>
                  <a:cubicBezTo>
                    <a:pt x="7176" y="9102"/>
                    <a:pt x="9523" y="10885"/>
                    <a:pt x="12067" y="12256"/>
                  </a:cubicBezTo>
                  <a:cubicBezTo>
                    <a:pt x="12098" y="12256"/>
                    <a:pt x="12113" y="12256"/>
                    <a:pt x="12128" y="12226"/>
                  </a:cubicBezTo>
                  <a:cubicBezTo>
                    <a:pt x="12128" y="12210"/>
                    <a:pt x="12128" y="12195"/>
                    <a:pt x="12113" y="12180"/>
                  </a:cubicBezTo>
                  <a:cubicBezTo>
                    <a:pt x="9599" y="10748"/>
                    <a:pt x="7268" y="8996"/>
                    <a:pt x="5257" y="6939"/>
                  </a:cubicBezTo>
                  <a:cubicBezTo>
                    <a:pt x="4251" y="5903"/>
                    <a:pt x="3291" y="4821"/>
                    <a:pt x="2438" y="3663"/>
                  </a:cubicBezTo>
                  <a:cubicBezTo>
                    <a:pt x="1585" y="2490"/>
                    <a:pt x="793" y="1286"/>
                    <a:pt x="92" y="22"/>
                  </a:cubicBezTo>
                  <a:cubicBezTo>
                    <a:pt x="81" y="11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" name="Google Shape;2074;p58">
              <a:extLst>
                <a:ext uri="{FF2B5EF4-FFF2-40B4-BE49-F238E27FC236}">
                  <a16:creationId xmlns:a16="http://schemas.microsoft.com/office/drawing/2014/main" id="{DBA1AFA8-A557-49E6-8F10-8120A822E311}"/>
                </a:ext>
              </a:extLst>
            </p:cNvPr>
            <p:cNvSpPr/>
            <p:nvPr/>
          </p:nvSpPr>
          <p:spPr>
            <a:xfrm>
              <a:off x="7748422" y="1206765"/>
              <a:ext cx="340336" cy="467022"/>
            </a:xfrm>
            <a:custGeom>
              <a:avLst/>
              <a:gdLst/>
              <a:ahLst/>
              <a:cxnLst/>
              <a:rect l="l" t="t" r="r" b="b"/>
              <a:pathLst>
                <a:path w="11275" h="15472" extrusionOk="0">
                  <a:moveTo>
                    <a:pt x="63" y="1"/>
                  </a:moveTo>
                  <a:cubicBezTo>
                    <a:pt x="52" y="1"/>
                    <a:pt x="41" y="11"/>
                    <a:pt x="31" y="22"/>
                  </a:cubicBezTo>
                  <a:cubicBezTo>
                    <a:pt x="0" y="53"/>
                    <a:pt x="31" y="83"/>
                    <a:pt x="46" y="83"/>
                  </a:cubicBezTo>
                  <a:cubicBezTo>
                    <a:pt x="1570" y="738"/>
                    <a:pt x="3002" y="1607"/>
                    <a:pt x="4297" y="2658"/>
                  </a:cubicBezTo>
                  <a:cubicBezTo>
                    <a:pt x="5592" y="3709"/>
                    <a:pt x="6704" y="4928"/>
                    <a:pt x="7694" y="6254"/>
                  </a:cubicBezTo>
                  <a:cubicBezTo>
                    <a:pt x="9660" y="8920"/>
                    <a:pt x="10894" y="12119"/>
                    <a:pt x="11199" y="15441"/>
                  </a:cubicBezTo>
                  <a:cubicBezTo>
                    <a:pt x="11199" y="15456"/>
                    <a:pt x="11229" y="15471"/>
                    <a:pt x="11244" y="15471"/>
                  </a:cubicBezTo>
                  <a:cubicBezTo>
                    <a:pt x="11260" y="15471"/>
                    <a:pt x="11275" y="15456"/>
                    <a:pt x="11275" y="15441"/>
                  </a:cubicBezTo>
                  <a:cubicBezTo>
                    <a:pt x="11168" y="13780"/>
                    <a:pt x="10787" y="12119"/>
                    <a:pt x="10193" y="10565"/>
                  </a:cubicBezTo>
                  <a:cubicBezTo>
                    <a:pt x="9599" y="8996"/>
                    <a:pt x="8807" y="7518"/>
                    <a:pt x="7831" y="6162"/>
                  </a:cubicBezTo>
                  <a:cubicBezTo>
                    <a:pt x="6856" y="4806"/>
                    <a:pt x="5683" y="3587"/>
                    <a:pt x="4388" y="2536"/>
                  </a:cubicBezTo>
                  <a:cubicBezTo>
                    <a:pt x="3093" y="1500"/>
                    <a:pt x="1630" y="632"/>
                    <a:pt x="76" y="7"/>
                  </a:cubicBezTo>
                  <a:cubicBezTo>
                    <a:pt x="72" y="2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" name="Google Shape;2075;p58">
              <a:extLst>
                <a:ext uri="{FF2B5EF4-FFF2-40B4-BE49-F238E27FC236}">
                  <a16:creationId xmlns:a16="http://schemas.microsoft.com/office/drawing/2014/main" id="{4BF4F57A-85A0-4D09-8D06-582C36823B02}"/>
                </a:ext>
              </a:extLst>
            </p:cNvPr>
            <p:cNvSpPr/>
            <p:nvPr/>
          </p:nvSpPr>
          <p:spPr>
            <a:xfrm>
              <a:off x="6972577" y="1208606"/>
              <a:ext cx="474176" cy="343777"/>
            </a:xfrm>
            <a:custGeom>
              <a:avLst/>
              <a:gdLst/>
              <a:ahLst/>
              <a:cxnLst/>
              <a:rect l="l" t="t" r="r" b="b"/>
              <a:pathLst>
                <a:path w="15709" h="11389" extrusionOk="0">
                  <a:moveTo>
                    <a:pt x="15652" y="1"/>
                  </a:moveTo>
                  <a:cubicBezTo>
                    <a:pt x="15632" y="1"/>
                    <a:pt x="15617" y="11"/>
                    <a:pt x="15617" y="22"/>
                  </a:cubicBezTo>
                  <a:cubicBezTo>
                    <a:pt x="14337" y="3161"/>
                    <a:pt x="12143" y="5888"/>
                    <a:pt x="9401" y="7853"/>
                  </a:cubicBezTo>
                  <a:cubicBezTo>
                    <a:pt x="8030" y="8828"/>
                    <a:pt x="6552" y="9636"/>
                    <a:pt x="4967" y="10230"/>
                  </a:cubicBezTo>
                  <a:cubicBezTo>
                    <a:pt x="3383" y="10809"/>
                    <a:pt x="1707" y="11190"/>
                    <a:pt x="31" y="11297"/>
                  </a:cubicBezTo>
                  <a:cubicBezTo>
                    <a:pt x="0" y="11297"/>
                    <a:pt x="0" y="11312"/>
                    <a:pt x="15" y="11358"/>
                  </a:cubicBezTo>
                  <a:cubicBezTo>
                    <a:pt x="15" y="11373"/>
                    <a:pt x="31" y="11388"/>
                    <a:pt x="61" y="11388"/>
                  </a:cubicBezTo>
                  <a:cubicBezTo>
                    <a:pt x="1752" y="11312"/>
                    <a:pt x="3428" y="10977"/>
                    <a:pt x="5028" y="10382"/>
                  </a:cubicBezTo>
                  <a:cubicBezTo>
                    <a:pt x="6628" y="9788"/>
                    <a:pt x="8151" y="8996"/>
                    <a:pt x="9523" y="7990"/>
                  </a:cubicBezTo>
                  <a:cubicBezTo>
                    <a:pt x="10894" y="6970"/>
                    <a:pt x="12128" y="5796"/>
                    <a:pt x="13179" y="4456"/>
                  </a:cubicBezTo>
                  <a:cubicBezTo>
                    <a:pt x="14231" y="3130"/>
                    <a:pt x="15084" y="1637"/>
                    <a:pt x="15693" y="68"/>
                  </a:cubicBezTo>
                  <a:cubicBezTo>
                    <a:pt x="15708" y="37"/>
                    <a:pt x="15693" y="7"/>
                    <a:pt x="15678" y="7"/>
                  </a:cubicBezTo>
                  <a:cubicBezTo>
                    <a:pt x="15669" y="2"/>
                    <a:pt x="15660" y="1"/>
                    <a:pt x="15652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" name="Google Shape;2076;p58">
              <a:extLst>
                <a:ext uri="{FF2B5EF4-FFF2-40B4-BE49-F238E27FC236}">
                  <a16:creationId xmlns:a16="http://schemas.microsoft.com/office/drawing/2014/main" id="{91409205-D7AD-4E43-9BFC-C5E1110FF7AF}"/>
                </a:ext>
              </a:extLst>
            </p:cNvPr>
            <p:cNvSpPr/>
            <p:nvPr/>
          </p:nvSpPr>
          <p:spPr>
            <a:xfrm>
              <a:off x="7057669" y="1259860"/>
              <a:ext cx="299405" cy="194905"/>
            </a:xfrm>
            <a:custGeom>
              <a:avLst/>
              <a:gdLst/>
              <a:ahLst/>
              <a:cxnLst/>
              <a:rect l="l" t="t" r="r" b="b"/>
              <a:pathLst>
                <a:path w="9919" h="6457" extrusionOk="0">
                  <a:moveTo>
                    <a:pt x="9857" y="0"/>
                  </a:moveTo>
                  <a:cubicBezTo>
                    <a:pt x="8029" y="747"/>
                    <a:pt x="6277" y="1661"/>
                    <a:pt x="4632" y="2727"/>
                  </a:cubicBezTo>
                  <a:cubicBezTo>
                    <a:pt x="3778" y="3261"/>
                    <a:pt x="2986" y="3855"/>
                    <a:pt x="2224" y="4464"/>
                  </a:cubicBezTo>
                  <a:cubicBezTo>
                    <a:pt x="1462" y="5089"/>
                    <a:pt x="716" y="5729"/>
                    <a:pt x="15" y="6414"/>
                  </a:cubicBezTo>
                  <a:cubicBezTo>
                    <a:pt x="4" y="6437"/>
                    <a:pt x="1" y="6451"/>
                    <a:pt x="12" y="6451"/>
                  </a:cubicBezTo>
                  <a:cubicBezTo>
                    <a:pt x="16" y="6451"/>
                    <a:pt x="22" y="6449"/>
                    <a:pt x="30" y="6445"/>
                  </a:cubicBezTo>
                  <a:cubicBezTo>
                    <a:pt x="38" y="6452"/>
                    <a:pt x="49" y="6456"/>
                    <a:pt x="61" y="6456"/>
                  </a:cubicBezTo>
                  <a:cubicBezTo>
                    <a:pt x="72" y="6456"/>
                    <a:pt x="84" y="6452"/>
                    <a:pt x="91" y="6445"/>
                  </a:cubicBezTo>
                  <a:cubicBezTo>
                    <a:pt x="807" y="5790"/>
                    <a:pt x="1554" y="5165"/>
                    <a:pt x="2331" y="4556"/>
                  </a:cubicBezTo>
                  <a:cubicBezTo>
                    <a:pt x="3123" y="3961"/>
                    <a:pt x="3915" y="3382"/>
                    <a:pt x="4738" y="2849"/>
                  </a:cubicBezTo>
                  <a:cubicBezTo>
                    <a:pt x="6368" y="1767"/>
                    <a:pt x="8105" y="853"/>
                    <a:pt x="9903" y="76"/>
                  </a:cubicBezTo>
                  <a:cubicBezTo>
                    <a:pt x="9918" y="61"/>
                    <a:pt x="9918" y="46"/>
                    <a:pt x="9918" y="15"/>
                  </a:cubicBezTo>
                  <a:cubicBezTo>
                    <a:pt x="9903" y="0"/>
                    <a:pt x="9873" y="0"/>
                    <a:pt x="9857" y="0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" name="Google Shape;2077;p58">
              <a:extLst>
                <a:ext uri="{FF2B5EF4-FFF2-40B4-BE49-F238E27FC236}">
                  <a16:creationId xmlns:a16="http://schemas.microsoft.com/office/drawing/2014/main" id="{33F70BA3-B8E1-474B-B826-BC8E089A2B68}"/>
                </a:ext>
              </a:extLst>
            </p:cNvPr>
            <p:cNvSpPr/>
            <p:nvPr/>
          </p:nvSpPr>
          <p:spPr>
            <a:xfrm>
              <a:off x="6082210" y="1661803"/>
              <a:ext cx="689878" cy="1175525"/>
            </a:xfrm>
            <a:custGeom>
              <a:avLst/>
              <a:gdLst/>
              <a:ahLst/>
              <a:cxnLst/>
              <a:rect l="l" t="t" r="r" b="b"/>
              <a:pathLst>
                <a:path w="22855" h="38944" extrusionOk="0">
                  <a:moveTo>
                    <a:pt x="0" y="0"/>
                  </a:moveTo>
                  <a:lnTo>
                    <a:pt x="4998" y="32483"/>
                  </a:lnTo>
                  <a:lnTo>
                    <a:pt x="22854" y="38943"/>
                  </a:lnTo>
                  <a:cubicBezTo>
                    <a:pt x="22854" y="38943"/>
                    <a:pt x="17613" y="7771"/>
                    <a:pt x="17628" y="7710"/>
                  </a:cubicBezTo>
                  <a:cubicBezTo>
                    <a:pt x="10483" y="28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Google Shape;2078;p58">
              <a:extLst>
                <a:ext uri="{FF2B5EF4-FFF2-40B4-BE49-F238E27FC236}">
                  <a16:creationId xmlns:a16="http://schemas.microsoft.com/office/drawing/2014/main" id="{9F4007E1-1E6E-48D0-A012-F5EC53A3B8F9}"/>
                </a:ext>
              </a:extLst>
            </p:cNvPr>
            <p:cNvSpPr/>
            <p:nvPr/>
          </p:nvSpPr>
          <p:spPr>
            <a:xfrm>
              <a:off x="6062892" y="1688940"/>
              <a:ext cx="711038" cy="1163541"/>
            </a:xfrm>
            <a:custGeom>
              <a:avLst/>
              <a:gdLst/>
              <a:ahLst/>
              <a:cxnLst/>
              <a:rect l="l" t="t" r="r" b="b"/>
              <a:pathLst>
                <a:path w="23556" h="38547" extrusionOk="0">
                  <a:moveTo>
                    <a:pt x="0" y="0"/>
                  </a:moveTo>
                  <a:lnTo>
                    <a:pt x="4541" y="31950"/>
                  </a:lnTo>
                  <a:lnTo>
                    <a:pt x="23555" y="38547"/>
                  </a:lnTo>
                  <a:cubicBezTo>
                    <a:pt x="23555" y="38547"/>
                    <a:pt x="18345" y="7390"/>
                    <a:pt x="18345" y="7329"/>
                  </a:cubicBezTo>
                  <a:cubicBezTo>
                    <a:pt x="10772" y="237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" name="Google Shape;2079;p58">
              <a:extLst>
                <a:ext uri="{FF2B5EF4-FFF2-40B4-BE49-F238E27FC236}">
                  <a16:creationId xmlns:a16="http://schemas.microsoft.com/office/drawing/2014/main" id="{476622C0-4FF3-4466-AC3E-7348AFABF3A7}"/>
                </a:ext>
              </a:extLst>
            </p:cNvPr>
            <p:cNvSpPr/>
            <p:nvPr/>
          </p:nvSpPr>
          <p:spPr>
            <a:xfrm>
              <a:off x="6029326" y="1713299"/>
              <a:ext cx="746445" cy="1153459"/>
            </a:xfrm>
            <a:custGeom>
              <a:avLst/>
              <a:gdLst/>
              <a:ahLst/>
              <a:cxnLst/>
              <a:rect l="l" t="t" r="r" b="b"/>
              <a:pathLst>
                <a:path w="24729" h="38213" extrusionOk="0">
                  <a:moveTo>
                    <a:pt x="0" y="1"/>
                  </a:moveTo>
                  <a:lnTo>
                    <a:pt x="5714" y="31600"/>
                  </a:lnTo>
                  <a:lnTo>
                    <a:pt x="24728" y="38212"/>
                  </a:lnTo>
                  <a:cubicBezTo>
                    <a:pt x="24728" y="38212"/>
                    <a:pt x="19517" y="7040"/>
                    <a:pt x="19533" y="6979"/>
                  </a:cubicBezTo>
                  <a:cubicBezTo>
                    <a:pt x="12814" y="266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Google Shape;2080;p58">
              <a:extLst>
                <a:ext uri="{FF2B5EF4-FFF2-40B4-BE49-F238E27FC236}">
                  <a16:creationId xmlns:a16="http://schemas.microsoft.com/office/drawing/2014/main" id="{B9B561F7-DFDC-4054-B568-217D3978936A}"/>
                </a:ext>
              </a:extLst>
            </p:cNvPr>
            <p:cNvSpPr/>
            <p:nvPr/>
          </p:nvSpPr>
          <p:spPr>
            <a:xfrm>
              <a:off x="6616605" y="1493462"/>
              <a:ext cx="645718" cy="1341572"/>
            </a:xfrm>
            <a:custGeom>
              <a:avLst/>
              <a:gdLst/>
              <a:ahLst/>
              <a:cxnLst/>
              <a:rect l="l" t="t" r="r" b="b"/>
              <a:pathLst>
                <a:path w="21392" h="44445" extrusionOk="0">
                  <a:moveTo>
                    <a:pt x="14642" y="1"/>
                  </a:moveTo>
                  <a:cubicBezTo>
                    <a:pt x="14642" y="1"/>
                    <a:pt x="5440" y="6583"/>
                    <a:pt x="1" y="13287"/>
                  </a:cubicBezTo>
                  <a:cubicBezTo>
                    <a:pt x="16" y="13348"/>
                    <a:pt x="5760" y="44444"/>
                    <a:pt x="5760" y="44444"/>
                  </a:cubicBezTo>
                  <a:lnTo>
                    <a:pt x="21392" y="33139"/>
                  </a:lnTo>
                  <a:lnTo>
                    <a:pt x="14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" name="Google Shape;2081;p58">
              <a:extLst>
                <a:ext uri="{FF2B5EF4-FFF2-40B4-BE49-F238E27FC236}">
                  <a16:creationId xmlns:a16="http://schemas.microsoft.com/office/drawing/2014/main" id="{D6BA737C-2828-424D-99B2-01DD61D00791}"/>
                </a:ext>
              </a:extLst>
            </p:cNvPr>
            <p:cNvSpPr/>
            <p:nvPr/>
          </p:nvSpPr>
          <p:spPr>
            <a:xfrm>
              <a:off x="6618899" y="1519693"/>
              <a:ext cx="680219" cy="1329589"/>
            </a:xfrm>
            <a:custGeom>
              <a:avLst/>
              <a:gdLst/>
              <a:ahLst/>
              <a:cxnLst/>
              <a:rect l="l" t="t" r="r" b="b"/>
              <a:pathLst>
                <a:path w="22535" h="44048" extrusionOk="0">
                  <a:moveTo>
                    <a:pt x="16059" y="0"/>
                  </a:moveTo>
                  <a:cubicBezTo>
                    <a:pt x="16059" y="0"/>
                    <a:pt x="5867" y="6018"/>
                    <a:pt x="1" y="12920"/>
                  </a:cubicBezTo>
                  <a:cubicBezTo>
                    <a:pt x="46" y="12966"/>
                    <a:pt x="5775" y="44047"/>
                    <a:pt x="5775" y="44047"/>
                  </a:cubicBezTo>
                  <a:lnTo>
                    <a:pt x="22535" y="32270"/>
                  </a:lnTo>
                  <a:lnTo>
                    <a:pt x="16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" name="Google Shape;2082;p58">
              <a:extLst>
                <a:ext uri="{FF2B5EF4-FFF2-40B4-BE49-F238E27FC236}">
                  <a16:creationId xmlns:a16="http://schemas.microsoft.com/office/drawing/2014/main" id="{C4EA4BCA-BEF1-4548-AD2D-8ECDBA5C7A46}"/>
                </a:ext>
              </a:extLst>
            </p:cNvPr>
            <p:cNvSpPr/>
            <p:nvPr/>
          </p:nvSpPr>
          <p:spPr>
            <a:xfrm>
              <a:off x="6622129" y="1542211"/>
              <a:ext cx="680219" cy="1321771"/>
            </a:xfrm>
            <a:custGeom>
              <a:avLst/>
              <a:gdLst/>
              <a:ahLst/>
              <a:cxnLst/>
              <a:rect l="l" t="t" r="r" b="b"/>
              <a:pathLst>
                <a:path w="22535" h="43789" extrusionOk="0">
                  <a:moveTo>
                    <a:pt x="17232" y="1"/>
                  </a:moveTo>
                  <a:cubicBezTo>
                    <a:pt x="17232" y="1"/>
                    <a:pt x="5242" y="6613"/>
                    <a:pt x="0" y="12647"/>
                  </a:cubicBezTo>
                  <a:cubicBezTo>
                    <a:pt x="46" y="12677"/>
                    <a:pt x="5775" y="43789"/>
                    <a:pt x="5775" y="43789"/>
                  </a:cubicBezTo>
                  <a:lnTo>
                    <a:pt x="22534" y="31996"/>
                  </a:lnTo>
                  <a:lnTo>
                    <a:pt x="17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" name="Google Shape;2083;p58">
              <a:extLst>
                <a:ext uri="{FF2B5EF4-FFF2-40B4-BE49-F238E27FC236}">
                  <a16:creationId xmlns:a16="http://schemas.microsoft.com/office/drawing/2014/main" id="{FAD0A1B7-1E81-4287-B3E1-E4A1D30760E4}"/>
                </a:ext>
              </a:extLst>
            </p:cNvPr>
            <p:cNvSpPr/>
            <p:nvPr/>
          </p:nvSpPr>
          <p:spPr>
            <a:xfrm>
              <a:off x="5978344" y="1744390"/>
              <a:ext cx="789006" cy="1202118"/>
            </a:xfrm>
            <a:custGeom>
              <a:avLst/>
              <a:gdLst/>
              <a:ahLst/>
              <a:cxnLst/>
              <a:rect l="l" t="t" r="r" b="b"/>
              <a:pathLst>
                <a:path w="26139" h="39825" extrusionOk="0">
                  <a:moveTo>
                    <a:pt x="738" y="0"/>
                  </a:moveTo>
                  <a:cubicBezTo>
                    <a:pt x="259" y="0"/>
                    <a:pt x="0" y="634"/>
                    <a:pt x="166" y="1530"/>
                  </a:cubicBezTo>
                  <a:lnTo>
                    <a:pt x="5681" y="32779"/>
                  </a:lnTo>
                  <a:cubicBezTo>
                    <a:pt x="5849" y="33769"/>
                    <a:pt x="6458" y="34699"/>
                    <a:pt x="7052" y="34851"/>
                  </a:cubicBezTo>
                  <a:lnTo>
                    <a:pt x="25244" y="39803"/>
                  </a:lnTo>
                  <a:cubicBezTo>
                    <a:pt x="25299" y="39818"/>
                    <a:pt x="25351" y="39825"/>
                    <a:pt x="25402" y="39825"/>
                  </a:cubicBezTo>
                  <a:cubicBezTo>
                    <a:pt x="25871" y="39825"/>
                    <a:pt x="26139" y="39204"/>
                    <a:pt x="25960" y="38310"/>
                  </a:cubicBezTo>
                  <a:lnTo>
                    <a:pt x="20460" y="7046"/>
                  </a:lnTo>
                  <a:cubicBezTo>
                    <a:pt x="20292" y="6055"/>
                    <a:pt x="19683" y="5126"/>
                    <a:pt x="19089" y="4974"/>
                  </a:cubicBezTo>
                  <a:lnTo>
                    <a:pt x="897" y="22"/>
                  </a:lnTo>
                  <a:cubicBezTo>
                    <a:pt x="842" y="7"/>
                    <a:pt x="789" y="0"/>
                    <a:pt x="738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" name="Google Shape;2084;p58">
              <a:extLst>
                <a:ext uri="{FF2B5EF4-FFF2-40B4-BE49-F238E27FC236}">
                  <a16:creationId xmlns:a16="http://schemas.microsoft.com/office/drawing/2014/main" id="{83692013-5143-489E-984F-9D39910B5203}"/>
                </a:ext>
              </a:extLst>
            </p:cNvPr>
            <p:cNvSpPr/>
            <p:nvPr/>
          </p:nvSpPr>
          <p:spPr>
            <a:xfrm>
              <a:off x="5985226" y="1755407"/>
              <a:ext cx="782184" cy="1191100"/>
            </a:xfrm>
            <a:custGeom>
              <a:avLst/>
              <a:gdLst/>
              <a:ahLst/>
              <a:cxnLst/>
              <a:rect l="l" t="t" r="r" b="b"/>
              <a:pathLst>
                <a:path w="25913" h="39460" extrusionOk="0">
                  <a:moveTo>
                    <a:pt x="738" y="1"/>
                  </a:moveTo>
                  <a:cubicBezTo>
                    <a:pt x="259" y="1"/>
                    <a:pt x="1" y="632"/>
                    <a:pt x="166" y="1500"/>
                  </a:cubicBezTo>
                  <a:lnTo>
                    <a:pt x="5605" y="32475"/>
                  </a:lnTo>
                  <a:cubicBezTo>
                    <a:pt x="5804" y="33450"/>
                    <a:pt x="6413" y="34380"/>
                    <a:pt x="6977" y="34532"/>
                  </a:cubicBezTo>
                  <a:lnTo>
                    <a:pt x="25016" y="39438"/>
                  </a:lnTo>
                  <a:cubicBezTo>
                    <a:pt x="25071" y="39453"/>
                    <a:pt x="25124" y="39460"/>
                    <a:pt x="25174" y="39460"/>
                  </a:cubicBezTo>
                  <a:cubicBezTo>
                    <a:pt x="25643" y="39460"/>
                    <a:pt x="25912" y="38840"/>
                    <a:pt x="25747" y="37960"/>
                  </a:cubicBezTo>
                  <a:lnTo>
                    <a:pt x="20308" y="6985"/>
                  </a:lnTo>
                  <a:cubicBezTo>
                    <a:pt x="20125" y="6026"/>
                    <a:pt x="19516" y="5081"/>
                    <a:pt x="18937" y="4929"/>
                  </a:cubicBezTo>
                  <a:lnTo>
                    <a:pt x="898" y="23"/>
                  </a:lnTo>
                  <a:cubicBezTo>
                    <a:pt x="842" y="8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" name="Google Shape;2085;p58">
              <a:extLst>
                <a:ext uri="{FF2B5EF4-FFF2-40B4-BE49-F238E27FC236}">
                  <a16:creationId xmlns:a16="http://schemas.microsoft.com/office/drawing/2014/main" id="{9209F88E-4840-43ED-899C-3B54A8007326}"/>
                </a:ext>
              </a:extLst>
            </p:cNvPr>
            <p:cNvSpPr/>
            <p:nvPr/>
          </p:nvSpPr>
          <p:spPr>
            <a:xfrm>
              <a:off x="6651107" y="1561499"/>
              <a:ext cx="724832" cy="1368980"/>
            </a:xfrm>
            <a:custGeom>
              <a:avLst/>
              <a:gdLst/>
              <a:ahLst/>
              <a:cxnLst/>
              <a:rect l="l" t="t" r="r" b="b"/>
              <a:pathLst>
                <a:path w="24013" h="45353" extrusionOk="0">
                  <a:moveTo>
                    <a:pt x="17431" y="1"/>
                  </a:moveTo>
                  <a:cubicBezTo>
                    <a:pt x="17323" y="1"/>
                    <a:pt x="17215" y="35"/>
                    <a:pt x="17110" y="108"/>
                  </a:cubicBezTo>
                  <a:lnTo>
                    <a:pt x="808" y="10423"/>
                  </a:lnTo>
                  <a:cubicBezTo>
                    <a:pt x="259" y="10743"/>
                    <a:pt x="0" y="11840"/>
                    <a:pt x="168" y="12830"/>
                  </a:cubicBezTo>
                  <a:lnTo>
                    <a:pt x="5653" y="44079"/>
                  </a:lnTo>
                  <a:cubicBezTo>
                    <a:pt x="5798" y="44856"/>
                    <a:pt x="6176" y="45353"/>
                    <a:pt x="6594" y="45353"/>
                  </a:cubicBezTo>
                  <a:cubicBezTo>
                    <a:pt x="6700" y="45353"/>
                    <a:pt x="6809" y="45321"/>
                    <a:pt x="6917" y="45252"/>
                  </a:cubicBezTo>
                  <a:lnTo>
                    <a:pt x="23220" y="34938"/>
                  </a:lnTo>
                  <a:cubicBezTo>
                    <a:pt x="23753" y="34618"/>
                    <a:pt x="24012" y="33521"/>
                    <a:pt x="23844" y="32530"/>
                  </a:cubicBezTo>
                  <a:lnTo>
                    <a:pt x="18360" y="1282"/>
                  </a:lnTo>
                  <a:cubicBezTo>
                    <a:pt x="18227" y="498"/>
                    <a:pt x="17837" y="1"/>
                    <a:pt x="1743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" name="Google Shape;2086;p58">
              <a:extLst>
                <a:ext uri="{FF2B5EF4-FFF2-40B4-BE49-F238E27FC236}">
                  <a16:creationId xmlns:a16="http://schemas.microsoft.com/office/drawing/2014/main" id="{85798B31-4EF2-4D98-8B7E-7DFA9226AA1B}"/>
                </a:ext>
              </a:extLst>
            </p:cNvPr>
            <p:cNvSpPr/>
            <p:nvPr/>
          </p:nvSpPr>
          <p:spPr>
            <a:xfrm>
              <a:off x="6652948" y="1573905"/>
              <a:ext cx="719309" cy="1356635"/>
            </a:xfrm>
            <a:custGeom>
              <a:avLst/>
              <a:gdLst/>
              <a:ahLst/>
              <a:cxnLst/>
              <a:rect l="l" t="t" r="r" b="b"/>
              <a:pathLst>
                <a:path w="23830" h="44944" extrusionOk="0">
                  <a:moveTo>
                    <a:pt x="17287" y="1"/>
                  </a:moveTo>
                  <a:cubicBezTo>
                    <a:pt x="17184" y="1"/>
                    <a:pt x="17078" y="30"/>
                    <a:pt x="16973" y="94"/>
                  </a:cubicBezTo>
                  <a:lnTo>
                    <a:pt x="792" y="10317"/>
                  </a:lnTo>
                  <a:cubicBezTo>
                    <a:pt x="290" y="10637"/>
                    <a:pt x="0" y="11703"/>
                    <a:pt x="168" y="12678"/>
                  </a:cubicBezTo>
                  <a:lnTo>
                    <a:pt x="5592" y="43668"/>
                  </a:lnTo>
                  <a:cubicBezTo>
                    <a:pt x="5737" y="44455"/>
                    <a:pt x="6113" y="44943"/>
                    <a:pt x="6528" y="44943"/>
                  </a:cubicBezTo>
                  <a:cubicBezTo>
                    <a:pt x="6636" y="44943"/>
                    <a:pt x="6747" y="44910"/>
                    <a:pt x="6856" y="44841"/>
                  </a:cubicBezTo>
                  <a:lnTo>
                    <a:pt x="23022" y="34618"/>
                  </a:lnTo>
                  <a:cubicBezTo>
                    <a:pt x="23540" y="34298"/>
                    <a:pt x="23829" y="33232"/>
                    <a:pt x="23646" y="32257"/>
                  </a:cubicBezTo>
                  <a:lnTo>
                    <a:pt x="18222" y="1267"/>
                  </a:lnTo>
                  <a:cubicBezTo>
                    <a:pt x="18088" y="496"/>
                    <a:pt x="17708" y="1"/>
                    <a:pt x="17287" y="1"/>
                  </a:cubicBez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" name="Google Shape;2087;p58">
              <a:extLst>
                <a:ext uri="{FF2B5EF4-FFF2-40B4-BE49-F238E27FC236}">
                  <a16:creationId xmlns:a16="http://schemas.microsoft.com/office/drawing/2014/main" id="{F80F510A-A943-48EF-8BAB-74FB099300B9}"/>
                </a:ext>
              </a:extLst>
            </p:cNvPr>
            <p:cNvSpPr/>
            <p:nvPr/>
          </p:nvSpPr>
          <p:spPr>
            <a:xfrm>
              <a:off x="6535679" y="1862141"/>
              <a:ext cx="349542" cy="1100123"/>
            </a:xfrm>
            <a:custGeom>
              <a:avLst/>
              <a:gdLst/>
              <a:ahLst/>
              <a:cxnLst/>
              <a:rect l="l" t="t" r="r" b="b"/>
              <a:pathLst>
                <a:path w="11580" h="36446" extrusionOk="0">
                  <a:moveTo>
                    <a:pt x="4817" y="1"/>
                  </a:moveTo>
                  <a:cubicBezTo>
                    <a:pt x="4761" y="1"/>
                    <a:pt x="4704" y="7"/>
                    <a:pt x="4647" y="21"/>
                  </a:cubicBezTo>
                  <a:lnTo>
                    <a:pt x="716" y="981"/>
                  </a:lnTo>
                  <a:cubicBezTo>
                    <a:pt x="290" y="1073"/>
                    <a:pt x="0" y="1575"/>
                    <a:pt x="91" y="2063"/>
                  </a:cubicBezTo>
                  <a:lnTo>
                    <a:pt x="6003" y="35719"/>
                  </a:lnTo>
                  <a:cubicBezTo>
                    <a:pt x="6082" y="36138"/>
                    <a:pt x="6397" y="36445"/>
                    <a:pt x="6765" y="36445"/>
                  </a:cubicBezTo>
                  <a:cubicBezTo>
                    <a:pt x="6825" y="36445"/>
                    <a:pt x="6886" y="36437"/>
                    <a:pt x="6948" y="36420"/>
                  </a:cubicBezTo>
                  <a:lnTo>
                    <a:pt x="10878" y="35475"/>
                  </a:lnTo>
                  <a:cubicBezTo>
                    <a:pt x="11305" y="35353"/>
                    <a:pt x="11579" y="34881"/>
                    <a:pt x="11503" y="34378"/>
                  </a:cubicBezTo>
                  <a:lnTo>
                    <a:pt x="5592" y="737"/>
                  </a:lnTo>
                  <a:cubicBezTo>
                    <a:pt x="5512" y="300"/>
                    <a:pt x="5190" y="1"/>
                    <a:pt x="4817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" name="Google Shape;2088;p58">
              <a:extLst>
                <a:ext uri="{FF2B5EF4-FFF2-40B4-BE49-F238E27FC236}">
                  <a16:creationId xmlns:a16="http://schemas.microsoft.com/office/drawing/2014/main" id="{19E8F6C6-C7DE-485B-94E6-73148954EAFA}"/>
                </a:ext>
              </a:extLst>
            </p:cNvPr>
            <p:cNvSpPr/>
            <p:nvPr/>
          </p:nvSpPr>
          <p:spPr>
            <a:xfrm>
              <a:off x="5944234" y="2039810"/>
              <a:ext cx="209665" cy="285460"/>
            </a:xfrm>
            <a:custGeom>
              <a:avLst/>
              <a:gdLst/>
              <a:ahLst/>
              <a:cxnLst/>
              <a:rect l="l" t="t" r="r" b="b"/>
              <a:pathLst>
                <a:path w="6946" h="9457" extrusionOk="0">
                  <a:moveTo>
                    <a:pt x="2230" y="0"/>
                  </a:moveTo>
                  <a:cubicBezTo>
                    <a:pt x="1352" y="0"/>
                    <a:pt x="321" y="2347"/>
                    <a:pt x="321" y="2347"/>
                  </a:cubicBezTo>
                  <a:cubicBezTo>
                    <a:pt x="321" y="2347"/>
                    <a:pt x="1" y="6933"/>
                    <a:pt x="1265" y="8594"/>
                  </a:cubicBezTo>
                  <a:cubicBezTo>
                    <a:pt x="1748" y="9220"/>
                    <a:pt x="2609" y="9457"/>
                    <a:pt x="3507" y="9457"/>
                  </a:cubicBezTo>
                  <a:cubicBezTo>
                    <a:pt x="4990" y="9457"/>
                    <a:pt x="6572" y="8811"/>
                    <a:pt x="6704" y="8213"/>
                  </a:cubicBezTo>
                  <a:cubicBezTo>
                    <a:pt x="6832" y="7617"/>
                    <a:pt x="5332" y="7510"/>
                    <a:pt x="4242" y="7510"/>
                  </a:cubicBezTo>
                  <a:cubicBezTo>
                    <a:pt x="3719" y="7510"/>
                    <a:pt x="3290" y="7534"/>
                    <a:pt x="3181" y="7541"/>
                  </a:cubicBezTo>
                  <a:lnTo>
                    <a:pt x="3181" y="7541"/>
                  </a:lnTo>
                  <a:cubicBezTo>
                    <a:pt x="3520" y="7518"/>
                    <a:pt x="6945" y="7263"/>
                    <a:pt x="6887" y="6278"/>
                  </a:cubicBezTo>
                  <a:cubicBezTo>
                    <a:pt x="6845" y="5689"/>
                    <a:pt x="5550" y="5559"/>
                    <a:pt x="4422" y="5559"/>
                  </a:cubicBezTo>
                  <a:cubicBezTo>
                    <a:pt x="3539" y="5559"/>
                    <a:pt x="2758" y="5638"/>
                    <a:pt x="2758" y="5638"/>
                  </a:cubicBezTo>
                  <a:cubicBezTo>
                    <a:pt x="2758" y="5638"/>
                    <a:pt x="6506" y="5181"/>
                    <a:pt x="6324" y="3962"/>
                  </a:cubicBezTo>
                  <a:cubicBezTo>
                    <a:pt x="6244" y="3470"/>
                    <a:pt x="5552" y="3323"/>
                    <a:pt x="4755" y="3323"/>
                  </a:cubicBezTo>
                  <a:cubicBezTo>
                    <a:pt x="4062" y="3323"/>
                    <a:pt x="3289" y="3435"/>
                    <a:pt x="2773" y="3526"/>
                  </a:cubicBezTo>
                  <a:lnTo>
                    <a:pt x="2773" y="3526"/>
                  </a:lnTo>
                  <a:cubicBezTo>
                    <a:pt x="3967" y="3276"/>
                    <a:pt x="6516" y="2661"/>
                    <a:pt x="6141" y="2028"/>
                  </a:cubicBezTo>
                  <a:cubicBezTo>
                    <a:pt x="5983" y="1753"/>
                    <a:pt x="5496" y="1662"/>
                    <a:pt x="4916" y="1662"/>
                  </a:cubicBezTo>
                  <a:cubicBezTo>
                    <a:pt x="3755" y="1662"/>
                    <a:pt x="2225" y="2028"/>
                    <a:pt x="2225" y="2028"/>
                  </a:cubicBezTo>
                  <a:cubicBezTo>
                    <a:pt x="2225" y="2028"/>
                    <a:pt x="3124" y="62"/>
                    <a:pt x="2256" y="1"/>
                  </a:cubicBezTo>
                  <a:cubicBezTo>
                    <a:pt x="2247" y="1"/>
                    <a:pt x="2239" y="0"/>
                    <a:pt x="2230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" name="Google Shape;2089;p58">
              <a:extLst>
                <a:ext uri="{FF2B5EF4-FFF2-40B4-BE49-F238E27FC236}">
                  <a16:creationId xmlns:a16="http://schemas.microsoft.com/office/drawing/2014/main" id="{7F6A09AC-0530-445C-B292-84F056D64D8A}"/>
                </a:ext>
              </a:extLst>
            </p:cNvPr>
            <p:cNvSpPr/>
            <p:nvPr/>
          </p:nvSpPr>
          <p:spPr>
            <a:xfrm>
              <a:off x="7223656" y="2376162"/>
              <a:ext cx="284252" cy="279966"/>
            </a:xfrm>
            <a:custGeom>
              <a:avLst/>
              <a:gdLst/>
              <a:ahLst/>
              <a:cxnLst/>
              <a:rect l="l" t="t" r="r" b="b"/>
              <a:pathLst>
                <a:path w="9417" h="9275" extrusionOk="0">
                  <a:moveTo>
                    <a:pt x="4751" y="1"/>
                  </a:moveTo>
                  <a:cubicBezTo>
                    <a:pt x="3805" y="1"/>
                    <a:pt x="2857" y="314"/>
                    <a:pt x="2073" y="955"/>
                  </a:cubicBezTo>
                  <a:cubicBezTo>
                    <a:pt x="275" y="2449"/>
                    <a:pt x="1" y="5130"/>
                    <a:pt x="1494" y="6943"/>
                  </a:cubicBezTo>
                  <a:lnTo>
                    <a:pt x="3414" y="9274"/>
                  </a:lnTo>
                  <a:cubicBezTo>
                    <a:pt x="5196" y="8269"/>
                    <a:pt x="7939" y="6197"/>
                    <a:pt x="9417" y="2601"/>
                  </a:cubicBezTo>
                  <a:lnTo>
                    <a:pt x="7512" y="1001"/>
                  </a:lnTo>
                  <a:cubicBezTo>
                    <a:pt x="6719" y="340"/>
                    <a:pt x="5736" y="1"/>
                    <a:pt x="4751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0" name="Google Shape;2090;p58">
              <a:extLst>
                <a:ext uri="{FF2B5EF4-FFF2-40B4-BE49-F238E27FC236}">
                  <a16:creationId xmlns:a16="http://schemas.microsoft.com/office/drawing/2014/main" id="{6311A2C0-B001-4AEC-B80D-53CD5ECA5FD4}"/>
                </a:ext>
              </a:extLst>
            </p:cNvPr>
            <p:cNvSpPr/>
            <p:nvPr/>
          </p:nvSpPr>
          <p:spPr>
            <a:xfrm>
              <a:off x="7326677" y="2454643"/>
              <a:ext cx="584563" cy="576201"/>
            </a:xfrm>
            <a:custGeom>
              <a:avLst/>
              <a:gdLst/>
              <a:ahLst/>
              <a:cxnLst/>
              <a:rect l="l" t="t" r="r" b="b"/>
              <a:pathLst>
                <a:path w="19366" h="19089" extrusionOk="0">
                  <a:moveTo>
                    <a:pt x="6004" y="1"/>
                  </a:moveTo>
                  <a:cubicBezTo>
                    <a:pt x="4556" y="3612"/>
                    <a:pt x="1783" y="5669"/>
                    <a:pt x="1" y="6674"/>
                  </a:cubicBezTo>
                  <a:lnTo>
                    <a:pt x="8457" y="16989"/>
                  </a:lnTo>
                  <a:cubicBezTo>
                    <a:pt x="8670" y="17248"/>
                    <a:pt x="8929" y="17522"/>
                    <a:pt x="9188" y="17751"/>
                  </a:cubicBezTo>
                  <a:cubicBezTo>
                    <a:pt x="10268" y="18648"/>
                    <a:pt x="11584" y="19089"/>
                    <a:pt x="12893" y="19089"/>
                  </a:cubicBezTo>
                  <a:cubicBezTo>
                    <a:pt x="14538" y="19089"/>
                    <a:pt x="16172" y="18393"/>
                    <a:pt x="17309" y="17035"/>
                  </a:cubicBezTo>
                  <a:cubicBezTo>
                    <a:pt x="19366" y="14582"/>
                    <a:pt x="19061" y="10940"/>
                    <a:pt x="16623" y="8914"/>
                  </a:cubicBezTo>
                  <a:lnTo>
                    <a:pt x="6004" y="1"/>
                  </a:lnTo>
                  <a:close/>
                </a:path>
              </a:pathLst>
            </a:custGeom>
            <a:solidFill>
              <a:srgbClr val="38B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1" name="Google Shape;2091;p58">
              <a:extLst>
                <a:ext uri="{FF2B5EF4-FFF2-40B4-BE49-F238E27FC236}">
                  <a16:creationId xmlns:a16="http://schemas.microsoft.com/office/drawing/2014/main" id="{4CC69B6F-606D-4DD3-95F6-6AD0FC27155E}"/>
                </a:ext>
              </a:extLst>
            </p:cNvPr>
            <p:cNvSpPr/>
            <p:nvPr/>
          </p:nvSpPr>
          <p:spPr>
            <a:xfrm>
              <a:off x="7505584" y="2453284"/>
              <a:ext cx="322889" cy="271816"/>
            </a:xfrm>
            <a:custGeom>
              <a:avLst/>
              <a:gdLst/>
              <a:ahLst/>
              <a:cxnLst/>
              <a:rect l="l" t="t" r="r" b="b"/>
              <a:pathLst>
                <a:path w="10697" h="9005" extrusionOk="0">
                  <a:moveTo>
                    <a:pt x="92" y="0"/>
                  </a:moveTo>
                  <a:lnTo>
                    <a:pt x="1" y="92"/>
                  </a:lnTo>
                  <a:cubicBezTo>
                    <a:pt x="869" y="853"/>
                    <a:pt x="1753" y="1615"/>
                    <a:pt x="2621" y="2362"/>
                  </a:cubicBezTo>
                  <a:cubicBezTo>
                    <a:pt x="3505" y="3124"/>
                    <a:pt x="4389" y="3870"/>
                    <a:pt x="5272" y="4617"/>
                  </a:cubicBezTo>
                  <a:cubicBezTo>
                    <a:pt x="6141" y="5378"/>
                    <a:pt x="7040" y="6095"/>
                    <a:pt x="7939" y="6841"/>
                  </a:cubicBezTo>
                  <a:cubicBezTo>
                    <a:pt x="8837" y="7557"/>
                    <a:pt x="9721" y="8289"/>
                    <a:pt x="10635" y="9005"/>
                  </a:cubicBezTo>
                  <a:lnTo>
                    <a:pt x="10696" y="8913"/>
                  </a:lnTo>
                  <a:cubicBezTo>
                    <a:pt x="9843" y="8136"/>
                    <a:pt x="8959" y="7390"/>
                    <a:pt x="8091" y="6628"/>
                  </a:cubicBezTo>
                  <a:cubicBezTo>
                    <a:pt x="7207" y="5881"/>
                    <a:pt x="6339" y="5150"/>
                    <a:pt x="5440" y="4403"/>
                  </a:cubicBezTo>
                  <a:cubicBezTo>
                    <a:pt x="4571" y="3657"/>
                    <a:pt x="3672" y="2910"/>
                    <a:pt x="2774" y="2194"/>
                  </a:cubicBezTo>
                  <a:cubicBezTo>
                    <a:pt x="1905" y="1448"/>
                    <a:pt x="991" y="732"/>
                    <a:pt x="92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2" name="Google Shape;2092;p58">
              <a:extLst>
                <a:ext uri="{FF2B5EF4-FFF2-40B4-BE49-F238E27FC236}">
                  <a16:creationId xmlns:a16="http://schemas.microsoft.com/office/drawing/2014/main" id="{90ADFB55-9508-4430-BC40-D4A73E33D999}"/>
                </a:ext>
              </a:extLst>
            </p:cNvPr>
            <p:cNvSpPr/>
            <p:nvPr/>
          </p:nvSpPr>
          <p:spPr>
            <a:xfrm>
              <a:off x="7325319" y="2654709"/>
              <a:ext cx="510036" cy="379908"/>
            </a:xfrm>
            <a:custGeom>
              <a:avLst/>
              <a:gdLst/>
              <a:ahLst/>
              <a:cxnLst/>
              <a:rect l="l" t="t" r="r" b="b"/>
              <a:pathLst>
                <a:path w="16897" h="12586" extrusionOk="0">
                  <a:moveTo>
                    <a:pt x="76" y="1"/>
                  </a:moveTo>
                  <a:lnTo>
                    <a:pt x="0" y="107"/>
                  </a:lnTo>
                  <a:cubicBezTo>
                    <a:pt x="1158" y="1600"/>
                    <a:pt x="2362" y="3063"/>
                    <a:pt x="3550" y="4526"/>
                  </a:cubicBezTo>
                  <a:cubicBezTo>
                    <a:pt x="4739" y="5988"/>
                    <a:pt x="5942" y="7466"/>
                    <a:pt x="7146" y="8914"/>
                  </a:cubicBezTo>
                  <a:lnTo>
                    <a:pt x="8045" y="9995"/>
                  </a:lnTo>
                  <a:cubicBezTo>
                    <a:pt x="8197" y="10178"/>
                    <a:pt x="8349" y="10361"/>
                    <a:pt x="8502" y="10544"/>
                  </a:cubicBezTo>
                  <a:lnTo>
                    <a:pt x="9005" y="11062"/>
                  </a:lnTo>
                  <a:cubicBezTo>
                    <a:pt x="9721" y="11732"/>
                    <a:pt x="10604" y="12189"/>
                    <a:pt x="11549" y="12418"/>
                  </a:cubicBezTo>
                  <a:cubicBezTo>
                    <a:pt x="11999" y="12529"/>
                    <a:pt x="12464" y="12586"/>
                    <a:pt x="12929" y="12586"/>
                  </a:cubicBezTo>
                  <a:cubicBezTo>
                    <a:pt x="13423" y="12586"/>
                    <a:pt x="13919" y="12521"/>
                    <a:pt x="14398" y="12387"/>
                  </a:cubicBezTo>
                  <a:cubicBezTo>
                    <a:pt x="15327" y="12159"/>
                    <a:pt x="16196" y="11671"/>
                    <a:pt x="16897" y="11016"/>
                  </a:cubicBezTo>
                  <a:lnTo>
                    <a:pt x="16805" y="10925"/>
                  </a:lnTo>
                  <a:cubicBezTo>
                    <a:pt x="16089" y="11534"/>
                    <a:pt x="15251" y="11991"/>
                    <a:pt x="14337" y="12205"/>
                  </a:cubicBezTo>
                  <a:cubicBezTo>
                    <a:pt x="13888" y="12309"/>
                    <a:pt x="13431" y="12363"/>
                    <a:pt x="12977" y="12363"/>
                  </a:cubicBezTo>
                  <a:cubicBezTo>
                    <a:pt x="12506" y="12363"/>
                    <a:pt x="12037" y="12306"/>
                    <a:pt x="11579" y="12189"/>
                  </a:cubicBezTo>
                  <a:cubicBezTo>
                    <a:pt x="10681" y="11930"/>
                    <a:pt x="9843" y="11504"/>
                    <a:pt x="9157" y="10864"/>
                  </a:cubicBezTo>
                  <a:cubicBezTo>
                    <a:pt x="8989" y="10711"/>
                    <a:pt x="8837" y="10544"/>
                    <a:pt x="8685" y="10376"/>
                  </a:cubicBezTo>
                  <a:cubicBezTo>
                    <a:pt x="8532" y="10178"/>
                    <a:pt x="8380" y="10011"/>
                    <a:pt x="8228" y="9828"/>
                  </a:cubicBezTo>
                  <a:lnTo>
                    <a:pt x="7329" y="8715"/>
                  </a:lnTo>
                  <a:cubicBezTo>
                    <a:pt x="6155" y="7253"/>
                    <a:pt x="4937" y="5805"/>
                    <a:pt x="3733" y="4343"/>
                  </a:cubicBezTo>
                  <a:cubicBezTo>
                    <a:pt x="2514" y="2895"/>
                    <a:pt x="1326" y="1417"/>
                    <a:pt x="76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" name="Google Shape;2093;p58">
              <a:extLst>
                <a:ext uri="{FF2B5EF4-FFF2-40B4-BE49-F238E27FC236}">
                  <a16:creationId xmlns:a16="http://schemas.microsoft.com/office/drawing/2014/main" id="{EAC4696E-2CF6-420C-A0F6-1A43D92958D0}"/>
                </a:ext>
              </a:extLst>
            </p:cNvPr>
            <p:cNvSpPr/>
            <p:nvPr/>
          </p:nvSpPr>
          <p:spPr>
            <a:xfrm>
              <a:off x="7125706" y="2261942"/>
              <a:ext cx="307253" cy="315282"/>
            </a:xfrm>
            <a:custGeom>
              <a:avLst/>
              <a:gdLst/>
              <a:ahLst/>
              <a:cxnLst/>
              <a:rect l="l" t="t" r="r" b="b"/>
              <a:pathLst>
                <a:path w="10179" h="10445" extrusionOk="0">
                  <a:moveTo>
                    <a:pt x="6568" y="1"/>
                  </a:moveTo>
                  <a:cubicBezTo>
                    <a:pt x="6527" y="1"/>
                    <a:pt x="6492" y="11"/>
                    <a:pt x="6461" y="32"/>
                  </a:cubicBezTo>
                  <a:cubicBezTo>
                    <a:pt x="5806" y="489"/>
                    <a:pt x="6263" y="2485"/>
                    <a:pt x="6263" y="2485"/>
                  </a:cubicBezTo>
                  <a:cubicBezTo>
                    <a:pt x="6263" y="2485"/>
                    <a:pt x="1631" y="2667"/>
                    <a:pt x="854" y="3703"/>
                  </a:cubicBezTo>
                  <a:cubicBezTo>
                    <a:pt x="1" y="4816"/>
                    <a:pt x="1052" y="5532"/>
                    <a:pt x="1052" y="5532"/>
                  </a:cubicBezTo>
                  <a:cubicBezTo>
                    <a:pt x="1052" y="5532"/>
                    <a:pt x="62" y="6476"/>
                    <a:pt x="1311" y="7665"/>
                  </a:cubicBezTo>
                  <a:cubicBezTo>
                    <a:pt x="1311" y="7665"/>
                    <a:pt x="549" y="8990"/>
                    <a:pt x="1875" y="9676"/>
                  </a:cubicBezTo>
                  <a:cubicBezTo>
                    <a:pt x="3019" y="10266"/>
                    <a:pt x="3972" y="10444"/>
                    <a:pt x="4707" y="10444"/>
                  </a:cubicBezTo>
                  <a:cubicBezTo>
                    <a:pt x="5832" y="10444"/>
                    <a:pt x="6446" y="10026"/>
                    <a:pt x="6446" y="10026"/>
                  </a:cubicBezTo>
                  <a:lnTo>
                    <a:pt x="10178" y="4328"/>
                  </a:lnTo>
                  <a:cubicBezTo>
                    <a:pt x="10178" y="4328"/>
                    <a:pt x="7404" y="1"/>
                    <a:pt x="6568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" name="Google Shape;2094;p58">
              <a:extLst>
                <a:ext uri="{FF2B5EF4-FFF2-40B4-BE49-F238E27FC236}">
                  <a16:creationId xmlns:a16="http://schemas.microsoft.com/office/drawing/2014/main" id="{BCCD0A54-D911-4941-A195-E38C9C602291}"/>
                </a:ext>
              </a:extLst>
            </p:cNvPr>
            <p:cNvSpPr/>
            <p:nvPr/>
          </p:nvSpPr>
          <p:spPr>
            <a:xfrm>
              <a:off x="7138142" y="2259074"/>
              <a:ext cx="297564" cy="320293"/>
            </a:xfrm>
            <a:custGeom>
              <a:avLst/>
              <a:gdLst/>
              <a:ahLst/>
              <a:cxnLst/>
              <a:rect l="l" t="t" r="r" b="b"/>
              <a:pathLst>
                <a:path w="9858" h="10611" extrusionOk="0">
                  <a:moveTo>
                    <a:pt x="6194" y="1"/>
                  </a:moveTo>
                  <a:cubicBezTo>
                    <a:pt x="6154" y="1"/>
                    <a:pt x="6110" y="6"/>
                    <a:pt x="6064" y="20"/>
                  </a:cubicBezTo>
                  <a:cubicBezTo>
                    <a:pt x="5988" y="35"/>
                    <a:pt x="5957" y="66"/>
                    <a:pt x="5912" y="111"/>
                  </a:cubicBezTo>
                  <a:cubicBezTo>
                    <a:pt x="5881" y="142"/>
                    <a:pt x="5835" y="187"/>
                    <a:pt x="5820" y="218"/>
                  </a:cubicBezTo>
                  <a:cubicBezTo>
                    <a:pt x="5759" y="294"/>
                    <a:pt x="5729" y="401"/>
                    <a:pt x="5683" y="492"/>
                  </a:cubicBezTo>
                  <a:cubicBezTo>
                    <a:pt x="5576" y="858"/>
                    <a:pt x="5576" y="1208"/>
                    <a:pt x="5592" y="1574"/>
                  </a:cubicBezTo>
                  <a:cubicBezTo>
                    <a:pt x="5605" y="1885"/>
                    <a:pt x="5640" y="2174"/>
                    <a:pt x="5697" y="2478"/>
                  </a:cubicBezTo>
                  <a:lnTo>
                    <a:pt x="5697" y="2478"/>
                  </a:lnTo>
                  <a:cubicBezTo>
                    <a:pt x="5103" y="2499"/>
                    <a:pt x="4529" y="2556"/>
                    <a:pt x="3931" y="2625"/>
                  </a:cubicBezTo>
                  <a:cubicBezTo>
                    <a:pt x="3291" y="2701"/>
                    <a:pt x="2636" y="2793"/>
                    <a:pt x="2011" y="2945"/>
                  </a:cubicBezTo>
                  <a:cubicBezTo>
                    <a:pt x="1707" y="3021"/>
                    <a:pt x="1387" y="3113"/>
                    <a:pt x="1082" y="3250"/>
                  </a:cubicBezTo>
                  <a:cubicBezTo>
                    <a:pt x="930" y="3326"/>
                    <a:pt x="777" y="3402"/>
                    <a:pt x="625" y="3494"/>
                  </a:cubicBezTo>
                  <a:cubicBezTo>
                    <a:pt x="488" y="3600"/>
                    <a:pt x="335" y="3722"/>
                    <a:pt x="259" y="3875"/>
                  </a:cubicBezTo>
                  <a:cubicBezTo>
                    <a:pt x="168" y="4012"/>
                    <a:pt x="107" y="4195"/>
                    <a:pt x="46" y="4362"/>
                  </a:cubicBezTo>
                  <a:cubicBezTo>
                    <a:pt x="15" y="4530"/>
                    <a:pt x="0" y="4728"/>
                    <a:pt x="31" y="4895"/>
                  </a:cubicBezTo>
                  <a:cubicBezTo>
                    <a:pt x="96" y="5185"/>
                    <a:pt x="265" y="5452"/>
                    <a:pt x="496" y="5657"/>
                  </a:cubicBezTo>
                  <a:lnTo>
                    <a:pt x="496" y="5657"/>
                  </a:lnTo>
                  <a:cubicBezTo>
                    <a:pt x="379" y="5800"/>
                    <a:pt x="306" y="5954"/>
                    <a:pt x="244" y="6129"/>
                  </a:cubicBezTo>
                  <a:cubicBezTo>
                    <a:pt x="168" y="6343"/>
                    <a:pt x="152" y="6571"/>
                    <a:pt x="183" y="6769"/>
                  </a:cubicBezTo>
                  <a:cubicBezTo>
                    <a:pt x="244" y="6983"/>
                    <a:pt x="320" y="7181"/>
                    <a:pt x="427" y="7364"/>
                  </a:cubicBezTo>
                  <a:cubicBezTo>
                    <a:pt x="488" y="7440"/>
                    <a:pt x="564" y="7546"/>
                    <a:pt x="625" y="7623"/>
                  </a:cubicBezTo>
                  <a:lnTo>
                    <a:pt x="764" y="7772"/>
                  </a:lnTo>
                  <a:lnTo>
                    <a:pt x="764" y="7772"/>
                  </a:lnTo>
                  <a:cubicBezTo>
                    <a:pt x="641" y="8035"/>
                    <a:pt x="579" y="8312"/>
                    <a:pt x="579" y="8613"/>
                  </a:cubicBezTo>
                  <a:cubicBezTo>
                    <a:pt x="579" y="8933"/>
                    <a:pt x="716" y="9253"/>
                    <a:pt x="945" y="9481"/>
                  </a:cubicBezTo>
                  <a:cubicBezTo>
                    <a:pt x="1173" y="9710"/>
                    <a:pt x="1463" y="9862"/>
                    <a:pt x="1722" y="9984"/>
                  </a:cubicBezTo>
                  <a:cubicBezTo>
                    <a:pt x="1996" y="10106"/>
                    <a:pt x="2285" y="10228"/>
                    <a:pt x="2560" y="10319"/>
                  </a:cubicBezTo>
                  <a:cubicBezTo>
                    <a:pt x="3102" y="10505"/>
                    <a:pt x="3671" y="10610"/>
                    <a:pt x="4242" y="10610"/>
                  </a:cubicBezTo>
                  <a:cubicBezTo>
                    <a:pt x="4281" y="10610"/>
                    <a:pt x="4319" y="10610"/>
                    <a:pt x="4358" y="10609"/>
                  </a:cubicBezTo>
                  <a:cubicBezTo>
                    <a:pt x="4967" y="10594"/>
                    <a:pt x="5576" y="10472"/>
                    <a:pt x="6110" y="10152"/>
                  </a:cubicBezTo>
                  <a:cubicBezTo>
                    <a:pt x="6125" y="10137"/>
                    <a:pt x="6140" y="10091"/>
                    <a:pt x="6125" y="10060"/>
                  </a:cubicBezTo>
                  <a:cubicBezTo>
                    <a:pt x="6114" y="10038"/>
                    <a:pt x="6086" y="10024"/>
                    <a:pt x="6060" y="10024"/>
                  </a:cubicBezTo>
                  <a:cubicBezTo>
                    <a:pt x="6051" y="10024"/>
                    <a:pt x="6042" y="10026"/>
                    <a:pt x="6034" y="10030"/>
                  </a:cubicBezTo>
                  <a:cubicBezTo>
                    <a:pt x="5531" y="10304"/>
                    <a:pt x="4921" y="10411"/>
                    <a:pt x="4358" y="10411"/>
                  </a:cubicBezTo>
                  <a:cubicBezTo>
                    <a:pt x="3763" y="10411"/>
                    <a:pt x="3200" y="10304"/>
                    <a:pt x="2636" y="10106"/>
                  </a:cubicBezTo>
                  <a:cubicBezTo>
                    <a:pt x="2362" y="9999"/>
                    <a:pt x="2087" y="9908"/>
                    <a:pt x="1828" y="9771"/>
                  </a:cubicBezTo>
                  <a:cubicBezTo>
                    <a:pt x="1554" y="9634"/>
                    <a:pt x="1310" y="9527"/>
                    <a:pt x="1112" y="9314"/>
                  </a:cubicBezTo>
                  <a:cubicBezTo>
                    <a:pt x="930" y="9116"/>
                    <a:pt x="808" y="8857"/>
                    <a:pt x="808" y="8582"/>
                  </a:cubicBezTo>
                  <a:cubicBezTo>
                    <a:pt x="808" y="8308"/>
                    <a:pt x="884" y="8019"/>
                    <a:pt x="1021" y="7790"/>
                  </a:cubicBezTo>
                  <a:cubicBezTo>
                    <a:pt x="1036" y="7729"/>
                    <a:pt x="1036" y="7668"/>
                    <a:pt x="1006" y="7638"/>
                  </a:cubicBezTo>
                  <a:lnTo>
                    <a:pt x="808" y="7425"/>
                  </a:lnTo>
                  <a:lnTo>
                    <a:pt x="640" y="7196"/>
                  </a:lnTo>
                  <a:cubicBezTo>
                    <a:pt x="549" y="7028"/>
                    <a:pt x="472" y="6861"/>
                    <a:pt x="427" y="6678"/>
                  </a:cubicBezTo>
                  <a:cubicBezTo>
                    <a:pt x="396" y="6510"/>
                    <a:pt x="411" y="6328"/>
                    <a:pt x="472" y="6145"/>
                  </a:cubicBezTo>
                  <a:cubicBezTo>
                    <a:pt x="503" y="5977"/>
                    <a:pt x="625" y="5810"/>
                    <a:pt x="731" y="5688"/>
                  </a:cubicBezTo>
                  <a:lnTo>
                    <a:pt x="762" y="5672"/>
                  </a:lnTo>
                  <a:cubicBezTo>
                    <a:pt x="808" y="5611"/>
                    <a:pt x="792" y="5520"/>
                    <a:pt x="731" y="5490"/>
                  </a:cubicBezTo>
                  <a:cubicBezTo>
                    <a:pt x="533" y="5307"/>
                    <a:pt x="335" y="5048"/>
                    <a:pt x="274" y="4774"/>
                  </a:cubicBezTo>
                  <a:cubicBezTo>
                    <a:pt x="244" y="4499"/>
                    <a:pt x="320" y="4210"/>
                    <a:pt x="488" y="3966"/>
                  </a:cubicBezTo>
                  <a:cubicBezTo>
                    <a:pt x="625" y="3707"/>
                    <a:pt x="884" y="3555"/>
                    <a:pt x="1173" y="3448"/>
                  </a:cubicBezTo>
                  <a:cubicBezTo>
                    <a:pt x="1463" y="3311"/>
                    <a:pt x="1767" y="3235"/>
                    <a:pt x="2072" y="3158"/>
                  </a:cubicBezTo>
                  <a:cubicBezTo>
                    <a:pt x="2682" y="3021"/>
                    <a:pt x="3322" y="2930"/>
                    <a:pt x="3961" y="2854"/>
                  </a:cubicBezTo>
                  <a:cubicBezTo>
                    <a:pt x="4586" y="2793"/>
                    <a:pt x="5226" y="2732"/>
                    <a:pt x="5866" y="2701"/>
                  </a:cubicBezTo>
                  <a:lnTo>
                    <a:pt x="5881" y="2701"/>
                  </a:lnTo>
                  <a:cubicBezTo>
                    <a:pt x="5957" y="2686"/>
                    <a:pt x="6018" y="2610"/>
                    <a:pt x="5988" y="2534"/>
                  </a:cubicBezTo>
                  <a:cubicBezTo>
                    <a:pt x="5942" y="2214"/>
                    <a:pt x="5881" y="1863"/>
                    <a:pt x="5866" y="1528"/>
                  </a:cubicBezTo>
                  <a:cubicBezTo>
                    <a:pt x="5835" y="1178"/>
                    <a:pt x="5835" y="843"/>
                    <a:pt x="5942" y="538"/>
                  </a:cubicBezTo>
                  <a:cubicBezTo>
                    <a:pt x="5957" y="447"/>
                    <a:pt x="5988" y="386"/>
                    <a:pt x="6034" y="325"/>
                  </a:cubicBezTo>
                  <a:cubicBezTo>
                    <a:pt x="6034" y="279"/>
                    <a:pt x="6064" y="264"/>
                    <a:pt x="6094" y="248"/>
                  </a:cubicBezTo>
                  <a:cubicBezTo>
                    <a:pt x="6110" y="203"/>
                    <a:pt x="6140" y="187"/>
                    <a:pt x="6140" y="187"/>
                  </a:cubicBezTo>
                  <a:cubicBezTo>
                    <a:pt x="6171" y="187"/>
                    <a:pt x="6247" y="187"/>
                    <a:pt x="6293" y="233"/>
                  </a:cubicBezTo>
                  <a:cubicBezTo>
                    <a:pt x="6353" y="264"/>
                    <a:pt x="6430" y="294"/>
                    <a:pt x="6491" y="355"/>
                  </a:cubicBezTo>
                  <a:cubicBezTo>
                    <a:pt x="6765" y="568"/>
                    <a:pt x="6993" y="827"/>
                    <a:pt x="7207" y="1086"/>
                  </a:cubicBezTo>
                  <a:cubicBezTo>
                    <a:pt x="7679" y="1604"/>
                    <a:pt x="8090" y="2168"/>
                    <a:pt x="8517" y="2717"/>
                  </a:cubicBezTo>
                  <a:cubicBezTo>
                    <a:pt x="8928" y="3296"/>
                    <a:pt x="9325" y="3859"/>
                    <a:pt x="9705" y="4438"/>
                  </a:cubicBezTo>
                  <a:cubicBezTo>
                    <a:pt x="9730" y="4463"/>
                    <a:pt x="9755" y="4488"/>
                    <a:pt x="9797" y="4488"/>
                  </a:cubicBezTo>
                  <a:cubicBezTo>
                    <a:pt x="9806" y="4488"/>
                    <a:pt x="9816" y="4487"/>
                    <a:pt x="9827" y="4484"/>
                  </a:cubicBezTo>
                  <a:cubicBezTo>
                    <a:pt x="9858" y="4469"/>
                    <a:pt x="9858" y="4438"/>
                    <a:pt x="9843" y="4393"/>
                  </a:cubicBezTo>
                  <a:cubicBezTo>
                    <a:pt x="9462" y="3798"/>
                    <a:pt x="9081" y="3219"/>
                    <a:pt x="8685" y="2640"/>
                  </a:cubicBezTo>
                  <a:cubicBezTo>
                    <a:pt x="8273" y="2077"/>
                    <a:pt x="7862" y="1498"/>
                    <a:pt x="7405" y="965"/>
                  </a:cubicBezTo>
                  <a:cubicBezTo>
                    <a:pt x="7176" y="706"/>
                    <a:pt x="6948" y="431"/>
                    <a:pt x="6658" y="203"/>
                  </a:cubicBezTo>
                  <a:cubicBezTo>
                    <a:pt x="6582" y="142"/>
                    <a:pt x="6506" y="96"/>
                    <a:pt x="6414" y="50"/>
                  </a:cubicBezTo>
                  <a:cubicBezTo>
                    <a:pt x="6361" y="29"/>
                    <a:pt x="6286" y="1"/>
                    <a:pt x="6194" y="1"/>
                  </a:cubicBezTo>
                  <a:close/>
                </a:path>
              </a:pathLst>
            </a:custGeom>
            <a:solidFill>
              <a:srgbClr val="A3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" name="Google Shape;2095;p58">
              <a:extLst>
                <a:ext uri="{FF2B5EF4-FFF2-40B4-BE49-F238E27FC236}">
                  <a16:creationId xmlns:a16="http://schemas.microsoft.com/office/drawing/2014/main" id="{DAAF87D8-7551-45BC-B02E-C2053E97D955}"/>
                </a:ext>
              </a:extLst>
            </p:cNvPr>
            <p:cNvSpPr/>
            <p:nvPr/>
          </p:nvSpPr>
          <p:spPr>
            <a:xfrm>
              <a:off x="6887938" y="1861598"/>
              <a:ext cx="237797" cy="270035"/>
            </a:xfrm>
            <a:custGeom>
              <a:avLst/>
              <a:gdLst/>
              <a:ahLst/>
              <a:cxnLst/>
              <a:rect l="l" t="t" r="r" b="b"/>
              <a:pathLst>
                <a:path w="7878" h="8946" extrusionOk="0">
                  <a:moveTo>
                    <a:pt x="6390" y="285"/>
                  </a:moveTo>
                  <a:cubicBezTo>
                    <a:pt x="6796" y="285"/>
                    <a:pt x="7114" y="575"/>
                    <a:pt x="7177" y="1091"/>
                  </a:cubicBezTo>
                  <a:lnTo>
                    <a:pt x="7543" y="3605"/>
                  </a:lnTo>
                  <a:cubicBezTo>
                    <a:pt x="7680" y="4366"/>
                    <a:pt x="7238" y="5296"/>
                    <a:pt x="6567" y="5707"/>
                  </a:cubicBezTo>
                  <a:lnTo>
                    <a:pt x="2058" y="8495"/>
                  </a:lnTo>
                  <a:cubicBezTo>
                    <a:pt x="1859" y="8623"/>
                    <a:pt x="1661" y="8683"/>
                    <a:pt x="1478" y="8683"/>
                  </a:cubicBezTo>
                  <a:cubicBezTo>
                    <a:pt x="1073" y="8683"/>
                    <a:pt x="749" y="8386"/>
                    <a:pt x="686" y="7871"/>
                  </a:cubicBezTo>
                  <a:lnTo>
                    <a:pt x="321" y="5357"/>
                  </a:lnTo>
                  <a:cubicBezTo>
                    <a:pt x="214" y="4610"/>
                    <a:pt x="656" y="3665"/>
                    <a:pt x="1296" y="3269"/>
                  </a:cubicBezTo>
                  <a:lnTo>
                    <a:pt x="5806" y="466"/>
                  </a:lnTo>
                  <a:cubicBezTo>
                    <a:pt x="6008" y="343"/>
                    <a:pt x="6208" y="285"/>
                    <a:pt x="6390" y="285"/>
                  </a:cubicBezTo>
                  <a:close/>
                  <a:moveTo>
                    <a:pt x="6471" y="1"/>
                  </a:moveTo>
                  <a:cubicBezTo>
                    <a:pt x="6259" y="1"/>
                    <a:pt x="6026" y="71"/>
                    <a:pt x="5790" y="222"/>
                  </a:cubicBezTo>
                  <a:lnTo>
                    <a:pt x="1281" y="3010"/>
                  </a:lnTo>
                  <a:cubicBezTo>
                    <a:pt x="519" y="3498"/>
                    <a:pt x="1" y="4595"/>
                    <a:pt x="123" y="5479"/>
                  </a:cubicBezTo>
                  <a:lnTo>
                    <a:pt x="473" y="7992"/>
                  </a:lnTo>
                  <a:cubicBezTo>
                    <a:pt x="568" y="8592"/>
                    <a:pt x="946" y="8945"/>
                    <a:pt x="1422" y="8945"/>
                  </a:cubicBezTo>
                  <a:cubicBezTo>
                    <a:pt x="1635" y="8945"/>
                    <a:pt x="1868" y="8875"/>
                    <a:pt x="2103" y="8724"/>
                  </a:cubicBezTo>
                  <a:lnTo>
                    <a:pt x="6613" y="5936"/>
                  </a:lnTo>
                  <a:cubicBezTo>
                    <a:pt x="7375" y="5448"/>
                    <a:pt x="7878" y="4351"/>
                    <a:pt x="7771" y="3467"/>
                  </a:cubicBezTo>
                  <a:lnTo>
                    <a:pt x="7405" y="953"/>
                  </a:lnTo>
                  <a:cubicBezTo>
                    <a:pt x="7321" y="353"/>
                    <a:pt x="6946" y="1"/>
                    <a:pt x="6471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" name="Google Shape;2096;p58">
              <a:extLst>
                <a:ext uri="{FF2B5EF4-FFF2-40B4-BE49-F238E27FC236}">
                  <a16:creationId xmlns:a16="http://schemas.microsoft.com/office/drawing/2014/main" id="{CE949D92-DCD3-4973-8F0C-176925CD3813}"/>
                </a:ext>
              </a:extLst>
            </p:cNvPr>
            <p:cNvSpPr/>
            <p:nvPr/>
          </p:nvSpPr>
          <p:spPr>
            <a:xfrm>
              <a:off x="6894398" y="1870171"/>
              <a:ext cx="224908" cy="253343"/>
            </a:xfrm>
            <a:custGeom>
              <a:avLst/>
              <a:gdLst/>
              <a:ahLst/>
              <a:cxnLst/>
              <a:rect l="l" t="t" r="r" b="b"/>
              <a:pathLst>
                <a:path w="7451" h="8393" extrusionOk="0">
                  <a:moveTo>
                    <a:pt x="6176" y="1"/>
                  </a:moveTo>
                  <a:cubicBezTo>
                    <a:pt x="5994" y="1"/>
                    <a:pt x="5794" y="59"/>
                    <a:pt x="5592" y="182"/>
                  </a:cubicBezTo>
                  <a:lnTo>
                    <a:pt x="1082" y="2985"/>
                  </a:lnTo>
                  <a:cubicBezTo>
                    <a:pt x="442" y="3381"/>
                    <a:pt x="0" y="4311"/>
                    <a:pt x="107" y="5073"/>
                  </a:cubicBezTo>
                  <a:lnTo>
                    <a:pt x="472" y="7587"/>
                  </a:lnTo>
                  <a:cubicBezTo>
                    <a:pt x="557" y="8102"/>
                    <a:pt x="873" y="8392"/>
                    <a:pt x="1272" y="8392"/>
                  </a:cubicBezTo>
                  <a:cubicBezTo>
                    <a:pt x="1450" y="8392"/>
                    <a:pt x="1645" y="8334"/>
                    <a:pt x="1844" y="8211"/>
                  </a:cubicBezTo>
                  <a:lnTo>
                    <a:pt x="6353" y="5423"/>
                  </a:lnTo>
                  <a:cubicBezTo>
                    <a:pt x="7009" y="5012"/>
                    <a:pt x="7450" y="4082"/>
                    <a:pt x="7329" y="3321"/>
                  </a:cubicBezTo>
                  <a:lnTo>
                    <a:pt x="6963" y="807"/>
                  </a:lnTo>
                  <a:cubicBezTo>
                    <a:pt x="6900" y="291"/>
                    <a:pt x="6582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" name="Google Shape;2097;p58">
              <a:extLst>
                <a:ext uri="{FF2B5EF4-FFF2-40B4-BE49-F238E27FC236}">
                  <a16:creationId xmlns:a16="http://schemas.microsoft.com/office/drawing/2014/main" id="{F4C87079-D694-4690-810F-68804185D5F2}"/>
                </a:ext>
              </a:extLst>
            </p:cNvPr>
            <p:cNvSpPr/>
            <p:nvPr/>
          </p:nvSpPr>
          <p:spPr>
            <a:xfrm>
              <a:off x="6912328" y="1888070"/>
              <a:ext cx="171119" cy="106734"/>
            </a:xfrm>
            <a:custGeom>
              <a:avLst/>
              <a:gdLst/>
              <a:ahLst/>
              <a:cxnLst/>
              <a:rect l="l" t="t" r="r" b="b"/>
              <a:pathLst>
                <a:path w="5669" h="3536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8"/>
                  </a:lnTo>
                  <a:lnTo>
                    <a:pt x="5409" y="153"/>
                  </a:lnTo>
                  <a:close/>
                  <a:moveTo>
                    <a:pt x="5150" y="305"/>
                  </a:moveTo>
                  <a:lnTo>
                    <a:pt x="5028" y="381"/>
                  </a:lnTo>
                  <a:lnTo>
                    <a:pt x="5028" y="427"/>
                  </a:lnTo>
                  <a:lnTo>
                    <a:pt x="5150" y="351"/>
                  </a:lnTo>
                  <a:lnTo>
                    <a:pt x="5150" y="305"/>
                  </a:lnTo>
                  <a:close/>
                  <a:moveTo>
                    <a:pt x="4906" y="457"/>
                  </a:moveTo>
                  <a:lnTo>
                    <a:pt x="4769" y="534"/>
                  </a:lnTo>
                  <a:lnTo>
                    <a:pt x="4769" y="579"/>
                  </a:lnTo>
                  <a:lnTo>
                    <a:pt x="4906" y="503"/>
                  </a:lnTo>
                  <a:lnTo>
                    <a:pt x="4906" y="457"/>
                  </a:lnTo>
                  <a:close/>
                  <a:moveTo>
                    <a:pt x="4662" y="610"/>
                  </a:moveTo>
                  <a:lnTo>
                    <a:pt x="4525" y="686"/>
                  </a:lnTo>
                  <a:lnTo>
                    <a:pt x="4525" y="732"/>
                  </a:lnTo>
                  <a:lnTo>
                    <a:pt x="4662" y="655"/>
                  </a:lnTo>
                  <a:lnTo>
                    <a:pt x="4662" y="610"/>
                  </a:lnTo>
                  <a:close/>
                  <a:moveTo>
                    <a:pt x="4419" y="762"/>
                  </a:moveTo>
                  <a:lnTo>
                    <a:pt x="4282" y="838"/>
                  </a:lnTo>
                  <a:lnTo>
                    <a:pt x="4282" y="884"/>
                  </a:lnTo>
                  <a:lnTo>
                    <a:pt x="4419" y="808"/>
                  </a:lnTo>
                  <a:lnTo>
                    <a:pt x="4419" y="762"/>
                  </a:lnTo>
                  <a:close/>
                  <a:moveTo>
                    <a:pt x="4144" y="945"/>
                  </a:moveTo>
                  <a:lnTo>
                    <a:pt x="4007" y="1021"/>
                  </a:lnTo>
                  <a:lnTo>
                    <a:pt x="4007" y="1052"/>
                  </a:lnTo>
                  <a:lnTo>
                    <a:pt x="4144" y="975"/>
                  </a:lnTo>
                  <a:lnTo>
                    <a:pt x="4144" y="945"/>
                  </a:lnTo>
                  <a:close/>
                  <a:moveTo>
                    <a:pt x="3901" y="1097"/>
                  </a:moveTo>
                  <a:lnTo>
                    <a:pt x="3764" y="1173"/>
                  </a:lnTo>
                  <a:lnTo>
                    <a:pt x="3764" y="1204"/>
                  </a:lnTo>
                  <a:lnTo>
                    <a:pt x="3901" y="1128"/>
                  </a:lnTo>
                  <a:lnTo>
                    <a:pt x="3901" y="1097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6"/>
                  </a:lnTo>
                  <a:lnTo>
                    <a:pt x="3657" y="1280"/>
                  </a:lnTo>
                  <a:lnTo>
                    <a:pt x="3657" y="1250"/>
                  </a:lnTo>
                  <a:close/>
                  <a:moveTo>
                    <a:pt x="3398" y="1402"/>
                  </a:moveTo>
                  <a:lnTo>
                    <a:pt x="3276" y="1478"/>
                  </a:lnTo>
                  <a:lnTo>
                    <a:pt x="3276" y="1509"/>
                  </a:lnTo>
                  <a:lnTo>
                    <a:pt x="3398" y="1432"/>
                  </a:lnTo>
                  <a:lnTo>
                    <a:pt x="3398" y="1402"/>
                  </a:lnTo>
                  <a:close/>
                  <a:moveTo>
                    <a:pt x="3154" y="1554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54" y="1585"/>
                  </a:lnTo>
                  <a:lnTo>
                    <a:pt x="3154" y="1554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3"/>
                  </a:lnTo>
                  <a:lnTo>
                    <a:pt x="2895" y="1737"/>
                  </a:lnTo>
                  <a:lnTo>
                    <a:pt x="2895" y="1707"/>
                  </a:lnTo>
                  <a:close/>
                  <a:moveTo>
                    <a:pt x="2636" y="1859"/>
                  </a:moveTo>
                  <a:lnTo>
                    <a:pt x="2514" y="1935"/>
                  </a:lnTo>
                  <a:lnTo>
                    <a:pt x="2514" y="1966"/>
                  </a:lnTo>
                  <a:lnTo>
                    <a:pt x="2636" y="1890"/>
                  </a:lnTo>
                  <a:lnTo>
                    <a:pt x="2636" y="1859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49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49" y="2209"/>
                  </a:lnTo>
                  <a:lnTo>
                    <a:pt x="2149" y="2179"/>
                  </a:lnTo>
                  <a:close/>
                  <a:moveTo>
                    <a:pt x="1905" y="2331"/>
                  </a:moveTo>
                  <a:lnTo>
                    <a:pt x="1768" y="2408"/>
                  </a:lnTo>
                  <a:lnTo>
                    <a:pt x="1768" y="2438"/>
                  </a:lnTo>
                  <a:lnTo>
                    <a:pt x="1905" y="2362"/>
                  </a:lnTo>
                  <a:lnTo>
                    <a:pt x="1905" y="2331"/>
                  </a:lnTo>
                  <a:close/>
                  <a:moveTo>
                    <a:pt x="1631" y="2484"/>
                  </a:moveTo>
                  <a:lnTo>
                    <a:pt x="1493" y="2560"/>
                  </a:lnTo>
                  <a:lnTo>
                    <a:pt x="1493" y="2590"/>
                  </a:lnTo>
                  <a:lnTo>
                    <a:pt x="1631" y="2514"/>
                  </a:lnTo>
                  <a:lnTo>
                    <a:pt x="1631" y="2484"/>
                  </a:lnTo>
                  <a:close/>
                  <a:moveTo>
                    <a:pt x="1387" y="2636"/>
                  </a:moveTo>
                  <a:lnTo>
                    <a:pt x="1250" y="2712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8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8"/>
                  </a:lnTo>
                  <a:close/>
                  <a:moveTo>
                    <a:pt x="884" y="2941"/>
                  </a:moveTo>
                  <a:lnTo>
                    <a:pt x="762" y="3017"/>
                  </a:lnTo>
                  <a:lnTo>
                    <a:pt x="762" y="3047"/>
                  </a:lnTo>
                  <a:lnTo>
                    <a:pt x="884" y="2971"/>
                  </a:lnTo>
                  <a:lnTo>
                    <a:pt x="884" y="2941"/>
                  </a:lnTo>
                  <a:close/>
                  <a:moveTo>
                    <a:pt x="640" y="3108"/>
                  </a:moveTo>
                  <a:lnTo>
                    <a:pt x="503" y="3185"/>
                  </a:lnTo>
                  <a:lnTo>
                    <a:pt x="503" y="3230"/>
                  </a:lnTo>
                  <a:lnTo>
                    <a:pt x="640" y="3154"/>
                  </a:lnTo>
                  <a:lnTo>
                    <a:pt x="640" y="3108"/>
                  </a:lnTo>
                  <a:close/>
                  <a:moveTo>
                    <a:pt x="396" y="3261"/>
                  </a:moveTo>
                  <a:lnTo>
                    <a:pt x="259" y="3337"/>
                  </a:lnTo>
                  <a:lnTo>
                    <a:pt x="259" y="3383"/>
                  </a:lnTo>
                  <a:lnTo>
                    <a:pt x="396" y="3306"/>
                  </a:lnTo>
                  <a:lnTo>
                    <a:pt x="396" y="3261"/>
                  </a:lnTo>
                  <a:close/>
                  <a:moveTo>
                    <a:pt x="122" y="3413"/>
                  </a:moveTo>
                  <a:lnTo>
                    <a:pt x="0" y="3489"/>
                  </a:lnTo>
                  <a:lnTo>
                    <a:pt x="0" y="3535"/>
                  </a:lnTo>
                  <a:lnTo>
                    <a:pt x="122" y="3459"/>
                  </a:lnTo>
                  <a:lnTo>
                    <a:pt x="122" y="3413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" name="Google Shape;2098;p58">
              <a:extLst>
                <a:ext uri="{FF2B5EF4-FFF2-40B4-BE49-F238E27FC236}">
                  <a16:creationId xmlns:a16="http://schemas.microsoft.com/office/drawing/2014/main" id="{1FED0442-065E-4A66-8B28-2F4349206665}"/>
                </a:ext>
              </a:extLst>
            </p:cNvPr>
            <p:cNvSpPr/>
            <p:nvPr/>
          </p:nvSpPr>
          <p:spPr>
            <a:xfrm>
              <a:off x="6917369" y="1922542"/>
              <a:ext cx="170666" cy="106734"/>
            </a:xfrm>
            <a:custGeom>
              <a:avLst/>
              <a:gdLst/>
              <a:ahLst/>
              <a:cxnLst/>
              <a:rect l="l" t="t" r="r" b="b"/>
              <a:pathLst>
                <a:path w="5654" h="3536" extrusionOk="0">
                  <a:moveTo>
                    <a:pt x="5653" y="1"/>
                  </a:moveTo>
                  <a:lnTo>
                    <a:pt x="5516" y="77"/>
                  </a:lnTo>
                  <a:lnTo>
                    <a:pt x="5516" y="123"/>
                  </a:lnTo>
                  <a:lnTo>
                    <a:pt x="5653" y="47"/>
                  </a:lnTo>
                  <a:lnTo>
                    <a:pt x="5653" y="1"/>
                  </a:lnTo>
                  <a:close/>
                  <a:moveTo>
                    <a:pt x="5410" y="153"/>
                  </a:moveTo>
                  <a:lnTo>
                    <a:pt x="5272" y="230"/>
                  </a:lnTo>
                  <a:lnTo>
                    <a:pt x="5272" y="275"/>
                  </a:lnTo>
                  <a:lnTo>
                    <a:pt x="5410" y="199"/>
                  </a:lnTo>
                  <a:lnTo>
                    <a:pt x="5410" y="153"/>
                  </a:lnTo>
                  <a:close/>
                  <a:moveTo>
                    <a:pt x="5166" y="306"/>
                  </a:moveTo>
                  <a:lnTo>
                    <a:pt x="5029" y="382"/>
                  </a:lnTo>
                  <a:lnTo>
                    <a:pt x="5029" y="428"/>
                  </a:lnTo>
                  <a:lnTo>
                    <a:pt x="5166" y="351"/>
                  </a:lnTo>
                  <a:lnTo>
                    <a:pt x="5166" y="306"/>
                  </a:lnTo>
                  <a:close/>
                  <a:moveTo>
                    <a:pt x="4907" y="458"/>
                  </a:moveTo>
                  <a:lnTo>
                    <a:pt x="4785" y="534"/>
                  </a:lnTo>
                  <a:lnTo>
                    <a:pt x="4785" y="580"/>
                  </a:lnTo>
                  <a:lnTo>
                    <a:pt x="4907" y="504"/>
                  </a:lnTo>
                  <a:lnTo>
                    <a:pt x="4907" y="458"/>
                  </a:lnTo>
                  <a:close/>
                  <a:moveTo>
                    <a:pt x="4648" y="610"/>
                  </a:moveTo>
                  <a:lnTo>
                    <a:pt x="4511" y="687"/>
                  </a:lnTo>
                  <a:lnTo>
                    <a:pt x="4511" y="732"/>
                  </a:lnTo>
                  <a:lnTo>
                    <a:pt x="4648" y="656"/>
                  </a:lnTo>
                  <a:lnTo>
                    <a:pt x="4648" y="610"/>
                  </a:lnTo>
                  <a:close/>
                  <a:moveTo>
                    <a:pt x="4404" y="763"/>
                  </a:moveTo>
                  <a:lnTo>
                    <a:pt x="4267" y="839"/>
                  </a:lnTo>
                  <a:lnTo>
                    <a:pt x="4267" y="885"/>
                  </a:lnTo>
                  <a:lnTo>
                    <a:pt x="4404" y="808"/>
                  </a:lnTo>
                  <a:lnTo>
                    <a:pt x="4404" y="763"/>
                  </a:lnTo>
                  <a:close/>
                  <a:moveTo>
                    <a:pt x="4145" y="946"/>
                  </a:moveTo>
                  <a:lnTo>
                    <a:pt x="4023" y="1022"/>
                  </a:lnTo>
                  <a:lnTo>
                    <a:pt x="4023" y="1052"/>
                  </a:lnTo>
                  <a:lnTo>
                    <a:pt x="4145" y="976"/>
                  </a:lnTo>
                  <a:lnTo>
                    <a:pt x="4145" y="946"/>
                  </a:lnTo>
                  <a:close/>
                  <a:moveTo>
                    <a:pt x="3901" y="1098"/>
                  </a:moveTo>
                  <a:lnTo>
                    <a:pt x="3764" y="1174"/>
                  </a:lnTo>
                  <a:lnTo>
                    <a:pt x="3764" y="1205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57" y="1250"/>
                  </a:moveTo>
                  <a:lnTo>
                    <a:pt x="3520" y="1326"/>
                  </a:lnTo>
                  <a:lnTo>
                    <a:pt x="3520" y="1357"/>
                  </a:lnTo>
                  <a:lnTo>
                    <a:pt x="3657" y="1281"/>
                  </a:lnTo>
                  <a:lnTo>
                    <a:pt x="3657" y="1250"/>
                  </a:lnTo>
                  <a:close/>
                  <a:moveTo>
                    <a:pt x="3414" y="1403"/>
                  </a:moveTo>
                  <a:lnTo>
                    <a:pt x="3277" y="1479"/>
                  </a:lnTo>
                  <a:lnTo>
                    <a:pt x="3277" y="1509"/>
                  </a:lnTo>
                  <a:lnTo>
                    <a:pt x="3414" y="1433"/>
                  </a:lnTo>
                  <a:lnTo>
                    <a:pt x="3414" y="1403"/>
                  </a:lnTo>
                  <a:close/>
                  <a:moveTo>
                    <a:pt x="3139" y="1555"/>
                  </a:moveTo>
                  <a:lnTo>
                    <a:pt x="3002" y="1631"/>
                  </a:lnTo>
                  <a:lnTo>
                    <a:pt x="3002" y="1662"/>
                  </a:lnTo>
                  <a:lnTo>
                    <a:pt x="3139" y="1586"/>
                  </a:lnTo>
                  <a:lnTo>
                    <a:pt x="3139" y="1555"/>
                  </a:lnTo>
                  <a:close/>
                  <a:moveTo>
                    <a:pt x="2896" y="1707"/>
                  </a:moveTo>
                  <a:lnTo>
                    <a:pt x="2759" y="1784"/>
                  </a:lnTo>
                  <a:lnTo>
                    <a:pt x="2759" y="1814"/>
                  </a:lnTo>
                  <a:lnTo>
                    <a:pt x="2896" y="1738"/>
                  </a:lnTo>
                  <a:lnTo>
                    <a:pt x="2896" y="1707"/>
                  </a:lnTo>
                  <a:close/>
                  <a:moveTo>
                    <a:pt x="2652" y="1860"/>
                  </a:moveTo>
                  <a:lnTo>
                    <a:pt x="2515" y="1936"/>
                  </a:lnTo>
                  <a:lnTo>
                    <a:pt x="2515" y="1966"/>
                  </a:lnTo>
                  <a:lnTo>
                    <a:pt x="2652" y="1890"/>
                  </a:lnTo>
                  <a:lnTo>
                    <a:pt x="2652" y="1860"/>
                  </a:lnTo>
                  <a:close/>
                  <a:moveTo>
                    <a:pt x="2393" y="2012"/>
                  </a:moveTo>
                  <a:lnTo>
                    <a:pt x="2271" y="2088"/>
                  </a:lnTo>
                  <a:lnTo>
                    <a:pt x="2271" y="2119"/>
                  </a:lnTo>
                  <a:lnTo>
                    <a:pt x="2393" y="2043"/>
                  </a:lnTo>
                  <a:lnTo>
                    <a:pt x="2393" y="2012"/>
                  </a:lnTo>
                  <a:close/>
                  <a:moveTo>
                    <a:pt x="2149" y="2180"/>
                  </a:moveTo>
                  <a:lnTo>
                    <a:pt x="2012" y="2256"/>
                  </a:lnTo>
                  <a:lnTo>
                    <a:pt x="2012" y="2286"/>
                  </a:lnTo>
                  <a:lnTo>
                    <a:pt x="2149" y="2210"/>
                  </a:lnTo>
                  <a:lnTo>
                    <a:pt x="2149" y="2180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9"/>
                  </a:lnTo>
                  <a:lnTo>
                    <a:pt x="1890" y="2363"/>
                  </a:lnTo>
                  <a:lnTo>
                    <a:pt x="1890" y="2332"/>
                  </a:lnTo>
                  <a:close/>
                  <a:moveTo>
                    <a:pt x="1631" y="2484"/>
                  </a:moveTo>
                  <a:lnTo>
                    <a:pt x="1509" y="2561"/>
                  </a:lnTo>
                  <a:lnTo>
                    <a:pt x="1509" y="2591"/>
                  </a:lnTo>
                  <a:lnTo>
                    <a:pt x="1631" y="2515"/>
                  </a:lnTo>
                  <a:lnTo>
                    <a:pt x="1631" y="2484"/>
                  </a:lnTo>
                  <a:close/>
                  <a:moveTo>
                    <a:pt x="1387" y="2637"/>
                  </a:moveTo>
                  <a:lnTo>
                    <a:pt x="1250" y="2713"/>
                  </a:lnTo>
                  <a:lnTo>
                    <a:pt x="1250" y="2743"/>
                  </a:lnTo>
                  <a:lnTo>
                    <a:pt x="1387" y="2667"/>
                  </a:lnTo>
                  <a:lnTo>
                    <a:pt x="1387" y="2637"/>
                  </a:lnTo>
                  <a:close/>
                  <a:moveTo>
                    <a:pt x="1144" y="2789"/>
                  </a:moveTo>
                  <a:lnTo>
                    <a:pt x="1006" y="2865"/>
                  </a:lnTo>
                  <a:lnTo>
                    <a:pt x="1006" y="2896"/>
                  </a:lnTo>
                  <a:lnTo>
                    <a:pt x="1144" y="2820"/>
                  </a:lnTo>
                  <a:lnTo>
                    <a:pt x="1144" y="2789"/>
                  </a:lnTo>
                  <a:close/>
                  <a:moveTo>
                    <a:pt x="900" y="2942"/>
                  </a:moveTo>
                  <a:lnTo>
                    <a:pt x="763" y="3018"/>
                  </a:lnTo>
                  <a:lnTo>
                    <a:pt x="763" y="3048"/>
                  </a:lnTo>
                  <a:lnTo>
                    <a:pt x="900" y="2972"/>
                  </a:lnTo>
                  <a:lnTo>
                    <a:pt x="900" y="2942"/>
                  </a:lnTo>
                  <a:close/>
                  <a:moveTo>
                    <a:pt x="626" y="3094"/>
                  </a:moveTo>
                  <a:lnTo>
                    <a:pt x="488" y="3170"/>
                  </a:lnTo>
                  <a:lnTo>
                    <a:pt x="488" y="3201"/>
                  </a:lnTo>
                  <a:lnTo>
                    <a:pt x="626" y="3124"/>
                  </a:lnTo>
                  <a:lnTo>
                    <a:pt x="626" y="3094"/>
                  </a:lnTo>
                  <a:close/>
                  <a:moveTo>
                    <a:pt x="382" y="3261"/>
                  </a:moveTo>
                  <a:lnTo>
                    <a:pt x="245" y="3338"/>
                  </a:lnTo>
                  <a:lnTo>
                    <a:pt x="245" y="3383"/>
                  </a:lnTo>
                  <a:lnTo>
                    <a:pt x="382" y="3307"/>
                  </a:lnTo>
                  <a:lnTo>
                    <a:pt x="382" y="3261"/>
                  </a:lnTo>
                  <a:close/>
                  <a:moveTo>
                    <a:pt x="138" y="3414"/>
                  </a:moveTo>
                  <a:lnTo>
                    <a:pt x="1" y="3490"/>
                  </a:lnTo>
                  <a:lnTo>
                    <a:pt x="1" y="3536"/>
                  </a:lnTo>
                  <a:lnTo>
                    <a:pt x="138" y="3460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" name="Google Shape;2099;p58">
              <a:extLst>
                <a:ext uri="{FF2B5EF4-FFF2-40B4-BE49-F238E27FC236}">
                  <a16:creationId xmlns:a16="http://schemas.microsoft.com/office/drawing/2014/main" id="{00642C98-0BD8-45BA-9EBA-A3EA1A234CBA}"/>
                </a:ext>
              </a:extLst>
            </p:cNvPr>
            <p:cNvSpPr/>
            <p:nvPr/>
          </p:nvSpPr>
          <p:spPr>
            <a:xfrm>
              <a:off x="6922440" y="1957043"/>
              <a:ext cx="170636" cy="106734"/>
            </a:xfrm>
            <a:custGeom>
              <a:avLst/>
              <a:gdLst/>
              <a:ahLst/>
              <a:cxnLst/>
              <a:rect l="l" t="t" r="r" b="b"/>
              <a:pathLst>
                <a:path w="5653" h="3536" extrusionOk="0">
                  <a:moveTo>
                    <a:pt x="5653" y="1"/>
                  </a:moveTo>
                  <a:lnTo>
                    <a:pt x="5531" y="77"/>
                  </a:lnTo>
                  <a:lnTo>
                    <a:pt x="5531" y="123"/>
                  </a:lnTo>
                  <a:lnTo>
                    <a:pt x="5653" y="46"/>
                  </a:lnTo>
                  <a:lnTo>
                    <a:pt x="5653" y="1"/>
                  </a:lnTo>
                  <a:close/>
                  <a:moveTo>
                    <a:pt x="5409" y="153"/>
                  </a:moveTo>
                  <a:lnTo>
                    <a:pt x="5272" y="229"/>
                  </a:lnTo>
                  <a:lnTo>
                    <a:pt x="5272" y="275"/>
                  </a:lnTo>
                  <a:lnTo>
                    <a:pt x="5409" y="199"/>
                  </a:lnTo>
                  <a:lnTo>
                    <a:pt x="5409" y="153"/>
                  </a:lnTo>
                  <a:close/>
                  <a:moveTo>
                    <a:pt x="5165" y="305"/>
                  </a:moveTo>
                  <a:lnTo>
                    <a:pt x="5028" y="382"/>
                  </a:lnTo>
                  <a:lnTo>
                    <a:pt x="5028" y="427"/>
                  </a:lnTo>
                  <a:lnTo>
                    <a:pt x="5165" y="351"/>
                  </a:lnTo>
                  <a:lnTo>
                    <a:pt x="5165" y="305"/>
                  </a:lnTo>
                  <a:close/>
                  <a:moveTo>
                    <a:pt x="4891" y="458"/>
                  </a:moveTo>
                  <a:lnTo>
                    <a:pt x="4769" y="534"/>
                  </a:lnTo>
                  <a:lnTo>
                    <a:pt x="4769" y="580"/>
                  </a:lnTo>
                  <a:lnTo>
                    <a:pt x="4891" y="503"/>
                  </a:lnTo>
                  <a:lnTo>
                    <a:pt x="4891" y="458"/>
                  </a:lnTo>
                  <a:close/>
                  <a:moveTo>
                    <a:pt x="4647" y="610"/>
                  </a:moveTo>
                  <a:lnTo>
                    <a:pt x="4510" y="686"/>
                  </a:lnTo>
                  <a:lnTo>
                    <a:pt x="4510" y="732"/>
                  </a:lnTo>
                  <a:lnTo>
                    <a:pt x="4647" y="656"/>
                  </a:lnTo>
                  <a:lnTo>
                    <a:pt x="4647" y="610"/>
                  </a:lnTo>
                  <a:close/>
                  <a:moveTo>
                    <a:pt x="4404" y="762"/>
                  </a:moveTo>
                  <a:lnTo>
                    <a:pt x="4267" y="839"/>
                  </a:lnTo>
                  <a:lnTo>
                    <a:pt x="4267" y="884"/>
                  </a:lnTo>
                  <a:lnTo>
                    <a:pt x="4404" y="808"/>
                  </a:lnTo>
                  <a:lnTo>
                    <a:pt x="4404" y="762"/>
                  </a:lnTo>
                  <a:close/>
                  <a:moveTo>
                    <a:pt x="4160" y="915"/>
                  </a:moveTo>
                  <a:lnTo>
                    <a:pt x="4023" y="991"/>
                  </a:lnTo>
                  <a:lnTo>
                    <a:pt x="4023" y="1037"/>
                  </a:lnTo>
                  <a:lnTo>
                    <a:pt x="4160" y="961"/>
                  </a:lnTo>
                  <a:lnTo>
                    <a:pt x="4160" y="915"/>
                  </a:lnTo>
                  <a:close/>
                  <a:moveTo>
                    <a:pt x="3901" y="1098"/>
                  </a:moveTo>
                  <a:lnTo>
                    <a:pt x="3779" y="1174"/>
                  </a:lnTo>
                  <a:lnTo>
                    <a:pt x="3779" y="1204"/>
                  </a:lnTo>
                  <a:lnTo>
                    <a:pt x="3901" y="1128"/>
                  </a:lnTo>
                  <a:lnTo>
                    <a:pt x="3901" y="1098"/>
                  </a:lnTo>
                  <a:close/>
                  <a:moveTo>
                    <a:pt x="3642" y="1250"/>
                  </a:moveTo>
                  <a:lnTo>
                    <a:pt x="3505" y="1326"/>
                  </a:lnTo>
                  <a:lnTo>
                    <a:pt x="3505" y="1357"/>
                  </a:lnTo>
                  <a:lnTo>
                    <a:pt x="3642" y="1280"/>
                  </a:lnTo>
                  <a:lnTo>
                    <a:pt x="3642" y="1250"/>
                  </a:lnTo>
                  <a:close/>
                  <a:moveTo>
                    <a:pt x="3398" y="1402"/>
                  </a:moveTo>
                  <a:lnTo>
                    <a:pt x="3261" y="1479"/>
                  </a:lnTo>
                  <a:lnTo>
                    <a:pt x="3261" y="1509"/>
                  </a:lnTo>
                  <a:lnTo>
                    <a:pt x="3398" y="1433"/>
                  </a:lnTo>
                  <a:lnTo>
                    <a:pt x="3398" y="1402"/>
                  </a:lnTo>
                  <a:close/>
                  <a:moveTo>
                    <a:pt x="3139" y="1555"/>
                  </a:moveTo>
                  <a:lnTo>
                    <a:pt x="3017" y="1631"/>
                  </a:lnTo>
                  <a:lnTo>
                    <a:pt x="3017" y="1661"/>
                  </a:lnTo>
                  <a:lnTo>
                    <a:pt x="3139" y="1585"/>
                  </a:lnTo>
                  <a:lnTo>
                    <a:pt x="3139" y="1555"/>
                  </a:lnTo>
                  <a:close/>
                  <a:moveTo>
                    <a:pt x="2895" y="1707"/>
                  </a:moveTo>
                  <a:lnTo>
                    <a:pt x="2758" y="1783"/>
                  </a:lnTo>
                  <a:lnTo>
                    <a:pt x="2758" y="1814"/>
                  </a:lnTo>
                  <a:lnTo>
                    <a:pt x="2895" y="1738"/>
                  </a:lnTo>
                  <a:lnTo>
                    <a:pt x="2895" y="1707"/>
                  </a:lnTo>
                  <a:close/>
                  <a:moveTo>
                    <a:pt x="2652" y="1859"/>
                  </a:moveTo>
                  <a:lnTo>
                    <a:pt x="2514" y="1936"/>
                  </a:lnTo>
                  <a:lnTo>
                    <a:pt x="2514" y="1966"/>
                  </a:lnTo>
                  <a:lnTo>
                    <a:pt x="2652" y="1890"/>
                  </a:lnTo>
                  <a:lnTo>
                    <a:pt x="2652" y="1859"/>
                  </a:lnTo>
                  <a:close/>
                  <a:moveTo>
                    <a:pt x="2408" y="2012"/>
                  </a:moveTo>
                  <a:lnTo>
                    <a:pt x="2271" y="2088"/>
                  </a:lnTo>
                  <a:lnTo>
                    <a:pt x="2271" y="2118"/>
                  </a:lnTo>
                  <a:lnTo>
                    <a:pt x="2408" y="2042"/>
                  </a:lnTo>
                  <a:lnTo>
                    <a:pt x="2408" y="2012"/>
                  </a:lnTo>
                  <a:close/>
                  <a:moveTo>
                    <a:pt x="2133" y="2179"/>
                  </a:moveTo>
                  <a:lnTo>
                    <a:pt x="1996" y="2256"/>
                  </a:lnTo>
                  <a:lnTo>
                    <a:pt x="1996" y="2286"/>
                  </a:lnTo>
                  <a:lnTo>
                    <a:pt x="2133" y="2210"/>
                  </a:lnTo>
                  <a:lnTo>
                    <a:pt x="2133" y="2179"/>
                  </a:lnTo>
                  <a:close/>
                  <a:moveTo>
                    <a:pt x="1890" y="2332"/>
                  </a:moveTo>
                  <a:lnTo>
                    <a:pt x="1753" y="2408"/>
                  </a:lnTo>
                  <a:lnTo>
                    <a:pt x="1753" y="2438"/>
                  </a:lnTo>
                  <a:lnTo>
                    <a:pt x="1890" y="2362"/>
                  </a:lnTo>
                  <a:lnTo>
                    <a:pt x="1890" y="2332"/>
                  </a:lnTo>
                  <a:close/>
                  <a:moveTo>
                    <a:pt x="1646" y="2484"/>
                  </a:moveTo>
                  <a:lnTo>
                    <a:pt x="1509" y="2560"/>
                  </a:lnTo>
                  <a:lnTo>
                    <a:pt x="1509" y="2591"/>
                  </a:lnTo>
                  <a:lnTo>
                    <a:pt x="1646" y="2515"/>
                  </a:lnTo>
                  <a:lnTo>
                    <a:pt x="1646" y="2484"/>
                  </a:lnTo>
                  <a:close/>
                  <a:moveTo>
                    <a:pt x="1387" y="2636"/>
                  </a:moveTo>
                  <a:lnTo>
                    <a:pt x="1265" y="2713"/>
                  </a:lnTo>
                  <a:lnTo>
                    <a:pt x="1265" y="2743"/>
                  </a:lnTo>
                  <a:lnTo>
                    <a:pt x="1387" y="2667"/>
                  </a:lnTo>
                  <a:lnTo>
                    <a:pt x="1387" y="2636"/>
                  </a:lnTo>
                  <a:close/>
                  <a:moveTo>
                    <a:pt x="1143" y="2789"/>
                  </a:moveTo>
                  <a:lnTo>
                    <a:pt x="1006" y="2865"/>
                  </a:lnTo>
                  <a:lnTo>
                    <a:pt x="1006" y="2895"/>
                  </a:lnTo>
                  <a:lnTo>
                    <a:pt x="1143" y="2819"/>
                  </a:lnTo>
                  <a:lnTo>
                    <a:pt x="1143" y="2789"/>
                  </a:lnTo>
                  <a:close/>
                  <a:moveTo>
                    <a:pt x="884" y="2941"/>
                  </a:moveTo>
                  <a:lnTo>
                    <a:pt x="747" y="3017"/>
                  </a:lnTo>
                  <a:lnTo>
                    <a:pt x="747" y="3048"/>
                  </a:lnTo>
                  <a:lnTo>
                    <a:pt x="884" y="2972"/>
                  </a:lnTo>
                  <a:lnTo>
                    <a:pt x="884" y="2941"/>
                  </a:lnTo>
                  <a:close/>
                  <a:moveTo>
                    <a:pt x="625" y="3094"/>
                  </a:moveTo>
                  <a:lnTo>
                    <a:pt x="503" y="3170"/>
                  </a:lnTo>
                  <a:lnTo>
                    <a:pt x="503" y="3200"/>
                  </a:lnTo>
                  <a:lnTo>
                    <a:pt x="625" y="3124"/>
                  </a:lnTo>
                  <a:lnTo>
                    <a:pt x="625" y="3094"/>
                  </a:lnTo>
                  <a:close/>
                  <a:moveTo>
                    <a:pt x="381" y="3246"/>
                  </a:moveTo>
                  <a:lnTo>
                    <a:pt x="244" y="3322"/>
                  </a:lnTo>
                  <a:lnTo>
                    <a:pt x="244" y="3353"/>
                  </a:lnTo>
                  <a:lnTo>
                    <a:pt x="381" y="3276"/>
                  </a:lnTo>
                  <a:lnTo>
                    <a:pt x="381" y="3246"/>
                  </a:lnTo>
                  <a:close/>
                  <a:moveTo>
                    <a:pt x="138" y="3414"/>
                  </a:moveTo>
                  <a:lnTo>
                    <a:pt x="0" y="3490"/>
                  </a:lnTo>
                  <a:lnTo>
                    <a:pt x="0" y="3535"/>
                  </a:lnTo>
                  <a:lnTo>
                    <a:pt x="138" y="3459"/>
                  </a:lnTo>
                  <a:lnTo>
                    <a:pt x="138" y="3414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" name="Google Shape;2100;p58">
              <a:extLst>
                <a:ext uri="{FF2B5EF4-FFF2-40B4-BE49-F238E27FC236}">
                  <a16:creationId xmlns:a16="http://schemas.microsoft.com/office/drawing/2014/main" id="{FCE2AE5B-4B70-405E-85B5-539523B4C3B7}"/>
                </a:ext>
              </a:extLst>
            </p:cNvPr>
            <p:cNvSpPr/>
            <p:nvPr/>
          </p:nvSpPr>
          <p:spPr>
            <a:xfrm>
              <a:off x="6927511" y="1991092"/>
              <a:ext cx="171089" cy="107187"/>
            </a:xfrm>
            <a:custGeom>
              <a:avLst/>
              <a:gdLst/>
              <a:ahLst/>
              <a:cxnLst/>
              <a:rect l="l" t="t" r="r" b="b"/>
              <a:pathLst>
                <a:path w="5668" h="3551" extrusionOk="0">
                  <a:moveTo>
                    <a:pt x="5668" y="0"/>
                  </a:moveTo>
                  <a:lnTo>
                    <a:pt x="5531" y="76"/>
                  </a:lnTo>
                  <a:lnTo>
                    <a:pt x="5531" y="122"/>
                  </a:lnTo>
                  <a:lnTo>
                    <a:pt x="5668" y="46"/>
                  </a:lnTo>
                  <a:lnTo>
                    <a:pt x="5668" y="0"/>
                  </a:lnTo>
                  <a:close/>
                  <a:moveTo>
                    <a:pt x="5409" y="168"/>
                  </a:moveTo>
                  <a:lnTo>
                    <a:pt x="5287" y="244"/>
                  </a:lnTo>
                  <a:lnTo>
                    <a:pt x="5287" y="290"/>
                  </a:lnTo>
                  <a:lnTo>
                    <a:pt x="5409" y="213"/>
                  </a:lnTo>
                  <a:lnTo>
                    <a:pt x="5409" y="168"/>
                  </a:lnTo>
                  <a:close/>
                  <a:moveTo>
                    <a:pt x="5150" y="320"/>
                  </a:moveTo>
                  <a:lnTo>
                    <a:pt x="5013" y="396"/>
                  </a:lnTo>
                  <a:lnTo>
                    <a:pt x="5013" y="442"/>
                  </a:lnTo>
                  <a:lnTo>
                    <a:pt x="5150" y="366"/>
                  </a:lnTo>
                  <a:lnTo>
                    <a:pt x="5150" y="320"/>
                  </a:lnTo>
                  <a:close/>
                  <a:moveTo>
                    <a:pt x="4906" y="472"/>
                  </a:moveTo>
                  <a:lnTo>
                    <a:pt x="4769" y="549"/>
                  </a:lnTo>
                  <a:lnTo>
                    <a:pt x="4769" y="594"/>
                  </a:lnTo>
                  <a:lnTo>
                    <a:pt x="4906" y="518"/>
                  </a:lnTo>
                  <a:lnTo>
                    <a:pt x="4906" y="472"/>
                  </a:lnTo>
                  <a:close/>
                  <a:moveTo>
                    <a:pt x="4647" y="625"/>
                  </a:moveTo>
                  <a:lnTo>
                    <a:pt x="4525" y="701"/>
                  </a:lnTo>
                  <a:lnTo>
                    <a:pt x="4525" y="747"/>
                  </a:lnTo>
                  <a:lnTo>
                    <a:pt x="4647" y="671"/>
                  </a:lnTo>
                  <a:lnTo>
                    <a:pt x="4647" y="625"/>
                  </a:lnTo>
                  <a:close/>
                  <a:moveTo>
                    <a:pt x="4403" y="777"/>
                  </a:moveTo>
                  <a:lnTo>
                    <a:pt x="4266" y="853"/>
                  </a:lnTo>
                  <a:lnTo>
                    <a:pt x="4266" y="899"/>
                  </a:lnTo>
                  <a:lnTo>
                    <a:pt x="4403" y="823"/>
                  </a:lnTo>
                  <a:lnTo>
                    <a:pt x="4403" y="777"/>
                  </a:lnTo>
                  <a:close/>
                  <a:moveTo>
                    <a:pt x="4159" y="930"/>
                  </a:moveTo>
                  <a:lnTo>
                    <a:pt x="4022" y="1006"/>
                  </a:lnTo>
                  <a:lnTo>
                    <a:pt x="4022" y="1051"/>
                  </a:lnTo>
                  <a:lnTo>
                    <a:pt x="4159" y="975"/>
                  </a:lnTo>
                  <a:lnTo>
                    <a:pt x="4159" y="930"/>
                  </a:lnTo>
                  <a:close/>
                  <a:moveTo>
                    <a:pt x="3885" y="1082"/>
                  </a:moveTo>
                  <a:lnTo>
                    <a:pt x="3763" y="1158"/>
                  </a:lnTo>
                  <a:lnTo>
                    <a:pt x="3763" y="1204"/>
                  </a:lnTo>
                  <a:lnTo>
                    <a:pt x="3885" y="1128"/>
                  </a:lnTo>
                  <a:lnTo>
                    <a:pt x="3885" y="1082"/>
                  </a:lnTo>
                  <a:close/>
                  <a:moveTo>
                    <a:pt x="3641" y="1265"/>
                  </a:moveTo>
                  <a:lnTo>
                    <a:pt x="3504" y="1341"/>
                  </a:lnTo>
                  <a:lnTo>
                    <a:pt x="3504" y="1371"/>
                  </a:lnTo>
                  <a:lnTo>
                    <a:pt x="3641" y="1295"/>
                  </a:lnTo>
                  <a:lnTo>
                    <a:pt x="3641" y="1265"/>
                  </a:lnTo>
                  <a:close/>
                  <a:moveTo>
                    <a:pt x="3398" y="1417"/>
                  </a:moveTo>
                  <a:lnTo>
                    <a:pt x="3261" y="1493"/>
                  </a:lnTo>
                  <a:lnTo>
                    <a:pt x="3261" y="1524"/>
                  </a:lnTo>
                  <a:lnTo>
                    <a:pt x="3398" y="1448"/>
                  </a:lnTo>
                  <a:lnTo>
                    <a:pt x="3398" y="1417"/>
                  </a:lnTo>
                  <a:close/>
                  <a:moveTo>
                    <a:pt x="3154" y="1569"/>
                  </a:moveTo>
                  <a:lnTo>
                    <a:pt x="3017" y="1646"/>
                  </a:lnTo>
                  <a:lnTo>
                    <a:pt x="3017" y="1676"/>
                  </a:lnTo>
                  <a:lnTo>
                    <a:pt x="3154" y="1600"/>
                  </a:lnTo>
                  <a:lnTo>
                    <a:pt x="3154" y="1569"/>
                  </a:lnTo>
                  <a:close/>
                  <a:moveTo>
                    <a:pt x="2895" y="1722"/>
                  </a:moveTo>
                  <a:lnTo>
                    <a:pt x="2773" y="1798"/>
                  </a:lnTo>
                  <a:lnTo>
                    <a:pt x="2773" y="1828"/>
                  </a:lnTo>
                  <a:lnTo>
                    <a:pt x="2895" y="1752"/>
                  </a:lnTo>
                  <a:lnTo>
                    <a:pt x="2895" y="1722"/>
                  </a:lnTo>
                  <a:close/>
                  <a:moveTo>
                    <a:pt x="2636" y="1874"/>
                  </a:moveTo>
                  <a:lnTo>
                    <a:pt x="2499" y="1950"/>
                  </a:lnTo>
                  <a:lnTo>
                    <a:pt x="2499" y="1981"/>
                  </a:lnTo>
                  <a:lnTo>
                    <a:pt x="2636" y="1905"/>
                  </a:lnTo>
                  <a:lnTo>
                    <a:pt x="2636" y="1874"/>
                  </a:lnTo>
                  <a:close/>
                  <a:moveTo>
                    <a:pt x="2392" y="2027"/>
                  </a:moveTo>
                  <a:lnTo>
                    <a:pt x="2255" y="2103"/>
                  </a:lnTo>
                  <a:lnTo>
                    <a:pt x="2255" y="2133"/>
                  </a:lnTo>
                  <a:lnTo>
                    <a:pt x="2392" y="2057"/>
                  </a:lnTo>
                  <a:lnTo>
                    <a:pt x="2392" y="2027"/>
                  </a:lnTo>
                  <a:close/>
                  <a:moveTo>
                    <a:pt x="2133" y="2179"/>
                  </a:moveTo>
                  <a:lnTo>
                    <a:pt x="2011" y="2255"/>
                  </a:lnTo>
                  <a:lnTo>
                    <a:pt x="2011" y="2286"/>
                  </a:lnTo>
                  <a:lnTo>
                    <a:pt x="2133" y="2209"/>
                  </a:lnTo>
                  <a:lnTo>
                    <a:pt x="2133" y="2179"/>
                  </a:lnTo>
                  <a:close/>
                  <a:moveTo>
                    <a:pt x="1889" y="2346"/>
                  </a:moveTo>
                  <a:lnTo>
                    <a:pt x="1752" y="2423"/>
                  </a:lnTo>
                  <a:lnTo>
                    <a:pt x="1752" y="2453"/>
                  </a:lnTo>
                  <a:lnTo>
                    <a:pt x="1889" y="2377"/>
                  </a:lnTo>
                  <a:lnTo>
                    <a:pt x="1889" y="2346"/>
                  </a:lnTo>
                  <a:close/>
                  <a:moveTo>
                    <a:pt x="1646" y="2499"/>
                  </a:moveTo>
                  <a:lnTo>
                    <a:pt x="1508" y="2575"/>
                  </a:lnTo>
                  <a:lnTo>
                    <a:pt x="1508" y="2605"/>
                  </a:lnTo>
                  <a:lnTo>
                    <a:pt x="1646" y="2529"/>
                  </a:lnTo>
                  <a:lnTo>
                    <a:pt x="1646" y="2499"/>
                  </a:lnTo>
                  <a:close/>
                  <a:moveTo>
                    <a:pt x="1402" y="2651"/>
                  </a:moveTo>
                  <a:lnTo>
                    <a:pt x="1265" y="2727"/>
                  </a:lnTo>
                  <a:lnTo>
                    <a:pt x="1265" y="2758"/>
                  </a:lnTo>
                  <a:lnTo>
                    <a:pt x="1402" y="2682"/>
                  </a:lnTo>
                  <a:lnTo>
                    <a:pt x="1402" y="2651"/>
                  </a:lnTo>
                  <a:close/>
                  <a:moveTo>
                    <a:pt x="1128" y="2804"/>
                  </a:moveTo>
                  <a:lnTo>
                    <a:pt x="990" y="2880"/>
                  </a:lnTo>
                  <a:lnTo>
                    <a:pt x="990" y="2910"/>
                  </a:lnTo>
                  <a:lnTo>
                    <a:pt x="1128" y="2834"/>
                  </a:lnTo>
                  <a:lnTo>
                    <a:pt x="1128" y="2804"/>
                  </a:lnTo>
                  <a:close/>
                  <a:moveTo>
                    <a:pt x="884" y="2956"/>
                  </a:moveTo>
                  <a:lnTo>
                    <a:pt x="747" y="3032"/>
                  </a:lnTo>
                  <a:lnTo>
                    <a:pt x="747" y="3063"/>
                  </a:lnTo>
                  <a:lnTo>
                    <a:pt x="884" y="2986"/>
                  </a:lnTo>
                  <a:lnTo>
                    <a:pt x="884" y="2956"/>
                  </a:lnTo>
                  <a:close/>
                  <a:moveTo>
                    <a:pt x="640" y="3108"/>
                  </a:moveTo>
                  <a:lnTo>
                    <a:pt x="503" y="3184"/>
                  </a:lnTo>
                  <a:lnTo>
                    <a:pt x="503" y="3215"/>
                  </a:lnTo>
                  <a:lnTo>
                    <a:pt x="640" y="3139"/>
                  </a:lnTo>
                  <a:lnTo>
                    <a:pt x="640" y="3108"/>
                  </a:lnTo>
                  <a:close/>
                  <a:moveTo>
                    <a:pt x="381" y="3261"/>
                  </a:moveTo>
                  <a:lnTo>
                    <a:pt x="259" y="3337"/>
                  </a:lnTo>
                  <a:lnTo>
                    <a:pt x="259" y="3367"/>
                  </a:lnTo>
                  <a:lnTo>
                    <a:pt x="381" y="3291"/>
                  </a:lnTo>
                  <a:lnTo>
                    <a:pt x="381" y="3261"/>
                  </a:lnTo>
                  <a:close/>
                  <a:moveTo>
                    <a:pt x="137" y="3428"/>
                  </a:moveTo>
                  <a:lnTo>
                    <a:pt x="0" y="3504"/>
                  </a:lnTo>
                  <a:lnTo>
                    <a:pt x="0" y="3550"/>
                  </a:lnTo>
                  <a:lnTo>
                    <a:pt x="137" y="3474"/>
                  </a:lnTo>
                  <a:lnTo>
                    <a:pt x="137" y="3428"/>
                  </a:ln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" name="Google Shape;2101;p58">
              <a:extLst>
                <a:ext uri="{FF2B5EF4-FFF2-40B4-BE49-F238E27FC236}">
                  <a16:creationId xmlns:a16="http://schemas.microsoft.com/office/drawing/2014/main" id="{1A031128-2E62-421E-956A-AC7567D497A7}"/>
                </a:ext>
              </a:extLst>
            </p:cNvPr>
            <p:cNvSpPr/>
            <p:nvPr/>
          </p:nvSpPr>
          <p:spPr>
            <a:xfrm>
              <a:off x="6864937" y="2413651"/>
              <a:ext cx="246098" cy="156932"/>
            </a:xfrm>
            <a:custGeom>
              <a:avLst/>
              <a:gdLst/>
              <a:ahLst/>
              <a:cxnLst/>
              <a:rect l="l" t="t" r="r" b="b"/>
              <a:pathLst>
                <a:path w="8153" h="5199" extrusionOk="0">
                  <a:moveTo>
                    <a:pt x="5066" y="0"/>
                  </a:moveTo>
                  <a:cubicBezTo>
                    <a:pt x="3836" y="0"/>
                    <a:pt x="4160" y="2166"/>
                    <a:pt x="4160" y="2166"/>
                  </a:cubicBezTo>
                  <a:cubicBezTo>
                    <a:pt x="4160" y="2166"/>
                    <a:pt x="3394" y="720"/>
                    <a:pt x="2519" y="720"/>
                  </a:cubicBezTo>
                  <a:cubicBezTo>
                    <a:pt x="2237" y="720"/>
                    <a:pt x="1944" y="870"/>
                    <a:pt x="1662" y="1268"/>
                  </a:cubicBezTo>
                  <a:cubicBezTo>
                    <a:pt x="1" y="3644"/>
                    <a:pt x="4557" y="5198"/>
                    <a:pt x="4557" y="5198"/>
                  </a:cubicBezTo>
                  <a:cubicBezTo>
                    <a:pt x="4557" y="5198"/>
                    <a:pt x="8152" y="795"/>
                    <a:pt x="5410" y="49"/>
                  </a:cubicBezTo>
                  <a:cubicBezTo>
                    <a:pt x="5284" y="16"/>
                    <a:pt x="5170" y="0"/>
                    <a:pt x="5066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" name="Google Shape;2102;p58">
              <a:extLst>
                <a:ext uri="{FF2B5EF4-FFF2-40B4-BE49-F238E27FC236}">
                  <a16:creationId xmlns:a16="http://schemas.microsoft.com/office/drawing/2014/main" id="{DE2BDF65-195D-41CE-97F2-37B33A8778A8}"/>
                </a:ext>
              </a:extLst>
            </p:cNvPr>
            <p:cNvSpPr/>
            <p:nvPr/>
          </p:nvSpPr>
          <p:spPr>
            <a:xfrm>
              <a:off x="6880030" y="2617400"/>
              <a:ext cx="163452" cy="153611"/>
            </a:xfrm>
            <a:custGeom>
              <a:avLst/>
              <a:gdLst/>
              <a:ahLst/>
              <a:cxnLst/>
              <a:rect l="l" t="t" r="r" b="b"/>
              <a:pathLst>
                <a:path w="5415" h="5089" extrusionOk="0">
                  <a:moveTo>
                    <a:pt x="3221" y="0"/>
                  </a:moveTo>
                  <a:cubicBezTo>
                    <a:pt x="3080" y="0"/>
                    <a:pt x="2927" y="20"/>
                    <a:pt x="2761" y="63"/>
                  </a:cubicBezTo>
                  <a:cubicBezTo>
                    <a:pt x="1146" y="520"/>
                    <a:pt x="2746" y="2532"/>
                    <a:pt x="2746" y="2532"/>
                  </a:cubicBezTo>
                  <a:cubicBezTo>
                    <a:pt x="2746" y="2532"/>
                    <a:pt x="1869" y="1985"/>
                    <a:pt x="1134" y="1985"/>
                  </a:cubicBezTo>
                  <a:cubicBezTo>
                    <a:pt x="647" y="1985"/>
                    <a:pt x="223" y="2224"/>
                    <a:pt x="156" y="3019"/>
                  </a:cubicBezTo>
                  <a:cubicBezTo>
                    <a:pt x="0" y="4745"/>
                    <a:pt x="1653" y="5088"/>
                    <a:pt x="2991" y="5088"/>
                  </a:cubicBezTo>
                  <a:cubicBezTo>
                    <a:pt x="3874" y="5088"/>
                    <a:pt x="4620" y="4939"/>
                    <a:pt x="4620" y="4939"/>
                  </a:cubicBezTo>
                  <a:cubicBezTo>
                    <a:pt x="4620" y="4939"/>
                    <a:pt x="5414" y="0"/>
                    <a:pt x="322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" name="Google Shape;2103;p58">
              <a:extLst>
                <a:ext uri="{FF2B5EF4-FFF2-40B4-BE49-F238E27FC236}">
                  <a16:creationId xmlns:a16="http://schemas.microsoft.com/office/drawing/2014/main" id="{D1BD83E0-BFE8-4BEC-83BC-4DA9F84CBA96}"/>
                </a:ext>
              </a:extLst>
            </p:cNvPr>
            <p:cNvSpPr/>
            <p:nvPr/>
          </p:nvSpPr>
          <p:spPr>
            <a:xfrm>
              <a:off x="7014866" y="1662618"/>
              <a:ext cx="240574" cy="156479"/>
            </a:xfrm>
            <a:custGeom>
              <a:avLst/>
              <a:gdLst/>
              <a:ahLst/>
              <a:cxnLst/>
              <a:rect l="l" t="t" r="r" b="b"/>
              <a:pathLst>
                <a:path w="7970" h="5184" extrusionOk="0">
                  <a:moveTo>
                    <a:pt x="4886" y="1"/>
                  </a:moveTo>
                  <a:cubicBezTo>
                    <a:pt x="3599" y="1"/>
                    <a:pt x="4038" y="2198"/>
                    <a:pt x="4038" y="2198"/>
                  </a:cubicBezTo>
                  <a:cubicBezTo>
                    <a:pt x="4038" y="2198"/>
                    <a:pt x="3233" y="847"/>
                    <a:pt x="2382" y="847"/>
                  </a:cubicBezTo>
                  <a:cubicBezTo>
                    <a:pt x="2086" y="847"/>
                    <a:pt x="1784" y="1011"/>
                    <a:pt x="1509" y="1451"/>
                  </a:cubicBezTo>
                  <a:cubicBezTo>
                    <a:pt x="1" y="3874"/>
                    <a:pt x="4633" y="5184"/>
                    <a:pt x="4633" y="5184"/>
                  </a:cubicBezTo>
                  <a:cubicBezTo>
                    <a:pt x="4633" y="5184"/>
                    <a:pt x="7969" y="583"/>
                    <a:pt x="5181" y="34"/>
                  </a:cubicBezTo>
                  <a:cubicBezTo>
                    <a:pt x="5074" y="11"/>
                    <a:pt x="4976" y="1"/>
                    <a:pt x="4886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740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36CF8-E5F6-40B8-9428-E819B8F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850" y="756595"/>
            <a:ext cx="6172200" cy="769200"/>
          </a:xfrm>
        </p:spPr>
        <p:txBody>
          <a:bodyPr/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chày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/ra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D2B0A-728A-4211-9DA1-98A7A1C2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950" y="2066693"/>
            <a:ext cx="6176100" cy="13612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xỉn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0407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36CF8-E5F6-40B8-9428-E819B8F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850" y="756595"/>
            <a:ext cx="6172200" cy="769200"/>
          </a:xfrm>
        </p:spPr>
        <p:txBody>
          <a:bodyPr/>
          <a:lstStyle/>
          <a:p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endParaRPr lang="en-US" sz="4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D2B0A-728A-4211-9DA1-98A7A1C2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950" y="2371493"/>
            <a:ext cx="6176100" cy="1056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155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36CF8-E5F6-40B8-9428-E819B8F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61" y="756595"/>
            <a:ext cx="6492889" cy="769200"/>
          </a:xfrm>
        </p:spPr>
        <p:txBody>
          <a:bodyPr/>
          <a:lstStyle/>
          <a:p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D2B0A-728A-4211-9DA1-98A7A1C2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950" y="2155902"/>
            <a:ext cx="6176100" cy="1271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E36CF8-E5F6-40B8-9428-E819B8F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61" y="756595"/>
            <a:ext cx="6492889" cy="769200"/>
          </a:xfrm>
        </p:spPr>
        <p:txBody>
          <a:bodyPr/>
          <a:lstStyle/>
          <a:p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Mò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endParaRPr lang="en-US" sz="4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D2B0A-728A-4211-9DA1-98A7A1C2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950" y="1605776"/>
            <a:ext cx="6176100" cy="18221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mò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0481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"/>
          <p:cNvSpPr/>
          <p:nvPr/>
        </p:nvSpPr>
        <p:spPr>
          <a:xfrm rot="4650376">
            <a:off x="-29413" y="672658"/>
            <a:ext cx="4991553" cy="3798194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>
            <a:off x="4840649" y="19505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5243058" y="17236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5225601" y="20778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2"/>
          <p:cNvGrpSpPr/>
          <p:nvPr/>
        </p:nvGrpSpPr>
        <p:grpSpPr>
          <a:xfrm>
            <a:off x="1112301" y="1005101"/>
            <a:ext cx="1738575" cy="3842624"/>
            <a:chOff x="1517611" y="853910"/>
            <a:chExt cx="1738575" cy="3842624"/>
          </a:xfrm>
        </p:grpSpPr>
        <p:sp>
          <p:nvSpPr>
            <p:cNvPr id="443" name="Google Shape;443;p32"/>
            <p:cNvSpPr/>
            <p:nvPr/>
          </p:nvSpPr>
          <p:spPr>
            <a:xfrm>
              <a:off x="1919302" y="2292504"/>
              <a:ext cx="1097203" cy="1268496"/>
            </a:xfrm>
            <a:custGeom>
              <a:avLst/>
              <a:gdLst/>
              <a:ahLst/>
              <a:cxnLst/>
              <a:rect l="l" t="t" r="r" b="b"/>
              <a:pathLst>
                <a:path w="23873" h="27600" extrusionOk="0">
                  <a:moveTo>
                    <a:pt x="5120" y="1"/>
                  </a:moveTo>
                  <a:cubicBezTo>
                    <a:pt x="3334" y="1"/>
                    <a:pt x="1786" y="1394"/>
                    <a:pt x="1655" y="3144"/>
                  </a:cubicBezTo>
                  <a:lnTo>
                    <a:pt x="167" y="23266"/>
                  </a:lnTo>
                  <a:cubicBezTo>
                    <a:pt x="0" y="25635"/>
                    <a:pt x="1596" y="27599"/>
                    <a:pt x="3739" y="27599"/>
                  </a:cubicBezTo>
                  <a:lnTo>
                    <a:pt x="20134" y="27599"/>
                  </a:lnTo>
                  <a:cubicBezTo>
                    <a:pt x="22277" y="27599"/>
                    <a:pt x="23872" y="25623"/>
                    <a:pt x="23705" y="23266"/>
                  </a:cubicBezTo>
                  <a:lnTo>
                    <a:pt x="22217" y="3144"/>
                  </a:lnTo>
                  <a:cubicBezTo>
                    <a:pt x="22086" y="1394"/>
                    <a:pt x="20538" y="1"/>
                    <a:pt x="18752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679069" y="2680268"/>
              <a:ext cx="420304" cy="555197"/>
            </a:xfrm>
            <a:custGeom>
              <a:avLst/>
              <a:gdLst/>
              <a:ahLst/>
              <a:cxnLst/>
              <a:rect l="l" t="t" r="r" b="b"/>
              <a:pathLst>
                <a:path w="9145" h="12080" extrusionOk="0">
                  <a:moveTo>
                    <a:pt x="6191" y="0"/>
                  </a:moveTo>
                  <a:cubicBezTo>
                    <a:pt x="5210" y="0"/>
                    <a:pt x="4276" y="558"/>
                    <a:pt x="3834" y="1494"/>
                  </a:cubicBezTo>
                  <a:lnTo>
                    <a:pt x="619" y="8387"/>
                  </a:lnTo>
                  <a:cubicBezTo>
                    <a:pt x="0" y="9697"/>
                    <a:pt x="572" y="11233"/>
                    <a:pt x="1870" y="11840"/>
                  </a:cubicBezTo>
                  <a:cubicBezTo>
                    <a:pt x="2084" y="11947"/>
                    <a:pt x="2346" y="12019"/>
                    <a:pt x="2584" y="12054"/>
                  </a:cubicBezTo>
                  <a:cubicBezTo>
                    <a:pt x="2705" y="12071"/>
                    <a:pt x="2826" y="12080"/>
                    <a:pt x="2946" y="12080"/>
                  </a:cubicBezTo>
                  <a:cubicBezTo>
                    <a:pt x="3921" y="12080"/>
                    <a:pt x="4867" y="11533"/>
                    <a:pt x="5322" y="10590"/>
                  </a:cubicBezTo>
                  <a:lnTo>
                    <a:pt x="8537" y="3696"/>
                  </a:lnTo>
                  <a:cubicBezTo>
                    <a:pt x="9144" y="2387"/>
                    <a:pt x="8573" y="863"/>
                    <a:pt x="7287" y="243"/>
                  </a:cubicBezTo>
                  <a:cubicBezTo>
                    <a:pt x="6930" y="78"/>
                    <a:pt x="6557" y="0"/>
                    <a:pt x="6191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2816717" y="2704581"/>
              <a:ext cx="438366" cy="546143"/>
            </a:xfrm>
            <a:custGeom>
              <a:avLst/>
              <a:gdLst/>
              <a:ahLst/>
              <a:cxnLst/>
              <a:rect l="l" t="t" r="r" b="b"/>
              <a:pathLst>
                <a:path w="9538" h="11883" extrusionOk="0">
                  <a:moveTo>
                    <a:pt x="2952" y="0"/>
                  </a:moveTo>
                  <a:cubicBezTo>
                    <a:pt x="2538" y="0"/>
                    <a:pt x="2117" y="100"/>
                    <a:pt x="1727" y="310"/>
                  </a:cubicBezTo>
                  <a:cubicBezTo>
                    <a:pt x="477" y="1000"/>
                    <a:pt x="0" y="2560"/>
                    <a:pt x="691" y="3822"/>
                  </a:cubicBezTo>
                  <a:lnTo>
                    <a:pt x="4298" y="10525"/>
                  </a:lnTo>
                  <a:cubicBezTo>
                    <a:pt x="4763" y="11383"/>
                    <a:pt x="5656" y="11883"/>
                    <a:pt x="6584" y="11883"/>
                  </a:cubicBezTo>
                  <a:cubicBezTo>
                    <a:pt x="7001" y="11883"/>
                    <a:pt x="7418" y="11787"/>
                    <a:pt x="7811" y="11561"/>
                  </a:cubicBezTo>
                  <a:cubicBezTo>
                    <a:pt x="9061" y="10882"/>
                    <a:pt x="9537" y="9311"/>
                    <a:pt x="8859" y="8049"/>
                  </a:cubicBezTo>
                  <a:lnTo>
                    <a:pt x="5239" y="1358"/>
                  </a:lnTo>
                  <a:cubicBezTo>
                    <a:pt x="4771" y="494"/>
                    <a:pt x="3876" y="0"/>
                    <a:pt x="2952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2012876" y="3322376"/>
              <a:ext cx="877744" cy="1257512"/>
            </a:xfrm>
            <a:custGeom>
              <a:avLst/>
              <a:gdLst/>
              <a:ahLst/>
              <a:cxnLst/>
              <a:rect l="l" t="t" r="r" b="b"/>
              <a:pathLst>
                <a:path w="19098" h="27361" extrusionOk="0">
                  <a:moveTo>
                    <a:pt x="0" y="0"/>
                  </a:moveTo>
                  <a:cubicBezTo>
                    <a:pt x="0" y="1"/>
                    <a:pt x="333" y="18455"/>
                    <a:pt x="1536" y="26099"/>
                  </a:cubicBezTo>
                  <a:cubicBezTo>
                    <a:pt x="1536" y="26099"/>
                    <a:pt x="3078" y="27355"/>
                    <a:pt x="5291" y="27355"/>
                  </a:cubicBezTo>
                  <a:cubicBezTo>
                    <a:pt x="6140" y="27355"/>
                    <a:pt x="7087" y="27170"/>
                    <a:pt x="8084" y="26658"/>
                  </a:cubicBezTo>
                  <a:lnTo>
                    <a:pt x="8513" y="9287"/>
                  </a:lnTo>
                  <a:lnTo>
                    <a:pt x="8513" y="9073"/>
                  </a:lnTo>
                  <a:cubicBezTo>
                    <a:pt x="9156" y="9049"/>
                    <a:pt x="9858" y="9049"/>
                    <a:pt x="10585" y="9049"/>
                  </a:cubicBezTo>
                  <a:lnTo>
                    <a:pt x="10585" y="9287"/>
                  </a:lnTo>
                  <a:lnTo>
                    <a:pt x="11013" y="26658"/>
                  </a:lnTo>
                  <a:cubicBezTo>
                    <a:pt x="12015" y="27174"/>
                    <a:pt x="12965" y="27360"/>
                    <a:pt x="13815" y="27360"/>
                  </a:cubicBezTo>
                  <a:cubicBezTo>
                    <a:pt x="16027" y="27360"/>
                    <a:pt x="17562" y="26099"/>
                    <a:pt x="17562" y="26099"/>
                  </a:cubicBezTo>
                  <a:cubicBezTo>
                    <a:pt x="18776" y="18455"/>
                    <a:pt x="19098" y="1"/>
                    <a:pt x="19098" y="0"/>
                  </a:cubicBezTo>
                  <a:lnTo>
                    <a:pt x="19098" y="0"/>
                  </a:lnTo>
                  <a:lnTo>
                    <a:pt x="15038" y="822"/>
                  </a:lnTo>
                  <a:lnTo>
                    <a:pt x="3834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2266208" y="3726318"/>
              <a:ext cx="374896" cy="13053"/>
            </a:xfrm>
            <a:custGeom>
              <a:avLst/>
              <a:gdLst/>
              <a:ahLst/>
              <a:cxnLst/>
              <a:rect l="l" t="t" r="r" b="b"/>
              <a:pathLst>
                <a:path w="8157" h="284" extrusionOk="0">
                  <a:moveTo>
                    <a:pt x="5113" y="1"/>
                  </a:moveTo>
                  <a:cubicBezTo>
                    <a:pt x="4767" y="1"/>
                    <a:pt x="4420" y="4"/>
                    <a:pt x="4073" y="10"/>
                  </a:cubicBezTo>
                  <a:cubicBezTo>
                    <a:pt x="3406" y="10"/>
                    <a:pt x="2739" y="34"/>
                    <a:pt x="2072" y="46"/>
                  </a:cubicBezTo>
                  <a:cubicBezTo>
                    <a:pt x="1394" y="81"/>
                    <a:pt x="727" y="105"/>
                    <a:pt x="60" y="153"/>
                  </a:cubicBezTo>
                  <a:cubicBezTo>
                    <a:pt x="24" y="165"/>
                    <a:pt x="1" y="189"/>
                    <a:pt x="1" y="212"/>
                  </a:cubicBezTo>
                  <a:cubicBezTo>
                    <a:pt x="1" y="236"/>
                    <a:pt x="24" y="272"/>
                    <a:pt x="60" y="272"/>
                  </a:cubicBezTo>
                  <a:cubicBezTo>
                    <a:pt x="727" y="284"/>
                    <a:pt x="1394" y="284"/>
                    <a:pt x="2072" y="284"/>
                  </a:cubicBezTo>
                  <a:lnTo>
                    <a:pt x="4073" y="260"/>
                  </a:lnTo>
                  <a:lnTo>
                    <a:pt x="8097" y="189"/>
                  </a:lnTo>
                  <a:cubicBezTo>
                    <a:pt x="8121" y="189"/>
                    <a:pt x="8156" y="153"/>
                    <a:pt x="8156" y="129"/>
                  </a:cubicBezTo>
                  <a:cubicBezTo>
                    <a:pt x="8156" y="93"/>
                    <a:pt x="8121" y="70"/>
                    <a:pt x="8097" y="70"/>
                  </a:cubicBezTo>
                  <a:cubicBezTo>
                    <a:pt x="7099" y="25"/>
                    <a:pt x="6108" y="1"/>
                    <a:pt x="5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2441867" y="3273106"/>
              <a:ext cx="13742" cy="374896"/>
            </a:xfrm>
            <a:custGeom>
              <a:avLst/>
              <a:gdLst/>
              <a:ahLst/>
              <a:cxnLst/>
              <a:rect l="l" t="t" r="r" b="b"/>
              <a:pathLst>
                <a:path w="299" h="8157" extrusionOk="0">
                  <a:moveTo>
                    <a:pt x="155" y="1"/>
                  </a:moveTo>
                  <a:cubicBezTo>
                    <a:pt x="120" y="1"/>
                    <a:pt x="96" y="25"/>
                    <a:pt x="96" y="60"/>
                  </a:cubicBezTo>
                  <a:cubicBezTo>
                    <a:pt x="48" y="727"/>
                    <a:pt x="36" y="1394"/>
                    <a:pt x="12" y="2072"/>
                  </a:cubicBezTo>
                  <a:cubicBezTo>
                    <a:pt x="12" y="2739"/>
                    <a:pt x="1" y="3406"/>
                    <a:pt x="12" y="4073"/>
                  </a:cubicBezTo>
                  <a:cubicBezTo>
                    <a:pt x="36" y="5418"/>
                    <a:pt x="48" y="6752"/>
                    <a:pt x="179" y="8097"/>
                  </a:cubicBezTo>
                  <a:cubicBezTo>
                    <a:pt x="179" y="8121"/>
                    <a:pt x="215" y="8157"/>
                    <a:pt x="239" y="8157"/>
                  </a:cubicBezTo>
                  <a:cubicBezTo>
                    <a:pt x="274" y="8157"/>
                    <a:pt x="298" y="8121"/>
                    <a:pt x="298" y="8097"/>
                  </a:cubicBezTo>
                  <a:cubicBezTo>
                    <a:pt x="274" y="7430"/>
                    <a:pt x="274" y="6752"/>
                    <a:pt x="274" y="6085"/>
                  </a:cubicBezTo>
                  <a:lnTo>
                    <a:pt x="274" y="4073"/>
                  </a:lnTo>
                  <a:lnTo>
                    <a:pt x="274" y="2072"/>
                  </a:lnTo>
                  <a:cubicBezTo>
                    <a:pt x="251" y="1394"/>
                    <a:pt x="251" y="727"/>
                    <a:pt x="227" y="60"/>
                  </a:cubicBezTo>
                  <a:cubicBezTo>
                    <a:pt x="227" y="25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2448991" y="3390212"/>
              <a:ext cx="63517" cy="238211"/>
            </a:xfrm>
            <a:custGeom>
              <a:avLst/>
              <a:gdLst/>
              <a:ahLst/>
              <a:cxnLst/>
              <a:rect l="l" t="t" r="r" b="b"/>
              <a:pathLst>
                <a:path w="1382" h="5183" extrusionOk="0">
                  <a:moveTo>
                    <a:pt x="1227" y="1"/>
                  </a:moveTo>
                  <a:cubicBezTo>
                    <a:pt x="1203" y="1"/>
                    <a:pt x="1167" y="25"/>
                    <a:pt x="1167" y="60"/>
                  </a:cubicBezTo>
                  <a:cubicBezTo>
                    <a:pt x="1155" y="989"/>
                    <a:pt x="1143" y="1930"/>
                    <a:pt x="1084" y="2870"/>
                  </a:cubicBezTo>
                  <a:cubicBezTo>
                    <a:pt x="1036" y="3334"/>
                    <a:pt x="1012" y="3811"/>
                    <a:pt x="893" y="4239"/>
                  </a:cubicBezTo>
                  <a:cubicBezTo>
                    <a:pt x="834" y="4466"/>
                    <a:pt x="750" y="4668"/>
                    <a:pt x="619" y="4835"/>
                  </a:cubicBezTo>
                  <a:cubicBezTo>
                    <a:pt x="526" y="4965"/>
                    <a:pt x="368" y="5044"/>
                    <a:pt x="212" y="5044"/>
                  </a:cubicBezTo>
                  <a:cubicBezTo>
                    <a:pt x="169" y="5044"/>
                    <a:pt x="125" y="5038"/>
                    <a:pt x="84" y="5025"/>
                  </a:cubicBezTo>
                  <a:cubicBezTo>
                    <a:pt x="78" y="5022"/>
                    <a:pt x="71" y="5021"/>
                    <a:pt x="64" y="5021"/>
                  </a:cubicBezTo>
                  <a:cubicBezTo>
                    <a:pt x="43" y="5021"/>
                    <a:pt x="21" y="5034"/>
                    <a:pt x="12" y="5061"/>
                  </a:cubicBezTo>
                  <a:cubicBezTo>
                    <a:pt x="0" y="5085"/>
                    <a:pt x="12" y="5120"/>
                    <a:pt x="36" y="5132"/>
                  </a:cubicBezTo>
                  <a:cubicBezTo>
                    <a:pt x="108" y="5167"/>
                    <a:pt x="185" y="5182"/>
                    <a:pt x="261" y="5182"/>
                  </a:cubicBezTo>
                  <a:cubicBezTo>
                    <a:pt x="449" y="5182"/>
                    <a:pt x="635" y="5089"/>
                    <a:pt x="762" y="4954"/>
                  </a:cubicBezTo>
                  <a:cubicBezTo>
                    <a:pt x="941" y="4763"/>
                    <a:pt x="1048" y="4537"/>
                    <a:pt x="1120" y="4299"/>
                  </a:cubicBezTo>
                  <a:cubicBezTo>
                    <a:pt x="1262" y="3835"/>
                    <a:pt x="1298" y="3358"/>
                    <a:pt x="1334" y="2882"/>
                  </a:cubicBezTo>
                  <a:cubicBezTo>
                    <a:pt x="1381" y="1941"/>
                    <a:pt x="1358" y="989"/>
                    <a:pt x="1286" y="60"/>
                  </a:cubicBezTo>
                  <a:cubicBezTo>
                    <a:pt x="1286" y="25"/>
                    <a:pt x="1262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2026526" y="3363969"/>
              <a:ext cx="113337" cy="188942"/>
            </a:xfrm>
            <a:custGeom>
              <a:avLst/>
              <a:gdLst/>
              <a:ahLst/>
              <a:cxnLst/>
              <a:rect l="l" t="t" r="r" b="b"/>
              <a:pathLst>
                <a:path w="2466" h="4111" extrusionOk="0">
                  <a:moveTo>
                    <a:pt x="2370" y="0"/>
                  </a:moveTo>
                  <a:cubicBezTo>
                    <a:pt x="2346" y="0"/>
                    <a:pt x="2311" y="24"/>
                    <a:pt x="2311" y="60"/>
                  </a:cubicBezTo>
                  <a:lnTo>
                    <a:pt x="2311" y="72"/>
                  </a:lnTo>
                  <a:cubicBezTo>
                    <a:pt x="2299" y="286"/>
                    <a:pt x="2299" y="488"/>
                    <a:pt x="2287" y="691"/>
                  </a:cubicBezTo>
                  <a:cubicBezTo>
                    <a:pt x="2239" y="893"/>
                    <a:pt x="2239" y="1084"/>
                    <a:pt x="2180" y="1286"/>
                  </a:cubicBezTo>
                  <a:lnTo>
                    <a:pt x="2108" y="1560"/>
                  </a:lnTo>
                  <a:lnTo>
                    <a:pt x="2001" y="1846"/>
                  </a:lnTo>
                  <a:cubicBezTo>
                    <a:pt x="1965" y="1929"/>
                    <a:pt x="1918" y="2024"/>
                    <a:pt x="1882" y="2108"/>
                  </a:cubicBezTo>
                  <a:cubicBezTo>
                    <a:pt x="1834" y="2203"/>
                    <a:pt x="1810" y="2310"/>
                    <a:pt x="1751" y="2381"/>
                  </a:cubicBezTo>
                  <a:cubicBezTo>
                    <a:pt x="1549" y="2727"/>
                    <a:pt x="1298" y="3036"/>
                    <a:pt x="1013" y="3298"/>
                  </a:cubicBezTo>
                  <a:cubicBezTo>
                    <a:pt x="739" y="3572"/>
                    <a:pt x="406" y="3810"/>
                    <a:pt x="48" y="3989"/>
                  </a:cubicBezTo>
                  <a:cubicBezTo>
                    <a:pt x="25" y="4001"/>
                    <a:pt x="1" y="4036"/>
                    <a:pt x="48" y="4060"/>
                  </a:cubicBezTo>
                  <a:cubicBezTo>
                    <a:pt x="58" y="4090"/>
                    <a:pt x="84" y="4111"/>
                    <a:pt x="106" y="4111"/>
                  </a:cubicBezTo>
                  <a:cubicBezTo>
                    <a:pt x="111" y="4111"/>
                    <a:pt x="116" y="4110"/>
                    <a:pt x="120" y="4108"/>
                  </a:cubicBezTo>
                  <a:cubicBezTo>
                    <a:pt x="525" y="3977"/>
                    <a:pt x="882" y="3751"/>
                    <a:pt x="1215" y="3489"/>
                  </a:cubicBezTo>
                  <a:cubicBezTo>
                    <a:pt x="1525" y="3203"/>
                    <a:pt x="1810" y="2870"/>
                    <a:pt x="2001" y="2501"/>
                  </a:cubicBezTo>
                  <a:cubicBezTo>
                    <a:pt x="2060" y="2417"/>
                    <a:pt x="2084" y="2310"/>
                    <a:pt x="2132" y="2215"/>
                  </a:cubicBezTo>
                  <a:cubicBezTo>
                    <a:pt x="2180" y="2120"/>
                    <a:pt x="2227" y="2024"/>
                    <a:pt x="2251" y="1917"/>
                  </a:cubicBezTo>
                  <a:lnTo>
                    <a:pt x="2346" y="1619"/>
                  </a:lnTo>
                  <a:lnTo>
                    <a:pt x="2406" y="1310"/>
                  </a:lnTo>
                  <a:cubicBezTo>
                    <a:pt x="2430" y="1203"/>
                    <a:pt x="2441" y="1107"/>
                    <a:pt x="2441" y="1000"/>
                  </a:cubicBezTo>
                  <a:lnTo>
                    <a:pt x="2465" y="691"/>
                  </a:lnTo>
                  <a:cubicBezTo>
                    <a:pt x="2465" y="476"/>
                    <a:pt x="2441" y="262"/>
                    <a:pt x="2430" y="60"/>
                  </a:cubicBezTo>
                  <a:cubicBezTo>
                    <a:pt x="2430" y="36"/>
                    <a:pt x="2406" y="0"/>
                    <a:pt x="2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2781695" y="3363969"/>
              <a:ext cx="113291" cy="188804"/>
            </a:xfrm>
            <a:custGeom>
              <a:avLst/>
              <a:gdLst/>
              <a:ahLst/>
              <a:cxnLst/>
              <a:rect l="l" t="t" r="r" b="b"/>
              <a:pathLst>
                <a:path w="2465" h="4108" extrusionOk="0">
                  <a:moveTo>
                    <a:pt x="96" y="0"/>
                  </a:moveTo>
                  <a:cubicBezTo>
                    <a:pt x="60" y="0"/>
                    <a:pt x="36" y="24"/>
                    <a:pt x="36" y="60"/>
                  </a:cubicBezTo>
                  <a:cubicBezTo>
                    <a:pt x="24" y="262"/>
                    <a:pt x="0" y="476"/>
                    <a:pt x="0" y="679"/>
                  </a:cubicBezTo>
                  <a:lnTo>
                    <a:pt x="24" y="1000"/>
                  </a:lnTo>
                  <a:cubicBezTo>
                    <a:pt x="24" y="1107"/>
                    <a:pt x="36" y="1203"/>
                    <a:pt x="60" y="1310"/>
                  </a:cubicBezTo>
                  <a:lnTo>
                    <a:pt x="119" y="1619"/>
                  </a:lnTo>
                  <a:lnTo>
                    <a:pt x="215" y="1917"/>
                  </a:lnTo>
                  <a:cubicBezTo>
                    <a:pt x="238" y="2024"/>
                    <a:pt x="286" y="2131"/>
                    <a:pt x="334" y="2215"/>
                  </a:cubicBezTo>
                  <a:cubicBezTo>
                    <a:pt x="381" y="2310"/>
                    <a:pt x="405" y="2405"/>
                    <a:pt x="465" y="2501"/>
                  </a:cubicBezTo>
                  <a:cubicBezTo>
                    <a:pt x="655" y="2870"/>
                    <a:pt x="941" y="3203"/>
                    <a:pt x="1250" y="3489"/>
                  </a:cubicBezTo>
                  <a:cubicBezTo>
                    <a:pt x="1560" y="3763"/>
                    <a:pt x="1941" y="3977"/>
                    <a:pt x="2346" y="4108"/>
                  </a:cubicBezTo>
                  <a:cubicBezTo>
                    <a:pt x="2370" y="4108"/>
                    <a:pt x="2405" y="4108"/>
                    <a:pt x="2441" y="4060"/>
                  </a:cubicBezTo>
                  <a:cubicBezTo>
                    <a:pt x="2465" y="4036"/>
                    <a:pt x="2441" y="4001"/>
                    <a:pt x="2417" y="3989"/>
                  </a:cubicBezTo>
                  <a:cubicBezTo>
                    <a:pt x="2072" y="3810"/>
                    <a:pt x="1727" y="3572"/>
                    <a:pt x="1453" y="3298"/>
                  </a:cubicBezTo>
                  <a:cubicBezTo>
                    <a:pt x="1167" y="3036"/>
                    <a:pt x="917" y="2727"/>
                    <a:pt x="715" y="2381"/>
                  </a:cubicBezTo>
                  <a:cubicBezTo>
                    <a:pt x="655" y="2286"/>
                    <a:pt x="631" y="2203"/>
                    <a:pt x="584" y="2108"/>
                  </a:cubicBezTo>
                  <a:cubicBezTo>
                    <a:pt x="536" y="2024"/>
                    <a:pt x="500" y="1929"/>
                    <a:pt x="465" y="1846"/>
                  </a:cubicBezTo>
                  <a:lnTo>
                    <a:pt x="358" y="1560"/>
                  </a:lnTo>
                  <a:lnTo>
                    <a:pt x="286" y="1274"/>
                  </a:lnTo>
                  <a:cubicBezTo>
                    <a:pt x="227" y="1084"/>
                    <a:pt x="227" y="881"/>
                    <a:pt x="179" y="679"/>
                  </a:cubicBezTo>
                  <a:cubicBezTo>
                    <a:pt x="167" y="476"/>
                    <a:pt x="167" y="286"/>
                    <a:pt x="155" y="72"/>
                  </a:cubicBezTo>
                  <a:lnTo>
                    <a:pt x="155" y="60"/>
                  </a:lnTo>
                  <a:cubicBezTo>
                    <a:pt x="155" y="24"/>
                    <a:pt x="119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977855" y="3295029"/>
              <a:ext cx="950545" cy="166927"/>
            </a:xfrm>
            <a:custGeom>
              <a:avLst/>
              <a:gdLst/>
              <a:ahLst/>
              <a:cxnLst/>
              <a:rect l="l" t="t" r="r" b="b"/>
              <a:pathLst>
                <a:path w="20682" h="3632" extrusionOk="0">
                  <a:moveTo>
                    <a:pt x="20538" y="0"/>
                  </a:moveTo>
                  <a:cubicBezTo>
                    <a:pt x="16288" y="905"/>
                    <a:pt x="12299" y="1214"/>
                    <a:pt x="8858" y="1214"/>
                  </a:cubicBezTo>
                  <a:cubicBezTo>
                    <a:pt x="7156" y="1203"/>
                    <a:pt x="5608" y="1131"/>
                    <a:pt x="4203" y="1024"/>
                  </a:cubicBezTo>
                  <a:cubicBezTo>
                    <a:pt x="2715" y="905"/>
                    <a:pt x="1334" y="738"/>
                    <a:pt x="95" y="548"/>
                  </a:cubicBezTo>
                  <a:lnTo>
                    <a:pt x="0" y="1584"/>
                  </a:lnTo>
                  <a:cubicBezTo>
                    <a:pt x="0" y="1584"/>
                    <a:pt x="4429" y="3596"/>
                    <a:pt x="10335" y="3631"/>
                  </a:cubicBezTo>
                  <a:lnTo>
                    <a:pt x="10513" y="3631"/>
                  </a:lnTo>
                  <a:cubicBezTo>
                    <a:pt x="16407" y="3596"/>
                    <a:pt x="20681" y="1584"/>
                    <a:pt x="20681" y="1584"/>
                  </a:cubicBezTo>
                  <a:lnTo>
                    <a:pt x="20538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1987139" y="3136881"/>
              <a:ext cx="928668" cy="154426"/>
            </a:xfrm>
            <a:custGeom>
              <a:avLst/>
              <a:gdLst/>
              <a:ahLst/>
              <a:cxnLst/>
              <a:rect l="l" t="t" r="r" b="b"/>
              <a:pathLst>
                <a:path w="20206" h="3360" extrusionOk="0">
                  <a:moveTo>
                    <a:pt x="20027" y="0"/>
                  </a:moveTo>
                  <a:cubicBezTo>
                    <a:pt x="15871" y="857"/>
                    <a:pt x="11990" y="1155"/>
                    <a:pt x="8632" y="1155"/>
                  </a:cubicBezTo>
                  <a:cubicBezTo>
                    <a:pt x="6954" y="1143"/>
                    <a:pt x="5406" y="1072"/>
                    <a:pt x="4001" y="965"/>
                  </a:cubicBezTo>
                  <a:cubicBezTo>
                    <a:pt x="2620" y="857"/>
                    <a:pt x="1334" y="703"/>
                    <a:pt x="179" y="536"/>
                  </a:cubicBezTo>
                  <a:lnTo>
                    <a:pt x="0" y="2691"/>
                  </a:lnTo>
                  <a:cubicBezTo>
                    <a:pt x="1251" y="2881"/>
                    <a:pt x="2632" y="3048"/>
                    <a:pt x="4132" y="3179"/>
                  </a:cubicBezTo>
                  <a:cubicBezTo>
                    <a:pt x="5489" y="3288"/>
                    <a:pt x="7007" y="3360"/>
                    <a:pt x="8654" y="3360"/>
                  </a:cubicBezTo>
                  <a:cubicBezTo>
                    <a:pt x="12050" y="3360"/>
                    <a:pt x="15996" y="3053"/>
                    <a:pt x="20205" y="2131"/>
                  </a:cubicBezTo>
                  <a:lnTo>
                    <a:pt x="20027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2000283" y="2979284"/>
              <a:ext cx="902930" cy="151438"/>
            </a:xfrm>
            <a:custGeom>
              <a:avLst/>
              <a:gdLst/>
              <a:ahLst/>
              <a:cxnLst/>
              <a:rect l="l" t="t" r="r" b="b"/>
              <a:pathLst>
                <a:path w="19646" h="3295" extrusionOk="0">
                  <a:moveTo>
                    <a:pt x="19455" y="0"/>
                  </a:moveTo>
                  <a:cubicBezTo>
                    <a:pt x="15407" y="822"/>
                    <a:pt x="11621" y="1107"/>
                    <a:pt x="8335" y="1107"/>
                  </a:cubicBezTo>
                  <a:cubicBezTo>
                    <a:pt x="6668" y="1084"/>
                    <a:pt x="5120" y="1000"/>
                    <a:pt x="3715" y="893"/>
                  </a:cubicBezTo>
                  <a:cubicBezTo>
                    <a:pt x="2453" y="798"/>
                    <a:pt x="1262" y="655"/>
                    <a:pt x="179" y="512"/>
                  </a:cubicBezTo>
                  <a:lnTo>
                    <a:pt x="0" y="2667"/>
                  </a:lnTo>
                  <a:cubicBezTo>
                    <a:pt x="1167" y="2846"/>
                    <a:pt x="2465" y="3001"/>
                    <a:pt x="3846" y="3120"/>
                  </a:cubicBezTo>
                  <a:cubicBezTo>
                    <a:pt x="5190" y="3225"/>
                    <a:pt x="6692" y="3295"/>
                    <a:pt x="8321" y="3295"/>
                  </a:cubicBezTo>
                  <a:cubicBezTo>
                    <a:pt x="11655" y="3295"/>
                    <a:pt x="15518" y="3003"/>
                    <a:pt x="19646" y="2131"/>
                  </a:cubicBezTo>
                  <a:lnTo>
                    <a:pt x="19455" y="0"/>
                  </a:ln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946096" y="2377346"/>
              <a:ext cx="983360" cy="110212"/>
            </a:xfrm>
            <a:custGeom>
              <a:avLst/>
              <a:gdLst/>
              <a:ahLst/>
              <a:cxnLst/>
              <a:rect l="l" t="t" r="r" b="b"/>
              <a:pathLst>
                <a:path w="21396" h="2398" extrusionOk="0">
                  <a:moveTo>
                    <a:pt x="8381" y="0"/>
                  </a:moveTo>
                  <a:cubicBezTo>
                    <a:pt x="6939" y="0"/>
                    <a:pt x="5096" y="54"/>
                    <a:pt x="3168" y="250"/>
                  </a:cubicBezTo>
                  <a:cubicBezTo>
                    <a:pt x="1929" y="381"/>
                    <a:pt x="882" y="881"/>
                    <a:pt x="0" y="1584"/>
                  </a:cubicBezTo>
                  <a:cubicBezTo>
                    <a:pt x="1453" y="1834"/>
                    <a:pt x="3168" y="2060"/>
                    <a:pt x="5061" y="2227"/>
                  </a:cubicBezTo>
                  <a:cubicBezTo>
                    <a:pt x="6393" y="2329"/>
                    <a:pt x="7888" y="2397"/>
                    <a:pt x="9511" y="2397"/>
                  </a:cubicBezTo>
                  <a:cubicBezTo>
                    <a:pt x="12994" y="2397"/>
                    <a:pt x="17067" y="2082"/>
                    <a:pt x="21396" y="1108"/>
                  </a:cubicBezTo>
                  <a:cubicBezTo>
                    <a:pt x="20670" y="667"/>
                    <a:pt x="19836" y="346"/>
                    <a:pt x="18896" y="250"/>
                  </a:cubicBezTo>
                  <a:cubicBezTo>
                    <a:pt x="16944" y="63"/>
                    <a:pt x="15107" y="13"/>
                    <a:pt x="13694" y="13"/>
                  </a:cubicBezTo>
                  <a:cubicBezTo>
                    <a:pt x="12408" y="13"/>
                    <a:pt x="11473" y="55"/>
                    <a:pt x="11121" y="72"/>
                  </a:cubicBezTo>
                  <a:cubicBezTo>
                    <a:pt x="10745" y="49"/>
                    <a:pt x="9742" y="0"/>
                    <a:pt x="838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833357" y="2475287"/>
              <a:ext cx="1221433" cy="173223"/>
            </a:xfrm>
            <a:custGeom>
              <a:avLst/>
              <a:gdLst/>
              <a:ahLst/>
              <a:cxnLst/>
              <a:rect l="l" t="t" r="r" b="b"/>
              <a:pathLst>
                <a:path w="26576" h="3769" extrusionOk="0">
                  <a:moveTo>
                    <a:pt x="25147" y="1"/>
                  </a:moveTo>
                  <a:cubicBezTo>
                    <a:pt x="20337" y="1179"/>
                    <a:pt x="15836" y="1572"/>
                    <a:pt x="11990" y="1572"/>
                  </a:cubicBezTo>
                  <a:cubicBezTo>
                    <a:pt x="10312" y="1572"/>
                    <a:pt x="8752" y="1489"/>
                    <a:pt x="7359" y="1394"/>
                  </a:cubicBezTo>
                  <a:cubicBezTo>
                    <a:pt x="5025" y="1191"/>
                    <a:pt x="2989" y="893"/>
                    <a:pt x="1310" y="584"/>
                  </a:cubicBezTo>
                  <a:cubicBezTo>
                    <a:pt x="799" y="1179"/>
                    <a:pt x="358" y="1834"/>
                    <a:pt x="1" y="2489"/>
                  </a:cubicBezTo>
                  <a:cubicBezTo>
                    <a:pt x="1858" y="2906"/>
                    <a:pt x="4442" y="3358"/>
                    <a:pt x="7514" y="3608"/>
                  </a:cubicBezTo>
                  <a:cubicBezTo>
                    <a:pt x="8815" y="3705"/>
                    <a:pt x="10265" y="3768"/>
                    <a:pt x="11835" y="3768"/>
                  </a:cubicBezTo>
                  <a:cubicBezTo>
                    <a:pt x="16069" y="3768"/>
                    <a:pt x="21173" y="3306"/>
                    <a:pt x="26576" y="1786"/>
                  </a:cubicBezTo>
                  <a:cubicBezTo>
                    <a:pt x="26171" y="1167"/>
                    <a:pt x="25694" y="560"/>
                    <a:pt x="25147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770437" y="2611558"/>
              <a:ext cx="1353292" cy="198271"/>
            </a:xfrm>
            <a:custGeom>
              <a:avLst/>
              <a:gdLst/>
              <a:ahLst/>
              <a:cxnLst/>
              <a:rect l="l" t="t" r="r" b="b"/>
              <a:pathLst>
                <a:path w="29445" h="4314" extrusionOk="0">
                  <a:moveTo>
                    <a:pt x="28611" y="0"/>
                  </a:moveTo>
                  <a:cubicBezTo>
                    <a:pt x="23039" y="1596"/>
                    <a:pt x="17753" y="2096"/>
                    <a:pt x="13359" y="2096"/>
                  </a:cubicBezTo>
                  <a:cubicBezTo>
                    <a:pt x="11681" y="2096"/>
                    <a:pt x="10121" y="2024"/>
                    <a:pt x="8728" y="1917"/>
                  </a:cubicBezTo>
                  <a:cubicBezTo>
                    <a:pt x="5418" y="1655"/>
                    <a:pt x="2679" y="1143"/>
                    <a:pt x="751" y="715"/>
                  </a:cubicBezTo>
                  <a:cubicBezTo>
                    <a:pt x="417" y="1477"/>
                    <a:pt x="155" y="2155"/>
                    <a:pt x="1" y="2691"/>
                  </a:cubicBezTo>
                  <a:cubicBezTo>
                    <a:pt x="1858" y="3167"/>
                    <a:pt x="4965" y="3822"/>
                    <a:pt x="8883" y="4132"/>
                  </a:cubicBezTo>
                  <a:cubicBezTo>
                    <a:pt x="10235" y="4241"/>
                    <a:pt x="11748" y="4313"/>
                    <a:pt x="13389" y="4313"/>
                  </a:cubicBezTo>
                  <a:cubicBezTo>
                    <a:pt x="17978" y="4313"/>
                    <a:pt x="23569" y="3752"/>
                    <a:pt x="29445" y="1893"/>
                  </a:cubicBezTo>
                  <a:cubicBezTo>
                    <a:pt x="29242" y="1322"/>
                    <a:pt x="28957" y="667"/>
                    <a:pt x="28611" y="0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774804" y="2754356"/>
              <a:ext cx="1374664" cy="215874"/>
            </a:xfrm>
            <a:custGeom>
              <a:avLst/>
              <a:gdLst/>
              <a:ahLst/>
              <a:cxnLst/>
              <a:rect l="l" t="t" r="r" b="b"/>
              <a:pathLst>
                <a:path w="29910" h="4697" extrusionOk="0">
                  <a:moveTo>
                    <a:pt x="29755" y="1"/>
                  </a:moveTo>
                  <a:cubicBezTo>
                    <a:pt x="23718" y="1918"/>
                    <a:pt x="17967" y="2501"/>
                    <a:pt x="13252" y="2501"/>
                  </a:cubicBezTo>
                  <a:cubicBezTo>
                    <a:pt x="11574" y="2477"/>
                    <a:pt x="10026" y="2406"/>
                    <a:pt x="8621" y="2299"/>
                  </a:cubicBezTo>
                  <a:cubicBezTo>
                    <a:pt x="4918" y="2001"/>
                    <a:pt x="1942" y="1406"/>
                    <a:pt x="1" y="941"/>
                  </a:cubicBezTo>
                  <a:lnTo>
                    <a:pt x="1" y="941"/>
                  </a:lnTo>
                  <a:cubicBezTo>
                    <a:pt x="890" y="1704"/>
                    <a:pt x="3013" y="3363"/>
                    <a:pt x="5053" y="3363"/>
                  </a:cubicBezTo>
                  <a:cubicBezTo>
                    <a:pt x="5115" y="3363"/>
                    <a:pt x="5177" y="3361"/>
                    <a:pt x="5240" y="3358"/>
                  </a:cubicBezTo>
                  <a:lnTo>
                    <a:pt x="5240" y="3358"/>
                  </a:lnTo>
                  <a:lnTo>
                    <a:pt x="5180" y="4108"/>
                  </a:lnTo>
                  <a:cubicBezTo>
                    <a:pt x="6287" y="4275"/>
                    <a:pt x="7478" y="4406"/>
                    <a:pt x="8752" y="4513"/>
                  </a:cubicBezTo>
                  <a:cubicBezTo>
                    <a:pt x="10101" y="4625"/>
                    <a:pt x="11611" y="4696"/>
                    <a:pt x="13247" y="4696"/>
                  </a:cubicBezTo>
                  <a:cubicBezTo>
                    <a:pt x="16504" y="4696"/>
                    <a:pt x="20264" y="4413"/>
                    <a:pt x="24266" y="3596"/>
                  </a:cubicBezTo>
                  <a:lnTo>
                    <a:pt x="24254" y="3370"/>
                  </a:lnTo>
                  <a:lnTo>
                    <a:pt x="24254" y="3370"/>
                  </a:lnTo>
                  <a:cubicBezTo>
                    <a:pt x="24328" y="3375"/>
                    <a:pt x="24402" y="3377"/>
                    <a:pt x="24477" y="3377"/>
                  </a:cubicBezTo>
                  <a:cubicBezTo>
                    <a:pt x="27116" y="3377"/>
                    <a:pt x="29909" y="584"/>
                    <a:pt x="29909" y="584"/>
                  </a:cubicBezTo>
                  <a:cubicBezTo>
                    <a:pt x="29909" y="584"/>
                    <a:pt x="29862" y="382"/>
                    <a:pt x="29755" y="1"/>
                  </a:cubicBezTo>
                  <a:close/>
                </a:path>
              </a:pathLst>
            </a:custGeom>
            <a:solidFill>
              <a:srgbClr val="E43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892461" y="2428224"/>
              <a:ext cx="1096652" cy="119358"/>
            </a:xfrm>
            <a:custGeom>
              <a:avLst/>
              <a:gdLst/>
              <a:ahLst/>
              <a:cxnLst/>
              <a:rect l="l" t="t" r="r" b="b"/>
              <a:pathLst>
                <a:path w="23861" h="2597" extrusionOk="0">
                  <a:moveTo>
                    <a:pt x="22563" y="1"/>
                  </a:moveTo>
                  <a:cubicBezTo>
                    <a:pt x="18234" y="975"/>
                    <a:pt x="14172" y="1290"/>
                    <a:pt x="10685" y="1290"/>
                  </a:cubicBezTo>
                  <a:cubicBezTo>
                    <a:pt x="9060" y="1290"/>
                    <a:pt x="7559" y="1222"/>
                    <a:pt x="6216" y="1120"/>
                  </a:cubicBezTo>
                  <a:cubicBezTo>
                    <a:pt x="4323" y="965"/>
                    <a:pt x="2620" y="727"/>
                    <a:pt x="1156" y="477"/>
                  </a:cubicBezTo>
                  <a:cubicBezTo>
                    <a:pt x="739" y="810"/>
                    <a:pt x="346" y="1191"/>
                    <a:pt x="1" y="1596"/>
                  </a:cubicBezTo>
                  <a:cubicBezTo>
                    <a:pt x="1691" y="1906"/>
                    <a:pt x="3727" y="2215"/>
                    <a:pt x="6061" y="2394"/>
                  </a:cubicBezTo>
                  <a:cubicBezTo>
                    <a:pt x="7466" y="2513"/>
                    <a:pt x="9014" y="2596"/>
                    <a:pt x="10704" y="2596"/>
                  </a:cubicBezTo>
                  <a:cubicBezTo>
                    <a:pt x="14550" y="2596"/>
                    <a:pt x="19051" y="2203"/>
                    <a:pt x="23861" y="1025"/>
                  </a:cubicBezTo>
                  <a:cubicBezTo>
                    <a:pt x="23480" y="644"/>
                    <a:pt x="23039" y="298"/>
                    <a:pt x="22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804356" y="2557371"/>
              <a:ext cx="1281089" cy="150519"/>
            </a:xfrm>
            <a:custGeom>
              <a:avLst/>
              <a:gdLst/>
              <a:ahLst/>
              <a:cxnLst/>
              <a:rect l="l" t="t" r="r" b="b"/>
              <a:pathLst>
                <a:path w="27874" h="3275" extrusionOk="0">
                  <a:moveTo>
                    <a:pt x="27207" y="0"/>
                  </a:moveTo>
                  <a:cubicBezTo>
                    <a:pt x="21878" y="1508"/>
                    <a:pt x="16840" y="1980"/>
                    <a:pt x="12637" y="1980"/>
                  </a:cubicBezTo>
                  <a:cubicBezTo>
                    <a:pt x="10998" y="1980"/>
                    <a:pt x="9486" y="1909"/>
                    <a:pt x="8133" y="1798"/>
                  </a:cubicBezTo>
                  <a:cubicBezTo>
                    <a:pt x="5061" y="1560"/>
                    <a:pt x="2477" y="1108"/>
                    <a:pt x="608" y="691"/>
                  </a:cubicBezTo>
                  <a:cubicBezTo>
                    <a:pt x="394" y="1096"/>
                    <a:pt x="179" y="1489"/>
                    <a:pt x="1" y="1882"/>
                  </a:cubicBezTo>
                  <a:cubicBezTo>
                    <a:pt x="1918" y="2310"/>
                    <a:pt x="4656" y="2810"/>
                    <a:pt x="7978" y="3084"/>
                  </a:cubicBezTo>
                  <a:cubicBezTo>
                    <a:pt x="9383" y="3203"/>
                    <a:pt x="10931" y="3275"/>
                    <a:pt x="12621" y="3275"/>
                  </a:cubicBezTo>
                  <a:cubicBezTo>
                    <a:pt x="17015" y="3275"/>
                    <a:pt x="22301" y="2775"/>
                    <a:pt x="27873" y="1167"/>
                  </a:cubicBezTo>
                  <a:cubicBezTo>
                    <a:pt x="27683" y="774"/>
                    <a:pt x="27457" y="393"/>
                    <a:pt x="27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756741" y="2695803"/>
              <a:ext cx="1386154" cy="171890"/>
            </a:xfrm>
            <a:custGeom>
              <a:avLst/>
              <a:gdLst/>
              <a:ahLst/>
              <a:cxnLst/>
              <a:rect l="l" t="t" r="r" b="b"/>
              <a:pathLst>
                <a:path w="30160" h="3740" extrusionOk="0">
                  <a:moveTo>
                    <a:pt x="29743" y="1"/>
                  </a:moveTo>
                  <a:cubicBezTo>
                    <a:pt x="23858" y="1889"/>
                    <a:pt x="18252" y="2456"/>
                    <a:pt x="13655" y="2456"/>
                  </a:cubicBezTo>
                  <a:cubicBezTo>
                    <a:pt x="12021" y="2456"/>
                    <a:pt x="10515" y="2384"/>
                    <a:pt x="9169" y="2275"/>
                  </a:cubicBezTo>
                  <a:cubicBezTo>
                    <a:pt x="5252" y="1965"/>
                    <a:pt x="2132" y="1310"/>
                    <a:pt x="275" y="834"/>
                  </a:cubicBezTo>
                  <a:cubicBezTo>
                    <a:pt x="84" y="1441"/>
                    <a:pt x="1" y="1834"/>
                    <a:pt x="1" y="1834"/>
                  </a:cubicBezTo>
                  <a:cubicBezTo>
                    <a:pt x="1" y="1834"/>
                    <a:pt x="144" y="1977"/>
                    <a:pt x="406" y="2203"/>
                  </a:cubicBezTo>
                  <a:cubicBezTo>
                    <a:pt x="2335" y="2680"/>
                    <a:pt x="5311" y="3263"/>
                    <a:pt x="9026" y="3561"/>
                  </a:cubicBezTo>
                  <a:cubicBezTo>
                    <a:pt x="10407" y="3680"/>
                    <a:pt x="11979" y="3739"/>
                    <a:pt x="13657" y="3739"/>
                  </a:cubicBezTo>
                  <a:cubicBezTo>
                    <a:pt x="18372" y="3739"/>
                    <a:pt x="24123" y="3156"/>
                    <a:pt x="30159" y="1239"/>
                  </a:cubicBezTo>
                  <a:cubicBezTo>
                    <a:pt x="30076" y="917"/>
                    <a:pt x="29933" y="489"/>
                    <a:pt x="29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009016" y="2917973"/>
              <a:ext cx="887074" cy="110028"/>
            </a:xfrm>
            <a:custGeom>
              <a:avLst/>
              <a:gdLst/>
              <a:ahLst/>
              <a:cxnLst/>
              <a:rect l="l" t="t" r="r" b="b"/>
              <a:pathLst>
                <a:path w="19301" h="2394" extrusionOk="0">
                  <a:moveTo>
                    <a:pt x="19194" y="1"/>
                  </a:moveTo>
                  <a:cubicBezTo>
                    <a:pt x="15171" y="835"/>
                    <a:pt x="11398" y="1118"/>
                    <a:pt x="8136" y="1118"/>
                  </a:cubicBezTo>
                  <a:cubicBezTo>
                    <a:pt x="6513" y="1118"/>
                    <a:pt x="5017" y="1048"/>
                    <a:pt x="3680" y="941"/>
                  </a:cubicBezTo>
                  <a:cubicBezTo>
                    <a:pt x="2394" y="834"/>
                    <a:pt x="1191" y="703"/>
                    <a:pt x="108" y="536"/>
                  </a:cubicBezTo>
                  <a:lnTo>
                    <a:pt x="1" y="1834"/>
                  </a:lnTo>
                  <a:cubicBezTo>
                    <a:pt x="1084" y="1977"/>
                    <a:pt x="2263" y="2132"/>
                    <a:pt x="3537" y="2215"/>
                  </a:cubicBezTo>
                  <a:cubicBezTo>
                    <a:pt x="4918" y="2334"/>
                    <a:pt x="6490" y="2394"/>
                    <a:pt x="8168" y="2394"/>
                  </a:cubicBezTo>
                  <a:cubicBezTo>
                    <a:pt x="11455" y="2394"/>
                    <a:pt x="15253" y="2120"/>
                    <a:pt x="19301" y="1298"/>
                  </a:cubicBezTo>
                  <a:lnTo>
                    <a:pt x="19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995871" y="3075570"/>
              <a:ext cx="912260" cy="113337"/>
            </a:xfrm>
            <a:custGeom>
              <a:avLst/>
              <a:gdLst/>
              <a:ahLst/>
              <a:cxnLst/>
              <a:rect l="l" t="t" r="r" b="b"/>
              <a:pathLst>
                <a:path w="19849" h="2466" extrusionOk="0">
                  <a:moveTo>
                    <a:pt x="19753" y="1"/>
                  </a:moveTo>
                  <a:cubicBezTo>
                    <a:pt x="15622" y="891"/>
                    <a:pt x="11745" y="1187"/>
                    <a:pt x="8406" y="1187"/>
                  </a:cubicBezTo>
                  <a:cubicBezTo>
                    <a:pt x="6789" y="1187"/>
                    <a:pt x="5298" y="1118"/>
                    <a:pt x="3966" y="1013"/>
                  </a:cubicBezTo>
                  <a:cubicBezTo>
                    <a:pt x="2561" y="906"/>
                    <a:pt x="1263" y="739"/>
                    <a:pt x="108" y="560"/>
                  </a:cubicBezTo>
                  <a:lnTo>
                    <a:pt x="1" y="1858"/>
                  </a:lnTo>
                  <a:cubicBezTo>
                    <a:pt x="1156" y="2025"/>
                    <a:pt x="2442" y="2179"/>
                    <a:pt x="3823" y="2287"/>
                  </a:cubicBezTo>
                  <a:cubicBezTo>
                    <a:pt x="5216" y="2406"/>
                    <a:pt x="6776" y="2465"/>
                    <a:pt x="8454" y="2465"/>
                  </a:cubicBezTo>
                  <a:cubicBezTo>
                    <a:pt x="11824" y="2465"/>
                    <a:pt x="15717" y="2168"/>
                    <a:pt x="19849" y="1310"/>
                  </a:cubicBezTo>
                  <a:lnTo>
                    <a:pt x="197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982773" y="3233167"/>
              <a:ext cx="938503" cy="116601"/>
            </a:xfrm>
            <a:custGeom>
              <a:avLst/>
              <a:gdLst/>
              <a:ahLst/>
              <a:cxnLst/>
              <a:rect l="l" t="t" r="r" b="b"/>
              <a:pathLst>
                <a:path w="20420" h="2537" extrusionOk="0">
                  <a:moveTo>
                    <a:pt x="20324" y="1"/>
                  </a:moveTo>
                  <a:cubicBezTo>
                    <a:pt x="16111" y="941"/>
                    <a:pt x="12147" y="1252"/>
                    <a:pt x="8741" y="1252"/>
                  </a:cubicBezTo>
                  <a:cubicBezTo>
                    <a:pt x="7104" y="1252"/>
                    <a:pt x="5596" y="1180"/>
                    <a:pt x="4251" y="1072"/>
                  </a:cubicBezTo>
                  <a:cubicBezTo>
                    <a:pt x="2739" y="953"/>
                    <a:pt x="1346" y="775"/>
                    <a:pt x="107" y="584"/>
                  </a:cubicBezTo>
                  <a:lnTo>
                    <a:pt x="0" y="1882"/>
                  </a:lnTo>
                  <a:cubicBezTo>
                    <a:pt x="1238" y="2072"/>
                    <a:pt x="2608" y="2239"/>
                    <a:pt x="4108" y="2358"/>
                  </a:cubicBezTo>
                  <a:cubicBezTo>
                    <a:pt x="5501" y="2477"/>
                    <a:pt x="7061" y="2537"/>
                    <a:pt x="8739" y="2537"/>
                  </a:cubicBezTo>
                  <a:cubicBezTo>
                    <a:pt x="12180" y="2537"/>
                    <a:pt x="16181" y="2227"/>
                    <a:pt x="20419" y="1310"/>
                  </a:cubicBezTo>
                  <a:lnTo>
                    <a:pt x="20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2218042" y="2379598"/>
              <a:ext cx="429634" cy="210635"/>
            </a:xfrm>
            <a:custGeom>
              <a:avLst/>
              <a:gdLst/>
              <a:ahLst/>
              <a:cxnLst/>
              <a:rect l="l" t="t" r="r" b="b"/>
              <a:pathLst>
                <a:path w="9348" h="4583" extrusionOk="0">
                  <a:moveTo>
                    <a:pt x="4772" y="0"/>
                  </a:moveTo>
                  <a:cubicBezTo>
                    <a:pt x="3661" y="0"/>
                    <a:pt x="2402" y="65"/>
                    <a:pt x="1061" y="297"/>
                  </a:cubicBezTo>
                  <a:cubicBezTo>
                    <a:pt x="1" y="475"/>
                    <a:pt x="1" y="1332"/>
                    <a:pt x="1" y="1332"/>
                  </a:cubicBezTo>
                  <a:cubicBezTo>
                    <a:pt x="1" y="3130"/>
                    <a:pt x="1465" y="4583"/>
                    <a:pt x="3263" y="4583"/>
                  </a:cubicBezTo>
                  <a:lnTo>
                    <a:pt x="5466" y="4583"/>
                  </a:lnTo>
                  <a:cubicBezTo>
                    <a:pt x="7549" y="4583"/>
                    <a:pt x="9264" y="3118"/>
                    <a:pt x="9264" y="1035"/>
                  </a:cubicBezTo>
                  <a:cubicBezTo>
                    <a:pt x="9264" y="1035"/>
                    <a:pt x="9347" y="106"/>
                    <a:pt x="8228" y="106"/>
                  </a:cubicBezTo>
                  <a:cubicBezTo>
                    <a:pt x="8205" y="106"/>
                    <a:pt x="8182" y="106"/>
                    <a:pt x="8158" y="106"/>
                  </a:cubicBezTo>
                  <a:cubicBezTo>
                    <a:pt x="7366" y="106"/>
                    <a:pt x="6191" y="0"/>
                    <a:pt x="4772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1714090" y="2777658"/>
              <a:ext cx="309770" cy="139305"/>
            </a:xfrm>
            <a:custGeom>
              <a:avLst/>
              <a:gdLst/>
              <a:ahLst/>
              <a:cxnLst/>
              <a:rect l="l" t="t" r="r" b="b"/>
              <a:pathLst>
                <a:path w="6740" h="3031" extrusionOk="0">
                  <a:moveTo>
                    <a:pt x="995" y="0"/>
                  </a:moveTo>
                  <a:cubicBezTo>
                    <a:pt x="893" y="0"/>
                    <a:pt x="793" y="48"/>
                    <a:pt x="727" y="137"/>
                  </a:cubicBezTo>
                  <a:cubicBezTo>
                    <a:pt x="727" y="137"/>
                    <a:pt x="0" y="887"/>
                    <a:pt x="488" y="1184"/>
                  </a:cubicBezTo>
                  <a:cubicBezTo>
                    <a:pt x="1298" y="1625"/>
                    <a:pt x="3679" y="2982"/>
                    <a:pt x="6406" y="3030"/>
                  </a:cubicBezTo>
                  <a:cubicBezTo>
                    <a:pt x="6412" y="3030"/>
                    <a:pt x="6419" y="3030"/>
                    <a:pt x="6425" y="3030"/>
                  </a:cubicBezTo>
                  <a:cubicBezTo>
                    <a:pt x="6606" y="3030"/>
                    <a:pt x="6739" y="2869"/>
                    <a:pt x="6739" y="2685"/>
                  </a:cubicBezTo>
                  <a:lnTo>
                    <a:pt x="6727" y="2054"/>
                  </a:lnTo>
                  <a:cubicBezTo>
                    <a:pt x="6727" y="1875"/>
                    <a:pt x="6584" y="1732"/>
                    <a:pt x="6406" y="1732"/>
                  </a:cubicBezTo>
                  <a:cubicBezTo>
                    <a:pt x="4060" y="1673"/>
                    <a:pt x="1858" y="482"/>
                    <a:pt x="1179" y="53"/>
                  </a:cubicBezTo>
                  <a:cubicBezTo>
                    <a:pt x="1121" y="17"/>
                    <a:pt x="1057" y="0"/>
                    <a:pt x="995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2881291" y="2777658"/>
              <a:ext cx="310322" cy="139305"/>
            </a:xfrm>
            <a:custGeom>
              <a:avLst/>
              <a:gdLst/>
              <a:ahLst/>
              <a:cxnLst/>
              <a:rect l="l" t="t" r="r" b="b"/>
              <a:pathLst>
                <a:path w="6752" h="3031" extrusionOk="0">
                  <a:moveTo>
                    <a:pt x="5744" y="0"/>
                  </a:moveTo>
                  <a:cubicBezTo>
                    <a:pt x="5682" y="0"/>
                    <a:pt x="5619" y="17"/>
                    <a:pt x="5560" y="53"/>
                  </a:cubicBezTo>
                  <a:cubicBezTo>
                    <a:pt x="4882" y="482"/>
                    <a:pt x="2667" y="1673"/>
                    <a:pt x="334" y="1732"/>
                  </a:cubicBezTo>
                  <a:cubicBezTo>
                    <a:pt x="155" y="1732"/>
                    <a:pt x="12" y="1875"/>
                    <a:pt x="12" y="2054"/>
                  </a:cubicBezTo>
                  <a:lnTo>
                    <a:pt x="0" y="2685"/>
                  </a:lnTo>
                  <a:cubicBezTo>
                    <a:pt x="0" y="2869"/>
                    <a:pt x="134" y="3030"/>
                    <a:pt x="314" y="3030"/>
                  </a:cubicBezTo>
                  <a:cubicBezTo>
                    <a:pt x="321" y="3030"/>
                    <a:pt x="327" y="3030"/>
                    <a:pt x="334" y="3030"/>
                  </a:cubicBezTo>
                  <a:cubicBezTo>
                    <a:pt x="3060" y="2982"/>
                    <a:pt x="5441" y="1625"/>
                    <a:pt x="6251" y="1184"/>
                  </a:cubicBezTo>
                  <a:cubicBezTo>
                    <a:pt x="6751" y="887"/>
                    <a:pt x="6013" y="137"/>
                    <a:pt x="6013" y="137"/>
                  </a:cubicBezTo>
                  <a:cubicBezTo>
                    <a:pt x="5946" y="48"/>
                    <a:pt x="5847" y="0"/>
                    <a:pt x="5744" y="0"/>
                  </a:cubicBezTo>
                  <a:close/>
                </a:path>
              </a:pathLst>
            </a:custGeom>
            <a:solidFill>
              <a:srgbClr val="A3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2647078" y="2368476"/>
              <a:ext cx="355730" cy="934826"/>
            </a:xfrm>
            <a:custGeom>
              <a:avLst/>
              <a:gdLst/>
              <a:ahLst/>
              <a:cxnLst/>
              <a:rect l="l" t="t" r="r" b="b"/>
              <a:pathLst>
                <a:path w="7740" h="20340" extrusionOk="0">
                  <a:moveTo>
                    <a:pt x="3550" y="1"/>
                  </a:moveTo>
                  <a:cubicBezTo>
                    <a:pt x="3103" y="1"/>
                    <a:pt x="2733" y="83"/>
                    <a:pt x="2632" y="146"/>
                  </a:cubicBezTo>
                  <a:cubicBezTo>
                    <a:pt x="2370" y="289"/>
                    <a:pt x="2060" y="479"/>
                    <a:pt x="1917" y="681"/>
                  </a:cubicBezTo>
                  <a:cubicBezTo>
                    <a:pt x="1584" y="1098"/>
                    <a:pt x="1286" y="1551"/>
                    <a:pt x="1060" y="2015"/>
                  </a:cubicBezTo>
                  <a:cubicBezTo>
                    <a:pt x="596" y="2956"/>
                    <a:pt x="346" y="3932"/>
                    <a:pt x="179" y="4920"/>
                  </a:cubicBezTo>
                  <a:cubicBezTo>
                    <a:pt x="36" y="5884"/>
                    <a:pt x="0" y="6849"/>
                    <a:pt x="12" y="7801"/>
                  </a:cubicBezTo>
                  <a:cubicBezTo>
                    <a:pt x="48" y="8278"/>
                    <a:pt x="60" y="8754"/>
                    <a:pt x="119" y="9218"/>
                  </a:cubicBezTo>
                  <a:cubicBezTo>
                    <a:pt x="155" y="9456"/>
                    <a:pt x="167" y="9683"/>
                    <a:pt x="191" y="9921"/>
                  </a:cubicBezTo>
                  <a:lnTo>
                    <a:pt x="334" y="10659"/>
                  </a:lnTo>
                  <a:cubicBezTo>
                    <a:pt x="358" y="10778"/>
                    <a:pt x="369" y="10921"/>
                    <a:pt x="405" y="11040"/>
                  </a:cubicBezTo>
                  <a:lnTo>
                    <a:pt x="489" y="11397"/>
                  </a:lnTo>
                  <a:cubicBezTo>
                    <a:pt x="548" y="11635"/>
                    <a:pt x="631" y="11873"/>
                    <a:pt x="691" y="12100"/>
                  </a:cubicBezTo>
                  <a:cubicBezTo>
                    <a:pt x="846" y="12564"/>
                    <a:pt x="1001" y="13028"/>
                    <a:pt x="1191" y="13457"/>
                  </a:cubicBezTo>
                  <a:cubicBezTo>
                    <a:pt x="1548" y="14350"/>
                    <a:pt x="2013" y="15171"/>
                    <a:pt x="2501" y="15957"/>
                  </a:cubicBezTo>
                  <a:cubicBezTo>
                    <a:pt x="2989" y="16743"/>
                    <a:pt x="3548" y="17481"/>
                    <a:pt x="4120" y="18172"/>
                  </a:cubicBezTo>
                  <a:cubicBezTo>
                    <a:pt x="4275" y="18350"/>
                    <a:pt x="4418" y="18517"/>
                    <a:pt x="4572" y="18684"/>
                  </a:cubicBezTo>
                  <a:cubicBezTo>
                    <a:pt x="4715" y="18850"/>
                    <a:pt x="4870" y="19005"/>
                    <a:pt x="5037" y="19172"/>
                  </a:cubicBezTo>
                  <a:cubicBezTo>
                    <a:pt x="5346" y="19505"/>
                    <a:pt x="5668" y="19803"/>
                    <a:pt x="6049" y="20112"/>
                  </a:cubicBezTo>
                  <a:cubicBezTo>
                    <a:pt x="6232" y="20265"/>
                    <a:pt x="6449" y="20339"/>
                    <a:pt x="6666" y="20339"/>
                  </a:cubicBezTo>
                  <a:cubicBezTo>
                    <a:pt x="6958" y="20339"/>
                    <a:pt x="7249" y="20205"/>
                    <a:pt x="7454" y="19946"/>
                  </a:cubicBezTo>
                  <a:cubicBezTo>
                    <a:pt x="7728" y="19589"/>
                    <a:pt x="7739" y="19100"/>
                    <a:pt x="7513" y="18743"/>
                  </a:cubicBezTo>
                  <a:lnTo>
                    <a:pt x="7513" y="18672"/>
                  </a:lnTo>
                  <a:lnTo>
                    <a:pt x="6894" y="17624"/>
                  </a:lnTo>
                  <a:lnTo>
                    <a:pt x="6263" y="16552"/>
                  </a:lnTo>
                  <a:cubicBezTo>
                    <a:pt x="5870" y="15838"/>
                    <a:pt x="5477" y="15112"/>
                    <a:pt x="5132" y="14386"/>
                  </a:cubicBezTo>
                  <a:cubicBezTo>
                    <a:pt x="4799" y="13647"/>
                    <a:pt x="4465" y="12921"/>
                    <a:pt x="4227" y="12183"/>
                  </a:cubicBezTo>
                  <a:cubicBezTo>
                    <a:pt x="4084" y="11802"/>
                    <a:pt x="4001" y="11433"/>
                    <a:pt x="3870" y="11076"/>
                  </a:cubicBezTo>
                  <a:cubicBezTo>
                    <a:pt x="3822" y="10897"/>
                    <a:pt x="3787" y="10706"/>
                    <a:pt x="3739" y="10528"/>
                  </a:cubicBezTo>
                  <a:lnTo>
                    <a:pt x="3668" y="10266"/>
                  </a:lnTo>
                  <a:lnTo>
                    <a:pt x="3620" y="9992"/>
                  </a:lnTo>
                  <a:lnTo>
                    <a:pt x="3525" y="9444"/>
                  </a:lnTo>
                  <a:lnTo>
                    <a:pt x="3453" y="8825"/>
                  </a:lnTo>
                  <a:cubicBezTo>
                    <a:pt x="3394" y="8432"/>
                    <a:pt x="3382" y="8028"/>
                    <a:pt x="3334" y="7623"/>
                  </a:cubicBezTo>
                  <a:cubicBezTo>
                    <a:pt x="3287" y="6837"/>
                    <a:pt x="3251" y="6051"/>
                    <a:pt x="3275" y="5277"/>
                  </a:cubicBezTo>
                  <a:cubicBezTo>
                    <a:pt x="3310" y="4515"/>
                    <a:pt x="3394" y="3765"/>
                    <a:pt x="3560" y="3087"/>
                  </a:cubicBezTo>
                  <a:cubicBezTo>
                    <a:pt x="3644" y="2741"/>
                    <a:pt x="3751" y="2432"/>
                    <a:pt x="3882" y="2134"/>
                  </a:cubicBezTo>
                  <a:cubicBezTo>
                    <a:pt x="4025" y="1836"/>
                    <a:pt x="4239" y="1408"/>
                    <a:pt x="4453" y="1241"/>
                  </a:cubicBezTo>
                  <a:cubicBezTo>
                    <a:pt x="4680" y="1074"/>
                    <a:pt x="5418" y="920"/>
                    <a:pt x="5418" y="920"/>
                  </a:cubicBezTo>
                  <a:cubicBezTo>
                    <a:pt x="5527" y="983"/>
                    <a:pt x="5608" y="1011"/>
                    <a:pt x="5661" y="1011"/>
                  </a:cubicBezTo>
                  <a:cubicBezTo>
                    <a:pt x="5911" y="1011"/>
                    <a:pt x="5500" y="382"/>
                    <a:pt x="4299" y="86"/>
                  </a:cubicBezTo>
                  <a:cubicBezTo>
                    <a:pt x="4047" y="24"/>
                    <a:pt x="3788" y="1"/>
                    <a:pt x="3550" y="1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804356" y="2138216"/>
              <a:ext cx="385283" cy="212335"/>
            </a:xfrm>
            <a:custGeom>
              <a:avLst/>
              <a:gdLst/>
              <a:ahLst/>
              <a:cxnLst/>
              <a:rect l="l" t="t" r="r" b="b"/>
              <a:pathLst>
                <a:path w="8383" h="4620" fill="none" extrusionOk="0">
                  <a:moveTo>
                    <a:pt x="1" y="0"/>
                  </a:moveTo>
                  <a:cubicBezTo>
                    <a:pt x="394" y="1727"/>
                    <a:pt x="1656" y="3251"/>
                    <a:pt x="3275" y="3929"/>
                  </a:cubicBezTo>
                  <a:cubicBezTo>
                    <a:pt x="4918" y="4620"/>
                    <a:pt x="6859" y="4477"/>
                    <a:pt x="8383" y="356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517611" y="1246822"/>
              <a:ext cx="344240" cy="786927"/>
            </a:xfrm>
            <a:custGeom>
              <a:avLst/>
              <a:gdLst/>
              <a:ahLst/>
              <a:cxnLst/>
              <a:rect l="l" t="t" r="r" b="b"/>
              <a:pathLst>
                <a:path w="7490" h="17122" fill="none" extrusionOk="0">
                  <a:moveTo>
                    <a:pt x="7490" y="0"/>
                  </a:moveTo>
                  <a:cubicBezTo>
                    <a:pt x="5383" y="36"/>
                    <a:pt x="3489" y="1488"/>
                    <a:pt x="2311" y="3250"/>
                  </a:cubicBezTo>
                  <a:cubicBezTo>
                    <a:pt x="537" y="5858"/>
                    <a:pt x="1" y="9263"/>
                    <a:pt x="894" y="12299"/>
                  </a:cubicBezTo>
                  <a:cubicBezTo>
                    <a:pt x="1299" y="13680"/>
                    <a:pt x="2025" y="15038"/>
                    <a:pt x="3192" y="15919"/>
                  </a:cubicBezTo>
                  <a:cubicBezTo>
                    <a:pt x="4347" y="16788"/>
                    <a:pt x="5978" y="17121"/>
                    <a:pt x="7288" y="16490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937086" y="1112205"/>
              <a:ext cx="198685" cy="470630"/>
            </a:xfrm>
            <a:custGeom>
              <a:avLst/>
              <a:gdLst/>
              <a:ahLst/>
              <a:cxnLst/>
              <a:rect l="l" t="t" r="r" b="b"/>
              <a:pathLst>
                <a:path w="4323" h="10240" fill="none" extrusionOk="0">
                  <a:moveTo>
                    <a:pt x="1" y="0"/>
                  </a:moveTo>
                  <a:cubicBezTo>
                    <a:pt x="2727" y="1738"/>
                    <a:pt x="4323" y="5132"/>
                    <a:pt x="3918" y="8346"/>
                  </a:cubicBezTo>
                  <a:cubicBezTo>
                    <a:pt x="3858" y="8799"/>
                    <a:pt x="3763" y="9239"/>
                    <a:pt x="3513" y="9620"/>
                  </a:cubicBezTo>
                  <a:cubicBezTo>
                    <a:pt x="3263" y="9989"/>
                    <a:pt x="2799" y="10239"/>
                    <a:pt x="2370" y="10156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2717673" y="1833961"/>
              <a:ext cx="311931" cy="429588"/>
            </a:xfrm>
            <a:custGeom>
              <a:avLst/>
              <a:gdLst/>
              <a:ahLst/>
              <a:cxnLst/>
              <a:rect l="l" t="t" r="r" b="b"/>
              <a:pathLst>
                <a:path w="6787" h="9347" fill="none" extrusionOk="0">
                  <a:moveTo>
                    <a:pt x="0" y="8632"/>
                  </a:moveTo>
                  <a:cubicBezTo>
                    <a:pt x="346" y="9132"/>
                    <a:pt x="965" y="9347"/>
                    <a:pt x="1536" y="9252"/>
                  </a:cubicBezTo>
                  <a:cubicBezTo>
                    <a:pt x="2096" y="9180"/>
                    <a:pt x="2620" y="8859"/>
                    <a:pt x="3084" y="8478"/>
                  </a:cubicBezTo>
                  <a:cubicBezTo>
                    <a:pt x="5441" y="6596"/>
                    <a:pt x="6787" y="3227"/>
                    <a:pt x="6453" y="0"/>
                  </a:cubicBezTo>
                </a:path>
              </a:pathLst>
            </a:custGeom>
            <a:noFill/>
            <a:ln w="29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529653" y="876660"/>
              <a:ext cx="1587504" cy="1463458"/>
            </a:xfrm>
            <a:custGeom>
              <a:avLst/>
              <a:gdLst/>
              <a:ahLst/>
              <a:cxnLst/>
              <a:rect l="l" t="t" r="r" b="b"/>
              <a:pathLst>
                <a:path w="34541" h="31842" extrusionOk="0">
                  <a:moveTo>
                    <a:pt x="19696" y="1"/>
                  </a:moveTo>
                  <a:cubicBezTo>
                    <a:pt x="17250" y="1"/>
                    <a:pt x="13467" y="1348"/>
                    <a:pt x="8407" y="7042"/>
                  </a:cubicBezTo>
                  <a:cubicBezTo>
                    <a:pt x="8407" y="7042"/>
                    <a:pt x="3763" y="8328"/>
                    <a:pt x="2061" y="12507"/>
                  </a:cubicBezTo>
                  <a:cubicBezTo>
                    <a:pt x="537" y="16269"/>
                    <a:pt x="1" y="21187"/>
                    <a:pt x="3156" y="22782"/>
                  </a:cubicBezTo>
                  <a:cubicBezTo>
                    <a:pt x="3156" y="22782"/>
                    <a:pt x="5049" y="28176"/>
                    <a:pt x="6430" y="28509"/>
                  </a:cubicBezTo>
                  <a:cubicBezTo>
                    <a:pt x="7700" y="28807"/>
                    <a:pt x="8489" y="31841"/>
                    <a:pt x="13093" y="31841"/>
                  </a:cubicBezTo>
                  <a:cubicBezTo>
                    <a:pt x="13451" y="31841"/>
                    <a:pt x="13833" y="31823"/>
                    <a:pt x="14241" y="31783"/>
                  </a:cubicBezTo>
                  <a:cubicBezTo>
                    <a:pt x="15905" y="31621"/>
                    <a:pt x="17390" y="31609"/>
                    <a:pt x="18724" y="31609"/>
                  </a:cubicBezTo>
                  <a:cubicBezTo>
                    <a:pt x="18951" y="31609"/>
                    <a:pt x="19174" y="31609"/>
                    <a:pt x="19393" y="31609"/>
                  </a:cubicBezTo>
                  <a:cubicBezTo>
                    <a:pt x="22223" y="31609"/>
                    <a:pt x="24340" y="31552"/>
                    <a:pt x="26052" y="29950"/>
                  </a:cubicBezTo>
                  <a:cubicBezTo>
                    <a:pt x="26052" y="29950"/>
                    <a:pt x="26095" y="29955"/>
                    <a:pt x="26176" y="29955"/>
                  </a:cubicBezTo>
                  <a:cubicBezTo>
                    <a:pt x="26703" y="29955"/>
                    <a:pt x="28814" y="29714"/>
                    <a:pt x="30826" y="26092"/>
                  </a:cubicBezTo>
                  <a:cubicBezTo>
                    <a:pt x="32433" y="23211"/>
                    <a:pt x="32731" y="20306"/>
                    <a:pt x="32898" y="18508"/>
                  </a:cubicBezTo>
                  <a:cubicBezTo>
                    <a:pt x="33064" y="16710"/>
                    <a:pt x="33005" y="14900"/>
                    <a:pt x="33005" y="14900"/>
                  </a:cubicBezTo>
                  <a:cubicBezTo>
                    <a:pt x="33005" y="14900"/>
                    <a:pt x="34541" y="13757"/>
                    <a:pt x="34207" y="11471"/>
                  </a:cubicBezTo>
                  <a:cubicBezTo>
                    <a:pt x="33886" y="9173"/>
                    <a:pt x="32517" y="6601"/>
                    <a:pt x="30814" y="5351"/>
                  </a:cubicBezTo>
                  <a:cubicBezTo>
                    <a:pt x="30814" y="5351"/>
                    <a:pt x="31410" y="4196"/>
                    <a:pt x="28588" y="2172"/>
                  </a:cubicBezTo>
                  <a:cubicBezTo>
                    <a:pt x="27113" y="1123"/>
                    <a:pt x="25670" y="871"/>
                    <a:pt x="24622" y="871"/>
                  </a:cubicBezTo>
                  <a:cubicBezTo>
                    <a:pt x="23648" y="871"/>
                    <a:pt x="23016" y="1089"/>
                    <a:pt x="23016" y="1089"/>
                  </a:cubicBezTo>
                  <a:cubicBezTo>
                    <a:pt x="23016" y="1089"/>
                    <a:pt x="21895" y="1"/>
                    <a:pt x="196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774804" y="2028785"/>
              <a:ext cx="243588" cy="83555"/>
            </a:xfrm>
            <a:custGeom>
              <a:avLst/>
              <a:gdLst/>
              <a:ahLst/>
              <a:cxnLst/>
              <a:rect l="l" t="t" r="r" b="b"/>
              <a:pathLst>
                <a:path w="5300" h="1818" extrusionOk="0">
                  <a:moveTo>
                    <a:pt x="3180" y="0"/>
                  </a:moveTo>
                  <a:cubicBezTo>
                    <a:pt x="2918" y="0"/>
                    <a:pt x="2668" y="12"/>
                    <a:pt x="2430" y="71"/>
                  </a:cubicBezTo>
                  <a:cubicBezTo>
                    <a:pt x="1942" y="179"/>
                    <a:pt x="1477" y="369"/>
                    <a:pt x="1060" y="643"/>
                  </a:cubicBezTo>
                  <a:cubicBezTo>
                    <a:pt x="644" y="905"/>
                    <a:pt x="287" y="1250"/>
                    <a:pt x="25" y="1667"/>
                  </a:cubicBezTo>
                  <a:cubicBezTo>
                    <a:pt x="1" y="1715"/>
                    <a:pt x="1" y="1762"/>
                    <a:pt x="48" y="1786"/>
                  </a:cubicBezTo>
                  <a:cubicBezTo>
                    <a:pt x="74" y="1805"/>
                    <a:pt x="103" y="1817"/>
                    <a:pt x="131" y="1817"/>
                  </a:cubicBezTo>
                  <a:cubicBezTo>
                    <a:pt x="156" y="1817"/>
                    <a:pt x="181" y="1808"/>
                    <a:pt x="203" y="1786"/>
                  </a:cubicBezTo>
                  <a:cubicBezTo>
                    <a:pt x="537" y="1476"/>
                    <a:pt x="894" y="1191"/>
                    <a:pt x="1287" y="953"/>
                  </a:cubicBezTo>
                  <a:cubicBezTo>
                    <a:pt x="1668" y="714"/>
                    <a:pt x="2073" y="524"/>
                    <a:pt x="2525" y="429"/>
                  </a:cubicBezTo>
                  <a:cubicBezTo>
                    <a:pt x="2774" y="380"/>
                    <a:pt x="3034" y="348"/>
                    <a:pt x="3296" y="348"/>
                  </a:cubicBezTo>
                  <a:cubicBezTo>
                    <a:pt x="3484" y="348"/>
                    <a:pt x="3674" y="365"/>
                    <a:pt x="3858" y="405"/>
                  </a:cubicBezTo>
                  <a:cubicBezTo>
                    <a:pt x="4085" y="417"/>
                    <a:pt x="4287" y="512"/>
                    <a:pt x="4513" y="572"/>
                  </a:cubicBezTo>
                  <a:cubicBezTo>
                    <a:pt x="4740" y="643"/>
                    <a:pt x="4930" y="750"/>
                    <a:pt x="5156" y="833"/>
                  </a:cubicBezTo>
                  <a:lnTo>
                    <a:pt x="5168" y="833"/>
                  </a:lnTo>
                  <a:cubicBezTo>
                    <a:pt x="5179" y="836"/>
                    <a:pt x="5191" y="838"/>
                    <a:pt x="5202" y="838"/>
                  </a:cubicBezTo>
                  <a:cubicBezTo>
                    <a:pt x="5237" y="838"/>
                    <a:pt x="5269" y="822"/>
                    <a:pt x="5287" y="786"/>
                  </a:cubicBezTo>
                  <a:cubicBezTo>
                    <a:pt x="5299" y="750"/>
                    <a:pt x="5287" y="691"/>
                    <a:pt x="5240" y="655"/>
                  </a:cubicBezTo>
                  <a:cubicBezTo>
                    <a:pt x="5037" y="536"/>
                    <a:pt x="4823" y="405"/>
                    <a:pt x="4609" y="310"/>
                  </a:cubicBezTo>
                  <a:cubicBezTo>
                    <a:pt x="4382" y="226"/>
                    <a:pt x="4144" y="131"/>
                    <a:pt x="3906" y="95"/>
                  </a:cubicBezTo>
                  <a:cubicBezTo>
                    <a:pt x="3668" y="36"/>
                    <a:pt x="3430" y="12"/>
                    <a:pt x="3180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607371" y="1082331"/>
              <a:ext cx="1621974" cy="1448797"/>
            </a:xfrm>
            <a:custGeom>
              <a:avLst/>
              <a:gdLst/>
              <a:ahLst/>
              <a:cxnLst/>
              <a:rect l="l" t="t" r="r" b="b"/>
              <a:pathLst>
                <a:path w="35291" h="31523" extrusionOk="0">
                  <a:moveTo>
                    <a:pt x="16957" y="0"/>
                  </a:moveTo>
                  <a:cubicBezTo>
                    <a:pt x="16527" y="0"/>
                    <a:pt x="16094" y="22"/>
                    <a:pt x="15657" y="67"/>
                  </a:cubicBezTo>
                  <a:cubicBezTo>
                    <a:pt x="8585" y="805"/>
                    <a:pt x="3465" y="7234"/>
                    <a:pt x="4215" y="14438"/>
                  </a:cubicBezTo>
                  <a:cubicBezTo>
                    <a:pt x="4299" y="15271"/>
                    <a:pt x="4453" y="16081"/>
                    <a:pt x="4656" y="16878"/>
                  </a:cubicBezTo>
                  <a:cubicBezTo>
                    <a:pt x="4418" y="16843"/>
                    <a:pt x="4168" y="16831"/>
                    <a:pt x="3906" y="16831"/>
                  </a:cubicBezTo>
                  <a:cubicBezTo>
                    <a:pt x="1703" y="16938"/>
                    <a:pt x="1" y="18795"/>
                    <a:pt x="96" y="21010"/>
                  </a:cubicBezTo>
                  <a:cubicBezTo>
                    <a:pt x="189" y="23173"/>
                    <a:pt x="1974" y="24858"/>
                    <a:pt x="4109" y="24858"/>
                  </a:cubicBezTo>
                  <a:cubicBezTo>
                    <a:pt x="4160" y="24858"/>
                    <a:pt x="4211" y="24857"/>
                    <a:pt x="4263" y="24855"/>
                  </a:cubicBezTo>
                  <a:cubicBezTo>
                    <a:pt x="5763" y="24796"/>
                    <a:pt x="7037" y="23879"/>
                    <a:pt x="7668" y="22605"/>
                  </a:cubicBezTo>
                  <a:cubicBezTo>
                    <a:pt x="9418" y="24582"/>
                    <a:pt x="11788" y="25998"/>
                    <a:pt x="14657" y="26487"/>
                  </a:cubicBezTo>
                  <a:lnTo>
                    <a:pt x="14657" y="29225"/>
                  </a:lnTo>
                  <a:cubicBezTo>
                    <a:pt x="14657" y="30963"/>
                    <a:pt x="16074" y="31523"/>
                    <a:pt x="17812" y="31523"/>
                  </a:cubicBezTo>
                  <a:lnTo>
                    <a:pt x="17991" y="31523"/>
                  </a:lnTo>
                  <a:cubicBezTo>
                    <a:pt x="19741" y="31523"/>
                    <a:pt x="21146" y="30963"/>
                    <a:pt x="21146" y="29225"/>
                  </a:cubicBezTo>
                  <a:lnTo>
                    <a:pt x="21146" y="26141"/>
                  </a:lnTo>
                  <a:cubicBezTo>
                    <a:pt x="25658" y="24939"/>
                    <a:pt x="28278" y="21891"/>
                    <a:pt x="29338" y="18093"/>
                  </a:cubicBezTo>
                  <a:cubicBezTo>
                    <a:pt x="29793" y="18261"/>
                    <a:pt x="30278" y="18350"/>
                    <a:pt x="30767" y="18350"/>
                  </a:cubicBezTo>
                  <a:cubicBezTo>
                    <a:pt x="31354" y="18350"/>
                    <a:pt x="31947" y="18222"/>
                    <a:pt x="32505" y="17950"/>
                  </a:cubicBezTo>
                  <a:cubicBezTo>
                    <a:pt x="34481" y="16997"/>
                    <a:pt x="35291" y="14580"/>
                    <a:pt x="34302" y="12604"/>
                  </a:cubicBezTo>
                  <a:cubicBezTo>
                    <a:pt x="33608" y="11186"/>
                    <a:pt x="32190" y="10361"/>
                    <a:pt x="30712" y="10361"/>
                  </a:cubicBezTo>
                  <a:cubicBezTo>
                    <a:pt x="30342" y="10361"/>
                    <a:pt x="29967" y="10413"/>
                    <a:pt x="29599" y="10520"/>
                  </a:cubicBezTo>
                  <a:cubicBezTo>
                    <a:pt x="28376" y="4413"/>
                    <a:pt x="23068" y="0"/>
                    <a:pt x="16957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2004098" y="1343660"/>
              <a:ext cx="843320" cy="255584"/>
            </a:xfrm>
            <a:custGeom>
              <a:avLst/>
              <a:gdLst/>
              <a:ahLst/>
              <a:cxnLst/>
              <a:rect l="l" t="t" r="r" b="b"/>
              <a:pathLst>
                <a:path w="18349" h="5561" fill="none" extrusionOk="0">
                  <a:moveTo>
                    <a:pt x="1" y="0"/>
                  </a:moveTo>
                  <a:cubicBezTo>
                    <a:pt x="1013" y="2239"/>
                    <a:pt x="3168" y="3715"/>
                    <a:pt x="5466" y="4644"/>
                  </a:cubicBezTo>
                  <a:cubicBezTo>
                    <a:pt x="6049" y="4882"/>
                    <a:pt x="6620" y="4882"/>
                    <a:pt x="7132" y="4596"/>
                  </a:cubicBezTo>
                  <a:cubicBezTo>
                    <a:pt x="7656" y="4299"/>
                    <a:pt x="7906" y="3656"/>
                    <a:pt x="7906" y="3048"/>
                  </a:cubicBezTo>
                  <a:cubicBezTo>
                    <a:pt x="7906" y="2441"/>
                    <a:pt x="7680" y="1858"/>
                    <a:pt x="7454" y="1286"/>
                  </a:cubicBezTo>
                  <a:cubicBezTo>
                    <a:pt x="7740" y="2060"/>
                    <a:pt x="8025" y="2822"/>
                    <a:pt x="8454" y="3525"/>
                  </a:cubicBezTo>
                  <a:cubicBezTo>
                    <a:pt x="8883" y="4227"/>
                    <a:pt x="9466" y="4846"/>
                    <a:pt x="10216" y="5192"/>
                  </a:cubicBezTo>
                  <a:cubicBezTo>
                    <a:pt x="10954" y="5537"/>
                    <a:pt x="11859" y="5561"/>
                    <a:pt x="12562" y="5144"/>
                  </a:cubicBezTo>
                  <a:cubicBezTo>
                    <a:pt x="13264" y="4727"/>
                    <a:pt x="13669" y="3810"/>
                    <a:pt x="13395" y="3037"/>
                  </a:cubicBezTo>
                  <a:cubicBezTo>
                    <a:pt x="13824" y="4001"/>
                    <a:pt x="14633" y="4775"/>
                    <a:pt x="15610" y="5180"/>
                  </a:cubicBezTo>
                  <a:cubicBezTo>
                    <a:pt x="16205" y="5418"/>
                    <a:pt x="16919" y="5513"/>
                    <a:pt x="17491" y="5203"/>
                  </a:cubicBezTo>
                  <a:cubicBezTo>
                    <a:pt x="18050" y="4894"/>
                    <a:pt x="18348" y="4072"/>
                    <a:pt x="17967" y="3572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2037465" y="1746407"/>
              <a:ext cx="264362" cy="265419"/>
            </a:xfrm>
            <a:custGeom>
              <a:avLst/>
              <a:gdLst/>
              <a:ahLst/>
              <a:cxnLst/>
              <a:rect l="l" t="t" r="r" b="b"/>
              <a:pathLst>
                <a:path w="5752" h="5775" extrusionOk="0">
                  <a:moveTo>
                    <a:pt x="2870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75"/>
                    <a:pt x="2870" y="5775"/>
                  </a:cubicBezTo>
                  <a:cubicBezTo>
                    <a:pt x="4466" y="5775"/>
                    <a:pt x="5752" y="4477"/>
                    <a:pt x="5752" y="2882"/>
                  </a:cubicBezTo>
                  <a:cubicBezTo>
                    <a:pt x="5752" y="1286"/>
                    <a:pt x="4466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042383" y="1757346"/>
              <a:ext cx="261099" cy="263810"/>
            </a:xfrm>
            <a:custGeom>
              <a:avLst/>
              <a:gdLst/>
              <a:ahLst/>
              <a:cxnLst/>
              <a:rect l="l" t="t" r="r" b="b"/>
              <a:pathLst>
                <a:path w="5681" h="5740" extrusionOk="0">
                  <a:moveTo>
                    <a:pt x="2847" y="1"/>
                  </a:moveTo>
                  <a:cubicBezTo>
                    <a:pt x="1275" y="1"/>
                    <a:pt x="1" y="1286"/>
                    <a:pt x="1" y="2870"/>
                  </a:cubicBezTo>
                  <a:cubicBezTo>
                    <a:pt x="1" y="4453"/>
                    <a:pt x="1275" y="5739"/>
                    <a:pt x="2847" y="5739"/>
                  </a:cubicBezTo>
                  <a:cubicBezTo>
                    <a:pt x="4418" y="5739"/>
                    <a:pt x="5680" y="4453"/>
                    <a:pt x="5680" y="2870"/>
                  </a:cubicBezTo>
                  <a:cubicBezTo>
                    <a:pt x="5680" y="1286"/>
                    <a:pt x="4418" y="1"/>
                    <a:pt x="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2088389" y="1803857"/>
              <a:ext cx="170190" cy="170787"/>
            </a:xfrm>
            <a:custGeom>
              <a:avLst/>
              <a:gdLst/>
              <a:ahLst/>
              <a:cxnLst/>
              <a:rect l="l" t="t" r="r" b="b"/>
              <a:pathLst>
                <a:path w="3703" h="3716" extrusionOk="0">
                  <a:moveTo>
                    <a:pt x="1846" y="1"/>
                  </a:moveTo>
                  <a:cubicBezTo>
                    <a:pt x="1024" y="1"/>
                    <a:pt x="345" y="536"/>
                    <a:pt x="83" y="1263"/>
                  </a:cubicBezTo>
                  <a:cubicBezTo>
                    <a:pt x="131" y="1263"/>
                    <a:pt x="179" y="1251"/>
                    <a:pt x="203" y="1251"/>
                  </a:cubicBezTo>
                  <a:cubicBezTo>
                    <a:pt x="584" y="1251"/>
                    <a:pt x="881" y="1453"/>
                    <a:pt x="881" y="1691"/>
                  </a:cubicBezTo>
                  <a:cubicBezTo>
                    <a:pt x="881" y="1929"/>
                    <a:pt x="584" y="2144"/>
                    <a:pt x="203" y="2144"/>
                  </a:cubicBezTo>
                  <a:cubicBezTo>
                    <a:pt x="131" y="2144"/>
                    <a:pt x="72" y="2120"/>
                    <a:pt x="0" y="2108"/>
                  </a:cubicBezTo>
                  <a:lnTo>
                    <a:pt x="0" y="2108"/>
                  </a:lnTo>
                  <a:cubicBezTo>
                    <a:pt x="131" y="3025"/>
                    <a:pt x="893" y="3715"/>
                    <a:pt x="1834" y="3715"/>
                  </a:cubicBezTo>
                  <a:cubicBezTo>
                    <a:pt x="2858" y="3715"/>
                    <a:pt x="3679" y="2882"/>
                    <a:pt x="3679" y="1846"/>
                  </a:cubicBezTo>
                  <a:cubicBezTo>
                    <a:pt x="3703" y="834"/>
                    <a:pt x="2870" y="1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2542565" y="1606827"/>
              <a:ext cx="299889" cy="265281"/>
            </a:xfrm>
            <a:custGeom>
              <a:avLst/>
              <a:gdLst/>
              <a:ahLst/>
              <a:cxnLst/>
              <a:rect l="l" t="t" r="r" b="b"/>
              <a:pathLst>
                <a:path w="6525" h="5772" extrusionOk="0">
                  <a:moveTo>
                    <a:pt x="3248" y="0"/>
                  </a:moveTo>
                  <a:cubicBezTo>
                    <a:pt x="2895" y="0"/>
                    <a:pt x="2537" y="66"/>
                    <a:pt x="2191" y="204"/>
                  </a:cubicBezTo>
                  <a:cubicBezTo>
                    <a:pt x="715" y="799"/>
                    <a:pt x="0" y="2478"/>
                    <a:pt x="608" y="3966"/>
                  </a:cubicBezTo>
                  <a:cubicBezTo>
                    <a:pt x="1060" y="5089"/>
                    <a:pt x="2133" y="5771"/>
                    <a:pt x="3271" y="5771"/>
                  </a:cubicBezTo>
                  <a:cubicBezTo>
                    <a:pt x="3629" y="5771"/>
                    <a:pt x="3993" y="5704"/>
                    <a:pt x="4346" y="5562"/>
                  </a:cubicBezTo>
                  <a:cubicBezTo>
                    <a:pt x="5822" y="4966"/>
                    <a:pt x="6525" y="3287"/>
                    <a:pt x="5930" y="1811"/>
                  </a:cubicBezTo>
                  <a:cubicBezTo>
                    <a:pt x="5475" y="684"/>
                    <a:pt x="4388" y="0"/>
                    <a:pt x="3248" y="0"/>
                  </a:cubicBezTo>
                  <a:close/>
                </a:path>
              </a:pathLst>
            </a:custGeom>
            <a:solidFill>
              <a:srgbClr val="000000"/>
            </a:solidFill>
            <a:ln w="5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2544725" y="1618317"/>
              <a:ext cx="296672" cy="263856"/>
            </a:xfrm>
            <a:custGeom>
              <a:avLst/>
              <a:gdLst/>
              <a:ahLst/>
              <a:cxnLst/>
              <a:rect l="l" t="t" r="r" b="b"/>
              <a:pathLst>
                <a:path w="6455" h="5741" extrusionOk="0">
                  <a:moveTo>
                    <a:pt x="3204" y="1"/>
                  </a:moveTo>
                  <a:cubicBezTo>
                    <a:pt x="2854" y="1"/>
                    <a:pt x="2499" y="66"/>
                    <a:pt x="2156" y="204"/>
                  </a:cubicBezTo>
                  <a:cubicBezTo>
                    <a:pt x="691" y="799"/>
                    <a:pt x="1" y="2466"/>
                    <a:pt x="584" y="3930"/>
                  </a:cubicBezTo>
                  <a:cubicBezTo>
                    <a:pt x="1039" y="5058"/>
                    <a:pt x="2119" y="5741"/>
                    <a:pt x="3250" y="5741"/>
                  </a:cubicBezTo>
                  <a:cubicBezTo>
                    <a:pt x="3601" y="5741"/>
                    <a:pt x="3956" y="5676"/>
                    <a:pt x="4299" y="5538"/>
                  </a:cubicBezTo>
                  <a:cubicBezTo>
                    <a:pt x="5752" y="4954"/>
                    <a:pt x="6454" y="3276"/>
                    <a:pt x="5859" y="1811"/>
                  </a:cubicBezTo>
                  <a:cubicBezTo>
                    <a:pt x="5413" y="684"/>
                    <a:pt x="4336" y="1"/>
                    <a:pt x="3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2596752" y="1664874"/>
              <a:ext cx="189355" cy="171661"/>
            </a:xfrm>
            <a:custGeom>
              <a:avLst/>
              <a:gdLst/>
              <a:ahLst/>
              <a:cxnLst/>
              <a:rect l="l" t="t" r="r" b="b"/>
              <a:pathLst>
                <a:path w="4120" h="3735" extrusionOk="0">
                  <a:moveTo>
                    <a:pt x="2081" y="1"/>
                  </a:moveTo>
                  <a:cubicBezTo>
                    <a:pt x="1852" y="1"/>
                    <a:pt x="1619" y="43"/>
                    <a:pt x="1393" y="131"/>
                  </a:cubicBezTo>
                  <a:cubicBezTo>
                    <a:pt x="441" y="524"/>
                    <a:pt x="0" y="1608"/>
                    <a:pt x="381" y="2560"/>
                  </a:cubicBezTo>
                  <a:cubicBezTo>
                    <a:pt x="680" y="3285"/>
                    <a:pt x="1379" y="3734"/>
                    <a:pt x="2111" y="3734"/>
                  </a:cubicBezTo>
                  <a:cubicBezTo>
                    <a:pt x="2340" y="3734"/>
                    <a:pt x="2573" y="3690"/>
                    <a:pt x="2798" y="3596"/>
                  </a:cubicBezTo>
                  <a:cubicBezTo>
                    <a:pt x="3655" y="3263"/>
                    <a:pt x="4120" y="2322"/>
                    <a:pt x="3893" y="1429"/>
                  </a:cubicBezTo>
                  <a:lnTo>
                    <a:pt x="3893" y="1429"/>
                  </a:lnTo>
                  <a:cubicBezTo>
                    <a:pt x="3834" y="1477"/>
                    <a:pt x="3774" y="1501"/>
                    <a:pt x="3715" y="1536"/>
                  </a:cubicBezTo>
                  <a:cubicBezTo>
                    <a:pt x="3598" y="1580"/>
                    <a:pt x="3481" y="1602"/>
                    <a:pt x="3373" y="1602"/>
                  </a:cubicBezTo>
                  <a:cubicBezTo>
                    <a:pt x="3160" y="1602"/>
                    <a:pt x="2984" y="1520"/>
                    <a:pt x="2929" y="1370"/>
                  </a:cubicBezTo>
                  <a:cubicBezTo>
                    <a:pt x="2834" y="1131"/>
                    <a:pt x="3036" y="834"/>
                    <a:pt x="3369" y="703"/>
                  </a:cubicBezTo>
                  <a:cubicBezTo>
                    <a:pt x="3417" y="679"/>
                    <a:pt x="3453" y="667"/>
                    <a:pt x="3489" y="655"/>
                  </a:cubicBezTo>
                  <a:cubicBezTo>
                    <a:pt x="3137" y="237"/>
                    <a:pt x="2621" y="1"/>
                    <a:pt x="2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2374582" y="1987743"/>
              <a:ext cx="151622" cy="62689"/>
            </a:xfrm>
            <a:custGeom>
              <a:avLst/>
              <a:gdLst/>
              <a:ahLst/>
              <a:cxnLst/>
              <a:rect l="l" t="t" r="r" b="b"/>
              <a:pathLst>
                <a:path w="3299" h="1364" extrusionOk="0">
                  <a:moveTo>
                    <a:pt x="48" y="0"/>
                  </a:moveTo>
                  <a:cubicBezTo>
                    <a:pt x="24" y="12"/>
                    <a:pt x="0" y="60"/>
                    <a:pt x="24" y="83"/>
                  </a:cubicBezTo>
                  <a:cubicBezTo>
                    <a:pt x="167" y="357"/>
                    <a:pt x="381" y="595"/>
                    <a:pt x="619" y="786"/>
                  </a:cubicBezTo>
                  <a:cubicBezTo>
                    <a:pt x="857" y="976"/>
                    <a:pt x="1143" y="1143"/>
                    <a:pt x="1441" y="1238"/>
                  </a:cubicBezTo>
                  <a:cubicBezTo>
                    <a:pt x="1687" y="1317"/>
                    <a:pt x="1942" y="1363"/>
                    <a:pt x="2198" y="1363"/>
                  </a:cubicBezTo>
                  <a:cubicBezTo>
                    <a:pt x="2251" y="1363"/>
                    <a:pt x="2304" y="1361"/>
                    <a:pt x="2358" y="1357"/>
                  </a:cubicBezTo>
                  <a:cubicBezTo>
                    <a:pt x="2524" y="1357"/>
                    <a:pt x="2667" y="1322"/>
                    <a:pt x="2822" y="1298"/>
                  </a:cubicBezTo>
                  <a:cubicBezTo>
                    <a:pt x="2965" y="1262"/>
                    <a:pt x="3108" y="1203"/>
                    <a:pt x="3250" y="1167"/>
                  </a:cubicBezTo>
                  <a:cubicBezTo>
                    <a:pt x="3274" y="1143"/>
                    <a:pt x="3298" y="1119"/>
                    <a:pt x="3298" y="1084"/>
                  </a:cubicBezTo>
                  <a:cubicBezTo>
                    <a:pt x="3298" y="1048"/>
                    <a:pt x="3250" y="1024"/>
                    <a:pt x="3227" y="1024"/>
                  </a:cubicBezTo>
                  <a:lnTo>
                    <a:pt x="3203" y="1024"/>
                  </a:lnTo>
                  <a:cubicBezTo>
                    <a:pt x="3060" y="1060"/>
                    <a:pt x="2929" y="1107"/>
                    <a:pt x="2774" y="1119"/>
                  </a:cubicBezTo>
                  <a:cubicBezTo>
                    <a:pt x="2666" y="1128"/>
                    <a:pt x="2557" y="1151"/>
                    <a:pt x="2449" y="1151"/>
                  </a:cubicBezTo>
                  <a:cubicBezTo>
                    <a:pt x="2414" y="1151"/>
                    <a:pt x="2380" y="1149"/>
                    <a:pt x="2346" y="1143"/>
                  </a:cubicBezTo>
                  <a:cubicBezTo>
                    <a:pt x="2303" y="1147"/>
                    <a:pt x="2260" y="1148"/>
                    <a:pt x="2218" y="1148"/>
                  </a:cubicBezTo>
                  <a:cubicBezTo>
                    <a:pt x="1975" y="1148"/>
                    <a:pt x="1735" y="1093"/>
                    <a:pt x="1512" y="1012"/>
                  </a:cubicBezTo>
                  <a:cubicBezTo>
                    <a:pt x="1238" y="929"/>
                    <a:pt x="1000" y="786"/>
                    <a:pt x="762" y="631"/>
                  </a:cubicBezTo>
                  <a:cubicBezTo>
                    <a:pt x="524" y="464"/>
                    <a:pt x="322" y="250"/>
                    <a:pt x="131" y="48"/>
                  </a:cubicBezTo>
                  <a:cubicBezTo>
                    <a:pt x="95" y="12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401928" y="2044090"/>
              <a:ext cx="80476" cy="30655"/>
            </a:xfrm>
            <a:custGeom>
              <a:avLst/>
              <a:gdLst/>
              <a:ahLst/>
              <a:cxnLst/>
              <a:rect l="l" t="t" r="r" b="b"/>
              <a:pathLst>
                <a:path w="1751" h="667" extrusionOk="0">
                  <a:moveTo>
                    <a:pt x="36" y="0"/>
                  </a:moveTo>
                  <a:cubicBezTo>
                    <a:pt x="0" y="12"/>
                    <a:pt x="0" y="36"/>
                    <a:pt x="24" y="60"/>
                  </a:cubicBezTo>
                  <a:cubicBezTo>
                    <a:pt x="108" y="191"/>
                    <a:pt x="227" y="298"/>
                    <a:pt x="358" y="381"/>
                  </a:cubicBezTo>
                  <a:cubicBezTo>
                    <a:pt x="500" y="477"/>
                    <a:pt x="643" y="548"/>
                    <a:pt x="798" y="596"/>
                  </a:cubicBezTo>
                  <a:cubicBezTo>
                    <a:pt x="964" y="642"/>
                    <a:pt x="1137" y="666"/>
                    <a:pt x="1310" y="666"/>
                  </a:cubicBezTo>
                  <a:cubicBezTo>
                    <a:pt x="1447" y="666"/>
                    <a:pt x="1583" y="651"/>
                    <a:pt x="1715" y="620"/>
                  </a:cubicBezTo>
                  <a:cubicBezTo>
                    <a:pt x="1739" y="620"/>
                    <a:pt x="1751" y="596"/>
                    <a:pt x="1751" y="572"/>
                  </a:cubicBezTo>
                  <a:cubicBezTo>
                    <a:pt x="1751" y="560"/>
                    <a:pt x="1715" y="548"/>
                    <a:pt x="1703" y="548"/>
                  </a:cubicBezTo>
                  <a:cubicBezTo>
                    <a:pt x="1612" y="563"/>
                    <a:pt x="1521" y="569"/>
                    <a:pt x="1430" y="569"/>
                  </a:cubicBezTo>
                  <a:cubicBezTo>
                    <a:pt x="1224" y="569"/>
                    <a:pt x="1020" y="535"/>
                    <a:pt x="822" y="477"/>
                  </a:cubicBezTo>
                  <a:cubicBezTo>
                    <a:pt x="679" y="429"/>
                    <a:pt x="548" y="358"/>
                    <a:pt x="429" y="274"/>
                  </a:cubicBezTo>
                  <a:cubicBezTo>
                    <a:pt x="286" y="203"/>
                    <a:pt x="167" y="119"/>
                    <a:pt x="72" y="12"/>
                  </a:cubicBezTo>
                  <a:cubicBezTo>
                    <a:pt x="48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729947" y="951299"/>
              <a:ext cx="1318822" cy="893738"/>
            </a:xfrm>
            <a:custGeom>
              <a:avLst/>
              <a:gdLst/>
              <a:ahLst/>
              <a:cxnLst/>
              <a:rect l="l" t="t" r="r" b="b"/>
              <a:pathLst>
                <a:path w="28695" h="19446" extrusionOk="0">
                  <a:moveTo>
                    <a:pt x="17137" y="1"/>
                  </a:moveTo>
                  <a:cubicBezTo>
                    <a:pt x="15359" y="1"/>
                    <a:pt x="13586" y="354"/>
                    <a:pt x="11871" y="894"/>
                  </a:cubicBezTo>
                  <a:cubicBezTo>
                    <a:pt x="7942" y="2132"/>
                    <a:pt x="4227" y="4442"/>
                    <a:pt x="2025" y="7918"/>
                  </a:cubicBezTo>
                  <a:cubicBezTo>
                    <a:pt x="679" y="10050"/>
                    <a:pt x="1" y="12621"/>
                    <a:pt x="191" y="15133"/>
                  </a:cubicBezTo>
                  <a:cubicBezTo>
                    <a:pt x="274" y="16384"/>
                    <a:pt x="596" y="17658"/>
                    <a:pt x="1167" y="18765"/>
                  </a:cubicBezTo>
                  <a:cubicBezTo>
                    <a:pt x="1421" y="19256"/>
                    <a:pt x="1708" y="19446"/>
                    <a:pt x="2003" y="19446"/>
                  </a:cubicBezTo>
                  <a:cubicBezTo>
                    <a:pt x="2595" y="19446"/>
                    <a:pt x="3223" y="18686"/>
                    <a:pt x="3691" y="18074"/>
                  </a:cubicBezTo>
                  <a:cubicBezTo>
                    <a:pt x="4537" y="16955"/>
                    <a:pt x="5049" y="15574"/>
                    <a:pt x="5323" y="14169"/>
                  </a:cubicBezTo>
                  <a:cubicBezTo>
                    <a:pt x="5775" y="11955"/>
                    <a:pt x="5882" y="10919"/>
                    <a:pt x="6144" y="8668"/>
                  </a:cubicBezTo>
                  <a:cubicBezTo>
                    <a:pt x="6894" y="10288"/>
                    <a:pt x="9954" y="12645"/>
                    <a:pt x="11157" y="12740"/>
                  </a:cubicBezTo>
                  <a:cubicBezTo>
                    <a:pt x="11407" y="12762"/>
                    <a:pt x="11665" y="12784"/>
                    <a:pt x="11917" y="12784"/>
                  </a:cubicBezTo>
                  <a:cubicBezTo>
                    <a:pt x="12372" y="12784"/>
                    <a:pt x="12808" y="12710"/>
                    <a:pt x="13145" y="12419"/>
                  </a:cubicBezTo>
                  <a:cubicBezTo>
                    <a:pt x="13561" y="12042"/>
                    <a:pt x="13733" y="11375"/>
                    <a:pt x="13516" y="10863"/>
                  </a:cubicBezTo>
                  <a:lnTo>
                    <a:pt x="13516" y="10863"/>
                  </a:lnTo>
                  <a:cubicBezTo>
                    <a:pt x="13941" y="11505"/>
                    <a:pt x="14371" y="12138"/>
                    <a:pt x="14931" y="12657"/>
                  </a:cubicBezTo>
                  <a:cubicBezTo>
                    <a:pt x="15562" y="13264"/>
                    <a:pt x="16395" y="13729"/>
                    <a:pt x="17288" y="13752"/>
                  </a:cubicBezTo>
                  <a:cubicBezTo>
                    <a:pt x="17322" y="13754"/>
                    <a:pt x="17355" y="13754"/>
                    <a:pt x="17389" y="13754"/>
                  </a:cubicBezTo>
                  <a:cubicBezTo>
                    <a:pt x="18284" y="13754"/>
                    <a:pt x="19177" y="13296"/>
                    <a:pt x="19693" y="12562"/>
                  </a:cubicBezTo>
                  <a:cubicBezTo>
                    <a:pt x="20229" y="11800"/>
                    <a:pt x="20324" y="10764"/>
                    <a:pt x="19967" y="9895"/>
                  </a:cubicBezTo>
                  <a:lnTo>
                    <a:pt x="19967" y="9895"/>
                  </a:lnTo>
                  <a:cubicBezTo>
                    <a:pt x="20610" y="10895"/>
                    <a:pt x="21265" y="11895"/>
                    <a:pt x="22134" y="12717"/>
                  </a:cubicBezTo>
                  <a:cubicBezTo>
                    <a:pt x="22991" y="13526"/>
                    <a:pt x="24099" y="14145"/>
                    <a:pt x="25266" y="14181"/>
                  </a:cubicBezTo>
                  <a:cubicBezTo>
                    <a:pt x="25309" y="14183"/>
                    <a:pt x="25353" y="14184"/>
                    <a:pt x="25397" y="14184"/>
                  </a:cubicBezTo>
                  <a:cubicBezTo>
                    <a:pt x="26536" y="14184"/>
                    <a:pt x="27713" y="13593"/>
                    <a:pt x="28183" y="12550"/>
                  </a:cubicBezTo>
                  <a:cubicBezTo>
                    <a:pt x="28695" y="11431"/>
                    <a:pt x="28314" y="10133"/>
                    <a:pt x="27897" y="8978"/>
                  </a:cubicBezTo>
                  <a:cubicBezTo>
                    <a:pt x="26909" y="6263"/>
                    <a:pt x="25575" y="3513"/>
                    <a:pt x="23230" y="1822"/>
                  </a:cubicBezTo>
                  <a:cubicBezTo>
                    <a:pt x="21622" y="667"/>
                    <a:pt x="19658" y="108"/>
                    <a:pt x="17693" y="13"/>
                  </a:cubicBezTo>
                  <a:cubicBezTo>
                    <a:pt x="17508" y="5"/>
                    <a:pt x="17323" y="1"/>
                    <a:pt x="17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2143633" y="1252889"/>
              <a:ext cx="421407" cy="159757"/>
            </a:xfrm>
            <a:custGeom>
              <a:avLst/>
              <a:gdLst/>
              <a:ahLst/>
              <a:cxnLst/>
              <a:rect l="l" t="t" r="r" b="b"/>
              <a:pathLst>
                <a:path w="9169" h="3476" extrusionOk="0">
                  <a:moveTo>
                    <a:pt x="8385" y="1"/>
                  </a:moveTo>
                  <a:cubicBezTo>
                    <a:pt x="8379" y="1"/>
                    <a:pt x="8374" y="4"/>
                    <a:pt x="8371" y="11"/>
                  </a:cubicBezTo>
                  <a:cubicBezTo>
                    <a:pt x="8347" y="23"/>
                    <a:pt x="8335" y="47"/>
                    <a:pt x="8347" y="70"/>
                  </a:cubicBezTo>
                  <a:cubicBezTo>
                    <a:pt x="8526" y="380"/>
                    <a:pt x="8704" y="690"/>
                    <a:pt x="8847" y="1035"/>
                  </a:cubicBezTo>
                  <a:cubicBezTo>
                    <a:pt x="8978" y="1356"/>
                    <a:pt x="9049" y="1713"/>
                    <a:pt x="9002" y="2071"/>
                  </a:cubicBezTo>
                  <a:cubicBezTo>
                    <a:pt x="8966" y="2428"/>
                    <a:pt x="8823" y="2773"/>
                    <a:pt x="8561" y="2999"/>
                  </a:cubicBezTo>
                  <a:cubicBezTo>
                    <a:pt x="8442" y="3107"/>
                    <a:pt x="8275" y="3190"/>
                    <a:pt x="8109" y="3237"/>
                  </a:cubicBezTo>
                  <a:cubicBezTo>
                    <a:pt x="7954" y="3285"/>
                    <a:pt x="7775" y="3297"/>
                    <a:pt x="7597" y="3297"/>
                  </a:cubicBezTo>
                  <a:cubicBezTo>
                    <a:pt x="7240" y="3285"/>
                    <a:pt x="6894" y="3178"/>
                    <a:pt x="6561" y="3023"/>
                  </a:cubicBezTo>
                  <a:cubicBezTo>
                    <a:pt x="6240" y="2880"/>
                    <a:pt x="5930" y="2666"/>
                    <a:pt x="5644" y="2464"/>
                  </a:cubicBezTo>
                  <a:cubicBezTo>
                    <a:pt x="5073" y="2035"/>
                    <a:pt x="4585" y="1475"/>
                    <a:pt x="4204" y="868"/>
                  </a:cubicBezTo>
                  <a:cubicBezTo>
                    <a:pt x="4178" y="851"/>
                    <a:pt x="4147" y="834"/>
                    <a:pt x="4118" y="834"/>
                  </a:cubicBezTo>
                  <a:cubicBezTo>
                    <a:pt x="4106" y="834"/>
                    <a:pt x="4095" y="837"/>
                    <a:pt x="4084" y="844"/>
                  </a:cubicBezTo>
                  <a:cubicBezTo>
                    <a:pt x="4037" y="868"/>
                    <a:pt x="4025" y="928"/>
                    <a:pt x="4037" y="975"/>
                  </a:cubicBezTo>
                  <a:cubicBezTo>
                    <a:pt x="4168" y="1261"/>
                    <a:pt x="4287" y="1535"/>
                    <a:pt x="4346" y="1833"/>
                  </a:cubicBezTo>
                  <a:cubicBezTo>
                    <a:pt x="4406" y="2130"/>
                    <a:pt x="4382" y="2452"/>
                    <a:pt x="4239" y="2702"/>
                  </a:cubicBezTo>
                  <a:cubicBezTo>
                    <a:pt x="4180" y="2821"/>
                    <a:pt x="4084" y="2928"/>
                    <a:pt x="3965" y="2999"/>
                  </a:cubicBezTo>
                  <a:cubicBezTo>
                    <a:pt x="3846" y="3071"/>
                    <a:pt x="3703" y="3107"/>
                    <a:pt x="3561" y="3107"/>
                  </a:cubicBezTo>
                  <a:cubicBezTo>
                    <a:pt x="3263" y="3083"/>
                    <a:pt x="2977" y="2964"/>
                    <a:pt x="2715" y="2821"/>
                  </a:cubicBezTo>
                  <a:cubicBezTo>
                    <a:pt x="2179" y="2511"/>
                    <a:pt x="1668" y="2106"/>
                    <a:pt x="1239" y="1654"/>
                  </a:cubicBezTo>
                  <a:cubicBezTo>
                    <a:pt x="786" y="1213"/>
                    <a:pt x="417" y="701"/>
                    <a:pt x="108" y="154"/>
                  </a:cubicBezTo>
                  <a:cubicBezTo>
                    <a:pt x="96" y="142"/>
                    <a:pt x="60" y="130"/>
                    <a:pt x="36" y="130"/>
                  </a:cubicBezTo>
                  <a:cubicBezTo>
                    <a:pt x="13" y="142"/>
                    <a:pt x="1" y="166"/>
                    <a:pt x="13" y="189"/>
                  </a:cubicBezTo>
                  <a:cubicBezTo>
                    <a:pt x="608" y="1332"/>
                    <a:pt x="1501" y="2297"/>
                    <a:pt x="2608" y="2964"/>
                  </a:cubicBezTo>
                  <a:cubicBezTo>
                    <a:pt x="2894" y="3130"/>
                    <a:pt x="3203" y="3261"/>
                    <a:pt x="3549" y="3285"/>
                  </a:cubicBezTo>
                  <a:cubicBezTo>
                    <a:pt x="3727" y="3285"/>
                    <a:pt x="3906" y="3249"/>
                    <a:pt x="4049" y="3166"/>
                  </a:cubicBezTo>
                  <a:cubicBezTo>
                    <a:pt x="4204" y="3071"/>
                    <a:pt x="4323" y="2940"/>
                    <a:pt x="4406" y="2785"/>
                  </a:cubicBezTo>
                  <a:cubicBezTo>
                    <a:pt x="4585" y="2487"/>
                    <a:pt x="4620" y="2130"/>
                    <a:pt x="4537" y="1809"/>
                  </a:cubicBezTo>
                  <a:cubicBezTo>
                    <a:pt x="4525" y="1740"/>
                    <a:pt x="4509" y="1672"/>
                    <a:pt x="4491" y="1606"/>
                  </a:cubicBezTo>
                  <a:lnTo>
                    <a:pt x="4491" y="1606"/>
                  </a:lnTo>
                  <a:cubicBezTo>
                    <a:pt x="4802" y="1989"/>
                    <a:pt x="5155" y="2331"/>
                    <a:pt x="5549" y="2630"/>
                  </a:cubicBezTo>
                  <a:cubicBezTo>
                    <a:pt x="5847" y="2845"/>
                    <a:pt x="6168" y="3047"/>
                    <a:pt x="6501" y="3202"/>
                  </a:cubicBezTo>
                  <a:cubicBezTo>
                    <a:pt x="6847" y="3357"/>
                    <a:pt x="7204" y="3464"/>
                    <a:pt x="7597" y="3476"/>
                  </a:cubicBezTo>
                  <a:cubicBezTo>
                    <a:pt x="7787" y="3476"/>
                    <a:pt x="7978" y="3464"/>
                    <a:pt x="8156" y="3404"/>
                  </a:cubicBezTo>
                  <a:cubicBezTo>
                    <a:pt x="8347" y="3345"/>
                    <a:pt x="8514" y="3249"/>
                    <a:pt x="8668" y="3118"/>
                  </a:cubicBezTo>
                  <a:cubicBezTo>
                    <a:pt x="8966" y="2868"/>
                    <a:pt x="9109" y="2475"/>
                    <a:pt x="9145" y="2106"/>
                  </a:cubicBezTo>
                  <a:cubicBezTo>
                    <a:pt x="9168" y="1713"/>
                    <a:pt x="9085" y="1344"/>
                    <a:pt x="8942" y="999"/>
                  </a:cubicBezTo>
                  <a:cubicBezTo>
                    <a:pt x="8799" y="666"/>
                    <a:pt x="8621" y="332"/>
                    <a:pt x="8430" y="23"/>
                  </a:cubicBezTo>
                  <a:cubicBezTo>
                    <a:pt x="8414" y="15"/>
                    <a:pt x="8397" y="1"/>
                    <a:pt x="83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806330" y="1300963"/>
              <a:ext cx="136271" cy="118990"/>
            </a:xfrm>
            <a:custGeom>
              <a:avLst/>
              <a:gdLst/>
              <a:ahLst/>
              <a:cxnLst/>
              <a:rect l="l" t="t" r="r" b="b"/>
              <a:pathLst>
                <a:path w="2965" h="2589" extrusionOk="0">
                  <a:moveTo>
                    <a:pt x="2619" y="1"/>
                  </a:moveTo>
                  <a:cubicBezTo>
                    <a:pt x="2608" y="13"/>
                    <a:pt x="2596" y="25"/>
                    <a:pt x="2596" y="60"/>
                  </a:cubicBezTo>
                  <a:cubicBezTo>
                    <a:pt x="2703" y="525"/>
                    <a:pt x="2822" y="1001"/>
                    <a:pt x="2727" y="1453"/>
                  </a:cubicBezTo>
                  <a:cubicBezTo>
                    <a:pt x="2679" y="1680"/>
                    <a:pt x="2584" y="1894"/>
                    <a:pt x="2441" y="2072"/>
                  </a:cubicBezTo>
                  <a:cubicBezTo>
                    <a:pt x="2310" y="2239"/>
                    <a:pt x="2119" y="2358"/>
                    <a:pt x="1893" y="2382"/>
                  </a:cubicBezTo>
                  <a:cubicBezTo>
                    <a:pt x="1856" y="2386"/>
                    <a:pt x="1818" y="2388"/>
                    <a:pt x="1780" y="2388"/>
                  </a:cubicBezTo>
                  <a:cubicBezTo>
                    <a:pt x="1377" y="2388"/>
                    <a:pt x="976" y="2161"/>
                    <a:pt x="714" y="1834"/>
                  </a:cubicBezTo>
                  <a:cubicBezTo>
                    <a:pt x="417" y="1477"/>
                    <a:pt x="274" y="1013"/>
                    <a:pt x="95" y="572"/>
                  </a:cubicBezTo>
                  <a:cubicBezTo>
                    <a:pt x="95" y="548"/>
                    <a:pt x="60" y="537"/>
                    <a:pt x="36" y="537"/>
                  </a:cubicBezTo>
                  <a:cubicBezTo>
                    <a:pt x="24" y="548"/>
                    <a:pt x="0" y="572"/>
                    <a:pt x="0" y="596"/>
                  </a:cubicBezTo>
                  <a:cubicBezTo>
                    <a:pt x="143" y="1060"/>
                    <a:pt x="274" y="1549"/>
                    <a:pt x="584" y="1953"/>
                  </a:cubicBezTo>
                  <a:cubicBezTo>
                    <a:pt x="738" y="2156"/>
                    <a:pt x="941" y="2322"/>
                    <a:pt x="1167" y="2442"/>
                  </a:cubicBezTo>
                  <a:cubicBezTo>
                    <a:pt x="1340" y="2533"/>
                    <a:pt x="1534" y="2589"/>
                    <a:pt x="1739" y="2589"/>
                  </a:cubicBezTo>
                  <a:cubicBezTo>
                    <a:pt x="1801" y="2589"/>
                    <a:pt x="1865" y="2584"/>
                    <a:pt x="1929" y="2572"/>
                  </a:cubicBezTo>
                  <a:cubicBezTo>
                    <a:pt x="2191" y="2549"/>
                    <a:pt x="2429" y="2394"/>
                    <a:pt x="2596" y="2191"/>
                  </a:cubicBezTo>
                  <a:cubicBezTo>
                    <a:pt x="2762" y="1977"/>
                    <a:pt x="2846" y="1739"/>
                    <a:pt x="2893" y="1489"/>
                  </a:cubicBezTo>
                  <a:cubicBezTo>
                    <a:pt x="2965" y="965"/>
                    <a:pt x="2834" y="489"/>
                    <a:pt x="2679" y="25"/>
                  </a:cubicBezTo>
                  <a:cubicBezTo>
                    <a:pt x="2667" y="13"/>
                    <a:pt x="2655" y="1"/>
                    <a:pt x="2619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1709678" y="1435580"/>
              <a:ext cx="235361" cy="322363"/>
            </a:xfrm>
            <a:custGeom>
              <a:avLst/>
              <a:gdLst/>
              <a:ahLst/>
              <a:cxnLst/>
              <a:rect l="l" t="t" r="r" b="b"/>
              <a:pathLst>
                <a:path w="5121" h="7014" extrusionOk="0">
                  <a:moveTo>
                    <a:pt x="5085" y="1"/>
                  </a:moveTo>
                  <a:cubicBezTo>
                    <a:pt x="5049" y="1"/>
                    <a:pt x="5037" y="24"/>
                    <a:pt x="5037" y="48"/>
                  </a:cubicBezTo>
                  <a:cubicBezTo>
                    <a:pt x="5025" y="715"/>
                    <a:pt x="4966" y="1394"/>
                    <a:pt x="4859" y="2049"/>
                  </a:cubicBezTo>
                  <a:cubicBezTo>
                    <a:pt x="4752" y="2703"/>
                    <a:pt x="4621" y="3358"/>
                    <a:pt x="4442" y="3989"/>
                  </a:cubicBezTo>
                  <a:cubicBezTo>
                    <a:pt x="4347" y="4311"/>
                    <a:pt x="4252" y="4632"/>
                    <a:pt x="4144" y="4942"/>
                  </a:cubicBezTo>
                  <a:cubicBezTo>
                    <a:pt x="4025" y="5263"/>
                    <a:pt x="3918" y="5573"/>
                    <a:pt x="3716" y="5811"/>
                  </a:cubicBezTo>
                  <a:cubicBezTo>
                    <a:pt x="3547" y="6022"/>
                    <a:pt x="3276" y="6176"/>
                    <a:pt x="3026" y="6176"/>
                  </a:cubicBezTo>
                  <a:cubicBezTo>
                    <a:pt x="2994" y="6176"/>
                    <a:pt x="2962" y="6174"/>
                    <a:pt x="2930" y="6168"/>
                  </a:cubicBezTo>
                  <a:cubicBezTo>
                    <a:pt x="2742" y="6135"/>
                    <a:pt x="2564" y="5984"/>
                    <a:pt x="2496" y="5808"/>
                  </a:cubicBezTo>
                  <a:lnTo>
                    <a:pt x="2496" y="5808"/>
                  </a:lnTo>
                  <a:cubicBezTo>
                    <a:pt x="2502" y="5711"/>
                    <a:pt x="2497" y="5612"/>
                    <a:pt x="2477" y="5513"/>
                  </a:cubicBezTo>
                  <a:cubicBezTo>
                    <a:pt x="2477" y="5478"/>
                    <a:pt x="2442" y="5454"/>
                    <a:pt x="2418" y="5442"/>
                  </a:cubicBezTo>
                  <a:cubicBezTo>
                    <a:pt x="2408" y="5437"/>
                    <a:pt x="2396" y="5434"/>
                    <a:pt x="2386" y="5434"/>
                  </a:cubicBezTo>
                  <a:cubicBezTo>
                    <a:pt x="2347" y="5434"/>
                    <a:pt x="2308" y="5464"/>
                    <a:pt x="2299" y="5501"/>
                  </a:cubicBezTo>
                  <a:cubicBezTo>
                    <a:pt x="2261" y="5622"/>
                    <a:pt x="2271" y="5748"/>
                    <a:pt x="2314" y="5863"/>
                  </a:cubicBezTo>
                  <a:lnTo>
                    <a:pt x="2314" y="5863"/>
                  </a:lnTo>
                  <a:cubicBezTo>
                    <a:pt x="2289" y="6064"/>
                    <a:pt x="2199" y="6260"/>
                    <a:pt x="2073" y="6418"/>
                  </a:cubicBezTo>
                  <a:cubicBezTo>
                    <a:pt x="1882" y="6668"/>
                    <a:pt x="1585" y="6847"/>
                    <a:pt x="1275" y="6847"/>
                  </a:cubicBezTo>
                  <a:cubicBezTo>
                    <a:pt x="965" y="6847"/>
                    <a:pt x="668" y="6692"/>
                    <a:pt x="453" y="6454"/>
                  </a:cubicBezTo>
                  <a:cubicBezTo>
                    <a:pt x="251" y="6204"/>
                    <a:pt x="132" y="5870"/>
                    <a:pt x="191" y="5561"/>
                  </a:cubicBezTo>
                  <a:cubicBezTo>
                    <a:pt x="191" y="5537"/>
                    <a:pt x="168" y="5513"/>
                    <a:pt x="156" y="5513"/>
                  </a:cubicBezTo>
                  <a:cubicBezTo>
                    <a:pt x="146" y="5510"/>
                    <a:pt x="137" y="5509"/>
                    <a:pt x="130" y="5509"/>
                  </a:cubicBezTo>
                  <a:cubicBezTo>
                    <a:pt x="109" y="5509"/>
                    <a:pt x="96" y="5520"/>
                    <a:pt x="96" y="5537"/>
                  </a:cubicBezTo>
                  <a:cubicBezTo>
                    <a:pt x="1" y="5894"/>
                    <a:pt x="120" y="6275"/>
                    <a:pt x="346" y="6537"/>
                  </a:cubicBezTo>
                  <a:cubicBezTo>
                    <a:pt x="561" y="6823"/>
                    <a:pt x="894" y="7013"/>
                    <a:pt x="1275" y="7013"/>
                  </a:cubicBezTo>
                  <a:cubicBezTo>
                    <a:pt x="1644" y="7013"/>
                    <a:pt x="1989" y="6823"/>
                    <a:pt x="2204" y="6537"/>
                  </a:cubicBezTo>
                  <a:cubicBezTo>
                    <a:pt x="2310" y="6402"/>
                    <a:pt x="2393" y="6249"/>
                    <a:pt x="2444" y="6086"/>
                  </a:cubicBezTo>
                  <a:lnTo>
                    <a:pt x="2444" y="6086"/>
                  </a:lnTo>
                  <a:cubicBezTo>
                    <a:pt x="2552" y="6230"/>
                    <a:pt x="2718" y="6314"/>
                    <a:pt x="2894" y="6347"/>
                  </a:cubicBezTo>
                  <a:cubicBezTo>
                    <a:pt x="2933" y="6352"/>
                    <a:pt x="2972" y="6354"/>
                    <a:pt x="3011" y="6354"/>
                  </a:cubicBezTo>
                  <a:cubicBezTo>
                    <a:pt x="3161" y="6354"/>
                    <a:pt x="3309" y="6318"/>
                    <a:pt x="3442" y="6251"/>
                  </a:cubicBezTo>
                  <a:cubicBezTo>
                    <a:pt x="3609" y="6180"/>
                    <a:pt x="3740" y="6061"/>
                    <a:pt x="3859" y="5930"/>
                  </a:cubicBezTo>
                  <a:cubicBezTo>
                    <a:pt x="4097" y="5656"/>
                    <a:pt x="4216" y="5323"/>
                    <a:pt x="4323" y="5001"/>
                  </a:cubicBezTo>
                  <a:cubicBezTo>
                    <a:pt x="4442" y="4692"/>
                    <a:pt x="4525" y="4370"/>
                    <a:pt x="4621" y="4037"/>
                  </a:cubicBezTo>
                  <a:cubicBezTo>
                    <a:pt x="4787" y="3382"/>
                    <a:pt x="4918" y="2727"/>
                    <a:pt x="5002" y="2060"/>
                  </a:cubicBezTo>
                  <a:cubicBezTo>
                    <a:pt x="5085" y="1394"/>
                    <a:pt x="5121" y="715"/>
                    <a:pt x="5121" y="48"/>
                  </a:cubicBezTo>
                  <a:cubicBezTo>
                    <a:pt x="5121" y="24"/>
                    <a:pt x="5109" y="1"/>
                    <a:pt x="5085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2558973" y="986642"/>
              <a:ext cx="207417" cy="174280"/>
            </a:xfrm>
            <a:custGeom>
              <a:avLst/>
              <a:gdLst/>
              <a:ahLst/>
              <a:cxnLst/>
              <a:rect l="l" t="t" r="r" b="b"/>
              <a:pathLst>
                <a:path w="4513" h="3792" extrusionOk="0">
                  <a:moveTo>
                    <a:pt x="3077" y="1"/>
                  </a:moveTo>
                  <a:cubicBezTo>
                    <a:pt x="3060" y="1"/>
                    <a:pt x="3045" y="12"/>
                    <a:pt x="3037" y="29"/>
                  </a:cubicBezTo>
                  <a:cubicBezTo>
                    <a:pt x="3013" y="41"/>
                    <a:pt x="3037" y="65"/>
                    <a:pt x="3048" y="89"/>
                  </a:cubicBezTo>
                  <a:cubicBezTo>
                    <a:pt x="3382" y="327"/>
                    <a:pt x="3715" y="577"/>
                    <a:pt x="3977" y="887"/>
                  </a:cubicBezTo>
                  <a:cubicBezTo>
                    <a:pt x="4108" y="1053"/>
                    <a:pt x="4215" y="1220"/>
                    <a:pt x="4275" y="1411"/>
                  </a:cubicBezTo>
                  <a:cubicBezTo>
                    <a:pt x="4322" y="1601"/>
                    <a:pt x="4358" y="1792"/>
                    <a:pt x="4322" y="1994"/>
                  </a:cubicBezTo>
                  <a:cubicBezTo>
                    <a:pt x="4311" y="2089"/>
                    <a:pt x="4287" y="2184"/>
                    <a:pt x="4251" y="2268"/>
                  </a:cubicBezTo>
                  <a:cubicBezTo>
                    <a:pt x="4227" y="2363"/>
                    <a:pt x="4168" y="2434"/>
                    <a:pt x="4108" y="2506"/>
                  </a:cubicBezTo>
                  <a:cubicBezTo>
                    <a:pt x="3977" y="2649"/>
                    <a:pt x="3810" y="2732"/>
                    <a:pt x="3620" y="2744"/>
                  </a:cubicBezTo>
                  <a:cubicBezTo>
                    <a:pt x="3581" y="2749"/>
                    <a:pt x="3541" y="2751"/>
                    <a:pt x="3502" y="2751"/>
                  </a:cubicBezTo>
                  <a:cubicBezTo>
                    <a:pt x="3222" y="2751"/>
                    <a:pt x="2944" y="2630"/>
                    <a:pt x="2735" y="2439"/>
                  </a:cubicBezTo>
                  <a:lnTo>
                    <a:pt x="2735" y="2439"/>
                  </a:lnTo>
                  <a:cubicBezTo>
                    <a:pt x="2704" y="2382"/>
                    <a:pt x="2656" y="2328"/>
                    <a:pt x="2596" y="2268"/>
                  </a:cubicBezTo>
                  <a:cubicBezTo>
                    <a:pt x="2578" y="2256"/>
                    <a:pt x="2557" y="2250"/>
                    <a:pt x="2535" y="2250"/>
                  </a:cubicBezTo>
                  <a:cubicBezTo>
                    <a:pt x="2513" y="2250"/>
                    <a:pt x="2489" y="2256"/>
                    <a:pt x="2465" y="2268"/>
                  </a:cubicBezTo>
                  <a:cubicBezTo>
                    <a:pt x="2417" y="2303"/>
                    <a:pt x="2417" y="2363"/>
                    <a:pt x="2453" y="2411"/>
                  </a:cubicBezTo>
                  <a:cubicBezTo>
                    <a:pt x="2458" y="2418"/>
                    <a:pt x="2463" y="2424"/>
                    <a:pt x="2469" y="2431"/>
                  </a:cubicBezTo>
                  <a:lnTo>
                    <a:pt x="2469" y="2431"/>
                  </a:lnTo>
                  <a:lnTo>
                    <a:pt x="2465" y="2434"/>
                  </a:lnTo>
                  <a:cubicBezTo>
                    <a:pt x="2475" y="2443"/>
                    <a:pt x="2484" y="2452"/>
                    <a:pt x="2492" y="2461"/>
                  </a:cubicBezTo>
                  <a:lnTo>
                    <a:pt x="2492" y="2461"/>
                  </a:lnTo>
                  <a:cubicBezTo>
                    <a:pt x="2501" y="2472"/>
                    <a:pt x="2510" y="2482"/>
                    <a:pt x="2520" y="2493"/>
                  </a:cubicBezTo>
                  <a:lnTo>
                    <a:pt x="2520" y="2493"/>
                  </a:lnTo>
                  <a:cubicBezTo>
                    <a:pt x="2678" y="2695"/>
                    <a:pt x="2664" y="3029"/>
                    <a:pt x="2513" y="3256"/>
                  </a:cubicBezTo>
                  <a:cubicBezTo>
                    <a:pt x="2370" y="3518"/>
                    <a:pt x="2036" y="3637"/>
                    <a:pt x="1727" y="3637"/>
                  </a:cubicBezTo>
                  <a:cubicBezTo>
                    <a:pt x="1417" y="3637"/>
                    <a:pt x="1096" y="3518"/>
                    <a:pt x="834" y="3327"/>
                  </a:cubicBezTo>
                  <a:cubicBezTo>
                    <a:pt x="560" y="3137"/>
                    <a:pt x="322" y="2899"/>
                    <a:pt x="84" y="2661"/>
                  </a:cubicBezTo>
                  <a:cubicBezTo>
                    <a:pt x="72" y="2649"/>
                    <a:pt x="48" y="2649"/>
                    <a:pt x="12" y="2649"/>
                  </a:cubicBezTo>
                  <a:cubicBezTo>
                    <a:pt x="0" y="2661"/>
                    <a:pt x="0" y="2684"/>
                    <a:pt x="12" y="2708"/>
                  </a:cubicBezTo>
                  <a:cubicBezTo>
                    <a:pt x="239" y="2958"/>
                    <a:pt x="453" y="3208"/>
                    <a:pt x="739" y="3423"/>
                  </a:cubicBezTo>
                  <a:cubicBezTo>
                    <a:pt x="1024" y="3625"/>
                    <a:pt x="1370" y="3780"/>
                    <a:pt x="1727" y="3792"/>
                  </a:cubicBezTo>
                  <a:cubicBezTo>
                    <a:pt x="1905" y="3792"/>
                    <a:pt x="2096" y="3756"/>
                    <a:pt x="2263" y="3685"/>
                  </a:cubicBezTo>
                  <a:cubicBezTo>
                    <a:pt x="2417" y="3613"/>
                    <a:pt x="2584" y="3494"/>
                    <a:pt x="2679" y="3327"/>
                  </a:cubicBezTo>
                  <a:cubicBezTo>
                    <a:pt x="2787" y="3161"/>
                    <a:pt x="2822" y="2982"/>
                    <a:pt x="2822" y="2792"/>
                  </a:cubicBezTo>
                  <a:cubicBezTo>
                    <a:pt x="2822" y="2772"/>
                    <a:pt x="2822" y="2752"/>
                    <a:pt x="2820" y="2730"/>
                  </a:cubicBezTo>
                  <a:lnTo>
                    <a:pt x="2820" y="2730"/>
                  </a:lnTo>
                  <a:cubicBezTo>
                    <a:pt x="2870" y="2758"/>
                    <a:pt x="2922" y="2782"/>
                    <a:pt x="2977" y="2804"/>
                  </a:cubicBezTo>
                  <a:cubicBezTo>
                    <a:pt x="3135" y="2887"/>
                    <a:pt x="3307" y="2934"/>
                    <a:pt x="3482" y="2934"/>
                  </a:cubicBezTo>
                  <a:cubicBezTo>
                    <a:pt x="3532" y="2934"/>
                    <a:pt x="3582" y="2931"/>
                    <a:pt x="3632" y="2923"/>
                  </a:cubicBezTo>
                  <a:cubicBezTo>
                    <a:pt x="3846" y="2899"/>
                    <a:pt x="4072" y="2792"/>
                    <a:pt x="4227" y="2613"/>
                  </a:cubicBezTo>
                  <a:cubicBezTo>
                    <a:pt x="4370" y="2446"/>
                    <a:pt x="4442" y="2232"/>
                    <a:pt x="4477" y="2006"/>
                  </a:cubicBezTo>
                  <a:cubicBezTo>
                    <a:pt x="4513" y="1780"/>
                    <a:pt x="4477" y="1553"/>
                    <a:pt x="4406" y="1351"/>
                  </a:cubicBezTo>
                  <a:cubicBezTo>
                    <a:pt x="4322" y="1137"/>
                    <a:pt x="4203" y="958"/>
                    <a:pt x="4072" y="803"/>
                  </a:cubicBezTo>
                  <a:cubicBezTo>
                    <a:pt x="3787" y="482"/>
                    <a:pt x="3429" y="244"/>
                    <a:pt x="3096" y="6"/>
                  </a:cubicBezTo>
                  <a:cubicBezTo>
                    <a:pt x="3090" y="2"/>
                    <a:pt x="3083" y="1"/>
                    <a:pt x="307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1716802" y="1304594"/>
              <a:ext cx="135214" cy="164077"/>
            </a:xfrm>
            <a:custGeom>
              <a:avLst/>
              <a:gdLst/>
              <a:ahLst/>
              <a:cxnLst/>
              <a:rect l="l" t="t" r="r" b="b"/>
              <a:pathLst>
                <a:path w="2942" h="3570" extrusionOk="0">
                  <a:moveTo>
                    <a:pt x="2882" y="1"/>
                  </a:moveTo>
                  <a:cubicBezTo>
                    <a:pt x="2860" y="1"/>
                    <a:pt x="2846" y="14"/>
                    <a:pt x="2846" y="41"/>
                  </a:cubicBezTo>
                  <a:cubicBezTo>
                    <a:pt x="2632" y="874"/>
                    <a:pt x="2322" y="1660"/>
                    <a:pt x="1870" y="2386"/>
                  </a:cubicBezTo>
                  <a:cubicBezTo>
                    <a:pt x="1763" y="2565"/>
                    <a:pt x="1632" y="2744"/>
                    <a:pt x="1513" y="2910"/>
                  </a:cubicBezTo>
                  <a:cubicBezTo>
                    <a:pt x="1406" y="3077"/>
                    <a:pt x="1251" y="3220"/>
                    <a:pt x="1072" y="3315"/>
                  </a:cubicBezTo>
                  <a:cubicBezTo>
                    <a:pt x="952" y="3387"/>
                    <a:pt x="826" y="3422"/>
                    <a:pt x="698" y="3422"/>
                  </a:cubicBezTo>
                  <a:cubicBezTo>
                    <a:pt x="636" y="3422"/>
                    <a:pt x="575" y="3414"/>
                    <a:pt x="513" y="3398"/>
                  </a:cubicBezTo>
                  <a:cubicBezTo>
                    <a:pt x="310" y="3363"/>
                    <a:pt x="132" y="3244"/>
                    <a:pt x="72" y="3053"/>
                  </a:cubicBezTo>
                  <a:cubicBezTo>
                    <a:pt x="60" y="3017"/>
                    <a:pt x="48" y="3005"/>
                    <a:pt x="36" y="3005"/>
                  </a:cubicBezTo>
                  <a:cubicBezTo>
                    <a:pt x="13" y="3017"/>
                    <a:pt x="1" y="3029"/>
                    <a:pt x="1" y="3065"/>
                  </a:cubicBezTo>
                  <a:cubicBezTo>
                    <a:pt x="48" y="3303"/>
                    <a:pt x="251" y="3482"/>
                    <a:pt x="477" y="3541"/>
                  </a:cubicBezTo>
                  <a:cubicBezTo>
                    <a:pt x="555" y="3559"/>
                    <a:pt x="640" y="3570"/>
                    <a:pt x="727" y="3570"/>
                  </a:cubicBezTo>
                  <a:cubicBezTo>
                    <a:pt x="758" y="3570"/>
                    <a:pt x="790" y="3568"/>
                    <a:pt x="822" y="3565"/>
                  </a:cubicBezTo>
                  <a:cubicBezTo>
                    <a:pt x="941" y="3553"/>
                    <a:pt x="1060" y="3517"/>
                    <a:pt x="1168" y="3458"/>
                  </a:cubicBezTo>
                  <a:cubicBezTo>
                    <a:pt x="1358" y="3339"/>
                    <a:pt x="1537" y="3196"/>
                    <a:pt x="1668" y="3017"/>
                  </a:cubicBezTo>
                  <a:cubicBezTo>
                    <a:pt x="1811" y="2851"/>
                    <a:pt x="1918" y="2660"/>
                    <a:pt x="2037" y="2482"/>
                  </a:cubicBezTo>
                  <a:cubicBezTo>
                    <a:pt x="2263" y="2112"/>
                    <a:pt x="2453" y="1708"/>
                    <a:pt x="2608" y="1303"/>
                  </a:cubicBezTo>
                  <a:cubicBezTo>
                    <a:pt x="2751" y="898"/>
                    <a:pt x="2870" y="481"/>
                    <a:pt x="2930" y="53"/>
                  </a:cubicBezTo>
                  <a:cubicBezTo>
                    <a:pt x="2942" y="41"/>
                    <a:pt x="2930" y="5"/>
                    <a:pt x="2906" y="5"/>
                  </a:cubicBezTo>
                  <a:cubicBezTo>
                    <a:pt x="2897" y="2"/>
                    <a:pt x="2889" y="1"/>
                    <a:pt x="2882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229026" y="1042805"/>
              <a:ext cx="150519" cy="90219"/>
            </a:xfrm>
            <a:custGeom>
              <a:avLst/>
              <a:gdLst/>
              <a:ahLst/>
              <a:cxnLst/>
              <a:rect l="l" t="t" r="r" b="b"/>
              <a:pathLst>
                <a:path w="3275" h="1963" extrusionOk="0">
                  <a:moveTo>
                    <a:pt x="2668" y="1"/>
                  </a:moveTo>
                  <a:cubicBezTo>
                    <a:pt x="2658" y="1"/>
                    <a:pt x="2649" y="4"/>
                    <a:pt x="2643" y="10"/>
                  </a:cubicBezTo>
                  <a:cubicBezTo>
                    <a:pt x="2607" y="22"/>
                    <a:pt x="2607" y="58"/>
                    <a:pt x="2619" y="69"/>
                  </a:cubicBezTo>
                  <a:cubicBezTo>
                    <a:pt x="2738" y="236"/>
                    <a:pt x="2869" y="391"/>
                    <a:pt x="2965" y="570"/>
                  </a:cubicBezTo>
                  <a:cubicBezTo>
                    <a:pt x="3060" y="748"/>
                    <a:pt x="3119" y="927"/>
                    <a:pt x="3119" y="1129"/>
                  </a:cubicBezTo>
                  <a:cubicBezTo>
                    <a:pt x="3119" y="1320"/>
                    <a:pt x="3060" y="1498"/>
                    <a:pt x="2917" y="1617"/>
                  </a:cubicBezTo>
                  <a:cubicBezTo>
                    <a:pt x="2798" y="1736"/>
                    <a:pt x="2607" y="1784"/>
                    <a:pt x="2417" y="1784"/>
                  </a:cubicBezTo>
                  <a:cubicBezTo>
                    <a:pt x="2226" y="1784"/>
                    <a:pt x="2012" y="1748"/>
                    <a:pt x="1822" y="1724"/>
                  </a:cubicBezTo>
                  <a:cubicBezTo>
                    <a:pt x="1631" y="1689"/>
                    <a:pt x="1417" y="1641"/>
                    <a:pt x="1226" y="1605"/>
                  </a:cubicBezTo>
                  <a:cubicBezTo>
                    <a:pt x="822" y="1510"/>
                    <a:pt x="441" y="1379"/>
                    <a:pt x="60" y="1212"/>
                  </a:cubicBezTo>
                  <a:cubicBezTo>
                    <a:pt x="56" y="1209"/>
                    <a:pt x="52" y="1208"/>
                    <a:pt x="47" y="1208"/>
                  </a:cubicBezTo>
                  <a:cubicBezTo>
                    <a:pt x="35" y="1208"/>
                    <a:pt x="20" y="1216"/>
                    <a:pt x="12" y="1224"/>
                  </a:cubicBezTo>
                  <a:cubicBezTo>
                    <a:pt x="0" y="1248"/>
                    <a:pt x="12" y="1272"/>
                    <a:pt x="36" y="1284"/>
                  </a:cubicBezTo>
                  <a:cubicBezTo>
                    <a:pt x="393" y="1498"/>
                    <a:pt x="774" y="1641"/>
                    <a:pt x="1179" y="1760"/>
                  </a:cubicBezTo>
                  <a:cubicBezTo>
                    <a:pt x="1369" y="1820"/>
                    <a:pt x="1584" y="1867"/>
                    <a:pt x="1786" y="1903"/>
                  </a:cubicBezTo>
                  <a:cubicBezTo>
                    <a:pt x="1976" y="1939"/>
                    <a:pt x="2191" y="1963"/>
                    <a:pt x="2417" y="1963"/>
                  </a:cubicBezTo>
                  <a:cubicBezTo>
                    <a:pt x="2619" y="1963"/>
                    <a:pt x="2858" y="1903"/>
                    <a:pt x="3036" y="1736"/>
                  </a:cubicBezTo>
                  <a:cubicBezTo>
                    <a:pt x="3215" y="1570"/>
                    <a:pt x="3274" y="1332"/>
                    <a:pt x="3274" y="1105"/>
                  </a:cubicBezTo>
                  <a:cubicBezTo>
                    <a:pt x="3274" y="891"/>
                    <a:pt x="3203" y="677"/>
                    <a:pt x="3084" y="498"/>
                  </a:cubicBezTo>
                  <a:cubicBezTo>
                    <a:pt x="2965" y="319"/>
                    <a:pt x="2834" y="153"/>
                    <a:pt x="2703" y="10"/>
                  </a:cubicBezTo>
                  <a:cubicBezTo>
                    <a:pt x="2691" y="4"/>
                    <a:pt x="2679" y="1"/>
                    <a:pt x="2668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955380" y="2180867"/>
              <a:ext cx="162055" cy="107409"/>
            </a:xfrm>
            <a:custGeom>
              <a:avLst/>
              <a:gdLst/>
              <a:ahLst/>
              <a:cxnLst/>
              <a:rect l="l" t="t" r="r" b="b"/>
              <a:pathLst>
                <a:path w="3526" h="2337" extrusionOk="0">
                  <a:moveTo>
                    <a:pt x="37" y="1"/>
                  </a:moveTo>
                  <a:cubicBezTo>
                    <a:pt x="13" y="13"/>
                    <a:pt x="1" y="25"/>
                    <a:pt x="1" y="60"/>
                  </a:cubicBezTo>
                  <a:cubicBezTo>
                    <a:pt x="60" y="430"/>
                    <a:pt x="227" y="787"/>
                    <a:pt x="453" y="1096"/>
                  </a:cubicBezTo>
                  <a:cubicBezTo>
                    <a:pt x="668" y="1406"/>
                    <a:pt x="953" y="1680"/>
                    <a:pt x="1287" y="1882"/>
                  </a:cubicBezTo>
                  <a:cubicBezTo>
                    <a:pt x="1760" y="2175"/>
                    <a:pt x="2314" y="2337"/>
                    <a:pt x="2868" y="2337"/>
                  </a:cubicBezTo>
                  <a:cubicBezTo>
                    <a:pt x="3080" y="2337"/>
                    <a:pt x="3293" y="2313"/>
                    <a:pt x="3501" y="2263"/>
                  </a:cubicBezTo>
                  <a:cubicBezTo>
                    <a:pt x="3513" y="2263"/>
                    <a:pt x="3525" y="2239"/>
                    <a:pt x="3525" y="2216"/>
                  </a:cubicBezTo>
                  <a:cubicBezTo>
                    <a:pt x="3525" y="2180"/>
                    <a:pt x="3513" y="2168"/>
                    <a:pt x="3489" y="2168"/>
                  </a:cubicBezTo>
                  <a:cubicBezTo>
                    <a:pt x="3344" y="2189"/>
                    <a:pt x="3197" y="2200"/>
                    <a:pt x="3051" y="2200"/>
                  </a:cubicBezTo>
                  <a:cubicBezTo>
                    <a:pt x="2464" y="2200"/>
                    <a:pt x="1877" y="2032"/>
                    <a:pt x="1382" y="1727"/>
                  </a:cubicBezTo>
                  <a:cubicBezTo>
                    <a:pt x="1084" y="1525"/>
                    <a:pt x="822" y="1287"/>
                    <a:pt x="596" y="989"/>
                  </a:cubicBezTo>
                  <a:cubicBezTo>
                    <a:pt x="382" y="692"/>
                    <a:pt x="215" y="370"/>
                    <a:pt x="96" y="25"/>
                  </a:cubicBezTo>
                  <a:cubicBezTo>
                    <a:pt x="84" y="13"/>
                    <a:pt x="60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811480" y="1047585"/>
              <a:ext cx="136317" cy="226077"/>
            </a:xfrm>
            <a:custGeom>
              <a:avLst/>
              <a:gdLst/>
              <a:ahLst/>
              <a:cxnLst/>
              <a:rect l="l" t="t" r="r" b="b"/>
              <a:pathLst>
                <a:path w="2966" h="4919" extrusionOk="0">
                  <a:moveTo>
                    <a:pt x="2276" y="0"/>
                  </a:moveTo>
                  <a:cubicBezTo>
                    <a:pt x="2268" y="0"/>
                    <a:pt x="2259" y="1"/>
                    <a:pt x="2251" y="1"/>
                  </a:cubicBezTo>
                  <a:cubicBezTo>
                    <a:pt x="2084" y="1"/>
                    <a:pt x="1917" y="156"/>
                    <a:pt x="1834" y="323"/>
                  </a:cubicBezTo>
                  <a:cubicBezTo>
                    <a:pt x="1763" y="477"/>
                    <a:pt x="1751" y="680"/>
                    <a:pt x="1751" y="858"/>
                  </a:cubicBezTo>
                  <a:cubicBezTo>
                    <a:pt x="1727" y="2061"/>
                    <a:pt x="1870" y="3275"/>
                    <a:pt x="2227" y="4442"/>
                  </a:cubicBezTo>
                  <a:lnTo>
                    <a:pt x="894" y="1990"/>
                  </a:lnTo>
                  <a:cubicBezTo>
                    <a:pt x="762" y="1781"/>
                    <a:pt x="589" y="1532"/>
                    <a:pt x="367" y="1532"/>
                  </a:cubicBezTo>
                  <a:cubicBezTo>
                    <a:pt x="349" y="1532"/>
                    <a:pt x="329" y="1533"/>
                    <a:pt x="310" y="1537"/>
                  </a:cubicBezTo>
                  <a:cubicBezTo>
                    <a:pt x="132" y="1573"/>
                    <a:pt x="12" y="1763"/>
                    <a:pt x="12" y="1954"/>
                  </a:cubicBezTo>
                  <a:cubicBezTo>
                    <a:pt x="1" y="2132"/>
                    <a:pt x="84" y="2311"/>
                    <a:pt x="179" y="2478"/>
                  </a:cubicBezTo>
                  <a:cubicBezTo>
                    <a:pt x="679" y="3418"/>
                    <a:pt x="1370" y="4252"/>
                    <a:pt x="2203" y="4918"/>
                  </a:cubicBezTo>
                  <a:lnTo>
                    <a:pt x="2668" y="4704"/>
                  </a:lnTo>
                  <a:cubicBezTo>
                    <a:pt x="2929" y="3430"/>
                    <a:pt x="2965" y="2120"/>
                    <a:pt x="2834" y="823"/>
                  </a:cubicBezTo>
                  <a:cubicBezTo>
                    <a:pt x="2822" y="644"/>
                    <a:pt x="2787" y="454"/>
                    <a:pt x="2703" y="287"/>
                  </a:cubicBezTo>
                  <a:cubicBezTo>
                    <a:pt x="2612" y="127"/>
                    <a:pt x="2466" y="0"/>
                    <a:pt x="2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938008" y="1551077"/>
              <a:ext cx="245610" cy="242163"/>
            </a:xfrm>
            <a:custGeom>
              <a:avLst/>
              <a:gdLst/>
              <a:ahLst/>
              <a:cxnLst/>
              <a:rect l="l" t="t" r="r" b="b"/>
              <a:pathLst>
                <a:path w="5344" h="5269" extrusionOk="0">
                  <a:moveTo>
                    <a:pt x="3340" y="1"/>
                  </a:moveTo>
                  <a:cubicBezTo>
                    <a:pt x="1680" y="1"/>
                    <a:pt x="105" y="4358"/>
                    <a:pt x="105" y="4358"/>
                  </a:cubicBezTo>
                  <a:cubicBezTo>
                    <a:pt x="1" y="5037"/>
                    <a:pt x="197" y="5268"/>
                    <a:pt x="509" y="5268"/>
                  </a:cubicBezTo>
                  <a:cubicBezTo>
                    <a:pt x="1052" y="5268"/>
                    <a:pt x="1945" y="4570"/>
                    <a:pt x="2224" y="4298"/>
                  </a:cubicBezTo>
                  <a:cubicBezTo>
                    <a:pt x="2677" y="3858"/>
                    <a:pt x="5344" y="524"/>
                    <a:pt x="3594" y="36"/>
                  </a:cubicBezTo>
                  <a:cubicBezTo>
                    <a:pt x="3509" y="12"/>
                    <a:pt x="3425" y="1"/>
                    <a:pt x="3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2506441" y="1409612"/>
              <a:ext cx="333945" cy="154380"/>
            </a:xfrm>
            <a:custGeom>
              <a:avLst/>
              <a:gdLst/>
              <a:ahLst/>
              <a:cxnLst/>
              <a:rect l="l" t="t" r="r" b="b"/>
              <a:pathLst>
                <a:path w="7266" h="3359" extrusionOk="0">
                  <a:moveTo>
                    <a:pt x="2085" y="1"/>
                  </a:moveTo>
                  <a:cubicBezTo>
                    <a:pt x="1739" y="1"/>
                    <a:pt x="1442" y="96"/>
                    <a:pt x="1227" y="328"/>
                  </a:cubicBezTo>
                  <a:cubicBezTo>
                    <a:pt x="0" y="1673"/>
                    <a:pt x="4025" y="3102"/>
                    <a:pt x="4620" y="3245"/>
                  </a:cubicBezTo>
                  <a:cubicBezTo>
                    <a:pt x="4831" y="3297"/>
                    <a:pt x="5254" y="3358"/>
                    <a:pt x="5672" y="3358"/>
                  </a:cubicBezTo>
                  <a:cubicBezTo>
                    <a:pt x="6479" y="3358"/>
                    <a:pt x="7266" y="3130"/>
                    <a:pt x="6466" y="2173"/>
                  </a:cubicBezTo>
                  <a:cubicBezTo>
                    <a:pt x="6466" y="2173"/>
                    <a:pt x="3732" y="1"/>
                    <a:pt x="2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2438052" y="1824723"/>
              <a:ext cx="137374" cy="137880"/>
            </a:xfrm>
            <a:custGeom>
              <a:avLst/>
              <a:gdLst/>
              <a:ahLst/>
              <a:cxnLst/>
              <a:rect l="l" t="t" r="r" b="b"/>
              <a:pathLst>
                <a:path w="2989" h="3000" extrusionOk="0">
                  <a:moveTo>
                    <a:pt x="1713" y="1"/>
                  </a:moveTo>
                  <a:cubicBezTo>
                    <a:pt x="1176" y="1"/>
                    <a:pt x="557" y="731"/>
                    <a:pt x="0" y="797"/>
                  </a:cubicBezTo>
                  <a:lnTo>
                    <a:pt x="1024" y="2999"/>
                  </a:lnTo>
                  <a:cubicBezTo>
                    <a:pt x="1024" y="2999"/>
                    <a:pt x="2989" y="1987"/>
                    <a:pt x="2381" y="582"/>
                  </a:cubicBezTo>
                  <a:cubicBezTo>
                    <a:pt x="2184" y="151"/>
                    <a:pt x="1957" y="1"/>
                    <a:pt x="1713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2375087" y="1664277"/>
              <a:ext cx="184483" cy="303152"/>
            </a:xfrm>
            <a:custGeom>
              <a:avLst/>
              <a:gdLst/>
              <a:ahLst/>
              <a:cxnLst/>
              <a:rect l="l" t="t" r="r" b="b"/>
              <a:pathLst>
                <a:path w="4014" h="6596" extrusionOk="0">
                  <a:moveTo>
                    <a:pt x="85" y="0"/>
                  </a:moveTo>
                  <a:cubicBezTo>
                    <a:pt x="71" y="0"/>
                    <a:pt x="55" y="4"/>
                    <a:pt x="37" y="13"/>
                  </a:cubicBezTo>
                  <a:cubicBezTo>
                    <a:pt x="13" y="13"/>
                    <a:pt x="1" y="37"/>
                    <a:pt x="1" y="73"/>
                  </a:cubicBezTo>
                  <a:cubicBezTo>
                    <a:pt x="72" y="954"/>
                    <a:pt x="191" y="1811"/>
                    <a:pt x="382" y="2680"/>
                  </a:cubicBezTo>
                  <a:cubicBezTo>
                    <a:pt x="477" y="3109"/>
                    <a:pt x="596" y="3538"/>
                    <a:pt x="787" y="3954"/>
                  </a:cubicBezTo>
                  <a:cubicBezTo>
                    <a:pt x="846" y="4062"/>
                    <a:pt x="906" y="4145"/>
                    <a:pt x="977" y="4252"/>
                  </a:cubicBezTo>
                  <a:lnTo>
                    <a:pt x="1049" y="4323"/>
                  </a:lnTo>
                  <a:cubicBezTo>
                    <a:pt x="1084" y="4347"/>
                    <a:pt x="1108" y="4371"/>
                    <a:pt x="1144" y="4383"/>
                  </a:cubicBezTo>
                  <a:cubicBezTo>
                    <a:pt x="1204" y="4419"/>
                    <a:pt x="1275" y="4442"/>
                    <a:pt x="1370" y="4442"/>
                  </a:cubicBezTo>
                  <a:cubicBezTo>
                    <a:pt x="1632" y="4431"/>
                    <a:pt x="1846" y="4312"/>
                    <a:pt x="2037" y="4192"/>
                  </a:cubicBezTo>
                  <a:cubicBezTo>
                    <a:pt x="2227" y="4073"/>
                    <a:pt x="2406" y="3942"/>
                    <a:pt x="2585" y="3835"/>
                  </a:cubicBezTo>
                  <a:cubicBezTo>
                    <a:pt x="2752" y="3735"/>
                    <a:pt x="2929" y="3656"/>
                    <a:pt x="3088" y="3656"/>
                  </a:cubicBezTo>
                  <a:cubicBezTo>
                    <a:pt x="3099" y="3656"/>
                    <a:pt x="3110" y="3656"/>
                    <a:pt x="3120" y="3657"/>
                  </a:cubicBezTo>
                  <a:cubicBezTo>
                    <a:pt x="3299" y="3657"/>
                    <a:pt x="3430" y="3788"/>
                    <a:pt x="3537" y="3966"/>
                  </a:cubicBezTo>
                  <a:cubicBezTo>
                    <a:pt x="3644" y="4145"/>
                    <a:pt x="3716" y="4347"/>
                    <a:pt x="3751" y="4538"/>
                  </a:cubicBezTo>
                  <a:cubicBezTo>
                    <a:pt x="3811" y="4943"/>
                    <a:pt x="3609" y="5335"/>
                    <a:pt x="3347" y="5669"/>
                  </a:cubicBezTo>
                  <a:cubicBezTo>
                    <a:pt x="3073" y="5990"/>
                    <a:pt x="2716" y="6264"/>
                    <a:pt x="2358" y="6490"/>
                  </a:cubicBezTo>
                  <a:cubicBezTo>
                    <a:pt x="2347" y="6502"/>
                    <a:pt x="2335" y="6526"/>
                    <a:pt x="2347" y="6562"/>
                  </a:cubicBezTo>
                  <a:cubicBezTo>
                    <a:pt x="2355" y="6579"/>
                    <a:pt x="2375" y="6595"/>
                    <a:pt x="2395" y="6595"/>
                  </a:cubicBezTo>
                  <a:cubicBezTo>
                    <a:pt x="2403" y="6595"/>
                    <a:pt x="2411" y="6593"/>
                    <a:pt x="2418" y="6586"/>
                  </a:cubicBezTo>
                  <a:cubicBezTo>
                    <a:pt x="2823" y="6383"/>
                    <a:pt x="3180" y="6109"/>
                    <a:pt x="3490" y="5788"/>
                  </a:cubicBezTo>
                  <a:cubicBezTo>
                    <a:pt x="3644" y="5609"/>
                    <a:pt x="3775" y="5419"/>
                    <a:pt x="3871" y="5204"/>
                  </a:cubicBezTo>
                  <a:cubicBezTo>
                    <a:pt x="3966" y="4978"/>
                    <a:pt x="4013" y="4752"/>
                    <a:pt x="3990" y="4502"/>
                  </a:cubicBezTo>
                  <a:cubicBezTo>
                    <a:pt x="3966" y="4252"/>
                    <a:pt x="3882" y="4050"/>
                    <a:pt x="3763" y="3835"/>
                  </a:cubicBezTo>
                  <a:cubicBezTo>
                    <a:pt x="3692" y="3740"/>
                    <a:pt x="3632" y="3645"/>
                    <a:pt x="3525" y="3561"/>
                  </a:cubicBezTo>
                  <a:cubicBezTo>
                    <a:pt x="3430" y="3478"/>
                    <a:pt x="3299" y="3419"/>
                    <a:pt x="3168" y="3407"/>
                  </a:cubicBezTo>
                  <a:cubicBezTo>
                    <a:pt x="3155" y="3406"/>
                    <a:pt x="3143" y="3406"/>
                    <a:pt x="3130" y="3406"/>
                  </a:cubicBezTo>
                  <a:cubicBezTo>
                    <a:pt x="2874" y="3406"/>
                    <a:pt x="2670" y="3518"/>
                    <a:pt x="2477" y="3609"/>
                  </a:cubicBezTo>
                  <a:cubicBezTo>
                    <a:pt x="2287" y="3716"/>
                    <a:pt x="2108" y="3859"/>
                    <a:pt x="1930" y="3954"/>
                  </a:cubicBezTo>
                  <a:cubicBezTo>
                    <a:pt x="1751" y="4062"/>
                    <a:pt x="1561" y="4169"/>
                    <a:pt x="1382" y="4181"/>
                  </a:cubicBezTo>
                  <a:cubicBezTo>
                    <a:pt x="1376" y="4182"/>
                    <a:pt x="1370" y="4183"/>
                    <a:pt x="1363" y="4183"/>
                  </a:cubicBezTo>
                  <a:cubicBezTo>
                    <a:pt x="1317" y="4183"/>
                    <a:pt x="1256" y="4146"/>
                    <a:pt x="1204" y="4073"/>
                  </a:cubicBezTo>
                  <a:cubicBezTo>
                    <a:pt x="1144" y="4002"/>
                    <a:pt x="1084" y="3919"/>
                    <a:pt x="1037" y="3823"/>
                  </a:cubicBezTo>
                  <a:cubicBezTo>
                    <a:pt x="846" y="3442"/>
                    <a:pt x="739" y="3026"/>
                    <a:pt x="620" y="2609"/>
                  </a:cubicBezTo>
                  <a:cubicBezTo>
                    <a:pt x="501" y="2168"/>
                    <a:pt x="418" y="1752"/>
                    <a:pt x="334" y="1323"/>
                  </a:cubicBezTo>
                  <a:cubicBezTo>
                    <a:pt x="251" y="894"/>
                    <a:pt x="191" y="466"/>
                    <a:pt x="120" y="25"/>
                  </a:cubicBezTo>
                  <a:cubicBezTo>
                    <a:pt x="120" y="11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888646" y="1732757"/>
              <a:ext cx="94172" cy="262661"/>
            </a:xfrm>
            <a:custGeom>
              <a:avLst/>
              <a:gdLst/>
              <a:ahLst/>
              <a:cxnLst/>
              <a:rect l="l" t="t" r="r" b="b"/>
              <a:pathLst>
                <a:path w="2049" h="5715" extrusionOk="0">
                  <a:moveTo>
                    <a:pt x="1919" y="1"/>
                  </a:moveTo>
                  <a:cubicBezTo>
                    <a:pt x="1897" y="1"/>
                    <a:pt x="1876" y="4"/>
                    <a:pt x="1858" y="12"/>
                  </a:cubicBezTo>
                  <a:cubicBezTo>
                    <a:pt x="1370" y="286"/>
                    <a:pt x="1000" y="667"/>
                    <a:pt x="703" y="1119"/>
                  </a:cubicBezTo>
                  <a:cubicBezTo>
                    <a:pt x="405" y="1559"/>
                    <a:pt x="179" y="2071"/>
                    <a:pt x="72" y="2619"/>
                  </a:cubicBezTo>
                  <a:cubicBezTo>
                    <a:pt x="24" y="2905"/>
                    <a:pt x="0" y="3167"/>
                    <a:pt x="12" y="3453"/>
                  </a:cubicBezTo>
                  <a:cubicBezTo>
                    <a:pt x="24" y="3714"/>
                    <a:pt x="60" y="4000"/>
                    <a:pt x="131" y="4274"/>
                  </a:cubicBezTo>
                  <a:cubicBezTo>
                    <a:pt x="286" y="4810"/>
                    <a:pt x="548" y="5298"/>
                    <a:pt x="941" y="5667"/>
                  </a:cubicBezTo>
                  <a:cubicBezTo>
                    <a:pt x="953" y="5703"/>
                    <a:pt x="1000" y="5715"/>
                    <a:pt x="1036" y="5715"/>
                  </a:cubicBezTo>
                  <a:cubicBezTo>
                    <a:pt x="1120" y="5715"/>
                    <a:pt x="1179" y="5643"/>
                    <a:pt x="1155" y="5560"/>
                  </a:cubicBezTo>
                  <a:cubicBezTo>
                    <a:pt x="1096" y="5060"/>
                    <a:pt x="1036" y="4596"/>
                    <a:pt x="1036" y="4155"/>
                  </a:cubicBezTo>
                  <a:cubicBezTo>
                    <a:pt x="1036" y="3703"/>
                    <a:pt x="1072" y="3274"/>
                    <a:pt x="1155" y="2845"/>
                  </a:cubicBezTo>
                  <a:cubicBezTo>
                    <a:pt x="1250" y="2405"/>
                    <a:pt x="1370" y="1976"/>
                    <a:pt x="1512" y="1548"/>
                  </a:cubicBezTo>
                  <a:cubicBezTo>
                    <a:pt x="1667" y="1095"/>
                    <a:pt x="1846" y="667"/>
                    <a:pt x="2024" y="190"/>
                  </a:cubicBezTo>
                  <a:cubicBezTo>
                    <a:pt x="2048" y="143"/>
                    <a:pt x="2036" y="107"/>
                    <a:pt x="2036" y="71"/>
                  </a:cubicBezTo>
                  <a:cubicBezTo>
                    <a:pt x="2020" y="21"/>
                    <a:pt x="1968" y="1"/>
                    <a:pt x="1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813134" y="1444910"/>
              <a:ext cx="1231268" cy="733843"/>
            </a:xfrm>
            <a:custGeom>
              <a:avLst/>
              <a:gdLst/>
              <a:ahLst/>
              <a:cxnLst/>
              <a:rect l="l" t="t" r="r" b="b"/>
              <a:pathLst>
                <a:path w="26790" h="15967" extrusionOk="0">
                  <a:moveTo>
                    <a:pt x="20527" y="1024"/>
                  </a:moveTo>
                  <a:cubicBezTo>
                    <a:pt x="23420" y="1024"/>
                    <a:pt x="25753" y="3358"/>
                    <a:pt x="25753" y="6251"/>
                  </a:cubicBezTo>
                  <a:cubicBezTo>
                    <a:pt x="25753" y="9132"/>
                    <a:pt x="23420" y="11466"/>
                    <a:pt x="20527" y="11466"/>
                  </a:cubicBezTo>
                  <a:cubicBezTo>
                    <a:pt x="17645" y="11466"/>
                    <a:pt x="15300" y="9132"/>
                    <a:pt x="15300" y="6251"/>
                  </a:cubicBezTo>
                  <a:cubicBezTo>
                    <a:pt x="15300" y="3358"/>
                    <a:pt x="17645" y="1024"/>
                    <a:pt x="20527" y="1024"/>
                  </a:cubicBezTo>
                  <a:close/>
                  <a:moveTo>
                    <a:pt x="6287" y="4477"/>
                  </a:moveTo>
                  <a:cubicBezTo>
                    <a:pt x="9168" y="4477"/>
                    <a:pt x="11514" y="6810"/>
                    <a:pt x="11514" y="9704"/>
                  </a:cubicBezTo>
                  <a:cubicBezTo>
                    <a:pt x="11514" y="12573"/>
                    <a:pt x="9156" y="14919"/>
                    <a:pt x="6287" y="14919"/>
                  </a:cubicBezTo>
                  <a:cubicBezTo>
                    <a:pt x="3394" y="14919"/>
                    <a:pt x="1060" y="12585"/>
                    <a:pt x="1060" y="9704"/>
                  </a:cubicBezTo>
                  <a:cubicBezTo>
                    <a:pt x="1060" y="6810"/>
                    <a:pt x="3394" y="4477"/>
                    <a:pt x="6287" y="4477"/>
                  </a:cubicBezTo>
                  <a:close/>
                  <a:moveTo>
                    <a:pt x="20527" y="0"/>
                  </a:moveTo>
                  <a:cubicBezTo>
                    <a:pt x="17074" y="0"/>
                    <a:pt x="14264" y="2810"/>
                    <a:pt x="14264" y="6263"/>
                  </a:cubicBezTo>
                  <a:cubicBezTo>
                    <a:pt x="14264" y="6406"/>
                    <a:pt x="14276" y="6572"/>
                    <a:pt x="14276" y="6727"/>
                  </a:cubicBezTo>
                  <a:cubicBezTo>
                    <a:pt x="13395" y="6727"/>
                    <a:pt x="12609" y="7084"/>
                    <a:pt x="12085" y="7406"/>
                  </a:cubicBezTo>
                  <a:cubicBezTo>
                    <a:pt x="11168" y="5084"/>
                    <a:pt x="8906" y="3429"/>
                    <a:pt x="6263" y="3429"/>
                  </a:cubicBezTo>
                  <a:cubicBezTo>
                    <a:pt x="2810" y="3429"/>
                    <a:pt x="0" y="6251"/>
                    <a:pt x="0" y="9704"/>
                  </a:cubicBezTo>
                  <a:cubicBezTo>
                    <a:pt x="0" y="13156"/>
                    <a:pt x="2810" y="15966"/>
                    <a:pt x="6263" y="15966"/>
                  </a:cubicBezTo>
                  <a:cubicBezTo>
                    <a:pt x="9728" y="15966"/>
                    <a:pt x="12538" y="13156"/>
                    <a:pt x="12538" y="9704"/>
                  </a:cubicBezTo>
                  <a:cubicBezTo>
                    <a:pt x="12538" y="9251"/>
                    <a:pt x="12490" y="8823"/>
                    <a:pt x="12407" y="8394"/>
                  </a:cubicBezTo>
                  <a:cubicBezTo>
                    <a:pt x="12812" y="8120"/>
                    <a:pt x="13491" y="7755"/>
                    <a:pt x="14256" y="7755"/>
                  </a:cubicBezTo>
                  <a:cubicBezTo>
                    <a:pt x="14322" y="7755"/>
                    <a:pt x="14388" y="7757"/>
                    <a:pt x="14454" y="7763"/>
                  </a:cubicBezTo>
                  <a:cubicBezTo>
                    <a:pt x="15121" y="10489"/>
                    <a:pt x="17598" y="12514"/>
                    <a:pt x="20527" y="12514"/>
                  </a:cubicBezTo>
                  <a:cubicBezTo>
                    <a:pt x="23979" y="12514"/>
                    <a:pt x="26789" y="9704"/>
                    <a:pt x="26789" y="6251"/>
                  </a:cubicBezTo>
                  <a:cubicBezTo>
                    <a:pt x="26789" y="2798"/>
                    <a:pt x="23979" y="0"/>
                    <a:pt x="20527" y="0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934606" y="853910"/>
              <a:ext cx="655619" cy="326730"/>
            </a:xfrm>
            <a:custGeom>
              <a:avLst/>
              <a:gdLst/>
              <a:ahLst/>
              <a:cxnLst/>
              <a:rect l="l" t="t" r="r" b="b"/>
              <a:pathLst>
                <a:path w="14265" h="7109" fill="none" extrusionOk="0">
                  <a:moveTo>
                    <a:pt x="0" y="7108"/>
                  </a:moveTo>
                  <a:cubicBezTo>
                    <a:pt x="858" y="4965"/>
                    <a:pt x="2406" y="3108"/>
                    <a:pt x="4358" y="1858"/>
                  </a:cubicBezTo>
                  <a:cubicBezTo>
                    <a:pt x="6311" y="619"/>
                    <a:pt x="8656" y="0"/>
                    <a:pt x="10966" y="131"/>
                  </a:cubicBezTo>
                  <a:cubicBezTo>
                    <a:pt x="11859" y="179"/>
                    <a:pt x="12812" y="369"/>
                    <a:pt x="13466" y="989"/>
                  </a:cubicBezTo>
                  <a:cubicBezTo>
                    <a:pt x="14097" y="1620"/>
                    <a:pt x="14264" y="2810"/>
                    <a:pt x="13585" y="3394"/>
                  </a:cubicBezTo>
                </a:path>
              </a:pathLst>
            </a:custGeom>
            <a:noFill/>
            <a:ln w="327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2674425" y="2637112"/>
              <a:ext cx="581762" cy="665317"/>
            </a:xfrm>
            <a:custGeom>
              <a:avLst/>
              <a:gdLst/>
              <a:ahLst/>
              <a:cxnLst/>
              <a:rect l="l" t="t" r="r" b="b"/>
              <a:pathLst>
                <a:path w="12658" h="14476" extrusionOk="0">
                  <a:moveTo>
                    <a:pt x="2998" y="0"/>
                  </a:moveTo>
                  <a:cubicBezTo>
                    <a:pt x="2565" y="0"/>
                    <a:pt x="2125" y="109"/>
                    <a:pt x="1715" y="337"/>
                  </a:cubicBezTo>
                  <a:cubicBezTo>
                    <a:pt x="453" y="1040"/>
                    <a:pt x="1" y="2635"/>
                    <a:pt x="703" y="3873"/>
                  </a:cubicBezTo>
                  <a:lnTo>
                    <a:pt x="5585" y="12660"/>
                  </a:lnTo>
                  <a:cubicBezTo>
                    <a:pt x="5692" y="12839"/>
                    <a:pt x="5823" y="13029"/>
                    <a:pt x="5954" y="13196"/>
                  </a:cubicBezTo>
                  <a:cubicBezTo>
                    <a:pt x="6656" y="14038"/>
                    <a:pt x="7669" y="14475"/>
                    <a:pt x="8688" y="14475"/>
                  </a:cubicBezTo>
                  <a:cubicBezTo>
                    <a:pt x="9485" y="14475"/>
                    <a:pt x="10285" y="14208"/>
                    <a:pt x="10943" y="13660"/>
                  </a:cubicBezTo>
                  <a:cubicBezTo>
                    <a:pt x="12443" y="12410"/>
                    <a:pt x="12657" y="10172"/>
                    <a:pt x="11407" y="8671"/>
                  </a:cubicBezTo>
                  <a:lnTo>
                    <a:pt x="5001" y="944"/>
                  </a:lnTo>
                  <a:cubicBezTo>
                    <a:pt x="4500" y="337"/>
                    <a:pt x="3761" y="0"/>
                    <a:pt x="299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2598912" y="2535035"/>
              <a:ext cx="291708" cy="274289"/>
            </a:xfrm>
            <a:custGeom>
              <a:avLst/>
              <a:gdLst/>
              <a:ahLst/>
              <a:cxnLst/>
              <a:rect l="l" t="t" r="r" b="b"/>
              <a:pathLst>
                <a:path w="6347" h="5968" extrusionOk="0">
                  <a:moveTo>
                    <a:pt x="4370" y="0"/>
                  </a:moveTo>
                  <a:cubicBezTo>
                    <a:pt x="4353" y="0"/>
                    <a:pt x="4337" y="4"/>
                    <a:pt x="4323" y="10"/>
                  </a:cubicBezTo>
                  <a:cubicBezTo>
                    <a:pt x="3882" y="224"/>
                    <a:pt x="4001" y="1332"/>
                    <a:pt x="4001" y="1332"/>
                  </a:cubicBezTo>
                  <a:cubicBezTo>
                    <a:pt x="4001" y="1332"/>
                    <a:pt x="3005" y="1169"/>
                    <a:pt x="2099" y="1169"/>
                  </a:cubicBezTo>
                  <a:cubicBezTo>
                    <a:pt x="1534" y="1169"/>
                    <a:pt x="1004" y="1233"/>
                    <a:pt x="775" y="1439"/>
                  </a:cubicBezTo>
                  <a:cubicBezTo>
                    <a:pt x="155" y="2022"/>
                    <a:pt x="703" y="2570"/>
                    <a:pt x="703" y="2570"/>
                  </a:cubicBezTo>
                  <a:cubicBezTo>
                    <a:pt x="703" y="2570"/>
                    <a:pt x="1" y="3034"/>
                    <a:pt x="620" y="3880"/>
                  </a:cubicBezTo>
                  <a:cubicBezTo>
                    <a:pt x="620" y="3880"/>
                    <a:pt x="24" y="4582"/>
                    <a:pt x="739" y="5154"/>
                  </a:cubicBezTo>
                  <a:cubicBezTo>
                    <a:pt x="1586" y="5815"/>
                    <a:pt x="2309" y="5967"/>
                    <a:pt x="2795" y="5967"/>
                  </a:cubicBezTo>
                  <a:cubicBezTo>
                    <a:pt x="3211" y="5967"/>
                    <a:pt x="3453" y="5856"/>
                    <a:pt x="3453" y="5856"/>
                  </a:cubicBezTo>
                  <a:lnTo>
                    <a:pt x="6347" y="2844"/>
                  </a:lnTo>
                  <a:cubicBezTo>
                    <a:pt x="6347" y="2844"/>
                    <a:pt x="4875" y="0"/>
                    <a:pt x="4370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1916544" y="2360846"/>
              <a:ext cx="355179" cy="934780"/>
            </a:xfrm>
            <a:custGeom>
              <a:avLst/>
              <a:gdLst/>
              <a:ahLst/>
              <a:cxnLst/>
              <a:rect l="l" t="t" r="r" b="b"/>
              <a:pathLst>
                <a:path w="7728" h="20339" extrusionOk="0">
                  <a:moveTo>
                    <a:pt x="4189" y="0"/>
                  </a:moveTo>
                  <a:cubicBezTo>
                    <a:pt x="3952" y="0"/>
                    <a:pt x="3693" y="24"/>
                    <a:pt x="3441" y="85"/>
                  </a:cubicBezTo>
                  <a:cubicBezTo>
                    <a:pt x="2250" y="381"/>
                    <a:pt x="1840" y="1010"/>
                    <a:pt x="2084" y="1010"/>
                  </a:cubicBezTo>
                  <a:cubicBezTo>
                    <a:pt x="2136" y="1010"/>
                    <a:pt x="2215" y="983"/>
                    <a:pt x="2322" y="919"/>
                  </a:cubicBezTo>
                  <a:cubicBezTo>
                    <a:pt x="2322" y="919"/>
                    <a:pt x="3072" y="1086"/>
                    <a:pt x="3287" y="1240"/>
                  </a:cubicBezTo>
                  <a:cubicBezTo>
                    <a:pt x="3501" y="1407"/>
                    <a:pt x="3727" y="1836"/>
                    <a:pt x="3858" y="2133"/>
                  </a:cubicBezTo>
                  <a:cubicBezTo>
                    <a:pt x="3989" y="2431"/>
                    <a:pt x="4096" y="2741"/>
                    <a:pt x="4180" y="3086"/>
                  </a:cubicBezTo>
                  <a:cubicBezTo>
                    <a:pt x="4346" y="3776"/>
                    <a:pt x="4442" y="4515"/>
                    <a:pt x="4465" y="5277"/>
                  </a:cubicBezTo>
                  <a:cubicBezTo>
                    <a:pt x="4501" y="6050"/>
                    <a:pt x="4453" y="6836"/>
                    <a:pt x="4406" y="7622"/>
                  </a:cubicBezTo>
                  <a:cubicBezTo>
                    <a:pt x="4358" y="8027"/>
                    <a:pt x="4346" y="8432"/>
                    <a:pt x="4287" y="8837"/>
                  </a:cubicBezTo>
                  <a:lnTo>
                    <a:pt x="4215" y="9444"/>
                  </a:lnTo>
                  <a:lnTo>
                    <a:pt x="4120" y="9991"/>
                  </a:lnTo>
                  <a:lnTo>
                    <a:pt x="4084" y="10265"/>
                  </a:lnTo>
                  <a:lnTo>
                    <a:pt x="4001" y="10527"/>
                  </a:lnTo>
                  <a:cubicBezTo>
                    <a:pt x="3965" y="10706"/>
                    <a:pt x="3918" y="10896"/>
                    <a:pt x="3870" y="11075"/>
                  </a:cubicBezTo>
                  <a:cubicBezTo>
                    <a:pt x="3739" y="11432"/>
                    <a:pt x="3668" y="11813"/>
                    <a:pt x="3513" y="12182"/>
                  </a:cubicBezTo>
                  <a:cubicBezTo>
                    <a:pt x="3263" y="12920"/>
                    <a:pt x="2953" y="13659"/>
                    <a:pt x="2608" y="14385"/>
                  </a:cubicBezTo>
                  <a:cubicBezTo>
                    <a:pt x="2263" y="15111"/>
                    <a:pt x="1882" y="15837"/>
                    <a:pt x="1477" y="16552"/>
                  </a:cubicBezTo>
                  <a:lnTo>
                    <a:pt x="846" y="17623"/>
                  </a:lnTo>
                  <a:lnTo>
                    <a:pt x="227" y="18671"/>
                  </a:lnTo>
                  <a:lnTo>
                    <a:pt x="227" y="18742"/>
                  </a:lnTo>
                  <a:cubicBezTo>
                    <a:pt x="1" y="19100"/>
                    <a:pt x="12" y="19588"/>
                    <a:pt x="286" y="19945"/>
                  </a:cubicBezTo>
                  <a:cubicBezTo>
                    <a:pt x="484" y="20204"/>
                    <a:pt x="772" y="20339"/>
                    <a:pt x="1063" y="20339"/>
                  </a:cubicBezTo>
                  <a:cubicBezTo>
                    <a:pt x="1279" y="20339"/>
                    <a:pt x="1496" y="20264"/>
                    <a:pt x="1679" y="20112"/>
                  </a:cubicBezTo>
                  <a:cubicBezTo>
                    <a:pt x="2072" y="19802"/>
                    <a:pt x="2382" y="19504"/>
                    <a:pt x="2691" y="19171"/>
                  </a:cubicBezTo>
                  <a:cubicBezTo>
                    <a:pt x="2858" y="19016"/>
                    <a:pt x="3013" y="18850"/>
                    <a:pt x="3156" y="18683"/>
                  </a:cubicBezTo>
                  <a:cubicBezTo>
                    <a:pt x="3310" y="18516"/>
                    <a:pt x="3453" y="18361"/>
                    <a:pt x="3608" y="18183"/>
                  </a:cubicBezTo>
                  <a:cubicBezTo>
                    <a:pt x="4180" y="17480"/>
                    <a:pt x="4739" y="16754"/>
                    <a:pt x="5227" y="15956"/>
                  </a:cubicBezTo>
                  <a:cubicBezTo>
                    <a:pt x="5716" y="15171"/>
                    <a:pt x="6180" y="14349"/>
                    <a:pt x="6537" y="13456"/>
                  </a:cubicBezTo>
                  <a:cubicBezTo>
                    <a:pt x="6728" y="13028"/>
                    <a:pt x="6882" y="12563"/>
                    <a:pt x="7037" y="12111"/>
                  </a:cubicBezTo>
                  <a:cubicBezTo>
                    <a:pt x="7097" y="11873"/>
                    <a:pt x="7180" y="11634"/>
                    <a:pt x="7240" y="11396"/>
                  </a:cubicBezTo>
                  <a:lnTo>
                    <a:pt x="7323" y="11039"/>
                  </a:lnTo>
                  <a:cubicBezTo>
                    <a:pt x="7359" y="10920"/>
                    <a:pt x="7371" y="10777"/>
                    <a:pt x="7394" y="10670"/>
                  </a:cubicBezTo>
                  <a:lnTo>
                    <a:pt x="7537" y="9920"/>
                  </a:lnTo>
                  <a:cubicBezTo>
                    <a:pt x="7561" y="9682"/>
                    <a:pt x="7573" y="9456"/>
                    <a:pt x="7609" y="9218"/>
                  </a:cubicBezTo>
                  <a:cubicBezTo>
                    <a:pt x="7668" y="8753"/>
                    <a:pt x="7680" y="8289"/>
                    <a:pt x="7716" y="7801"/>
                  </a:cubicBezTo>
                  <a:cubicBezTo>
                    <a:pt x="7728" y="6860"/>
                    <a:pt x="7692" y="5884"/>
                    <a:pt x="7549" y="4919"/>
                  </a:cubicBezTo>
                  <a:cubicBezTo>
                    <a:pt x="7382" y="3931"/>
                    <a:pt x="7132" y="2955"/>
                    <a:pt x="6668" y="2014"/>
                  </a:cubicBezTo>
                  <a:cubicBezTo>
                    <a:pt x="6442" y="1550"/>
                    <a:pt x="6144" y="1097"/>
                    <a:pt x="5811" y="681"/>
                  </a:cubicBezTo>
                  <a:cubicBezTo>
                    <a:pt x="5668" y="490"/>
                    <a:pt x="5358" y="288"/>
                    <a:pt x="5096" y="145"/>
                  </a:cubicBezTo>
                  <a:cubicBezTo>
                    <a:pt x="5003" y="83"/>
                    <a:pt x="4635" y="0"/>
                    <a:pt x="4189" y="0"/>
                  </a:cubicBezTo>
                  <a:close/>
                </a:path>
              </a:pathLst>
            </a:custGeom>
            <a:solidFill>
              <a:srgbClr val="39B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1668130" y="2631367"/>
              <a:ext cx="581716" cy="671062"/>
            </a:xfrm>
            <a:custGeom>
              <a:avLst/>
              <a:gdLst/>
              <a:ahLst/>
              <a:cxnLst/>
              <a:rect l="l" t="t" r="r" b="b"/>
              <a:pathLst>
                <a:path w="12657" h="14601" extrusionOk="0">
                  <a:moveTo>
                    <a:pt x="9407" y="1"/>
                  </a:moveTo>
                  <a:cubicBezTo>
                    <a:pt x="8844" y="1"/>
                    <a:pt x="8326" y="221"/>
                    <a:pt x="7906" y="724"/>
                  </a:cubicBezTo>
                  <a:lnTo>
                    <a:pt x="1250" y="8796"/>
                  </a:lnTo>
                  <a:cubicBezTo>
                    <a:pt x="0" y="10297"/>
                    <a:pt x="214" y="12535"/>
                    <a:pt x="1715" y="13785"/>
                  </a:cubicBezTo>
                  <a:cubicBezTo>
                    <a:pt x="2373" y="14333"/>
                    <a:pt x="3172" y="14600"/>
                    <a:pt x="3969" y="14600"/>
                  </a:cubicBezTo>
                  <a:cubicBezTo>
                    <a:pt x="4988" y="14600"/>
                    <a:pt x="6001" y="14163"/>
                    <a:pt x="6703" y="13321"/>
                  </a:cubicBezTo>
                  <a:cubicBezTo>
                    <a:pt x="6834" y="13154"/>
                    <a:pt x="6965" y="12964"/>
                    <a:pt x="7072" y="12785"/>
                  </a:cubicBezTo>
                  <a:lnTo>
                    <a:pt x="11954" y="3998"/>
                  </a:lnTo>
                  <a:cubicBezTo>
                    <a:pt x="12656" y="2760"/>
                    <a:pt x="12204" y="1165"/>
                    <a:pt x="10942" y="462"/>
                  </a:cubicBezTo>
                  <a:cubicBezTo>
                    <a:pt x="10421" y="168"/>
                    <a:pt x="9897" y="1"/>
                    <a:pt x="9407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2030893" y="2535035"/>
              <a:ext cx="291203" cy="274289"/>
            </a:xfrm>
            <a:custGeom>
              <a:avLst/>
              <a:gdLst/>
              <a:ahLst/>
              <a:cxnLst/>
              <a:rect l="l" t="t" r="r" b="b"/>
              <a:pathLst>
                <a:path w="6336" h="5968" extrusionOk="0">
                  <a:moveTo>
                    <a:pt x="1978" y="0"/>
                  </a:moveTo>
                  <a:cubicBezTo>
                    <a:pt x="1473" y="0"/>
                    <a:pt x="1" y="2844"/>
                    <a:pt x="1" y="2844"/>
                  </a:cubicBezTo>
                  <a:lnTo>
                    <a:pt x="2882" y="5856"/>
                  </a:lnTo>
                  <a:cubicBezTo>
                    <a:pt x="2882" y="5856"/>
                    <a:pt x="3127" y="5967"/>
                    <a:pt x="3546" y="5967"/>
                  </a:cubicBezTo>
                  <a:cubicBezTo>
                    <a:pt x="4035" y="5967"/>
                    <a:pt x="4761" y="5815"/>
                    <a:pt x="5609" y="5154"/>
                  </a:cubicBezTo>
                  <a:cubicBezTo>
                    <a:pt x="6323" y="4582"/>
                    <a:pt x="5728" y="3880"/>
                    <a:pt x="5728" y="3880"/>
                  </a:cubicBezTo>
                  <a:cubicBezTo>
                    <a:pt x="6335" y="3034"/>
                    <a:pt x="5645" y="2570"/>
                    <a:pt x="5645" y="2570"/>
                  </a:cubicBezTo>
                  <a:cubicBezTo>
                    <a:pt x="5645" y="2570"/>
                    <a:pt x="6192" y="2022"/>
                    <a:pt x="5561" y="1439"/>
                  </a:cubicBezTo>
                  <a:cubicBezTo>
                    <a:pt x="5332" y="1233"/>
                    <a:pt x="4804" y="1169"/>
                    <a:pt x="4240" y="1169"/>
                  </a:cubicBezTo>
                  <a:cubicBezTo>
                    <a:pt x="3338" y="1169"/>
                    <a:pt x="2346" y="1332"/>
                    <a:pt x="2346" y="1332"/>
                  </a:cubicBezTo>
                  <a:cubicBezTo>
                    <a:pt x="2346" y="1332"/>
                    <a:pt x="2466" y="224"/>
                    <a:pt x="2025" y="10"/>
                  </a:cubicBezTo>
                  <a:cubicBezTo>
                    <a:pt x="2010" y="4"/>
                    <a:pt x="1995" y="0"/>
                    <a:pt x="1978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003546" y="4405377"/>
              <a:ext cx="388454" cy="253194"/>
            </a:xfrm>
            <a:custGeom>
              <a:avLst/>
              <a:gdLst/>
              <a:ahLst/>
              <a:cxnLst/>
              <a:rect l="l" t="t" r="r" b="b"/>
              <a:pathLst>
                <a:path w="8452" h="5509" extrusionOk="0">
                  <a:moveTo>
                    <a:pt x="3051" y="1"/>
                  </a:moveTo>
                  <a:cubicBezTo>
                    <a:pt x="852" y="1"/>
                    <a:pt x="1096" y="2463"/>
                    <a:pt x="1096" y="2463"/>
                  </a:cubicBezTo>
                  <a:cubicBezTo>
                    <a:pt x="822" y="2463"/>
                    <a:pt x="786" y="2475"/>
                    <a:pt x="120" y="2618"/>
                  </a:cubicBezTo>
                  <a:cubicBezTo>
                    <a:pt x="548" y="3547"/>
                    <a:pt x="429" y="4487"/>
                    <a:pt x="1" y="5368"/>
                  </a:cubicBezTo>
                  <a:cubicBezTo>
                    <a:pt x="1264" y="5472"/>
                    <a:pt x="2477" y="5509"/>
                    <a:pt x="3568" y="5509"/>
                  </a:cubicBezTo>
                  <a:cubicBezTo>
                    <a:pt x="6385" y="5509"/>
                    <a:pt x="8395" y="5261"/>
                    <a:pt x="8395" y="5261"/>
                  </a:cubicBezTo>
                  <a:lnTo>
                    <a:pt x="8442" y="2297"/>
                  </a:lnTo>
                  <a:cubicBezTo>
                    <a:pt x="8452" y="1361"/>
                    <a:pt x="7680" y="662"/>
                    <a:pt x="6821" y="662"/>
                  </a:cubicBezTo>
                  <a:cubicBezTo>
                    <a:pt x="6609" y="662"/>
                    <a:pt x="6392" y="705"/>
                    <a:pt x="6180" y="796"/>
                  </a:cubicBezTo>
                  <a:cubicBezTo>
                    <a:pt x="5489" y="1089"/>
                    <a:pt x="5270" y="1475"/>
                    <a:pt x="5173" y="1748"/>
                  </a:cubicBezTo>
                  <a:lnTo>
                    <a:pt x="5173" y="1748"/>
                  </a:lnTo>
                  <a:cubicBezTo>
                    <a:pt x="5172" y="1747"/>
                    <a:pt x="5172" y="1747"/>
                    <a:pt x="5172" y="1747"/>
                  </a:cubicBezTo>
                  <a:cubicBezTo>
                    <a:pt x="5171" y="1747"/>
                    <a:pt x="5170" y="1748"/>
                    <a:pt x="5169" y="1750"/>
                  </a:cubicBezTo>
                  <a:lnTo>
                    <a:pt x="5169" y="1750"/>
                  </a:lnTo>
                  <a:cubicBezTo>
                    <a:pt x="5231" y="1199"/>
                    <a:pt x="4588" y="117"/>
                    <a:pt x="3299" y="11"/>
                  </a:cubicBezTo>
                  <a:cubicBezTo>
                    <a:pt x="3213" y="4"/>
                    <a:pt x="3131" y="1"/>
                    <a:pt x="3051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1878260" y="4528412"/>
              <a:ext cx="513327" cy="167570"/>
            </a:xfrm>
            <a:custGeom>
              <a:avLst/>
              <a:gdLst/>
              <a:ahLst/>
              <a:cxnLst/>
              <a:rect l="l" t="t" r="r" b="b"/>
              <a:pathLst>
                <a:path w="11169" h="3646" extrusionOk="0">
                  <a:moveTo>
                    <a:pt x="2893" y="1"/>
                  </a:moveTo>
                  <a:cubicBezTo>
                    <a:pt x="0" y="560"/>
                    <a:pt x="512" y="2382"/>
                    <a:pt x="512" y="2382"/>
                  </a:cubicBezTo>
                  <a:cubicBezTo>
                    <a:pt x="524" y="2382"/>
                    <a:pt x="536" y="2382"/>
                    <a:pt x="536" y="2394"/>
                  </a:cubicBezTo>
                  <a:cubicBezTo>
                    <a:pt x="512" y="2584"/>
                    <a:pt x="655" y="3072"/>
                    <a:pt x="655" y="3072"/>
                  </a:cubicBezTo>
                  <a:cubicBezTo>
                    <a:pt x="2345" y="3511"/>
                    <a:pt x="4305" y="3645"/>
                    <a:pt x="6071" y="3645"/>
                  </a:cubicBezTo>
                  <a:cubicBezTo>
                    <a:pt x="8861" y="3645"/>
                    <a:pt x="11168" y="3311"/>
                    <a:pt x="11168" y="3311"/>
                  </a:cubicBezTo>
                  <a:lnTo>
                    <a:pt x="11168" y="2644"/>
                  </a:lnTo>
                  <a:cubicBezTo>
                    <a:pt x="11168" y="2644"/>
                    <a:pt x="9565" y="2805"/>
                    <a:pt x="7251" y="2805"/>
                  </a:cubicBezTo>
                  <a:cubicBezTo>
                    <a:pt x="5953" y="2805"/>
                    <a:pt x="4432" y="2754"/>
                    <a:pt x="2846" y="2596"/>
                  </a:cubicBezTo>
                  <a:cubicBezTo>
                    <a:pt x="3215" y="1763"/>
                    <a:pt x="3286" y="870"/>
                    <a:pt x="2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2264553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2047898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179" y="0"/>
                  </a:moveTo>
                  <a:cubicBezTo>
                    <a:pt x="107" y="0"/>
                    <a:pt x="36" y="60"/>
                    <a:pt x="12" y="131"/>
                  </a:cubicBezTo>
                  <a:cubicBezTo>
                    <a:pt x="0" y="214"/>
                    <a:pt x="60" y="298"/>
                    <a:pt x="155" y="298"/>
                  </a:cubicBezTo>
                  <a:lnTo>
                    <a:pt x="2786" y="476"/>
                  </a:lnTo>
                  <a:lnTo>
                    <a:pt x="2798" y="476"/>
                  </a:lnTo>
                  <a:cubicBezTo>
                    <a:pt x="2869" y="476"/>
                    <a:pt x="2953" y="417"/>
                    <a:pt x="2953" y="333"/>
                  </a:cubicBezTo>
                  <a:cubicBezTo>
                    <a:pt x="2965" y="250"/>
                    <a:pt x="2905" y="179"/>
                    <a:pt x="2810" y="179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1994814" y="4393795"/>
              <a:ext cx="198134" cy="116049"/>
            </a:xfrm>
            <a:custGeom>
              <a:avLst/>
              <a:gdLst/>
              <a:ahLst/>
              <a:cxnLst/>
              <a:rect l="l" t="t" r="r" b="b"/>
              <a:pathLst>
                <a:path w="4311" h="2525" extrusionOk="0">
                  <a:moveTo>
                    <a:pt x="1405" y="286"/>
                  </a:moveTo>
                  <a:cubicBezTo>
                    <a:pt x="1441" y="286"/>
                    <a:pt x="1465" y="310"/>
                    <a:pt x="1488" y="322"/>
                  </a:cubicBezTo>
                  <a:cubicBezTo>
                    <a:pt x="1548" y="370"/>
                    <a:pt x="1584" y="441"/>
                    <a:pt x="1631" y="501"/>
                  </a:cubicBezTo>
                  <a:cubicBezTo>
                    <a:pt x="1798" y="787"/>
                    <a:pt x="1869" y="1084"/>
                    <a:pt x="1941" y="1394"/>
                  </a:cubicBezTo>
                  <a:cubicBezTo>
                    <a:pt x="1941" y="1513"/>
                    <a:pt x="1977" y="1620"/>
                    <a:pt x="2000" y="1715"/>
                  </a:cubicBezTo>
                  <a:lnTo>
                    <a:pt x="1965" y="1680"/>
                  </a:lnTo>
                  <a:cubicBezTo>
                    <a:pt x="1703" y="1346"/>
                    <a:pt x="1500" y="965"/>
                    <a:pt x="1369" y="560"/>
                  </a:cubicBezTo>
                  <a:cubicBezTo>
                    <a:pt x="1322" y="441"/>
                    <a:pt x="1322" y="334"/>
                    <a:pt x="1369" y="310"/>
                  </a:cubicBezTo>
                  <a:cubicBezTo>
                    <a:pt x="1381" y="310"/>
                    <a:pt x="1393" y="286"/>
                    <a:pt x="1405" y="286"/>
                  </a:cubicBezTo>
                  <a:close/>
                  <a:moveTo>
                    <a:pt x="488" y="1025"/>
                  </a:moveTo>
                  <a:cubicBezTo>
                    <a:pt x="595" y="1025"/>
                    <a:pt x="691" y="1084"/>
                    <a:pt x="798" y="1144"/>
                  </a:cubicBezTo>
                  <a:cubicBezTo>
                    <a:pt x="1143" y="1346"/>
                    <a:pt x="1453" y="1584"/>
                    <a:pt x="1738" y="1870"/>
                  </a:cubicBezTo>
                  <a:cubicBezTo>
                    <a:pt x="1750" y="1894"/>
                    <a:pt x="1774" y="1906"/>
                    <a:pt x="1798" y="1941"/>
                  </a:cubicBezTo>
                  <a:cubicBezTo>
                    <a:pt x="1346" y="1846"/>
                    <a:pt x="869" y="1632"/>
                    <a:pt x="488" y="1299"/>
                  </a:cubicBezTo>
                  <a:cubicBezTo>
                    <a:pt x="357" y="1215"/>
                    <a:pt x="322" y="1156"/>
                    <a:pt x="334" y="1108"/>
                  </a:cubicBezTo>
                  <a:cubicBezTo>
                    <a:pt x="334" y="1060"/>
                    <a:pt x="417" y="1025"/>
                    <a:pt x="488" y="1025"/>
                  </a:cubicBezTo>
                  <a:close/>
                  <a:moveTo>
                    <a:pt x="1374" y="1"/>
                  </a:moveTo>
                  <a:cubicBezTo>
                    <a:pt x="1292" y="1"/>
                    <a:pt x="1215" y="25"/>
                    <a:pt x="1155" y="72"/>
                  </a:cubicBezTo>
                  <a:cubicBezTo>
                    <a:pt x="1048" y="144"/>
                    <a:pt x="965" y="322"/>
                    <a:pt x="1072" y="644"/>
                  </a:cubicBezTo>
                  <a:cubicBezTo>
                    <a:pt x="1107" y="798"/>
                    <a:pt x="1167" y="929"/>
                    <a:pt x="1226" y="1084"/>
                  </a:cubicBezTo>
                  <a:cubicBezTo>
                    <a:pt x="1143" y="1001"/>
                    <a:pt x="1036" y="941"/>
                    <a:pt x="929" y="882"/>
                  </a:cubicBezTo>
                  <a:cubicBezTo>
                    <a:pt x="798" y="810"/>
                    <a:pt x="655" y="727"/>
                    <a:pt x="476" y="727"/>
                  </a:cubicBezTo>
                  <a:cubicBezTo>
                    <a:pt x="274" y="727"/>
                    <a:pt x="60" y="858"/>
                    <a:pt x="24" y="1084"/>
                  </a:cubicBezTo>
                  <a:cubicBezTo>
                    <a:pt x="0" y="1322"/>
                    <a:pt x="203" y="1477"/>
                    <a:pt x="274" y="1537"/>
                  </a:cubicBezTo>
                  <a:cubicBezTo>
                    <a:pt x="536" y="1751"/>
                    <a:pt x="869" y="1953"/>
                    <a:pt x="1250" y="2096"/>
                  </a:cubicBezTo>
                  <a:cubicBezTo>
                    <a:pt x="1226" y="2180"/>
                    <a:pt x="1310" y="2251"/>
                    <a:pt x="1381" y="2251"/>
                  </a:cubicBezTo>
                  <a:lnTo>
                    <a:pt x="2167" y="2334"/>
                  </a:lnTo>
                  <a:cubicBezTo>
                    <a:pt x="2203" y="2346"/>
                    <a:pt x="2215" y="2358"/>
                    <a:pt x="2239" y="2358"/>
                  </a:cubicBezTo>
                  <a:cubicBezTo>
                    <a:pt x="2262" y="2358"/>
                    <a:pt x="2286" y="2358"/>
                    <a:pt x="2298" y="2346"/>
                  </a:cubicBezTo>
                  <a:lnTo>
                    <a:pt x="4132" y="2525"/>
                  </a:lnTo>
                  <a:lnTo>
                    <a:pt x="4144" y="2525"/>
                  </a:lnTo>
                  <a:cubicBezTo>
                    <a:pt x="4227" y="2525"/>
                    <a:pt x="4298" y="2465"/>
                    <a:pt x="4298" y="2394"/>
                  </a:cubicBezTo>
                  <a:cubicBezTo>
                    <a:pt x="4310" y="2299"/>
                    <a:pt x="4239" y="2227"/>
                    <a:pt x="4167" y="2227"/>
                  </a:cubicBezTo>
                  <a:lnTo>
                    <a:pt x="2441" y="2061"/>
                  </a:lnTo>
                  <a:cubicBezTo>
                    <a:pt x="2334" y="1834"/>
                    <a:pt x="2274" y="1584"/>
                    <a:pt x="2215" y="1334"/>
                  </a:cubicBezTo>
                  <a:cubicBezTo>
                    <a:pt x="2143" y="1001"/>
                    <a:pt x="2060" y="667"/>
                    <a:pt x="1869" y="346"/>
                  </a:cubicBezTo>
                  <a:cubicBezTo>
                    <a:pt x="1810" y="251"/>
                    <a:pt x="1738" y="144"/>
                    <a:pt x="1619" y="72"/>
                  </a:cubicBezTo>
                  <a:cubicBezTo>
                    <a:pt x="1542" y="25"/>
                    <a:pt x="1456" y="1"/>
                    <a:pt x="1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2521975" y="4405377"/>
              <a:ext cx="388362" cy="253194"/>
            </a:xfrm>
            <a:custGeom>
              <a:avLst/>
              <a:gdLst/>
              <a:ahLst/>
              <a:cxnLst/>
              <a:rect l="l" t="t" r="r" b="b"/>
              <a:pathLst>
                <a:path w="8450" h="5509" extrusionOk="0">
                  <a:moveTo>
                    <a:pt x="5399" y="1"/>
                  </a:moveTo>
                  <a:cubicBezTo>
                    <a:pt x="5319" y="1"/>
                    <a:pt x="5237" y="4"/>
                    <a:pt x="5151" y="11"/>
                  </a:cubicBezTo>
                  <a:cubicBezTo>
                    <a:pt x="3860" y="117"/>
                    <a:pt x="3217" y="1203"/>
                    <a:pt x="3293" y="1753"/>
                  </a:cubicBezTo>
                  <a:lnTo>
                    <a:pt x="3293" y="1753"/>
                  </a:lnTo>
                  <a:cubicBezTo>
                    <a:pt x="3292" y="1750"/>
                    <a:pt x="3290" y="1748"/>
                    <a:pt x="3289" y="1748"/>
                  </a:cubicBezTo>
                  <a:lnTo>
                    <a:pt x="3289" y="1748"/>
                  </a:lnTo>
                  <a:cubicBezTo>
                    <a:pt x="3180" y="1475"/>
                    <a:pt x="2961" y="1089"/>
                    <a:pt x="2282" y="796"/>
                  </a:cubicBezTo>
                  <a:cubicBezTo>
                    <a:pt x="2070" y="705"/>
                    <a:pt x="1852" y="662"/>
                    <a:pt x="1640" y="662"/>
                  </a:cubicBezTo>
                  <a:cubicBezTo>
                    <a:pt x="778" y="662"/>
                    <a:pt x="1" y="1361"/>
                    <a:pt x="20" y="2297"/>
                  </a:cubicBezTo>
                  <a:lnTo>
                    <a:pt x="55" y="5261"/>
                  </a:lnTo>
                  <a:cubicBezTo>
                    <a:pt x="55" y="5261"/>
                    <a:pt x="2065" y="5509"/>
                    <a:pt x="4882" y="5509"/>
                  </a:cubicBezTo>
                  <a:cubicBezTo>
                    <a:pt x="5973" y="5509"/>
                    <a:pt x="7186" y="5472"/>
                    <a:pt x="8449" y="5368"/>
                  </a:cubicBezTo>
                  <a:cubicBezTo>
                    <a:pt x="8021" y="4487"/>
                    <a:pt x="7902" y="3547"/>
                    <a:pt x="8330" y="2618"/>
                  </a:cubicBezTo>
                  <a:cubicBezTo>
                    <a:pt x="7663" y="2475"/>
                    <a:pt x="7628" y="2463"/>
                    <a:pt x="7354" y="2463"/>
                  </a:cubicBezTo>
                  <a:cubicBezTo>
                    <a:pt x="7354" y="2463"/>
                    <a:pt x="7598" y="1"/>
                    <a:pt x="5399" y="1"/>
                  </a:cubicBezTo>
                  <a:close/>
                </a:path>
              </a:pathLst>
            </a:custGeom>
            <a:solidFill>
              <a:srgbClr val="1E4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2568257" y="4522943"/>
              <a:ext cx="70089" cy="69537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58" y="1"/>
                    <a:pt x="25" y="334"/>
                    <a:pt x="1" y="751"/>
                  </a:cubicBezTo>
                  <a:cubicBezTo>
                    <a:pt x="1" y="1167"/>
                    <a:pt x="346" y="1513"/>
                    <a:pt x="763" y="1513"/>
                  </a:cubicBezTo>
                  <a:cubicBezTo>
                    <a:pt x="1180" y="1513"/>
                    <a:pt x="1525" y="1167"/>
                    <a:pt x="1525" y="751"/>
                  </a:cubicBezTo>
                  <a:cubicBezTo>
                    <a:pt x="1525" y="334"/>
                    <a:pt x="1180" y="1"/>
                    <a:pt x="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2522849" y="4528963"/>
              <a:ext cx="512776" cy="167570"/>
            </a:xfrm>
            <a:custGeom>
              <a:avLst/>
              <a:gdLst/>
              <a:ahLst/>
              <a:cxnLst/>
              <a:rect l="l" t="t" r="r" b="b"/>
              <a:pathLst>
                <a:path w="11157" h="3646" extrusionOk="0">
                  <a:moveTo>
                    <a:pt x="8276" y="1"/>
                  </a:moveTo>
                  <a:lnTo>
                    <a:pt x="8276" y="1"/>
                  </a:lnTo>
                  <a:cubicBezTo>
                    <a:pt x="7871" y="882"/>
                    <a:pt x="7942" y="1751"/>
                    <a:pt x="8311" y="2608"/>
                  </a:cubicBezTo>
                  <a:cubicBezTo>
                    <a:pt x="6752" y="2759"/>
                    <a:pt x="5258" y="2808"/>
                    <a:pt x="3978" y="2808"/>
                  </a:cubicBezTo>
                  <a:cubicBezTo>
                    <a:pt x="1631" y="2808"/>
                    <a:pt x="1" y="2644"/>
                    <a:pt x="1" y="2644"/>
                  </a:cubicBezTo>
                  <a:lnTo>
                    <a:pt x="1" y="3310"/>
                  </a:lnTo>
                  <a:cubicBezTo>
                    <a:pt x="1" y="3310"/>
                    <a:pt x="2304" y="3645"/>
                    <a:pt x="5090" y="3645"/>
                  </a:cubicBezTo>
                  <a:cubicBezTo>
                    <a:pt x="6854" y="3645"/>
                    <a:pt x="8812" y="3511"/>
                    <a:pt x="10502" y="3072"/>
                  </a:cubicBezTo>
                  <a:cubicBezTo>
                    <a:pt x="10502" y="3072"/>
                    <a:pt x="10657" y="2584"/>
                    <a:pt x="10621" y="2394"/>
                  </a:cubicBezTo>
                  <a:cubicBezTo>
                    <a:pt x="10633" y="2394"/>
                    <a:pt x="10657" y="2394"/>
                    <a:pt x="10657" y="2382"/>
                  </a:cubicBezTo>
                  <a:cubicBezTo>
                    <a:pt x="10657" y="2370"/>
                    <a:pt x="11157" y="560"/>
                    <a:pt x="8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2729714" y="4514762"/>
              <a:ext cx="136271" cy="21923"/>
            </a:xfrm>
            <a:custGeom>
              <a:avLst/>
              <a:gdLst/>
              <a:ahLst/>
              <a:cxnLst/>
              <a:rect l="l" t="t" r="r" b="b"/>
              <a:pathLst>
                <a:path w="2965" h="477" extrusionOk="0">
                  <a:moveTo>
                    <a:pt x="2786" y="0"/>
                  </a:moveTo>
                  <a:lnTo>
                    <a:pt x="155" y="179"/>
                  </a:lnTo>
                  <a:cubicBezTo>
                    <a:pt x="60" y="179"/>
                    <a:pt x="0" y="250"/>
                    <a:pt x="24" y="333"/>
                  </a:cubicBezTo>
                  <a:cubicBezTo>
                    <a:pt x="24" y="417"/>
                    <a:pt x="95" y="476"/>
                    <a:pt x="167" y="476"/>
                  </a:cubicBezTo>
                  <a:lnTo>
                    <a:pt x="179" y="476"/>
                  </a:lnTo>
                  <a:lnTo>
                    <a:pt x="2822" y="298"/>
                  </a:lnTo>
                  <a:cubicBezTo>
                    <a:pt x="2905" y="298"/>
                    <a:pt x="2965" y="214"/>
                    <a:pt x="2953" y="131"/>
                  </a:cubicBezTo>
                  <a:cubicBezTo>
                    <a:pt x="2941" y="60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2720385" y="4393381"/>
              <a:ext cx="197582" cy="116463"/>
            </a:xfrm>
            <a:custGeom>
              <a:avLst/>
              <a:gdLst/>
              <a:ahLst/>
              <a:cxnLst/>
              <a:rect l="l" t="t" r="r" b="b"/>
              <a:pathLst>
                <a:path w="4299" h="2534" extrusionOk="0">
                  <a:moveTo>
                    <a:pt x="2930" y="307"/>
                  </a:moveTo>
                  <a:cubicBezTo>
                    <a:pt x="2942" y="307"/>
                    <a:pt x="2965" y="307"/>
                    <a:pt x="2977" y="331"/>
                  </a:cubicBezTo>
                  <a:cubicBezTo>
                    <a:pt x="3001" y="355"/>
                    <a:pt x="3001" y="450"/>
                    <a:pt x="2977" y="581"/>
                  </a:cubicBezTo>
                  <a:cubicBezTo>
                    <a:pt x="2846" y="986"/>
                    <a:pt x="2644" y="1355"/>
                    <a:pt x="2382" y="1700"/>
                  </a:cubicBezTo>
                  <a:lnTo>
                    <a:pt x="2334" y="1748"/>
                  </a:lnTo>
                  <a:cubicBezTo>
                    <a:pt x="2346" y="1629"/>
                    <a:pt x="2370" y="1522"/>
                    <a:pt x="2394" y="1415"/>
                  </a:cubicBezTo>
                  <a:cubicBezTo>
                    <a:pt x="2465" y="1105"/>
                    <a:pt x="2525" y="796"/>
                    <a:pt x="2704" y="522"/>
                  </a:cubicBezTo>
                  <a:cubicBezTo>
                    <a:pt x="2751" y="450"/>
                    <a:pt x="2799" y="379"/>
                    <a:pt x="2858" y="343"/>
                  </a:cubicBezTo>
                  <a:cubicBezTo>
                    <a:pt x="2882" y="331"/>
                    <a:pt x="2918" y="307"/>
                    <a:pt x="2930" y="307"/>
                  </a:cubicBezTo>
                  <a:close/>
                  <a:moveTo>
                    <a:pt x="3858" y="1034"/>
                  </a:moveTo>
                  <a:cubicBezTo>
                    <a:pt x="3930" y="1034"/>
                    <a:pt x="4001" y="1069"/>
                    <a:pt x="4001" y="1117"/>
                  </a:cubicBezTo>
                  <a:cubicBezTo>
                    <a:pt x="3989" y="1165"/>
                    <a:pt x="3978" y="1224"/>
                    <a:pt x="3858" y="1308"/>
                  </a:cubicBezTo>
                  <a:cubicBezTo>
                    <a:pt x="3466" y="1629"/>
                    <a:pt x="2989" y="1867"/>
                    <a:pt x="2549" y="1950"/>
                  </a:cubicBezTo>
                  <a:cubicBezTo>
                    <a:pt x="2561" y="1915"/>
                    <a:pt x="2584" y="1903"/>
                    <a:pt x="2608" y="1879"/>
                  </a:cubicBezTo>
                  <a:cubicBezTo>
                    <a:pt x="2882" y="1593"/>
                    <a:pt x="3204" y="1355"/>
                    <a:pt x="3537" y="1153"/>
                  </a:cubicBezTo>
                  <a:cubicBezTo>
                    <a:pt x="3644" y="1093"/>
                    <a:pt x="3751" y="1034"/>
                    <a:pt x="3858" y="1034"/>
                  </a:cubicBezTo>
                  <a:close/>
                  <a:moveTo>
                    <a:pt x="2937" y="1"/>
                  </a:moveTo>
                  <a:cubicBezTo>
                    <a:pt x="2855" y="1"/>
                    <a:pt x="2769" y="28"/>
                    <a:pt x="2692" y="81"/>
                  </a:cubicBezTo>
                  <a:cubicBezTo>
                    <a:pt x="2573" y="153"/>
                    <a:pt x="2513" y="260"/>
                    <a:pt x="2442" y="355"/>
                  </a:cubicBezTo>
                  <a:cubicBezTo>
                    <a:pt x="2251" y="676"/>
                    <a:pt x="2168" y="1010"/>
                    <a:pt x="2096" y="1343"/>
                  </a:cubicBezTo>
                  <a:cubicBezTo>
                    <a:pt x="2037" y="1593"/>
                    <a:pt x="1977" y="1843"/>
                    <a:pt x="1870" y="2070"/>
                  </a:cubicBezTo>
                  <a:lnTo>
                    <a:pt x="144" y="2236"/>
                  </a:lnTo>
                  <a:cubicBezTo>
                    <a:pt x="60" y="2248"/>
                    <a:pt x="1" y="2308"/>
                    <a:pt x="13" y="2403"/>
                  </a:cubicBezTo>
                  <a:cubicBezTo>
                    <a:pt x="25" y="2474"/>
                    <a:pt x="84" y="2534"/>
                    <a:pt x="168" y="2534"/>
                  </a:cubicBezTo>
                  <a:lnTo>
                    <a:pt x="179" y="2534"/>
                  </a:lnTo>
                  <a:lnTo>
                    <a:pt x="2013" y="2355"/>
                  </a:lnTo>
                  <a:cubicBezTo>
                    <a:pt x="2025" y="2355"/>
                    <a:pt x="2037" y="2367"/>
                    <a:pt x="2073" y="2367"/>
                  </a:cubicBezTo>
                  <a:cubicBezTo>
                    <a:pt x="2096" y="2367"/>
                    <a:pt x="2108" y="2355"/>
                    <a:pt x="2144" y="2343"/>
                  </a:cubicBezTo>
                  <a:lnTo>
                    <a:pt x="2930" y="2260"/>
                  </a:lnTo>
                  <a:cubicBezTo>
                    <a:pt x="3025" y="2248"/>
                    <a:pt x="3085" y="2189"/>
                    <a:pt x="3061" y="2093"/>
                  </a:cubicBezTo>
                  <a:cubicBezTo>
                    <a:pt x="3430" y="1950"/>
                    <a:pt x="3775" y="1760"/>
                    <a:pt x="4025" y="1546"/>
                  </a:cubicBezTo>
                  <a:cubicBezTo>
                    <a:pt x="4108" y="1486"/>
                    <a:pt x="4299" y="1319"/>
                    <a:pt x="4287" y="1081"/>
                  </a:cubicBezTo>
                  <a:cubicBezTo>
                    <a:pt x="4275" y="867"/>
                    <a:pt x="4037" y="736"/>
                    <a:pt x="3835" y="736"/>
                  </a:cubicBezTo>
                  <a:cubicBezTo>
                    <a:pt x="3656" y="736"/>
                    <a:pt x="3513" y="819"/>
                    <a:pt x="3382" y="891"/>
                  </a:cubicBezTo>
                  <a:cubicBezTo>
                    <a:pt x="3275" y="950"/>
                    <a:pt x="3180" y="1010"/>
                    <a:pt x="3085" y="1093"/>
                  </a:cubicBezTo>
                  <a:cubicBezTo>
                    <a:pt x="3144" y="950"/>
                    <a:pt x="3204" y="807"/>
                    <a:pt x="3239" y="653"/>
                  </a:cubicBezTo>
                  <a:cubicBezTo>
                    <a:pt x="3346" y="331"/>
                    <a:pt x="3263" y="165"/>
                    <a:pt x="3156" y="81"/>
                  </a:cubicBezTo>
                  <a:cubicBezTo>
                    <a:pt x="3096" y="28"/>
                    <a:pt x="3019" y="1"/>
                    <a:pt x="2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2"/>
          <p:cNvSpPr/>
          <p:nvPr/>
        </p:nvSpPr>
        <p:spPr>
          <a:xfrm>
            <a:off x="7428016" y="176773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4840654" y="381506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2"/>
          <p:cNvSpPr/>
          <p:nvPr/>
        </p:nvSpPr>
        <p:spPr>
          <a:xfrm>
            <a:off x="7101379" y="4241216"/>
            <a:ext cx="1310421" cy="681982"/>
          </a:xfrm>
          <a:custGeom>
            <a:avLst/>
            <a:gdLst/>
            <a:ahLst/>
            <a:cxnLst/>
            <a:rect l="l" t="t" r="r" b="b"/>
            <a:pathLst>
              <a:path w="12059" h="6276" extrusionOk="0">
                <a:moveTo>
                  <a:pt x="6640" y="1"/>
                </a:moveTo>
                <a:cubicBezTo>
                  <a:pt x="5517" y="1"/>
                  <a:pt x="4534" y="590"/>
                  <a:pt x="3973" y="1489"/>
                </a:cubicBezTo>
                <a:cubicBezTo>
                  <a:pt x="3762" y="1419"/>
                  <a:pt x="3538" y="1376"/>
                  <a:pt x="3313" y="1376"/>
                </a:cubicBezTo>
                <a:cubicBezTo>
                  <a:pt x="2359" y="1376"/>
                  <a:pt x="1559" y="1994"/>
                  <a:pt x="1278" y="2850"/>
                </a:cubicBezTo>
                <a:cubicBezTo>
                  <a:pt x="1222" y="2836"/>
                  <a:pt x="1151" y="2836"/>
                  <a:pt x="1081" y="2836"/>
                </a:cubicBezTo>
                <a:cubicBezTo>
                  <a:pt x="478" y="2836"/>
                  <a:pt x="0" y="3314"/>
                  <a:pt x="0" y="3903"/>
                </a:cubicBezTo>
                <a:cubicBezTo>
                  <a:pt x="0" y="4507"/>
                  <a:pt x="478" y="4984"/>
                  <a:pt x="1081" y="4984"/>
                </a:cubicBezTo>
                <a:cubicBezTo>
                  <a:pt x="1292" y="4984"/>
                  <a:pt x="1460" y="4928"/>
                  <a:pt x="1643" y="4816"/>
                </a:cubicBezTo>
                <a:cubicBezTo>
                  <a:pt x="2022" y="5307"/>
                  <a:pt x="2625" y="5630"/>
                  <a:pt x="3313" y="5630"/>
                </a:cubicBezTo>
                <a:cubicBezTo>
                  <a:pt x="3706" y="5630"/>
                  <a:pt x="4085" y="5517"/>
                  <a:pt x="4394" y="5335"/>
                </a:cubicBezTo>
                <a:cubicBezTo>
                  <a:pt x="4970" y="5911"/>
                  <a:pt x="5770" y="6275"/>
                  <a:pt x="6640" y="6275"/>
                </a:cubicBezTo>
                <a:cubicBezTo>
                  <a:pt x="7637" y="6275"/>
                  <a:pt x="8521" y="5826"/>
                  <a:pt x="9097" y="5096"/>
                </a:cubicBezTo>
                <a:cubicBezTo>
                  <a:pt x="9391" y="5293"/>
                  <a:pt x="9770" y="5419"/>
                  <a:pt x="10149" y="5419"/>
                </a:cubicBezTo>
                <a:cubicBezTo>
                  <a:pt x="11202" y="5419"/>
                  <a:pt x="12058" y="4549"/>
                  <a:pt x="12058" y="3496"/>
                </a:cubicBezTo>
                <a:cubicBezTo>
                  <a:pt x="12044" y="2457"/>
                  <a:pt x="11202" y="1587"/>
                  <a:pt x="10149" y="1587"/>
                </a:cubicBezTo>
                <a:cubicBezTo>
                  <a:pt x="9911" y="1587"/>
                  <a:pt x="9672" y="1643"/>
                  <a:pt x="9447" y="1727"/>
                </a:cubicBezTo>
                <a:cubicBezTo>
                  <a:pt x="8942" y="703"/>
                  <a:pt x="7875" y="1"/>
                  <a:pt x="6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2"/>
          <p:cNvSpPr/>
          <p:nvPr/>
        </p:nvSpPr>
        <p:spPr>
          <a:xfrm>
            <a:off x="2972580" y="222513"/>
            <a:ext cx="1001339" cy="521413"/>
          </a:xfrm>
          <a:custGeom>
            <a:avLst/>
            <a:gdLst/>
            <a:ahLst/>
            <a:cxnLst/>
            <a:rect l="l" t="t" r="r" b="b"/>
            <a:pathLst>
              <a:path w="13589" h="7076" extrusionOk="0">
                <a:moveTo>
                  <a:pt x="7454" y="1"/>
                </a:moveTo>
                <a:cubicBezTo>
                  <a:pt x="6191" y="1"/>
                  <a:pt x="5068" y="660"/>
                  <a:pt x="4464" y="1671"/>
                </a:cubicBezTo>
                <a:cubicBezTo>
                  <a:pt x="4212" y="1601"/>
                  <a:pt x="3973" y="1545"/>
                  <a:pt x="3706" y="1545"/>
                </a:cubicBezTo>
                <a:cubicBezTo>
                  <a:pt x="2625" y="1545"/>
                  <a:pt x="1713" y="2247"/>
                  <a:pt x="1418" y="3215"/>
                </a:cubicBezTo>
                <a:cubicBezTo>
                  <a:pt x="1348" y="3187"/>
                  <a:pt x="1278" y="3187"/>
                  <a:pt x="1208" y="3187"/>
                </a:cubicBezTo>
                <a:cubicBezTo>
                  <a:pt x="548" y="3187"/>
                  <a:pt x="0" y="3735"/>
                  <a:pt x="0" y="4408"/>
                </a:cubicBezTo>
                <a:cubicBezTo>
                  <a:pt x="0" y="5068"/>
                  <a:pt x="548" y="5616"/>
                  <a:pt x="1208" y="5616"/>
                </a:cubicBezTo>
                <a:cubicBezTo>
                  <a:pt x="1446" y="5616"/>
                  <a:pt x="1657" y="5545"/>
                  <a:pt x="1839" y="5433"/>
                </a:cubicBezTo>
                <a:cubicBezTo>
                  <a:pt x="2289" y="5980"/>
                  <a:pt x="2962" y="6331"/>
                  <a:pt x="3720" y="6331"/>
                </a:cubicBezTo>
                <a:cubicBezTo>
                  <a:pt x="4184" y="6331"/>
                  <a:pt x="4577" y="6205"/>
                  <a:pt x="4956" y="6009"/>
                </a:cubicBezTo>
                <a:cubicBezTo>
                  <a:pt x="5601" y="6668"/>
                  <a:pt x="6500" y="7075"/>
                  <a:pt x="7482" y="7075"/>
                </a:cubicBezTo>
                <a:cubicBezTo>
                  <a:pt x="8591" y="7075"/>
                  <a:pt x="9602" y="6542"/>
                  <a:pt x="10248" y="5742"/>
                </a:cubicBezTo>
                <a:cubicBezTo>
                  <a:pt x="10585" y="5966"/>
                  <a:pt x="11006" y="6093"/>
                  <a:pt x="11427" y="6093"/>
                </a:cubicBezTo>
                <a:cubicBezTo>
                  <a:pt x="12620" y="6093"/>
                  <a:pt x="13589" y="5124"/>
                  <a:pt x="13589" y="3931"/>
                </a:cubicBezTo>
                <a:cubicBezTo>
                  <a:pt x="13589" y="2738"/>
                  <a:pt x="12592" y="1797"/>
                  <a:pt x="11413" y="1797"/>
                </a:cubicBezTo>
                <a:cubicBezTo>
                  <a:pt x="11132" y="1797"/>
                  <a:pt x="10865" y="1839"/>
                  <a:pt x="10613" y="1952"/>
                </a:cubicBezTo>
                <a:cubicBezTo>
                  <a:pt x="10037" y="787"/>
                  <a:pt x="8844" y="1"/>
                  <a:pt x="7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2"/>
          <p:cNvSpPr/>
          <p:nvPr/>
        </p:nvSpPr>
        <p:spPr>
          <a:xfrm>
            <a:off x="4414994" y="1007919"/>
            <a:ext cx="423796" cy="363198"/>
          </a:xfrm>
          <a:custGeom>
            <a:avLst/>
            <a:gdLst/>
            <a:ahLst/>
            <a:cxnLst/>
            <a:rect l="l" t="t" r="r" b="b"/>
            <a:pathLst>
              <a:path w="6388" h="5475" extrusionOk="0">
                <a:moveTo>
                  <a:pt x="6387" y="0"/>
                </a:moveTo>
                <a:cubicBezTo>
                  <a:pt x="3159" y="42"/>
                  <a:pt x="3720" y="3833"/>
                  <a:pt x="3720" y="3833"/>
                </a:cubicBezTo>
                <a:cubicBezTo>
                  <a:pt x="3294" y="3732"/>
                  <a:pt x="2916" y="3689"/>
                  <a:pt x="2579" y="3689"/>
                </a:cubicBezTo>
                <a:cubicBezTo>
                  <a:pt x="421" y="3689"/>
                  <a:pt x="0" y="5475"/>
                  <a:pt x="0" y="5475"/>
                </a:cubicBezTo>
                <a:cubicBezTo>
                  <a:pt x="878" y="4422"/>
                  <a:pt x="1966" y="4159"/>
                  <a:pt x="2834" y="4159"/>
                </a:cubicBezTo>
                <a:cubicBezTo>
                  <a:pt x="3703" y="4159"/>
                  <a:pt x="4352" y="4422"/>
                  <a:pt x="4352" y="4422"/>
                </a:cubicBezTo>
                <a:cubicBezTo>
                  <a:pt x="3229" y="562"/>
                  <a:pt x="6387" y="0"/>
                  <a:pt x="6387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4582637" y="1441852"/>
            <a:ext cx="339939" cy="116489"/>
          </a:xfrm>
          <a:custGeom>
            <a:avLst/>
            <a:gdLst/>
            <a:ahLst/>
            <a:cxnLst/>
            <a:rect l="l" t="t" r="r" b="b"/>
            <a:pathLst>
              <a:path w="5124" h="1756" extrusionOk="0">
                <a:moveTo>
                  <a:pt x="4156" y="1"/>
                </a:moveTo>
                <a:cubicBezTo>
                  <a:pt x="3105" y="1"/>
                  <a:pt x="2429" y="1250"/>
                  <a:pt x="2429" y="1250"/>
                </a:cubicBezTo>
                <a:cubicBezTo>
                  <a:pt x="1865" y="575"/>
                  <a:pt x="1326" y="386"/>
                  <a:pt x="899" y="386"/>
                </a:cubicBezTo>
                <a:cubicBezTo>
                  <a:pt x="359" y="386"/>
                  <a:pt x="0" y="689"/>
                  <a:pt x="0" y="689"/>
                </a:cubicBezTo>
                <a:cubicBezTo>
                  <a:pt x="187" y="645"/>
                  <a:pt x="364" y="625"/>
                  <a:pt x="532" y="625"/>
                </a:cubicBezTo>
                <a:cubicBezTo>
                  <a:pt x="1808" y="625"/>
                  <a:pt x="2502" y="1755"/>
                  <a:pt x="2527" y="1755"/>
                </a:cubicBezTo>
                <a:cubicBezTo>
                  <a:pt x="3020" y="467"/>
                  <a:pt x="3787" y="188"/>
                  <a:pt x="4361" y="188"/>
                </a:cubicBezTo>
                <a:cubicBezTo>
                  <a:pt x="4799" y="188"/>
                  <a:pt x="5124" y="352"/>
                  <a:pt x="5124" y="352"/>
                </a:cubicBezTo>
                <a:cubicBezTo>
                  <a:pt x="4776" y="99"/>
                  <a:pt x="4451" y="1"/>
                  <a:pt x="4156" y="1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4882497" y="1244157"/>
            <a:ext cx="249647" cy="94398"/>
          </a:xfrm>
          <a:custGeom>
            <a:avLst/>
            <a:gdLst/>
            <a:ahLst/>
            <a:cxnLst/>
            <a:rect l="l" t="t" r="r" b="b"/>
            <a:pathLst>
              <a:path w="3763" h="1423" extrusionOk="0">
                <a:moveTo>
                  <a:pt x="371" y="0"/>
                </a:moveTo>
                <a:cubicBezTo>
                  <a:pt x="152" y="0"/>
                  <a:pt x="0" y="61"/>
                  <a:pt x="0" y="61"/>
                </a:cubicBezTo>
                <a:cubicBezTo>
                  <a:pt x="1263" y="159"/>
                  <a:pt x="1558" y="1423"/>
                  <a:pt x="1558" y="1423"/>
                </a:cubicBezTo>
                <a:cubicBezTo>
                  <a:pt x="2033" y="820"/>
                  <a:pt x="2492" y="643"/>
                  <a:pt x="2866" y="643"/>
                </a:cubicBezTo>
                <a:cubicBezTo>
                  <a:pt x="3399" y="643"/>
                  <a:pt x="3762" y="1002"/>
                  <a:pt x="3762" y="1002"/>
                </a:cubicBezTo>
                <a:cubicBezTo>
                  <a:pt x="3474" y="602"/>
                  <a:pt x="3142" y="469"/>
                  <a:pt x="2826" y="469"/>
                </a:cubicBezTo>
                <a:cubicBezTo>
                  <a:pt x="2186" y="469"/>
                  <a:pt x="1614" y="1016"/>
                  <a:pt x="1614" y="1016"/>
                </a:cubicBezTo>
                <a:cubicBezTo>
                  <a:pt x="1266" y="162"/>
                  <a:pt x="729" y="0"/>
                  <a:pt x="371" y="0"/>
                </a:cubicBezTo>
                <a:close/>
              </a:path>
            </a:pathLst>
          </a:cu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1365208" y="3815071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3278546" y="1244162"/>
            <a:ext cx="181714" cy="159135"/>
          </a:xfrm>
          <a:custGeom>
            <a:avLst/>
            <a:gdLst/>
            <a:ahLst/>
            <a:cxnLst/>
            <a:rect l="l" t="t" r="r" b="b"/>
            <a:pathLst>
              <a:path w="6020" h="5272" extrusionOk="0">
                <a:moveTo>
                  <a:pt x="3018" y="0"/>
                </a:moveTo>
                <a:cubicBezTo>
                  <a:pt x="3018" y="0"/>
                  <a:pt x="2576" y="2636"/>
                  <a:pt x="1" y="2636"/>
                </a:cubicBezTo>
                <a:cubicBezTo>
                  <a:pt x="1" y="2636"/>
                  <a:pt x="2957" y="3322"/>
                  <a:pt x="3018" y="5272"/>
                </a:cubicBezTo>
                <a:cubicBezTo>
                  <a:pt x="3079" y="3322"/>
                  <a:pt x="6019" y="2636"/>
                  <a:pt x="6019" y="2636"/>
                </a:cubicBezTo>
                <a:cubicBezTo>
                  <a:pt x="3459" y="2636"/>
                  <a:pt x="3018" y="0"/>
                  <a:pt x="3018" y="0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/>
          <p:nvPr/>
        </p:nvSpPr>
        <p:spPr>
          <a:xfrm>
            <a:off x="3848035" y="424122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"/>
          <p:cNvSpPr/>
          <p:nvPr/>
        </p:nvSpPr>
        <p:spPr>
          <a:xfrm>
            <a:off x="1378992" y="631070"/>
            <a:ext cx="227685" cy="227685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3764" y="1"/>
                </a:moveTo>
                <a:cubicBezTo>
                  <a:pt x="1692" y="1"/>
                  <a:pt x="0" y="1692"/>
                  <a:pt x="0" y="3764"/>
                </a:cubicBezTo>
                <a:cubicBezTo>
                  <a:pt x="0" y="5836"/>
                  <a:pt x="1692" y="7542"/>
                  <a:pt x="3764" y="7542"/>
                </a:cubicBezTo>
                <a:cubicBezTo>
                  <a:pt x="5866" y="7542"/>
                  <a:pt x="7542" y="5836"/>
                  <a:pt x="7542" y="3764"/>
                </a:cubicBezTo>
                <a:cubicBezTo>
                  <a:pt x="7542" y="1692"/>
                  <a:pt x="5836" y="1"/>
                  <a:pt x="376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46ECC-5934-438B-A6C1-5CC21586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93" y="606598"/>
            <a:ext cx="5450296" cy="3438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/>
          <p:nvPr/>
        </p:nvSpPr>
        <p:spPr>
          <a:xfrm rot="-5400308" flipH="1">
            <a:off x="-875745" y="940903"/>
            <a:ext cx="4991396" cy="3798067"/>
          </a:xfrm>
          <a:custGeom>
            <a:avLst/>
            <a:gdLst/>
            <a:ahLst/>
            <a:cxnLst/>
            <a:rect l="l" t="t" r="r" b="b"/>
            <a:pathLst>
              <a:path w="178855" h="146686" extrusionOk="0">
                <a:moveTo>
                  <a:pt x="126481" y="0"/>
                </a:moveTo>
                <a:cubicBezTo>
                  <a:pt x="125086" y="0"/>
                  <a:pt x="123667" y="97"/>
                  <a:pt x="122223" y="296"/>
                </a:cubicBezTo>
                <a:cubicBezTo>
                  <a:pt x="104412" y="2749"/>
                  <a:pt x="105875" y="23379"/>
                  <a:pt x="46516" y="31789"/>
                </a:cubicBezTo>
                <a:cubicBezTo>
                  <a:pt x="9172" y="37091"/>
                  <a:pt x="0" y="62702"/>
                  <a:pt x="534" y="92412"/>
                </a:cubicBezTo>
                <a:cubicBezTo>
                  <a:pt x="1174" y="128488"/>
                  <a:pt x="19855" y="141975"/>
                  <a:pt x="41156" y="141975"/>
                </a:cubicBezTo>
                <a:cubicBezTo>
                  <a:pt x="47725" y="141975"/>
                  <a:pt x="54543" y="140693"/>
                  <a:pt x="61157" y="138394"/>
                </a:cubicBezTo>
                <a:cubicBezTo>
                  <a:pt x="70681" y="135084"/>
                  <a:pt x="77686" y="133823"/>
                  <a:pt x="83276" y="133823"/>
                </a:cubicBezTo>
                <a:cubicBezTo>
                  <a:pt x="101132" y="133823"/>
                  <a:pt x="104546" y="146685"/>
                  <a:pt x="129468" y="146685"/>
                </a:cubicBezTo>
                <a:cubicBezTo>
                  <a:pt x="133191" y="146685"/>
                  <a:pt x="137394" y="146398"/>
                  <a:pt x="142197" y="145738"/>
                </a:cubicBezTo>
                <a:cubicBezTo>
                  <a:pt x="169195" y="142021"/>
                  <a:pt x="178855" y="108684"/>
                  <a:pt x="173340" y="68507"/>
                </a:cubicBezTo>
                <a:cubicBezTo>
                  <a:pt x="168105" y="30493"/>
                  <a:pt x="151172" y="0"/>
                  <a:pt x="1264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2963696" y="2950717"/>
            <a:ext cx="513900" cy="5136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2963696" y="2161158"/>
            <a:ext cx="513900" cy="5136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6" name="Google Shape;586;p34"/>
          <p:cNvSpPr/>
          <p:nvPr/>
        </p:nvSpPr>
        <p:spPr>
          <a:xfrm>
            <a:off x="2963696" y="1371600"/>
            <a:ext cx="513900" cy="513600"/>
          </a:xfrm>
          <a:prstGeom prst="ellipse">
            <a:avLst/>
          </a:prstGeom>
          <a:solidFill>
            <a:srgbClr val="1E4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7" name="Google Shape;587;p34"/>
          <p:cNvSpPr txBox="1">
            <a:spLocks noGrp="1"/>
          </p:cNvSpPr>
          <p:nvPr>
            <p:ph type="title"/>
          </p:nvPr>
        </p:nvSpPr>
        <p:spPr>
          <a:xfrm>
            <a:off x="3045296" y="14281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Google Shape;589;p34"/>
          <p:cNvSpPr txBox="1">
            <a:spLocks noGrp="1"/>
          </p:cNvSpPr>
          <p:nvPr>
            <p:ph type="subTitle" idx="2"/>
          </p:nvPr>
        </p:nvSpPr>
        <p:spPr>
          <a:xfrm>
            <a:off x="3578836" y="139607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1" name="Google Shape;591;p34"/>
          <p:cNvSpPr txBox="1">
            <a:spLocks noGrp="1"/>
          </p:cNvSpPr>
          <p:nvPr>
            <p:ph type="subTitle" idx="4"/>
          </p:nvPr>
        </p:nvSpPr>
        <p:spPr>
          <a:xfrm>
            <a:off x="3578836" y="2179450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nhận diện được thành ngữ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2" name="Google Shape;592;p34"/>
          <p:cNvSpPr txBox="1">
            <a:spLocks noGrp="1"/>
          </p:cNvSpPr>
          <p:nvPr>
            <p:ph type="title" idx="5"/>
          </p:nvPr>
        </p:nvSpPr>
        <p:spPr>
          <a:xfrm>
            <a:off x="3045296" y="2203050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" name="Google Shape;594;p34"/>
          <p:cNvSpPr txBox="1">
            <a:spLocks noGrp="1"/>
          </p:cNvSpPr>
          <p:nvPr>
            <p:ph type="subTitle" idx="7"/>
          </p:nvPr>
        </p:nvSpPr>
        <p:spPr>
          <a:xfrm>
            <a:off x="3578836" y="2962825"/>
            <a:ext cx="4342200" cy="2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 chức năng và giá trị biểu đạt của thành ngữ 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5" name="Google Shape;595;p34"/>
          <p:cNvSpPr txBox="1">
            <a:spLocks noGrp="1"/>
          </p:cNvSpPr>
          <p:nvPr>
            <p:ph type="title" idx="8"/>
          </p:nvPr>
        </p:nvSpPr>
        <p:spPr>
          <a:xfrm>
            <a:off x="3045296" y="3007263"/>
            <a:ext cx="350700" cy="4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9" name="Google Shape;599;p34"/>
          <p:cNvSpPr txBox="1">
            <a:spLocks noGrp="1"/>
          </p:cNvSpPr>
          <p:nvPr>
            <p:ph type="title" idx="15"/>
          </p:nvPr>
        </p:nvSpPr>
        <p:spPr>
          <a:xfrm>
            <a:off x="713250" y="463300"/>
            <a:ext cx="7717500" cy="5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00" name="Google Shape;600;p34"/>
          <p:cNvGrpSpPr/>
          <p:nvPr/>
        </p:nvGrpSpPr>
        <p:grpSpPr>
          <a:xfrm>
            <a:off x="957850" y="1536475"/>
            <a:ext cx="1477594" cy="2660845"/>
            <a:chOff x="957850" y="1745575"/>
            <a:chExt cx="1477594" cy="2660845"/>
          </a:xfrm>
        </p:grpSpPr>
        <p:sp>
          <p:nvSpPr>
            <p:cNvPr id="601" name="Google Shape;601;p34"/>
            <p:cNvSpPr/>
            <p:nvPr/>
          </p:nvSpPr>
          <p:spPr>
            <a:xfrm>
              <a:off x="1213422" y="4259269"/>
              <a:ext cx="1221990" cy="147152"/>
            </a:xfrm>
            <a:custGeom>
              <a:avLst/>
              <a:gdLst/>
              <a:ahLst/>
              <a:cxnLst/>
              <a:rect l="l" t="t" r="r" b="b"/>
              <a:pathLst>
                <a:path w="33815" h="4072" extrusionOk="0">
                  <a:moveTo>
                    <a:pt x="16908" y="0"/>
                  </a:moveTo>
                  <a:cubicBezTo>
                    <a:pt x="7597" y="0"/>
                    <a:pt x="1" y="917"/>
                    <a:pt x="1" y="2036"/>
                  </a:cubicBezTo>
                  <a:cubicBezTo>
                    <a:pt x="1" y="3155"/>
                    <a:pt x="7597" y="4072"/>
                    <a:pt x="16908" y="4072"/>
                  </a:cubicBezTo>
                  <a:cubicBezTo>
                    <a:pt x="26230" y="4072"/>
                    <a:pt x="33814" y="3155"/>
                    <a:pt x="33814" y="2036"/>
                  </a:cubicBezTo>
                  <a:cubicBezTo>
                    <a:pt x="33814" y="917"/>
                    <a:pt x="26230" y="0"/>
                    <a:pt x="16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1714267" y="2720595"/>
              <a:ext cx="197528" cy="167823"/>
            </a:xfrm>
            <a:custGeom>
              <a:avLst/>
              <a:gdLst/>
              <a:ahLst/>
              <a:cxnLst/>
              <a:rect l="l" t="t" r="r" b="b"/>
              <a:pathLst>
                <a:path w="5466" h="4644" extrusionOk="0">
                  <a:moveTo>
                    <a:pt x="2918" y="0"/>
                  </a:moveTo>
                  <a:cubicBezTo>
                    <a:pt x="2763" y="0"/>
                    <a:pt x="2608" y="12"/>
                    <a:pt x="2453" y="24"/>
                  </a:cubicBezTo>
                  <a:cubicBezTo>
                    <a:pt x="2144" y="72"/>
                    <a:pt x="1858" y="131"/>
                    <a:pt x="1596" y="215"/>
                  </a:cubicBezTo>
                  <a:cubicBezTo>
                    <a:pt x="1310" y="322"/>
                    <a:pt x="1048" y="441"/>
                    <a:pt x="846" y="608"/>
                  </a:cubicBezTo>
                  <a:cubicBezTo>
                    <a:pt x="608" y="774"/>
                    <a:pt x="417" y="965"/>
                    <a:pt x="274" y="1167"/>
                  </a:cubicBezTo>
                  <a:cubicBezTo>
                    <a:pt x="215" y="1262"/>
                    <a:pt x="155" y="1381"/>
                    <a:pt x="108" y="1512"/>
                  </a:cubicBezTo>
                  <a:cubicBezTo>
                    <a:pt x="60" y="1620"/>
                    <a:pt x="24" y="1739"/>
                    <a:pt x="13" y="1882"/>
                  </a:cubicBezTo>
                  <a:cubicBezTo>
                    <a:pt x="1" y="2001"/>
                    <a:pt x="1" y="2143"/>
                    <a:pt x="24" y="2286"/>
                  </a:cubicBezTo>
                  <a:cubicBezTo>
                    <a:pt x="48" y="2417"/>
                    <a:pt x="84" y="2560"/>
                    <a:pt x="143" y="2691"/>
                  </a:cubicBezTo>
                  <a:cubicBezTo>
                    <a:pt x="263" y="2989"/>
                    <a:pt x="477" y="3251"/>
                    <a:pt x="739" y="3489"/>
                  </a:cubicBezTo>
                  <a:cubicBezTo>
                    <a:pt x="1001" y="3715"/>
                    <a:pt x="1298" y="3906"/>
                    <a:pt x="1656" y="4084"/>
                  </a:cubicBezTo>
                  <a:cubicBezTo>
                    <a:pt x="1989" y="4251"/>
                    <a:pt x="2346" y="4370"/>
                    <a:pt x="2727" y="4465"/>
                  </a:cubicBezTo>
                  <a:cubicBezTo>
                    <a:pt x="3049" y="4537"/>
                    <a:pt x="3382" y="4584"/>
                    <a:pt x="3692" y="4596"/>
                  </a:cubicBezTo>
                  <a:lnTo>
                    <a:pt x="3834" y="4596"/>
                  </a:lnTo>
                  <a:cubicBezTo>
                    <a:pt x="4037" y="4596"/>
                    <a:pt x="4215" y="4572"/>
                    <a:pt x="4394" y="4549"/>
                  </a:cubicBezTo>
                  <a:cubicBezTo>
                    <a:pt x="4418" y="4608"/>
                    <a:pt x="4477" y="4644"/>
                    <a:pt x="4537" y="4644"/>
                  </a:cubicBezTo>
                  <a:cubicBezTo>
                    <a:pt x="4632" y="4644"/>
                    <a:pt x="4715" y="4560"/>
                    <a:pt x="4715" y="4465"/>
                  </a:cubicBezTo>
                  <a:cubicBezTo>
                    <a:pt x="4727" y="4191"/>
                    <a:pt x="4739" y="3906"/>
                    <a:pt x="4787" y="3620"/>
                  </a:cubicBezTo>
                  <a:cubicBezTo>
                    <a:pt x="4882" y="3025"/>
                    <a:pt x="5013" y="2465"/>
                    <a:pt x="5216" y="1977"/>
                  </a:cubicBezTo>
                  <a:cubicBezTo>
                    <a:pt x="5275" y="1834"/>
                    <a:pt x="5335" y="1703"/>
                    <a:pt x="5418" y="1572"/>
                  </a:cubicBezTo>
                  <a:cubicBezTo>
                    <a:pt x="5466" y="1477"/>
                    <a:pt x="5430" y="1381"/>
                    <a:pt x="5358" y="1334"/>
                  </a:cubicBezTo>
                  <a:cubicBezTo>
                    <a:pt x="5323" y="1322"/>
                    <a:pt x="5299" y="1298"/>
                    <a:pt x="5263" y="1298"/>
                  </a:cubicBezTo>
                  <a:cubicBezTo>
                    <a:pt x="5239" y="1298"/>
                    <a:pt x="5216" y="1298"/>
                    <a:pt x="5192" y="1322"/>
                  </a:cubicBezTo>
                  <a:cubicBezTo>
                    <a:pt x="5180" y="1239"/>
                    <a:pt x="5132" y="1155"/>
                    <a:pt x="5085" y="1072"/>
                  </a:cubicBezTo>
                  <a:cubicBezTo>
                    <a:pt x="5037" y="977"/>
                    <a:pt x="4989" y="905"/>
                    <a:pt x="4918" y="822"/>
                  </a:cubicBezTo>
                  <a:cubicBezTo>
                    <a:pt x="4882" y="750"/>
                    <a:pt x="4835" y="703"/>
                    <a:pt x="4775" y="643"/>
                  </a:cubicBezTo>
                  <a:cubicBezTo>
                    <a:pt x="4608" y="477"/>
                    <a:pt x="4382" y="322"/>
                    <a:pt x="4132" y="203"/>
                  </a:cubicBezTo>
                  <a:cubicBezTo>
                    <a:pt x="3763" y="84"/>
                    <a:pt x="3358" y="0"/>
                    <a:pt x="291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1716002" y="2719727"/>
              <a:ext cx="196660" cy="127818"/>
            </a:xfrm>
            <a:custGeom>
              <a:avLst/>
              <a:gdLst/>
              <a:ahLst/>
              <a:cxnLst/>
              <a:rect l="l" t="t" r="r" b="b"/>
              <a:pathLst>
                <a:path w="5442" h="3537" extrusionOk="0">
                  <a:moveTo>
                    <a:pt x="2893" y="1"/>
                  </a:moveTo>
                  <a:cubicBezTo>
                    <a:pt x="2715" y="24"/>
                    <a:pt x="2572" y="36"/>
                    <a:pt x="2405" y="48"/>
                  </a:cubicBezTo>
                  <a:cubicBezTo>
                    <a:pt x="2096" y="96"/>
                    <a:pt x="1810" y="155"/>
                    <a:pt x="1548" y="251"/>
                  </a:cubicBezTo>
                  <a:cubicBezTo>
                    <a:pt x="1262" y="358"/>
                    <a:pt x="1000" y="477"/>
                    <a:pt x="798" y="643"/>
                  </a:cubicBezTo>
                  <a:cubicBezTo>
                    <a:pt x="560" y="810"/>
                    <a:pt x="369" y="1001"/>
                    <a:pt x="226" y="1215"/>
                  </a:cubicBezTo>
                  <a:cubicBezTo>
                    <a:pt x="167" y="1298"/>
                    <a:pt x="107" y="1417"/>
                    <a:pt x="60" y="1548"/>
                  </a:cubicBezTo>
                  <a:cubicBezTo>
                    <a:pt x="24" y="1632"/>
                    <a:pt x="12" y="1703"/>
                    <a:pt x="0" y="1786"/>
                  </a:cubicBezTo>
                  <a:cubicBezTo>
                    <a:pt x="953" y="2370"/>
                    <a:pt x="1965" y="2894"/>
                    <a:pt x="3048" y="3215"/>
                  </a:cubicBezTo>
                  <a:lnTo>
                    <a:pt x="3060" y="3215"/>
                  </a:lnTo>
                  <a:cubicBezTo>
                    <a:pt x="3370" y="3310"/>
                    <a:pt x="3679" y="3382"/>
                    <a:pt x="4013" y="3441"/>
                  </a:cubicBezTo>
                  <a:cubicBezTo>
                    <a:pt x="4263" y="3489"/>
                    <a:pt x="4513" y="3513"/>
                    <a:pt x="4787" y="3537"/>
                  </a:cubicBezTo>
                  <a:cubicBezTo>
                    <a:pt x="4870" y="3001"/>
                    <a:pt x="5013" y="2489"/>
                    <a:pt x="5203" y="2025"/>
                  </a:cubicBezTo>
                  <a:cubicBezTo>
                    <a:pt x="5263" y="1894"/>
                    <a:pt x="5322" y="1763"/>
                    <a:pt x="5394" y="1632"/>
                  </a:cubicBezTo>
                  <a:cubicBezTo>
                    <a:pt x="5441" y="1536"/>
                    <a:pt x="5418" y="1429"/>
                    <a:pt x="5334" y="1370"/>
                  </a:cubicBezTo>
                  <a:cubicBezTo>
                    <a:pt x="5310" y="1358"/>
                    <a:pt x="5275" y="1346"/>
                    <a:pt x="5251" y="1346"/>
                  </a:cubicBezTo>
                  <a:cubicBezTo>
                    <a:pt x="5215" y="1346"/>
                    <a:pt x="5203" y="1346"/>
                    <a:pt x="5168" y="1358"/>
                  </a:cubicBezTo>
                  <a:cubicBezTo>
                    <a:pt x="5156" y="1286"/>
                    <a:pt x="5132" y="1215"/>
                    <a:pt x="5072" y="1108"/>
                  </a:cubicBezTo>
                  <a:cubicBezTo>
                    <a:pt x="5025" y="1013"/>
                    <a:pt x="4965" y="941"/>
                    <a:pt x="4906" y="870"/>
                  </a:cubicBezTo>
                  <a:cubicBezTo>
                    <a:pt x="4858" y="810"/>
                    <a:pt x="4810" y="751"/>
                    <a:pt x="4751" y="691"/>
                  </a:cubicBezTo>
                  <a:cubicBezTo>
                    <a:pt x="4596" y="513"/>
                    <a:pt x="4370" y="358"/>
                    <a:pt x="4120" y="239"/>
                  </a:cubicBezTo>
                  <a:cubicBezTo>
                    <a:pt x="3763" y="84"/>
                    <a:pt x="3346" y="1"/>
                    <a:pt x="2893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1004324" y="1745575"/>
              <a:ext cx="608845" cy="673422"/>
            </a:xfrm>
            <a:custGeom>
              <a:avLst/>
              <a:gdLst/>
              <a:ahLst/>
              <a:cxnLst/>
              <a:rect l="l" t="t" r="r" b="b"/>
              <a:pathLst>
                <a:path w="16848" h="18635" extrusionOk="0">
                  <a:moveTo>
                    <a:pt x="7751" y="1"/>
                  </a:moveTo>
                  <a:cubicBezTo>
                    <a:pt x="7608" y="37"/>
                    <a:pt x="7466" y="37"/>
                    <a:pt x="7335" y="37"/>
                  </a:cubicBezTo>
                  <a:cubicBezTo>
                    <a:pt x="7215" y="37"/>
                    <a:pt x="7085" y="37"/>
                    <a:pt x="6954" y="48"/>
                  </a:cubicBezTo>
                  <a:cubicBezTo>
                    <a:pt x="6715" y="60"/>
                    <a:pt x="6453" y="108"/>
                    <a:pt x="6180" y="191"/>
                  </a:cubicBezTo>
                  <a:cubicBezTo>
                    <a:pt x="5739" y="287"/>
                    <a:pt x="5322" y="453"/>
                    <a:pt x="4941" y="691"/>
                  </a:cubicBezTo>
                  <a:cubicBezTo>
                    <a:pt x="4584" y="906"/>
                    <a:pt x="4251" y="1168"/>
                    <a:pt x="3989" y="1465"/>
                  </a:cubicBezTo>
                  <a:cubicBezTo>
                    <a:pt x="3715" y="1775"/>
                    <a:pt x="3513" y="2156"/>
                    <a:pt x="3394" y="2549"/>
                  </a:cubicBezTo>
                  <a:cubicBezTo>
                    <a:pt x="3263" y="2989"/>
                    <a:pt x="3227" y="3406"/>
                    <a:pt x="3286" y="3787"/>
                  </a:cubicBezTo>
                  <a:cubicBezTo>
                    <a:pt x="3346" y="4192"/>
                    <a:pt x="3525" y="4549"/>
                    <a:pt x="3763" y="4835"/>
                  </a:cubicBezTo>
                  <a:cubicBezTo>
                    <a:pt x="3894" y="4978"/>
                    <a:pt x="4048" y="5097"/>
                    <a:pt x="4239" y="5204"/>
                  </a:cubicBezTo>
                  <a:cubicBezTo>
                    <a:pt x="4298" y="5228"/>
                    <a:pt x="4370" y="5263"/>
                    <a:pt x="4453" y="5287"/>
                  </a:cubicBezTo>
                  <a:lnTo>
                    <a:pt x="4406" y="5347"/>
                  </a:lnTo>
                  <a:cubicBezTo>
                    <a:pt x="4298" y="5466"/>
                    <a:pt x="4227" y="5621"/>
                    <a:pt x="4179" y="5787"/>
                  </a:cubicBezTo>
                  <a:cubicBezTo>
                    <a:pt x="4156" y="5871"/>
                    <a:pt x="4156" y="5966"/>
                    <a:pt x="4156" y="6061"/>
                  </a:cubicBezTo>
                  <a:cubicBezTo>
                    <a:pt x="4072" y="6002"/>
                    <a:pt x="3989" y="5966"/>
                    <a:pt x="3917" y="5918"/>
                  </a:cubicBezTo>
                  <a:cubicBezTo>
                    <a:pt x="3703" y="5799"/>
                    <a:pt x="3501" y="5728"/>
                    <a:pt x="3275" y="5668"/>
                  </a:cubicBezTo>
                  <a:cubicBezTo>
                    <a:pt x="3108" y="5621"/>
                    <a:pt x="2941" y="5609"/>
                    <a:pt x="2763" y="5609"/>
                  </a:cubicBezTo>
                  <a:cubicBezTo>
                    <a:pt x="2548" y="5609"/>
                    <a:pt x="2322" y="5644"/>
                    <a:pt x="2108" y="5704"/>
                  </a:cubicBezTo>
                  <a:cubicBezTo>
                    <a:pt x="1786" y="5823"/>
                    <a:pt x="1453" y="6049"/>
                    <a:pt x="1179" y="6359"/>
                  </a:cubicBezTo>
                  <a:cubicBezTo>
                    <a:pt x="917" y="6633"/>
                    <a:pt x="691" y="6990"/>
                    <a:pt x="500" y="7395"/>
                  </a:cubicBezTo>
                  <a:cubicBezTo>
                    <a:pt x="322" y="7764"/>
                    <a:pt x="191" y="8192"/>
                    <a:pt x="119" y="8645"/>
                  </a:cubicBezTo>
                  <a:cubicBezTo>
                    <a:pt x="24" y="9073"/>
                    <a:pt x="0" y="9502"/>
                    <a:pt x="24" y="9919"/>
                  </a:cubicBezTo>
                  <a:cubicBezTo>
                    <a:pt x="60" y="10335"/>
                    <a:pt x="131" y="10728"/>
                    <a:pt x="286" y="11062"/>
                  </a:cubicBezTo>
                  <a:cubicBezTo>
                    <a:pt x="429" y="11419"/>
                    <a:pt x="655" y="11717"/>
                    <a:pt x="917" y="11907"/>
                  </a:cubicBezTo>
                  <a:cubicBezTo>
                    <a:pt x="1131" y="12062"/>
                    <a:pt x="1393" y="12169"/>
                    <a:pt x="1667" y="12205"/>
                  </a:cubicBezTo>
                  <a:cubicBezTo>
                    <a:pt x="1727" y="12229"/>
                    <a:pt x="1798" y="12229"/>
                    <a:pt x="1870" y="12229"/>
                  </a:cubicBezTo>
                  <a:cubicBezTo>
                    <a:pt x="1810" y="12288"/>
                    <a:pt x="1739" y="12348"/>
                    <a:pt x="1679" y="12419"/>
                  </a:cubicBezTo>
                  <a:cubicBezTo>
                    <a:pt x="1489" y="12645"/>
                    <a:pt x="1322" y="12931"/>
                    <a:pt x="1203" y="13241"/>
                  </a:cubicBezTo>
                  <a:cubicBezTo>
                    <a:pt x="1012" y="13800"/>
                    <a:pt x="977" y="14491"/>
                    <a:pt x="1131" y="15205"/>
                  </a:cubicBezTo>
                  <a:cubicBezTo>
                    <a:pt x="1262" y="15872"/>
                    <a:pt x="1548" y="16527"/>
                    <a:pt x="1917" y="17062"/>
                  </a:cubicBezTo>
                  <a:cubicBezTo>
                    <a:pt x="2096" y="17336"/>
                    <a:pt x="2322" y="17574"/>
                    <a:pt x="2560" y="17765"/>
                  </a:cubicBezTo>
                  <a:cubicBezTo>
                    <a:pt x="2917" y="18063"/>
                    <a:pt x="3310" y="18301"/>
                    <a:pt x="3739" y="18444"/>
                  </a:cubicBezTo>
                  <a:cubicBezTo>
                    <a:pt x="4096" y="18563"/>
                    <a:pt x="4453" y="18634"/>
                    <a:pt x="4834" y="18634"/>
                  </a:cubicBezTo>
                  <a:lnTo>
                    <a:pt x="4941" y="18634"/>
                  </a:lnTo>
                  <a:cubicBezTo>
                    <a:pt x="5310" y="18622"/>
                    <a:pt x="5691" y="18551"/>
                    <a:pt x="6084" y="18384"/>
                  </a:cubicBezTo>
                  <a:cubicBezTo>
                    <a:pt x="6287" y="18313"/>
                    <a:pt x="6489" y="18205"/>
                    <a:pt x="6680" y="18086"/>
                  </a:cubicBezTo>
                  <a:cubicBezTo>
                    <a:pt x="6692" y="18098"/>
                    <a:pt x="6704" y="18122"/>
                    <a:pt x="6739" y="18134"/>
                  </a:cubicBezTo>
                  <a:cubicBezTo>
                    <a:pt x="6751" y="18146"/>
                    <a:pt x="6787" y="18146"/>
                    <a:pt x="6799" y="18146"/>
                  </a:cubicBezTo>
                  <a:cubicBezTo>
                    <a:pt x="6811" y="18146"/>
                    <a:pt x="6846" y="18146"/>
                    <a:pt x="6870" y="18134"/>
                  </a:cubicBezTo>
                  <a:cubicBezTo>
                    <a:pt x="7073" y="18086"/>
                    <a:pt x="7263" y="18027"/>
                    <a:pt x="7454" y="17967"/>
                  </a:cubicBezTo>
                  <a:cubicBezTo>
                    <a:pt x="7549" y="17944"/>
                    <a:pt x="7632" y="17908"/>
                    <a:pt x="7727" y="17896"/>
                  </a:cubicBezTo>
                  <a:cubicBezTo>
                    <a:pt x="7906" y="17848"/>
                    <a:pt x="8120" y="17777"/>
                    <a:pt x="8347" y="17705"/>
                  </a:cubicBezTo>
                  <a:cubicBezTo>
                    <a:pt x="8739" y="17574"/>
                    <a:pt x="9132" y="17420"/>
                    <a:pt x="9525" y="17229"/>
                  </a:cubicBezTo>
                  <a:cubicBezTo>
                    <a:pt x="10287" y="16872"/>
                    <a:pt x="11014" y="16443"/>
                    <a:pt x="11692" y="15919"/>
                  </a:cubicBezTo>
                  <a:cubicBezTo>
                    <a:pt x="12371" y="15408"/>
                    <a:pt x="12990" y="14824"/>
                    <a:pt x="13573" y="14193"/>
                  </a:cubicBezTo>
                  <a:cubicBezTo>
                    <a:pt x="14121" y="13586"/>
                    <a:pt x="14633" y="12883"/>
                    <a:pt x="15074" y="12121"/>
                  </a:cubicBezTo>
                  <a:cubicBezTo>
                    <a:pt x="15502" y="11395"/>
                    <a:pt x="15859" y="10621"/>
                    <a:pt x="16145" y="9800"/>
                  </a:cubicBezTo>
                  <a:cubicBezTo>
                    <a:pt x="16276" y="9395"/>
                    <a:pt x="16419" y="8966"/>
                    <a:pt x="16514" y="8538"/>
                  </a:cubicBezTo>
                  <a:cubicBezTo>
                    <a:pt x="16562" y="8323"/>
                    <a:pt x="16610" y="8121"/>
                    <a:pt x="16645" y="7895"/>
                  </a:cubicBezTo>
                  <a:cubicBezTo>
                    <a:pt x="16693" y="7645"/>
                    <a:pt x="16729" y="7430"/>
                    <a:pt x="16752" y="7252"/>
                  </a:cubicBezTo>
                  <a:cubicBezTo>
                    <a:pt x="16848" y="6418"/>
                    <a:pt x="16645" y="5513"/>
                    <a:pt x="16205" y="4632"/>
                  </a:cubicBezTo>
                  <a:cubicBezTo>
                    <a:pt x="15776" y="3799"/>
                    <a:pt x="15181" y="3085"/>
                    <a:pt x="14443" y="2561"/>
                  </a:cubicBezTo>
                  <a:cubicBezTo>
                    <a:pt x="14085" y="2299"/>
                    <a:pt x="13752" y="2120"/>
                    <a:pt x="13395" y="2001"/>
                  </a:cubicBezTo>
                  <a:cubicBezTo>
                    <a:pt x="13097" y="1906"/>
                    <a:pt x="12800" y="1846"/>
                    <a:pt x="12514" y="1846"/>
                  </a:cubicBezTo>
                  <a:cubicBezTo>
                    <a:pt x="12442" y="1846"/>
                    <a:pt x="12359" y="1846"/>
                    <a:pt x="12276" y="1870"/>
                  </a:cubicBezTo>
                  <a:cubicBezTo>
                    <a:pt x="11918" y="1894"/>
                    <a:pt x="11573" y="2025"/>
                    <a:pt x="11276" y="2227"/>
                  </a:cubicBezTo>
                  <a:cubicBezTo>
                    <a:pt x="11073" y="2370"/>
                    <a:pt x="10895" y="2561"/>
                    <a:pt x="10740" y="2799"/>
                  </a:cubicBezTo>
                  <a:cubicBezTo>
                    <a:pt x="10680" y="2668"/>
                    <a:pt x="10656" y="2525"/>
                    <a:pt x="10609" y="2370"/>
                  </a:cubicBezTo>
                  <a:lnTo>
                    <a:pt x="10609" y="2382"/>
                  </a:lnTo>
                  <a:lnTo>
                    <a:pt x="10561" y="2227"/>
                  </a:lnTo>
                  <a:cubicBezTo>
                    <a:pt x="10537" y="2084"/>
                    <a:pt x="10502" y="1953"/>
                    <a:pt x="10466" y="1823"/>
                  </a:cubicBezTo>
                  <a:cubicBezTo>
                    <a:pt x="10442" y="1751"/>
                    <a:pt x="10418" y="1668"/>
                    <a:pt x="10383" y="1596"/>
                  </a:cubicBezTo>
                  <a:cubicBezTo>
                    <a:pt x="10359" y="1525"/>
                    <a:pt x="10311" y="1453"/>
                    <a:pt x="10263" y="1370"/>
                  </a:cubicBezTo>
                  <a:cubicBezTo>
                    <a:pt x="10133" y="1180"/>
                    <a:pt x="9978" y="1013"/>
                    <a:pt x="9799" y="858"/>
                  </a:cubicBezTo>
                  <a:cubicBezTo>
                    <a:pt x="9644" y="715"/>
                    <a:pt x="9466" y="584"/>
                    <a:pt x="9228" y="453"/>
                  </a:cubicBezTo>
                  <a:cubicBezTo>
                    <a:pt x="8787" y="215"/>
                    <a:pt x="8287" y="60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1141579" y="1912535"/>
              <a:ext cx="56411" cy="106100"/>
            </a:xfrm>
            <a:custGeom>
              <a:avLst/>
              <a:gdLst/>
              <a:ahLst/>
              <a:cxnLst/>
              <a:rect l="l" t="t" r="r" b="b"/>
              <a:pathLst>
                <a:path w="1561" h="2936" extrusionOk="0">
                  <a:moveTo>
                    <a:pt x="1322" y="0"/>
                  </a:moveTo>
                  <a:cubicBezTo>
                    <a:pt x="1203" y="36"/>
                    <a:pt x="1096" y="72"/>
                    <a:pt x="989" y="131"/>
                  </a:cubicBezTo>
                  <a:cubicBezTo>
                    <a:pt x="893" y="191"/>
                    <a:pt x="798" y="250"/>
                    <a:pt x="715" y="346"/>
                  </a:cubicBezTo>
                  <a:lnTo>
                    <a:pt x="655" y="405"/>
                  </a:lnTo>
                  <a:cubicBezTo>
                    <a:pt x="429" y="608"/>
                    <a:pt x="250" y="882"/>
                    <a:pt x="143" y="1179"/>
                  </a:cubicBezTo>
                  <a:cubicBezTo>
                    <a:pt x="36" y="1465"/>
                    <a:pt x="0" y="1739"/>
                    <a:pt x="12" y="2036"/>
                  </a:cubicBezTo>
                  <a:cubicBezTo>
                    <a:pt x="24" y="2322"/>
                    <a:pt x="108" y="2608"/>
                    <a:pt x="262" y="2858"/>
                  </a:cubicBezTo>
                  <a:cubicBezTo>
                    <a:pt x="293" y="2904"/>
                    <a:pt x="354" y="2936"/>
                    <a:pt x="413" y="2936"/>
                  </a:cubicBezTo>
                  <a:cubicBezTo>
                    <a:pt x="444" y="2936"/>
                    <a:pt x="475" y="2926"/>
                    <a:pt x="500" y="2906"/>
                  </a:cubicBezTo>
                  <a:cubicBezTo>
                    <a:pt x="572" y="2846"/>
                    <a:pt x="608" y="2739"/>
                    <a:pt x="548" y="2667"/>
                  </a:cubicBezTo>
                  <a:cubicBezTo>
                    <a:pt x="512" y="2620"/>
                    <a:pt x="500" y="2596"/>
                    <a:pt x="465" y="2548"/>
                  </a:cubicBezTo>
                  <a:lnTo>
                    <a:pt x="429" y="2417"/>
                  </a:lnTo>
                  <a:cubicBezTo>
                    <a:pt x="441" y="2417"/>
                    <a:pt x="453" y="2417"/>
                    <a:pt x="465" y="2394"/>
                  </a:cubicBezTo>
                  <a:cubicBezTo>
                    <a:pt x="560" y="2370"/>
                    <a:pt x="620" y="2263"/>
                    <a:pt x="596" y="2179"/>
                  </a:cubicBezTo>
                  <a:cubicBezTo>
                    <a:pt x="572" y="2096"/>
                    <a:pt x="548" y="2036"/>
                    <a:pt x="536" y="1965"/>
                  </a:cubicBezTo>
                  <a:cubicBezTo>
                    <a:pt x="500" y="1822"/>
                    <a:pt x="500" y="1667"/>
                    <a:pt x="512" y="1536"/>
                  </a:cubicBezTo>
                  <a:cubicBezTo>
                    <a:pt x="536" y="1382"/>
                    <a:pt x="560" y="1251"/>
                    <a:pt x="608" y="1120"/>
                  </a:cubicBezTo>
                  <a:cubicBezTo>
                    <a:pt x="655" y="1001"/>
                    <a:pt x="703" y="893"/>
                    <a:pt x="762" y="786"/>
                  </a:cubicBezTo>
                  <a:cubicBezTo>
                    <a:pt x="810" y="727"/>
                    <a:pt x="858" y="667"/>
                    <a:pt x="917" y="631"/>
                  </a:cubicBezTo>
                  <a:lnTo>
                    <a:pt x="929" y="608"/>
                  </a:lnTo>
                  <a:cubicBezTo>
                    <a:pt x="1024" y="536"/>
                    <a:pt x="1108" y="477"/>
                    <a:pt x="1203" y="429"/>
                  </a:cubicBezTo>
                  <a:cubicBezTo>
                    <a:pt x="1274" y="405"/>
                    <a:pt x="1334" y="370"/>
                    <a:pt x="1405" y="358"/>
                  </a:cubicBezTo>
                  <a:cubicBezTo>
                    <a:pt x="1501" y="334"/>
                    <a:pt x="1560" y="227"/>
                    <a:pt x="1524" y="131"/>
                  </a:cubicBezTo>
                  <a:cubicBezTo>
                    <a:pt x="1512" y="96"/>
                    <a:pt x="1489" y="60"/>
                    <a:pt x="1441" y="36"/>
                  </a:cubicBezTo>
                  <a:cubicBezTo>
                    <a:pt x="1405" y="12"/>
                    <a:pt x="1393" y="12"/>
                    <a:pt x="1370" y="12"/>
                  </a:cubicBezTo>
                  <a:cubicBezTo>
                    <a:pt x="1346" y="0"/>
                    <a:pt x="1334" y="0"/>
                    <a:pt x="1322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1003023" y="1775715"/>
              <a:ext cx="264635" cy="644115"/>
            </a:xfrm>
            <a:custGeom>
              <a:avLst/>
              <a:gdLst/>
              <a:ahLst/>
              <a:cxnLst/>
              <a:rect l="l" t="t" r="r" b="b"/>
              <a:pathLst>
                <a:path w="7323" h="17824" extrusionOk="0">
                  <a:moveTo>
                    <a:pt x="4727" y="0"/>
                  </a:moveTo>
                  <a:cubicBezTo>
                    <a:pt x="4489" y="167"/>
                    <a:pt x="4227" y="381"/>
                    <a:pt x="4025" y="631"/>
                  </a:cubicBezTo>
                  <a:cubicBezTo>
                    <a:pt x="3751" y="941"/>
                    <a:pt x="3549" y="1310"/>
                    <a:pt x="3430" y="1715"/>
                  </a:cubicBezTo>
                  <a:cubicBezTo>
                    <a:pt x="3299" y="2155"/>
                    <a:pt x="3263" y="2572"/>
                    <a:pt x="3322" y="2953"/>
                  </a:cubicBezTo>
                  <a:cubicBezTo>
                    <a:pt x="3394" y="3358"/>
                    <a:pt x="3561" y="3727"/>
                    <a:pt x="3799" y="3989"/>
                  </a:cubicBezTo>
                  <a:cubicBezTo>
                    <a:pt x="3930" y="4144"/>
                    <a:pt x="4084" y="4263"/>
                    <a:pt x="4275" y="4370"/>
                  </a:cubicBezTo>
                  <a:lnTo>
                    <a:pt x="4287" y="4382"/>
                  </a:lnTo>
                  <a:cubicBezTo>
                    <a:pt x="4156" y="4548"/>
                    <a:pt x="4037" y="4739"/>
                    <a:pt x="3965" y="4965"/>
                  </a:cubicBezTo>
                  <a:cubicBezTo>
                    <a:pt x="3953" y="4989"/>
                    <a:pt x="3930" y="5037"/>
                    <a:pt x="3918" y="5084"/>
                  </a:cubicBezTo>
                  <a:cubicBezTo>
                    <a:pt x="3727" y="4965"/>
                    <a:pt x="3501" y="4882"/>
                    <a:pt x="3275" y="4822"/>
                  </a:cubicBezTo>
                  <a:cubicBezTo>
                    <a:pt x="3108" y="4787"/>
                    <a:pt x="2953" y="4763"/>
                    <a:pt x="2775" y="4763"/>
                  </a:cubicBezTo>
                  <a:cubicBezTo>
                    <a:pt x="2549" y="4763"/>
                    <a:pt x="2322" y="4810"/>
                    <a:pt x="2120" y="4882"/>
                  </a:cubicBezTo>
                  <a:cubicBezTo>
                    <a:pt x="1787" y="5001"/>
                    <a:pt x="1465" y="5227"/>
                    <a:pt x="1167" y="5537"/>
                  </a:cubicBezTo>
                  <a:cubicBezTo>
                    <a:pt x="905" y="5811"/>
                    <a:pt x="691" y="6168"/>
                    <a:pt x="489" y="6573"/>
                  </a:cubicBezTo>
                  <a:cubicBezTo>
                    <a:pt x="310" y="6942"/>
                    <a:pt x="179" y="7370"/>
                    <a:pt x="108" y="7823"/>
                  </a:cubicBezTo>
                  <a:cubicBezTo>
                    <a:pt x="12" y="8251"/>
                    <a:pt x="1" y="8680"/>
                    <a:pt x="12" y="9097"/>
                  </a:cubicBezTo>
                  <a:cubicBezTo>
                    <a:pt x="48" y="9525"/>
                    <a:pt x="120" y="9906"/>
                    <a:pt x="274" y="10240"/>
                  </a:cubicBezTo>
                  <a:cubicBezTo>
                    <a:pt x="417" y="10597"/>
                    <a:pt x="644" y="10894"/>
                    <a:pt x="905" y="11097"/>
                  </a:cubicBezTo>
                  <a:cubicBezTo>
                    <a:pt x="1120" y="11240"/>
                    <a:pt x="1382" y="11347"/>
                    <a:pt x="1656" y="11395"/>
                  </a:cubicBezTo>
                  <a:cubicBezTo>
                    <a:pt x="1715" y="11406"/>
                    <a:pt x="1787" y="11406"/>
                    <a:pt x="1858" y="11406"/>
                  </a:cubicBezTo>
                  <a:cubicBezTo>
                    <a:pt x="1798" y="11454"/>
                    <a:pt x="1739" y="11514"/>
                    <a:pt x="1667" y="11585"/>
                  </a:cubicBezTo>
                  <a:cubicBezTo>
                    <a:pt x="1477" y="11811"/>
                    <a:pt x="1310" y="12085"/>
                    <a:pt x="1191" y="12407"/>
                  </a:cubicBezTo>
                  <a:cubicBezTo>
                    <a:pt x="1001" y="12966"/>
                    <a:pt x="965" y="13657"/>
                    <a:pt x="1120" y="14371"/>
                  </a:cubicBezTo>
                  <a:cubicBezTo>
                    <a:pt x="1251" y="15038"/>
                    <a:pt x="1536" y="15693"/>
                    <a:pt x="1906" y="16228"/>
                  </a:cubicBezTo>
                  <a:cubicBezTo>
                    <a:pt x="2084" y="16490"/>
                    <a:pt x="2310" y="16729"/>
                    <a:pt x="2549" y="16943"/>
                  </a:cubicBezTo>
                  <a:cubicBezTo>
                    <a:pt x="2906" y="17241"/>
                    <a:pt x="3311" y="17479"/>
                    <a:pt x="3727" y="17622"/>
                  </a:cubicBezTo>
                  <a:cubicBezTo>
                    <a:pt x="4084" y="17741"/>
                    <a:pt x="4454" y="17824"/>
                    <a:pt x="4823" y="17824"/>
                  </a:cubicBezTo>
                  <a:lnTo>
                    <a:pt x="4930" y="17824"/>
                  </a:lnTo>
                  <a:cubicBezTo>
                    <a:pt x="5299" y="17800"/>
                    <a:pt x="5692" y="17729"/>
                    <a:pt x="6073" y="17562"/>
                  </a:cubicBezTo>
                  <a:cubicBezTo>
                    <a:pt x="6287" y="17491"/>
                    <a:pt x="6478" y="17383"/>
                    <a:pt x="6668" y="17264"/>
                  </a:cubicBezTo>
                  <a:cubicBezTo>
                    <a:pt x="6680" y="17288"/>
                    <a:pt x="6704" y="17300"/>
                    <a:pt x="6728" y="17312"/>
                  </a:cubicBezTo>
                  <a:cubicBezTo>
                    <a:pt x="6740" y="17324"/>
                    <a:pt x="6775" y="17324"/>
                    <a:pt x="6787" y="17324"/>
                  </a:cubicBezTo>
                  <a:cubicBezTo>
                    <a:pt x="6799" y="17324"/>
                    <a:pt x="6835" y="17324"/>
                    <a:pt x="6859" y="17312"/>
                  </a:cubicBezTo>
                  <a:cubicBezTo>
                    <a:pt x="6906" y="17300"/>
                    <a:pt x="6942" y="17300"/>
                    <a:pt x="6990" y="17288"/>
                  </a:cubicBezTo>
                  <a:cubicBezTo>
                    <a:pt x="6906" y="17264"/>
                    <a:pt x="6847" y="17241"/>
                    <a:pt x="6775" y="17205"/>
                  </a:cubicBezTo>
                  <a:cubicBezTo>
                    <a:pt x="6382" y="17074"/>
                    <a:pt x="6001" y="16895"/>
                    <a:pt x="5644" y="16693"/>
                  </a:cubicBezTo>
                  <a:cubicBezTo>
                    <a:pt x="5275" y="16467"/>
                    <a:pt x="4930" y="16193"/>
                    <a:pt x="4632" y="15883"/>
                  </a:cubicBezTo>
                  <a:cubicBezTo>
                    <a:pt x="4346" y="15574"/>
                    <a:pt x="4096" y="15216"/>
                    <a:pt x="3918" y="14847"/>
                  </a:cubicBezTo>
                  <a:cubicBezTo>
                    <a:pt x="3822" y="14669"/>
                    <a:pt x="3751" y="14466"/>
                    <a:pt x="3703" y="14276"/>
                  </a:cubicBezTo>
                  <a:cubicBezTo>
                    <a:pt x="3644" y="14085"/>
                    <a:pt x="3620" y="13895"/>
                    <a:pt x="3608" y="13692"/>
                  </a:cubicBezTo>
                  <a:cubicBezTo>
                    <a:pt x="3561" y="13311"/>
                    <a:pt x="3584" y="12907"/>
                    <a:pt x="3692" y="12526"/>
                  </a:cubicBezTo>
                  <a:cubicBezTo>
                    <a:pt x="3799" y="12133"/>
                    <a:pt x="3977" y="11752"/>
                    <a:pt x="4215" y="11418"/>
                  </a:cubicBezTo>
                  <a:cubicBezTo>
                    <a:pt x="4334" y="11240"/>
                    <a:pt x="4477" y="11073"/>
                    <a:pt x="4632" y="10930"/>
                  </a:cubicBezTo>
                  <a:cubicBezTo>
                    <a:pt x="4763" y="10811"/>
                    <a:pt x="4894" y="10692"/>
                    <a:pt x="5049" y="10585"/>
                  </a:cubicBezTo>
                  <a:cubicBezTo>
                    <a:pt x="4870" y="10585"/>
                    <a:pt x="4680" y="10573"/>
                    <a:pt x="4501" y="10513"/>
                  </a:cubicBezTo>
                  <a:cubicBezTo>
                    <a:pt x="4394" y="10478"/>
                    <a:pt x="4299" y="10442"/>
                    <a:pt x="4203" y="10394"/>
                  </a:cubicBezTo>
                  <a:cubicBezTo>
                    <a:pt x="4108" y="10347"/>
                    <a:pt x="4025" y="10287"/>
                    <a:pt x="3930" y="10228"/>
                  </a:cubicBezTo>
                  <a:cubicBezTo>
                    <a:pt x="3858" y="10168"/>
                    <a:pt x="3787" y="10097"/>
                    <a:pt x="3703" y="10025"/>
                  </a:cubicBezTo>
                  <a:cubicBezTo>
                    <a:pt x="3644" y="9942"/>
                    <a:pt x="3584" y="9871"/>
                    <a:pt x="3537" y="9787"/>
                  </a:cubicBezTo>
                  <a:cubicBezTo>
                    <a:pt x="3430" y="9621"/>
                    <a:pt x="3358" y="9442"/>
                    <a:pt x="3322" y="9251"/>
                  </a:cubicBezTo>
                  <a:cubicBezTo>
                    <a:pt x="3311" y="9156"/>
                    <a:pt x="3299" y="9073"/>
                    <a:pt x="3299" y="8966"/>
                  </a:cubicBezTo>
                  <a:cubicBezTo>
                    <a:pt x="3299" y="8870"/>
                    <a:pt x="3299" y="8787"/>
                    <a:pt x="3311" y="8692"/>
                  </a:cubicBezTo>
                  <a:cubicBezTo>
                    <a:pt x="3334" y="8501"/>
                    <a:pt x="3394" y="8311"/>
                    <a:pt x="3489" y="8132"/>
                  </a:cubicBezTo>
                  <a:cubicBezTo>
                    <a:pt x="3537" y="8025"/>
                    <a:pt x="3584" y="7918"/>
                    <a:pt x="3668" y="7835"/>
                  </a:cubicBezTo>
                  <a:cubicBezTo>
                    <a:pt x="3727" y="7763"/>
                    <a:pt x="3787" y="7668"/>
                    <a:pt x="3858" y="7608"/>
                  </a:cubicBezTo>
                  <a:cubicBezTo>
                    <a:pt x="4001" y="7465"/>
                    <a:pt x="4168" y="7358"/>
                    <a:pt x="4370" y="7263"/>
                  </a:cubicBezTo>
                  <a:cubicBezTo>
                    <a:pt x="4561" y="7180"/>
                    <a:pt x="4751" y="7120"/>
                    <a:pt x="4965" y="7084"/>
                  </a:cubicBezTo>
                  <a:cubicBezTo>
                    <a:pt x="5121" y="7066"/>
                    <a:pt x="5290" y="7041"/>
                    <a:pt x="5452" y="7041"/>
                  </a:cubicBezTo>
                  <a:cubicBezTo>
                    <a:pt x="5501" y="7041"/>
                    <a:pt x="5549" y="7043"/>
                    <a:pt x="5597" y="7049"/>
                  </a:cubicBezTo>
                  <a:cubicBezTo>
                    <a:pt x="5918" y="7061"/>
                    <a:pt x="6239" y="7108"/>
                    <a:pt x="6537" y="7192"/>
                  </a:cubicBezTo>
                  <a:cubicBezTo>
                    <a:pt x="6478" y="7132"/>
                    <a:pt x="6418" y="7073"/>
                    <a:pt x="6370" y="7013"/>
                  </a:cubicBezTo>
                  <a:cubicBezTo>
                    <a:pt x="6287" y="6882"/>
                    <a:pt x="6216" y="6727"/>
                    <a:pt x="6180" y="6584"/>
                  </a:cubicBezTo>
                  <a:cubicBezTo>
                    <a:pt x="6156" y="6418"/>
                    <a:pt x="6156" y="6251"/>
                    <a:pt x="6168" y="6096"/>
                  </a:cubicBezTo>
                  <a:cubicBezTo>
                    <a:pt x="6180" y="5918"/>
                    <a:pt x="6228" y="5739"/>
                    <a:pt x="6287" y="5560"/>
                  </a:cubicBezTo>
                  <a:cubicBezTo>
                    <a:pt x="6406" y="5179"/>
                    <a:pt x="6597" y="4822"/>
                    <a:pt x="6787" y="4489"/>
                  </a:cubicBezTo>
                  <a:cubicBezTo>
                    <a:pt x="6954" y="4215"/>
                    <a:pt x="7132" y="3953"/>
                    <a:pt x="7323" y="3691"/>
                  </a:cubicBezTo>
                  <a:cubicBezTo>
                    <a:pt x="7001" y="3632"/>
                    <a:pt x="6692" y="3560"/>
                    <a:pt x="6370" y="3441"/>
                  </a:cubicBezTo>
                  <a:cubicBezTo>
                    <a:pt x="6049" y="3322"/>
                    <a:pt x="5739" y="3179"/>
                    <a:pt x="5454" y="2965"/>
                  </a:cubicBezTo>
                  <a:cubicBezTo>
                    <a:pt x="5275" y="2834"/>
                    <a:pt x="5108" y="2703"/>
                    <a:pt x="4977" y="2536"/>
                  </a:cubicBezTo>
                  <a:cubicBezTo>
                    <a:pt x="4823" y="2370"/>
                    <a:pt x="4704" y="2191"/>
                    <a:pt x="4620" y="1989"/>
                  </a:cubicBezTo>
                  <a:cubicBezTo>
                    <a:pt x="4573" y="1881"/>
                    <a:pt x="4525" y="1786"/>
                    <a:pt x="4501" y="1691"/>
                  </a:cubicBezTo>
                  <a:cubicBezTo>
                    <a:pt x="4465" y="1596"/>
                    <a:pt x="4454" y="1512"/>
                    <a:pt x="4442" y="1417"/>
                  </a:cubicBezTo>
                  <a:cubicBezTo>
                    <a:pt x="4406" y="1227"/>
                    <a:pt x="4430" y="1012"/>
                    <a:pt x="4454" y="822"/>
                  </a:cubicBezTo>
                  <a:cubicBezTo>
                    <a:pt x="4489" y="619"/>
                    <a:pt x="4549" y="417"/>
                    <a:pt x="4620" y="227"/>
                  </a:cubicBezTo>
                  <a:cubicBezTo>
                    <a:pt x="4644" y="155"/>
                    <a:pt x="4692" y="84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1329174" y="1772679"/>
              <a:ext cx="71444" cy="96596"/>
            </a:xfrm>
            <a:custGeom>
              <a:avLst/>
              <a:gdLst/>
              <a:ahLst/>
              <a:cxnLst/>
              <a:rect l="l" t="t" r="r" b="b"/>
              <a:pathLst>
                <a:path w="1977" h="2673" extrusionOk="0">
                  <a:moveTo>
                    <a:pt x="191" y="1"/>
                  </a:moveTo>
                  <a:cubicBezTo>
                    <a:pt x="120" y="1"/>
                    <a:pt x="24" y="72"/>
                    <a:pt x="12" y="168"/>
                  </a:cubicBezTo>
                  <a:cubicBezTo>
                    <a:pt x="1" y="215"/>
                    <a:pt x="12" y="275"/>
                    <a:pt x="48" y="311"/>
                  </a:cubicBezTo>
                  <a:cubicBezTo>
                    <a:pt x="72" y="358"/>
                    <a:pt x="108" y="370"/>
                    <a:pt x="143" y="394"/>
                  </a:cubicBezTo>
                  <a:lnTo>
                    <a:pt x="155" y="394"/>
                  </a:lnTo>
                  <a:cubicBezTo>
                    <a:pt x="358" y="465"/>
                    <a:pt x="548" y="572"/>
                    <a:pt x="715" y="692"/>
                  </a:cubicBezTo>
                  <a:cubicBezTo>
                    <a:pt x="905" y="822"/>
                    <a:pt x="1072" y="989"/>
                    <a:pt x="1227" y="1168"/>
                  </a:cubicBezTo>
                  <a:cubicBezTo>
                    <a:pt x="1334" y="1299"/>
                    <a:pt x="1441" y="1442"/>
                    <a:pt x="1513" y="1596"/>
                  </a:cubicBezTo>
                  <a:cubicBezTo>
                    <a:pt x="1560" y="1704"/>
                    <a:pt x="1608" y="1823"/>
                    <a:pt x="1620" y="1942"/>
                  </a:cubicBezTo>
                  <a:cubicBezTo>
                    <a:pt x="1632" y="2037"/>
                    <a:pt x="1632" y="2132"/>
                    <a:pt x="1632" y="2239"/>
                  </a:cubicBezTo>
                  <a:cubicBezTo>
                    <a:pt x="1620" y="2311"/>
                    <a:pt x="1608" y="2394"/>
                    <a:pt x="1572" y="2477"/>
                  </a:cubicBezTo>
                  <a:cubicBezTo>
                    <a:pt x="1560" y="2513"/>
                    <a:pt x="1572" y="2561"/>
                    <a:pt x="1584" y="2597"/>
                  </a:cubicBezTo>
                  <a:cubicBezTo>
                    <a:pt x="1620" y="2620"/>
                    <a:pt x="1644" y="2656"/>
                    <a:pt x="1691" y="2668"/>
                  </a:cubicBezTo>
                  <a:cubicBezTo>
                    <a:pt x="1705" y="2671"/>
                    <a:pt x="1719" y="2673"/>
                    <a:pt x="1732" y="2673"/>
                  </a:cubicBezTo>
                  <a:cubicBezTo>
                    <a:pt x="1765" y="2673"/>
                    <a:pt x="1793" y="2664"/>
                    <a:pt x="1810" y="2656"/>
                  </a:cubicBezTo>
                  <a:cubicBezTo>
                    <a:pt x="1858" y="2620"/>
                    <a:pt x="1870" y="2597"/>
                    <a:pt x="1882" y="2549"/>
                  </a:cubicBezTo>
                  <a:cubicBezTo>
                    <a:pt x="1929" y="2418"/>
                    <a:pt x="1965" y="2299"/>
                    <a:pt x="1965" y="2156"/>
                  </a:cubicBezTo>
                  <a:cubicBezTo>
                    <a:pt x="1977" y="2013"/>
                    <a:pt x="1965" y="1882"/>
                    <a:pt x="1929" y="1739"/>
                  </a:cubicBezTo>
                  <a:cubicBezTo>
                    <a:pt x="1906" y="1608"/>
                    <a:pt x="1858" y="1489"/>
                    <a:pt x="1810" y="1370"/>
                  </a:cubicBezTo>
                  <a:cubicBezTo>
                    <a:pt x="1751" y="1239"/>
                    <a:pt x="1679" y="1108"/>
                    <a:pt x="1584" y="989"/>
                  </a:cubicBezTo>
                  <a:cubicBezTo>
                    <a:pt x="1429" y="751"/>
                    <a:pt x="1215" y="537"/>
                    <a:pt x="977" y="370"/>
                  </a:cubicBezTo>
                  <a:cubicBezTo>
                    <a:pt x="751" y="215"/>
                    <a:pt x="501" y="72"/>
                    <a:pt x="239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1290036" y="1757645"/>
              <a:ext cx="120482" cy="109786"/>
            </a:xfrm>
            <a:custGeom>
              <a:avLst/>
              <a:gdLst/>
              <a:ahLst/>
              <a:cxnLst/>
              <a:rect l="l" t="t" r="r" b="b"/>
              <a:pathLst>
                <a:path w="3334" h="3038" extrusionOk="0">
                  <a:moveTo>
                    <a:pt x="143" y="0"/>
                  </a:moveTo>
                  <a:cubicBezTo>
                    <a:pt x="83" y="0"/>
                    <a:pt x="24" y="48"/>
                    <a:pt x="12" y="131"/>
                  </a:cubicBezTo>
                  <a:cubicBezTo>
                    <a:pt x="0" y="226"/>
                    <a:pt x="36" y="310"/>
                    <a:pt x="131" y="334"/>
                  </a:cubicBezTo>
                  <a:cubicBezTo>
                    <a:pt x="250" y="346"/>
                    <a:pt x="369" y="393"/>
                    <a:pt x="476" y="417"/>
                  </a:cubicBezTo>
                  <a:cubicBezTo>
                    <a:pt x="595" y="453"/>
                    <a:pt x="714" y="488"/>
                    <a:pt x="833" y="536"/>
                  </a:cubicBezTo>
                  <a:cubicBezTo>
                    <a:pt x="810" y="536"/>
                    <a:pt x="798" y="524"/>
                    <a:pt x="786" y="524"/>
                  </a:cubicBezTo>
                  <a:cubicBezTo>
                    <a:pt x="1214" y="691"/>
                    <a:pt x="1631" y="881"/>
                    <a:pt x="2000" y="1143"/>
                  </a:cubicBezTo>
                  <a:cubicBezTo>
                    <a:pt x="2262" y="1322"/>
                    <a:pt x="2477" y="1524"/>
                    <a:pt x="2679" y="1762"/>
                  </a:cubicBezTo>
                  <a:cubicBezTo>
                    <a:pt x="2774" y="1893"/>
                    <a:pt x="2881" y="2036"/>
                    <a:pt x="2953" y="2203"/>
                  </a:cubicBezTo>
                  <a:cubicBezTo>
                    <a:pt x="3012" y="2334"/>
                    <a:pt x="3060" y="2489"/>
                    <a:pt x="3096" y="2632"/>
                  </a:cubicBezTo>
                  <a:cubicBezTo>
                    <a:pt x="3108" y="2739"/>
                    <a:pt x="3108" y="2834"/>
                    <a:pt x="3108" y="2929"/>
                  </a:cubicBezTo>
                  <a:cubicBezTo>
                    <a:pt x="3108" y="2984"/>
                    <a:pt x="3157" y="3038"/>
                    <a:pt x="3211" y="3038"/>
                  </a:cubicBezTo>
                  <a:cubicBezTo>
                    <a:pt x="3216" y="3038"/>
                    <a:pt x="3221" y="3037"/>
                    <a:pt x="3227" y="3036"/>
                  </a:cubicBezTo>
                  <a:cubicBezTo>
                    <a:pt x="3286" y="3036"/>
                    <a:pt x="3334" y="2977"/>
                    <a:pt x="3334" y="2917"/>
                  </a:cubicBezTo>
                  <a:cubicBezTo>
                    <a:pt x="3334" y="2739"/>
                    <a:pt x="3310" y="2560"/>
                    <a:pt x="3274" y="2381"/>
                  </a:cubicBezTo>
                  <a:cubicBezTo>
                    <a:pt x="3227" y="2203"/>
                    <a:pt x="3167" y="2036"/>
                    <a:pt x="3072" y="1881"/>
                  </a:cubicBezTo>
                  <a:cubicBezTo>
                    <a:pt x="2989" y="1715"/>
                    <a:pt x="2893" y="1560"/>
                    <a:pt x="2774" y="1429"/>
                  </a:cubicBezTo>
                  <a:cubicBezTo>
                    <a:pt x="2655" y="1286"/>
                    <a:pt x="2524" y="1143"/>
                    <a:pt x="2381" y="1012"/>
                  </a:cubicBezTo>
                  <a:cubicBezTo>
                    <a:pt x="2227" y="881"/>
                    <a:pt x="2060" y="762"/>
                    <a:pt x="1905" y="655"/>
                  </a:cubicBezTo>
                  <a:cubicBezTo>
                    <a:pt x="1738" y="548"/>
                    <a:pt x="1572" y="465"/>
                    <a:pt x="1393" y="369"/>
                  </a:cubicBezTo>
                  <a:cubicBezTo>
                    <a:pt x="1072" y="215"/>
                    <a:pt x="714" y="84"/>
                    <a:pt x="357" y="36"/>
                  </a:cubicBezTo>
                  <a:cubicBezTo>
                    <a:pt x="298" y="12"/>
                    <a:pt x="238" y="12"/>
                    <a:pt x="179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1288301" y="1754863"/>
              <a:ext cx="123518" cy="102920"/>
            </a:xfrm>
            <a:custGeom>
              <a:avLst/>
              <a:gdLst/>
              <a:ahLst/>
              <a:cxnLst/>
              <a:rect l="l" t="t" r="r" b="b"/>
              <a:pathLst>
                <a:path w="3418" h="2848" extrusionOk="0">
                  <a:moveTo>
                    <a:pt x="2108" y="1137"/>
                  </a:moveTo>
                  <a:cubicBezTo>
                    <a:pt x="2108" y="1137"/>
                    <a:pt x="2132" y="1137"/>
                    <a:pt x="2132" y="1149"/>
                  </a:cubicBezTo>
                  <a:lnTo>
                    <a:pt x="2108" y="1137"/>
                  </a:lnTo>
                  <a:close/>
                  <a:moveTo>
                    <a:pt x="150" y="1"/>
                  </a:moveTo>
                  <a:cubicBezTo>
                    <a:pt x="128" y="1"/>
                    <a:pt x="109" y="9"/>
                    <a:pt x="84" y="18"/>
                  </a:cubicBezTo>
                  <a:cubicBezTo>
                    <a:pt x="60" y="53"/>
                    <a:pt x="24" y="77"/>
                    <a:pt x="12" y="125"/>
                  </a:cubicBezTo>
                  <a:cubicBezTo>
                    <a:pt x="0" y="208"/>
                    <a:pt x="48" y="303"/>
                    <a:pt x="131" y="315"/>
                  </a:cubicBezTo>
                  <a:cubicBezTo>
                    <a:pt x="417" y="375"/>
                    <a:pt x="703" y="446"/>
                    <a:pt x="977" y="553"/>
                  </a:cubicBezTo>
                  <a:cubicBezTo>
                    <a:pt x="1179" y="625"/>
                    <a:pt x="1370" y="720"/>
                    <a:pt x="1548" y="804"/>
                  </a:cubicBezTo>
                  <a:cubicBezTo>
                    <a:pt x="1739" y="911"/>
                    <a:pt x="1917" y="1018"/>
                    <a:pt x="2096" y="1149"/>
                  </a:cubicBezTo>
                  <a:cubicBezTo>
                    <a:pt x="2346" y="1339"/>
                    <a:pt x="2584" y="1554"/>
                    <a:pt x="2798" y="1804"/>
                  </a:cubicBezTo>
                  <a:cubicBezTo>
                    <a:pt x="2929" y="1970"/>
                    <a:pt x="3048" y="2149"/>
                    <a:pt x="3144" y="2339"/>
                  </a:cubicBezTo>
                  <a:cubicBezTo>
                    <a:pt x="3203" y="2482"/>
                    <a:pt x="3263" y="2649"/>
                    <a:pt x="3287" y="2804"/>
                  </a:cubicBezTo>
                  <a:cubicBezTo>
                    <a:pt x="3287" y="2822"/>
                    <a:pt x="3322" y="2847"/>
                    <a:pt x="3354" y="2847"/>
                  </a:cubicBezTo>
                  <a:cubicBezTo>
                    <a:pt x="3364" y="2847"/>
                    <a:pt x="3373" y="2845"/>
                    <a:pt x="3382" y="2839"/>
                  </a:cubicBezTo>
                  <a:cubicBezTo>
                    <a:pt x="3418" y="2828"/>
                    <a:pt x="3418" y="2804"/>
                    <a:pt x="3418" y="2756"/>
                  </a:cubicBezTo>
                  <a:cubicBezTo>
                    <a:pt x="3346" y="2399"/>
                    <a:pt x="3227" y="2054"/>
                    <a:pt x="3048" y="1744"/>
                  </a:cubicBezTo>
                  <a:cubicBezTo>
                    <a:pt x="2965" y="1577"/>
                    <a:pt x="2846" y="1435"/>
                    <a:pt x="2727" y="1280"/>
                  </a:cubicBezTo>
                  <a:cubicBezTo>
                    <a:pt x="2608" y="1137"/>
                    <a:pt x="2465" y="1018"/>
                    <a:pt x="2322" y="887"/>
                  </a:cubicBezTo>
                  <a:cubicBezTo>
                    <a:pt x="2167" y="744"/>
                    <a:pt x="2013" y="649"/>
                    <a:pt x="1846" y="542"/>
                  </a:cubicBezTo>
                  <a:cubicBezTo>
                    <a:pt x="1679" y="434"/>
                    <a:pt x="1513" y="363"/>
                    <a:pt x="1334" y="280"/>
                  </a:cubicBezTo>
                  <a:cubicBezTo>
                    <a:pt x="1155" y="208"/>
                    <a:pt x="965" y="149"/>
                    <a:pt x="786" y="89"/>
                  </a:cubicBezTo>
                  <a:cubicBezTo>
                    <a:pt x="608" y="53"/>
                    <a:pt x="417" y="18"/>
                    <a:pt x="227" y="6"/>
                  </a:cubicBezTo>
                  <a:lnTo>
                    <a:pt x="179" y="6"/>
                  </a:lnTo>
                  <a:cubicBezTo>
                    <a:pt x="169" y="2"/>
                    <a:pt x="159" y="1"/>
                    <a:pt x="150" y="1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1294337" y="1753923"/>
              <a:ext cx="116616" cy="95981"/>
            </a:xfrm>
            <a:custGeom>
              <a:avLst/>
              <a:gdLst/>
              <a:ahLst/>
              <a:cxnLst/>
              <a:rect l="l" t="t" r="r" b="b"/>
              <a:pathLst>
                <a:path w="3227" h="2656" extrusionOk="0">
                  <a:moveTo>
                    <a:pt x="104" y="0"/>
                  </a:moveTo>
                  <a:cubicBezTo>
                    <a:pt x="99" y="0"/>
                    <a:pt x="85" y="6"/>
                    <a:pt x="72" y="20"/>
                  </a:cubicBezTo>
                  <a:cubicBezTo>
                    <a:pt x="36" y="32"/>
                    <a:pt x="24" y="56"/>
                    <a:pt x="12" y="103"/>
                  </a:cubicBezTo>
                  <a:cubicBezTo>
                    <a:pt x="0" y="163"/>
                    <a:pt x="36" y="258"/>
                    <a:pt x="119" y="258"/>
                  </a:cubicBezTo>
                  <a:cubicBezTo>
                    <a:pt x="214" y="270"/>
                    <a:pt x="333" y="294"/>
                    <a:pt x="441" y="329"/>
                  </a:cubicBezTo>
                  <a:cubicBezTo>
                    <a:pt x="548" y="353"/>
                    <a:pt x="667" y="389"/>
                    <a:pt x="762" y="437"/>
                  </a:cubicBezTo>
                  <a:cubicBezTo>
                    <a:pt x="1119" y="568"/>
                    <a:pt x="1465" y="746"/>
                    <a:pt x="1774" y="972"/>
                  </a:cubicBezTo>
                  <a:lnTo>
                    <a:pt x="1762" y="949"/>
                  </a:lnTo>
                  <a:lnTo>
                    <a:pt x="1762" y="949"/>
                  </a:lnTo>
                  <a:cubicBezTo>
                    <a:pt x="1762" y="949"/>
                    <a:pt x="1774" y="949"/>
                    <a:pt x="1774" y="972"/>
                  </a:cubicBezTo>
                  <a:cubicBezTo>
                    <a:pt x="1774" y="972"/>
                    <a:pt x="1774" y="972"/>
                    <a:pt x="1774" y="972"/>
                  </a:cubicBezTo>
                  <a:lnTo>
                    <a:pt x="1774" y="972"/>
                  </a:lnTo>
                  <a:cubicBezTo>
                    <a:pt x="1774" y="981"/>
                    <a:pt x="1786" y="983"/>
                    <a:pt x="1793" y="984"/>
                  </a:cubicBezTo>
                  <a:lnTo>
                    <a:pt x="1793" y="984"/>
                  </a:lnTo>
                  <a:cubicBezTo>
                    <a:pt x="1786" y="980"/>
                    <a:pt x="1780" y="976"/>
                    <a:pt x="1774" y="972"/>
                  </a:cubicBezTo>
                  <a:lnTo>
                    <a:pt x="1774" y="972"/>
                  </a:lnTo>
                  <a:lnTo>
                    <a:pt x="1798" y="984"/>
                  </a:lnTo>
                  <a:cubicBezTo>
                    <a:pt x="1798" y="984"/>
                    <a:pt x="1796" y="984"/>
                    <a:pt x="1793" y="984"/>
                  </a:cubicBezTo>
                  <a:lnTo>
                    <a:pt x="1793" y="984"/>
                  </a:lnTo>
                  <a:cubicBezTo>
                    <a:pt x="1939" y="1077"/>
                    <a:pt x="2066" y="1191"/>
                    <a:pt x="2203" y="1306"/>
                  </a:cubicBezTo>
                  <a:cubicBezTo>
                    <a:pt x="2342" y="1445"/>
                    <a:pt x="2469" y="1572"/>
                    <a:pt x="2586" y="1711"/>
                  </a:cubicBezTo>
                  <a:lnTo>
                    <a:pt x="2586" y="1711"/>
                  </a:lnTo>
                  <a:cubicBezTo>
                    <a:pt x="2585" y="1711"/>
                    <a:pt x="2584" y="1711"/>
                    <a:pt x="2584" y="1711"/>
                  </a:cubicBezTo>
                  <a:cubicBezTo>
                    <a:pt x="2750" y="1901"/>
                    <a:pt x="2881" y="2115"/>
                    <a:pt x="2989" y="2354"/>
                  </a:cubicBezTo>
                  <a:cubicBezTo>
                    <a:pt x="3012" y="2425"/>
                    <a:pt x="3048" y="2508"/>
                    <a:pt x="3072" y="2604"/>
                  </a:cubicBezTo>
                  <a:cubicBezTo>
                    <a:pt x="3081" y="2640"/>
                    <a:pt x="3111" y="2655"/>
                    <a:pt x="3140" y="2655"/>
                  </a:cubicBezTo>
                  <a:cubicBezTo>
                    <a:pt x="3150" y="2655"/>
                    <a:pt x="3159" y="2654"/>
                    <a:pt x="3167" y="2651"/>
                  </a:cubicBezTo>
                  <a:cubicBezTo>
                    <a:pt x="3203" y="2639"/>
                    <a:pt x="3227" y="2592"/>
                    <a:pt x="3203" y="2556"/>
                  </a:cubicBezTo>
                  <a:cubicBezTo>
                    <a:pt x="3108" y="2234"/>
                    <a:pt x="2953" y="1925"/>
                    <a:pt x="2762" y="1639"/>
                  </a:cubicBezTo>
                  <a:cubicBezTo>
                    <a:pt x="2548" y="1341"/>
                    <a:pt x="2310" y="1068"/>
                    <a:pt x="2036" y="830"/>
                  </a:cubicBezTo>
                  <a:cubicBezTo>
                    <a:pt x="1893" y="710"/>
                    <a:pt x="1750" y="615"/>
                    <a:pt x="1584" y="520"/>
                  </a:cubicBezTo>
                  <a:cubicBezTo>
                    <a:pt x="1441" y="413"/>
                    <a:pt x="1274" y="341"/>
                    <a:pt x="1095" y="270"/>
                  </a:cubicBezTo>
                  <a:cubicBezTo>
                    <a:pt x="929" y="187"/>
                    <a:pt x="762" y="127"/>
                    <a:pt x="607" y="91"/>
                  </a:cubicBezTo>
                  <a:cubicBezTo>
                    <a:pt x="524" y="79"/>
                    <a:pt x="441" y="44"/>
                    <a:pt x="369" y="44"/>
                  </a:cubicBezTo>
                  <a:cubicBezTo>
                    <a:pt x="274" y="32"/>
                    <a:pt x="191" y="32"/>
                    <a:pt x="95" y="8"/>
                  </a:cubicBezTo>
                  <a:cubicBezTo>
                    <a:pt x="105" y="3"/>
                    <a:pt x="107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1328741" y="1771848"/>
              <a:ext cx="44774" cy="29163"/>
            </a:xfrm>
            <a:custGeom>
              <a:avLst/>
              <a:gdLst/>
              <a:ahLst/>
              <a:cxnLst/>
              <a:rect l="l" t="t" r="r" b="b"/>
              <a:pathLst>
                <a:path w="1239" h="807" extrusionOk="0">
                  <a:moveTo>
                    <a:pt x="36" y="0"/>
                  </a:moveTo>
                  <a:cubicBezTo>
                    <a:pt x="24" y="0"/>
                    <a:pt x="24" y="12"/>
                    <a:pt x="13" y="12"/>
                  </a:cubicBezTo>
                  <a:cubicBezTo>
                    <a:pt x="1" y="24"/>
                    <a:pt x="13" y="48"/>
                    <a:pt x="24" y="72"/>
                  </a:cubicBezTo>
                  <a:lnTo>
                    <a:pt x="429" y="250"/>
                  </a:lnTo>
                  <a:cubicBezTo>
                    <a:pt x="560" y="322"/>
                    <a:pt x="691" y="393"/>
                    <a:pt x="822" y="488"/>
                  </a:cubicBezTo>
                  <a:lnTo>
                    <a:pt x="810" y="488"/>
                  </a:lnTo>
                  <a:cubicBezTo>
                    <a:pt x="870" y="524"/>
                    <a:pt x="929" y="572"/>
                    <a:pt x="989" y="631"/>
                  </a:cubicBezTo>
                  <a:cubicBezTo>
                    <a:pt x="1048" y="679"/>
                    <a:pt x="1108" y="738"/>
                    <a:pt x="1167" y="798"/>
                  </a:cubicBezTo>
                  <a:cubicBezTo>
                    <a:pt x="1173" y="804"/>
                    <a:pt x="1185" y="807"/>
                    <a:pt x="1197" y="807"/>
                  </a:cubicBezTo>
                  <a:cubicBezTo>
                    <a:pt x="1209" y="807"/>
                    <a:pt x="1221" y="804"/>
                    <a:pt x="1227" y="798"/>
                  </a:cubicBezTo>
                  <a:cubicBezTo>
                    <a:pt x="1239" y="786"/>
                    <a:pt x="1239" y="750"/>
                    <a:pt x="1227" y="738"/>
                  </a:cubicBezTo>
                  <a:cubicBezTo>
                    <a:pt x="1144" y="643"/>
                    <a:pt x="1060" y="572"/>
                    <a:pt x="965" y="500"/>
                  </a:cubicBezTo>
                  <a:cubicBezTo>
                    <a:pt x="870" y="429"/>
                    <a:pt x="786" y="369"/>
                    <a:pt x="679" y="310"/>
                  </a:cubicBezTo>
                  <a:cubicBezTo>
                    <a:pt x="489" y="191"/>
                    <a:pt x="263" y="83"/>
                    <a:pt x="36" y="0"/>
                  </a:cubicBezTo>
                  <a:close/>
                </a:path>
              </a:pathLst>
            </a:custGeom>
            <a:solidFill>
              <a:srgbClr val="49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1225493" y="1894900"/>
              <a:ext cx="965522" cy="848942"/>
            </a:xfrm>
            <a:custGeom>
              <a:avLst/>
              <a:gdLst/>
              <a:ahLst/>
              <a:cxnLst/>
              <a:rect l="l" t="t" r="r" b="b"/>
              <a:pathLst>
                <a:path w="26718" h="23492" extrusionOk="0">
                  <a:moveTo>
                    <a:pt x="11871" y="417"/>
                  </a:moveTo>
                  <a:cubicBezTo>
                    <a:pt x="11847" y="429"/>
                    <a:pt x="11799" y="429"/>
                    <a:pt x="11763" y="429"/>
                  </a:cubicBezTo>
                  <a:cubicBezTo>
                    <a:pt x="11799" y="429"/>
                    <a:pt x="11823" y="429"/>
                    <a:pt x="11859" y="417"/>
                  </a:cubicBezTo>
                  <a:close/>
                  <a:moveTo>
                    <a:pt x="1738" y="9240"/>
                  </a:moveTo>
                  <a:cubicBezTo>
                    <a:pt x="1737" y="9252"/>
                    <a:pt x="1734" y="9265"/>
                    <a:pt x="1727" y="9287"/>
                  </a:cubicBezTo>
                  <a:cubicBezTo>
                    <a:pt x="1727" y="9276"/>
                    <a:pt x="1727" y="9252"/>
                    <a:pt x="1738" y="9240"/>
                  </a:cubicBezTo>
                  <a:close/>
                  <a:moveTo>
                    <a:pt x="16728" y="0"/>
                  </a:moveTo>
                  <a:cubicBezTo>
                    <a:pt x="16645" y="0"/>
                    <a:pt x="16574" y="0"/>
                    <a:pt x="16502" y="12"/>
                  </a:cubicBezTo>
                  <a:cubicBezTo>
                    <a:pt x="16169" y="48"/>
                    <a:pt x="15859" y="203"/>
                    <a:pt x="15633" y="465"/>
                  </a:cubicBezTo>
                  <a:cubicBezTo>
                    <a:pt x="14954" y="238"/>
                    <a:pt x="14204" y="84"/>
                    <a:pt x="13454" y="48"/>
                  </a:cubicBezTo>
                  <a:cubicBezTo>
                    <a:pt x="13240" y="24"/>
                    <a:pt x="13037" y="24"/>
                    <a:pt x="12823" y="24"/>
                  </a:cubicBezTo>
                  <a:cubicBezTo>
                    <a:pt x="12275" y="24"/>
                    <a:pt x="11704" y="72"/>
                    <a:pt x="11132" y="179"/>
                  </a:cubicBezTo>
                  <a:cubicBezTo>
                    <a:pt x="10382" y="298"/>
                    <a:pt x="9620" y="500"/>
                    <a:pt x="8846" y="798"/>
                  </a:cubicBezTo>
                  <a:cubicBezTo>
                    <a:pt x="8120" y="1072"/>
                    <a:pt x="7406" y="1429"/>
                    <a:pt x="6727" y="1858"/>
                  </a:cubicBezTo>
                  <a:cubicBezTo>
                    <a:pt x="5322" y="2703"/>
                    <a:pt x="4143" y="3775"/>
                    <a:pt x="3215" y="5049"/>
                  </a:cubicBezTo>
                  <a:cubicBezTo>
                    <a:pt x="2750" y="5668"/>
                    <a:pt x="2346" y="6334"/>
                    <a:pt x="2036" y="7037"/>
                  </a:cubicBezTo>
                  <a:cubicBezTo>
                    <a:pt x="1881" y="7382"/>
                    <a:pt x="1750" y="7739"/>
                    <a:pt x="1643" y="8097"/>
                  </a:cubicBezTo>
                  <a:cubicBezTo>
                    <a:pt x="1512" y="8561"/>
                    <a:pt x="1405" y="9049"/>
                    <a:pt x="1346" y="9537"/>
                  </a:cubicBezTo>
                  <a:cubicBezTo>
                    <a:pt x="1298" y="9954"/>
                    <a:pt x="1286" y="10371"/>
                    <a:pt x="1322" y="10787"/>
                  </a:cubicBezTo>
                  <a:cubicBezTo>
                    <a:pt x="1346" y="11216"/>
                    <a:pt x="1405" y="11633"/>
                    <a:pt x="1524" y="12014"/>
                  </a:cubicBezTo>
                  <a:cubicBezTo>
                    <a:pt x="1310" y="12145"/>
                    <a:pt x="1084" y="12311"/>
                    <a:pt x="905" y="12502"/>
                  </a:cubicBezTo>
                  <a:cubicBezTo>
                    <a:pt x="714" y="12704"/>
                    <a:pt x="536" y="12942"/>
                    <a:pt x="393" y="13216"/>
                  </a:cubicBezTo>
                  <a:cubicBezTo>
                    <a:pt x="143" y="13716"/>
                    <a:pt x="12" y="14312"/>
                    <a:pt x="0" y="14990"/>
                  </a:cubicBezTo>
                  <a:cubicBezTo>
                    <a:pt x="0" y="15288"/>
                    <a:pt x="24" y="15597"/>
                    <a:pt x="83" y="15943"/>
                  </a:cubicBezTo>
                  <a:cubicBezTo>
                    <a:pt x="143" y="16240"/>
                    <a:pt x="214" y="16550"/>
                    <a:pt x="333" y="16848"/>
                  </a:cubicBezTo>
                  <a:cubicBezTo>
                    <a:pt x="560" y="17455"/>
                    <a:pt x="893" y="18003"/>
                    <a:pt x="1310" y="18455"/>
                  </a:cubicBezTo>
                  <a:cubicBezTo>
                    <a:pt x="1691" y="18872"/>
                    <a:pt x="2155" y="19193"/>
                    <a:pt x="2643" y="19372"/>
                  </a:cubicBezTo>
                  <a:cubicBezTo>
                    <a:pt x="2762" y="19991"/>
                    <a:pt x="3000" y="20562"/>
                    <a:pt x="3346" y="21062"/>
                  </a:cubicBezTo>
                  <a:cubicBezTo>
                    <a:pt x="3691" y="21539"/>
                    <a:pt x="4132" y="21955"/>
                    <a:pt x="4679" y="22313"/>
                  </a:cubicBezTo>
                  <a:cubicBezTo>
                    <a:pt x="5179" y="22622"/>
                    <a:pt x="5751" y="22872"/>
                    <a:pt x="6406" y="23086"/>
                  </a:cubicBezTo>
                  <a:cubicBezTo>
                    <a:pt x="6989" y="23265"/>
                    <a:pt x="7632" y="23384"/>
                    <a:pt x="8370" y="23444"/>
                  </a:cubicBezTo>
                  <a:cubicBezTo>
                    <a:pt x="8739" y="23467"/>
                    <a:pt x="9132" y="23491"/>
                    <a:pt x="9513" y="23491"/>
                  </a:cubicBezTo>
                  <a:cubicBezTo>
                    <a:pt x="9787" y="23491"/>
                    <a:pt x="10073" y="23479"/>
                    <a:pt x="10335" y="23467"/>
                  </a:cubicBezTo>
                  <a:cubicBezTo>
                    <a:pt x="10966" y="23420"/>
                    <a:pt x="11585" y="23348"/>
                    <a:pt x="12180" y="23217"/>
                  </a:cubicBezTo>
                  <a:cubicBezTo>
                    <a:pt x="12395" y="23170"/>
                    <a:pt x="12585" y="23122"/>
                    <a:pt x="12776" y="23063"/>
                  </a:cubicBezTo>
                  <a:cubicBezTo>
                    <a:pt x="12787" y="23063"/>
                    <a:pt x="12787" y="23086"/>
                    <a:pt x="12811" y="23086"/>
                  </a:cubicBezTo>
                  <a:lnTo>
                    <a:pt x="12847" y="23086"/>
                  </a:lnTo>
                  <a:cubicBezTo>
                    <a:pt x="12883" y="23086"/>
                    <a:pt x="12906" y="23063"/>
                    <a:pt x="12942" y="23051"/>
                  </a:cubicBezTo>
                  <a:lnTo>
                    <a:pt x="13002" y="23027"/>
                  </a:lnTo>
                  <a:lnTo>
                    <a:pt x="13085" y="22979"/>
                  </a:lnTo>
                  <a:cubicBezTo>
                    <a:pt x="13359" y="22860"/>
                    <a:pt x="13621" y="22765"/>
                    <a:pt x="13942" y="22670"/>
                  </a:cubicBezTo>
                  <a:cubicBezTo>
                    <a:pt x="14192" y="22575"/>
                    <a:pt x="14478" y="22491"/>
                    <a:pt x="14800" y="22384"/>
                  </a:cubicBezTo>
                  <a:cubicBezTo>
                    <a:pt x="15145" y="22277"/>
                    <a:pt x="15466" y="22170"/>
                    <a:pt x="15812" y="22074"/>
                  </a:cubicBezTo>
                  <a:lnTo>
                    <a:pt x="16526" y="21848"/>
                  </a:lnTo>
                  <a:cubicBezTo>
                    <a:pt x="17574" y="21515"/>
                    <a:pt x="18788" y="21122"/>
                    <a:pt x="19931" y="20491"/>
                  </a:cubicBezTo>
                  <a:cubicBezTo>
                    <a:pt x="20824" y="20015"/>
                    <a:pt x="21646" y="19455"/>
                    <a:pt x="22372" y="18812"/>
                  </a:cubicBezTo>
                  <a:cubicBezTo>
                    <a:pt x="23027" y="18229"/>
                    <a:pt x="23646" y="17562"/>
                    <a:pt x="24146" y="16812"/>
                  </a:cubicBezTo>
                  <a:cubicBezTo>
                    <a:pt x="25051" y="15502"/>
                    <a:pt x="25753" y="13859"/>
                    <a:pt x="26265" y="11776"/>
                  </a:cubicBezTo>
                  <a:cubicBezTo>
                    <a:pt x="26444" y="11061"/>
                    <a:pt x="26563" y="10311"/>
                    <a:pt x="26634" y="9573"/>
                  </a:cubicBezTo>
                  <a:cubicBezTo>
                    <a:pt x="26718" y="8739"/>
                    <a:pt x="26718" y="7930"/>
                    <a:pt x="26646" y="7204"/>
                  </a:cubicBezTo>
                  <a:cubicBezTo>
                    <a:pt x="26599" y="6799"/>
                    <a:pt x="26527" y="6394"/>
                    <a:pt x="26444" y="6037"/>
                  </a:cubicBezTo>
                  <a:cubicBezTo>
                    <a:pt x="26349" y="5668"/>
                    <a:pt x="26218" y="5310"/>
                    <a:pt x="26051" y="4965"/>
                  </a:cubicBezTo>
                  <a:cubicBezTo>
                    <a:pt x="25908" y="4644"/>
                    <a:pt x="25694" y="4322"/>
                    <a:pt x="25456" y="4025"/>
                  </a:cubicBezTo>
                  <a:cubicBezTo>
                    <a:pt x="25229" y="3751"/>
                    <a:pt x="24956" y="3489"/>
                    <a:pt x="24634" y="3275"/>
                  </a:cubicBezTo>
                  <a:cubicBezTo>
                    <a:pt x="24372" y="3072"/>
                    <a:pt x="24063" y="2917"/>
                    <a:pt x="23717" y="2798"/>
                  </a:cubicBezTo>
                  <a:cubicBezTo>
                    <a:pt x="23729" y="2679"/>
                    <a:pt x="23729" y="2560"/>
                    <a:pt x="23717" y="2441"/>
                  </a:cubicBezTo>
                  <a:cubicBezTo>
                    <a:pt x="23705" y="2286"/>
                    <a:pt x="23670" y="2155"/>
                    <a:pt x="23610" y="2024"/>
                  </a:cubicBezTo>
                  <a:cubicBezTo>
                    <a:pt x="23527" y="1762"/>
                    <a:pt x="23360" y="1512"/>
                    <a:pt x="23146" y="1310"/>
                  </a:cubicBezTo>
                  <a:cubicBezTo>
                    <a:pt x="22955" y="1108"/>
                    <a:pt x="22717" y="929"/>
                    <a:pt x="22455" y="798"/>
                  </a:cubicBezTo>
                  <a:cubicBezTo>
                    <a:pt x="22181" y="667"/>
                    <a:pt x="21896" y="560"/>
                    <a:pt x="21598" y="500"/>
                  </a:cubicBezTo>
                  <a:cubicBezTo>
                    <a:pt x="21396" y="453"/>
                    <a:pt x="21169" y="429"/>
                    <a:pt x="20943" y="429"/>
                  </a:cubicBezTo>
                  <a:cubicBezTo>
                    <a:pt x="20669" y="429"/>
                    <a:pt x="20396" y="477"/>
                    <a:pt x="20145" y="548"/>
                  </a:cubicBezTo>
                  <a:cubicBezTo>
                    <a:pt x="19919" y="619"/>
                    <a:pt x="19717" y="727"/>
                    <a:pt x="19538" y="858"/>
                  </a:cubicBezTo>
                  <a:cubicBezTo>
                    <a:pt x="19383" y="965"/>
                    <a:pt x="19264" y="1096"/>
                    <a:pt x="19157" y="1250"/>
                  </a:cubicBezTo>
                  <a:cubicBezTo>
                    <a:pt x="19002" y="1084"/>
                    <a:pt x="18812" y="905"/>
                    <a:pt x="18562" y="738"/>
                  </a:cubicBezTo>
                  <a:cubicBezTo>
                    <a:pt x="18252" y="512"/>
                    <a:pt x="17931" y="334"/>
                    <a:pt x="17586" y="203"/>
                  </a:cubicBezTo>
                  <a:cubicBezTo>
                    <a:pt x="17419" y="143"/>
                    <a:pt x="17252" y="96"/>
                    <a:pt x="17097" y="72"/>
                  </a:cubicBezTo>
                  <a:cubicBezTo>
                    <a:pt x="16990" y="60"/>
                    <a:pt x="16895" y="36"/>
                    <a:pt x="16812" y="36"/>
                  </a:cubicBezTo>
                  <a:cubicBezTo>
                    <a:pt x="16752" y="12"/>
                    <a:pt x="16740" y="0"/>
                    <a:pt x="1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050754" y="2063125"/>
              <a:ext cx="126517" cy="309409"/>
            </a:xfrm>
            <a:custGeom>
              <a:avLst/>
              <a:gdLst/>
              <a:ahLst/>
              <a:cxnLst/>
              <a:rect l="l" t="t" r="r" b="b"/>
              <a:pathLst>
                <a:path w="3501" h="8562" extrusionOk="0">
                  <a:moveTo>
                    <a:pt x="1060" y="1"/>
                  </a:moveTo>
                  <a:cubicBezTo>
                    <a:pt x="1000" y="60"/>
                    <a:pt x="977" y="60"/>
                    <a:pt x="941" y="60"/>
                  </a:cubicBezTo>
                  <a:cubicBezTo>
                    <a:pt x="881" y="60"/>
                    <a:pt x="822" y="84"/>
                    <a:pt x="762" y="108"/>
                  </a:cubicBezTo>
                  <a:lnTo>
                    <a:pt x="774" y="108"/>
                  </a:lnTo>
                  <a:cubicBezTo>
                    <a:pt x="715" y="132"/>
                    <a:pt x="655" y="167"/>
                    <a:pt x="619" y="191"/>
                  </a:cubicBezTo>
                  <a:cubicBezTo>
                    <a:pt x="560" y="239"/>
                    <a:pt x="512" y="298"/>
                    <a:pt x="465" y="346"/>
                  </a:cubicBezTo>
                  <a:lnTo>
                    <a:pt x="369" y="477"/>
                  </a:lnTo>
                  <a:cubicBezTo>
                    <a:pt x="346" y="536"/>
                    <a:pt x="322" y="584"/>
                    <a:pt x="286" y="644"/>
                  </a:cubicBezTo>
                  <a:cubicBezTo>
                    <a:pt x="227" y="786"/>
                    <a:pt x="167" y="953"/>
                    <a:pt x="131" y="1096"/>
                  </a:cubicBezTo>
                  <a:cubicBezTo>
                    <a:pt x="96" y="1251"/>
                    <a:pt x="60" y="1394"/>
                    <a:pt x="48" y="1560"/>
                  </a:cubicBezTo>
                  <a:cubicBezTo>
                    <a:pt x="12" y="1775"/>
                    <a:pt x="0" y="1965"/>
                    <a:pt x="0" y="2168"/>
                  </a:cubicBezTo>
                  <a:cubicBezTo>
                    <a:pt x="0" y="2382"/>
                    <a:pt x="12" y="2584"/>
                    <a:pt x="48" y="2799"/>
                  </a:cubicBezTo>
                  <a:lnTo>
                    <a:pt x="48" y="2787"/>
                  </a:lnTo>
                  <a:cubicBezTo>
                    <a:pt x="131" y="3418"/>
                    <a:pt x="334" y="4037"/>
                    <a:pt x="584" y="4632"/>
                  </a:cubicBezTo>
                  <a:lnTo>
                    <a:pt x="584" y="4620"/>
                  </a:lnTo>
                  <a:cubicBezTo>
                    <a:pt x="881" y="5299"/>
                    <a:pt x="1239" y="5954"/>
                    <a:pt x="1620" y="6573"/>
                  </a:cubicBezTo>
                  <a:cubicBezTo>
                    <a:pt x="2060" y="7263"/>
                    <a:pt x="2513" y="7918"/>
                    <a:pt x="3013" y="8561"/>
                  </a:cubicBezTo>
                  <a:cubicBezTo>
                    <a:pt x="3155" y="8085"/>
                    <a:pt x="3286" y="7597"/>
                    <a:pt x="3429" y="7073"/>
                  </a:cubicBezTo>
                  <a:cubicBezTo>
                    <a:pt x="3453" y="6966"/>
                    <a:pt x="3477" y="6871"/>
                    <a:pt x="3501" y="6775"/>
                  </a:cubicBezTo>
                  <a:cubicBezTo>
                    <a:pt x="3477" y="6251"/>
                    <a:pt x="3441" y="5716"/>
                    <a:pt x="3405" y="5192"/>
                  </a:cubicBezTo>
                  <a:cubicBezTo>
                    <a:pt x="3370" y="4680"/>
                    <a:pt x="3322" y="4156"/>
                    <a:pt x="3263" y="3632"/>
                  </a:cubicBezTo>
                  <a:cubicBezTo>
                    <a:pt x="3167" y="2953"/>
                    <a:pt x="3024" y="2251"/>
                    <a:pt x="2763" y="1608"/>
                  </a:cubicBezTo>
                  <a:lnTo>
                    <a:pt x="2763" y="1620"/>
                  </a:lnTo>
                  <a:cubicBezTo>
                    <a:pt x="2679" y="1465"/>
                    <a:pt x="2608" y="1298"/>
                    <a:pt x="2513" y="1132"/>
                  </a:cubicBezTo>
                  <a:cubicBezTo>
                    <a:pt x="2489" y="1072"/>
                    <a:pt x="2441" y="1013"/>
                    <a:pt x="2393" y="953"/>
                  </a:cubicBezTo>
                  <a:cubicBezTo>
                    <a:pt x="2370" y="906"/>
                    <a:pt x="2322" y="846"/>
                    <a:pt x="2298" y="798"/>
                  </a:cubicBezTo>
                  <a:cubicBezTo>
                    <a:pt x="2155" y="632"/>
                    <a:pt x="2012" y="477"/>
                    <a:pt x="1834" y="334"/>
                  </a:cubicBezTo>
                  <a:cubicBezTo>
                    <a:pt x="1715" y="239"/>
                    <a:pt x="1584" y="155"/>
                    <a:pt x="1441" y="96"/>
                  </a:cubicBezTo>
                  <a:cubicBezTo>
                    <a:pt x="1358" y="48"/>
                    <a:pt x="1262" y="36"/>
                    <a:pt x="1167" y="13"/>
                  </a:cubicBezTo>
                  <a:lnTo>
                    <a:pt x="1179" y="13"/>
                  </a:lnTo>
                  <a:cubicBezTo>
                    <a:pt x="1131" y="13"/>
                    <a:pt x="1108" y="1"/>
                    <a:pt x="1060" y="1"/>
                  </a:cubicBezTo>
                  <a:close/>
                </a:path>
              </a:pathLst>
            </a:custGeom>
            <a:solidFill>
              <a:srgbClr val="36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1224192" y="1895333"/>
              <a:ext cx="515899" cy="848509"/>
            </a:xfrm>
            <a:custGeom>
              <a:avLst/>
              <a:gdLst/>
              <a:ahLst/>
              <a:cxnLst/>
              <a:rect l="l" t="t" r="r" b="b"/>
              <a:pathLst>
                <a:path w="14276" h="23480" extrusionOk="0">
                  <a:moveTo>
                    <a:pt x="12895" y="0"/>
                  </a:moveTo>
                  <a:cubicBezTo>
                    <a:pt x="12311" y="0"/>
                    <a:pt x="11740" y="60"/>
                    <a:pt x="11168" y="155"/>
                  </a:cubicBezTo>
                  <a:cubicBezTo>
                    <a:pt x="10418" y="274"/>
                    <a:pt x="9656" y="476"/>
                    <a:pt x="8882" y="774"/>
                  </a:cubicBezTo>
                  <a:cubicBezTo>
                    <a:pt x="8156" y="1060"/>
                    <a:pt x="7442" y="1405"/>
                    <a:pt x="6763" y="1834"/>
                  </a:cubicBezTo>
                  <a:cubicBezTo>
                    <a:pt x="5358" y="2679"/>
                    <a:pt x="4179" y="3751"/>
                    <a:pt x="3227" y="5013"/>
                  </a:cubicBezTo>
                  <a:cubicBezTo>
                    <a:pt x="2775" y="5644"/>
                    <a:pt x="2370" y="6311"/>
                    <a:pt x="2060" y="7013"/>
                  </a:cubicBezTo>
                  <a:cubicBezTo>
                    <a:pt x="1905" y="7358"/>
                    <a:pt x="1774" y="7704"/>
                    <a:pt x="1655" y="8061"/>
                  </a:cubicBezTo>
                  <a:cubicBezTo>
                    <a:pt x="1524" y="8525"/>
                    <a:pt x="1417" y="9025"/>
                    <a:pt x="1358" y="9513"/>
                  </a:cubicBezTo>
                  <a:cubicBezTo>
                    <a:pt x="1310" y="9930"/>
                    <a:pt x="1298" y="10347"/>
                    <a:pt x="1322" y="10763"/>
                  </a:cubicBezTo>
                  <a:cubicBezTo>
                    <a:pt x="1358" y="11192"/>
                    <a:pt x="1417" y="11609"/>
                    <a:pt x="1536" y="11978"/>
                  </a:cubicBezTo>
                  <a:cubicBezTo>
                    <a:pt x="1310" y="12097"/>
                    <a:pt x="1108" y="12264"/>
                    <a:pt x="905" y="12466"/>
                  </a:cubicBezTo>
                  <a:cubicBezTo>
                    <a:pt x="715" y="12680"/>
                    <a:pt x="536" y="12918"/>
                    <a:pt x="405" y="13204"/>
                  </a:cubicBezTo>
                  <a:cubicBezTo>
                    <a:pt x="155" y="13704"/>
                    <a:pt x="12" y="14300"/>
                    <a:pt x="0" y="14978"/>
                  </a:cubicBezTo>
                  <a:cubicBezTo>
                    <a:pt x="0" y="15276"/>
                    <a:pt x="36" y="15585"/>
                    <a:pt x="96" y="15931"/>
                  </a:cubicBezTo>
                  <a:cubicBezTo>
                    <a:pt x="155" y="16240"/>
                    <a:pt x="227" y="16538"/>
                    <a:pt x="346" y="16836"/>
                  </a:cubicBezTo>
                  <a:cubicBezTo>
                    <a:pt x="572" y="17443"/>
                    <a:pt x="893" y="17991"/>
                    <a:pt x="1310" y="18443"/>
                  </a:cubicBezTo>
                  <a:cubicBezTo>
                    <a:pt x="1703" y="18872"/>
                    <a:pt x="2155" y="19181"/>
                    <a:pt x="2655" y="19360"/>
                  </a:cubicBezTo>
                  <a:cubicBezTo>
                    <a:pt x="2751" y="19979"/>
                    <a:pt x="3013" y="20550"/>
                    <a:pt x="3346" y="21050"/>
                  </a:cubicBezTo>
                  <a:cubicBezTo>
                    <a:pt x="3691" y="21527"/>
                    <a:pt x="4144" y="21955"/>
                    <a:pt x="4691" y="22301"/>
                  </a:cubicBezTo>
                  <a:cubicBezTo>
                    <a:pt x="5180" y="22610"/>
                    <a:pt x="5763" y="22860"/>
                    <a:pt x="6418" y="23074"/>
                  </a:cubicBezTo>
                  <a:cubicBezTo>
                    <a:pt x="7013" y="23253"/>
                    <a:pt x="7656" y="23372"/>
                    <a:pt x="8382" y="23432"/>
                  </a:cubicBezTo>
                  <a:cubicBezTo>
                    <a:pt x="8751" y="23455"/>
                    <a:pt x="9144" y="23479"/>
                    <a:pt x="9525" y="23479"/>
                  </a:cubicBezTo>
                  <a:cubicBezTo>
                    <a:pt x="9775" y="23479"/>
                    <a:pt x="10061" y="23467"/>
                    <a:pt x="10347" y="23455"/>
                  </a:cubicBezTo>
                  <a:cubicBezTo>
                    <a:pt x="10966" y="23408"/>
                    <a:pt x="11597" y="23336"/>
                    <a:pt x="12192" y="23205"/>
                  </a:cubicBezTo>
                  <a:cubicBezTo>
                    <a:pt x="12395" y="23158"/>
                    <a:pt x="12585" y="23110"/>
                    <a:pt x="12788" y="23051"/>
                  </a:cubicBezTo>
                  <a:cubicBezTo>
                    <a:pt x="12788" y="23051"/>
                    <a:pt x="12800" y="23074"/>
                    <a:pt x="12812" y="23074"/>
                  </a:cubicBezTo>
                  <a:lnTo>
                    <a:pt x="12859" y="23074"/>
                  </a:lnTo>
                  <a:cubicBezTo>
                    <a:pt x="12883" y="23074"/>
                    <a:pt x="12919" y="23051"/>
                    <a:pt x="12966" y="23039"/>
                  </a:cubicBezTo>
                  <a:lnTo>
                    <a:pt x="13026" y="23015"/>
                  </a:lnTo>
                  <a:lnTo>
                    <a:pt x="13073" y="22991"/>
                  </a:lnTo>
                  <a:lnTo>
                    <a:pt x="13133" y="22967"/>
                  </a:lnTo>
                  <a:cubicBezTo>
                    <a:pt x="13395" y="22860"/>
                    <a:pt x="13645" y="22753"/>
                    <a:pt x="13978" y="22658"/>
                  </a:cubicBezTo>
                  <a:cubicBezTo>
                    <a:pt x="14074" y="22622"/>
                    <a:pt x="14169" y="22574"/>
                    <a:pt x="14276" y="22551"/>
                  </a:cubicBezTo>
                  <a:cubicBezTo>
                    <a:pt x="14062" y="22336"/>
                    <a:pt x="13835" y="22158"/>
                    <a:pt x="13621" y="21979"/>
                  </a:cubicBezTo>
                  <a:cubicBezTo>
                    <a:pt x="13323" y="21741"/>
                    <a:pt x="12990" y="21539"/>
                    <a:pt x="12669" y="21348"/>
                  </a:cubicBezTo>
                  <a:cubicBezTo>
                    <a:pt x="12323" y="21146"/>
                    <a:pt x="11966" y="20967"/>
                    <a:pt x="11609" y="20824"/>
                  </a:cubicBezTo>
                  <a:lnTo>
                    <a:pt x="11621" y="20824"/>
                  </a:lnTo>
                  <a:cubicBezTo>
                    <a:pt x="11097" y="20598"/>
                    <a:pt x="10561" y="20419"/>
                    <a:pt x="10014" y="20288"/>
                  </a:cubicBezTo>
                  <a:cubicBezTo>
                    <a:pt x="9454" y="20157"/>
                    <a:pt x="8871" y="20050"/>
                    <a:pt x="8299" y="19943"/>
                  </a:cubicBezTo>
                  <a:cubicBezTo>
                    <a:pt x="7728" y="19836"/>
                    <a:pt x="7144" y="19753"/>
                    <a:pt x="6561" y="19622"/>
                  </a:cubicBezTo>
                  <a:cubicBezTo>
                    <a:pt x="6025" y="19503"/>
                    <a:pt x="5477" y="19336"/>
                    <a:pt x="4977" y="19110"/>
                  </a:cubicBezTo>
                  <a:cubicBezTo>
                    <a:pt x="4680" y="18979"/>
                    <a:pt x="4382" y="18824"/>
                    <a:pt x="4108" y="18645"/>
                  </a:cubicBezTo>
                  <a:cubicBezTo>
                    <a:pt x="3834" y="18467"/>
                    <a:pt x="3584" y="18264"/>
                    <a:pt x="3346" y="18038"/>
                  </a:cubicBezTo>
                  <a:cubicBezTo>
                    <a:pt x="3215" y="17907"/>
                    <a:pt x="3084" y="17752"/>
                    <a:pt x="2965" y="17610"/>
                  </a:cubicBezTo>
                  <a:cubicBezTo>
                    <a:pt x="2858" y="17455"/>
                    <a:pt x="2739" y="17312"/>
                    <a:pt x="2667" y="17157"/>
                  </a:cubicBezTo>
                  <a:cubicBezTo>
                    <a:pt x="2572" y="17014"/>
                    <a:pt x="2501" y="16848"/>
                    <a:pt x="2441" y="16681"/>
                  </a:cubicBezTo>
                  <a:cubicBezTo>
                    <a:pt x="2394" y="16550"/>
                    <a:pt x="2358" y="16407"/>
                    <a:pt x="2334" y="16252"/>
                  </a:cubicBezTo>
                  <a:cubicBezTo>
                    <a:pt x="2322" y="16086"/>
                    <a:pt x="2310" y="15931"/>
                    <a:pt x="2322" y="15776"/>
                  </a:cubicBezTo>
                  <a:cubicBezTo>
                    <a:pt x="2334" y="15645"/>
                    <a:pt x="2370" y="15514"/>
                    <a:pt x="2394" y="15371"/>
                  </a:cubicBezTo>
                  <a:cubicBezTo>
                    <a:pt x="2441" y="15228"/>
                    <a:pt x="2501" y="15097"/>
                    <a:pt x="2560" y="14954"/>
                  </a:cubicBezTo>
                  <a:cubicBezTo>
                    <a:pt x="2632" y="14823"/>
                    <a:pt x="2715" y="14692"/>
                    <a:pt x="2798" y="14573"/>
                  </a:cubicBezTo>
                  <a:cubicBezTo>
                    <a:pt x="2894" y="14442"/>
                    <a:pt x="2989" y="14323"/>
                    <a:pt x="3108" y="14204"/>
                  </a:cubicBezTo>
                  <a:cubicBezTo>
                    <a:pt x="3227" y="14085"/>
                    <a:pt x="3346" y="13966"/>
                    <a:pt x="3465" y="13859"/>
                  </a:cubicBezTo>
                  <a:cubicBezTo>
                    <a:pt x="3608" y="13740"/>
                    <a:pt x="3739" y="13633"/>
                    <a:pt x="3882" y="13550"/>
                  </a:cubicBezTo>
                  <a:cubicBezTo>
                    <a:pt x="4001" y="13454"/>
                    <a:pt x="4144" y="13383"/>
                    <a:pt x="4275" y="13288"/>
                  </a:cubicBezTo>
                  <a:cubicBezTo>
                    <a:pt x="4144" y="13204"/>
                    <a:pt x="4025" y="13097"/>
                    <a:pt x="3906" y="12978"/>
                  </a:cubicBezTo>
                  <a:cubicBezTo>
                    <a:pt x="3787" y="12859"/>
                    <a:pt x="3679" y="12740"/>
                    <a:pt x="3572" y="12621"/>
                  </a:cubicBezTo>
                  <a:cubicBezTo>
                    <a:pt x="3465" y="12490"/>
                    <a:pt x="3370" y="12335"/>
                    <a:pt x="3287" y="12192"/>
                  </a:cubicBezTo>
                  <a:cubicBezTo>
                    <a:pt x="3215" y="12061"/>
                    <a:pt x="3156" y="11918"/>
                    <a:pt x="3108" y="11775"/>
                  </a:cubicBezTo>
                  <a:cubicBezTo>
                    <a:pt x="3013" y="11478"/>
                    <a:pt x="2953" y="11168"/>
                    <a:pt x="2917" y="10835"/>
                  </a:cubicBezTo>
                  <a:cubicBezTo>
                    <a:pt x="2906" y="10513"/>
                    <a:pt x="2917" y="10192"/>
                    <a:pt x="2977" y="9870"/>
                  </a:cubicBezTo>
                  <a:cubicBezTo>
                    <a:pt x="3025" y="9620"/>
                    <a:pt x="3096" y="9382"/>
                    <a:pt x="3167" y="9144"/>
                  </a:cubicBezTo>
                  <a:cubicBezTo>
                    <a:pt x="3263" y="8906"/>
                    <a:pt x="3370" y="8680"/>
                    <a:pt x="3489" y="8454"/>
                  </a:cubicBezTo>
                  <a:cubicBezTo>
                    <a:pt x="3608" y="8227"/>
                    <a:pt x="3751" y="8013"/>
                    <a:pt x="3906" y="7799"/>
                  </a:cubicBezTo>
                  <a:cubicBezTo>
                    <a:pt x="4049" y="7608"/>
                    <a:pt x="4215" y="7418"/>
                    <a:pt x="4406" y="7227"/>
                  </a:cubicBezTo>
                  <a:cubicBezTo>
                    <a:pt x="4584" y="7061"/>
                    <a:pt x="4775" y="6894"/>
                    <a:pt x="4989" y="6763"/>
                  </a:cubicBezTo>
                  <a:cubicBezTo>
                    <a:pt x="5192" y="6608"/>
                    <a:pt x="5418" y="6489"/>
                    <a:pt x="5644" y="6382"/>
                  </a:cubicBezTo>
                  <a:cubicBezTo>
                    <a:pt x="5870" y="6287"/>
                    <a:pt x="6084" y="6203"/>
                    <a:pt x="6323" y="6144"/>
                  </a:cubicBezTo>
                  <a:cubicBezTo>
                    <a:pt x="6442" y="6120"/>
                    <a:pt x="6561" y="6108"/>
                    <a:pt x="6704" y="6084"/>
                  </a:cubicBezTo>
                  <a:cubicBezTo>
                    <a:pt x="6799" y="6072"/>
                    <a:pt x="6906" y="6072"/>
                    <a:pt x="7013" y="6072"/>
                  </a:cubicBezTo>
                  <a:lnTo>
                    <a:pt x="6966" y="5846"/>
                  </a:lnTo>
                  <a:cubicBezTo>
                    <a:pt x="6906" y="5584"/>
                    <a:pt x="6882" y="5310"/>
                    <a:pt x="6882" y="5037"/>
                  </a:cubicBezTo>
                  <a:cubicBezTo>
                    <a:pt x="6858" y="4775"/>
                    <a:pt x="6882" y="4525"/>
                    <a:pt x="6918" y="4286"/>
                  </a:cubicBezTo>
                  <a:cubicBezTo>
                    <a:pt x="6954" y="4048"/>
                    <a:pt x="7013" y="3810"/>
                    <a:pt x="7097" y="3584"/>
                  </a:cubicBezTo>
                  <a:cubicBezTo>
                    <a:pt x="7180" y="3382"/>
                    <a:pt x="7263" y="3167"/>
                    <a:pt x="7382" y="2977"/>
                  </a:cubicBezTo>
                  <a:cubicBezTo>
                    <a:pt x="7608" y="2572"/>
                    <a:pt x="7906" y="2215"/>
                    <a:pt x="8251" y="1917"/>
                  </a:cubicBezTo>
                  <a:cubicBezTo>
                    <a:pt x="8609" y="1608"/>
                    <a:pt x="9002" y="1322"/>
                    <a:pt x="9418" y="1107"/>
                  </a:cubicBezTo>
                  <a:cubicBezTo>
                    <a:pt x="9871" y="869"/>
                    <a:pt x="10335" y="667"/>
                    <a:pt x="10811" y="524"/>
                  </a:cubicBezTo>
                  <a:cubicBezTo>
                    <a:pt x="11299" y="357"/>
                    <a:pt x="11799" y="238"/>
                    <a:pt x="12323" y="155"/>
                  </a:cubicBezTo>
                  <a:cubicBezTo>
                    <a:pt x="12692" y="95"/>
                    <a:pt x="13085" y="48"/>
                    <a:pt x="13454" y="12"/>
                  </a:cubicBezTo>
                  <a:cubicBezTo>
                    <a:pt x="13264" y="0"/>
                    <a:pt x="13073" y="0"/>
                    <a:pt x="1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127332" y="2283860"/>
              <a:ext cx="120085" cy="196660"/>
            </a:xfrm>
            <a:custGeom>
              <a:avLst/>
              <a:gdLst/>
              <a:ahLst/>
              <a:cxnLst/>
              <a:rect l="l" t="t" r="r" b="b"/>
              <a:pathLst>
                <a:path w="3323" h="5442" extrusionOk="0">
                  <a:moveTo>
                    <a:pt x="1096" y="1"/>
                  </a:moveTo>
                  <a:cubicBezTo>
                    <a:pt x="1072" y="1"/>
                    <a:pt x="1036" y="12"/>
                    <a:pt x="1013" y="24"/>
                  </a:cubicBezTo>
                  <a:cubicBezTo>
                    <a:pt x="941" y="60"/>
                    <a:pt x="858" y="96"/>
                    <a:pt x="798" y="143"/>
                  </a:cubicBezTo>
                  <a:cubicBezTo>
                    <a:pt x="727" y="179"/>
                    <a:pt x="644" y="203"/>
                    <a:pt x="548" y="251"/>
                  </a:cubicBezTo>
                  <a:cubicBezTo>
                    <a:pt x="501" y="262"/>
                    <a:pt x="477" y="322"/>
                    <a:pt x="477" y="358"/>
                  </a:cubicBezTo>
                  <a:cubicBezTo>
                    <a:pt x="465" y="382"/>
                    <a:pt x="465" y="417"/>
                    <a:pt x="477" y="453"/>
                  </a:cubicBezTo>
                  <a:cubicBezTo>
                    <a:pt x="465" y="489"/>
                    <a:pt x="429" y="501"/>
                    <a:pt x="417" y="524"/>
                  </a:cubicBezTo>
                  <a:cubicBezTo>
                    <a:pt x="263" y="727"/>
                    <a:pt x="167" y="965"/>
                    <a:pt x="84" y="1251"/>
                  </a:cubicBezTo>
                  <a:cubicBezTo>
                    <a:pt x="24" y="1501"/>
                    <a:pt x="1" y="1798"/>
                    <a:pt x="1" y="2108"/>
                  </a:cubicBezTo>
                  <a:cubicBezTo>
                    <a:pt x="13" y="2406"/>
                    <a:pt x="60" y="2715"/>
                    <a:pt x="132" y="3037"/>
                  </a:cubicBezTo>
                  <a:cubicBezTo>
                    <a:pt x="286" y="3608"/>
                    <a:pt x="536" y="4144"/>
                    <a:pt x="882" y="4584"/>
                  </a:cubicBezTo>
                  <a:cubicBezTo>
                    <a:pt x="1036" y="4787"/>
                    <a:pt x="1251" y="4965"/>
                    <a:pt x="1453" y="5096"/>
                  </a:cubicBezTo>
                  <a:cubicBezTo>
                    <a:pt x="1501" y="5132"/>
                    <a:pt x="1560" y="5156"/>
                    <a:pt x="1608" y="5180"/>
                  </a:cubicBezTo>
                  <a:cubicBezTo>
                    <a:pt x="1572" y="5215"/>
                    <a:pt x="1572" y="5263"/>
                    <a:pt x="1584" y="5311"/>
                  </a:cubicBezTo>
                  <a:cubicBezTo>
                    <a:pt x="1608" y="5358"/>
                    <a:pt x="1632" y="5394"/>
                    <a:pt x="1667" y="5418"/>
                  </a:cubicBezTo>
                  <a:cubicBezTo>
                    <a:pt x="1691" y="5430"/>
                    <a:pt x="1727" y="5442"/>
                    <a:pt x="1751" y="5442"/>
                  </a:cubicBezTo>
                  <a:lnTo>
                    <a:pt x="1798" y="5442"/>
                  </a:lnTo>
                  <a:cubicBezTo>
                    <a:pt x="1918" y="5430"/>
                    <a:pt x="2048" y="5382"/>
                    <a:pt x="2168" y="5335"/>
                  </a:cubicBezTo>
                  <a:cubicBezTo>
                    <a:pt x="2227" y="5335"/>
                    <a:pt x="2275" y="5311"/>
                    <a:pt x="2299" y="5263"/>
                  </a:cubicBezTo>
                  <a:cubicBezTo>
                    <a:pt x="2346" y="5239"/>
                    <a:pt x="2394" y="5215"/>
                    <a:pt x="2429" y="5192"/>
                  </a:cubicBezTo>
                  <a:cubicBezTo>
                    <a:pt x="2596" y="5061"/>
                    <a:pt x="2763" y="4894"/>
                    <a:pt x="2894" y="4680"/>
                  </a:cubicBezTo>
                  <a:cubicBezTo>
                    <a:pt x="3025" y="4501"/>
                    <a:pt x="3108" y="4287"/>
                    <a:pt x="3180" y="4025"/>
                  </a:cubicBezTo>
                  <a:cubicBezTo>
                    <a:pt x="3239" y="3799"/>
                    <a:pt x="3287" y="3549"/>
                    <a:pt x="3299" y="3275"/>
                  </a:cubicBezTo>
                  <a:cubicBezTo>
                    <a:pt x="3322" y="3037"/>
                    <a:pt x="3299" y="2763"/>
                    <a:pt x="3251" y="2477"/>
                  </a:cubicBezTo>
                  <a:cubicBezTo>
                    <a:pt x="3227" y="2227"/>
                    <a:pt x="3168" y="1977"/>
                    <a:pt x="3072" y="1739"/>
                  </a:cubicBezTo>
                  <a:cubicBezTo>
                    <a:pt x="2894" y="1215"/>
                    <a:pt x="2644" y="798"/>
                    <a:pt x="2334" y="501"/>
                  </a:cubicBezTo>
                  <a:cubicBezTo>
                    <a:pt x="2096" y="274"/>
                    <a:pt x="1834" y="143"/>
                    <a:pt x="1548" y="96"/>
                  </a:cubicBezTo>
                  <a:cubicBezTo>
                    <a:pt x="1453" y="84"/>
                    <a:pt x="1382" y="72"/>
                    <a:pt x="1286" y="72"/>
                  </a:cubicBezTo>
                  <a:lnTo>
                    <a:pt x="1215" y="72"/>
                  </a:lnTo>
                  <a:cubicBezTo>
                    <a:pt x="1203" y="36"/>
                    <a:pt x="1156" y="24"/>
                    <a:pt x="1132" y="12"/>
                  </a:cubicBezTo>
                  <a:cubicBezTo>
                    <a:pt x="1132" y="1"/>
                    <a:pt x="1120" y="1"/>
                    <a:pt x="1096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157869" y="2310964"/>
              <a:ext cx="50809" cy="72492"/>
            </a:xfrm>
            <a:custGeom>
              <a:avLst/>
              <a:gdLst/>
              <a:ahLst/>
              <a:cxnLst/>
              <a:rect l="l" t="t" r="r" b="b"/>
              <a:pathLst>
                <a:path w="1406" h="2006" extrusionOk="0">
                  <a:moveTo>
                    <a:pt x="513" y="1217"/>
                  </a:moveTo>
                  <a:lnTo>
                    <a:pt x="513" y="1217"/>
                  </a:lnTo>
                  <a:cubicBezTo>
                    <a:pt x="511" y="1221"/>
                    <a:pt x="509" y="1225"/>
                    <a:pt x="507" y="1229"/>
                  </a:cubicBezTo>
                  <a:lnTo>
                    <a:pt x="507" y="1229"/>
                  </a:lnTo>
                  <a:cubicBezTo>
                    <a:pt x="512" y="1226"/>
                    <a:pt x="513" y="1223"/>
                    <a:pt x="513" y="1217"/>
                  </a:cubicBezTo>
                  <a:close/>
                  <a:moveTo>
                    <a:pt x="1263" y="1"/>
                  </a:moveTo>
                  <a:cubicBezTo>
                    <a:pt x="1239" y="1"/>
                    <a:pt x="1203" y="1"/>
                    <a:pt x="1192" y="24"/>
                  </a:cubicBezTo>
                  <a:cubicBezTo>
                    <a:pt x="870" y="203"/>
                    <a:pt x="572" y="453"/>
                    <a:pt x="358" y="763"/>
                  </a:cubicBezTo>
                  <a:cubicBezTo>
                    <a:pt x="251" y="929"/>
                    <a:pt x="168" y="1096"/>
                    <a:pt x="108" y="1275"/>
                  </a:cubicBezTo>
                  <a:cubicBezTo>
                    <a:pt x="49" y="1465"/>
                    <a:pt x="1" y="1656"/>
                    <a:pt x="1" y="1846"/>
                  </a:cubicBezTo>
                  <a:cubicBezTo>
                    <a:pt x="1" y="1929"/>
                    <a:pt x="49" y="1989"/>
                    <a:pt x="120" y="2001"/>
                  </a:cubicBezTo>
                  <a:cubicBezTo>
                    <a:pt x="134" y="2004"/>
                    <a:pt x="148" y="2006"/>
                    <a:pt x="161" y="2006"/>
                  </a:cubicBezTo>
                  <a:cubicBezTo>
                    <a:pt x="193" y="2006"/>
                    <a:pt x="222" y="1997"/>
                    <a:pt x="239" y="1989"/>
                  </a:cubicBezTo>
                  <a:cubicBezTo>
                    <a:pt x="275" y="1965"/>
                    <a:pt x="299" y="1929"/>
                    <a:pt x="311" y="1894"/>
                  </a:cubicBezTo>
                  <a:cubicBezTo>
                    <a:pt x="355" y="1669"/>
                    <a:pt x="411" y="1444"/>
                    <a:pt x="507" y="1229"/>
                  </a:cubicBezTo>
                  <a:lnTo>
                    <a:pt x="507" y="1229"/>
                  </a:lnTo>
                  <a:cubicBezTo>
                    <a:pt x="504" y="1231"/>
                    <a:pt x="498" y="1234"/>
                    <a:pt x="489" y="1239"/>
                  </a:cubicBezTo>
                  <a:cubicBezTo>
                    <a:pt x="489" y="1227"/>
                    <a:pt x="489" y="1215"/>
                    <a:pt x="513" y="1215"/>
                  </a:cubicBezTo>
                  <a:cubicBezTo>
                    <a:pt x="513" y="1216"/>
                    <a:pt x="513" y="1216"/>
                    <a:pt x="513" y="1217"/>
                  </a:cubicBezTo>
                  <a:lnTo>
                    <a:pt x="513" y="1217"/>
                  </a:lnTo>
                  <a:cubicBezTo>
                    <a:pt x="517" y="1208"/>
                    <a:pt x="521" y="1200"/>
                    <a:pt x="525" y="1191"/>
                  </a:cubicBezTo>
                  <a:cubicBezTo>
                    <a:pt x="608" y="1001"/>
                    <a:pt x="715" y="822"/>
                    <a:pt x="834" y="655"/>
                  </a:cubicBezTo>
                  <a:cubicBezTo>
                    <a:pt x="930" y="536"/>
                    <a:pt x="1025" y="441"/>
                    <a:pt x="1144" y="346"/>
                  </a:cubicBezTo>
                  <a:cubicBezTo>
                    <a:pt x="1203" y="298"/>
                    <a:pt x="1263" y="274"/>
                    <a:pt x="1323" y="227"/>
                  </a:cubicBezTo>
                  <a:cubicBezTo>
                    <a:pt x="1382" y="203"/>
                    <a:pt x="1406" y="120"/>
                    <a:pt x="1370" y="60"/>
                  </a:cubicBezTo>
                  <a:cubicBezTo>
                    <a:pt x="1346" y="24"/>
                    <a:pt x="1311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1364446" y="2000750"/>
              <a:ext cx="864011" cy="802036"/>
            </a:xfrm>
            <a:custGeom>
              <a:avLst/>
              <a:gdLst/>
              <a:ahLst/>
              <a:cxnLst/>
              <a:rect l="l" t="t" r="r" b="b"/>
              <a:pathLst>
                <a:path w="23909" h="22194" extrusionOk="0">
                  <a:moveTo>
                    <a:pt x="16491" y="0"/>
                  </a:moveTo>
                  <a:cubicBezTo>
                    <a:pt x="16217" y="48"/>
                    <a:pt x="15943" y="119"/>
                    <a:pt x="15693" y="179"/>
                  </a:cubicBezTo>
                  <a:cubicBezTo>
                    <a:pt x="15479" y="238"/>
                    <a:pt x="15277" y="286"/>
                    <a:pt x="15062" y="346"/>
                  </a:cubicBezTo>
                  <a:cubicBezTo>
                    <a:pt x="14765" y="417"/>
                    <a:pt x="14467" y="512"/>
                    <a:pt x="14205" y="584"/>
                  </a:cubicBezTo>
                  <a:cubicBezTo>
                    <a:pt x="13598" y="762"/>
                    <a:pt x="12967" y="965"/>
                    <a:pt x="12360" y="1191"/>
                  </a:cubicBezTo>
                  <a:cubicBezTo>
                    <a:pt x="10943" y="1715"/>
                    <a:pt x="9704" y="2274"/>
                    <a:pt x="8550" y="2917"/>
                  </a:cubicBezTo>
                  <a:cubicBezTo>
                    <a:pt x="7918" y="3263"/>
                    <a:pt x="7347" y="3632"/>
                    <a:pt x="6811" y="4013"/>
                  </a:cubicBezTo>
                  <a:cubicBezTo>
                    <a:pt x="6228" y="4441"/>
                    <a:pt x="5740" y="4846"/>
                    <a:pt x="5287" y="5287"/>
                  </a:cubicBezTo>
                  <a:cubicBezTo>
                    <a:pt x="4323" y="6239"/>
                    <a:pt x="3680" y="7251"/>
                    <a:pt x="3358" y="8287"/>
                  </a:cubicBezTo>
                  <a:cubicBezTo>
                    <a:pt x="3192" y="8858"/>
                    <a:pt x="3120" y="9430"/>
                    <a:pt x="3144" y="10013"/>
                  </a:cubicBezTo>
                  <a:cubicBezTo>
                    <a:pt x="3180" y="10621"/>
                    <a:pt x="3323" y="11264"/>
                    <a:pt x="3573" y="11895"/>
                  </a:cubicBezTo>
                  <a:cubicBezTo>
                    <a:pt x="3787" y="12395"/>
                    <a:pt x="4049" y="12907"/>
                    <a:pt x="4406" y="13419"/>
                  </a:cubicBezTo>
                  <a:cubicBezTo>
                    <a:pt x="4228" y="13335"/>
                    <a:pt x="4037" y="13252"/>
                    <a:pt x="3811" y="13169"/>
                  </a:cubicBezTo>
                  <a:cubicBezTo>
                    <a:pt x="3573" y="13097"/>
                    <a:pt x="3358" y="13038"/>
                    <a:pt x="3144" y="13014"/>
                  </a:cubicBezTo>
                  <a:cubicBezTo>
                    <a:pt x="3001" y="12990"/>
                    <a:pt x="2846" y="12978"/>
                    <a:pt x="2704" y="12978"/>
                  </a:cubicBezTo>
                  <a:lnTo>
                    <a:pt x="2549" y="12978"/>
                  </a:lnTo>
                  <a:cubicBezTo>
                    <a:pt x="2180" y="12990"/>
                    <a:pt x="1822" y="13085"/>
                    <a:pt x="1489" y="13252"/>
                  </a:cubicBezTo>
                  <a:cubicBezTo>
                    <a:pt x="1168" y="13395"/>
                    <a:pt x="882" y="13621"/>
                    <a:pt x="644" y="13883"/>
                  </a:cubicBezTo>
                  <a:cubicBezTo>
                    <a:pt x="418" y="14157"/>
                    <a:pt x="239" y="14478"/>
                    <a:pt x="144" y="14859"/>
                  </a:cubicBezTo>
                  <a:cubicBezTo>
                    <a:pt x="37" y="15216"/>
                    <a:pt x="1" y="15609"/>
                    <a:pt x="48" y="16026"/>
                  </a:cubicBezTo>
                  <a:cubicBezTo>
                    <a:pt x="84" y="16383"/>
                    <a:pt x="203" y="16764"/>
                    <a:pt x="382" y="17086"/>
                  </a:cubicBezTo>
                  <a:cubicBezTo>
                    <a:pt x="560" y="17419"/>
                    <a:pt x="799" y="17729"/>
                    <a:pt x="1072" y="17991"/>
                  </a:cubicBezTo>
                  <a:cubicBezTo>
                    <a:pt x="1311" y="18217"/>
                    <a:pt x="1584" y="18407"/>
                    <a:pt x="1894" y="18574"/>
                  </a:cubicBezTo>
                  <a:cubicBezTo>
                    <a:pt x="2192" y="18741"/>
                    <a:pt x="2525" y="18848"/>
                    <a:pt x="2846" y="18907"/>
                  </a:cubicBezTo>
                  <a:cubicBezTo>
                    <a:pt x="3013" y="18931"/>
                    <a:pt x="3180" y="18943"/>
                    <a:pt x="3335" y="18943"/>
                  </a:cubicBezTo>
                  <a:cubicBezTo>
                    <a:pt x="3501" y="18943"/>
                    <a:pt x="3680" y="18931"/>
                    <a:pt x="3847" y="18907"/>
                  </a:cubicBezTo>
                  <a:cubicBezTo>
                    <a:pt x="4132" y="18860"/>
                    <a:pt x="4394" y="18753"/>
                    <a:pt x="4644" y="18610"/>
                  </a:cubicBezTo>
                  <a:cubicBezTo>
                    <a:pt x="4704" y="18705"/>
                    <a:pt x="4751" y="18788"/>
                    <a:pt x="4811" y="18860"/>
                  </a:cubicBezTo>
                  <a:cubicBezTo>
                    <a:pt x="4882" y="18967"/>
                    <a:pt x="4978" y="19086"/>
                    <a:pt x="5061" y="19181"/>
                  </a:cubicBezTo>
                  <a:cubicBezTo>
                    <a:pt x="5216" y="19360"/>
                    <a:pt x="5382" y="19562"/>
                    <a:pt x="5573" y="19741"/>
                  </a:cubicBezTo>
                  <a:cubicBezTo>
                    <a:pt x="5918" y="20062"/>
                    <a:pt x="6311" y="20372"/>
                    <a:pt x="6752" y="20658"/>
                  </a:cubicBezTo>
                  <a:cubicBezTo>
                    <a:pt x="7537" y="21158"/>
                    <a:pt x="8490" y="21551"/>
                    <a:pt x="9550" y="21824"/>
                  </a:cubicBezTo>
                  <a:cubicBezTo>
                    <a:pt x="10502" y="22062"/>
                    <a:pt x="11514" y="22182"/>
                    <a:pt x="12586" y="22193"/>
                  </a:cubicBezTo>
                  <a:lnTo>
                    <a:pt x="12741" y="22193"/>
                  </a:lnTo>
                  <a:cubicBezTo>
                    <a:pt x="13610" y="22193"/>
                    <a:pt x="14515" y="22098"/>
                    <a:pt x="15443" y="21920"/>
                  </a:cubicBezTo>
                  <a:cubicBezTo>
                    <a:pt x="16396" y="21741"/>
                    <a:pt x="17313" y="21479"/>
                    <a:pt x="18194" y="21134"/>
                  </a:cubicBezTo>
                  <a:cubicBezTo>
                    <a:pt x="19158" y="20765"/>
                    <a:pt x="20003" y="20300"/>
                    <a:pt x="20753" y="19776"/>
                  </a:cubicBezTo>
                  <a:cubicBezTo>
                    <a:pt x="21575" y="19193"/>
                    <a:pt x="22242" y="18526"/>
                    <a:pt x="22766" y="17788"/>
                  </a:cubicBezTo>
                  <a:cubicBezTo>
                    <a:pt x="23313" y="16990"/>
                    <a:pt x="23682" y="16074"/>
                    <a:pt x="23837" y="15121"/>
                  </a:cubicBezTo>
                  <a:cubicBezTo>
                    <a:pt x="23897" y="14764"/>
                    <a:pt x="23909" y="14395"/>
                    <a:pt x="23897" y="14038"/>
                  </a:cubicBezTo>
                  <a:cubicBezTo>
                    <a:pt x="23873" y="13704"/>
                    <a:pt x="23813" y="13347"/>
                    <a:pt x="23718" y="12990"/>
                  </a:cubicBezTo>
                  <a:cubicBezTo>
                    <a:pt x="23635" y="12692"/>
                    <a:pt x="23539" y="12383"/>
                    <a:pt x="23373" y="11990"/>
                  </a:cubicBezTo>
                  <a:cubicBezTo>
                    <a:pt x="23313" y="11835"/>
                    <a:pt x="23242" y="11668"/>
                    <a:pt x="23158" y="11502"/>
                  </a:cubicBezTo>
                  <a:cubicBezTo>
                    <a:pt x="23135" y="11430"/>
                    <a:pt x="23087" y="11359"/>
                    <a:pt x="23063" y="11275"/>
                  </a:cubicBezTo>
                  <a:cubicBezTo>
                    <a:pt x="23016" y="11192"/>
                    <a:pt x="22968" y="11097"/>
                    <a:pt x="22944" y="11002"/>
                  </a:cubicBezTo>
                  <a:cubicBezTo>
                    <a:pt x="22801" y="10680"/>
                    <a:pt x="22706" y="10347"/>
                    <a:pt x="22611" y="9966"/>
                  </a:cubicBezTo>
                  <a:cubicBezTo>
                    <a:pt x="22539" y="9692"/>
                    <a:pt x="22492" y="9370"/>
                    <a:pt x="22432" y="8978"/>
                  </a:cubicBezTo>
                  <a:lnTo>
                    <a:pt x="22432" y="8954"/>
                  </a:lnTo>
                  <a:lnTo>
                    <a:pt x="22432" y="8942"/>
                  </a:lnTo>
                  <a:lnTo>
                    <a:pt x="22349" y="8180"/>
                  </a:lnTo>
                  <a:cubicBezTo>
                    <a:pt x="22301" y="7799"/>
                    <a:pt x="22254" y="7394"/>
                    <a:pt x="22194" y="6989"/>
                  </a:cubicBezTo>
                  <a:cubicBezTo>
                    <a:pt x="22123" y="6489"/>
                    <a:pt x="22004" y="5953"/>
                    <a:pt x="21849" y="5429"/>
                  </a:cubicBezTo>
                  <a:cubicBezTo>
                    <a:pt x="21551" y="4417"/>
                    <a:pt x="21158" y="3513"/>
                    <a:pt x="20646" y="2762"/>
                  </a:cubicBezTo>
                  <a:cubicBezTo>
                    <a:pt x="20408" y="2405"/>
                    <a:pt x="20146" y="2084"/>
                    <a:pt x="19860" y="1786"/>
                  </a:cubicBezTo>
                  <a:cubicBezTo>
                    <a:pt x="19575" y="1489"/>
                    <a:pt x="19253" y="1215"/>
                    <a:pt x="18896" y="1000"/>
                  </a:cubicBezTo>
                  <a:cubicBezTo>
                    <a:pt x="18551" y="774"/>
                    <a:pt x="18158" y="584"/>
                    <a:pt x="17741" y="417"/>
                  </a:cubicBezTo>
                  <a:cubicBezTo>
                    <a:pt x="17432" y="298"/>
                    <a:pt x="17110" y="203"/>
                    <a:pt x="16753" y="143"/>
                  </a:cubicBezTo>
                  <a:lnTo>
                    <a:pt x="16753" y="107"/>
                  </a:lnTo>
                  <a:cubicBezTo>
                    <a:pt x="16729" y="60"/>
                    <a:pt x="16705" y="12"/>
                    <a:pt x="16658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1596817" y="247188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1736637" y="233893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1968575" y="2158206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034383" y="211346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1447058" y="2514388"/>
              <a:ext cx="61145" cy="136022"/>
            </a:xfrm>
            <a:custGeom>
              <a:avLst/>
              <a:gdLst/>
              <a:ahLst/>
              <a:cxnLst/>
              <a:rect l="l" t="t" r="r" b="b"/>
              <a:pathLst>
                <a:path w="1692" h="3764" extrusionOk="0">
                  <a:moveTo>
                    <a:pt x="426" y="0"/>
                  </a:moveTo>
                  <a:cubicBezTo>
                    <a:pt x="360" y="0"/>
                    <a:pt x="305" y="27"/>
                    <a:pt x="275" y="87"/>
                  </a:cubicBezTo>
                  <a:cubicBezTo>
                    <a:pt x="203" y="253"/>
                    <a:pt x="132" y="420"/>
                    <a:pt x="84" y="587"/>
                  </a:cubicBezTo>
                  <a:cubicBezTo>
                    <a:pt x="37" y="765"/>
                    <a:pt x="25" y="944"/>
                    <a:pt x="13" y="1122"/>
                  </a:cubicBezTo>
                  <a:cubicBezTo>
                    <a:pt x="1" y="1480"/>
                    <a:pt x="60" y="1837"/>
                    <a:pt x="168" y="2170"/>
                  </a:cubicBezTo>
                  <a:cubicBezTo>
                    <a:pt x="298" y="2515"/>
                    <a:pt x="465" y="2825"/>
                    <a:pt x="691" y="3111"/>
                  </a:cubicBezTo>
                  <a:cubicBezTo>
                    <a:pt x="918" y="3385"/>
                    <a:pt x="1203" y="3599"/>
                    <a:pt x="1513" y="3754"/>
                  </a:cubicBezTo>
                  <a:cubicBezTo>
                    <a:pt x="1529" y="3760"/>
                    <a:pt x="1545" y="3763"/>
                    <a:pt x="1560" y="3763"/>
                  </a:cubicBezTo>
                  <a:cubicBezTo>
                    <a:pt x="1602" y="3763"/>
                    <a:pt x="1638" y="3741"/>
                    <a:pt x="1656" y="3706"/>
                  </a:cubicBezTo>
                  <a:cubicBezTo>
                    <a:pt x="1692" y="3647"/>
                    <a:pt x="1656" y="3587"/>
                    <a:pt x="1620" y="3563"/>
                  </a:cubicBezTo>
                  <a:cubicBezTo>
                    <a:pt x="1525" y="3516"/>
                    <a:pt x="1418" y="3468"/>
                    <a:pt x="1346" y="3408"/>
                  </a:cubicBezTo>
                  <a:cubicBezTo>
                    <a:pt x="1215" y="3325"/>
                    <a:pt x="1084" y="3206"/>
                    <a:pt x="977" y="3087"/>
                  </a:cubicBezTo>
                  <a:cubicBezTo>
                    <a:pt x="846" y="2920"/>
                    <a:pt x="727" y="2754"/>
                    <a:pt x="620" y="2563"/>
                  </a:cubicBezTo>
                  <a:cubicBezTo>
                    <a:pt x="513" y="2349"/>
                    <a:pt x="429" y="2111"/>
                    <a:pt x="382" y="1896"/>
                  </a:cubicBezTo>
                  <a:cubicBezTo>
                    <a:pt x="334" y="1670"/>
                    <a:pt x="322" y="1444"/>
                    <a:pt x="322" y="1206"/>
                  </a:cubicBezTo>
                  <a:cubicBezTo>
                    <a:pt x="334" y="1027"/>
                    <a:pt x="370" y="849"/>
                    <a:pt x="429" y="670"/>
                  </a:cubicBezTo>
                  <a:cubicBezTo>
                    <a:pt x="465" y="551"/>
                    <a:pt x="525" y="420"/>
                    <a:pt x="608" y="313"/>
                  </a:cubicBezTo>
                  <a:cubicBezTo>
                    <a:pt x="632" y="265"/>
                    <a:pt x="644" y="229"/>
                    <a:pt x="644" y="182"/>
                  </a:cubicBezTo>
                  <a:cubicBezTo>
                    <a:pt x="644" y="134"/>
                    <a:pt x="620" y="87"/>
                    <a:pt x="584" y="51"/>
                  </a:cubicBezTo>
                  <a:cubicBezTo>
                    <a:pt x="560" y="15"/>
                    <a:pt x="513" y="3"/>
                    <a:pt x="465" y="3"/>
                  </a:cubicBezTo>
                  <a:cubicBezTo>
                    <a:pt x="452" y="1"/>
                    <a:pt x="43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1387249" y="2508823"/>
              <a:ext cx="81815" cy="35812"/>
            </a:xfrm>
            <a:custGeom>
              <a:avLst/>
              <a:gdLst/>
              <a:ahLst/>
              <a:cxnLst/>
              <a:rect l="l" t="t" r="r" b="b"/>
              <a:pathLst>
                <a:path w="2264" h="991" extrusionOk="0">
                  <a:moveTo>
                    <a:pt x="1448" y="0"/>
                  </a:moveTo>
                  <a:cubicBezTo>
                    <a:pt x="1271" y="0"/>
                    <a:pt x="1094" y="35"/>
                    <a:pt x="918" y="98"/>
                  </a:cubicBezTo>
                  <a:cubicBezTo>
                    <a:pt x="834" y="122"/>
                    <a:pt x="727" y="169"/>
                    <a:pt x="644" y="217"/>
                  </a:cubicBezTo>
                  <a:cubicBezTo>
                    <a:pt x="549" y="264"/>
                    <a:pt x="477" y="324"/>
                    <a:pt x="406" y="383"/>
                  </a:cubicBezTo>
                  <a:cubicBezTo>
                    <a:pt x="251" y="503"/>
                    <a:pt x="120" y="657"/>
                    <a:pt x="25" y="836"/>
                  </a:cubicBezTo>
                  <a:cubicBezTo>
                    <a:pt x="1" y="884"/>
                    <a:pt x="13" y="943"/>
                    <a:pt x="60" y="979"/>
                  </a:cubicBezTo>
                  <a:cubicBezTo>
                    <a:pt x="76" y="987"/>
                    <a:pt x="93" y="991"/>
                    <a:pt x="110" y="991"/>
                  </a:cubicBezTo>
                  <a:cubicBezTo>
                    <a:pt x="144" y="991"/>
                    <a:pt x="175" y="975"/>
                    <a:pt x="191" y="943"/>
                  </a:cubicBezTo>
                  <a:cubicBezTo>
                    <a:pt x="227" y="872"/>
                    <a:pt x="263" y="812"/>
                    <a:pt x="310" y="753"/>
                  </a:cubicBezTo>
                  <a:lnTo>
                    <a:pt x="489" y="574"/>
                  </a:lnTo>
                  <a:cubicBezTo>
                    <a:pt x="560" y="514"/>
                    <a:pt x="656" y="467"/>
                    <a:pt x="727" y="443"/>
                  </a:cubicBezTo>
                  <a:cubicBezTo>
                    <a:pt x="846" y="395"/>
                    <a:pt x="977" y="360"/>
                    <a:pt x="1120" y="348"/>
                  </a:cubicBezTo>
                  <a:cubicBezTo>
                    <a:pt x="1189" y="343"/>
                    <a:pt x="1258" y="340"/>
                    <a:pt x="1328" y="340"/>
                  </a:cubicBezTo>
                  <a:cubicBezTo>
                    <a:pt x="1427" y="340"/>
                    <a:pt x="1527" y="346"/>
                    <a:pt x="1632" y="360"/>
                  </a:cubicBezTo>
                  <a:cubicBezTo>
                    <a:pt x="1751" y="383"/>
                    <a:pt x="1870" y="407"/>
                    <a:pt x="1989" y="455"/>
                  </a:cubicBezTo>
                  <a:cubicBezTo>
                    <a:pt x="2005" y="458"/>
                    <a:pt x="2021" y="460"/>
                    <a:pt x="2037" y="460"/>
                  </a:cubicBezTo>
                  <a:cubicBezTo>
                    <a:pt x="2126" y="460"/>
                    <a:pt x="2207" y="405"/>
                    <a:pt x="2227" y="324"/>
                  </a:cubicBezTo>
                  <a:cubicBezTo>
                    <a:pt x="2263" y="217"/>
                    <a:pt x="2204" y="110"/>
                    <a:pt x="2096" y="86"/>
                  </a:cubicBezTo>
                  <a:cubicBezTo>
                    <a:pt x="1918" y="38"/>
                    <a:pt x="1727" y="2"/>
                    <a:pt x="1525" y="2"/>
                  </a:cubicBezTo>
                  <a:cubicBezTo>
                    <a:pt x="1499" y="1"/>
                    <a:pt x="1473" y="0"/>
                    <a:pt x="1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1429856" y="1957275"/>
              <a:ext cx="675121" cy="579609"/>
            </a:xfrm>
            <a:custGeom>
              <a:avLst/>
              <a:gdLst/>
              <a:ahLst/>
              <a:cxnLst/>
              <a:rect l="l" t="t" r="r" b="b"/>
              <a:pathLst>
                <a:path w="18682" h="16039" extrusionOk="0">
                  <a:moveTo>
                    <a:pt x="12514" y="1"/>
                  </a:moveTo>
                  <a:cubicBezTo>
                    <a:pt x="11966" y="1"/>
                    <a:pt x="11383" y="48"/>
                    <a:pt x="10811" y="132"/>
                  </a:cubicBezTo>
                  <a:cubicBezTo>
                    <a:pt x="9359" y="346"/>
                    <a:pt x="7894" y="822"/>
                    <a:pt x="6489" y="1513"/>
                  </a:cubicBezTo>
                  <a:cubicBezTo>
                    <a:pt x="5085" y="2215"/>
                    <a:pt x="3846" y="3096"/>
                    <a:pt x="2822" y="4120"/>
                  </a:cubicBezTo>
                  <a:cubicBezTo>
                    <a:pt x="2322" y="4632"/>
                    <a:pt x="1870" y="5180"/>
                    <a:pt x="1489" y="5728"/>
                  </a:cubicBezTo>
                  <a:cubicBezTo>
                    <a:pt x="1286" y="6025"/>
                    <a:pt x="1108" y="6323"/>
                    <a:pt x="965" y="6621"/>
                  </a:cubicBezTo>
                  <a:cubicBezTo>
                    <a:pt x="774" y="6990"/>
                    <a:pt x="608" y="7394"/>
                    <a:pt x="453" y="7859"/>
                  </a:cubicBezTo>
                  <a:cubicBezTo>
                    <a:pt x="191" y="8657"/>
                    <a:pt x="36" y="9466"/>
                    <a:pt x="12" y="10288"/>
                  </a:cubicBezTo>
                  <a:cubicBezTo>
                    <a:pt x="1" y="10704"/>
                    <a:pt x="12" y="11097"/>
                    <a:pt x="60" y="11502"/>
                  </a:cubicBezTo>
                  <a:cubicBezTo>
                    <a:pt x="96" y="11907"/>
                    <a:pt x="179" y="12324"/>
                    <a:pt x="298" y="12752"/>
                  </a:cubicBezTo>
                  <a:cubicBezTo>
                    <a:pt x="298" y="12788"/>
                    <a:pt x="322" y="12812"/>
                    <a:pt x="358" y="12848"/>
                  </a:cubicBezTo>
                  <a:lnTo>
                    <a:pt x="358" y="12859"/>
                  </a:lnTo>
                  <a:cubicBezTo>
                    <a:pt x="441" y="13109"/>
                    <a:pt x="536" y="13383"/>
                    <a:pt x="667" y="13657"/>
                  </a:cubicBezTo>
                  <a:cubicBezTo>
                    <a:pt x="798" y="13955"/>
                    <a:pt x="953" y="14252"/>
                    <a:pt x="1108" y="14538"/>
                  </a:cubicBezTo>
                  <a:cubicBezTo>
                    <a:pt x="1286" y="14836"/>
                    <a:pt x="1453" y="15086"/>
                    <a:pt x="1644" y="15312"/>
                  </a:cubicBezTo>
                  <a:cubicBezTo>
                    <a:pt x="2060" y="15800"/>
                    <a:pt x="2501" y="16038"/>
                    <a:pt x="2918" y="16038"/>
                  </a:cubicBezTo>
                  <a:lnTo>
                    <a:pt x="3037" y="16038"/>
                  </a:lnTo>
                  <a:cubicBezTo>
                    <a:pt x="3311" y="16015"/>
                    <a:pt x="3584" y="15860"/>
                    <a:pt x="3787" y="15645"/>
                  </a:cubicBezTo>
                  <a:cubicBezTo>
                    <a:pt x="3882" y="15538"/>
                    <a:pt x="3965" y="15419"/>
                    <a:pt x="4025" y="15253"/>
                  </a:cubicBezTo>
                  <a:cubicBezTo>
                    <a:pt x="4084" y="15122"/>
                    <a:pt x="4132" y="14967"/>
                    <a:pt x="4168" y="14788"/>
                  </a:cubicBezTo>
                  <a:cubicBezTo>
                    <a:pt x="4203" y="14550"/>
                    <a:pt x="4203" y="14300"/>
                    <a:pt x="4192" y="14002"/>
                  </a:cubicBezTo>
                  <a:cubicBezTo>
                    <a:pt x="4180" y="13752"/>
                    <a:pt x="4120" y="13479"/>
                    <a:pt x="4049" y="13181"/>
                  </a:cubicBezTo>
                  <a:cubicBezTo>
                    <a:pt x="3989" y="12943"/>
                    <a:pt x="3894" y="12705"/>
                    <a:pt x="3775" y="12502"/>
                  </a:cubicBezTo>
                  <a:cubicBezTo>
                    <a:pt x="3751" y="12443"/>
                    <a:pt x="3715" y="12371"/>
                    <a:pt x="3668" y="12312"/>
                  </a:cubicBezTo>
                  <a:cubicBezTo>
                    <a:pt x="3751" y="12312"/>
                    <a:pt x="3811" y="12324"/>
                    <a:pt x="3882" y="12324"/>
                  </a:cubicBezTo>
                  <a:cubicBezTo>
                    <a:pt x="4061" y="12324"/>
                    <a:pt x="4239" y="12312"/>
                    <a:pt x="4418" y="12276"/>
                  </a:cubicBezTo>
                  <a:cubicBezTo>
                    <a:pt x="4823" y="12217"/>
                    <a:pt x="5216" y="12086"/>
                    <a:pt x="5608" y="11907"/>
                  </a:cubicBezTo>
                  <a:cubicBezTo>
                    <a:pt x="6370" y="11538"/>
                    <a:pt x="7037" y="10966"/>
                    <a:pt x="7561" y="10252"/>
                  </a:cubicBezTo>
                  <a:cubicBezTo>
                    <a:pt x="8097" y="9514"/>
                    <a:pt x="8418" y="8704"/>
                    <a:pt x="8490" y="7906"/>
                  </a:cubicBezTo>
                  <a:lnTo>
                    <a:pt x="8549" y="7906"/>
                  </a:lnTo>
                  <a:cubicBezTo>
                    <a:pt x="9252" y="7906"/>
                    <a:pt x="9978" y="7752"/>
                    <a:pt x="10716" y="7442"/>
                  </a:cubicBezTo>
                  <a:cubicBezTo>
                    <a:pt x="11466" y="7133"/>
                    <a:pt x="12181" y="6668"/>
                    <a:pt x="12859" y="6073"/>
                  </a:cubicBezTo>
                  <a:cubicBezTo>
                    <a:pt x="13455" y="5537"/>
                    <a:pt x="13955" y="4906"/>
                    <a:pt x="14324" y="4227"/>
                  </a:cubicBezTo>
                  <a:cubicBezTo>
                    <a:pt x="14657" y="3632"/>
                    <a:pt x="14860" y="3025"/>
                    <a:pt x="14955" y="2406"/>
                  </a:cubicBezTo>
                  <a:cubicBezTo>
                    <a:pt x="15122" y="2561"/>
                    <a:pt x="15288" y="2692"/>
                    <a:pt x="15514" y="2822"/>
                  </a:cubicBezTo>
                  <a:cubicBezTo>
                    <a:pt x="15848" y="3037"/>
                    <a:pt x="16205" y="3203"/>
                    <a:pt x="16562" y="3323"/>
                  </a:cubicBezTo>
                  <a:cubicBezTo>
                    <a:pt x="16741" y="3382"/>
                    <a:pt x="16907" y="3406"/>
                    <a:pt x="17074" y="3442"/>
                  </a:cubicBezTo>
                  <a:cubicBezTo>
                    <a:pt x="17181" y="3454"/>
                    <a:pt x="17288" y="3454"/>
                    <a:pt x="17372" y="3454"/>
                  </a:cubicBezTo>
                  <a:cubicBezTo>
                    <a:pt x="17467" y="3454"/>
                    <a:pt x="17550" y="3454"/>
                    <a:pt x="17634" y="3442"/>
                  </a:cubicBezTo>
                  <a:cubicBezTo>
                    <a:pt x="17812" y="3406"/>
                    <a:pt x="17991" y="3358"/>
                    <a:pt x="18134" y="3287"/>
                  </a:cubicBezTo>
                  <a:cubicBezTo>
                    <a:pt x="18289" y="3215"/>
                    <a:pt x="18431" y="3096"/>
                    <a:pt x="18562" y="2942"/>
                  </a:cubicBezTo>
                  <a:cubicBezTo>
                    <a:pt x="18598" y="2918"/>
                    <a:pt x="18610" y="2882"/>
                    <a:pt x="18610" y="2846"/>
                  </a:cubicBezTo>
                  <a:cubicBezTo>
                    <a:pt x="18670" y="2787"/>
                    <a:pt x="18681" y="2680"/>
                    <a:pt x="18622" y="2620"/>
                  </a:cubicBezTo>
                  <a:cubicBezTo>
                    <a:pt x="18384" y="2334"/>
                    <a:pt x="18122" y="2072"/>
                    <a:pt x="17836" y="1834"/>
                  </a:cubicBezTo>
                  <a:cubicBezTo>
                    <a:pt x="17586" y="1608"/>
                    <a:pt x="17288" y="1394"/>
                    <a:pt x="16979" y="1191"/>
                  </a:cubicBezTo>
                  <a:cubicBezTo>
                    <a:pt x="16407" y="834"/>
                    <a:pt x="15753" y="548"/>
                    <a:pt x="15050" y="346"/>
                  </a:cubicBezTo>
                  <a:cubicBezTo>
                    <a:pt x="14419" y="144"/>
                    <a:pt x="13717" y="48"/>
                    <a:pt x="1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1410052" y="1936459"/>
              <a:ext cx="373084" cy="363399"/>
            </a:xfrm>
            <a:custGeom>
              <a:avLst/>
              <a:gdLst/>
              <a:ahLst/>
              <a:cxnLst/>
              <a:rect l="l" t="t" r="r" b="b"/>
              <a:pathLst>
                <a:path w="10324" h="10056" extrusionOk="0">
                  <a:moveTo>
                    <a:pt x="8866" y="0"/>
                  </a:moveTo>
                  <a:cubicBezTo>
                    <a:pt x="8174" y="0"/>
                    <a:pt x="7523" y="153"/>
                    <a:pt x="6930" y="422"/>
                  </a:cubicBezTo>
                  <a:cubicBezTo>
                    <a:pt x="6418" y="648"/>
                    <a:pt x="5966" y="946"/>
                    <a:pt x="5549" y="1315"/>
                  </a:cubicBezTo>
                  <a:cubicBezTo>
                    <a:pt x="5144" y="1696"/>
                    <a:pt x="4799" y="2113"/>
                    <a:pt x="4525" y="2589"/>
                  </a:cubicBezTo>
                  <a:cubicBezTo>
                    <a:pt x="4311" y="3006"/>
                    <a:pt x="4144" y="3458"/>
                    <a:pt x="4097" y="3934"/>
                  </a:cubicBezTo>
                  <a:cubicBezTo>
                    <a:pt x="4073" y="4172"/>
                    <a:pt x="4073" y="4434"/>
                    <a:pt x="4085" y="4672"/>
                  </a:cubicBezTo>
                  <a:cubicBezTo>
                    <a:pt x="4097" y="4815"/>
                    <a:pt x="4109" y="4970"/>
                    <a:pt x="4144" y="5101"/>
                  </a:cubicBezTo>
                  <a:lnTo>
                    <a:pt x="4097" y="5101"/>
                  </a:lnTo>
                  <a:cubicBezTo>
                    <a:pt x="3954" y="5101"/>
                    <a:pt x="3811" y="5101"/>
                    <a:pt x="3668" y="5125"/>
                  </a:cubicBezTo>
                  <a:cubicBezTo>
                    <a:pt x="3370" y="5161"/>
                    <a:pt x="3073" y="5232"/>
                    <a:pt x="2799" y="5339"/>
                  </a:cubicBezTo>
                  <a:cubicBezTo>
                    <a:pt x="2251" y="5530"/>
                    <a:pt x="1727" y="5839"/>
                    <a:pt x="1299" y="6232"/>
                  </a:cubicBezTo>
                  <a:cubicBezTo>
                    <a:pt x="858" y="6625"/>
                    <a:pt x="501" y="7125"/>
                    <a:pt x="275" y="7685"/>
                  </a:cubicBezTo>
                  <a:cubicBezTo>
                    <a:pt x="49" y="8256"/>
                    <a:pt x="1" y="8863"/>
                    <a:pt x="108" y="9459"/>
                  </a:cubicBezTo>
                  <a:cubicBezTo>
                    <a:pt x="144" y="9578"/>
                    <a:pt x="168" y="9709"/>
                    <a:pt x="215" y="9828"/>
                  </a:cubicBezTo>
                  <a:cubicBezTo>
                    <a:pt x="271" y="9973"/>
                    <a:pt x="389" y="10055"/>
                    <a:pt x="541" y="10055"/>
                  </a:cubicBezTo>
                  <a:cubicBezTo>
                    <a:pt x="552" y="10055"/>
                    <a:pt x="562" y="10055"/>
                    <a:pt x="572" y="10054"/>
                  </a:cubicBezTo>
                  <a:cubicBezTo>
                    <a:pt x="656" y="10042"/>
                    <a:pt x="751" y="9995"/>
                    <a:pt x="811" y="9935"/>
                  </a:cubicBezTo>
                  <a:cubicBezTo>
                    <a:pt x="870" y="9875"/>
                    <a:pt x="894" y="9768"/>
                    <a:pt x="882" y="9685"/>
                  </a:cubicBezTo>
                  <a:cubicBezTo>
                    <a:pt x="858" y="9578"/>
                    <a:pt x="834" y="9471"/>
                    <a:pt x="811" y="9375"/>
                  </a:cubicBezTo>
                  <a:cubicBezTo>
                    <a:pt x="763" y="9173"/>
                    <a:pt x="751" y="8983"/>
                    <a:pt x="751" y="8792"/>
                  </a:cubicBezTo>
                  <a:cubicBezTo>
                    <a:pt x="763" y="8578"/>
                    <a:pt x="799" y="8363"/>
                    <a:pt x="858" y="8161"/>
                  </a:cubicBezTo>
                  <a:cubicBezTo>
                    <a:pt x="930" y="7923"/>
                    <a:pt x="1037" y="7709"/>
                    <a:pt x="1168" y="7482"/>
                  </a:cubicBezTo>
                  <a:cubicBezTo>
                    <a:pt x="1334" y="7232"/>
                    <a:pt x="1537" y="6994"/>
                    <a:pt x="1763" y="6768"/>
                  </a:cubicBezTo>
                  <a:cubicBezTo>
                    <a:pt x="2025" y="6530"/>
                    <a:pt x="2323" y="6316"/>
                    <a:pt x="2656" y="6137"/>
                  </a:cubicBezTo>
                  <a:cubicBezTo>
                    <a:pt x="2942" y="5994"/>
                    <a:pt x="3251" y="5875"/>
                    <a:pt x="3561" y="5804"/>
                  </a:cubicBezTo>
                  <a:cubicBezTo>
                    <a:pt x="3716" y="5768"/>
                    <a:pt x="3859" y="5744"/>
                    <a:pt x="4025" y="5720"/>
                  </a:cubicBezTo>
                  <a:cubicBezTo>
                    <a:pt x="4109" y="5708"/>
                    <a:pt x="4204" y="5708"/>
                    <a:pt x="4287" y="5708"/>
                  </a:cubicBezTo>
                  <a:lnTo>
                    <a:pt x="4561" y="5708"/>
                  </a:lnTo>
                  <a:cubicBezTo>
                    <a:pt x="4728" y="5696"/>
                    <a:pt x="4859" y="5506"/>
                    <a:pt x="4787" y="5351"/>
                  </a:cubicBezTo>
                  <a:cubicBezTo>
                    <a:pt x="4728" y="5232"/>
                    <a:pt x="4692" y="5101"/>
                    <a:pt x="4644" y="4970"/>
                  </a:cubicBezTo>
                  <a:cubicBezTo>
                    <a:pt x="4585" y="4732"/>
                    <a:pt x="4573" y="4470"/>
                    <a:pt x="4573" y="4220"/>
                  </a:cubicBezTo>
                  <a:cubicBezTo>
                    <a:pt x="4585" y="3934"/>
                    <a:pt x="4632" y="3672"/>
                    <a:pt x="4704" y="3398"/>
                  </a:cubicBezTo>
                  <a:cubicBezTo>
                    <a:pt x="4799" y="3101"/>
                    <a:pt x="4930" y="2803"/>
                    <a:pt x="5097" y="2541"/>
                  </a:cubicBezTo>
                  <a:cubicBezTo>
                    <a:pt x="5299" y="2232"/>
                    <a:pt x="5537" y="1934"/>
                    <a:pt x="5811" y="1672"/>
                  </a:cubicBezTo>
                  <a:cubicBezTo>
                    <a:pt x="6133" y="1374"/>
                    <a:pt x="6514" y="1112"/>
                    <a:pt x="6895" y="898"/>
                  </a:cubicBezTo>
                  <a:cubicBezTo>
                    <a:pt x="7264" y="708"/>
                    <a:pt x="7657" y="565"/>
                    <a:pt x="8073" y="458"/>
                  </a:cubicBezTo>
                  <a:cubicBezTo>
                    <a:pt x="8407" y="374"/>
                    <a:pt x="8760" y="336"/>
                    <a:pt x="9114" y="336"/>
                  </a:cubicBezTo>
                  <a:cubicBezTo>
                    <a:pt x="9164" y="336"/>
                    <a:pt x="9214" y="337"/>
                    <a:pt x="9264" y="339"/>
                  </a:cubicBezTo>
                  <a:lnTo>
                    <a:pt x="9216" y="339"/>
                  </a:lnTo>
                  <a:cubicBezTo>
                    <a:pt x="9514" y="350"/>
                    <a:pt x="9812" y="386"/>
                    <a:pt x="10109" y="470"/>
                  </a:cubicBezTo>
                  <a:cubicBezTo>
                    <a:pt x="10116" y="470"/>
                    <a:pt x="10123" y="471"/>
                    <a:pt x="10130" y="471"/>
                  </a:cubicBezTo>
                  <a:cubicBezTo>
                    <a:pt x="10217" y="471"/>
                    <a:pt x="10290" y="405"/>
                    <a:pt x="10312" y="339"/>
                  </a:cubicBezTo>
                  <a:cubicBezTo>
                    <a:pt x="10324" y="243"/>
                    <a:pt x="10264" y="172"/>
                    <a:pt x="10169" y="148"/>
                  </a:cubicBezTo>
                  <a:cubicBezTo>
                    <a:pt x="9812" y="53"/>
                    <a:pt x="9454" y="5"/>
                    <a:pt x="9085" y="5"/>
                  </a:cubicBezTo>
                  <a:cubicBezTo>
                    <a:pt x="9012" y="2"/>
                    <a:pt x="8939" y="0"/>
                    <a:pt x="8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1746539" y="1992402"/>
              <a:ext cx="181193" cy="195142"/>
            </a:xfrm>
            <a:custGeom>
              <a:avLst/>
              <a:gdLst/>
              <a:ahLst/>
              <a:cxnLst/>
              <a:rect l="l" t="t" r="r" b="b"/>
              <a:pathLst>
                <a:path w="5014" h="5400" extrusionOk="0">
                  <a:moveTo>
                    <a:pt x="4073" y="2232"/>
                  </a:moveTo>
                  <a:cubicBezTo>
                    <a:pt x="4072" y="2243"/>
                    <a:pt x="4061" y="2243"/>
                    <a:pt x="4061" y="2267"/>
                  </a:cubicBezTo>
                  <a:cubicBezTo>
                    <a:pt x="4061" y="2255"/>
                    <a:pt x="4072" y="2243"/>
                    <a:pt x="4073" y="2232"/>
                  </a:cubicBezTo>
                  <a:close/>
                  <a:moveTo>
                    <a:pt x="4798" y="0"/>
                  </a:moveTo>
                  <a:cubicBezTo>
                    <a:pt x="4722" y="0"/>
                    <a:pt x="4668" y="65"/>
                    <a:pt x="4668" y="148"/>
                  </a:cubicBezTo>
                  <a:cubicBezTo>
                    <a:pt x="4656" y="362"/>
                    <a:pt x="4620" y="600"/>
                    <a:pt x="4584" y="827"/>
                  </a:cubicBezTo>
                  <a:cubicBezTo>
                    <a:pt x="4477" y="1303"/>
                    <a:pt x="4311" y="1779"/>
                    <a:pt x="4084" y="2231"/>
                  </a:cubicBezTo>
                  <a:cubicBezTo>
                    <a:pt x="3882" y="2648"/>
                    <a:pt x="3608" y="3017"/>
                    <a:pt x="3299" y="3374"/>
                  </a:cubicBezTo>
                  <a:cubicBezTo>
                    <a:pt x="3049" y="3636"/>
                    <a:pt x="2751" y="3886"/>
                    <a:pt x="2441" y="4101"/>
                  </a:cubicBezTo>
                  <a:cubicBezTo>
                    <a:pt x="2144" y="4279"/>
                    <a:pt x="1822" y="4422"/>
                    <a:pt x="1513" y="4529"/>
                  </a:cubicBezTo>
                  <a:cubicBezTo>
                    <a:pt x="1203" y="4637"/>
                    <a:pt x="870" y="4684"/>
                    <a:pt x="548" y="4708"/>
                  </a:cubicBezTo>
                  <a:lnTo>
                    <a:pt x="382" y="4708"/>
                  </a:lnTo>
                  <a:cubicBezTo>
                    <a:pt x="298" y="4708"/>
                    <a:pt x="203" y="4720"/>
                    <a:pt x="132" y="4779"/>
                  </a:cubicBezTo>
                  <a:cubicBezTo>
                    <a:pt x="60" y="4839"/>
                    <a:pt x="12" y="4934"/>
                    <a:pt x="12" y="5018"/>
                  </a:cubicBezTo>
                  <a:cubicBezTo>
                    <a:pt x="1" y="5196"/>
                    <a:pt x="143" y="5375"/>
                    <a:pt x="322" y="5399"/>
                  </a:cubicBezTo>
                  <a:cubicBezTo>
                    <a:pt x="348" y="5399"/>
                    <a:pt x="375" y="5399"/>
                    <a:pt x="401" y="5399"/>
                  </a:cubicBezTo>
                  <a:cubicBezTo>
                    <a:pt x="1005" y="5399"/>
                    <a:pt x="1595" y="5268"/>
                    <a:pt x="2120" y="5006"/>
                  </a:cubicBezTo>
                  <a:cubicBezTo>
                    <a:pt x="2656" y="4744"/>
                    <a:pt x="3120" y="4351"/>
                    <a:pt x="3525" y="3910"/>
                  </a:cubicBezTo>
                  <a:cubicBezTo>
                    <a:pt x="3906" y="3470"/>
                    <a:pt x="4227" y="2958"/>
                    <a:pt x="4465" y="2422"/>
                  </a:cubicBezTo>
                  <a:cubicBezTo>
                    <a:pt x="4704" y="1886"/>
                    <a:pt x="4858" y="1315"/>
                    <a:pt x="4954" y="731"/>
                  </a:cubicBezTo>
                  <a:cubicBezTo>
                    <a:pt x="4977" y="553"/>
                    <a:pt x="5001" y="362"/>
                    <a:pt x="5013" y="184"/>
                  </a:cubicBezTo>
                  <a:cubicBezTo>
                    <a:pt x="5013" y="100"/>
                    <a:pt x="4954" y="5"/>
                    <a:pt x="4846" y="5"/>
                  </a:cubicBezTo>
                  <a:lnTo>
                    <a:pt x="4835" y="5"/>
                  </a:lnTo>
                  <a:cubicBezTo>
                    <a:pt x="4822" y="2"/>
                    <a:pt x="4810" y="0"/>
                    <a:pt x="4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1550343" y="2163807"/>
              <a:ext cx="143321" cy="189360"/>
            </a:xfrm>
            <a:custGeom>
              <a:avLst/>
              <a:gdLst/>
              <a:ahLst/>
              <a:cxnLst/>
              <a:rect l="l" t="t" r="r" b="b"/>
              <a:pathLst>
                <a:path w="3966" h="5240" extrusionOk="0">
                  <a:moveTo>
                    <a:pt x="3703" y="1"/>
                  </a:moveTo>
                  <a:cubicBezTo>
                    <a:pt x="3608" y="13"/>
                    <a:pt x="3548" y="96"/>
                    <a:pt x="3572" y="191"/>
                  </a:cubicBezTo>
                  <a:cubicBezTo>
                    <a:pt x="3596" y="346"/>
                    <a:pt x="3608" y="477"/>
                    <a:pt x="3608" y="620"/>
                  </a:cubicBezTo>
                  <a:cubicBezTo>
                    <a:pt x="3632" y="1001"/>
                    <a:pt x="3596" y="1370"/>
                    <a:pt x="3513" y="1739"/>
                  </a:cubicBezTo>
                  <a:lnTo>
                    <a:pt x="3513" y="1751"/>
                  </a:lnTo>
                  <a:cubicBezTo>
                    <a:pt x="3429" y="2096"/>
                    <a:pt x="3310" y="2430"/>
                    <a:pt x="3167" y="2727"/>
                  </a:cubicBezTo>
                  <a:cubicBezTo>
                    <a:pt x="3013" y="3001"/>
                    <a:pt x="2834" y="3263"/>
                    <a:pt x="2632" y="3501"/>
                  </a:cubicBezTo>
                  <a:cubicBezTo>
                    <a:pt x="2441" y="3704"/>
                    <a:pt x="2215" y="3882"/>
                    <a:pt x="1977" y="4037"/>
                  </a:cubicBezTo>
                  <a:cubicBezTo>
                    <a:pt x="1739" y="4180"/>
                    <a:pt x="1501" y="4299"/>
                    <a:pt x="1227" y="4394"/>
                  </a:cubicBezTo>
                  <a:cubicBezTo>
                    <a:pt x="917" y="4477"/>
                    <a:pt x="596" y="4537"/>
                    <a:pt x="274" y="4549"/>
                  </a:cubicBezTo>
                  <a:cubicBezTo>
                    <a:pt x="215" y="4573"/>
                    <a:pt x="155" y="4585"/>
                    <a:pt x="119" y="4632"/>
                  </a:cubicBezTo>
                  <a:cubicBezTo>
                    <a:pt x="36" y="4692"/>
                    <a:pt x="0" y="4775"/>
                    <a:pt x="0" y="4870"/>
                  </a:cubicBezTo>
                  <a:cubicBezTo>
                    <a:pt x="0" y="4954"/>
                    <a:pt x="12" y="5037"/>
                    <a:pt x="72" y="5120"/>
                  </a:cubicBezTo>
                  <a:cubicBezTo>
                    <a:pt x="131" y="5180"/>
                    <a:pt x="215" y="5239"/>
                    <a:pt x="310" y="5239"/>
                  </a:cubicBezTo>
                  <a:cubicBezTo>
                    <a:pt x="619" y="5228"/>
                    <a:pt x="929" y="5192"/>
                    <a:pt x="1227" y="5108"/>
                  </a:cubicBezTo>
                  <a:cubicBezTo>
                    <a:pt x="1512" y="5025"/>
                    <a:pt x="1774" y="4906"/>
                    <a:pt x="2036" y="4775"/>
                  </a:cubicBezTo>
                  <a:cubicBezTo>
                    <a:pt x="2274" y="4632"/>
                    <a:pt x="2513" y="4466"/>
                    <a:pt x="2703" y="4275"/>
                  </a:cubicBezTo>
                  <a:cubicBezTo>
                    <a:pt x="2894" y="4073"/>
                    <a:pt x="3072" y="3846"/>
                    <a:pt x="3227" y="3632"/>
                  </a:cubicBezTo>
                  <a:cubicBezTo>
                    <a:pt x="3525" y="3168"/>
                    <a:pt x="3727" y="2632"/>
                    <a:pt x="3846" y="2096"/>
                  </a:cubicBezTo>
                  <a:cubicBezTo>
                    <a:pt x="3965" y="1549"/>
                    <a:pt x="3965" y="989"/>
                    <a:pt x="3906" y="441"/>
                  </a:cubicBezTo>
                  <a:cubicBezTo>
                    <a:pt x="3894" y="334"/>
                    <a:pt x="3882" y="251"/>
                    <a:pt x="3858" y="144"/>
                  </a:cubicBezTo>
                  <a:cubicBezTo>
                    <a:pt x="3846" y="72"/>
                    <a:pt x="3775" y="13"/>
                    <a:pt x="3703" y="13"/>
                  </a:cubicBezTo>
                  <a:cubicBezTo>
                    <a:pt x="3715" y="1"/>
                    <a:pt x="3703" y="1"/>
                    <a:pt x="3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1760308" y="1963744"/>
              <a:ext cx="116218" cy="101583"/>
            </a:xfrm>
            <a:custGeom>
              <a:avLst/>
              <a:gdLst/>
              <a:ahLst/>
              <a:cxnLst/>
              <a:rect l="l" t="t" r="r" b="b"/>
              <a:pathLst>
                <a:path w="3216" h="2811" extrusionOk="0">
                  <a:moveTo>
                    <a:pt x="3072" y="0"/>
                  </a:moveTo>
                  <a:cubicBezTo>
                    <a:pt x="3037" y="0"/>
                    <a:pt x="2977" y="24"/>
                    <a:pt x="2965" y="84"/>
                  </a:cubicBezTo>
                  <a:cubicBezTo>
                    <a:pt x="2919" y="293"/>
                    <a:pt x="2849" y="480"/>
                    <a:pt x="2768" y="656"/>
                  </a:cubicBezTo>
                  <a:lnTo>
                    <a:pt x="2768" y="656"/>
                  </a:lnTo>
                  <a:cubicBezTo>
                    <a:pt x="2662" y="853"/>
                    <a:pt x="2533" y="1028"/>
                    <a:pt x="2382" y="1191"/>
                  </a:cubicBezTo>
                  <a:cubicBezTo>
                    <a:pt x="2298" y="1298"/>
                    <a:pt x="2191" y="1381"/>
                    <a:pt x="2084" y="1477"/>
                  </a:cubicBezTo>
                  <a:cubicBezTo>
                    <a:pt x="1992" y="1557"/>
                    <a:pt x="1877" y="1649"/>
                    <a:pt x="1762" y="1720"/>
                  </a:cubicBezTo>
                  <a:lnTo>
                    <a:pt x="1762" y="1720"/>
                  </a:lnTo>
                  <a:cubicBezTo>
                    <a:pt x="1762" y="1719"/>
                    <a:pt x="1763" y="1717"/>
                    <a:pt x="1763" y="1715"/>
                  </a:cubicBezTo>
                  <a:lnTo>
                    <a:pt x="1763" y="1715"/>
                  </a:lnTo>
                  <a:cubicBezTo>
                    <a:pt x="1763" y="1715"/>
                    <a:pt x="1751" y="1715"/>
                    <a:pt x="1751" y="1727"/>
                  </a:cubicBezTo>
                  <a:cubicBezTo>
                    <a:pt x="1727" y="1727"/>
                    <a:pt x="1727" y="1739"/>
                    <a:pt x="1715" y="1739"/>
                  </a:cubicBezTo>
                  <a:lnTo>
                    <a:pt x="1727" y="1727"/>
                  </a:lnTo>
                  <a:lnTo>
                    <a:pt x="1727" y="1727"/>
                  </a:lnTo>
                  <a:cubicBezTo>
                    <a:pt x="1453" y="1905"/>
                    <a:pt x="1155" y="2036"/>
                    <a:pt x="822" y="2155"/>
                  </a:cubicBezTo>
                  <a:cubicBezTo>
                    <a:pt x="632" y="2215"/>
                    <a:pt x="441" y="2262"/>
                    <a:pt x="239" y="2286"/>
                  </a:cubicBezTo>
                  <a:cubicBezTo>
                    <a:pt x="96" y="2310"/>
                    <a:pt x="1" y="2465"/>
                    <a:pt x="36" y="2608"/>
                  </a:cubicBezTo>
                  <a:cubicBezTo>
                    <a:pt x="48" y="2679"/>
                    <a:pt x="96" y="2739"/>
                    <a:pt x="143" y="2763"/>
                  </a:cubicBezTo>
                  <a:cubicBezTo>
                    <a:pt x="179" y="2798"/>
                    <a:pt x="227" y="2810"/>
                    <a:pt x="274" y="2810"/>
                  </a:cubicBezTo>
                  <a:cubicBezTo>
                    <a:pt x="322" y="2810"/>
                    <a:pt x="358" y="2810"/>
                    <a:pt x="405" y="2786"/>
                  </a:cubicBezTo>
                  <a:cubicBezTo>
                    <a:pt x="1048" y="2560"/>
                    <a:pt x="1691" y="2310"/>
                    <a:pt x="2191" y="1846"/>
                  </a:cubicBezTo>
                  <a:cubicBezTo>
                    <a:pt x="2441" y="1620"/>
                    <a:pt x="2656" y="1381"/>
                    <a:pt x="2834" y="1096"/>
                  </a:cubicBezTo>
                  <a:cubicBezTo>
                    <a:pt x="3013" y="798"/>
                    <a:pt x="3132" y="465"/>
                    <a:pt x="3203" y="131"/>
                  </a:cubicBezTo>
                  <a:cubicBezTo>
                    <a:pt x="3215" y="72"/>
                    <a:pt x="3180" y="24"/>
                    <a:pt x="3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1986210" y="2005050"/>
              <a:ext cx="103281" cy="60530"/>
            </a:xfrm>
            <a:custGeom>
              <a:avLst/>
              <a:gdLst/>
              <a:ahLst/>
              <a:cxnLst/>
              <a:rect l="l" t="t" r="r" b="b"/>
              <a:pathLst>
                <a:path w="2858" h="1675" extrusionOk="0">
                  <a:moveTo>
                    <a:pt x="191" y="0"/>
                  </a:moveTo>
                  <a:cubicBezTo>
                    <a:pt x="155" y="0"/>
                    <a:pt x="119" y="0"/>
                    <a:pt x="108" y="12"/>
                  </a:cubicBezTo>
                  <a:cubicBezTo>
                    <a:pt x="36" y="60"/>
                    <a:pt x="0" y="155"/>
                    <a:pt x="48" y="227"/>
                  </a:cubicBezTo>
                  <a:cubicBezTo>
                    <a:pt x="167" y="429"/>
                    <a:pt x="322" y="619"/>
                    <a:pt x="500" y="786"/>
                  </a:cubicBezTo>
                  <a:cubicBezTo>
                    <a:pt x="679" y="953"/>
                    <a:pt x="881" y="1084"/>
                    <a:pt x="1096" y="1203"/>
                  </a:cubicBezTo>
                  <a:cubicBezTo>
                    <a:pt x="1310" y="1322"/>
                    <a:pt x="1548" y="1405"/>
                    <a:pt x="1786" y="1477"/>
                  </a:cubicBezTo>
                  <a:cubicBezTo>
                    <a:pt x="2024" y="1548"/>
                    <a:pt x="2263" y="1608"/>
                    <a:pt x="2501" y="1667"/>
                  </a:cubicBezTo>
                  <a:cubicBezTo>
                    <a:pt x="2535" y="1672"/>
                    <a:pt x="2568" y="1675"/>
                    <a:pt x="2598" y="1675"/>
                  </a:cubicBezTo>
                  <a:cubicBezTo>
                    <a:pt x="2641" y="1675"/>
                    <a:pt x="2680" y="1669"/>
                    <a:pt x="2715" y="1655"/>
                  </a:cubicBezTo>
                  <a:cubicBezTo>
                    <a:pt x="2775" y="1620"/>
                    <a:pt x="2822" y="1560"/>
                    <a:pt x="2846" y="1489"/>
                  </a:cubicBezTo>
                  <a:cubicBezTo>
                    <a:pt x="2858" y="1417"/>
                    <a:pt x="2858" y="1346"/>
                    <a:pt x="2834" y="1286"/>
                  </a:cubicBezTo>
                  <a:cubicBezTo>
                    <a:pt x="2786" y="1191"/>
                    <a:pt x="2703" y="1143"/>
                    <a:pt x="2596" y="1131"/>
                  </a:cubicBezTo>
                  <a:cubicBezTo>
                    <a:pt x="2382" y="1119"/>
                    <a:pt x="2179" y="1108"/>
                    <a:pt x="1965" y="1060"/>
                  </a:cubicBezTo>
                  <a:cubicBezTo>
                    <a:pt x="1679" y="1000"/>
                    <a:pt x="1405" y="929"/>
                    <a:pt x="1143" y="810"/>
                  </a:cubicBezTo>
                  <a:cubicBezTo>
                    <a:pt x="1000" y="727"/>
                    <a:pt x="846" y="643"/>
                    <a:pt x="715" y="536"/>
                  </a:cubicBezTo>
                  <a:cubicBezTo>
                    <a:pt x="596" y="453"/>
                    <a:pt x="512" y="346"/>
                    <a:pt x="417" y="227"/>
                  </a:cubicBezTo>
                  <a:cubicBezTo>
                    <a:pt x="393" y="179"/>
                    <a:pt x="358" y="119"/>
                    <a:pt x="334" y="72"/>
                  </a:cubicBezTo>
                  <a:cubicBezTo>
                    <a:pt x="298" y="36"/>
                    <a:pt x="23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1099839" y="2808375"/>
              <a:ext cx="636381" cy="792568"/>
            </a:xfrm>
            <a:custGeom>
              <a:avLst/>
              <a:gdLst/>
              <a:ahLst/>
              <a:cxnLst/>
              <a:rect l="l" t="t" r="r" b="b"/>
              <a:pathLst>
                <a:path w="17610" h="21932" extrusionOk="0">
                  <a:moveTo>
                    <a:pt x="8978" y="1393"/>
                  </a:moveTo>
                  <a:lnTo>
                    <a:pt x="8978" y="1393"/>
                  </a:lnTo>
                  <a:cubicBezTo>
                    <a:pt x="8960" y="1402"/>
                    <a:pt x="8936" y="1404"/>
                    <a:pt x="8915" y="1410"/>
                  </a:cubicBezTo>
                  <a:lnTo>
                    <a:pt x="8915" y="1410"/>
                  </a:lnTo>
                  <a:cubicBezTo>
                    <a:pt x="8920" y="1407"/>
                    <a:pt x="8925" y="1405"/>
                    <a:pt x="8930" y="1405"/>
                  </a:cubicBezTo>
                  <a:lnTo>
                    <a:pt x="8978" y="1393"/>
                  </a:lnTo>
                  <a:close/>
                  <a:moveTo>
                    <a:pt x="12716" y="0"/>
                  </a:moveTo>
                  <a:cubicBezTo>
                    <a:pt x="12347" y="0"/>
                    <a:pt x="11942" y="36"/>
                    <a:pt x="11478" y="107"/>
                  </a:cubicBezTo>
                  <a:cubicBezTo>
                    <a:pt x="10883" y="203"/>
                    <a:pt x="10240" y="357"/>
                    <a:pt x="9609" y="572"/>
                  </a:cubicBezTo>
                  <a:cubicBezTo>
                    <a:pt x="8990" y="774"/>
                    <a:pt x="8382" y="1036"/>
                    <a:pt x="7787" y="1346"/>
                  </a:cubicBezTo>
                  <a:cubicBezTo>
                    <a:pt x="6656" y="1941"/>
                    <a:pt x="5596" y="2715"/>
                    <a:pt x="4644" y="3655"/>
                  </a:cubicBezTo>
                  <a:cubicBezTo>
                    <a:pt x="3727" y="4572"/>
                    <a:pt x="2953" y="5632"/>
                    <a:pt x="2322" y="6799"/>
                  </a:cubicBezTo>
                  <a:cubicBezTo>
                    <a:pt x="2167" y="7108"/>
                    <a:pt x="2001" y="7430"/>
                    <a:pt x="1870" y="7775"/>
                  </a:cubicBezTo>
                  <a:cubicBezTo>
                    <a:pt x="1834" y="7835"/>
                    <a:pt x="1822" y="7894"/>
                    <a:pt x="1834" y="7954"/>
                  </a:cubicBezTo>
                  <a:cubicBezTo>
                    <a:pt x="1405" y="8620"/>
                    <a:pt x="1036" y="9359"/>
                    <a:pt x="739" y="10156"/>
                  </a:cubicBezTo>
                  <a:cubicBezTo>
                    <a:pt x="262" y="11442"/>
                    <a:pt x="0" y="12835"/>
                    <a:pt x="0" y="14240"/>
                  </a:cubicBezTo>
                  <a:cubicBezTo>
                    <a:pt x="0" y="14954"/>
                    <a:pt x="60" y="15621"/>
                    <a:pt x="203" y="16228"/>
                  </a:cubicBezTo>
                  <a:cubicBezTo>
                    <a:pt x="334" y="16812"/>
                    <a:pt x="536" y="17371"/>
                    <a:pt x="822" y="17907"/>
                  </a:cubicBezTo>
                  <a:cubicBezTo>
                    <a:pt x="1334" y="18848"/>
                    <a:pt x="2120" y="19669"/>
                    <a:pt x="3132" y="20312"/>
                  </a:cubicBezTo>
                  <a:cubicBezTo>
                    <a:pt x="3572" y="20586"/>
                    <a:pt x="4084" y="20848"/>
                    <a:pt x="4668" y="21062"/>
                  </a:cubicBezTo>
                  <a:cubicBezTo>
                    <a:pt x="5168" y="21265"/>
                    <a:pt x="5739" y="21443"/>
                    <a:pt x="6335" y="21574"/>
                  </a:cubicBezTo>
                  <a:cubicBezTo>
                    <a:pt x="6882" y="21693"/>
                    <a:pt x="7466" y="21777"/>
                    <a:pt x="8121" y="21860"/>
                  </a:cubicBezTo>
                  <a:cubicBezTo>
                    <a:pt x="8656" y="21920"/>
                    <a:pt x="9133" y="21931"/>
                    <a:pt x="9561" y="21931"/>
                  </a:cubicBezTo>
                  <a:lnTo>
                    <a:pt x="9942" y="21931"/>
                  </a:lnTo>
                  <a:cubicBezTo>
                    <a:pt x="10538" y="21896"/>
                    <a:pt x="11061" y="21824"/>
                    <a:pt x="11526" y="21681"/>
                  </a:cubicBezTo>
                  <a:cubicBezTo>
                    <a:pt x="11764" y="21598"/>
                    <a:pt x="12002" y="21503"/>
                    <a:pt x="12240" y="21360"/>
                  </a:cubicBezTo>
                  <a:cubicBezTo>
                    <a:pt x="12443" y="21241"/>
                    <a:pt x="12669" y="21110"/>
                    <a:pt x="12907" y="20896"/>
                  </a:cubicBezTo>
                  <a:cubicBezTo>
                    <a:pt x="13443" y="20467"/>
                    <a:pt x="13859" y="19955"/>
                    <a:pt x="14169" y="19538"/>
                  </a:cubicBezTo>
                  <a:cubicBezTo>
                    <a:pt x="14574" y="18979"/>
                    <a:pt x="14943" y="18383"/>
                    <a:pt x="15300" y="17693"/>
                  </a:cubicBezTo>
                  <a:cubicBezTo>
                    <a:pt x="15931" y="16455"/>
                    <a:pt x="16431" y="15085"/>
                    <a:pt x="16824" y="13502"/>
                  </a:cubicBezTo>
                  <a:cubicBezTo>
                    <a:pt x="17110" y="12347"/>
                    <a:pt x="17312" y="11073"/>
                    <a:pt x="17467" y="9668"/>
                  </a:cubicBezTo>
                  <a:cubicBezTo>
                    <a:pt x="17562" y="8644"/>
                    <a:pt x="17610" y="7727"/>
                    <a:pt x="17610" y="6870"/>
                  </a:cubicBezTo>
                  <a:cubicBezTo>
                    <a:pt x="17598" y="5822"/>
                    <a:pt x="17503" y="4929"/>
                    <a:pt x="17324" y="4096"/>
                  </a:cubicBezTo>
                  <a:cubicBezTo>
                    <a:pt x="17134" y="3191"/>
                    <a:pt x="16812" y="2417"/>
                    <a:pt x="16372" y="1810"/>
                  </a:cubicBezTo>
                  <a:cubicBezTo>
                    <a:pt x="16133" y="1465"/>
                    <a:pt x="15872" y="1167"/>
                    <a:pt x="15574" y="941"/>
                  </a:cubicBezTo>
                  <a:cubicBezTo>
                    <a:pt x="15395" y="810"/>
                    <a:pt x="15229" y="691"/>
                    <a:pt x="15050" y="584"/>
                  </a:cubicBezTo>
                  <a:cubicBezTo>
                    <a:pt x="14871" y="476"/>
                    <a:pt x="14693" y="405"/>
                    <a:pt x="14467" y="322"/>
                  </a:cubicBezTo>
                  <a:cubicBezTo>
                    <a:pt x="14086" y="167"/>
                    <a:pt x="13633" y="84"/>
                    <a:pt x="13133" y="36"/>
                  </a:cubicBezTo>
                  <a:cubicBezTo>
                    <a:pt x="13002" y="24"/>
                    <a:pt x="12859" y="0"/>
                    <a:pt x="12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318839" y="2809640"/>
              <a:ext cx="417388" cy="791303"/>
            </a:xfrm>
            <a:custGeom>
              <a:avLst/>
              <a:gdLst/>
              <a:ahLst/>
              <a:cxnLst/>
              <a:rect l="l" t="t" r="r" b="b"/>
              <a:pathLst>
                <a:path w="11550" h="21897" extrusionOk="0">
                  <a:moveTo>
                    <a:pt x="7085" y="1"/>
                  </a:moveTo>
                  <a:cubicBezTo>
                    <a:pt x="6942" y="72"/>
                    <a:pt x="6764" y="168"/>
                    <a:pt x="6585" y="263"/>
                  </a:cubicBezTo>
                  <a:cubicBezTo>
                    <a:pt x="6287" y="441"/>
                    <a:pt x="6002" y="644"/>
                    <a:pt x="5716" y="846"/>
                  </a:cubicBezTo>
                  <a:cubicBezTo>
                    <a:pt x="5359" y="1132"/>
                    <a:pt x="5013" y="1430"/>
                    <a:pt x="4704" y="1751"/>
                  </a:cubicBezTo>
                  <a:cubicBezTo>
                    <a:pt x="4370" y="2085"/>
                    <a:pt x="4073" y="2442"/>
                    <a:pt x="3799" y="2799"/>
                  </a:cubicBezTo>
                  <a:cubicBezTo>
                    <a:pt x="2954" y="3894"/>
                    <a:pt x="2275" y="5121"/>
                    <a:pt x="1739" y="6395"/>
                  </a:cubicBezTo>
                  <a:lnTo>
                    <a:pt x="1739" y="6383"/>
                  </a:lnTo>
                  <a:cubicBezTo>
                    <a:pt x="1691" y="6490"/>
                    <a:pt x="1656" y="6609"/>
                    <a:pt x="1608" y="6716"/>
                  </a:cubicBezTo>
                  <a:cubicBezTo>
                    <a:pt x="1263" y="7573"/>
                    <a:pt x="977" y="8454"/>
                    <a:pt x="739" y="9347"/>
                  </a:cubicBezTo>
                  <a:cubicBezTo>
                    <a:pt x="525" y="10240"/>
                    <a:pt x="346" y="11133"/>
                    <a:pt x="203" y="12038"/>
                  </a:cubicBezTo>
                  <a:lnTo>
                    <a:pt x="203" y="12062"/>
                  </a:lnTo>
                  <a:cubicBezTo>
                    <a:pt x="84" y="12919"/>
                    <a:pt x="25" y="13788"/>
                    <a:pt x="13" y="14658"/>
                  </a:cubicBezTo>
                  <a:cubicBezTo>
                    <a:pt x="1" y="15479"/>
                    <a:pt x="48" y="16277"/>
                    <a:pt x="144" y="17086"/>
                  </a:cubicBezTo>
                  <a:lnTo>
                    <a:pt x="144" y="17098"/>
                  </a:lnTo>
                  <a:cubicBezTo>
                    <a:pt x="203" y="17539"/>
                    <a:pt x="287" y="17956"/>
                    <a:pt x="382" y="18372"/>
                  </a:cubicBezTo>
                  <a:cubicBezTo>
                    <a:pt x="489" y="18825"/>
                    <a:pt x="620" y="19277"/>
                    <a:pt x="798" y="19706"/>
                  </a:cubicBezTo>
                  <a:lnTo>
                    <a:pt x="798" y="19694"/>
                  </a:lnTo>
                  <a:cubicBezTo>
                    <a:pt x="894" y="19896"/>
                    <a:pt x="977" y="20099"/>
                    <a:pt x="1096" y="20301"/>
                  </a:cubicBezTo>
                  <a:cubicBezTo>
                    <a:pt x="1203" y="20480"/>
                    <a:pt x="1322" y="20658"/>
                    <a:pt x="1453" y="20825"/>
                  </a:cubicBezTo>
                  <a:cubicBezTo>
                    <a:pt x="1560" y="20968"/>
                    <a:pt x="1680" y="21111"/>
                    <a:pt x="1811" y="21230"/>
                  </a:cubicBezTo>
                  <a:cubicBezTo>
                    <a:pt x="1930" y="21349"/>
                    <a:pt x="2049" y="21468"/>
                    <a:pt x="2192" y="21551"/>
                  </a:cubicBezTo>
                  <a:cubicBezTo>
                    <a:pt x="2322" y="21658"/>
                    <a:pt x="2453" y="21742"/>
                    <a:pt x="2608" y="21837"/>
                  </a:cubicBezTo>
                  <a:cubicBezTo>
                    <a:pt x="2620" y="21849"/>
                    <a:pt x="2632" y="21849"/>
                    <a:pt x="2656" y="21861"/>
                  </a:cubicBezTo>
                  <a:cubicBezTo>
                    <a:pt x="2954" y="21885"/>
                    <a:pt x="3215" y="21896"/>
                    <a:pt x="3477" y="21896"/>
                  </a:cubicBezTo>
                  <a:cubicBezTo>
                    <a:pt x="3620" y="21896"/>
                    <a:pt x="3751" y="21896"/>
                    <a:pt x="3870" y="21873"/>
                  </a:cubicBezTo>
                  <a:cubicBezTo>
                    <a:pt x="4466" y="21861"/>
                    <a:pt x="4989" y="21777"/>
                    <a:pt x="5442" y="21623"/>
                  </a:cubicBezTo>
                  <a:cubicBezTo>
                    <a:pt x="5680" y="21551"/>
                    <a:pt x="5918" y="21444"/>
                    <a:pt x="6156" y="21313"/>
                  </a:cubicBezTo>
                  <a:cubicBezTo>
                    <a:pt x="6371" y="21194"/>
                    <a:pt x="6585" y="21063"/>
                    <a:pt x="6835" y="20849"/>
                  </a:cubicBezTo>
                  <a:cubicBezTo>
                    <a:pt x="7371" y="20420"/>
                    <a:pt x="7787" y="19896"/>
                    <a:pt x="8097" y="19480"/>
                  </a:cubicBezTo>
                  <a:cubicBezTo>
                    <a:pt x="8502" y="18932"/>
                    <a:pt x="8871" y="18325"/>
                    <a:pt x="9228" y="17634"/>
                  </a:cubicBezTo>
                  <a:cubicBezTo>
                    <a:pt x="9871" y="16396"/>
                    <a:pt x="10359" y="15027"/>
                    <a:pt x="10740" y="13455"/>
                  </a:cubicBezTo>
                  <a:cubicBezTo>
                    <a:pt x="11026" y="12288"/>
                    <a:pt x="11240" y="11038"/>
                    <a:pt x="11395" y="9609"/>
                  </a:cubicBezTo>
                  <a:cubicBezTo>
                    <a:pt x="11502" y="8597"/>
                    <a:pt x="11550" y="7680"/>
                    <a:pt x="11550" y="6811"/>
                  </a:cubicBezTo>
                  <a:cubicBezTo>
                    <a:pt x="11538" y="5775"/>
                    <a:pt x="11443" y="4882"/>
                    <a:pt x="11264" y="4049"/>
                  </a:cubicBezTo>
                  <a:cubicBezTo>
                    <a:pt x="11074" y="3144"/>
                    <a:pt x="10740" y="2370"/>
                    <a:pt x="10312" y="1751"/>
                  </a:cubicBezTo>
                  <a:cubicBezTo>
                    <a:pt x="10073" y="1418"/>
                    <a:pt x="9812" y="1120"/>
                    <a:pt x="9514" y="894"/>
                  </a:cubicBezTo>
                  <a:cubicBezTo>
                    <a:pt x="9335" y="739"/>
                    <a:pt x="9157" y="644"/>
                    <a:pt x="8990" y="537"/>
                  </a:cubicBezTo>
                  <a:cubicBezTo>
                    <a:pt x="8811" y="430"/>
                    <a:pt x="8633" y="346"/>
                    <a:pt x="8395" y="263"/>
                  </a:cubicBezTo>
                  <a:cubicBezTo>
                    <a:pt x="8002" y="120"/>
                    <a:pt x="7573" y="25"/>
                    <a:pt x="7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1325307" y="3427105"/>
              <a:ext cx="36" cy="47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lnTo>
                    <a:pt x="0" y="12"/>
                  </a:ln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1155348" y="2768768"/>
              <a:ext cx="564106" cy="359749"/>
            </a:xfrm>
            <a:custGeom>
              <a:avLst/>
              <a:gdLst/>
              <a:ahLst/>
              <a:cxnLst/>
              <a:rect l="l" t="t" r="r" b="b"/>
              <a:pathLst>
                <a:path w="15610" h="9955" extrusionOk="0">
                  <a:moveTo>
                    <a:pt x="10585" y="1"/>
                  </a:moveTo>
                  <a:cubicBezTo>
                    <a:pt x="10014" y="1"/>
                    <a:pt x="9418" y="48"/>
                    <a:pt x="8823" y="156"/>
                  </a:cubicBezTo>
                  <a:cubicBezTo>
                    <a:pt x="7692" y="334"/>
                    <a:pt x="6549" y="715"/>
                    <a:pt x="5418" y="1263"/>
                  </a:cubicBezTo>
                  <a:cubicBezTo>
                    <a:pt x="4346" y="1787"/>
                    <a:pt x="3358" y="2454"/>
                    <a:pt x="2489" y="3263"/>
                  </a:cubicBezTo>
                  <a:cubicBezTo>
                    <a:pt x="2072" y="3644"/>
                    <a:pt x="1679" y="4061"/>
                    <a:pt x="1346" y="4501"/>
                  </a:cubicBezTo>
                  <a:cubicBezTo>
                    <a:pt x="1143" y="4751"/>
                    <a:pt x="1001" y="4954"/>
                    <a:pt x="870" y="5168"/>
                  </a:cubicBezTo>
                  <a:cubicBezTo>
                    <a:pt x="727" y="5371"/>
                    <a:pt x="608" y="5597"/>
                    <a:pt x="512" y="5835"/>
                  </a:cubicBezTo>
                  <a:cubicBezTo>
                    <a:pt x="274" y="6371"/>
                    <a:pt x="119" y="6883"/>
                    <a:pt x="60" y="7383"/>
                  </a:cubicBezTo>
                  <a:cubicBezTo>
                    <a:pt x="0" y="7918"/>
                    <a:pt x="84" y="8419"/>
                    <a:pt x="310" y="8835"/>
                  </a:cubicBezTo>
                  <a:cubicBezTo>
                    <a:pt x="548" y="9288"/>
                    <a:pt x="1001" y="9645"/>
                    <a:pt x="1572" y="9835"/>
                  </a:cubicBezTo>
                  <a:cubicBezTo>
                    <a:pt x="1810" y="9931"/>
                    <a:pt x="2084" y="9954"/>
                    <a:pt x="2370" y="9954"/>
                  </a:cubicBezTo>
                  <a:lnTo>
                    <a:pt x="2489" y="9954"/>
                  </a:lnTo>
                  <a:cubicBezTo>
                    <a:pt x="2775" y="9943"/>
                    <a:pt x="3084" y="9883"/>
                    <a:pt x="3394" y="9776"/>
                  </a:cubicBezTo>
                  <a:cubicBezTo>
                    <a:pt x="3929" y="9597"/>
                    <a:pt x="4465" y="9300"/>
                    <a:pt x="5108" y="8823"/>
                  </a:cubicBezTo>
                  <a:cubicBezTo>
                    <a:pt x="5632" y="8442"/>
                    <a:pt x="6108" y="8026"/>
                    <a:pt x="6549" y="7621"/>
                  </a:cubicBezTo>
                  <a:cubicBezTo>
                    <a:pt x="6846" y="7347"/>
                    <a:pt x="7144" y="7085"/>
                    <a:pt x="7442" y="6799"/>
                  </a:cubicBezTo>
                  <a:lnTo>
                    <a:pt x="7811" y="6454"/>
                  </a:lnTo>
                  <a:cubicBezTo>
                    <a:pt x="8192" y="6121"/>
                    <a:pt x="8680" y="5692"/>
                    <a:pt x="9204" y="5263"/>
                  </a:cubicBezTo>
                  <a:lnTo>
                    <a:pt x="9204" y="5263"/>
                  </a:lnTo>
                  <a:lnTo>
                    <a:pt x="9180" y="5287"/>
                  </a:lnTo>
                  <a:cubicBezTo>
                    <a:pt x="9918" y="4740"/>
                    <a:pt x="10597" y="4323"/>
                    <a:pt x="11311" y="4001"/>
                  </a:cubicBezTo>
                  <a:cubicBezTo>
                    <a:pt x="11418" y="3954"/>
                    <a:pt x="11526" y="3918"/>
                    <a:pt x="11621" y="3882"/>
                  </a:cubicBezTo>
                  <a:cubicBezTo>
                    <a:pt x="11704" y="3858"/>
                    <a:pt x="11788" y="3835"/>
                    <a:pt x="11859" y="3823"/>
                  </a:cubicBezTo>
                  <a:cubicBezTo>
                    <a:pt x="12061" y="3775"/>
                    <a:pt x="12240" y="3751"/>
                    <a:pt x="12442" y="3728"/>
                  </a:cubicBezTo>
                  <a:lnTo>
                    <a:pt x="12692" y="3680"/>
                  </a:lnTo>
                  <a:cubicBezTo>
                    <a:pt x="13050" y="3620"/>
                    <a:pt x="13443" y="3561"/>
                    <a:pt x="13800" y="3466"/>
                  </a:cubicBezTo>
                  <a:cubicBezTo>
                    <a:pt x="14038" y="3406"/>
                    <a:pt x="14240" y="3347"/>
                    <a:pt x="14443" y="3275"/>
                  </a:cubicBezTo>
                  <a:cubicBezTo>
                    <a:pt x="14681" y="3180"/>
                    <a:pt x="14859" y="3096"/>
                    <a:pt x="15002" y="2989"/>
                  </a:cubicBezTo>
                  <a:cubicBezTo>
                    <a:pt x="15181" y="2870"/>
                    <a:pt x="15336" y="2727"/>
                    <a:pt x="15431" y="2561"/>
                  </a:cubicBezTo>
                  <a:cubicBezTo>
                    <a:pt x="15538" y="2394"/>
                    <a:pt x="15598" y="2192"/>
                    <a:pt x="15609" y="1965"/>
                  </a:cubicBezTo>
                  <a:cubicBezTo>
                    <a:pt x="15609" y="1942"/>
                    <a:pt x="15609" y="1894"/>
                    <a:pt x="15598" y="1858"/>
                  </a:cubicBezTo>
                  <a:cubicBezTo>
                    <a:pt x="15609" y="1823"/>
                    <a:pt x="15609" y="1775"/>
                    <a:pt x="15598" y="1727"/>
                  </a:cubicBezTo>
                  <a:cubicBezTo>
                    <a:pt x="15586" y="1656"/>
                    <a:pt x="15538" y="1608"/>
                    <a:pt x="15479" y="1561"/>
                  </a:cubicBezTo>
                  <a:cubicBezTo>
                    <a:pt x="14586" y="882"/>
                    <a:pt x="13490" y="406"/>
                    <a:pt x="12323" y="179"/>
                  </a:cubicBezTo>
                  <a:cubicBezTo>
                    <a:pt x="11776" y="60"/>
                    <a:pt x="11192" y="1"/>
                    <a:pt x="10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1489232" y="287291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8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1346376" y="3076849"/>
              <a:ext cx="32307" cy="56013"/>
            </a:xfrm>
            <a:custGeom>
              <a:avLst/>
              <a:gdLst/>
              <a:ahLst/>
              <a:cxnLst/>
              <a:rect l="l" t="t" r="r" b="b"/>
              <a:pathLst>
                <a:path w="894" h="1550" extrusionOk="0">
                  <a:moveTo>
                    <a:pt x="596" y="1"/>
                  </a:moveTo>
                  <a:cubicBezTo>
                    <a:pt x="477" y="1"/>
                    <a:pt x="370" y="84"/>
                    <a:pt x="346" y="203"/>
                  </a:cubicBezTo>
                  <a:cubicBezTo>
                    <a:pt x="227" y="525"/>
                    <a:pt x="120" y="870"/>
                    <a:pt x="25" y="1215"/>
                  </a:cubicBezTo>
                  <a:cubicBezTo>
                    <a:pt x="1" y="1346"/>
                    <a:pt x="72" y="1489"/>
                    <a:pt x="203" y="1537"/>
                  </a:cubicBezTo>
                  <a:cubicBezTo>
                    <a:pt x="229" y="1545"/>
                    <a:pt x="254" y="1549"/>
                    <a:pt x="279" y="1549"/>
                  </a:cubicBezTo>
                  <a:cubicBezTo>
                    <a:pt x="394" y="1549"/>
                    <a:pt x="497" y="1466"/>
                    <a:pt x="537" y="1358"/>
                  </a:cubicBezTo>
                  <a:cubicBezTo>
                    <a:pt x="620" y="1013"/>
                    <a:pt x="727" y="679"/>
                    <a:pt x="846" y="346"/>
                  </a:cubicBezTo>
                  <a:cubicBezTo>
                    <a:pt x="894" y="215"/>
                    <a:pt x="787" y="60"/>
                    <a:pt x="668" y="25"/>
                  </a:cubicBezTo>
                  <a:cubicBezTo>
                    <a:pt x="644" y="25"/>
                    <a:pt x="620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324874" y="3153861"/>
              <a:ext cx="31006" cy="58398"/>
            </a:xfrm>
            <a:custGeom>
              <a:avLst/>
              <a:gdLst/>
              <a:ahLst/>
              <a:cxnLst/>
              <a:rect l="l" t="t" r="r" b="b"/>
              <a:pathLst>
                <a:path w="858" h="1616" extrusionOk="0">
                  <a:moveTo>
                    <a:pt x="560" y="1"/>
                  </a:moveTo>
                  <a:cubicBezTo>
                    <a:pt x="501" y="1"/>
                    <a:pt x="465" y="13"/>
                    <a:pt x="417" y="49"/>
                  </a:cubicBezTo>
                  <a:cubicBezTo>
                    <a:pt x="358" y="72"/>
                    <a:pt x="310" y="132"/>
                    <a:pt x="298" y="215"/>
                  </a:cubicBezTo>
                  <a:cubicBezTo>
                    <a:pt x="179" y="572"/>
                    <a:pt x="84" y="930"/>
                    <a:pt x="12" y="1287"/>
                  </a:cubicBezTo>
                  <a:cubicBezTo>
                    <a:pt x="0" y="1358"/>
                    <a:pt x="0" y="1418"/>
                    <a:pt x="36" y="1489"/>
                  </a:cubicBezTo>
                  <a:cubicBezTo>
                    <a:pt x="72" y="1549"/>
                    <a:pt x="131" y="1596"/>
                    <a:pt x="203" y="1608"/>
                  </a:cubicBezTo>
                  <a:cubicBezTo>
                    <a:pt x="229" y="1613"/>
                    <a:pt x="257" y="1615"/>
                    <a:pt x="284" y="1615"/>
                  </a:cubicBezTo>
                  <a:cubicBezTo>
                    <a:pt x="332" y="1615"/>
                    <a:pt x="379" y="1607"/>
                    <a:pt x="417" y="1584"/>
                  </a:cubicBezTo>
                  <a:cubicBezTo>
                    <a:pt x="477" y="1549"/>
                    <a:pt x="512" y="1489"/>
                    <a:pt x="536" y="1418"/>
                  </a:cubicBezTo>
                  <a:cubicBezTo>
                    <a:pt x="596" y="1049"/>
                    <a:pt x="679" y="691"/>
                    <a:pt x="822" y="346"/>
                  </a:cubicBezTo>
                  <a:cubicBezTo>
                    <a:pt x="858" y="215"/>
                    <a:pt x="762" y="60"/>
                    <a:pt x="643" y="13"/>
                  </a:cubicBezTo>
                  <a:cubicBezTo>
                    <a:pt x="608" y="13"/>
                    <a:pt x="596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1314104" y="3233474"/>
              <a:ext cx="24574" cy="61578"/>
            </a:xfrm>
            <a:custGeom>
              <a:avLst/>
              <a:gdLst/>
              <a:ahLst/>
              <a:cxnLst/>
              <a:rect l="l" t="t" r="r" b="b"/>
              <a:pathLst>
                <a:path w="680" h="1704" extrusionOk="0">
                  <a:moveTo>
                    <a:pt x="406" y="1"/>
                  </a:moveTo>
                  <a:cubicBezTo>
                    <a:pt x="370" y="12"/>
                    <a:pt x="322" y="36"/>
                    <a:pt x="287" y="48"/>
                  </a:cubicBezTo>
                  <a:cubicBezTo>
                    <a:pt x="227" y="72"/>
                    <a:pt x="179" y="132"/>
                    <a:pt x="167" y="215"/>
                  </a:cubicBezTo>
                  <a:cubicBezTo>
                    <a:pt x="84" y="608"/>
                    <a:pt x="37" y="1025"/>
                    <a:pt x="13" y="1429"/>
                  </a:cubicBezTo>
                  <a:cubicBezTo>
                    <a:pt x="1" y="1584"/>
                    <a:pt x="144" y="1703"/>
                    <a:pt x="287" y="1703"/>
                  </a:cubicBezTo>
                  <a:cubicBezTo>
                    <a:pt x="358" y="1703"/>
                    <a:pt x="418" y="1667"/>
                    <a:pt x="477" y="1620"/>
                  </a:cubicBezTo>
                  <a:cubicBezTo>
                    <a:pt x="537" y="1560"/>
                    <a:pt x="548" y="1501"/>
                    <a:pt x="548" y="1429"/>
                  </a:cubicBezTo>
                  <a:cubicBezTo>
                    <a:pt x="560" y="1167"/>
                    <a:pt x="596" y="905"/>
                    <a:pt x="620" y="644"/>
                  </a:cubicBezTo>
                  <a:cubicBezTo>
                    <a:pt x="644" y="536"/>
                    <a:pt x="656" y="453"/>
                    <a:pt x="668" y="346"/>
                  </a:cubicBezTo>
                  <a:cubicBezTo>
                    <a:pt x="679" y="274"/>
                    <a:pt x="679" y="215"/>
                    <a:pt x="644" y="132"/>
                  </a:cubicBezTo>
                  <a:cubicBezTo>
                    <a:pt x="608" y="72"/>
                    <a:pt x="548" y="36"/>
                    <a:pt x="477" y="12"/>
                  </a:cubicBezTo>
                  <a:cubicBezTo>
                    <a:pt x="441" y="12"/>
                    <a:pt x="42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312406" y="3319086"/>
              <a:ext cx="19803" cy="45642"/>
            </a:xfrm>
            <a:custGeom>
              <a:avLst/>
              <a:gdLst/>
              <a:ahLst/>
              <a:cxnLst/>
              <a:rect l="l" t="t" r="r" b="b"/>
              <a:pathLst>
                <a:path w="548" h="1263" extrusionOk="0">
                  <a:moveTo>
                    <a:pt x="286" y="1"/>
                  </a:moveTo>
                  <a:cubicBezTo>
                    <a:pt x="131" y="1"/>
                    <a:pt x="36" y="120"/>
                    <a:pt x="12" y="263"/>
                  </a:cubicBezTo>
                  <a:cubicBezTo>
                    <a:pt x="0" y="501"/>
                    <a:pt x="0" y="763"/>
                    <a:pt x="0" y="1001"/>
                  </a:cubicBezTo>
                  <a:cubicBezTo>
                    <a:pt x="0" y="1144"/>
                    <a:pt x="119" y="1263"/>
                    <a:pt x="274" y="1263"/>
                  </a:cubicBezTo>
                  <a:cubicBezTo>
                    <a:pt x="417" y="1263"/>
                    <a:pt x="536" y="1144"/>
                    <a:pt x="536" y="1001"/>
                  </a:cubicBezTo>
                  <a:cubicBezTo>
                    <a:pt x="536" y="763"/>
                    <a:pt x="536" y="501"/>
                    <a:pt x="548" y="263"/>
                  </a:cubicBezTo>
                  <a:cubicBezTo>
                    <a:pt x="548" y="120"/>
                    <a:pt x="429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1314104" y="3392665"/>
              <a:ext cx="21972" cy="47376"/>
            </a:xfrm>
            <a:custGeom>
              <a:avLst/>
              <a:gdLst/>
              <a:ahLst/>
              <a:cxnLst/>
              <a:rect l="l" t="t" r="r" b="b"/>
              <a:pathLst>
                <a:path w="608" h="1311" extrusionOk="0">
                  <a:moveTo>
                    <a:pt x="263" y="1"/>
                  </a:moveTo>
                  <a:cubicBezTo>
                    <a:pt x="132" y="13"/>
                    <a:pt x="1" y="132"/>
                    <a:pt x="1" y="275"/>
                  </a:cubicBezTo>
                  <a:cubicBezTo>
                    <a:pt x="13" y="525"/>
                    <a:pt x="25" y="775"/>
                    <a:pt x="60" y="1049"/>
                  </a:cubicBezTo>
                  <a:cubicBezTo>
                    <a:pt x="72" y="1120"/>
                    <a:pt x="84" y="1180"/>
                    <a:pt x="132" y="1239"/>
                  </a:cubicBezTo>
                  <a:cubicBezTo>
                    <a:pt x="179" y="1287"/>
                    <a:pt x="251" y="1311"/>
                    <a:pt x="322" y="1311"/>
                  </a:cubicBezTo>
                  <a:cubicBezTo>
                    <a:pt x="406" y="1311"/>
                    <a:pt x="465" y="1287"/>
                    <a:pt x="525" y="1239"/>
                  </a:cubicBezTo>
                  <a:cubicBezTo>
                    <a:pt x="560" y="1192"/>
                    <a:pt x="608" y="1120"/>
                    <a:pt x="596" y="1049"/>
                  </a:cubicBezTo>
                  <a:cubicBezTo>
                    <a:pt x="560" y="787"/>
                    <a:pt x="548" y="537"/>
                    <a:pt x="537" y="275"/>
                  </a:cubicBezTo>
                  <a:cubicBezTo>
                    <a:pt x="537" y="120"/>
                    <a:pt x="41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1327440" y="3469712"/>
              <a:ext cx="27573" cy="43293"/>
            </a:xfrm>
            <a:custGeom>
              <a:avLst/>
              <a:gdLst/>
              <a:ahLst/>
              <a:cxnLst/>
              <a:rect l="l" t="t" r="r" b="b"/>
              <a:pathLst>
                <a:path w="763" h="1198" extrusionOk="0">
                  <a:moveTo>
                    <a:pt x="287" y="0"/>
                  </a:moveTo>
                  <a:cubicBezTo>
                    <a:pt x="251" y="24"/>
                    <a:pt x="239" y="24"/>
                    <a:pt x="215" y="24"/>
                  </a:cubicBezTo>
                  <a:cubicBezTo>
                    <a:pt x="156" y="48"/>
                    <a:pt x="96" y="83"/>
                    <a:pt x="49" y="143"/>
                  </a:cubicBezTo>
                  <a:cubicBezTo>
                    <a:pt x="1" y="203"/>
                    <a:pt x="1" y="286"/>
                    <a:pt x="13" y="357"/>
                  </a:cubicBezTo>
                  <a:cubicBezTo>
                    <a:pt x="60" y="607"/>
                    <a:pt x="156" y="845"/>
                    <a:pt x="251" y="1072"/>
                  </a:cubicBezTo>
                  <a:cubicBezTo>
                    <a:pt x="287" y="1131"/>
                    <a:pt x="358" y="1179"/>
                    <a:pt x="418" y="1191"/>
                  </a:cubicBezTo>
                  <a:cubicBezTo>
                    <a:pt x="441" y="1195"/>
                    <a:pt x="467" y="1197"/>
                    <a:pt x="492" y="1197"/>
                  </a:cubicBezTo>
                  <a:cubicBezTo>
                    <a:pt x="542" y="1197"/>
                    <a:pt x="592" y="1187"/>
                    <a:pt x="632" y="1155"/>
                  </a:cubicBezTo>
                  <a:cubicBezTo>
                    <a:pt x="691" y="1131"/>
                    <a:pt x="727" y="1072"/>
                    <a:pt x="751" y="1000"/>
                  </a:cubicBezTo>
                  <a:cubicBezTo>
                    <a:pt x="763" y="917"/>
                    <a:pt x="751" y="857"/>
                    <a:pt x="715" y="786"/>
                  </a:cubicBezTo>
                  <a:cubicBezTo>
                    <a:pt x="715" y="774"/>
                    <a:pt x="703" y="762"/>
                    <a:pt x="703" y="738"/>
                  </a:cubicBezTo>
                  <a:cubicBezTo>
                    <a:pt x="632" y="560"/>
                    <a:pt x="584" y="381"/>
                    <a:pt x="537" y="191"/>
                  </a:cubicBezTo>
                  <a:cubicBezTo>
                    <a:pt x="513" y="72"/>
                    <a:pt x="394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1354544" y="3538954"/>
              <a:ext cx="38776" cy="42100"/>
            </a:xfrm>
            <a:custGeom>
              <a:avLst/>
              <a:gdLst/>
              <a:ahLst/>
              <a:cxnLst/>
              <a:rect l="l" t="t" r="r" b="b"/>
              <a:pathLst>
                <a:path w="1073" h="1165" extrusionOk="0">
                  <a:moveTo>
                    <a:pt x="299" y="1"/>
                  </a:moveTo>
                  <a:cubicBezTo>
                    <a:pt x="251" y="13"/>
                    <a:pt x="203" y="13"/>
                    <a:pt x="156" y="49"/>
                  </a:cubicBezTo>
                  <a:cubicBezTo>
                    <a:pt x="25" y="120"/>
                    <a:pt x="1" y="287"/>
                    <a:pt x="72" y="406"/>
                  </a:cubicBezTo>
                  <a:cubicBezTo>
                    <a:pt x="203" y="656"/>
                    <a:pt x="382" y="882"/>
                    <a:pt x="596" y="1084"/>
                  </a:cubicBezTo>
                  <a:cubicBezTo>
                    <a:pt x="644" y="1138"/>
                    <a:pt x="709" y="1165"/>
                    <a:pt x="776" y="1165"/>
                  </a:cubicBezTo>
                  <a:cubicBezTo>
                    <a:pt x="843" y="1165"/>
                    <a:pt x="912" y="1138"/>
                    <a:pt x="965" y="1084"/>
                  </a:cubicBezTo>
                  <a:cubicBezTo>
                    <a:pt x="1073" y="989"/>
                    <a:pt x="1073" y="823"/>
                    <a:pt x="965" y="715"/>
                  </a:cubicBezTo>
                  <a:cubicBezTo>
                    <a:pt x="870" y="644"/>
                    <a:pt x="799" y="549"/>
                    <a:pt x="727" y="465"/>
                  </a:cubicBezTo>
                  <a:cubicBezTo>
                    <a:pt x="656" y="358"/>
                    <a:pt x="572" y="251"/>
                    <a:pt x="513" y="132"/>
                  </a:cubicBezTo>
                  <a:cubicBezTo>
                    <a:pt x="477" y="49"/>
                    <a:pt x="382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2109696" y="3364549"/>
              <a:ext cx="202262" cy="181085"/>
            </a:xfrm>
            <a:custGeom>
              <a:avLst/>
              <a:gdLst/>
              <a:ahLst/>
              <a:cxnLst/>
              <a:rect l="l" t="t" r="r" b="b"/>
              <a:pathLst>
                <a:path w="5597" h="5011" extrusionOk="0">
                  <a:moveTo>
                    <a:pt x="2733" y="0"/>
                  </a:moveTo>
                  <a:cubicBezTo>
                    <a:pt x="2664" y="0"/>
                    <a:pt x="2594" y="1"/>
                    <a:pt x="2525" y="5"/>
                  </a:cubicBezTo>
                  <a:cubicBezTo>
                    <a:pt x="2275" y="17"/>
                    <a:pt x="2048" y="53"/>
                    <a:pt x="1822" y="112"/>
                  </a:cubicBezTo>
                  <a:cubicBezTo>
                    <a:pt x="1393" y="231"/>
                    <a:pt x="1012" y="410"/>
                    <a:pt x="715" y="660"/>
                  </a:cubicBezTo>
                  <a:cubicBezTo>
                    <a:pt x="453" y="862"/>
                    <a:pt x="262" y="1136"/>
                    <a:pt x="143" y="1398"/>
                  </a:cubicBezTo>
                  <a:cubicBezTo>
                    <a:pt x="120" y="1481"/>
                    <a:pt x="84" y="1541"/>
                    <a:pt x="72" y="1612"/>
                  </a:cubicBezTo>
                  <a:cubicBezTo>
                    <a:pt x="24" y="1839"/>
                    <a:pt x="0" y="2029"/>
                    <a:pt x="12" y="2220"/>
                  </a:cubicBezTo>
                  <a:cubicBezTo>
                    <a:pt x="24" y="2458"/>
                    <a:pt x="72" y="2684"/>
                    <a:pt x="143" y="2886"/>
                  </a:cubicBezTo>
                  <a:cubicBezTo>
                    <a:pt x="262" y="3208"/>
                    <a:pt x="429" y="3529"/>
                    <a:pt x="643" y="3863"/>
                  </a:cubicBezTo>
                  <a:cubicBezTo>
                    <a:pt x="751" y="4005"/>
                    <a:pt x="882" y="4196"/>
                    <a:pt x="1048" y="4375"/>
                  </a:cubicBezTo>
                  <a:cubicBezTo>
                    <a:pt x="1155" y="4517"/>
                    <a:pt x="1322" y="4672"/>
                    <a:pt x="1513" y="4791"/>
                  </a:cubicBezTo>
                  <a:cubicBezTo>
                    <a:pt x="1703" y="4934"/>
                    <a:pt x="1882" y="4994"/>
                    <a:pt x="2048" y="5006"/>
                  </a:cubicBezTo>
                  <a:cubicBezTo>
                    <a:pt x="2078" y="5009"/>
                    <a:pt x="2107" y="5010"/>
                    <a:pt x="2136" y="5010"/>
                  </a:cubicBezTo>
                  <a:cubicBezTo>
                    <a:pt x="2221" y="5010"/>
                    <a:pt x="2301" y="4997"/>
                    <a:pt x="2382" y="4970"/>
                  </a:cubicBezTo>
                  <a:cubicBezTo>
                    <a:pt x="2465" y="4958"/>
                    <a:pt x="2536" y="4910"/>
                    <a:pt x="2620" y="4851"/>
                  </a:cubicBezTo>
                  <a:cubicBezTo>
                    <a:pt x="2656" y="4815"/>
                    <a:pt x="2691" y="4767"/>
                    <a:pt x="2715" y="4708"/>
                  </a:cubicBezTo>
                  <a:cubicBezTo>
                    <a:pt x="2751" y="4636"/>
                    <a:pt x="2763" y="4529"/>
                    <a:pt x="2751" y="4410"/>
                  </a:cubicBezTo>
                  <a:lnTo>
                    <a:pt x="2751" y="4410"/>
                  </a:lnTo>
                  <a:cubicBezTo>
                    <a:pt x="2822" y="4470"/>
                    <a:pt x="2929" y="4553"/>
                    <a:pt x="3048" y="4636"/>
                  </a:cubicBezTo>
                  <a:cubicBezTo>
                    <a:pt x="3341" y="4825"/>
                    <a:pt x="3597" y="4917"/>
                    <a:pt x="3832" y="4917"/>
                  </a:cubicBezTo>
                  <a:cubicBezTo>
                    <a:pt x="3894" y="4917"/>
                    <a:pt x="3954" y="4911"/>
                    <a:pt x="4013" y="4898"/>
                  </a:cubicBezTo>
                  <a:cubicBezTo>
                    <a:pt x="4168" y="4875"/>
                    <a:pt x="4311" y="4767"/>
                    <a:pt x="4406" y="4648"/>
                  </a:cubicBezTo>
                  <a:cubicBezTo>
                    <a:pt x="4430" y="4601"/>
                    <a:pt x="4477" y="4541"/>
                    <a:pt x="4501" y="4470"/>
                  </a:cubicBezTo>
                  <a:cubicBezTo>
                    <a:pt x="4501" y="4446"/>
                    <a:pt x="4525" y="4422"/>
                    <a:pt x="4525" y="4410"/>
                  </a:cubicBezTo>
                  <a:cubicBezTo>
                    <a:pt x="4549" y="4315"/>
                    <a:pt x="4549" y="4244"/>
                    <a:pt x="4549" y="4172"/>
                  </a:cubicBezTo>
                  <a:cubicBezTo>
                    <a:pt x="4549" y="4005"/>
                    <a:pt x="4489" y="3827"/>
                    <a:pt x="4382" y="3648"/>
                  </a:cubicBezTo>
                  <a:lnTo>
                    <a:pt x="4382" y="3648"/>
                  </a:lnTo>
                  <a:cubicBezTo>
                    <a:pt x="4554" y="3734"/>
                    <a:pt x="4779" y="3835"/>
                    <a:pt x="5009" y="3835"/>
                  </a:cubicBezTo>
                  <a:cubicBezTo>
                    <a:pt x="5066" y="3835"/>
                    <a:pt x="5123" y="3829"/>
                    <a:pt x="5180" y="3815"/>
                  </a:cubicBezTo>
                  <a:cubicBezTo>
                    <a:pt x="5311" y="3791"/>
                    <a:pt x="5430" y="3696"/>
                    <a:pt x="5501" y="3565"/>
                  </a:cubicBezTo>
                  <a:cubicBezTo>
                    <a:pt x="5501" y="3553"/>
                    <a:pt x="5513" y="3517"/>
                    <a:pt x="5537" y="3494"/>
                  </a:cubicBezTo>
                  <a:cubicBezTo>
                    <a:pt x="5573" y="3374"/>
                    <a:pt x="5596" y="3255"/>
                    <a:pt x="5549" y="3101"/>
                  </a:cubicBezTo>
                  <a:cubicBezTo>
                    <a:pt x="5513" y="2958"/>
                    <a:pt x="5430" y="2791"/>
                    <a:pt x="5299" y="2612"/>
                  </a:cubicBezTo>
                  <a:cubicBezTo>
                    <a:pt x="5192" y="2458"/>
                    <a:pt x="5037" y="2327"/>
                    <a:pt x="4882" y="2160"/>
                  </a:cubicBezTo>
                  <a:cubicBezTo>
                    <a:pt x="4763" y="2041"/>
                    <a:pt x="4620" y="1934"/>
                    <a:pt x="4489" y="1839"/>
                  </a:cubicBezTo>
                  <a:cubicBezTo>
                    <a:pt x="4656" y="1839"/>
                    <a:pt x="4799" y="1803"/>
                    <a:pt x="4942" y="1779"/>
                  </a:cubicBezTo>
                  <a:cubicBezTo>
                    <a:pt x="5061" y="1743"/>
                    <a:pt x="5156" y="1708"/>
                    <a:pt x="5239" y="1660"/>
                  </a:cubicBezTo>
                  <a:cubicBezTo>
                    <a:pt x="5323" y="1600"/>
                    <a:pt x="5382" y="1541"/>
                    <a:pt x="5430" y="1481"/>
                  </a:cubicBezTo>
                  <a:cubicBezTo>
                    <a:pt x="5454" y="1434"/>
                    <a:pt x="5489" y="1386"/>
                    <a:pt x="5501" y="1350"/>
                  </a:cubicBezTo>
                  <a:cubicBezTo>
                    <a:pt x="5513" y="1291"/>
                    <a:pt x="5537" y="1243"/>
                    <a:pt x="5537" y="1184"/>
                  </a:cubicBezTo>
                  <a:cubicBezTo>
                    <a:pt x="5549" y="1088"/>
                    <a:pt x="5537" y="993"/>
                    <a:pt x="5489" y="886"/>
                  </a:cubicBezTo>
                  <a:cubicBezTo>
                    <a:pt x="5442" y="779"/>
                    <a:pt x="5394" y="696"/>
                    <a:pt x="5323" y="612"/>
                  </a:cubicBezTo>
                  <a:cubicBezTo>
                    <a:pt x="5251" y="541"/>
                    <a:pt x="5180" y="481"/>
                    <a:pt x="5096" y="434"/>
                  </a:cubicBezTo>
                  <a:cubicBezTo>
                    <a:pt x="4918" y="338"/>
                    <a:pt x="4715" y="243"/>
                    <a:pt x="4465" y="184"/>
                  </a:cubicBezTo>
                  <a:cubicBezTo>
                    <a:pt x="4049" y="76"/>
                    <a:pt x="3608" y="53"/>
                    <a:pt x="3215" y="17"/>
                  </a:cubicBezTo>
                  <a:cubicBezTo>
                    <a:pt x="3064" y="8"/>
                    <a:pt x="2900" y="0"/>
                    <a:pt x="2733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2108829" y="3365994"/>
              <a:ext cx="83514" cy="179459"/>
            </a:xfrm>
            <a:custGeom>
              <a:avLst/>
              <a:gdLst/>
              <a:ahLst/>
              <a:cxnLst/>
              <a:rect l="l" t="t" r="r" b="b"/>
              <a:pathLst>
                <a:path w="2311" h="4966" extrusionOk="0">
                  <a:moveTo>
                    <a:pt x="2179" y="1"/>
                  </a:moveTo>
                  <a:lnTo>
                    <a:pt x="2179" y="1"/>
                  </a:lnTo>
                  <a:cubicBezTo>
                    <a:pt x="2060" y="25"/>
                    <a:pt x="1941" y="36"/>
                    <a:pt x="1834" y="72"/>
                  </a:cubicBezTo>
                  <a:cubicBezTo>
                    <a:pt x="1406" y="191"/>
                    <a:pt x="1013" y="370"/>
                    <a:pt x="715" y="620"/>
                  </a:cubicBezTo>
                  <a:cubicBezTo>
                    <a:pt x="465" y="834"/>
                    <a:pt x="274" y="1096"/>
                    <a:pt x="155" y="1370"/>
                  </a:cubicBezTo>
                  <a:cubicBezTo>
                    <a:pt x="120" y="1441"/>
                    <a:pt x="96" y="1501"/>
                    <a:pt x="84" y="1572"/>
                  </a:cubicBezTo>
                  <a:cubicBezTo>
                    <a:pt x="36" y="1799"/>
                    <a:pt x="1" y="1989"/>
                    <a:pt x="24" y="2180"/>
                  </a:cubicBezTo>
                  <a:cubicBezTo>
                    <a:pt x="36" y="2418"/>
                    <a:pt x="84" y="2644"/>
                    <a:pt x="155" y="2858"/>
                  </a:cubicBezTo>
                  <a:cubicBezTo>
                    <a:pt x="274" y="3168"/>
                    <a:pt x="441" y="3489"/>
                    <a:pt x="655" y="3823"/>
                  </a:cubicBezTo>
                  <a:cubicBezTo>
                    <a:pt x="751" y="3954"/>
                    <a:pt x="894" y="4168"/>
                    <a:pt x="1060" y="4346"/>
                  </a:cubicBezTo>
                  <a:cubicBezTo>
                    <a:pt x="1167" y="4466"/>
                    <a:pt x="1334" y="4644"/>
                    <a:pt x="1525" y="4763"/>
                  </a:cubicBezTo>
                  <a:cubicBezTo>
                    <a:pt x="1727" y="4894"/>
                    <a:pt x="1906" y="4954"/>
                    <a:pt x="2072" y="4966"/>
                  </a:cubicBezTo>
                  <a:cubicBezTo>
                    <a:pt x="2168" y="4966"/>
                    <a:pt x="2239" y="4966"/>
                    <a:pt x="2310" y="4954"/>
                  </a:cubicBezTo>
                  <a:cubicBezTo>
                    <a:pt x="2263" y="4918"/>
                    <a:pt x="2203" y="4894"/>
                    <a:pt x="2168" y="4847"/>
                  </a:cubicBezTo>
                  <a:cubicBezTo>
                    <a:pt x="2013" y="4727"/>
                    <a:pt x="1882" y="4608"/>
                    <a:pt x="1763" y="4489"/>
                  </a:cubicBezTo>
                  <a:cubicBezTo>
                    <a:pt x="1525" y="4251"/>
                    <a:pt x="1310" y="3965"/>
                    <a:pt x="1167" y="3668"/>
                  </a:cubicBezTo>
                  <a:cubicBezTo>
                    <a:pt x="1001" y="3370"/>
                    <a:pt x="894" y="3061"/>
                    <a:pt x="834" y="2751"/>
                  </a:cubicBezTo>
                  <a:cubicBezTo>
                    <a:pt x="763" y="2441"/>
                    <a:pt x="763" y="2120"/>
                    <a:pt x="798" y="1822"/>
                  </a:cubicBezTo>
                  <a:cubicBezTo>
                    <a:pt x="834" y="1560"/>
                    <a:pt x="917" y="1287"/>
                    <a:pt x="1036" y="1037"/>
                  </a:cubicBezTo>
                  <a:cubicBezTo>
                    <a:pt x="1156" y="798"/>
                    <a:pt x="1334" y="560"/>
                    <a:pt x="1537" y="382"/>
                  </a:cubicBezTo>
                  <a:cubicBezTo>
                    <a:pt x="1644" y="275"/>
                    <a:pt x="1763" y="203"/>
                    <a:pt x="1894" y="132"/>
                  </a:cubicBezTo>
                  <a:cubicBezTo>
                    <a:pt x="1989" y="84"/>
                    <a:pt x="2072" y="36"/>
                    <a:pt x="2179" y="1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2218546" y="3450233"/>
              <a:ext cx="49111" cy="42172"/>
            </a:xfrm>
            <a:custGeom>
              <a:avLst/>
              <a:gdLst/>
              <a:ahLst/>
              <a:cxnLst/>
              <a:rect l="l" t="t" r="r" b="b"/>
              <a:pathLst>
                <a:path w="1359" h="1167" extrusionOk="0">
                  <a:moveTo>
                    <a:pt x="106" y="0"/>
                  </a:moveTo>
                  <a:cubicBezTo>
                    <a:pt x="75" y="0"/>
                    <a:pt x="48" y="9"/>
                    <a:pt x="36" y="27"/>
                  </a:cubicBezTo>
                  <a:cubicBezTo>
                    <a:pt x="1" y="75"/>
                    <a:pt x="1" y="146"/>
                    <a:pt x="60" y="182"/>
                  </a:cubicBezTo>
                  <a:cubicBezTo>
                    <a:pt x="358" y="361"/>
                    <a:pt x="679" y="539"/>
                    <a:pt x="929" y="765"/>
                  </a:cubicBezTo>
                  <a:lnTo>
                    <a:pt x="941" y="777"/>
                  </a:lnTo>
                  <a:lnTo>
                    <a:pt x="1072" y="908"/>
                  </a:lnTo>
                  <a:cubicBezTo>
                    <a:pt x="1120" y="956"/>
                    <a:pt x="1156" y="980"/>
                    <a:pt x="1179" y="1027"/>
                  </a:cubicBezTo>
                  <a:cubicBezTo>
                    <a:pt x="1191" y="1063"/>
                    <a:pt x="1227" y="1099"/>
                    <a:pt x="1239" y="1134"/>
                  </a:cubicBezTo>
                  <a:cubicBezTo>
                    <a:pt x="1248" y="1143"/>
                    <a:pt x="1278" y="1166"/>
                    <a:pt x="1307" y="1166"/>
                  </a:cubicBezTo>
                  <a:cubicBezTo>
                    <a:pt x="1316" y="1166"/>
                    <a:pt x="1326" y="1164"/>
                    <a:pt x="1334" y="1158"/>
                  </a:cubicBezTo>
                  <a:cubicBezTo>
                    <a:pt x="1346" y="1158"/>
                    <a:pt x="1358" y="1146"/>
                    <a:pt x="1346" y="1134"/>
                  </a:cubicBezTo>
                  <a:cubicBezTo>
                    <a:pt x="1358" y="1123"/>
                    <a:pt x="1358" y="1099"/>
                    <a:pt x="1346" y="1087"/>
                  </a:cubicBezTo>
                  <a:cubicBezTo>
                    <a:pt x="1215" y="884"/>
                    <a:pt x="1048" y="670"/>
                    <a:pt x="858" y="503"/>
                  </a:cubicBezTo>
                  <a:cubicBezTo>
                    <a:pt x="656" y="325"/>
                    <a:pt x="417" y="182"/>
                    <a:pt x="203" y="27"/>
                  </a:cubicBezTo>
                  <a:cubicBezTo>
                    <a:pt x="173" y="9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2172939" y="3479578"/>
              <a:ext cx="34042" cy="37908"/>
            </a:xfrm>
            <a:custGeom>
              <a:avLst/>
              <a:gdLst/>
              <a:ahLst/>
              <a:cxnLst/>
              <a:rect l="l" t="t" r="r" b="b"/>
              <a:pathLst>
                <a:path w="942" h="1049" extrusionOk="0">
                  <a:moveTo>
                    <a:pt x="155" y="1"/>
                  </a:moveTo>
                  <a:cubicBezTo>
                    <a:pt x="120" y="1"/>
                    <a:pt x="96" y="1"/>
                    <a:pt x="60" y="25"/>
                  </a:cubicBezTo>
                  <a:cubicBezTo>
                    <a:pt x="13" y="49"/>
                    <a:pt x="1" y="120"/>
                    <a:pt x="48" y="168"/>
                  </a:cubicBezTo>
                  <a:cubicBezTo>
                    <a:pt x="167" y="299"/>
                    <a:pt x="310" y="441"/>
                    <a:pt x="429" y="572"/>
                  </a:cubicBezTo>
                  <a:cubicBezTo>
                    <a:pt x="548" y="692"/>
                    <a:pt x="656" y="822"/>
                    <a:pt x="751" y="965"/>
                  </a:cubicBezTo>
                  <a:cubicBezTo>
                    <a:pt x="763" y="965"/>
                    <a:pt x="763" y="977"/>
                    <a:pt x="763" y="977"/>
                  </a:cubicBezTo>
                  <a:cubicBezTo>
                    <a:pt x="763" y="989"/>
                    <a:pt x="775" y="1001"/>
                    <a:pt x="786" y="1025"/>
                  </a:cubicBezTo>
                  <a:cubicBezTo>
                    <a:pt x="810" y="1037"/>
                    <a:pt x="822" y="1037"/>
                    <a:pt x="834" y="1049"/>
                  </a:cubicBezTo>
                  <a:lnTo>
                    <a:pt x="894" y="1049"/>
                  </a:lnTo>
                  <a:cubicBezTo>
                    <a:pt x="906" y="1049"/>
                    <a:pt x="929" y="1037"/>
                    <a:pt x="929" y="1025"/>
                  </a:cubicBezTo>
                  <a:cubicBezTo>
                    <a:pt x="941" y="1001"/>
                    <a:pt x="941" y="989"/>
                    <a:pt x="929" y="977"/>
                  </a:cubicBezTo>
                  <a:cubicBezTo>
                    <a:pt x="822" y="822"/>
                    <a:pt x="715" y="668"/>
                    <a:pt x="608" y="513"/>
                  </a:cubicBezTo>
                  <a:cubicBezTo>
                    <a:pt x="489" y="346"/>
                    <a:pt x="370" y="203"/>
                    <a:pt x="239" y="49"/>
                  </a:cubicBezTo>
                  <a:cubicBezTo>
                    <a:pt x="215" y="37"/>
                    <a:pt x="179" y="1"/>
                    <a:pt x="155" y="1"/>
                  </a:cubicBezTo>
                  <a:close/>
                </a:path>
              </a:pathLst>
            </a:custGeom>
            <a:solidFill>
              <a:srgbClr val="7F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1813649" y="3016606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4" y="1"/>
                  </a:moveTo>
                  <a:cubicBezTo>
                    <a:pt x="12157" y="1"/>
                    <a:pt x="12002" y="37"/>
                    <a:pt x="11860" y="84"/>
                  </a:cubicBezTo>
                  <a:lnTo>
                    <a:pt x="10717" y="465"/>
                  </a:lnTo>
                  <a:lnTo>
                    <a:pt x="9169" y="989"/>
                  </a:lnTo>
                  <a:lnTo>
                    <a:pt x="4502" y="2584"/>
                  </a:lnTo>
                  <a:lnTo>
                    <a:pt x="1418" y="3632"/>
                  </a:lnTo>
                  <a:cubicBezTo>
                    <a:pt x="906" y="3799"/>
                    <a:pt x="572" y="4085"/>
                    <a:pt x="334" y="4466"/>
                  </a:cubicBezTo>
                  <a:cubicBezTo>
                    <a:pt x="72" y="4906"/>
                    <a:pt x="1" y="5454"/>
                    <a:pt x="156" y="5871"/>
                  </a:cubicBezTo>
                  <a:cubicBezTo>
                    <a:pt x="894" y="8038"/>
                    <a:pt x="1620" y="10216"/>
                    <a:pt x="2370" y="12371"/>
                  </a:cubicBezTo>
                  <a:lnTo>
                    <a:pt x="2811" y="13693"/>
                  </a:lnTo>
                  <a:cubicBezTo>
                    <a:pt x="2978" y="14205"/>
                    <a:pt x="3263" y="14550"/>
                    <a:pt x="3644" y="14788"/>
                  </a:cubicBezTo>
                  <a:cubicBezTo>
                    <a:pt x="3930" y="14943"/>
                    <a:pt x="4263" y="15038"/>
                    <a:pt x="4585" y="15038"/>
                  </a:cubicBezTo>
                  <a:cubicBezTo>
                    <a:pt x="4752" y="15038"/>
                    <a:pt x="4918" y="15003"/>
                    <a:pt x="5049" y="14967"/>
                  </a:cubicBezTo>
                  <a:lnTo>
                    <a:pt x="15491" y="11407"/>
                  </a:lnTo>
                  <a:cubicBezTo>
                    <a:pt x="16003" y="11240"/>
                    <a:pt x="16348" y="10955"/>
                    <a:pt x="16586" y="10574"/>
                  </a:cubicBezTo>
                  <a:cubicBezTo>
                    <a:pt x="16836" y="10145"/>
                    <a:pt x="16908" y="9585"/>
                    <a:pt x="16765" y="9169"/>
                  </a:cubicBezTo>
                  <a:cubicBezTo>
                    <a:pt x="15872" y="6573"/>
                    <a:pt x="14991" y="3978"/>
                    <a:pt x="14098" y="1370"/>
                  </a:cubicBezTo>
                  <a:lnTo>
                    <a:pt x="14086" y="1346"/>
                  </a:lnTo>
                  <a:cubicBezTo>
                    <a:pt x="13919" y="834"/>
                    <a:pt x="13634" y="501"/>
                    <a:pt x="13253" y="263"/>
                  </a:cubicBezTo>
                  <a:cubicBezTo>
                    <a:pt x="12979" y="96"/>
                    <a:pt x="12633" y="1"/>
                    <a:pt x="12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1793447" y="3023509"/>
              <a:ext cx="611013" cy="543436"/>
            </a:xfrm>
            <a:custGeom>
              <a:avLst/>
              <a:gdLst/>
              <a:ahLst/>
              <a:cxnLst/>
              <a:rect l="l" t="t" r="r" b="b"/>
              <a:pathLst>
                <a:path w="16908" h="15038" extrusionOk="0">
                  <a:moveTo>
                    <a:pt x="12323" y="0"/>
                  </a:moveTo>
                  <a:cubicBezTo>
                    <a:pt x="12157" y="0"/>
                    <a:pt x="11990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lnTo>
                    <a:pt x="4489" y="2584"/>
                  </a:lnTo>
                  <a:lnTo>
                    <a:pt x="1405" y="3644"/>
                  </a:lnTo>
                  <a:cubicBezTo>
                    <a:pt x="905" y="3798"/>
                    <a:pt x="560" y="4084"/>
                    <a:pt x="322" y="4477"/>
                  </a:cubicBezTo>
                  <a:cubicBezTo>
                    <a:pt x="72" y="4906"/>
                    <a:pt x="0" y="5453"/>
                    <a:pt x="143" y="5870"/>
                  </a:cubicBezTo>
                  <a:cubicBezTo>
                    <a:pt x="893" y="8049"/>
                    <a:pt x="1620" y="10216"/>
                    <a:pt x="2358" y="12371"/>
                  </a:cubicBezTo>
                  <a:lnTo>
                    <a:pt x="2810" y="13704"/>
                  </a:lnTo>
                  <a:cubicBezTo>
                    <a:pt x="2977" y="14204"/>
                    <a:pt x="3251" y="14550"/>
                    <a:pt x="3644" y="14788"/>
                  </a:cubicBezTo>
                  <a:cubicBezTo>
                    <a:pt x="3929" y="14955"/>
                    <a:pt x="4251" y="15038"/>
                    <a:pt x="4584" y="15038"/>
                  </a:cubicBezTo>
                  <a:cubicBezTo>
                    <a:pt x="4739" y="15038"/>
                    <a:pt x="4906" y="15014"/>
                    <a:pt x="5037" y="14966"/>
                  </a:cubicBezTo>
                  <a:lnTo>
                    <a:pt x="15490" y="11407"/>
                  </a:lnTo>
                  <a:cubicBezTo>
                    <a:pt x="15990" y="11240"/>
                    <a:pt x="16336" y="10966"/>
                    <a:pt x="16574" y="10573"/>
                  </a:cubicBezTo>
                  <a:cubicBezTo>
                    <a:pt x="16824" y="10144"/>
                    <a:pt x="16907" y="9585"/>
                    <a:pt x="16752" y="9180"/>
                  </a:cubicBezTo>
                  <a:cubicBezTo>
                    <a:pt x="15859" y="6573"/>
                    <a:pt x="14978" y="3977"/>
                    <a:pt x="14085" y="1381"/>
                  </a:cubicBezTo>
                  <a:lnTo>
                    <a:pt x="14074" y="1346"/>
                  </a:lnTo>
                  <a:cubicBezTo>
                    <a:pt x="13907" y="846"/>
                    <a:pt x="13633" y="500"/>
                    <a:pt x="13240" y="262"/>
                  </a:cubicBezTo>
                  <a:cubicBezTo>
                    <a:pt x="12990" y="107"/>
                    <a:pt x="12645" y="0"/>
                    <a:pt x="1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1765476" y="3012739"/>
              <a:ext cx="611013" cy="543472"/>
            </a:xfrm>
            <a:custGeom>
              <a:avLst/>
              <a:gdLst/>
              <a:ahLst/>
              <a:cxnLst/>
              <a:rect l="l" t="t" r="r" b="b"/>
              <a:pathLst>
                <a:path w="16908" h="15039" extrusionOk="0">
                  <a:moveTo>
                    <a:pt x="12323" y="1"/>
                  </a:moveTo>
                  <a:cubicBezTo>
                    <a:pt x="12157" y="1"/>
                    <a:pt x="12002" y="36"/>
                    <a:pt x="11859" y="84"/>
                  </a:cubicBezTo>
                  <a:lnTo>
                    <a:pt x="10716" y="465"/>
                  </a:lnTo>
                  <a:lnTo>
                    <a:pt x="9168" y="989"/>
                  </a:lnTo>
                  <a:cubicBezTo>
                    <a:pt x="6573" y="1870"/>
                    <a:pt x="4001" y="2751"/>
                    <a:pt x="1405" y="3644"/>
                  </a:cubicBezTo>
                  <a:cubicBezTo>
                    <a:pt x="905" y="3799"/>
                    <a:pt x="560" y="4085"/>
                    <a:pt x="322" y="4477"/>
                  </a:cubicBezTo>
                  <a:cubicBezTo>
                    <a:pt x="72" y="4906"/>
                    <a:pt x="0" y="5454"/>
                    <a:pt x="143" y="5870"/>
                  </a:cubicBezTo>
                  <a:cubicBezTo>
                    <a:pt x="1036" y="8478"/>
                    <a:pt x="1929" y="11097"/>
                    <a:pt x="2810" y="13705"/>
                  </a:cubicBezTo>
                  <a:cubicBezTo>
                    <a:pt x="2977" y="14205"/>
                    <a:pt x="3251" y="14550"/>
                    <a:pt x="3644" y="14788"/>
                  </a:cubicBezTo>
                  <a:cubicBezTo>
                    <a:pt x="3918" y="14955"/>
                    <a:pt x="4251" y="15038"/>
                    <a:pt x="4584" y="15038"/>
                  </a:cubicBezTo>
                  <a:cubicBezTo>
                    <a:pt x="4739" y="15038"/>
                    <a:pt x="4894" y="15014"/>
                    <a:pt x="5037" y="14967"/>
                  </a:cubicBezTo>
                  <a:lnTo>
                    <a:pt x="15490" y="11407"/>
                  </a:lnTo>
                  <a:cubicBezTo>
                    <a:pt x="15991" y="11240"/>
                    <a:pt x="16336" y="10966"/>
                    <a:pt x="16574" y="10573"/>
                  </a:cubicBezTo>
                  <a:cubicBezTo>
                    <a:pt x="16824" y="10145"/>
                    <a:pt x="16907" y="9597"/>
                    <a:pt x="16753" y="9180"/>
                  </a:cubicBezTo>
                  <a:cubicBezTo>
                    <a:pt x="15860" y="6573"/>
                    <a:pt x="14967" y="3954"/>
                    <a:pt x="14086" y="1346"/>
                  </a:cubicBezTo>
                  <a:cubicBezTo>
                    <a:pt x="13931" y="846"/>
                    <a:pt x="13645" y="501"/>
                    <a:pt x="13252" y="263"/>
                  </a:cubicBezTo>
                  <a:cubicBezTo>
                    <a:pt x="12990" y="108"/>
                    <a:pt x="12645" y="1"/>
                    <a:pt x="1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1895864" y="3347925"/>
              <a:ext cx="508599" cy="219463"/>
            </a:xfrm>
            <a:custGeom>
              <a:avLst/>
              <a:gdLst/>
              <a:ahLst/>
              <a:cxnLst/>
              <a:rect l="l" t="t" r="r" b="b"/>
              <a:pathLst>
                <a:path w="14074" h="6073" extrusionOk="0">
                  <a:moveTo>
                    <a:pt x="13847" y="1"/>
                  </a:moveTo>
                  <a:cubicBezTo>
                    <a:pt x="11478" y="822"/>
                    <a:pt x="9108" y="1644"/>
                    <a:pt x="6727" y="2477"/>
                  </a:cubicBezTo>
                  <a:cubicBezTo>
                    <a:pt x="4477" y="3251"/>
                    <a:pt x="2250" y="4037"/>
                    <a:pt x="0" y="4811"/>
                  </a:cubicBezTo>
                  <a:cubicBezTo>
                    <a:pt x="179" y="5275"/>
                    <a:pt x="441" y="5620"/>
                    <a:pt x="810" y="5823"/>
                  </a:cubicBezTo>
                  <a:cubicBezTo>
                    <a:pt x="1084" y="5989"/>
                    <a:pt x="1429" y="6073"/>
                    <a:pt x="1750" y="6073"/>
                  </a:cubicBezTo>
                  <a:cubicBezTo>
                    <a:pt x="1905" y="6073"/>
                    <a:pt x="2072" y="6049"/>
                    <a:pt x="2203" y="6001"/>
                  </a:cubicBezTo>
                  <a:lnTo>
                    <a:pt x="12656" y="2441"/>
                  </a:lnTo>
                  <a:cubicBezTo>
                    <a:pt x="13156" y="2287"/>
                    <a:pt x="13514" y="2001"/>
                    <a:pt x="13740" y="1608"/>
                  </a:cubicBezTo>
                  <a:cubicBezTo>
                    <a:pt x="13990" y="1179"/>
                    <a:pt x="14073" y="632"/>
                    <a:pt x="13918" y="215"/>
                  </a:cubicBezTo>
                  <a:cubicBezTo>
                    <a:pt x="13895" y="144"/>
                    <a:pt x="13871" y="84"/>
                    <a:pt x="13847" y="1"/>
                  </a:cubicBezTo>
                  <a:close/>
                </a:path>
              </a:pathLst>
            </a:custGeom>
            <a:solidFill>
              <a:srgbClr val="CC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127765" y="3094919"/>
              <a:ext cx="189794" cy="258636"/>
            </a:xfrm>
            <a:custGeom>
              <a:avLst/>
              <a:gdLst/>
              <a:ahLst/>
              <a:cxnLst/>
              <a:rect l="l" t="t" r="r" b="b"/>
              <a:pathLst>
                <a:path w="5252" h="7157" extrusionOk="0">
                  <a:moveTo>
                    <a:pt x="3227" y="1"/>
                  </a:moveTo>
                  <a:cubicBezTo>
                    <a:pt x="2156" y="358"/>
                    <a:pt x="1072" y="715"/>
                    <a:pt x="1" y="1072"/>
                  </a:cubicBezTo>
                  <a:cubicBezTo>
                    <a:pt x="691" y="3096"/>
                    <a:pt x="1358" y="5132"/>
                    <a:pt x="2025" y="7156"/>
                  </a:cubicBezTo>
                  <a:cubicBezTo>
                    <a:pt x="3096" y="6799"/>
                    <a:pt x="4180" y="6442"/>
                    <a:pt x="5251" y="6085"/>
                  </a:cubicBezTo>
                  <a:cubicBezTo>
                    <a:pt x="4573" y="4061"/>
                    <a:pt x="3906" y="2025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1836054" y="3694314"/>
              <a:ext cx="437589" cy="565371"/>
            </a:xfrm>
            <a:custGeom>
              <a:avLst/>
              <a:gdLst/>
              <a:ahLst/>
              <a:cxnLst/>
              <a:rect l="l" t="t" r="r" b="b"/>
              <a:pathLst>
                <a:path w="12109" h="15645" extrusionOk="0">
                  <a:moveTo>
                    <a:pt x="5703" y="0"/>
                  </a:moveTo>
                  <a:cubicBezTo>
                    <a:pt x="5620" y="36"/>
                    <a:pt x="5560" y="119"/>
                    <a:pt x="5584" y="226"/>
                  </a:cubicBezTo>
                  <a:cubicBezTo>
                    <a:pt x="5691" y="643"/>
                    <a:pt x="5798" y="1072"/>
                    <a:pt x="5917" y="1477"/>
                  </a:cubicBezTo>
                  <a:cubicBezTo>
                    <a:pt x="5822" y="1417"/>
                    <a:pt x="5691" y="1357"/>
                    <a:pt x="5560" y="1310"/>
                  </a:cubicBezTo>
                  <a:cubicBezTo>
                    <a:pt x="5346" y="1238"/>
                    <a:pt x="5096" y="1191"/>
                    <a:pt x="4798" y="1167"/>
                  </a:cubicBezTo>
                  <a:cubicBezTo>
                    <a:pt x="4679" y="1143"/>
                    <a:pt x="4572" y="1143"/>
                    <a:pt x="4477" y="1143"/>
                  </a:cubicBezTo>
                  <a:cubicBezTo>
                    <a:pt x="4322" y="1143"/>
                    <a:pt x="4155" y="1167"/>
                    <a:pt x="3977" y="1179"/>
                  </a:cubicBezTo>
                  <a:cubicBezTo>
                    <a:pt x="3381" y="1238"/>
                    <a:pt x="2810" y="1405"/>
                    <a:pt x="2262" y="1655"/>
                  </a:cubicBezTo>
                  <a:cubicBezTo>
                    <a:pt x="2012" y="1774"/>
                    <a:pt x="1774" y="1905"/>
                    <a:pt x="1572" y="2072"/>
                  </a:cubicBezTo>
                  <a:cubicBezTo>
                    <a:pt x="1334" y="2250"/>
                    <a:pt x="1155" y="2429"/>
                    <a:pt x="1024" y="2608"/>
                  </a:cubicBezTo>
                  <a:cubicBezTo>
                    <a:pt x="869" y="2810"/>
                    <a:pt x="762" y="3024"/>
                    <a:pt x="703" y="3227"/>
                  </a:cubicBezTo>
                  <a:cubicBezTo>
                    <a:pt x="679" y="3155"/>
                    <a:pt x="643" y="3072"/>
                    <a:pt x="619" y="2989"/>
                  </a:cubicBezTo>
                  <a:cubicBezTo>
                    <a:pt x="524" y="2798"/>
                    <a:pt x="453" y="2596"/>
                    <a:pt x="357" y="2381"/>
                  </a:cubicBezTo>
                  <a:cubicBezTo>
                    <a:pt x="345" y="2334"/>
                    <a:pt x="322" y="2298"/>
                    <a:pt x="274" y="2274"/>
                  </a:cubicBezTo>
                  <a:cubicBezTo>
                    <a:pt x="238" y="2262"/>
                    <a:pt x="214" y="2250"/>
                    <a:pt x="179" y="2250"/>
                  </a:cubicBezTo>
                  <a:cubicBezTo>
                    <a:pt x="167" y="2250"/>
                    <a:pt x="155" y="2250"/>
                    <a:pt x="143" y="2262"/>
                  </a:cubicBezTo>
                  <a:cubicBezTo>
                    <a:pt x="95" y="2286"/>
                    <a:pt x="48" y="2310"/>
                    <a:pt x="36" y="2358"/>
                  </a:cubicBezTo>
                  <a:cubicBezTo>
                    <a:pt x="24" y="2381"/>
                    <a:pt x="0" y="2441"/>
                    <a:pt x="24" y="2489"/>
                  </a:cubicBezTo>
                  <a:cubicBezTo>
                    <a:pt x="762" y="4322"/>
                    <a:pt x="1643" y="6072"/>
                    <a:pt x="2619" y="7692"/>
                  </a:cubicBezTo>
                  <a:cubicBezTo>
                    <a:pt x="3679" y="9430"/>
                    <a:pt x="4858" y="11001"/>
                    <a:pt x="6132" y="12418"/>
                  </a:cubicBezTo>
                  <a:cubicBezTo>
                    <a:pt x="7203" y="13597"/>
                    <a:pt x="8370" y="14645"/>
                    <a:pt x="9573" y="15538"/>
                  </a:cubicBezTo>
                  <a:cubicBezTo>
                    <a:pt x="9620" y="15573"/>
                    <a:pt x="9644" y="15585"/>
                    <a:pt x="9692" y="15585"/>
                  </a:cubicBezTo>
                  <a:lnTo>
                    <a:pt x="9739" y="15585"/>
                  </a:lnTo>
                  <a:cubicBezTo>
                    <a:pt x="9763" y="15633"/>
                    <a:pt x="9811" y="15645"/>
                    <a:pt x="9870" y="15645"/>
                  </a:cubicBezTo>
                  <a:cubicBezTo>
                    <a:pt x="9906" y="15645"/>
                    <a:pt x="9930" y="15633"/>
                    <a:pt x="9966" y="15609"/>
                  </a:cubicBezTo>
                  <a:cubicBezTo>
                    <a:pt x="10573" y="15300"/>
                    <a:pt x="11001" y="15002"/>
                    <a:pt x="11359" y="14681"/>
                  </a:cubicBezTo>
                  <a:cubicBezTo>
                    <a:pt x="11585" y="14466"/>
                    <a:pt x="11763" y="14228"/>
                    <a:pt x="11894" y="13990"/>
                  </a:cubicBezTo>
                  <a:cubicBezTo>
                    <a:pt x="12025" y="13728"/>
                    <a:pt x="12109" y="13442"/>
                    <a:pt x="12097" y="13157"/>
                  </a:cubicBezTo>
                  <a:cubicBezTo>
                    <a:pt x="12097" y="13073"/>
                    <a:pt x="12013" y="12990"/>
                    <a:pt x="11930" y="12978"/>
                  </a:cubicBezTo>
                  <a:lnTo>
                    <a:pt x="11906" y="12966"/>
                  </a:lnTo>
                  <a:cubicBezTo>
                    <a:pt x="10716" y="11466"/>
                    <a:pt x="9632" y="9716"/>
                    <a:pt x="8680" y="7811"/>
                  </a:cubicBezTo>
                  <a:cubicBezTo>
                    <a:pt x="8418" y="7275"/>
                    <a:pt x="8156" y="6715"/>
                    <a:pt x="7906" y="6132"/>
                  </a:cubicBezTo>
                  <a:cubicBezTo>
                    <a:pt x="7406" y="4941"/>
                    <a:pt x="6941" y="3679"/>
                    <a:pt x="6549" y="2417"/>
                  </a:cubicBezTo>
                  <a:cubicBezTo>
                    <a:pt x="6572" y="2417"/>
                    <a:pt x="6572" y="2393"/>
                    <a:pt x="6584" y="2381"/>
                  </a:cubicBezTo>
                  <a:cubicBezTo>
                    <a:pt x="6596" y="2358"/>
                    <a:pt x="6608" y="2298"/>
                    <a:pt x="6596" y="2250"/>
                  </a:cubicBezTo>
                  <a:cubicBezTo>
                    <a:pt x="6537" y="2131"/>
                    <a:pt x="6489" y="2024"/>
                    <a:pt x="6429" y="1941"/>
                  </a:cubicBezTo>
                  <a:lnTo>
                    <a:pt x="6418" y="1917"/>
                  </a:lnTo>
                  <a:lnTo>
                    <a:pt x="6406" y="1905"/>
                  </a:lnTo>
                  <a:cubicBezTo>
                    <a:pt x="6251" y="1417"/>
                    <a:pt x="6120" y="893"/>
                    <a:pt x="5989" y="357"/>
                  </a:cubicBezTo>
                  <a:cubicBezTo>
                    <a:pt x="5977" y="286"/>
                    <a:pt x="5953" y="226"/>
                    <a:pt x="5941" y="155"/>
                  </a:cubicBezTo>
                  <a:cubicBezTo>
                    <a:pt x="5906" y="60"/>
                    <a:pt x="5822" y="0"/>
                    <a:pt x="5751" y="0"/>
                  </a:cubicBezTo>
                  <a:close/>
                </a:path>
              </a:pathLst>
            </a:custGeom>
            <a:solidFill>
              <a:srgbClr val="9E5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2174240" y="4112401"/>
              <a:ext cx="225064" cy="233810"/>
            </a:xfrm>
            <a:custGeom>
              <a:avLst/>
              <a:gdLst/>
              <a:ahLst/>
              <a:cxnLst/>
              <a:rect l="l" t="t" r="r" b="b"/>
              <a:pathLst>
                <a:path w="6228" h="6470" extrusionOk="0">
                  <a:moveTo>
                    <a:pt x="3144" y="1"/>
                  </a:moveTo>
                  <a:cubicBezTo>
                    <a:pt x="3093" y="1"/>
                    <a:pt x="3035" y="18"/>
                    <a:pt x="2977" y="28"/>
                  </a:cubicBezTo>
                  <a:cubicBezTo>
                    <a:pt x="2834" y="64"/>
                    <a:pt x="2691" y="147"/>
                    <a:pt x="2536" y="266"/>
                  </a:cubicBezTo>
                  <a:cubicBezTo>
                    <a:pt x="2227" y="516"/>
                    <a:pt x="2024" y="778"/>
                    <a:pt x="1941" y="1052"/>
                  </a:cubicBezTo>
                  <a:cubicBezTo>
                    <a:pt x="1905" y="1171"/>
                    <a:pt x="1905" y="1314"/>
                    <a:pt x="1917" y="1445"/>
                  </a:cubicBezTo>
                  <a:cubicBezTo>
                    <a:pt x="1929" y="1576"/>
                    <a:pt x="1977" y="1695"/>
                    <a:pt x="2036" y="1849"/>
                  </a:cubicBezTo>
                  <a:cubicBezTo>
                    <a:pt x="2084" y="1945"/>
                    <a:pt x="2144" y="2040"/>
                    <a:pt x="2227" y="2159"/>
                  </a:cubicBezTo>
                  <a:lnTo>
                    <a:pt x="2239" y="2171"/>
                  </a:lnTo>
                  <a:cubicBezTo>
                    <a:pt x="1929" y="2528"/>
                    <a:pt x="1608" y="2873"/>
                    <a:pt x="1227" y="3171"/>
                  </a:cubicBezTo>
                  <a:lnTo>
                    <a:pt x="1215" y="3183"/>
                  </a:lnTo>
                  <a:cubicBezTo>
                    <a:pt x="834" y="3493"/>
                    <a:pt x="429" y="3754"/>
                    <a:pt x="24" y="3945"/>
                  </a:cubicBezTo>
                  <a:cubicBezTo>
                    <a:pt x="12" y="3945"/>
                    <a:pt x="0" y="3957"/>
                    <a:pt x="0" y="3969"/>
                  </a:cubicBezTo>
                  <a:cubicBezTo>
                    <a:pt x="381" y="4540"/>
                    <a:pt x="834" y="5136"/>
                    <a:pt x="1334" y="5624"/>
                  </a:cubicBezTo>
                  <a:cubicBezTo>
                    <a:pt x="1489" y="5779"/>
                    <a:pt x="1632" y="5898"/>
                    <a:pt x="1786" y="6017"/>
                  </a:cubicBezTo>
                  <a:cubicBezTo>
                    <a:pt x="1941" y="6148"/>
                    <a:pt x="2108" y="6231"/>
                    <a:pt x="2263" y="6326"/>
                  </a:cubicBezTo>
                  <a:cubicBezTo>
                    <a:pt x="2358" y="6386"/>
                    <a:pt x="2465" y="6433"/>
                    <a:pt x="2560" y="6469"/>
                  </a:cubicBezTo>
                  <a:cubicBezTo>
                    <a:pt x="2584" y="6457"/>
                    <a:pt x="2620" y="6457"/>
                    <a:pt x="2655" y="6445"/>
                  </a:cubicBezTo>
                  <a:lnTo>
                    <a:pt x="2703" y="6445"/>
                  </a:lnTo>
                  <a:cubicBezTo>
                    <a:pt x="2715" y="6445"/>
                    <a:pt x="2739" y="6457"/>
                    <a:pt x="2739" y="6457"/>
                  </a:cubicBezTo>
                  <a:lnTo>
                    <a:pt x="2798" y="6457"/>
                  </a:lnTo>
                  <a:cubicBezTo>
                    <a:pt x="3251" y="6148"/>
                    <a:pt x="3715" y="5838"/>
                    <a:pt x="4168" y="5481"/>
                  </a:cubicBezTo>
                  <a:cubicBezTo>
                    <a:pt x="4382" y="5302"/>
                    <a:pt x="4608" y="5124"/>
                    <a:pt x="4822" y="4945"/>
                  </a:cubicBezTo>
                  <a:cubicBezTo>
                    <a:pt x="4882" y="4897"/>
                    <a:pt x="4941" y="4838"/>
                    <a:pt x="4977" y="4790"/>
                  </a:cubicBezTo>
                  <a:lnTo>
                    <a:pt x="5037" y="4731"/>
                  </a:lnTo>
                  <a:lnTo>
                    <a:pt x="5215" y="4600"/>
                  </a:lnTo>
                  <a:cubicBezTo>
                    <a:pt x="5370" y="4481"/>
                    <a:pt x="5513" y="4374"/>
                    <a:pt x="5656" y="4243"/>
                  </a:cubicBezTo>
                  <a:cubicBezTo>
                    <a:pt x="5787" y="4124"/>
                    <a:pt x="5918" y="3993"/>
                    <a:pt x="6037" y="3838"/>
                  </a:cubicBezTo>
                  <a:cubicBezTo>
                    <a:pt x="6096" y="3766"/>
                    <a:pt x="6144" y="3695"/>
                    <a:pt x="6192" y="3600"/>
                  </a:cubicBezTo>
                  <a:cubicBezTo>
                    <a:pt x="6215" y="3540"/>
                    <a:pt x="6227" y="3481"/>
                    <a:pt x="6227" y="3421"/>
                  </a:cubicBezTo>
                  <a:lnTo>
                    <a:pt x="6227" y="3302"/>
                  </a:lnTo>
                  <a:cubicBezTo>
                    <a:pt x="6227" y="3254"/>
                    <a:pt x="6215" y="3231"/>
                    <a:pt x="6204" y="3183"/>
                  </a:cubicBezTo>
                  <a:cubicBezTo>
                    <a:pt x="6168" y="3135"/>
                    <a:pt x="6156" y="3100"/>
                    <a:pt x="6108" y="3052"/>
                  </a:cubicBezTo>
                  <a:cubicBezTo>
                    <a:pt x="6013" y="2921"/>
                    <a:pt x="5870" y="2814"/>
                    <a:pt x="5751" y="2695"/>
                  </a:cubicBezTo>
                  <a:cubicBezTo>
                    <a:pt x="5692" y="2635"/>
                    <a:pt x="5632" y="2576"/>
                    <a:pt x="5573" y="2504"/>
                  </a:cubicBezTo>
                  <a:cubicBezTo>
                    <a:pt x="5513" y="2421"/>
                    <a:pt x="5477" y="2350"/>
                    <a:pt x="5442" y="2278"/>
                  </a:cubicBezTo>
                  <a:cubicBezTo>
                    <a:pt x="5394" y="2183"/>
                    <a:pt x="5370" y="2099"/>
                    <a:pt x="5334" y="2004"/>
                  </a:cubicBezTo>
                  <a:cubicBezTo>
                    <a:pt x="5311" y="1921"/>
                    <a:pt x="5299" y="1826"/>
                    <a:pt x="5275" y="1742"/>
                  </a:cubicBezTo>
                  <a:cubicBezTo>
                    <a:pt x="5275" y="1695"/>
                    <a:pt x="5263" y="1635"/>
                    <a:pt x="5263" y="1588"/>
                  </a:cubicBezTo>
                  <a:cubicBezTo>
                    <a:pt x="5251" y="1611"/>
                    <a:pt x="5239" y="1611"/>
                    <a:pt x="5215" y="1611"/>
                  </a:cubicBezTo>
                  <a:cubicBezTo>
                    <a:pt x="5203" y="1611"/>
                    <a:pt x="5192" y="1588"/>
                    <a:pt x="5192" y="1564"/>
                  </a:cubicBezTo>
                  <a:cubicBezTo>
                    <a:pt x="5180" y="1564"/>
                    <a:pt x="5180" y="1552"/>
                    <a:pt x="5156" y="1528"/>
                  </a:cubicBezTo>
                  <a:cubicBezTo>
                    <a:pt x="5144" y="1516"/>
                    <a:pt x="5144" y="1504"/>
                    <a:pt x="5144" y="1492"/>
                  </a:cubicBezTo>
                  <a:lnTo>
                    <a:pt x="5144" y="1468"/>
                  </a:lnTo>
                  <a:lnTo>
                    <a:pt x="5144" y="1445"/>
                  </a:lnTo>
                  <a:cubicBezTo>
                    <a:pt x="5037" y="1492"/>
                    <a:pt x="4918" y="1552"/>
                    <a:pt x="4822" y="1588"/>
                  </a:cubicBezTo>
                  <a:cubicBezTo>
                    <a:pt x="4656" y="1683"/>
                    <a:pt x="4525" y="1754"/>
                    <a:pt x="4382" y="1849"/>
                  </a:cubicBezTo>
                  <a:lnTo>
                    <a:pt x="4358" y="1707"/>
                  </a:lnTo>
                  <a:cubicBezTo>
                    <a:pt x="4251" y="1349"/>
                    <a:pt x="4132" y="933"/>
                    <a:pt x="3941" y="564"/>
                  </a:cubicBezTo>
                  <a:cubicBezTo>
                    <a:pt x="3870" y="445"/>
                    <a:pt x="3787" y="325"/>
                    <a:pt x="3703" y="242"/>
                  </a:cubicBezTo>
                  <a:cubicBezTo>
                    <a:pt x="3608" y="147"/>
                    <a:pt x="3489" y="75"/>
                    <a:pt x="3370" y="28"/>
                  </a:cubicBezTo>
                  <a:cubicBezTo>
                    <a:pt x="3310" y="16"/>
                    <a:pt x="3251" y="4"/>
                    <a:pt x="3179" y="4"/>
                  </a:cubicBezTo>
                  <a:cubicBezTo>
                    <a:pt x="3168" y="2"/>
                    <a:pt x="3156" y="1"/>
                    <a:pt x="3144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2395842" y="422309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2400142" y="42364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2400142" y="4236429"/>
              <a:ext cx="36" cy="903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cubicBezTo>
                    <a:pt x="0" y="25"/>
                    <a:pt x="0" y="1"/>
                    <a:pt x="0" y="25"/>
                  </a:cubicBez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2273187" y="43487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2265020" y="4152118"/>
              <a:ext cx="170424" cy="195793"/>
            </a:xfrm>
            <a:custGeom>
              <a:avLst/>
              <a:gdLst/>
              <a:ahLst/>
              <a:cxnLst/>
              <a:rect l="l" t="t" r="r" b="b"/>
              <a:pathLst>
                <a:path w="4716" h="5418" extrusionOk="0">
                  <a:moveTo>
                    <a:pt x="3799" y="0"/>
                  </a:moveTo>
                  <a:cubicBezTo>
                    <a:pt x="3803" y="0"/>
                    <a:pt x="3807" y="0"/>
                    <a:pt x="3811" y="0"/>
                  </a:cubicBezTo>
                  <a:lnTo>
                    <a:pt x="3811" y="0"/>
                  </a:lnTo>
                  <a:lnTo>
                    <a:pt x="3811" y="0"/>
                  </a:lnTo>
                  <a:close/>
                  <a:moveTo>
                    <a:pt x="3811" y="0"/>
                  </a:moveTo>
                  <a:lnTo>
                    <a:pt x="3811" y="48"/>
                  </a:lnTo>
                  <a:cubicBezTo>
                    <a:pt x="3656" y="48"/>
                    <a:pt x="3525" y="72"/>
                    <a:pt x="3406" y="84"/>
                  </a:cubicBezTo>
                  <a:cubicBezTo>
                    <a:pt x="3287" y="119"/>
                    <a:pt x="3156" y="143"/>
                    <a:pt x="3025" y="191"/>
                  </a:cubicBezTo>
                  <a:cubicBezTo>
                    <a:pt x="2906" y="238"/>
                    <a:pt x="2787" y="286"/>
                    <a:pt x="2644" y="334"/>
                  </a:cubicBezTo>
                  <a:lnTo>
                    <a:pt x="2644" y="346"/>
                  </a:lnTo>
                  <a:cubicBezTo>
                    <a:pt x="2632" y="381"/>
                    <a:pt x="2632" y="429"/>
                    <a:pt x="2620" y="477"/>
                  </a:cubicBezTo>
                  <a:lnTo>
                    <a:pt x="2620" y="465"/>
                  </a:lnTo>
                  <a:cubicBezTo>
                    <a:pt x="2608" y="524"/>
                    <a:pt x="2608" y="584"/>
                    <a:pt x="2608" y="643"/>
                  </a:cubicBezTo>
                  <a:cubicBezTo>
                    <a:pt x="2608" y="703"/>
                    <a:pt x="2608" y="750"/>
                    <a:pt x="2620" y="810"/>
                  </a:cubicBezTo>
                  <a:lnTo>
                    <a:pt x="2620" y="786"/>
                  </a:lnTo>
                  <a:cubicBezTo>
                    <a:pt x="2632" y="881"/>
                    <a:pt x="2644" y="953"/>
                    <a:pt x="2680" y="1048"/>
                  </a:cubicBezTo>
                  <a:cubicBezTo>
                    <a:pt x="2703" y="1120"/>
                    <a:pt x="2727" y="1191"/>
                    <a:pt x="2751" y="1262"/>
                  </a:cubicBezTo>
                  <a:lnTo>
                    <a:pt x="2751" y="1251"/>
                  </a:lnTo>
                  <a:cubicBezTo>
                    <a:pt x="2822" y="1429"/>
                    <a:pt x="2930" y="1596"/>
                    <a:pt x="3037" y="1739"/>
                  </a:cubicBezTo>
                  <a:cubicBezTo>
                    <a:pt x="3132" y="1870"/>
                    <a:pt x="3251" y="2001"/>
                    <a:pt x="3382" y="2096"/>
                  </a:cubicBezTo>
                  <a:cubicBezTo>
                    <a:pt x="3430" y="2143"/>
                    <a:pt x="3501" y="2191"/>
                    <a:pt x="3572" y="2215"/>
                  </a:cubicBezTo>
                  <a:cubicBezTo>
                    <a:pt x="3584" y="2227"/>
                    <a:pt x="3596" y="2263"/>
                    <a:pt x="3584" y="2274"/>
                  </a:cubicBezTo>
                  <a:cubicBezTo>
                    <a:pt x="3584" y="2286"/>
                    <a:pt x="3572" y="2286"/>
                    <a:pt x="3561" y="2286"/>
                  </a:cubicBezTo>
                  <a:cubicBezTo>
                    <a:pt x="3299" y="2632"/>
                    <a:pt x="3037" y="2941"/>
                    <a:pt x="2739" y="3239"/>
                  </a:cubicBezTo>
                  <a:cubicBezTo>
                    <a:pt x="2441" y="3560"/>
                    <a:pt x="2108" y="3870"/>
                    <a:pt x="1775" y="4156"/>
                  </a:cubicBezTo>
                  <a:cubicBezTo>
                    <a:pt x="1441" y="4429"/>
                    <a:pt x="1084" y="4691"/>
                    <a:pt x="715" y="4906"/>
                  </a:cubicBezTo>
                  <a:cubicBezTo>
                    <a:pt x="477" y="5061"/>
                    <a:pt x="251" y="5191"/>
                    <a:pt x="1" y="5311"/>
                  </a:cubicBezTo>
                  <a:cubicBezTo>
                    <a:pt x="13" y="5311"/>
                    <a:pt x="24" y="5334"/>
                    <a:pt x="48" y="5334"/>
                  </a:cubicBezTo>
                  <a:cubicBezTo>
                    <a:pt x="84" y="5346"/>
                    <a:pt x="143" y="5370"/>
                    <a:pt x="203" y="5394"/>
                  </a:cubicBezTo>
                  <a:cubicBezTo>
                    <a:pt x="310" y="5406"/>
                    <a:pt x="382" y="5418"/>
                    <a:pt x="465" y="5418"/>
                  </a:cubicBezTo>
                  <a:lnTo>
                    <a:pt x="620" y="5418"/>
                  </a:lnTo>
                  <a:cubicBezTo>
                    <a:pt x="715" y="5406"/>
                    <a:pt x="786" y="5370"/>
                    <a:pt x="858" y="5358"/>
                  </a:cubicBezTo>
                  <a:cubicBezTo>
                    <a:pt x="1060" y="5287"/>
                    <a:pt x="1239" y="5180"/>
                    <a:pt x="1382" y="5096"/>
                  </a:cubicBezTo>
                  <a:cubicBezTo>
                    <a:pt x="1513" y="5001"/>
                    <a:pt x="1667" y="4894"/>
                    <a:pt x="1834" y="4775"/>
                  </a:cubicBezTo>
                  <a:cubicBezTo>
                    <a:pt x="2156" y="4537"/>
                    <a:pt x="2489" y="4275"/>
                    <a:pt x="2799" y="3977"/>
                  </a:cubicBezTo>
                  <a:cubicBezTo>
                    <a:pt x="3120" y="3667"/>
                    <a:pt x="3442" y="3346"/>
                    <a:pt x="3703" y="3025"/>
                  </a:cubicBezTo>
                  <a:cubicBezTo>
                    <a:pt x="4001" y="2655"/>
                    <a:pt x="4227" y="2310"/>
                    <a:pt x="4394" y="1977"/>
                  </a:cubicBezTo>
                  <a:cubicBezTo>
                    <a:pt x="4573" y="1620"/>
                    <a:pt x="4668" y="1262"/>
                    <a:pt x="4704" y="929"/>
                  </a:cubicBezTo>
                  <a:cubicBezTo>
                    <a:pt x="4715" y="750"/>
                    <a:pt x="4692" y="429"/>
                    <a:pt x="4454" y="215"/>
                  </a:cubicBezTo>
                  <a:cubicBezTo>
                    <a:pt x="4301" y="74"/>
                    <a:pt x="4079" y="2"/>
                    <a:pt x="3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2327431" y="4168886"/>
              <a:ext cx="16804" cy="37475"/>
            </a:xfrm>
            <a:custGeom>
              <a:avLst/>
              <a:gdLst/>
              <a:ahLst/>
              <a:cxnLst/>
              <a:rect l="l" t="t" r="r" b="b"/>
              <a:pathLst>
                <a:path w="465" h="1037" extrusionOk="0">
                  <a:moveTo>
                    <a:pt x="286" y="1"/>
                  </a:moveTo>
                  <a:cubicBezTo>
                    <a:pt x="250" y="1"/>
                    <a:pt x="238" y="1"/>
                    <a:pt x="202" y="13"/>
                  </a:cubicBezTo>
                  <a:cubicBezTo>
                    <a:pt x="167" y="25"/>
                    <a:pt x="119" y="60"/>
                    <a:pt x="107" y="108"/>
                  </a:cubicBezTo>
                  <a:cubicBezTo>
                    <a:pt x="60" y="215"/>
                    <a:pt x="24" y="358"/>
                    <a:pt x="12" y="489"/>
                  </a:cubicBezTo>
                  <a:cubicBezTo>
                    <a:pt x="0" y="620"/>
                    <a:pt x="0" y="763"/>
                    <a:pt x="0" y="882"/>
                  </a:cubicBezTo>
                  <a:cubicBezTo>
                    <a:pt x="0" y="965"/>
                    <a:pt x="83" y="1037"/>
                    <a:pt x="191" y="1037"/>
                  </a:cubicBezTo>
                  <a:cubicBezTo>
                    <a:pt x="286" y="1037"/>
                    <a:pt x="357" y="953"/>
                    <a:pt x="357" y="846"/>
                  </a:cubicBezTo>
                  <a:lnTo>
                    <a:pt x="357" y="620"/>
                  </a:lnTo>
                  <a:cubicBezTo>
                    <a:pt x="369" y="489"/>
                    <a:pt x="405" y="358"/>
                    <a:pt x="429" y="239"/>
                  </a:cubicBezTo>
                  <a:lnTo>
                    <a:pt x="429" y="251"/>
                  </a:lnTo>
                  <a:cubicBezTo>
                    <a:pt x="441" y="203"/>
                    <a:pt x="464" y="167"/>
                    <a:pt x="441" y="120"/>
                  </a:cubicBezTo>
                  <a:cubicBezTo>
                    <a:pt x="429" y="72"/>
                    <a:pt x="405" y="48"/>
                    <a:pt x="357" y="13"/>
                  </a:cubicBezTo>
                  <a:cubicBezTo>
                    <a:pt x="321" y="1"/>
                    <a:pt x="310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2342031" y="4162453"/>
              <a:ext cx="15105" cy="43907"/>
            </a:xfrm>
            <a:custGeom>
              <a:avLst/>
              <a:gdLst/>
              <a:ahLst/>
              <a:cxnLst/>
              <a:rect l="l" t="t" r="r" b="b"/>
              <a:pathLst>
                <a:path w="418" h="1215" extrusionOk="0">
                  <a:moveTo>
                    <a:pt x="239" y="0"/>
                  </a:moveTo>
                  <a:cubicBezTo>
                    <a:pt x="144" y="0"/>
                    <a:pt x="72" y="60"/>
                    <a:pt x="60" y="131"/>
                  </a:cubicBezTo>
                  <a:cubicBezTo>
                    <a:pt x="1" y="429"/>
                    <a:pt x="1" y="738"/>
                    <a:pt x="60" y="1060"/>
                  </a:cubicBezTo>
                  <a:cubicBezTo>
                    <a:pt x="72" y="1095"/>
                    <a:pt x="72" y="1143"/>
                    <a:pt x="120" y="1179"/>
                  </a:cubicBezTo>
                  <a:cubicBezTo>
                    <a:pt x="144" y="1203"/>
                    <a:pt x="191" y="1215"/>
                    <a:pt x="251" y="1215"/>
                  </a:cubicBezTo>
                  <a:cubicBezTo>
                    <a:pt x="298" y="1215"/>
                    <a:pt x="334" y="1191"/>
                    <a:pt x="370" y="1155"/>
                  </a:cubicBezTo>
                  <a:cubicBezTo>
                    <a:pt x="394" y="1131"/>
                    <a:pt x="418" y="1072"/>
                    <a:pt x="418" y="1024"/>
                  </a:cubicBezTo>
                  <a:cubicBezTo>
                    <a:pt x="382" y="834"/>
                    <a:pt x="370" y="655"/>
                    <a:pt x="370" y="464"/>
                  </a:cubicBezTo>
                  <a:cubicBezTo>
                    <a:pt x="370" y="369"/>
                    <a:pt x="382" y="286"/>
                    <a:pt x="394" y="203"/>
                  </a:cubicBezTo>
                  <a:cubicBezTo>
                    <a:pt x="418" y="119"/>
                    <a:pt x="358" y="12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1739239" y="3461942"/>
              <a:ext cx="399319" cy="361050"/>
            </a:xfrm>
            <a:custGeom>
              <a:avLst/>
              <a:gdLst/>
              <a:ahLst/>
              <a:cxnLst/>
              <a:rect l="l" t="t" r="r" b="b"/>
              <a:pathLst>
                <a:path w="11050" h="9991" extrusionOk="0">
                  <a:moveTo>
                    <a:pt x="7894" y="1"/>
                  </a:moveTo>
                  <a:cubicBezTo>
                    <a:pt x="7870" y="1"/>
                    <a:pt x="7834" y="25"/>
                    <a:pt x="7799" y="37"/>
                  </a:cubicBezTo>
                  <a:cubicBezTo>
                    <a:pt x="7715" y="84"/>
                    <a:pt x="7680" y="203"/>
                    <a:pt x="7751" y="275"/>
                  </a:cubicBezTo>
                  <a:cubicBezTo>
                    <a:pt x="7775" y="322"/>
                    <a:pt x="7799" y="358"/>
                    <a:pt x="7823" y="406"/>
                  </a:cubicBezTo>
                  <a:cubicBezTo>
                    <a:pt x="7477" y="394"/>
                    <a:pt x="7180" y="382"/>
                    <a:pt x="6930" y="382"/>
                  </a:cubicBezTo>
                  <a:cubicBezTo>
                    <a:pt x="6727" y="382"/>
                    <a:pt x="6537" y="382"/>
                    <a:pt x="6346" y="394"/>
                  </a:cubicBezTo>
                  <a:cubicBezTo>
                    <a:pt x="5870" y="418"/>
                    <a:pt x="5382" y="477"/>
                    <a:pt x="4894" y="596"/>
                  </a:cubicBezTo>
                  <a:cubicBezTo>
                    <a:pt x="4096" y="775"/>
                    <a:pt x="3405" y="1049"/>
                    <a:pt x="2786" y="1406"/>
                  </a:cubicBezTo>
                  <a:cubicBezTo>
                    <a:pt x="2477" y="1584"/>
                    <a:pt x="2191" y="1787"/>
                    <a:pt x="1941" y="2013"/>
                  </a:cubicBezTo>
                  <a:cubicBezTo>
                    <a:pt x="1691" y="2239"/>
                    <a:pt x="1453" y="2489"/>
                    <a:pt x="1227" y="2775"/>
                  </a:cubicBezTo>
                  <a:cubicBezTo>
                    <a:pt x="810" y="3323"/>
                    <a:pt x="500" y="3966"/>
                    <a:pt x="286" y="4704"/>
                  </a:cubicBezTo>
                  <a:cubicBezTo>
                    <a:pt x="179" y="5085"/>
                    <a:pt x="107" y="5478"/>
                    <a:pt x="60" y="5918"/>
                  </a:cubicBezTo>
                  <a:cubicBezTo>
                    <a:pt x="24" y="6311"/>
                    <a:pt x="0" y="6716"/>
                    <a:pt x="24" y="7073"/>
                  </a:cubicBezTo>
                  <a:cubicBezTo>
                    <a:pt x="36" y="7478"/>
                    <a:pt x="95" y="7835"/>
                    <a:pt x="179" y="8145"/>
                  </a:cubicBezTo>
                  <a:cubicBezTo>
                    <a:pt x="286" y="8490"/>
                    <a:pt x="441" y="8799"/>
                    <a:pt x="643" y="9050"/>
                  </a:cubicBezTo>
                  <a:cubicBezTo>
                    <a:pt x="750" y="9169"/>
                    <a:pt x="857" y="9288"/>
                    <a:pt x="1000" y="9407"/>
                  </a:cubicBezTo>
                  <a:cubicBezTo>
                    <a:pt x="1119" y="9514"/>
                    <a:pt x="1274" y="9585"/>
                    <a:pt x="1453" y="9681"/>
                  </a:cubicBezTo>
                  <a:cubicBezTo>
                    <a:pt x="1834" y="9871"/>
                    <a:pt x="2286" y="9931"/>
                    <a:pt x="2608" y="9966"/>
                  </a:cubicBezTo>
                  <a:cubicBezTo>
                    <a:pt x="2846" y="9978"/>
                    <a:pt x="3096" y="9990"/>
                    <a:pt x="3358" y="9990"/>
                  </a:cubicBezTo>
                  <a:cubicBezTo>
                    <a:pt x="3953" y="9990"/>
                    <a:pt x="4584" y="9931"/>
                    <a:pt x="5263" y="9812"/>
                  </a:cubicBezTo>
                  <a:cubicBezTo>
                    <a:pt x="6156" y="9645"/>
                    <a:pt x="7049" y="9383"/>
                    <a:pt x="7918" y="9026"/>
                  </a:cubicBezTo>
                  <a:cubicBezTo>
                    <a:pt x="8775" y="8669"/>
                    <a:pt x="9573" y="8216"/>
                    <a:pt x="10275" y="7704"/>
                  </a:cubicBezTo>
                  <a:cubicBezTo>
                    <a:pt x="10466" y="7561"/>
                    <a:pt x="10656" y="7406"/>
                    <a:pt x="10859" y="7240"/>
                  </a:cubicBezTo>
                  <a:lnTo>
                    <a:pt x="10918" y="7240"/>
                  </a:lnTo>
                  <a:cubicBezTo>
                    <a:pt x="10954" y="7228"/>
                    <a:pt x="11002" y="7192"/>
                    <a:pt x="11013" y="7145"/>
                  </a:cubicBezTo>
                  <a:cubicBezTo>
                    <a:pt x="11049" y="7109"/>
                    <a:pt x="11049" y="7061"/>
                    <a:pt x="11037" y="7014"/>
                  </a:cubicBezTo>
                  <a:cubicBezTo>
                    <a:pt x="10466" y="5049"/>
                    <a:pt x="9644" y="3073"/>
                    <a:pt x="8596" y="1108"/>
                  </a:cubicBezTo>
                  <a:cubicBezTo>
                    <a:pt x="8430" y="799"/>
                    <a:pt x="8251" y="465"/>
                    <a:pt x="8049" y="108"/>
                  </a:cubicBezTo>
                  <a:cubicBezTo>
                    <a:pt x="8013" y="37"/>
                    <a:pt x="7954" y="1"/>
                    <a:pt x="78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1842921" y="3502815"/>
              <a:ext cx="95981" cy="302218"/>
            </a:xfrm>
            <a:custGeom>
              <a:avLst/>
              <a:gdLst/>
              <a:ahLst/>
              <a:cxnLst/>
              <a:rect l="l" t="t" r="r" b="b"/>
              <a:pathLst>
                <a:path w="2656" h="8363" extrusionOk="0">
                  <a:moveTo>
                    <a:pt x="2084" y="6962"/>
                  </a:moveTo>
                  <a:lnTo>
                    <a:pt x="2084" y="6962"/>
                  </a:lnTo>
                  <a:cubicBezTo>
                    <a:pt x="2088" y="6971"/>
                    <a:pt x="2092" y="6980"/>
                    <a:pt x="2096" y="6990"/>
                  </a:cubicBezTo>
                  <a:cubicBezTo>
                    <a:pt x="2096" y="6978"/>
                    <a:pt x="2090" y="6969"/>
                    <a:pt x="2084" y="6962"/>
                  </a:cubicBezTo>
                  <a:close/>
                  <a:moveTo>
                    <a:pt x="167" y="1"/>
                  </a:moveTo>
                  <a:cubicBezTo>
                    <a:pt x="143" y="1"/>
                    <a:pt x="96" y="25"/>
                    <a:pt x="60" y="49"/>
                  </a:cubicBezTo>
                  <a:cubicBezTo>
                    <a:pt x="24" y="84"/>
                    <a:pt x="1" y="120"/>
                    <a:pt x="12" y="168"/>
                  </a:cubicBezTo>
                  <a:cubicBezTo>
                    <a:pt x="239" y="2311"/>
                    <a:pt x="739" y="4442"/>
                    <a:pt x="1513" y="6454"/>
                  </a:cubicBezTo>
                  <a:cubicBezTo>
                    <a:pt x="1751" y="7073"/>
                    <a:pt x="2025" y="7680"/>
                    <a:pt x="2322" y="8276"/>
                  </a:cubicBezTo>
                  <a:cubicBezTo>
                    <a:pt x="2345" y="8335"/>
                    <a:pt x="2400" y="8362"/>
                    <a:pt x="2459" y="8362"/>
                  </a:cubicBezTo>
                  <a:cubicBezTo>
                    <a:pt x="2493" y="8362"/>
                    <a:pt x="2529" y="8353"/>
                    <a:pt x="2560" y="8335"/>
                  </a:cubicBezTo>
                  <a:cubicBezTo>
                    <a:pt x="2644" y="8300"/>
                    <a:pt x="2656" y="8192"/>
                    <a:pt x="2620" y="8097"/>
                  </a:cubicBezTo>
                  <a:cubicBezTo>
                    <a:pt x="2419" y="7719"/>
                    <a:pt x="2242" y="7330"/>
                    <a:pt x="2077" y="6952"/>
                  </a:cubicBezTo>
                  <a:lnTo>
                    <a:pt x="2077" y="6952"/>
                  </a:lnTo>
                  <a:cubicBezTo>
                    <a:pt x="2079" y="6955"/>
                    <a:pt x="2082" y="6958"/>
                    <a:pt x="2084" y="6962"/>
                  </a:cubicBezTo>
                  <a:lnTo>
                    <a:pt x="2084" y="6962"/>
                  </a:lnTo>
                  <a:cubicBezTo>
                    <a:pt x="1269" y="5006"/>
                    <a:pt x="714" y="2944"/>
                    <a:pt x="429" y="858"/>
                  </a:cubicBezTo>
                  <a:lnTo>
                    <a:pt x="429" y="894"/>
                  </a:lnTo>
                  <a:cubicBezTo>
                    <a:pt x="393" y="656"/>
                    <a:pt x="370" y="406"/>
                    <a:pt x="334" y="168"/>
                  </a:cubicBezTo>
                  <a:cubicBezTo>
                    <a:pt x="334" y="120"/>
                    <a:pt x="322" y="84"/>
                    <a:pt x="286" y="49"/>
                  </a:cubicBezTo>
                  <a:cubicBezTo>
                    <a:pt x="263" y="25"/>
                    <a:pt x="21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1744804" y="3693446"/>
              <a:ext cx="406222" cy="152789"/>
            </a:xfrm>
            <a:custGeom>
              <a:avLst/>
              <a:gdLst/>
              <a:ahLst/>
              <a:cxnLst/>
              <a:rect l="l" t="t" r="r" b="b"/>
              <a:pathLst>
                <a:path w="11241" h="4228" extrusionOk="0">
                  <a:moveTo>
                    <a:pt x="10859" y="0"/>
                  </a:moveTo>
                  <a:cubicBezTo>
                    <a:pt x="10824" y="0"/>
                    <a:pt x="10824" y="12"/>
                    <a:pt x="10812" y="12"/>
                  </a:cubicBezTo>
                  <a:lnTo>
                    <a:pt x="10776" y="48"/>
                  </a:lnTo>
                  <a:lnTo>
                    <a:pt x="10764" y="60"/>
                  </a:lnTo>
                  <a:lnTo>
                    <a:pt x="10728" y="72"/>
                  </a:lnTo>
                  <a:cubicBezTo>
                    <a:pt x="10633" y="143"/>
                    <a:pt x="10538" y="227"/>
                    <a:pt x="10455" y="286"/>
                  </a:cubicBezTo>
                  <a:lnTo>
                    <a:pt x="10395" y="322"/>
                  </a:lnTo>
                  <a:lnTo>
                    <a:pt x="10347" y="358"/>
                  </a:lnTo>
                  <a:lnTo>
                    <a:pt x="10336" y="369"/>
                  </a:lnTo>
                  <a:lnTo>
                    <a:pt x="10252" y="417"/>
                  </a:lnTo>
                  <a:cubicBezTo>
                    <a:pt x="9300" y="1060"/>
                    <a:pt x="8204" y="1608"/>
                    <a:pt x="6966" y="2048"/>
                  </a:cubicBezTo>
                  <a:lnTo>
                    <a:pt x="6942" y="2072"/>
                  </a:lnTo>
                  <a:cubicBezTo>
                    <a:pt x="5537" y="2560"/>
                    <a:pt x="4109" y="2858"/>
                    <a:pt x="2727" y="2977"/>
                  </a:cubicBezTo>
                  <a:cubicBezTo>
                    <a:pt x="2430" y="2989"/>
                    <a:pt x="2132" y="3001"/>
                    <a:pt x="1858" y="3001"/>
                  </a:cubicBezTo>
                  <a:cubicBezTo>
                    <a:pt x="1835" y="2941"/>
                    <a:pt x="1775" y="2917"/>
                    <a:pt x="1715" y="2917"/>
                  </a:cubicBezTo>
                  <a:cubicBezTo>
                    <a:pt x="1596" y="2917"/>
                    <a:pt x="1477" y="2941"/>
                    <a:pt x="1382" y="2989"/>
                  </a:cubicBezTo>
                  <a:cubicBezTo>
                    <a:pt x="965" y="2977"/>
                    <a:pt x="572" y="2929"/>
                    <a:pt x="180" y="2870"/>
                  </a:cubicBezTo>
                  <a:cubicBezTo>
                    <a:pt x="132" y="2870"/>
                    <a:pt x="96" y="2882"/>
                    <a:pt x="60" y="2917"/>
                  </a:cubicBezTo>
                  <a:cubicBezTo>
                    <a:pt x="25" y="2941"/>
                    <a:pt x="1" y="2989"/>
                    <a:pt x="1" y="3036"/>
                  </a:cubicBezTo>
                  <a:cubicBezTo>
                    <a:pt x="1" y="3084"/>
                    <a:pt x="13" y="3120"/>
                    <a:pt x="49" y="3167"/>
                  </a:cubicBezTo>
                  <a:cubicBezTo>
                    <a:pt x="72" y="3215"/>
                    <a:pt x="120" y="3215"/>
                    <a:pt x="168" y="3227"/>
                  </a:cubicBezTo>
                  <a:cubicBezTo>
                    <a:pt x="441" y="3275"/>
                    <a:pt x="739" y="3322"/>
                    <a:pt x="1061" y="3334"/>
                  </a:cubicBezTo>
                  <a:cubicBezTo>
                    <a:pt x="977" y="3477"/>
                    <a:pt x="953" y="3644"/>
                    <a:pt x="1001" y="3822"/>
                  </a:cubicBezTo>
                  <a:cubicBezTo>
                    <a:pt x="942" y="3810"/>
                    <a:pt x="870" y="3810"/>
                    <a:pt x="799" y="3798"/>
                  </a:cubicBezTo>
                  <a:lnTo>
                    <a:pt x="787" y="3798"/>
                  </a:lnTo>
                  <a:cubicBezTo>
                    <a:pt x="703" y="3798"/>
                    <a:pt x="620" y="3870"/>
                    <a:pt x="620" y="3953"/>
                  </a:cubicBezTo>
                  <a:cubicBezTo>
                    <a:pt x="620" y="4048"/>
                    <a:pt x="680" y="4132"/>
                    <a:pt x="787" y="4156"/>
                  </a:cubicBezTo>
                  <a:cubicBezTo>
                    <a:pt x="1192" y="4191"/>
                    <a:pt x="1620" y="4227"/>
                    <a:pt x="2049" y="4227"/>
                  </a:cubicBezTo>
                  <a:cubicBezTo>
                    <a:pt x="2632" y="4227"/>
                    <a:pt x="3239" y="4179"/>
                    <a:pt x="3894" y="4096"/>
                  </a:cubicBezTo>
                  <a:cubicBezTo>
                    <a:pt x="4894" y="3953"/>
                    <a:pt x="5918" y="3715"/>
                    <a:pt x="6966" y="3382"/>
                  </a:cubicBezTo>
                  <a:cubicBezTo>
                    <a:pt x="8442" y="2882"/>
                    <a:pt x="9728" y="2251"/>
                    <a:pt x="10836" y="1489"/>
                  </a:cubicBezTo>
                  <a:lnTo>
                    <a:pt x="11193" y="1215"/>
                  </a:lnTo>
                  <a:cubicBezTo>
                    <a:pt x="11205" y="1203"/>
                    <a:pt x="11217" y="1203"/>
                    <a:pt x="11240" y="1191"/>
                  </a:cubicBezTo>
                  <a:lnTo>
                    <a:pt x="11240" y="1120"/>
                  </a:lnTo>
                  <a:cubicBezTo>
                    <a:pt x="11240" y="1024"/>
                    <a:pt x="11240" y="941"/>
                    <a:pt x="11217" y="846"/>
                  </a:cubicBezTo>
                  <a:cubicBezTo>
                    <a:pt x="11205" y="774"/>
                    <a:pt x="11193" y="703"/>
                    <a:pt x="11181" y="608"/>
                  </a:cubicBezTo>
                  <a:cubicBezTo>
                    <a:pt x="11157" y="536"/>
                    <a:pt x="11133" y="477"/>
                    <a:pt x="11121" y="417"/>
                  </a:cubicBezTo>
                  <a:cubicBezTo>
                    <a:pt x="11086" y="358"/>
                    <a:pt x="11062" y="286"/>
                    <a:pt x="11026" y="227"/>
                  </a:cubicBezTo>
                  <a:cubicBezTo>
                    <a:pt x="11002" y="167"/>
                    <a:pt x="10955" y="107"/>
                    <a:pt x="10907" y="48"/>
                  </a:cubicBezTo>
                  <a:lnTo>
                    <a:pt x="10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2138101" y="369557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2149701" y="37244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97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1125208" y="3756255"/>
              <a:ext cx="591246" cy="253468"/>
            </a:xfrm>
            <a:custGeom>
              <a:avLst/>
              <a:gdLst/>
              <a:ahLst/>
              <a:cxnLst/>
              <a:rect l="l" t="t" r="r" b="b"/>
              <a:pathLst>
                <a:path w="16361" h="7014" extrusionOk="0">
                  <a:moveTo>
                    <a:pt x="1977" y="1"/>
                  </a:moveTo>
                  <a:cubicBezTo>
                    <a:pt x="1954" y="1"/>
                    <a:pt x="1906" y="13"/>
                    <a:pt x="1882" y="36"/>
                  </a:cubicBezTo>
                  <a:lnTo>
                    <a:pt x="1835" y="72"/>
                  </a:lnTo>
                  <a:cubicBezTo>
                    <a:pt x="1465" y="346"/>
                    <a:pt x="1132" y="703"/>
                    <a:pt x="834" y="1132"/>
                  </a:cubicBezTo>
                  <a:cubicBezTo>
                    <a:pt x="596" y="1477"/>
                    <a:pt x="394" y="1882"/>
                    <a:pt x="191" y="2322"/>
                  </a:cubicBezTo>
                  <a:cubicBezTo>
                    <a:pt x="180" y="2322"/>
                    <a:pt x="168" y="2322"/>
                    <a:pt x="132" y="2334"/>
                  </a:cubicBezTo>
                  <a:cubicBezTo>
                    <a:pt x="96" y="2358"/>
                    <a:pt x="60" y="2382"/>
                    <a:pt x="37" y="2430"/>
                  </a:cubicBezTo>
                  <a:cubicBezTo>
                    <a:pt x="13" y="2477"/>
                    <a:pt x="1" y="2537"/>
                    <a:pt x="37" y="2560"/>
                  </a:cubicBezTo>
                  <a:cubicBezTo>
                    <a:pt x="346" y="3203"/>
                    <a:pt x="727" y="3787"/>
                    <a:pt x="1180" y="4287"/>
                  </a:cubicBezTo>
                  <a:cubicBezTo>
                    <a:pt x="1620" y="4775"/>
                    <a:pt x="2132" y="5227"/>
                    <a:pt x="2680" y="5585"/>
                  </a:cubicBezTo>
                  <a:cubicBezTo>
                    <a:pt x="3228" y="5942"/>
                    <a:pt x="3823" y="6240"/>
                    <a:pt x="4454" y="6466"/>
                  </a:cubicBezTo>
                  <a:cubicBezTo>
                    <a:pt x="5073" y="6680"/>
                    <a:pt x="5716" y="6835"/>
                    <a:pt x="6383" y="6918"/>
                  </a:cubicBezTo>
                  <a:cubicBezTo>
                    <a:pt x="6835" y="6978"/>
                    <a:pt x="7299" y="7013"/>
                    <a:pt x="7752" y="7013"/>
                  </a:cubicBezTo>
                  <a:cubicBezTo>
                    <a:pt x="8645" y="7013"/>
                    <a:pt x="9538" y="6894"/>
                    <a:pt x="10419" y="6680"/>
                  </a:cubicBezTo>
                  <a:cubicBezTo>
                    <a:pt x="11741" y="6359"/>
                    <a:pt x="12979" y="5763"/>
                    <a:pt x="14027" y="4954"/>
                  </a:cubicBezTo>
                  <a:cubicBezTo>
                    <a:pt x="14455" y="4632"/>
                    <a:pt x="14836" y="4263"/>
                    <a:pt x="15193" y="3870"/>
                  </a:cubicBezTo>
                  <a:cubicBezTo>
                    <a:pt x="15372" y="3680"/>
                    <a:pt x="15539" y="3465"/>
                    <a:pt x="15705" y="3251"/>
                  </a:cubicBezTo>
                  <a:cubicBezTo>
                    <a:pt x="15955" y="2906"/>
                    <a:pt x="16146" y="2549"/>
                    <a:pt x="16324" y="2239"/>
                  </a:cubicBezTo>
                  <a:cubicBezTo>
                    <a:pt x="16348" y="2191"/>
                    <a:pt x="16360" y="2144"/>
                    <a:pt x="16348" y="2096"/>
                  </a:cubicBezTo>
                  <a:cubicBezTo>
                    <a:pt x="16324" y="2060"/>
                    <a:pt x="16301" y="2013"/>
                    <a:pt x="16253" y="2001"/>
                  </a:cubicBezTo>
                  <a:cubicBezTo>
                    <a:pt x="16229" y="1977"/>
                    <a:pt x="16205" y="1977"/>
                    <a:pt x="16182" y="1977"/>
                  </a:cubicBezTo>
                  <a:cubicBezTo>
                    <a:pt x="16122" y="1977"/>
                    <a:pt x="16051" y="2025"/>
                    <a:pt x="16015" y="2084"/>
                  </a:cubicBezTo>
                  <a:cubicBezTo>
                    <a:pt x="15943" y="2215"/>
                    <a:pt x="15872" y="2370"/>
                    <a:pt x="15789" y="2501"/>
                  </a:cubicBezTo>
                  <a:cubicBezTo>
                    <a:pt x="15658" y="2310"/>
                    <a:pt x="15467" y="2120"/>
                    <a:pt x="15229" y="1906"/>
                  </a:cubicBezTo>
                  <a:cubicBezTo>
                    <a:pt x="14979" y="1703"/>
                    <a:pt x="14693" y="1489"/>
                    <a:pt x="14348" y="1287"/>
                  </a:cubicBezTo>
                  <a:cubicBezTo>
                    <a:pt x="14181" y="1179"/>
                    <a:pt x="14027" y="1084"/>
                    <a:pt x="13836" y="1001"/>
                  </a:cubicBezTo>
                  <a:lnTo>
                    <a:pt x="13812" y="965"/>
                  </a:lnTo>
                  <a:lnTo>
                    <a:pt x="13788" y="941"/>
                  </a:lnTo>
                  <a:cubicBezTo>
                    <a:pt x="13610" y="810"/>
                    <a:pt x="13431" y="703"/>
                    <a:pt x="13253" y="596"/>
                  </a:cubicBezTo>
                  <a:cubicBezTo>
                    <a:pt x="13074" y="513"/>
                    <a:pt x="12872" y="417"/>
                    <a:pt x="12681" y="358"/>
                  </a:cubicBezTo>
                  <a:cubicBezTo>
                    <a:pt x="12503" y="298"/>
                    <a:pt x="12312" y="274"/>
                    <a:pt x="12086" y="251"/>
                  </a:cubicBezTo>
                  <a:lnTo>
                    <a:pt x="11979" y="251"/>
                  </a:lnTo>
                  <a:cubicBezTo>
                    <a:pt x="11836" y="251"/>
                    <a:pt x="11669" y="274"/>
                    <a:pt x="11490" y="310"/>
                  </a:cubicBezTo>
                  <a:cubicBezTo>
                    <a:pt x="11431" y="334"/>
                    <a:pt x="11360" y="346"/>
                    <a:pt x="11300" y="370"/>
                  </a:cubicBezTo>
                  <a:lnTo>
                    <a:pt x="11348" y="286"/>
                  </a:lnTo>
                  <a:cubicBezTo>
                    <a:pt x="11383" y="191"/>
                    <a:pt x="11348" y="96"/>
                    <a:pt x="11252" y="48"/>
                  </a:cubicBezTo>
                  <a:cubicBezTo>
                    <a:pt x="11229" y="36"/>
                    <a:pt x="11205" y="36"/>
                    <a:pt x="11181" y="36"/>
                  </a:cubicBezTo>
                  <a:cubicBezTo>
                    <a:pt x="11109" y="36"/>
                    <a:pt x="11050" y="72"/>
                    <a:pt x="11014" y="132"/>
                  </a:cubicBezTo>
                  <a:cubicBezTo>
                    <a:pt x="10943" y="310"/>
                    <a:pt x="10871" y="477"/>
                    <a:pt x="10776" y="644"/>
                  </a:cubicBezTo>
                  <a:cubicBezTo>
                    <a:pt x="10752" y="655"/>
                    <a:pt x="10717" y="667"/>
                    <a:pt x="10705" y="703"/>
                  </a:cubicBezTo>
                  <a:cubicBezTo>
                    <a:pt x="10645" y="751"/>
                    <a:pt x="10609" y="822"/>
                    <a:pt x="10633" y="894"/>
                  </a:cubicBezTo>
                  <a:cubicBezTo>
                    <a:pt x="10478" y="1120"/>
                    <a:pt x="10300" y="1322"/>
                    <a:pt x="10109" y="1501"/>
                  </a:cubicBezTo>
                  <a:cubicBezTo>
                    <a:pt x="9895" y="1703"/>
                    <a:pt x="9657" y="1858"/>
                    <a:pt x="9407" y="2001"/>
                  </a:cubicBezTo>
                  <a:cubicBezTo>
                    <a:pt x="9121" y="2144"/>
                    <a:pt x="8812" y="2263"/>
                    <a:pt x="8466" y="2334"/>
                  </a:cubicBezTo>
                  <a:cubicBezTo>
                    <a:pt x="8109" y="2418"/>
                    <a:pt x="7740" y="2453"/>
                    <a:pt x="7359" y="2453"/>
                  </a:cubicBezTo>
                  <a:lnTo>
                    <a:pt x="7121" y="2453"/>
                  </a:lnTo>
                  <a:cubicBezTo>
                    <a:pt x="6537" y="2430"/>
                    <a:pt x="5930" y="2322"/>
                    <a:pt x="5311" y="2132"/>
                  </a:cubicBezTo>
                  <a:cubicBezTo>
                    <a:pt x="4656" y="1918"/>
                    <a:pt x="4049" y="1620"/>
                    <a:pt x="3489" y="1263"/>
                  </a:cubicBezTo>
                  <a:cubicBezTo>
                    <a:pt x="3037" y="989"/>
                    <a:pt x="2656" y="655"/>
                    <a:pt x="2335" y="310"/>
                  </a:cubicBezTo>
                  <a:lnTo>
                    <a:pt x="2311" y="286"/>
                  </a:lnTo>
                  <a:cubicBezTo>
                    <a:pt x="2263" y="227"/>
                    <a:pt x="2216" y="179"/>
                    <a:pt x="2180" y="120"/>
                  </a:cubicBezTo>
                  <a:cubicBezTo>
                    <a:pt x="2144" y="72"/>
                    <a:pt x="2096" y="60"/>
                    <a:pt x="2061" y="48"/>
                  </a:cubicBezTo>
                  <a:cubicBezTo>
                    <a:pt x="2001" y="1"/>
                    <a:pt x="1977" y="1"/>
                    <a:pt x="1977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1203954" y="3724851"/>
              <a:ext cx="347281" cy="133528"/>
            </a:xfrm>
            <a:custGeom>
              <a:avLst/>
              <a:gdLst/>
              <a:ahLst/>
              <a:cxnLst/>
              <a:rect l="l" t="t" r="r" b="b"/>
              <a:pathLst>
                <a:path w="9610" h="3695" extrusionOk="0">
                  <a:moveTo>
                    <a:pt x="1959" y="2539"/>
                  </a:moveTo>
                  <a:cubicBezTo>
                    <a:pt x="1965" y="2542"/>
                    <a:pt x="1971" y="2545"/>
                    <a:pt x="1977" y="2548"/>
                  </a:cubicBezTo>
                  <a:cubicBezTo>
                    <a:pt x="1973" y="2544"/>
                    <a:pt x="1966" y="2541"/>
                    <a:pt x="1959" y="2539"/>
                  </a:cubicBezTo>
                  <a:close/>
                  <a:moveTo>
                    <a:pt x="9419" y="0"/>
                  </a:moveTo>
                  <a:cubicBezTo>
                    <a:pt x="9442" y="24"/>
                    <a:pt x="9431" y="24"/>
                    <a:pt x="9431" y="24"/>
                  </a:cubicBezTo>
                  <a:cubicBezTo>
                    <a:pt x="9383" y="24"/>
                    <a:pt x="9347" y="48"/>
                    <a:pt x="9311" y="96"/>
                  </a:cubicBezTo>
                  <a:cubicBezTo>
                    <a:pt x="8954" y="739"/>
                    <a:pt x="8526" y="1334"/>
                    <a:pt x="8014" y="1858"/>
                  </a:cubicBezTo>
                  <a:cubicBezTo>
                    <a:pt x="7692" y="2179"/>
                    <a:pt x="7335" y="2477"/>
                    <a:pt x="6942" y="2715"/>
                  </a:cubicBezTo>
                  <a:lnTo>
                    <a:pt x="6930" y="2715"/>
                  </a:lnTo>
                  <a:cubicBezTo>
                    <a:pt x="6918" y="2715"/>
                    <a:pt x="6918" y="2727"/>
                    <a:pt x="6906" y="2727"/>
                  </a:cubicBezTo>
                  <a:lnTo>
                    <a:pt x="6918" y="2715"/>
                  </a:lnTo>
                  <a:lnTo>
                    <a:pt x="6918" y="2715"/>
                  </a:lnTo>
                  <a:cubicBezTo>
                    <a:pt x="6609" y="2906"/>
                    <a:pt x="6263" y="3060"/>
                    <a:pt x="5906" y="3168"/>
                  </a:cubicBezTo>
                  <a:lnTo>
                    <a:pt x="5894" y="3168"/>
                  </a:lnTo>
                  <a:cubicBezTo>
                    <a:pt x="5537" y="3263"/>
                    <a:pt x="5156" y="3322"/>
                    <a:pt x="4775" y="3346"/>
                  </a:cubicBezTo>
                  <a:cubicBezTo>
                    <a:pt x="4740" y="3347"/>
                    <a:pt x="4705" y="3348"/>
                    <a:pt x="4669" y="3348"/>
                  </a:cubicBezTo>
                  <a:cubicBezTo>
                    <a:pt x="4286" y="3348"/>
                    <a:pt x="3896" y="3289"/>
                    <a:pt x="3525" y="3191"/>
                  </a:cubicBezTo>
                  <a:cubicBezTo>
                    <a:pt x="2984" y="3050"/>
                    <a:pt x="2454" y="2816"/>
                    <a:pt x="1947" y="2534"/>
                  </a:cubicBezTo>
                  <a:lnTo>
                    <a:pt x="1947" y="2534"/>
                  </a:lnTo>
                  <a:cubicBezTo>
                    <a:pt x="1951" y="2536"/>
                    <a:pt x="1955" y="2537"/>
                    <a:pt x="1959" y="2539"/>
                  </a:cubicBezTo>
                  <a:lnTo>
                    <a:pt x="1959" y="2539"/>
                  </a:lnTo>
                  <a:cubicBezTo>
                    <a:pt x="1383" y="2219"/>
                    <a:pt x="841" y="1830"/>
                    <a:pt x="310" y="1465"/>
                  </a:cubicBezTo>
                  <a:cubicBezTo>
                    <a:pt x="279" y="1439"/>
                    <a:pt x="240" y="1427"/>
                    <a:pt x="200" y="1427"/>
                  </a:cubicBezTo>
                  <a:cubicBezTo>
                    <a:pt x="147" y="1427"/>
                    <a:pt x="94" y="1448"/>
                    <a:pt x="60" y="1489"/>
                  </a:cubicBezTo>
                  <a:cubicBezTo>
                    <a:pt x="1" y="1572"/>
                    <a:pt x="13" y="1691"/>
                    <a:pt x="84" y="1751"/>
                  </a:cubicBezTo>
                  <a:cubicBezTo>
                    <a:pt x="870" y="2298"/>
                    <a:pt x="1668" y="2858"/>
                    <a:pt x="2561" y="3239"/>
                  </a:cubicBezTo>
                  <a:cubicBezTo>
                    <a:pt x="3001" y="3429"/>
                    <a:pt x="3466" y="3560"/>
                    <a:pt x="3942" y="3632"/>
                  </a:cubicBezTo>
                  <a:cubicBezTo>
                    <a:pt x="4180" y="3674"/>
                    <a:pt x="4424" y="3694"/>
                    <a:pt x="4668" y="3694"/>
                  </a:cubicBezTo>
                  <a:cubicBezTo>
                    <a:pt x="4912" y="3694"/>
                    <a:pt x="5156" y="3674"/>
                    <a:pt x="5394" y="3632"/>
                  </a:cubicBezTo>
                  <a:cubicBezTo>
                    <a:pt x="5835" y="3560"/>
                    <a:pt x="6252" y="3429"/>
                    <a:pt x="6644" y="3251"/>
                  </a:cubicBezTo>
                  <a:cubicBezTo>
                    <a:pt x="7037" y="3072"/>
                    <a:pt x="7395" y="2834"/>
                    <a:pt x="7716" y="2560"/>
                  </a:cubicBezTo>
                  <a:cubicBezTo>
                    <a:pt x="8395" y="2025"/>
                    <a:pt x="8930" y="1346"/>
                    <a:pt x="9371" y="620"/>
                  </a:cubicBezTo>
                  <a:cubicBezTo>
                    <a:pt x="9442" y="512"/>
                    <a:pt x="9502" y="393"/>
                    <a:pt x="9562" y="286"/>
                  </a:cubicBezTo>
                  <a:cubicBezTo>
                    <a:pt x="9597" y="239"/>
                    <a:pt x="9609" y="203"/>
                    <a:pt x="9597" y="155"/>
                  </a:cubicBezTo>
                  <a:cubicBezTo>
                    <a:pt x="9597" y="108"/>
                    <a:pt x="9562" y="60"/>
                    <a:pt x="9526" y="36"/>
                  </a:cubicBezTo>
                  <a:cubicBezTo>
                    <a:pt x="9490" y="0"/>
                    <a:pt x="9442" y="0"/>
                    <a:pt x="9419" y="0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990122" y="3683111"/>
              <a:ext cx="222896" cy="235400"/>
            </a:xfrm>
            <a:custGeom>
              <a:avLst/>
              <a:gdLst/>
              <a:ahLst/>
              <a:cxnLst/>
              <a:rect l="l" t="t" r="r" b="b"/>
              <a:pathLst>
                <a:path w="6168" h="6514" extrusionOk="0">
                  <a:moveTo>
                    <a:pt x="3382" y="1"/>
                  </a:moveTo>
                  <a:cubicBezTo>
                    <a:pt x="3358" y="12"/>
                    <a:pt x="3322" y="24"/>
                    <a:pt x="3275" y="24"/>
                  </a:cubicBezTo>
                  <a:lnTo>
                    <a:pt x="3239" y="24"/>
                  </a:lnTo>
                  <a:cubicBezTo>
                    <a:pt x="3215" y="24"/>
                    <a:pt x="3203" y="24"/>
                    <a:pt x="3191" y="12"/>
                  </a:cubicBezTo>
                  <a:cubicBezTo>
                    <a:pt x="3179" y="12"/>
                    <a:pt x="3156" y="12"/>
                    <a:pt x="3144" y="24"/>
                  </a:cubicBezTo>
                  <a:lnTo>
                    <a:pt x="3132" y="24"/>
                  </a:lnTo>
                  <a:cubicBezTo>
                    <a:pt x="2703" y="382"/>
                    <a:pt x="2263" y="739"/>
                    <a:pt x="1870" y="1132"/>
                  </a:cubicBezTo>
                  <a:cubicBezTo>
                    <a:pt x="1655" y="1322"/>
                    <a:pt x="1465" y="1513"/>
                    <a:pt x="1274" y="1727"/>
                  </a:cubicBezTo>
                  <a:cubicBezTo>
                    <a:pt x="1227" y="1787"/>
                    <a:pt x="1167" y="1846"/>
                    <a:pt x="1120" y="1894"/>
                  </a:cubicBezTo>
                  <a:lnTo>
                    <a:pt x="1060" y="1953"/>
                  </a:lnTo>
                  <a:cubicBezTo>
                    <a:pt x="1001" y="2013"/>
                    <a:pt x="953" y="2048"/>
                    <a:pt x="893" y="2096"/>
                  </a:cubicBezTo>
                  <a:cubicBezTo>
                    <a:pt x="762" y="2227"/>
                    <a:pt x="631" y="2346"/>
                    <a:pt x="500" y="2489"/>
                  </a:cubicBezTo>
                  <a:cubicBezTo>
                    <a:pt x="358" y="2620"/>
                    <a:pt x="239" y="2763"/>
                    <a:pt x="155" y="2918"/>
                  </a:cubicBezTo>
                  <a:cubicBezTo>
                    <a:pt x="108" y="2989"/>
                    <a:pt x="60" y="3084"/>
                    <a:pt x="36" y="3168"/>
                  </a:cubicBezTo>
                  <a:cubicBezTo>
                    <a:pt x="24" y="3227"/>
                    <a:pt x="0" y="3287"/>
                    <a:pt x="0" y="3346"/>
                  </a:cubicBezTo>
                  <a:cubicBezTo>
                    <a:pt x="0" y="3394"/>
                    <a:pt x="0" y="3418"/>
                    <a:pt x="24" y="3465"/>
                  </a:cubicBezTo>
                  <a:cubicBezTo>
                    <a:pt x="36" y="3513"/>
                    <a:pt x="48" y="3537"/>
                    <a:pt x="60" y="3584"/>
                  </a:cubicBezTo>
                  <a:lnTo>
                    <a:pt x="155" y="3715"/>
                  </a:lnTo>
                  <a:cubicBezTo>
                    <a:pt x="274" y="3834"/>
                    <a:pt x="405" y="3942"/>
                    <a:pt x="536" y="4049"/>
                  </a:cubicBezTo>
                  <a:cubicBezTo>
                    <a:pt x="620" y="4108"/>
                    <a:pt x="679" y="4168"/>
                    <a:pt x="739" y="4227"/>
                  </a:cubicBezTo>
                  <a:cubicBezTo>
                    <a:pt x="798" y="4287"/>
                    <a:pt x="858" y="4358"/>
                    <a:pt x="881" y="4430"/>
                  </a:cubicBezTo>
                  <a:cubicBezTo>
                    <a:pt x="929" y="4513"/>
                    <a:pt x="977" y="4596"/>
                    <a:pt x="1012" y="4692"/>
                  </a:cubicBezTo>
                  <a:cubicBezTo>
                    <a:pt x="1048" y="4775"/>
                    <a:pt x="1072" y="4870"/>
                    <a:pt x="1096" y="4954"/>
                  </a:cubicBezTo>
                  <a:cubicBezTo>
                    <a:pt x="1108" y="5001"/>
                    <a:pt x="1108" y="5061"/>
                    <a:pt x="1120" y="5108"/>
                  </a:cubicBezTo>
                  <a:cubicBezTo>
                    <a:pt x="1131" y="5085"/>
                    <a:pt x="1155" y="5085"/>
                    <a:pt x="1167" y="5085"/>
                  </a:cubicBezTo>
                  <a:cubicBezTo>
                    <a:pt x="1179" y="5085"/>
                    <a:pt x="1191" y="5108"/>
                    <a:pt x="1215" y="5132"/>
                  </a:cubicBezTo>
                  <a:cubicBezTo>
                    <a:pt x="1227" y="5132"/>
                    <a:pt x="1227" y="5144"/>
                    <a:pt x="1239" y="5168"/>
                  </a:cubicBezTo>
                  <a:cubicBezTo>
                    <a:pt x="1251" y="5180"/>
                    <a:pt x="1251" y="5192"/>
                    <a:pt x="1251" y="5204"/>
                  </a:cubicBezTo>
                  <a:lnTo>
                    <a:pt x="1251" y="5227"/>
                  </a:lnTo>
                  <a:cubicBezTo>
                    <a:pt x="1251" y="5227"/>
                    <a:pt x="1251" y="5239"/>
                    <a:pt x="1274" y="5251"/>
                  </a:cubicBezTo>
                  <a:lnTo>
                    <a:pt x="1584" y="5073"/>
                  </a:lnTo>
                  <a:cubicBezTo>
                    <a:pt x="1751" y="4965"/>
                    <a:pt x="1870" y="4882"/>
                    <a:pt x="1977" y="4775"/>
                  </a:cubicBezTo>
                  <a:lnTo>
                    <a:pt x="2024" y="4906"/>
                  </a:lnTo>
                  <a:cubicBezTo>
                    <a:pt x="2167" y="5263"/>
                    <a:pt x="2322" y="5656"/>
                    <a:pt x="2560" y="6013"/>
                  </a:cubicBezTo>
                  <a:cubicBezTo>
                    <a:pt x="2644" y="6132"/>
                    <a:pt x="2739" y="6239"/>
                    <a:pt x="2846" y="6323"/>
                  </a:cubicBezTo>
                  <a:cubicBezTo>
                    <a:pt x="2953" y="6418"/>
                    <a:pt x="3072" y="6478"/>
                    <a:pt x="3203" y="6501"/>
                  </a:cubicBezTo>
                  <a:cubicBezTo>
                    <a:pt x="3263" y="6513"/>
                    <a:pt x="3322" y="6513"/>
                    <a:pt x="3394" y="6513"/>
                  </a:cubicBezTo>
                  <a:cubicBezTo>
                    <a:pt x="3429" y="6501"/>
                    <a:pt x="3501" y="6489"/>
                    <a:pt x="3572" y="6466"/>
                  </a:cubicBezTo>
                  <a:cubicBezTo>
                    <a:pt x="3715" y="6418"/>
                    <a:pt x="3846" y="6323"/>
                    <a:pt x="3989" y="6192"/>
                  </a:cubicBezTo>
                  <a:cubicBezTo>
                    <a:pt x="4287" y="5906"/>
                    <a:pt x="4453" y="5644"/>
                    <a:pt x="4513" y="5346"/>
                  </a:cubicBezTo>
                  <a:cubicBezTo>
                    <a:pt x="4549" y="5227"/>
                    <a:pt x="4549" y="5073"/>
                    <a:pt x="4513" y="4954"/>
                  </a:cubicBezTo>
                  <a:cubicBezTo>
                    <a:pt x="4489" y="4823"/>
                    <a:pt x="4441" y="4704"/>
                    <a:pt x="4346" y="4573"/>
                  </a:cubicBezTo>
                  <a:cubicBezTo>
                    <a:pt x="4287" y="4477"/>
                    <a:pt x="4215" y="4370"/>
                    <a:pt x="4132" y="4275"/>
                  </a:cubicBezTo>
                  <a:lnTo>
                    <a:pt x="4108" y="4251"/>
                  </a:lnTo>
                  <a:cubicBezTo>
                    <a:pt x="4382" y="3870"/>
                    <a:pt x="4691" y="3501"/>
                    <a:pt x="5025" y="3168"/>
                  </a:cubicBezTo>
                  <a:lnTo>
                    <a:pt x="5037" y="3156"/>
                  </a:lnTo>
                  <a:cubicBezTo>
                    <a:pt x="5394" y="2810"/>
                    <a:pt x="5763" y="2513"/>
                    <a:pt x="6132" y="2275"/>
                  </a:cubicBezTo>
                  <a:cubicBezTo>
                    <a:pt x="6156" y="2275"/>
                    <a:pt x="6168" y="2263"/>
                    <a:pt x="6168" y="2251"/>
                  </a:cubicBezTo>
                  <a:cubicBezTo>
                    <a:pt x="5715" y="1727"/>
                    <a:pt x="5227" y="1179"/>
                    <a:pt x="4680" y="727"/>
                  </a:cubicBezTo>
                  <a:cubicBezTo>
                    <a:pt x="4513" y="596"/>
                    <a:pt x="4346" y="489"/>
                    <a:pt x="4203" y="382"/>
                  </a:cubicBezTo>
                  <a:cubicBezTo>
                    <a:pt x="4025" y="286"/>
                    <a:pt x="3858" y="191"/>
                    <a:pt x="3691" y="120"/>
                  </a:cubicBezTo>
                  <a:cubicBezTo>
                    <a:pt x="3596" y="72"/>
                    <a:pt x="3489" y="24"/>
                    <a:pt x="3382" y="1"/>
                  </a:cubicBezTo>
                  <a:close/>
                </a:path>
              </a:pathLst>
            </a:custGeom>
            <a:solidFill>
              <a:srgbClr val="2C5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995290" y="381823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989688" y="3805295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989688" y="3804898"/>
              <a:ext cx="36" cy="434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1105440" y="368137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812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957850" y="3681376"/>
              <a:ext cx="154921" cy="206526"/>
            </a:xfrm>
            <a:custGeom>
              <a:avLst/>
              <a:gdLst/>
              <a:ahLst/>
              <a:cxnLst/>
              <a:rect l="l" t="t" r="r" b="b"/>
              <a:pathLst>
                <a:path w="4287" h="5715" extrusionOk="0">
                  <a:moveTo>
                    <a:pt x="3834" y="1"/>
                  </a:moveTo>
                  <a:cubicBezTo>
                    <a:pt x="3799" y="1"/>
                    <a:pt x="3763" y="25"/>
                    <a:pt x="3739" y="25"/>
                  </a:cubicBezTo>
                  <a:cubicBezTo>
                    <a:pt x="3715" y="25"/>
                    <a:pt x="3679" y="37"/>
                    <a:pt x="3668" y="37"/>
                  </a:cubicBezTo>
                  <a:cubicBezTo>
                    <a:pt x="3572" y="60"/>
                    <a:pt x="3501" y="96"/>
                    <a:pt x="3429" y="120"/>
                  </a:cubicBezTo>
                  <a:cubicBezTo>
                    <a:pt x="3239" y="215"/>
                    <a:pt x="3072" y="334"/>
                    <a:pt x="2941" y="441"/>
                  </a:cubicBezTo>
                  <a:cubicBezTo>
                    <a:pt x="2798" y="537"/>
                    <a:pt x="2667" y="644"/>
                    <a:pt x="2525" y="775"/>
                  </a:cubicBezTo>
                  <a:cubicBezTo>
                    <a:pt x="2227" y="1049"/>
                    <a:pt x="1929" y="1346"/>
                    <a:pt x="1632" y="1668"/>
                  </a:cubicBezTo>
                  <a:cubicBezTo>
                    <a:pt x="1334" y="2013"/>
                    <a:pt x="1048" y="2358"/>
                    <a:pt x="822" y="2704"/>
                  </a:cubicBezTo>
                  <a:cubicBezTo>
                    <a:pt x="560" y="3097"/>
                    <a:pt x="358" y="3454"/>
                    <a:pt x="227" y="3799"/>
                  </a:cubicBezTo>
                  <a:cubicBezTo>
                    <a:pt x="84" y="4192"/>
                    <a:pt x="0" y="4549"/>
                    <a:pt x="12" y="4871"/>
                  </a:cubicBezTo>
                  <a:cubicBezTo>
                    <a:pt x="12" y="5049"/>
                    <a:pt x="84" y="5359"/>
                    <a:pt x="334" y="5561"/>
                  </a:cubicBezTo>
                  <a:cubicBezTo>
                    <a:pt x="458" y="5657"/>
                    <a:pt x="629" y="5714"/>
                    <a:pt x="841" y="5714"/>
                  </a:cubicBezTo>
                  <a:cubicBezTo>
                    <a:pt x="892" y="5714"/>
                    <a:pt x="945" y="5711"/>
                    <a:pt x="1001" y="5704"/>
                  </a:cubicBezTo>
                  <a:lnTo>
                    <a:pt x="1036" y="5704"/>
                  </a:lnTo>
                  <a:cubicBezTo>
                    <a:pt x="1179" y="5692"/>
                    <a:pt x="1310" y="5656"/>
                    <a:pt x="1417" y="5621"/>
                  </a:cubicBezTo>
                  <a:cubicBezTo>
                    <a:pt x="1536" y="5585"/>
                    <a:pt x="1655" y="5537"/>
                    <a:pt x="1786" y="5466"/>
                  </a:cubicBezTo>
                  <a:cubicBezTo>
                    <a:pt x="1905" y="5418"/>
                    <a:pt x="2024" y="5359"/>
                    <a:pt x="2144" y="5287"/>
                  </a:cubicBezTo>
                  <a:lnTo>
                    <a:pt x="2144" y="5275"/>
                  </a:lnTo>
                  <a:cubicBezTo>
                    <a:pt x="2144" y="5228"/>
                    <a:pt x="2167" y="5180"/>
                    <a:pt x="2167" y="5144"/>
                  </a:cubicBezTo>
                  <a:lnTo>
                    <a:pt x="2167" y="4978"/>
                  </a:lnTo>
                  <a:cubicBezTo>
                    <a:pt x="2167" y="4918"/>
                    <a:pt x="2144" y="4871"/>
                    <a:pt x="2132" y="4811"/>
                  </a:cubicBezTo>
                  <a:lnTo>
                    <a:pt x="2132" y="4823"/>
                  </a:lnTo>
                  <a:cubicBezTo>
                    <a:pt x="2120" y="4740"/>
                    <a:pt x="2084" y="4668"/>
                    <a:pt x="2060" y="4573"/>
                  </a:cubicBezTo>
                  <a:cubicBezTo>
                    <a:pt x="2024" y="4502"/>
                    <a:pt x="2001" y="4430"/>
                    <a:pt x="1953" y="4347"/>
                  </a:cubicBezTo>
                  <a:lnTo>
                    <a:pt x="1953" y="4371"/>
                  </a:lnTo>
                  <a:cubicBezTo>
                    <a:pt x="1870" y="4204"/>
                    <a:pt x="1739" y="4037"/>
                    <a:pt x="1620" y="3906"/>
                  </a:cubicBezTo>
                  <a:cubicBezTo>
                    <a:pt x="1501" y="3787"/>
                    <a:pt x="1382" y="3680"/>
                    <a:pt x="1239" y="3597"/>
                  </a:cubicBezTo>
                  <a:cubicBezTo>
                    <a:pt x="1179" y="3549"/>
                    <a:pt x="1108" y="3513"/>
                    <a:pt x="1048" y="3489"/>
                  </a:cubicBezTo>
                  <a:cubicBezTo>
                    <a:pt x="1036" y="3478"/>
                    <a:pt x="1012" y="3454"/>
                    <a:pt x="1036" y="3430"/>
                  </a:cubicBezTo>
                  <a:cubicBezTo>
                    <a:pt x="1036" y="3418"/>
                    <a:pt x="1048" y="3418"/>
                    <a:pt x="1048" y="3418"/>
                  </a:cubicBezTo>
                  <a:cubicBezTo>
                    <a:pt x="1274" y="3061"/>
                    <a:pt x="1501" y="2716"/>
                    <a:pt x="1763" y="2382"/>
                  </a:cubicBezTo>
                  <a:cubicBezTo>
                    <a:pt x="2024" y="2049"/>
                    <a:pt x="2322" y="1704"/>
                    <a:pt x="2644" y="1394"/>
                  </a:cubicBezTo>
                  <a:cubicBezTo>
                    <a:pt x="2953" y="1073"/>
                    <a:pt x="3263" y="799"/>
                    <a:pt x="3620" y="525"/>
                  </a:cubicBezTo>
                  <a:cubicBezTo>
                    <a:pt x="3846" y="358"/>
                    <a:pt x="4060" y="203"/>
                    <a:pt x="4287" y="60"/>
                  </a:cubicBezTo>
                  <a:cubicBezTo>
                    <a:pt x="4275" y="60"/>
                    <a:pt x="4263" y="49"/>
                    <a:pt x="4239" y="49"/>
                  </a:cubicBezTo>
                  <a:cubicBezTo>
                    <a:pt x="4180" y="37"/>
                    <a:pt x="4144" y="25"/>
                    <a:pt x="4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1051232" y="3828822"/>
              <a:ext cx="15069" cy="37619"/>
            </a:xfrm>
            <a:custGeom>
              <a:avLst/>
              <a:gdLst/>
              <a:ahLst/>
              <a:cxnLst/>
              <a:rect l="l" t="t" r="r" b="b"/>
              <a:pathLst>
                <a:path w="417" h="1041" extrusionOk="0">
                  <a:moveTo>
                    <a:pt x="212" y="1"/>
                  </a:moveTo>
                  <a:cubicBezTo>
                    <a:pt x="201" y="1"/>
                    <a:pt x="190" y="2"/>
                    <a:pt x="179" y="5"/>
                  </a:cubicBezTo>
                  <a:cubicBezTo>
                    <a:pt x="83" y="17"/>
                    <a:pt x="12" y="100"/>
                    <a:pt x="24" y="207"/>
                  </a:cubicBezTo>
                  <a:cubicBezTo>
                    <a:pt x="36" y="279"/>
                    <a:pt x="36" y="362"/>
                    <a:pt x="60" y="422"/>
                  </a:cubicBezTo>
                  <a:cubicBezTo>
                    <a:pt x="60" y="552"/>
                    <a:pt x="36" y="683"/>
                    <a:pt x="12" y="814"/>
                  </a:cubicBezTo>
                  <a:lnTo>
                    <a:pt x="12" y="803"/>
                  </a:lnTo>
                  <a:cubicBezTo>
                    <a:pt x="0" y="850"/>
                    <a:pt x="0" y="898"/>
                    <a:pt x="12" y="933"/>
                  </a:cubicBezTo>
                  <a:cubicBezTo>
                    <a:pt x="24" y="981"/>
                    <a:pt x="72" y="1017"/>
                    <a:pt x="95" y="1029"/>
                  </a:cubicBezTo>
                  <a:cubicBezTo>
                    <a:pt x="131" y="1041"/>
                    <a:pt x="155" y="1041"/>
                    <a:pt x="179" y="1041"/>
                  </a:cubicBezTo>
                  <a:cubicBezTo>
                    <a:pt x="238" y="1041"/>
                    <a:pt x="250" y="1041"/>
                    <a:pt x="262" y="1029"/>
                  </a:cubicBezTo>
                  <a:cubicBezTo>
                    <a:pt x="286" y="1017"/>
                    <a:pt x="333" y="969"/>
                    <a:pt x="357" y="922"/>
                  </a:cubicBezTo>
                  <a:cubicBezTo>
                    <a:pt x="381" y="791"/>
                    <a:pt x="417" y="672"/>
                    <a:pt x="417" y="541"/>
                  </a:cubicBezTo>
                  <a:cubicBezTo>
                    <a:pt x="417" y="410"/>
                    <a:pt x="417" y="267"/>
                    <a:pt x="381" y="148"/>
                  </a:cubicBezTo>
                  <a:cubicBezTo>
                    <a:pt x="371" y="74"/>
                    <a:pt x="295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1035295" y="3830339"/>
              <a:ext cx="18105" cy="44268"/>
            </a:xfrm>
            <a:custGeom>
              <a:avLst/>
              <a:gdLst/>
              <a:ahLst/>
              <a:cxnLst/>
              <a:rect l="l" t="t" r="r" b="b"/>
              <a:pathLst>
                <a:path w="501" h="1225" extrusionOk="0">
                  <a:moveTo>
                    <a:pt x="209" y="1"/>
                  </a:moveTo>
                  <a:cubicBezTo>
                    <a:pt x="195" y="1"/>
                    <a:pt x="181" y="3"/>
                    <a:pt x="167" y="10"/>
                  </a:cubicBezTo>
                  <a:cubicBezTo>
                    <a:pt x="120" y="22"/>
                    <a:pt x="84" y="34"/>
                    <a:pt x="48" y="82"/>
                  </a:cubicBezTo>
                  <a:cubicBezTo>
                    <a:pt x="24" y="106"/>
                    <a:pt x="1" y="165"/>
                    <a:pt x="24" y="213"/>
                  </a:cubicBezTo>
                  <a:cubicBezTo>
                    <a:pt x="84" y="391"/>
                    <a:pt x="108" y="582"/>
                    <a:pt x="108" y="784"/>
                  </a:cubicBezTo>
                  <a:cubicBezTo>
                    <a:pt x="108" y="868"/>
                    <a:pt x="108" y="951"/>
                    <a:pt x="96" y="1034"/>
                  </a:cubicBezTo>
                  <a:cubicBezTo>
                    <a:pt x="84" y="1118"/>
                    <a:pt x="155" y="1213"/>
                    <a:pt x="262" y="1225"/>
                  </a:cubicBezTo>
                  <a:lnTo>
                    <a:pt x="286" y="1225"/>
                  </a:lnTo>
                  <a:cubicBezTo>
                    <a:pt x="393" y="1213"/>
                    <a:pt x="453" y="1153"/>
                    <a:pt x="465" y="1058"/>
                  </a:cubicBezTo>
                  <a:cubicBezTo>
                    <a:pt x="501" y="749"/>
                    <a:pt x="465" y="439"/>
                    <a:pt x="382" y="153"/>
                  </a:cubicBezTo>
                  <a:cubicBezTo>
                    <a:pt x="358" y="106"/>
                    <a:pt x="346" y="58"/>
                    <a:pt x="298" y="34"/>
                  </a:cubicBezTo>
                  <a:cubicBezTo>
                    <a:pt x="273" y="17"/>
                    <a:pt x="242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1086937" y="3732765"/>
              <a:ext cx="68011" cy="59952"/>
            </a:xfrm>
            <a:custGeom>
              <a:avLst/>
              <a:gdLst/>
              <a:ahLst/>
              <a:cxnLst/>
              <a:rect l="l" t="t" r="r" b="b"/>
              <a:pathLst>
                <a:path w="1882" h="1659" extrusionOk="0">
                  <a:moveTo>
                    <a:pt x="953" y="0"/>
                  </a:moveTo>
                  <a:cubicBezTo>
                    <a:pt x="855" y="0"/>
                    <a:pt x="754" y="18"/>
                    <a:pt x="655" y="55"/>
                  </a:cubicBezTo>
                  <a:cubicBezTo>
                    <a:pt x="227" y="210"/>
                    <a:pt x="0" y="674"/>
                    <a:pt x="167" y="1115"/>
                  </a:cubicBezTo>
                  <a:cubicBezTo>
                    <a:pt x="296" y="1447"/>
                    <a:pt x="612" y="1658"/>
                    <a:pt x="941" y="1658"/>
                  </a:cubicBezTo>
                  <a:cubicBezTo>
                    <a:pt x="1037" y="1658"/>
                    <a:pt x="1133" y="1641"/>
                    <a:pt x="1227" y="1603"/>
                  </a:cubicBezTo>
                  <a:cubicBezTo>
                    <a:pt x="1655" y="1460"/>
                    <a:pt x="1881" y="984"/>
                    <a:pt x="1715" y="543"/>
                  </a:cubicBezTo>
                  <a:cubicBezTo>
                    <a:pt x="1604" y="211"/>
                    <a:pt x="1293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2233182" y="4238706"/>
              <a:ext cx="74479" cy="65517"/>
            </a:xfrm>
            <a:custGeom>
              <a:avLst/>
              <a:gdLst/>
              <a:ahLst/>
              <a:cxnLst/>
              <a:rect l="l" t="t" r="r" b="b"/>
              <a:pathLst>
                <a:path w="2061" h="1813" extrusionOk="0">
                  <a:moveTo>
                    <a:pt x="1026" y="0"/>
                  </a:moveTo>
                  <a:cubicBezTo>
                    <a:pt x="923" y="0"/>
                    <a:pt x="818" y="18"/>
                    <a:pt x="715" y="57"/>
                  </a:cubicBezTo>
                  <a:cubicBezTo>
                    <a:pt x="239" y="224"/>
                    <a:pt x="1" y="748"/>
                    <a:pt x="179" y="1224"/>
                  </a:cubicBezTo>
                  <a:cubicBezTo>
                    <a:pt x="319" y="1588"/>
                    <a:pt x="671" y="1813"/>
                    <a:pt x="1041" y="1813"/>
                  </a:cubicBezTo>
                  <a:cubicBezTo>
                    <a:pt x="1142" y="1813"/>
                    <a:pt x="1246" y="1796"/>
                    <a:pt x="1346" y="1760"/>
                  </a:cubicBezTo>
                  <a:cubicBezTo>
                    <a:pt x="1798" y="1593"/>
                    <a:pt x="2060" y="1069"/>
                    <a:pt x="1882" y="593"/>
                  </a:cubicBezTo>
                  <a:cubicBezTo>
                    <a:pt x="1751" y="238"/>
                    <a:pt x="1401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1410920" y="3501984"/>
              <a:ext cx="484532" cy="368313"/>
            </a:xfrm>
            <a:custGeom>
              <a:avLst/>
              <a:gdLst/>
              <a:ahLst/>
              <a:cxnLst/>
              <a:rect l="l" t="t" r="r" b="b"/>
              <a:pathLst>
                <a:path w="13408" h="10192" extrusionOk="0">
                  <a:moveTo>
                    <a:pt x="5323" y="0"/>
                  </a:moveTo>
                  <a:cubicBezTo>
                    <a:pt x="4966" y="0"/>
                    <a:pt x="4513" y="12"/>
                    <a:pt x="4049" y="83"/>
                  </a:cubicBezTo>
                  <a:cubicBezTo>
                    <a:pt x="3739" y="131"/>
                    <a:pt x="3477" y="202"/>
                    <a:pt x="3275" y="298"/>
                  </a:cubicBezTo>
                  <a:cubicBezTo>
                    <a:pt x="3263" y="262"/>
                    <a:pt x="3239" y="238"/>
                    <a:pt x="3203" y="226"/>
                  </a:cubicBezTo>
                  <a:cubicBezTo>
                    <a:pt x="3168" y="202"/>
                    <a:pt x="3144" y="191"/>
                    <a:pt x="3108" y="191"/>
                  </a:cubicBezTo>
                  <a:cubicBezTo>
                    <a:pt x="3049" y="191"/>
                    <a:pt x="2989" y="226"/>
                    <a:pt x="2965" y="286"/>
                  </a:cubicBezTo>
                  <a:cubicBezTo>
                    <a:pt x="2465" y="1143"/>
                    <a:pt x="1810" y="2262"/>
                    <a:pt x="1013" y="3322"/>
                  </a:cubicBezTo>
                  <a:cubicBezTo>
                    <a:pt x="703" y="3703"/>
                    <a:pt x="382" y="4072"/>
                    <a:pt x="72" y="4417"/>
                  </a:cubicBezTo>
                  <a:cubicBezTo>
                    <a:pt x="1" y="4489"/>
                    <a:pt x="1" y="4596"/>
                    <a:pt x="72" y="4667"/>
                  </a:cubicBezTo>
                  <a:cubicBezTo>
                    <a:pt x="536" y="5894"/>
                    <a:pt x="1513" y="7013"/>
                    <a:pt x="2989" y="7989"/>
                  </a:cubicBezTo>
                  <a:cubicBezTo>
                    <a:pt x="3632" y="8418"/>
                    <a:pt x="4346" y="8799"/>
                    <a:pt x="5120" y="9132"/>
                  </a:cubicBezTo>
                  <a:cubicBezTo>
                    <a:pt x="5847" y="9454"/>
                    <a:pt x="6597" y="9704"/>
                    <a:pt x="7347" y="9882"/>
                  </a:cubicBezTo>
                  <a:cubicBezTo>
                    <a:pt x="7704" y="9966"/>
                    <a:pt x="8085" y="10049"/>
                    <a:pt x="8418" y="10108"/>
                  </a:cubicBezTo>
                  <a:cubicBezTo>
                    <a:pt x="8633" y="10132"/>
                    <a:pt x="8835" y="10168"/>
                    <a:pt x="9049" y="10180"/>
                  </a:cubicBezTo>
                  <a:cubicBezTo>
                    <a:pt x="9180" y="10192"/>
                    <a:pt x="9299" y="10192"/>
                    <a:pt x="9407" y="10192"/>
                  </a:cubicBezTo>
                  <a:lnTo>
                    <a:pt x="9490" y="10192"/>
                  </a:lnTo>
                  <a:cubicBezTo>
                    <a:pt x="9633" y="10192"/>
                    <a:pt x="9776" y="10168"/>
                    <a:pt x="9942" y="10132"/>
                  </a:cubicBezTo>
                  <a:cubicBezTo>
                    <a:pt x="10002" y="10120"/>
                    <a:pt x="10050" y="10061"/>
                    <a:pt x="10061" y="9989"/>
                  </a:cubicBezTo>
                  <a:cubicBezTo>
                    <a:pt x="10085" y="9966"/>
                    <a:pt x="10109" y="9966"/>
                    <a:pt x="10121" y="9954"/>
                  </a:cubicBezTo>
                  <a:cubicBezTo>
                    <a:pt x="10681" y="9227"/>
                    <a:pt x="11204" y="8406"/>
                    <a:pt x="11669" y="7525"/>
                  </a:cubicBezTo>
                  <a:cubicBezTo>
                    <a:pt x="12145" y="6632"/>
                    <a:pt x="12526" y="5715"/>
                    <a:pt x="12836" y="4763"/>
                  </a:cubicBezTo>
                  <a:cubicBezTo>
                    <a:pt x="13109" y="3929"/>
                    <a:pt x="13300" y="3108"/>
                    <a:pt x="13407" y="2322"/>
                  </a:cubicBezTo>
                  <a:cubicBezTo>
                    <a:pt x="13407" y="2274"/>
                    <a:pt x="13383" y="2227"/>
                    <a:pt x="13348" y="2203"/>
                  </a:cubicBezTo>
                  <a:cubicBezTo>
                    <a:pt x="13324" y="2167"/>
                    <a:pt x="13276" y="2143"/>
                    <a:pt x="13229" y="2143"/>
                  </a:cubicBezTo>
                  <a:cubicBezTo>
                    <a:pt x="13181" y="2143"/>
                    <a:pt x="13133" y="2155"/>
                    <a:pt x="13109" y="2191"/>
                  </a:cubicBezTo>
                  <a:cubicBezTo>
                    <a:pt x="12931" y="1965"/>
                    <a:pt x="12681" y="1750"/>
                    <a:pt x="12371" y="1560"/>
                  </a:cubicBezTo>
                  <a:cubicBezTo>
                    <a:pt x="12014" y="1357"/>
                    <a:pt x="11621" y="1191"/>
                    <a:pt x="11252" y="1036"/>
                  </a:cubicBezTo>
                  <a:lnTo>
                    <a:pt x="11216" y="1024"/>
                  </a:lnTo>
                  <a:lnTo>
                    <a:pt x="11145" y="1000"/>
                  </a:lnTo>
                  <a:cubicBezTo>
                    <a:pt x="10954" y="917"/>
                    <a:pt x="10740" y="833"/>
                    <a:pt x="10538" y="762"/>
                  </a:cubicBezTo>
                  <a:cubicBezTo>
                    <a:pt x="10264" y="667"/>
                    <a:pt x="10002" y="583"/>
                    <a:pt x="9740" y="488"/>
                  </a:cubicBezTo>
                  <a:cubicBezTo>
                    <a:pt x="9228" y="345"/>
                    <a:pt x="8692" y="226"/>
                    <a:pt x="8133" y="131"/>
                  </a:cubicBezTo>
                  <a:cubicBezTo>
                    <a:pt x="7597" y="60"/>
                    <a:pt x="7049" y="12"/>
                    <a:pt x="6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1410920" y="3501550"/>
              <a:ext cx="218198" cy="316709"/>
            </a:xfrm>
            <a:custGeom>
              <a:avLst/>
              <a:gdLst/>
              <a:ahLst/>
              <a:cxnLst/>
              <a:rect l="l" t="t" r="r" b="b"/>
              <a:pathLst>
                <a:path w="6038" h="8764" extrusionOk="0">
                  <a:moveTo>
                    <a:pt x="5311" y="0"/>
                  </a:moveTo>
                  <a:cubicBezTo>
                    <a:pt x="4966" y="0"/>
                    <a:pt x="4513" y="12"/>
                    <a:pt x="4049" y="84"/>
                  </a:cubicBezTo>
                  <a:cubicBezTo>
                    <a:pt x="3739" y="143"/>
                    <a:pt x="3477" y="203"/>
                    <a:pt x="3275" y="310"/>
                  </a:cubicBezTo>
                  <a:cubicBezTo>
                    <a:pt x="3263" y="274"/>
                    <a:pt x="3239" y="250"/>
                    <a:pt x="3215" y="238"/>
                  </a:cubicBezTo>
                  <a:cubicBezTo>
                    <a:pt x="3180" y="214"/>
                    <a:pt x="3156" y="203"/>
                    <a:pt x="3120" y="203"/>
                  </a:cubicBezTo>
                  <a:cubicBezTo>
                    <a:pt x="3061" y="203"/>
                    <a:pt x="2989" y="238"/>
                    <a:pt x="2965" y="298"/>
                  </a:cubicBezTo>
                  <a:cubicBezTo>
                    <a:pt x="2465" y="1155"/>
                    <a:pt x="1810" y="2274"/>
                    <a:pt x="1013" y="3334"/>
                  </a:cubicBezTo>
                  <a:cubicBezTo>
                    <a:pt x="703" y="3715"/>
                    <a:pt x="382" y="4084"/>
                    <a:pt x="72" y="4429"/>
                  </a:cubicBezTo>
                  <a:cubicBezTo>
                    <a:pt x="1" y="4501"/>
                    <a:pt x="1" y="4620"/>
                    <a:pt x="72" y="4679"/>
                  </a:cubicBezTo>
                  <a:cubicBezTo>
                    <a:pt x="536" y="5906"/>
                    <a:pt x="1537" y="7025"/>
                    <a:pt x="2989" y="8001"/>
                  </a:cubicBezTo>
                  <a:cubicBezTo>
                    <a:pt x="3406" y="8275"/>
                    <a:pt x="3835" y="8537"/>
                    <a:pt x="4311" y="8763"/>
                  </a:cubicBezTo>
                  <a:cubicBezTo>
                    <a:pt x="4287" y="8704"/>
                    <a:pt x="4251" y="8644"/>
                    <a:pt x="4239" y="8585"/>
                  </a:cubicBezTo>
                  <a:cubicBezTo>
                    <a:pt x="4096" y="8227"/>
                    <a:pt x="3977" y="7870"/>
                    <a:pt x="3882" y="7501"/>
                  </a:cubicBezTo>
                  <a:cubicBezTo>
                    <a:pt x="3799" y="7120"/>
                    <a:pt x="3751" y="6739"/>
                    <a:pt x="3739" y="6334"/>
                  </a:cubicBezTo>
                  <a:cubicBezTo>
                    <a:pt x="3704" y="5501"/>
                    <a:pt x="3823" y="4655"/>
                    <a:pt x="4049" y="3846"/>
                  </a:cubicBezTo>
                  <a:cubicBezTo>
                    <a:pt x="4108" y="3632"/>
                    <a:pt x="4168" y="3405"/>
                    <a:pt x="4239" y="3191"/>
                  </a:cubicBezTo>
                  <a:cubicBezTo>
                    <a:pt x="4275" y="3096"/>
                    <a:pt x="4311" y="2977"/>
                    <a:pt x="4358" y="2870"/>
                  </a:cubicBezTo>
                  <a:cubicBezTo>
                    <a:pt x="4406" y="2774"/>
                    <a:pt x="4430" y="2691"/>
                    <a:pt x="4477" y="2584"/>
                  </a:cubicBezTo>
                  <a:cubicBezTo>
                    <a:pt x="4668" y="2167"/>
                    <a:pt x="4906" y="1786"/>
                    <a:pt x="5144" y="1393"/>
                  </a:cubicBezTo>
                  <a:cubicBezTo>
                    <a:pt x="5406" y="988"/>
                    <a:pt x="5668" y="607"/>
                    <a:pt x="5918" y="214"/>
                  </a:cubicBezTo>
                  <a:cubicBezTo>
                    <a:pt x="5966" y="155"/>
                    <a:pt x="6013" y="84"/>
                    <a:pt x="6037" y="12"/>
                  </a:cubicBezTo>
                  <a:cubicBezTo>
                    <a:pt x="5799" y="12"/>
                    <a:pt x="5561" y="0"/>
                    <a:pt x="5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1548174" y="3537255"/>
              <a:ext cx="128252" cy="263334"/>
            </a:xfrm>
            <a:custGeom>
              <a:avLst/>
              <a:gdLst/>
              <a:ahLst/>
              <a:cxnLst/>
              <a:rect l="l" t="t" r="r" b="b"/>
              <a:pathLst>
                <a:path w="3549" h="7287" extrusionOk="0">
                  <a:moveTo>
                    <a:pt x="248" y="6677"/>
                  </a:moveTo>
                  <a:lnTo>
                    <a:pt x="239" y="6704"/>
                  </a:lnTo>
                  <a:cubicBezTo>
                    <a:pt x="239" y="6688"/>
                    <a:pt x="244" y="6682"/>
                    <a:pt x="248" y="6677"/>
                  </a:cubicBezTo>
                  <a:close/>
                  <a:moveTo>
                    <a:pt x="3358" y="0"/>
                  </a:moveTo>
                  <a:cubicBezTo>
                    <a:pt x="3346" y="36"/>
                    <a:pt x="3335" y="36"/>
                    <a:pt x="3311" y="36"/>
                  </a:cubicBezTo>
                  <a:cubicBezTo>
                    <a:pt x="3275" y="48"/>
                    <a:pt x="3227" y="84"/>
                    <a:pt x="3215" y="119"/>
                  </a:cubicBezTo>
                  <a:cubicBezTo>
                    <a:pt x="2894" y="1108"/>
                    <a:pt x="2561" y="2072"/>
                    <a:pt x="2156" y="3013"/>
                  </a:cubicBezTo>
                  <a:cubicBezTo>
                    <a:pt x="1751" y="3977"/>
                    <a:pt x="1287" y="4918"/>
                    <a:pt x="775" y="5823"/>
                  </a:cubicBezTo>
                  <a:cubicBezTo>
                    <a:pt x="608" y="6108"/>
                    <a:pt x="429" y="6406"/>
                    <a:pt x="251" y="6668"/>
                  </a:cubicBezTo>
                  <a:cubicBezTo>
                    <a:pt x="179" y="6775"/>
                    <a:pt x="120" y="6882"/>
                    <a:pt x="37" y="6989"/>
                  </a:cubicBezTo>
                  <a:cubicBezTo>
                    <a:pt x="13" y="7025"/>
                    <a:pt x="1" y="7061"/>
                    <a:pt x="1" y="7120"/>
                  </a:cubicBezTo>
                  <a:cubicBezTo>
                    <a:pt x="1" y="7168"/>
                    <a:pt x="25" y="7204"/>
                    <a:pt x="60" y="7239"/>
                  </a:cubicBezTo>
                  <a:cubicBezTo>
                    <a:pt x="84" y="7263"/>
                    <a:pt x="144" y="7287"/>
                    <a:pt x="191" y="7287"/>
                  </a:cubicBezTo>
                  <a:cubicBezTo>
                    <a:pt x="239" y="7287"/>
                    <a:pt x="275" y="7251"/>
                    <a:pt x="310" y="7227"/>
                  </a:cubicBezTo>
                  <a:cubicBezTo>
                    <a:pt x="894" y="6358"/>
                    <a:pt x="1382" y="5465"/>
                    <a:pt x="1846" y="4525"/>
                  </a:cubicBezTo>
                  <a:cubicBezTo>
                    <a:pt x="2299" y="3596"/>
                    <a:pt x="2704" y="2620"/>
                    <a:pt x="3061" y="1643"/>
                  </a:cubicBezTo>
                  <a:cubicBezTo>
                    <a:pt x="3227" y="1179"/>
                    <a:pt x="3394" y="739"/>
                    <a:pt x="3525" y="262"/>
                  </a:cubicBezTo>
                  <a:cubicBezTo>
                    <a:pt x="3537" y="215"/>
                    <a:pt x="3549" y="167"/>
                    <a:pt x="3525" y="119"/>
                  </a:cubicBezTo>
                  <a:cubicBezTo>
                    <a:pt x="3513" y="84"/>
                    <a:pt x="3477" y="48"/>
                    <a:pt x="3430" y="24"/>
                  </a:cubicBezTo>
                  <a:cubicBezTo>
                    <a:pt x="3406" y="0"/>
                    <a:pt x="3394" y="0"/>
                    <a:pt x="3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1398018" y="3641804"/>
              <a:ext cx="402752" cy="243567"/>
            </a:xfrm>
            <a:custGeom>
              <a:avLst/>
              <a:gdLst/>
              <a:ahLst/>
              <a:cxnLst/>
              <a:rect l="l" t="t" r="r" b="b"/>
              <a:pathLst>
                <a:path w="11145" h="6740" extrusionOk="0">
                  <a:moveTo>
                    <a:pt x="608" y="1"/>
                  </a:moveTo>
                  <a:cubicBezTo>
                    <a:pt x="584" y="1"/>
                    <a:pt x="560" y="1"/>
                    <a:pt x="548" y="12"/>
                  </a:cubicBezTo>
                  <a:cubicBezTo>
                    <a:pt x="536" y="12"/>
                    <a:pt x="524" y="24"/>
                    <a:pt x="501" y="48"/>
                  </a:cubicBezTo>
                  <a:lnTo>
                    <a:pt x="489" y="60"/>
                  </a:lnTo>
                  <a:cubicBezTo>
                    <a:pt x="477" y="72"/>
                    <a:pt x="465" y="72"/>
                    <a:pt x="465" y="84"/>
                  </a:cubicBezTo>
                  <a:cubicBezTo>
                    <a:pt x="441" y="84"/>
                    <a:pt x="441" y="108"/>
                    <a:pt x="429" y="108"/>
                  </a:cubicBezTo>
                  <a:cubicBezTo>
                    <a:pt x="310" y="191"/>
                    <a:pt x="191" y="286"/>
                    <a:pt x="84" y="405"/>
                  </a:cubicBezTo>
                  <a:cubicBezTo>
                    <a:pt x="72" y="417"/>
                    <a:pt x="72" y="429"/>
                    <a:pt x="60" y="441"/>
                  </a:cubicBezTo>
                  <a:cubicBezTo>
                    <a:pt x="12" y="489"/>
                    <a:pt x="1" y="536"/>
                    <a:pt x="1" y="596"/>
                  </a:cubicBezTo>
                  <a:cubicBezTo>
                    <a:pt x="60" y="1060"/>
                    <a:pt x="251" y="1536"/>
                    <a:pt x="596" y="2048"/>
                  </a:cubicBezTo>
                  <a:cubicBezTo>
                    <a:pt x="822" y="2394"/>
                    <a:pt x="1096" y="2727"/>
                    <a:pt x="1453" y="3108"/>
                  </a:cubicBezTo>
                  <a:cubicBezTo>
                    <a:pt x="2084" y="3751"/>
                    <a:pt x="2822" y="4334"/>
                    <a:pt x="3763" y="4894"/>
                  </a:cubicBezTo>
                  <a:cubicBezTo>
                    <a:pt x="4537" y="5370"/>
                    <a:pt x="5358" y="5763"/>
                    <a:pt x="6204" y="6073"/>
                  </a:cubicBezTo>
                  <a:cubicBezTo>
                    <a:pt x="7097" y="6394"/>
                    <a:pt x="7942" y="6609"/>
                    <a:pt x="8740" y="6692"/>
                  </a:cubicBezTo>
                  <a:cubicBezTo>
                    <a:pt x="9002" y="6728"/>
                    <a:pt x="9240" y="6740"/>
                    <a:pt x="9478" y="6740"/>
                  </a:cubicBezTo>
                  <a:cubicBezTo>
                    <a:pt x="9656" y="6740"/>
                    <a:pt x="9835" y="6728"/>
                    <a:pt x="10002" y="6716"/>
                  </a:cubicBezTo>
                  <a:lnTo>
                    <a:pt x="10026" y="6716"/>
                  </a:lnTo>
                  <a:cubicBezTo>
                    <a:pt x="10109" y="6692"/>
                    <a:pt x="10180" y="6692"/>
                    <a:pt x="10252" y="6680"/>
                  </a:cubicBezTo>
                  <a:cubicBezTo>
                    <a:pt x="10371" y="6668"/>
                    <a:pt x="10466" y="6632"/>
                    <a:pt x="10561" y="6620"/>
                  </a:cubicBezTo>
                  <a:lnTo>
                    <a:pt x="10645" y="6620"/>
                  </a:lnTo>
                  <a:cubicBezTo>
                    <a:pt x="10704" y="6609"/>
                    <a:pt x="10740" y="6597"/>
                    <a:pt x="10799" y="6573"/>
                  </a:cubicBezTo>
                  <a:cubicBezTo>
                    <a:pt x="10847" y="6573"/>
                    <a:pt x="10883" y="6561"/>
                    <a:pt x="10895" y="6549"/>
                  </a:cubicBezTo>
                  <a:cubicBezTo>
                    <a:pt x="10919" y="6537"/>
                    <a:pt x="10942" y="6513"/>
                    <a:pt x="10954" y="6489"/>
                  </a:cubicBezTo>
                  <a:cubicBezTo>
                    <a:pt x="10966" y="6478"/>
                    <a:pt x="10978" y="6442"/>
                    <a:pt x="10978" y="6418"/>
                  </a:cubicBezTo>
                  <a:lnTo>
                    <a:pt x="11002" y="6394"/>
                  </a:lnTo>
                  <a:lnTo>
                    <a:pt x="11002" y="6382"/>
                  </a:lnTo>
                  <a:cubicBezTo>
                    <a:pt x="11002" y="6370"/>
                    <a:pt x="11014" y="6370"/>
                    <a:pt x="11014" y="6359"/>
                  </a:cubicBezTo>
                  <a:cubicBezTo>
                    <a:pt x="11073" y="6204"/>
                    <a:pt x="11097" y="6037"/>
                    <a:pt x="11133" y="5847"/>
                  </a:cubicBezTo>
                  <a:lnTo>
                    <a:pt x="11133" y="5787"/>
                  </a:lnTo>
                  <a:cubicBezTo>
                    <a:pt x="11145" y="5763"/>
                    <a:pt x="11145" y="5716"/>
                    <a:pt x="11133" y="5680"/>
                  </a:cubicBezTo>
                  <a:cubicBezTo>
                    <a:pt x="11121" y="5644"/>
                    <a:pt x="11085" y="5608"/>
                    <a:pt x="11038" y="5585"/>
                  </a:cubicBezTo>
                  <a:cubicBezTo>
                    <a:pt x="11026" y="5561"/>
                    <a:pt x="11002" y="5561"/>
                    <a:pt x="10966" y="5561"/>
                  </a:cubicBezTo>
                  <a:cubicBezTo>
                    <a:pt x="10954" y="5561"/>
                    <a:pt x="10919" y="5561"/>
                    <a:pt x="10895" y="5585"/>
                  </a:cubicBezTo>
                  <a:lnTo>
                    <a:pt x="10847" y="5585"/>
                  </a:lnTo>
                  <a:lnTo>
                    <a:pt x="10823" y="5597"/>
                  </a:lnTo>
                  <a:cubicBezTo>
                    <a:pt x="10776" y="5608"/>
                    <a:pt x="10716" y="5608"/>
                    <a:pt x="10669" y="5620"/>
                  </a:cubicBezTo>
                  <a:lnTo>
                    <a:pt x="10657" y="5620"/>
                  </a:lnTo>
                  <a:cubicBezTo>
                    <a:pt x="10645" y="5620"/>
                    <a:pt x="10621" y="5620"/>
                    <a:pt x="10609" y="5644"/>
                  </a:cubicBezTo>
                  <a:lnTo>
                    <a:pt x="10585" y="5644"/>
                  </a:lnTo>
                  <a:lnTo>
                    <a:pt x="10264" y="5680"/>
                  </a:lnTo>
                  <a:lnTo>
                    <a:pt x="10252" y="5680"/>
                  </a:lnTo>
                  <a:cubicBezTo>
                    <a:pt x="10109" y="5704"/>
                    <a:pt x="9954" y="5704"/>
                    <a:pt x="9811" y="5704"/>
                  </a:cubicBezTo>
                  <a:lnTo>
                    <a:pt x="9704" y="5704"/>
                  </a:lnTo>
                  <a:cubicBezTo>
                    <a:pt x="9002" y="5680"/>
                    <a:pt x="8240" y="5549"/>
                    <a:pt x="7406" y="5299"/>
                  </a:cubicBezTo>
                  <a:lnTo>
                    <a:pt x="7406" y="5299"/>
                  </a:lnTo>
                  <a:lnTo>
                    <a:pt x="7430" y="5311"/>
                  </a:lnTo>
                  <a:cubicBezTo>
                    <a:pt x="6989" y="5180"/>
                    <a:pt x="6549" y="5013"/>
                    <a:pt x="6132" y="4835"/>
                  </a:cubicBezTo>
                  <a:cubicBezTo>
                    <a:pt x="5465" y="4549"/>
                    <a:pt x="4811" y="4227"/>
                    <a:pt x="4192" y="3834"/>
                  </a:cubicBezTo>
                  <a:cubicBezTo>
                    <a:pt x="3287" y="3287"/>
                    <a:pt x="2513" y="2668"/>
                    <a:pt x="1894" y="1989"/>
                  </a:cubicBezTo>
                  <a:lnTo>
                    <a:pt x="1894" y="1989"/>
                  </a:lnTo>
                  <a:lnTo>
                    <a:pt x="1917" y="2025"/>
                  </a:lnTo>
                  <a:cubicBezTo>
                    <a:pt x="1536" y="1608"/>
                    <a:pt x="1251" y="1215"/>
                    <a:pt x="1024" y="822"/>
                  </a:cubicBezTo>
                  <a:cubicBezTo>
                    <a:pt x="917" y="608"/>
                    <a:pt x="834" y="417"/>
                    <a:pt x="774" y="227"/>
                  </a:cubicBezTo>
                  <a:cubicBezTo>
                    <a:pt x="774" y="191"/>
                    <a:pt x="763" y="143"/>
                    <a:pt x="739" y="132"/>
                  </a:cubicBezTo>
                  <a:cubicBezTo>
                    <a:pt x="727" y="24"/>
                    <a:pt x="667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1460827" y="2801039"/>
              <a:ext cx="598112" cy="824007"/>
            </a:xfrm>
            <a:custGeom>
              <a:avLst/>
              <a:gdLst/>
              <a:ahLst/>
              <a:cxnLst/>
              <a:rect l="l" t="t" r="r" b="b"/>
              <a:pathLst>
                <a:path w="16551" h="22802" extrusionOk="0">
                  <a:moveTo>
                    <a:pt x="7835" y="1"/>
                  </a:moveTo>
                  <a:cubicBezTo>
                    <a:pt x="7573" y="48"/>
                    <a:pt x="7323" y="132"/>
                    <a:pt x="7085" y="275"/>
                  </a:cubicBezTo>
                  <a:cubicBezTo>
                    <a:pt x="6883" y="370"/>
                    <a:pt x="6680" y="525"/>
                    <a:pt x="6466" y="715"/>
                  </a:cubicBezTo>
                  <a:cubicBezTo>
                    <a:pt x="6299" y="870"/>
                    <a:pt x="6133" y="1049"/>
                    <a:pt x="5942" y="1299"/>
                  </a:cubicBezTo>
                  <a:cubicBezTo>
                    <a:pt x="5787" y="1489"/>
                    <a:pt x="5656" y="1680"/>
                    <a:pt x="5513" y="1953"/>
                  </a:cubicBezTo>
                  <a:cubicBezTo>
                    <a:pt x="5371" y="2168"/>
                    <a:pt x="5251" y="2418"/>
                    <a:pt x="5132" y="2632"/>
                  </a:cubicBezTo>
                  <a:cubicBezTo>
                    <a:pt x="5001" y="2906"/>
                    <a:pt x="4859" y="3168"/>
                    <a:pt x="4716" y="3442"/>
                  </a:cubicBezTo>
                  <a:cubicBezTo>
                    <a:pt x="4394" y="4073"/>
                    <a:pt x="4061" y="4728"/>
                    <a:pt x="3751" y="5394"/>
                  </a:cubicBezTo>
                  <a:cubicBezTo>
                    <a:pt x="3144" y="6668"/>
                    <a:pt x="2561" y="8014"/>
                    <a:pt x="2013" y="9395"/>
                  </a:cubicBezTo>
                  <a:lnTo>
                    <a:pt x="1882" y="9681"/>
                  </a:lnTo>
                  <a:lnTo>
                    <a:pt x="1846" y="9764"/>
                  </a:lnTo>
                  <a:lnTo>
                    <a:pt x="1822" y="9859"/>
                  </a:lnTo>
                  <a:cubicBezTo>
                    <a:pt x="1620" y="10335"/>
                    <a:pt x="1441" y="10812"/>
                    <a:pt x="1251" y="11288"/>
                  </a:cubicBezTo>
                  <a:cubicBezTo>
                    <a:pt x="953" y="12062"/>
                    <a:pt x="727" y="12681"/>
                    <a:pt x="549" y="13264"/>
                  </a:cubicBezTo>
                  <a:cubicBezTo>
                    <a:pt x="346" y="13979"/>
                    <a:pt x="191" y="14645"/>
                    <a:pt x="108" y="15300"/>
                  </a:cubicBezTo>
                  <a:cubicBezTo>
                    <a:pt x="13" y="15943"/>
                    <a:pt x="1" y="16586"/>
                    <a:pt x="72" y="17193"/>
                  </a:cubicBezTo>
                  <a:cubicBezTo>
                    <a:pt x="120" y="17693"/>
                    <a:pt x="227" y="18170"/>
                    <a:pt x="370" y="18622"/>
                  </a:cubicBezTo>
                  <a:cubicBezTo>
                    <a:pt x="525" y="19051"/>
                    <a:pt x="703" y="19456"/>
                    <a:pt x="941" y="19813"/>
                  </a:cubicBezTo>
                  <a:cubicBezTo>
                    <a:pt x="1370" y="20491"/>
                    <a:pt x="1965" y="21075"/>
                    <a:pt x="2715" y="21539"/>
                  </a:cubicBezTo>
                  <a:cubicBezTo>
                    <a:pt x="3370" y="21956"/>
                    <a:pt x="4168" y="22265"/>
                    <a:pt x="5073" y="22492"/>
                  </a:cubicBezTo>
                  <a:cubicBezTo>
                    <a:pt x="5894" y="22682"/>
                    <a:pt x="6787" y="22789"/>
                    <a:pt x="7752" y="22801"/>
                  </a:cubicBezTo>
                  <a:lnTo>
                    <a:pt x="7978" y="22801"/>
                  </a:lnTo>
                  <a:cubicBezTo>
                    <a:pt x="8788" y="22801"/>
                    <a:pt x="9621" y="22730"/>
                    <a:pt x="10478" y="22611"/>
                  </a:cubicBezTo>
                  <a:cubicBezTo>
                    <a:pt x="11538" y="22444"/>
                    <a:pt x="12502" y="22134"/>
                    <a:pt x="13336" y="21670"/>
                  </a:cubicBezTo>
                  <a:cubicBezTo>
                    <a:pt x="13741" y="21444"/>
                    <a:pt x="14145" y="21182"/>
                    <a:pt x="14503" y="20884"/>
                  </a:cubicBezTo>
                  <a:cubicBezTo>
                    <a:pt x="14836" y="20599"/>
                    <a:pt x="15157" y="20253"/>
                    <a:pt x="15419" y="19872"/>
                  </a:cubicBezTo>
                  <a:cubicBezTo>
                    <a:pt x="15955" y="19122"/>
                    <a:pt x="16312" y="18229"/>
                    <a:pt x="16467" y="17253"/>
                  </a:cubicBezTo>
                  <a:cubicBezTo>
                    <a:pt x="16503" y="17003"/>
                    <a:pt x="16527" y="16729"/>
                    <a:pt x="16539" y="16467"/>
                  </a:cubicBezTo>
                  <a:cubicBezTo>
                    <a:pt x="16551" y="16169"/>
                    <a:pt x="16539" y="15884"/>
                    <a:pt x="16527" y="15538"/>
                  </a:cubicBezTo>
                  <a:cubicBezTo>
                    <a:pt x="16491" y="14872"/>
                    <a:pt x="16431" y="14169"/>
                    <a:pt x="16324" y="13395"/>
                  </a:cubicBezTo>
                  <a:cubicBezTo>
                    <a:pt x="16146" y="12038"/>
                    <a:pt x="15836" y="10633"/>
                    <a:pt x="15396" y="9216"/>
                  </a:cubicBezTo>
                  <a:cubicBezTo>
                    <a:pt x="15193" y="8561"/>
                    <a:pt x="14955" y="7895"/>
                    <a:pt x="14693" y="7192"/>
                  </a:cubicBezTo>
                  <a:cubicBezTo>
                    <a:pt x="14479" y="6644"/>
                    <a:pt x="14241" y="6109"/>
                    <a:pt x="13979" y="5609"/>
                  </a:cubicBezTo>
                  <a:cubicBezTo>
                    <a:pt x="13455" y="4620"/>
                    <a:pt x="12800" y="3692"/>
                    <a:pt x="12038" y="2870"/>
                  </a:cubicBezTo>
                  <a:cubicBezTo>
                    <a:pt x="11288" y="2073"/>
                    <a:pt x="10419" y="1358"/>
                    <a:pt x="9454" y="775"/>
                  </a:cubicBezTo>
                  <a:cubicBezTo>
                    <a:pt x="9026" y="501"/>
                    <a:pt x="8526" y="275"/>
                    <a:pt x="8014" y="48"/>
                  </a:cubicBezTo>
                  <a:cubicBezTo>
                    <a:pt x="7978" y="37"/>
                    <a:pt x="7966" y="37"/>
                    <a:pt x="7954" y="37"/>
                  </a:cubicBezTo>
                  <a:cubicBezTo>
                    <a:pt x="7907" y="1"/>
                    <a:pt x="7895" y="1"/>
                    <a:pt x="7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1460827" y="2815675"/>
              <a:ext cx="473763" cy="809372"/>
            </a:xfrm>
            <a:custGeom>
              <a:avLst/>
              <a:gdLst/>
              <a:ahLst/>
              <a:cxnLst/>
              <a:rect l="l" t="t" r="r" b="b"/>
              <a:pathLst>
                <a:path w="13110" h="22397" extrusionOk="0">
                  <a:moveTo>
                    <a:pt x="6835" y="1"/>
                  </a:moveTo>
                  <a:cubicBezTo>
                    <a:pt x="6668" y="120"/>
                    <a:pt x="6549" y="191"/>
                    <a:pt x="6442" y="298"/>
                  </a:cubicBezTo>
                  <a:cubicBezTo>
                    <a:pt x="6287" y="441"/>
                    <a:pt x="6121" y="620"/>
                    <a:pt x="5930" y="870"/>
                  </a:cubicBezTo>
                  <a:cubicBezTo>
                    <a:pt x="5775" y="1072"/>
                    <a:pt x="5644" y="1275"/>
                    <a:pt x="5490" y="1525"/>
                  </a:cubicBezTo>
                  <a:cubicBezTo>
                    <a:pt x="5347" y="1763"/>
                    <a:pt x="5204" y="2025"/>
                    <a:pt x="5121" y="2215"/>
                  </a:cubicBezTo>
                  <a:cubicBezTo>
                    <a:pt x="4990" y="2477"/>
                    <a:pt x="4835" y="2751"/>
                    <a:pt x="4704" y="3013"/>
                  </a:cubicBezTo>
                  <a:cubicBezTo>
                    <a:pt x="4359" y="3668"/>
                    <a:pt x="4037" y="4323"/>
                    <a:pt x="3739" y="4966"/>
                  </a:cubicBezTo>
                  <a:cubicBezTo>
                    <a:pt x="3120" y="6251"/>
                    <a:pt x="2549" y="7597"/>
                    <a:pt x="2001" y="8966"/>
                  </a:cubicBezTo>
                  <a:lnTo>
                    <a:pt x="1882" y="9276"/>
                  </a:lnTo>
                  <a:lnTo>
                    <a:pt x="1846" y="9359"/>
                  </a:lnTo>
                  <a:lnTo>
                    <a:pt x="1822" y="9454"/>
                  </a:lnTo>
                  <a:cubicBezTo>
                    <a:pt x="1620" y="9930"/>
                    <a:pt x="1441" y="10407"/>
                    <a:pt x="1251" y="10883"/>
                  </a:cubicBezTo>
                  <a:cubicBezTo>
                    <a:pt x="953" y="11657"/>
                    <a:pt x="727" y="12276"/>
                    <a:pt x="549" y="12859"/>
                  </a:cubicBezTo>
                  <a:cubicBezTo>
                    <a:pt x="346" y="13574"/>
                    <a:pt x="191" y="14240"/>
                    <a:pt x="108" y="14895"/>
                  </a:cubicBezTo>
                  <a:cubicBezTo>
                    <a:pt x="13" y="15538"/>
                    <a:pt x="1" y="16181"/>
                    <a:pt x="72" y="16788"/>
                  </a:cubicBezTo>
                  <a:cubicBezTo>
                    <a:pt x="132" y="17288"/>
                    <a:pt x="227" y="17765"/>
                    <a:pt x="370" y="18217"/>
                  </a:cubicBezTo>
                  <a:cubicBezTo>
                    <a:pt x="525" y="18646"/>
                    <a:pt x="703" y="19051"/>
                    <a:pt x="941" y="19408"/>
                  </a:cubicBezTo>
                  <a:cubicBezTo>
                    <a:pt x="1370" y="20086"/>
                    <a:pt x="1965" y="20670"/>
                    <a:pt x="2715" y="21134"/>
                  </a:cubicBezTo>
                  <a:cubicBezTo>
                    <a:pt x="3370" y="21551"/>
                    <a:pt x="4168" y="21860"/>
                    <a:pt x="5073" y="22087"/>
                  </a:cubicBezTo>
                  <a:cubicBezTo>
                    <a:pt x="5894" y="22277"/>
                    <a:pt x="6787" y="22384"/>
                    <a:pt x="7752" y="22396"/>
                  </a:cubicBezTo>
                  <a:lnTo>
                    <a:pt x="7978" y="22396"/>
                  </a:lnTo>
                  <a:cubicBezTo>
                    <a:pt x="8788" y="22396"/>
                    <a:pt x="9621" y="22325"/>
                    <a:pt x="10478" y="22206"/>
                  </a:cubicBezTo>
                  <a:cubicBezTo>
                    <a:pt x="11443" y="22051"/>
                    <a:pt x="12324" y="21777"/>
                    <a:pt x="13110" y="21384"/>
                  </a:cubicBezTo>
                  <a:lnTo>
                    <a:pt x="13110" y="21384"/>
                  </a:lnTo>
                  <a:cubicBezTo>
                    <a:pt x="12907" y="21456"/>
                    <a:pt x="12681" y="21515"/>
                    <a:pt x="12479" y="21575"/>
                  </a:cubicBezTo>
                  <a:cubicBezTo>
                    <a:pt x="12181" y="21670"/>
                    <a:pt x="11859" y="21741"/>
                    <a:pt x="11562" y="21813"/>
                  </a:cubicBezTo>
                  <a:cubicBezTo>
                    <a:pt x="11264" y="21872"/>
                    <a:pt x="10966" y="21932"/>
                    <a:pt x="10657" y="21968"/>
                  </a:cubicBezTo>
                  <a:cubicBezTo>
                    <a:pt x="10347" y="22015"/>
                    <a:pt x="10014" y="22039"/>
                    <a:pt x="9693" y="22051"/>
                  </a:cubicBezTo>
                  <a:cubicBezTo>
                    <a:pt x="9526" y="22063"/>
                    <a:pt x="9359" y="22069"/>
                    <a:pt x="9192" y="22069"/>
                  </a:cubicBezTo>
                  <a:cubicBezTo>
                    <a:pt x="9026" y="22069"/>
                    <a:pt x="8859" y="22063"/>
                    <a:pt x="8692" y="22051"/>
                  </a:cubicBezTo>
                  <a:cubicBezTo>
                    <a:pt x="8383" y="22039"/>
                    <a:pt x="8049" y="21991"/>
                    <a:pt x="7740" y="21932"/>
                  </a:cubicBezTo>
                  <a:cubicBezTo>
                    <a:pt x="7418" y="21872"/>
                    <a:pt x="7097" y="21789"/>
                    <a:pt x="6787" y="21682"/>
                  </a:cubicBezTo>
                  <a:cubicBezTo>
                    <a:pt x="6525" y="21599"/>
                    <a:pt x="6264" y="21479"/>
                    <a:pt x="6013" y="21337"/>
                  </a:cubicBezTo>
                  <a:cubicBezTo>
                    <a:pt x="5585" y="21122"/>
                    <a:pt x="5192" y="20848"/>
                    <a:pt x="4835" y="20527"/>
                  </a:cubicBezTo>
                  <a:cubicBezTo>
                    <a:pt x="4513" y="20229"/>
                    <a:pt x="4216" y="19884"/>
                    <a:pt x="3966" y="19491"/>
                  </a:cubicBezTo>
                  <a:cubicBezTo>
                    <a:pt x="3704" y="19122"/>
                    <a:pt x="3501" y="18717"/>
                    <a:pt x="3346" y="18301"/>
                  </a:cubicBezTo>
                  <a:cubicBezTo>
                    <a:pt x="3192" y="17872"/>
                    <a:pt x="3049" y="17443"/>
                    <a:pt x="2965" y="16979"/>
                  </a:cubicBezTo>
                  <a:cubicBezTo>
                    <a:pt x="2870" y="16515"/>
                    <a:pt x="2811" y="16062"/>
                    <a:pt x="2787" y="15598"/>
                  </a:cubicBezTo>
                  <a:cubicBezTo>
                    <a:pt x="2727" y="14657"/>
                    <a:pt x="2787" y="13705"/>
                    <a:pt x="2918" y="12788"/>
                  </a:cubicBezTo>
                  <a:cubicBezTo>
                    <a:pt x="2989" y="12276"/>
                    <a:pt x="3085" y="11752"/>
                    <a:pt x="3216" y="11264"/>
                  </a:cubicBezTo>
                  <a:cubicBezTo>
                    <a:pt x="3370" y="10669"/>
                    <a:pt x="3549" y="10085"/>
                    <a:pt x="3751" y="9514"/>
                  </a:cubicBezTo>
                  <a:cubicBezTo>
                    <a:pt x="4168" y="8347"/>
                    <a:pt x="4680" y="7216"/>
                    <a:pt x="5156" y="6085"/>
                  </a:cubicBezTo>
                  <a:lnTo>
                    <a:pt x="5156" y="6097"/>
                  </a:lnTo>
                  <a:cubicBezTo>
                    <a:pt x="5490" y="5287"/>
                    <a:pt x="5835" y="4454"/>
                    <a:pt x="6121" y="3620"/>
                  </a:cubicBezTo>
                  <a:cubicBezTo>
                    <a:pt x="6252" y="3203"/>
                    <a:pt x="6383" y="2787"/>
                    <a:pt x="6490" y="2346"/>
                  </a:cubicBezTo>
                  <a:cubicBezTo>
                    <a:pt x="6597" y="1918"/>
                    <a:pt x="6680" y="1501"/>
                    <a:pt x="6740" y="1060"/>
                  </a:cubicBezTo>
                  <a:cubicBezTo>
                    <a:pt x="6787" y="715"/>
                    <a:pt x="6823" y="358"/>
                    <a:pt x="6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1509903" y="2818277"/>
              <a:ext cx="494831" cy="317974"/>
            </a:xfrm>
            <a:custGeom>
              <a:avLst/>
              <a:gdLst/>
              <a:ahLst/>
              <a:cxnLst/>
              <a:rect l="l" t="t" r="r" b="b"/>
              <a:pathLst>
                <a:path w="13693" h="8799" extrusionOk="0">
                  <a:moveTo>
                    <a:pt x="1084" y="4715"/>
                  </a:moveTo>
                  <a:lnTo>
                    <a:pt x="1067" y="4740"/>
                  </a:lnTo>
                  <a:lnTo>
                    <a:pt x="1067" y="4740"/>
                  </a:lnTo>
                  <a:cubicBezTo>
                    <a:pt x="1072" y="4728"/>
                    <a:pt x="1075" y="4715"/>
                    <a:pt x="1084" y="4715"/>
                  </a:cubicBezTo>
                  <a:close/>
                  <a:moveTo>
                    <a:pt x="7275" y="0"/>
                  </a:moveTo>
                  <a:cubicBezTo>
                    <a:pt x="7203" y="12"/>
                    <a:pt x="7108" y="12"/>
                    <a:pt x="7025" y="12"/>
                  </a:cubicBezTo>
                  <a:cubicBezTo>
                    <a:pt x="6275" y="48"/>
                    <a:pt x="5525" y="191"/>
                    <a:pt x="4775" y="476"/>
                  </a:cubicBezTo>
                  <a:cubicBezTo>
                    <a:pt x="3643" y="881"/>
                    <a:pt x="2560" y="1548"/>
                    <a:pt x="1536" y="2429"/>
                  </a:cubicBezTo>
                  <a:cubicBezTo>
                    <a:pt x="1155" y="2750"/>
                    <a:pt x="786" y="3131"/>
                    <a:pt x="441" y="3512"/>
                  </a:cubicBezTo>
                  <a:cubicBezTo>
                    <a:pt x="417" y="3548"/>
                    <a:pt x="393" y="3584"/>
                    <a:pt x="381" y="3620"/>
                  </a:cubicBezTo>
                  <a:cubicBezTo>
                    <a:pt x="357" y="3679"/>
                    <a:pt x="322" y="3751"/>
                    <a:pt x="298" y="3810"/>
                  </a:cubicBezTo>
                  <a:lnTo>
                    <a:pt x="298" y="3798"/>
                  </a:lnTo>
                  <a:cubicBezTo>
                    <a:pt x="238" y="3941"/>
                    <a:pt x="179" y="4096"/>
                    <a:pt x="131" y="4263"/>
                  </a:cubicBezTo>
                  <a:cubicBezTo>
                    <a:pt x="83" y="4417"/>
                    <a:pt x="60" y="4584"/>
                    <a:pt x="24" y="4751"/>
                  </a:cubicBezTo>
                  <a:cubicBezTo>
                    <a:pt x="0" y="4929"/>
                    <a:pt x="0" y="5096"/>
                    <a:pt x="12" y="5275"/>
                  </a:cubicBezTo>
                  <a:lnTo>
                    <a:pt x="12" y="5286"/>
                  </a:lnTo>
                  <a:cubicBezTo>
                    <a:pt x="24" y="5358"/>
                    <a:pt x="48" y="5429"/>
                    <a:pt x="72" y="5513"/>
                  </a:cubicBezTo>
                  <a:lnTo>
                    <a:pt x="72" y="5489"/>
                  </a:lnTo>
                  <a:cubicBezTo>
                    <a:pt x="83" y="5536"/>
                    <a:pt x="119" y="5572"/>
                    <a:pt x="131" y="5608"/>
                  </a:cubicBezTo>
                  <a:cubicBezTo>
                    <a:pt x="143" y="5644"/>
                    <a:pt x="179" y="5656"/>
                    <a:pt x="191" y="5667"/>
                  </a:cubicBezTo>
                  <a:cubicBezTo>
                    <a:pt x="226" y="5691"/>
                    <a:pt x="238" y="5703"/>
                    <a:pt x="262" y="5715"/>
                  </a:cubicBezTo>
                  <a:cubicBezTo>
                    <a:pt x="286" y="5727"/>
                    <a:pt x="310" y="5727"/>
                    <a:pt x="322" y="5727"/>
                  </a:cubicBezTo>
                  <a:cubicBezTo>
                    <a:pt x="548" y="5394"/>
                    <a:pt x="798" y="5060"/>
                    <a:pt x="1060" y="4751"/>
                  </a:cubicBezTo>
                  <a:cubicBezTo>
                    <a:pt x="1061" y="4749"/>
                    <a:pt x="1062" y="4748"/>
                    <a:pt x="1063" y="4747"/>
                  </a:cubicBezTo>
                  <a:lnTo>
                    <a:pt x="1063" y="4747"/>
                  </a:lnTo>
                  <a:cubicBezTo>
                    <a:pt x="1657" y="4034"/>
                    <a:pt x="2323" y="3404"/>
                    <a:pt x="3036" y="2893"/>
                  </a:cubicBezTo>
                  <a:cubicBezTo>
                    <a:pt x="3632" y="2453"/>
                    <a:pt x="4274" y="2119"/>
                    <a:pt x="4906" y="1857"/>
                  </a:cubicBezTo>
                  <a:cubicBezTo>
                    <a:pt x="5477" y="1655"/>
                    <a:pt x="6037" y="1500"/>
                    <a:pt x="6596" y="1441"/>
                  </a:cubicBezTo>
                  <a:cubicBezTo>
                    <a:pt x="6787" y="1429"/>
                    <a:pt x="6977" y="1417"/>
                    <a:pt x="7168" y="1417"/>
                  </a:cubicBezTo>
                  <a:cubicBezTo>
                    <a:pt x="7465" y="1417"/>
                    <a:pt x="7763" y="1441"/>
                    <a:pt x="8049" y="1488"/>
                  </a:cubicBezTo>
                  <a:cubicBezTo>
                    <a:pt x="8465" y="1560"/>
                    <a:pt x="8870" y="1679"/>
                    <a:pt x="9251" y="1857"/>
                  </a:cubicBezTo>
                  <a:cubicBezTo>
                    <a:pt x="9632" y="2036"/>
                    <a:pt x="9989" y="2262"/>
                    <a:pt x="10311" y="2512"/>
                  </a:cubicBezTo>
                  <a:cubicBezTo>
                    <a:pt x="10644" y="2798"/>
                    <a:pt x="10954" y="3131"/>
                    <a:pt x="11216" y="3489"/>
                  </a:cubicBezTo>
                  <a:cubicBezTo>
                    <a:pt x="11513" y="3905"/>
                    <a:pt x="11775" y="4382"/>
                    <a:pt x="11966" y="4870"/>
                  </a:cubicBezTo>
                  <a:cubicBezTo>
                    <a:pt x="12204" y="5513"/>
                    <a:pt x="12371" y="6191"/>
                    <a:pt x="12442" y="6941"/>
                  </a:cubicBezTo>
                  <a:cubicBezTo>
                    <a:pt x="12502" y="7549"/>
                    <a:pt x="12502" y="8156"/>
                    <a:pt x="12442" y="8799"/>
                  </a:cubicBezTo>
                  <a:cubicBezTo>
                    <a:pt x="12823" y="8632"/>
                    <a:pt x="13228" y="8465"/>
                    <a:pt x="13621" y="8323"/>
                  </a:cubicBezTo>
                  <a:cubicBezTo>
                    <a:pt x="13621" y="8215"/>
                    <a:pt x="13633" y="8132"/>
                    <a:pt x="13633" y="8025"/>
                  </a:cubicBezTo>
                  <a:cubicBezTo>
                    <a:pt x="13692" y="6346"/>
                    <a:pt x="13383" y="4751"/>
                    <a:pt x="12692" y="3429"/>
                  </a:cubicBezTo>
                  <a:cubicBezTo>
                    <a:pt x="12335" y="2727"/>
                    <a:pt x="11847" y="2072"/>
                    <a:pt x="11299" y="1548"/>
                  </a:cubicBezTo>
                  <a:cubicBezTo>
                    <a:pt x="10716" y="1024"/>
                    <a:pt x="10049" y="607"/>
                    <a:pt x="9299" y="345"/>
                  </a:cubicBezTo>
                  <a:cubicBezTo>
                    <a:pt x="8680" y="119"/>
                    <a:pt x="7989" y="0"/>
                    <a:pt x="7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1515071" y="3021774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1520203" y="3025207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791712" y="343527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451793" y="2949497"/>
              <a:ext cx="497830" cy="455296"/>
            </a:xfrm>
            <a:custGeom>
              <a:avLst/>
              <a:gdLst/>
              <a:ahLst/>
              <a:cxnLst/>
              <a:rect l="l" t="t" r="r" b="b"/>
              <a:pathLst>
                <a:path w="13776" h="12599" extrusionOk="0">
                  <a:moveTo>
                    <a:pt x="13741" y="0"/>
                  </a:moveTo>
                  <a:cubicBezTo>
                    <a:pt x="13741" y="8"/>
                    <a:pt x="13741" y="15"/>
                    <a:pt x="13741" y="22"/>
                  </a:cubicBezTo>
                  <a:lnTo>
                    <a:pt x="13741" y="22"/>
                  </a:lnTo>
                  <a:cubicBezTo>
                    <a:pt x="13744" y="17"/>
                    <a:pt x="13744" y="10"/>
                    <a:pt x="13741" y="0"/>
                  </a:cubicBezTo>
                  <a:close/>
                  <a:moveTo>
                    <a:pt x="13741" y="22"/>
                  </a:moveTo>
                  <a:cubicBezTo>
                    <a:pt x="13735" y="36"/>
                    <a:pt x="13711" y="36"/>
                    <a:pt x="13693" y="36"/>
                  </a:cubicBezTo>
                  <a:cubicBezTo>
                    <a:pt x="13336" y="108"/>
                    <a:pt x="12979" y="191"/>
                    <a:pt x="12621" y="310"/>
                  </a:cubicBezTo>
                  <a:cubicBezTo>
                    <a:pt x="12645" y="1370"/>
                    <a:pt x="12550" y="2441"/>
                    <a:pt x="12288" y="3513"/>
                  </a:cubicBezTo>
                  <a:lnTo>
                    <a:pt x="12312" y="3465"/>
                  </a:lnTo>
                  <a:lnTo>
                    <a:pt x="12312" y="3465"/>
                  </a:lnTo>
                  <a:cubicBezTo>
                    <a:pt x="12050" y="4525"/>
                    <a:pt x="11681" y="5537"/>
                    <a:pt x="11181" y="6477"/>
                  </a:cubicBezTo>
                  <a:cubicBezTo>
                    <a:pt x="10728" y="7311"/>
                    <a:pt x="10193" y="8085"/>
                    <a:pt x="9585" y="8740"/>
                  </a:cubicBezTo>
                  <a:lnTo>
                    <a:pt x="9633" y="8692"/>
                  </a:lnTo>
                  <a:lnTo>
                    <a:pt x="9633" y="8692"/>
                  </a:lnTo>
                  <a:cubicBezTo>
                    <a:pt x="9097" y="9252"/>
                    <a:pt x="8526" y="9752"/>
                    <a:pt x="7918" y="10133"/>
                  </a:cubicBezTo>
                  <a:cubicBezTo>
                    <a:pt x="7395" y="10466"/>
                    <a:pt x="6847" y="10728"/>
                    <a:pt x="6299" y="10907"/>
                  </a:cubicBezTo>
                  <a:cubicBezTo>
                    <a:pt x="6097" y="10966"/>
                    <a:pt x="5918" y="11014"/>
                    <a:pt x="5728" y="11061"/>
                  </a:cubicBezTo>
                  <a:cubicBezTo>
                    <a:pt x="5430" y="11121"/>
                    <a:pt x="5132" y="11157"/>
                    <a:pt x="4847" y="11157"/>
                  </a:cubicBezTo>
                  <a:cubicBezTo>
                    <a:pt x="4773" y="11161"/>
                    <a:pt x="4700" y="11163"/>
                    <a:pt x="4626" y="11163"/>
                  </a:cubicBezTo>
                  <a:cubicBezTo>
                    <a:pt x="4271" y="11163"/>
                    <a:pt x="3916" y="11116"/>
                    <a:pt x="3561" y="11038"/>
                  </a:cubicBezTo>
                  <a:cubicBezTo>
                    <a:pt x="3144" y="10942"/>
                    <a:pt x="2739" y="10788"/>
                    <a:pt x="2370" y="10597"/>
                  </a:cubicBezTo>
                  <a:cubicBezTo>
                    <a:pt x="2144" y="10478"/>
                    <a:pt x="1930" y="10347"/>
                    <a:pt x="1727" y="10192"/>
                  </a:cubicBezTo>
                  <a:cubicBezTo>
                    <a:pt x="1430" y="10014"/>
                    <a:pt x="1132" y="9811"/>
                    <a:pt x="858" y="9585"/>
                  </a:cubicBezTo>
                  <a:cubicBezTo>
                    <a:pt x="715" y="9466"/>
                    <a:pt x="560" y="9335"/>
                    <a:pt x="429" y="9180"/>
                  </a:cubicBezTo>
                  <a:lnTo>
                    <a:pt x="418" y="9180"/>
                  </a:lnTo>
                  <a:cubicBezTo>
                    <a:pt x="370" y="9192"/>
                    <a:pt x="322" y="9228"/>
                    <a:pt x="298" y="9252"/>
                  </a:cubicBezTo>
                  <a:cubicBezTo>
                    <a:pt x="263" y="9287"/>
                    <a:pt x="227" y="9311"/>
                    <a:pt x="191" y="9359"/>
                  </a:cubicBezTo>
                  <a:cubicBezTo>
                    <a:pt x="144" y="9418"/>
                    <a:pt x="120" y="9466"/>
                    <a:pt x="84" y="9537"/>
                  </a:cubicBezTo>
                  <a:lnTo>
                    <a:pt x="84" y="9525"/>
                  </a:lnTo>
                  <a:cubicBezTo>
                    <a:pt x="60" y="9609"/>
                    <a:pt x="25" y="9704"/>
                    <a:pt x="13" y="9787"/>
                  </a:cubicBezTo>
                  <a:cubicBezTo>
                    <a:pt x="1" y="9942"/>
                    <a:pt x="1" y="10085"/>
                    <a:pt x="13" y="10240"/>
                  </a:cubicBezTo>
                  <a:cubicBezTo>
                    <a:pt x="48" y="10418"/>
                    <a:pt x="84" y="10585"/>
                    <a:pt x="144" y="10740"/>
                  </a:cubicBezTo>
                  <a:lnTo>
                    <a:pt x="144" y="10728"/>
                  </a:lnTo>
                  <a:cubicBezTo>
                    <a:pt x="167" y="10776"/>
                    <a:pt x="179" y="10799"/>
                    <a:pt x="203" y="10847"/>
                  </a:cubicBezTo>
                  <a:lnTo>
                    <a:pt x="227" y="10859"/>
                  </a:lnTo>
                  <a:lnTo>
                    <a:pt x="251" y="10895"/>
                  </a:lnTo>
                  <a:lnTo>
                    <a:pt x="263" y="10907"/>
                  </a:lnTo>
                  <a:cubicBezTo>
                    <a:pt x="501" y="11133"/>
                    <a:pt x="727" y="11311"/>
                    <a:pt x="953" y="11478"/>
                  </a:cubicBezTo>
                  <a:cubicBezTo>
                    <a:pt x="1203" y="11657"/>
                    <a:pt x="1489" y="11811"/>
                    <a:pt x="1799" y="11978"/>
                  </a:cubicBezTo>
                  <a:cubicBezTo>
                    <a:pt x="2477" y="12323"/>
                    <a:pt x="3263" y="12526"/>
                    <a:pt x="4049" y="12585"/>
                  </a:cubicBezTo>
                  <a:cubicBezTo>
                    <a:pt x="4180" y="12594"/>
                    <a:pt x="4313" y="12599"/>
                    <a:pt x="4447" y="12599"/>
                  </a:cubicBezTo>
                  <a:cubicBezTo>
                    <a:pt x="4860" y="12599"/>
                    <a:pt x="5284" y="12556"/>
                    <a:pt x="5716" y="12466"/>
                  </a:cubicBezTo>
                  <a:cubicBezTo>
                    <a:pt x="5930" y="12431"/>
                    <a:pt x="6144" y="12371"/>
                    <a:pt x="6371" y="12312"/>
                  </a:cubicBezTo>
                  <a:cubicBezTo>
                    <a:pt x="6752" y="12192"/>
                    <a:pt x="7121" y="12038"/>
                    <a:pt x="7478" y="11859"/>
                  </a:cubicBezTo>
                  <a:cubicBezTo>
                    <a:pt x="7799" y="11716"/>
                    <a:pt x="8133" y="11502"/>
                    <a:pt x="8514" y="11264"/>
                  </a:cubicBezTo>
                  <a:cubicBezTo>
                    <a:pt x="9121" y="10859"/>
                    <a:pt x="9716" y="10347"/>
                    <a:pt x="10276" y="9728"/>
                  </a:cubicBezTo>
                  <a:cubicBezTo>
                    <a:pt x="10812" y="9156"/>
                    <a:pt x="11312" y="8478"/>
                    <a:pt x="11740" y="7787"/>
                  </a:cubicBezTo>
                  <a:cubicBezTo>
                    <a:pt x="12562" y="6442"/>
                    <a:pt x="13133" y="4930"/>
                    <a:pt x="13467" y="3287"/>
                  </a:cubicBezTo>
                  <a:cubicBezTo>
                    <a:pt x="13691" y="2210"/>
                    <a:pt x="13775" y="1099"/>
                    <a:pt x="13741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464297" y="328555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798615" y="3266179"/>
              <a:ext cx="470" cy="36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600684" y="2794607"/>
              <a:ext cx="309807" cy="541304"/>
            </a:xfrm>
            <a:custGeom>
              <a:avLst/>
              <a:gdLst/>
              <a:ahLst/>
              <a:cxnLst/>
              <a:rect l="l" t="t" r="r" b="b"/>
              <a:pathLst>
                <a:path w="8573" h="14979" extrusionOk="0">
                  <a:moveTo>
                    <a:pt x="3548" y="0"/>
                  </a:moveTo>
                  <a:cubicBezTo>
                    <a:pt x="2739" y="48"/>
                    <a:pt x="2084" y="524"/>
                    <a:pt x="1679" y="905"/>
                  </a:cubicBezTo>
                  <a:cubicBezTo>
                    <a:pt x="1417" y="1167"/>
                    <a:pt x="1179" y="1465"/>
                    <a:pt x="965" y="1798"/>
                  </a:cubicBezTo>
                  <a:cubicBezTo>
                    <a:pt x="762" y="2131"/>
                    <a:pt x="608" y="2477"/>
                    <a:pt x="489" y="2846"/>
                  </a:cubicBezTo>
                  <a:cubicBezTo>
                    <a:pt x="346" y="3322"/>
                    <a:pt x="227" y="3870"/>
                    <a:pt x="155" y="4501"/>
                  </a:cubicBezTo>
                  <a:cubicBezTo>
                    <a:pt x="0" y="5727"/>
                    <a:pt x="36" y="7037"/>
                    <a:pt x="250" y="8370"/>
                  </a:cubicBezTo>
                  <a:cubicBezTo>
                    <a:pt x="369" y="9049"/>
                    <a:pt x="536" y="9692"/>
                    <a:pt x="750" y="10299"/>
                  </a:cubicBezTo>
                  <a:cubicBezTo>
                    <a:pt x="965" y="10954"/>
                    <a:pt x="1239" y="11549"/>
                    <a:pt x="1548" y="12073"/>
                  </a:cubicBezTo>
                  <a:cubicBezTo>
                    <a:pt x="1882" y="12621"/>
                    <a:pt x="2263" y="13109"/>
                    <a:pt x="2691" y="13514"/>
                  </a:cubicBezTo>
                  <a:cubicBezTo>
                    <a:pt x="2870" y="13680"/>
                    <a:pt x="3048" y="13823"/>
                    <a:pt x="3251" y="13966"/>
                  </a:cubicBezTo>
                  <a:cubicBezTo>
                    <a:pt x="3394" y="14097"/>
                    <a:pt x="3560" y="14216"/>
                    <a:pt x="3763" y="14323"/>
                  </a:cubicBezTo>
                  <a:cubicBezTo>
                    <a:pt x="3822" y="14347"/>
                    <a:pt x="3906" y="14395"/>
                    <a:pt x="3977" y="14419"/>
                  </a:cubicBezTo>
                  <a:cubicBezTo>
                    <a:pt x="4168" y="14526"/>
                    <a:pt x="4382" y="14633"/>
                    <a:pt x="4608" y="14704"/>
                  </a:cubicBezTo>
                  <a:cubicBezTo>
                    <a:pt x="4751" y="14764"/>
                    <a:pt x="4882" y="14812"/>
                    <a:pt x="5013" y="14835"/>
                  </a:cubicBezTo>
                  <a:cubicBezTo>
                    <a:pt x="5311" y="14907"/>
                    <a:pt x="5632" y="14954"/>
                    <a:pt x="5953" y="14954"/>
                  </a:cubicBezTo>
                  <a:lnTo>
                    <a:pt x="6025" y="14954"/>
                  </a:lnTo>
                  <a:lnTo>
                    <a:pt x="6144" y="14978"/>
                  </a:lnTo>
                  <a:lnTo>
                    <a:pt x="6263" y="14978"/>
                  </a:lnTo>
                  <a:cubicBezTo>
                    <a:pt x="6311" y="14978"/>
                    <a:pt x="6358" y="14978"/>
                    <a:pt x="6394" y="14931"/>
                  </a:cubicBezTo>
                  <a:lnTo>
                    <a:pt x="6430" y="14895"/>
                  </a:lnTo>
                  <a:cubicBezTo>
                    <a:pt x="6477" y="14871"/>
                    <a:pt x="6501" y="14823"/>
                    <a:pt x="6501" y="14776"/>
                  </a:cubicBezTo>
                  <a:cubicBezTo>
                    <a:pt x="6692" y="14752"/>
                    <a:pt x="6870" y="14693"/>
                    <a:pt x="7037" y="14609"/>
                  </a:cubicBezTo>
                  <a:cubicBezTo>
                    <a:pt x="7275" y="14514"/>
                    <a:pt x="7501" y="14359"/>
                    <a:pt x="7692" y="14169"/>
                  </a:cubicBezTo>
                  <a:cubicBezTo>
                    <a:pt x="8037" y="13823"/>
                    <a:pt x="8287" y="13347"/>
                    <a:pt x="8418" y="12752"/>
                  </a:cubicBezTo>
                  <a:cubicBezTo>
                    <a:pt x="8537" y="12228"/>
                    <a:pt x="8573" y="11656"/>
                    <a:pt x="8525" y="11002"/>
                  </a:cubicBezTo>
                  <a:cubicBezTo>
                    <a:pt x="8478" y="10418"/>
                    <a:pt x="8382" y="9823"/>
                    <a:pt x="8216" y="9251"/>
                  </a:cubicBezTo>
                  <a:cubicBezTo>
                    <a:pt x="8144" y="9001"/>
                    <a:pt x="8049" y="8751"/>
                    <a:pt x="7966" y="8501"/>
                  </a:cubicBezTo>
                  <a:lnTo>
                    <a:pt x="7942" y="8442"/>
                  </a:lnTo>
                  <a:cubicBezTo>
                    <a:pt x="7763" y="7989"/>
                    <a:pt x="7573" y="7513"/>
                    <a:pt x="7406" y="7037"/>
                  </a:cubicBezTo>
                  <a:cubicBezTo>
                    <a:pt x="7430" y="7013"/>
                    <a:pt x="7430" y="6965"/>
                    <a:pt x="7406" y="6953"/>
                  </a:cubicBezTo>
                  <a:cubicBezTo>
                    <a:pt x="7204" y="6430"/>
                    <a:pt x="6989" y="5906"/>
                    <a:pt x="6835" y="5382"/>
                  </a:cubicBezTo>
                  <a:cubicBezTo>
                    <a:pt x="6656" y="4870"/>
                    <a:pt x="6513" y="4334"/>
                    <a:pt x="6418" y="3810"/>
                  </a:cubicBezTo>
                  <a:cubicBezTo>
                    <a:pt x="6382" y="3691"/>
                    <a:pt x="6370" y="3560"/>
                    <a:pt x="6358" y="3441"/>
                  </a:cubicBezTo>
                  <a:lnTo>
                    <a:pt x="6358" y="3405"/>
                  </a:lnTo>
                  <a:cubicBezTo>
                    <a:pt x="6299" y="3048"/>
                    <a:pt x="6215" y="2667"/>
                    <a:pt x="6132" y="2310"/>
                  </a:cubicBezTo>
                  <a:cubicBezTo>
                    <a:pt x="5977" y="1786"/>
                    <a:pt x="5775" y="1334"/>
                    <a:pt x="5477" y="953"/>
                  </a:cubicBezTo>
                  <a:cubicBezTo>
                    <a:pt x="5203" y="596"/>
                    <a:pt x="4906" y="346"/>
                    <a:pt x="4584" y="179"/>
                  </a:cubicBezTo>
                  <a:cubicBezTo>
                    <a:pt x="4263" y="72"/>
                    <a:pt x="3965" y="0"/>
                    <a:pt x="3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600684" y="2797173"/>
              <a:ext cx="191926" cy="537437"/>
            </a:xfrm>
            <a:custGeom>
              <a:avLst/>
              <a:gdLst/>
              <a:ahLst/>
              <a:cxnLst/>
              <a:rect l="l" t="t" r="r" b="b"/>
              <a:pathLst>
                <a:path w="5311" h="14872" extrusionOk="0">
                  <a:moveTo>
                    <a:pt x="3096" y="1"/>
                  </a:moveTo>
                  <a:lnTo>
                    <a:pt x="3096" y="1"/>
                  </a:lnTo>
                  <a:cubicBezTo>
                    <a:pt x="2489" y="167"/>
                    <a:pt x="2001" y="560"/>
                    <a:pt x="1679" y="858"/>
                  </a:cubicBezTo>
                  <a:cubicBezTo>
                    <a:pt x="1417" y="1108"/>
                    <a:pt x="1179" y="1406"/>
                    <a:pt x="965" y="1751"/>
                  </a:cubicBezTo>
                  <a:cubicBezTo>
                    <a:pt x="762" y="2072"/>
                    <a:pt x="608" y="2418"/>
                    <a:pt x="489" y="2787"/>
                  </a:cubicBezTo>
                  <a:cubicBezTo>
                    <a:pt x="346" y="3275"/>
                    <a:pt x="227" y="3811"/>
                    <a:pt x="143" y="4454"/>
                  </a:cubicBezTo>
                  <a:cubicBezTo>
                    <a:pt x="0" y="5692"/>
                    <a:pt x="24" y="7002"/>
                    <a:pt x="250" y="8323"/>
                  </a:cubicBezTo>
                  <a:cubicBezTo>
                    <a:pt x="369" y="9014"/>
                    <a:pt x="536" y="9669"/>
                    <a:pt x="739" y="10264"/>
                  </a:cubicBezTo>
                  <a:cubicBezTo>
                    <a:pt x="965" y="10919"/>
                    <a:pt x="1239" y="11514"/>
                    <a:pt x="1548" y="12026"/>
                  </a:cubicBezTo>
                  <a:cubicBezTo>
                    <a:pt x="1870" y="12574"/>
                    <a:pt x="2263" y="13074"/>
                    <a:pt x="2691" y="13467"/>
                  </a:cubicBezTo>
                  <a:cubicBezTo>
                    <a:pt x="2858" y="13633"/>
                    <a:pt x="3048" y="13788"/>
                    <a:pt x="3239" y="13919"/>
                  </a:cubicBezTo>
                  <a:cubicBezTo>
                    <a:pt x="3394" y="14050"/>
                    <a:pt x="3560" y="14169"/>
                    <a:pt x="3763" y="14276"/>
                  </a:cubicBezTo>
                  <a:cubicBezTo>
                    <a:pt x="3822" y="14300"/>
                    <a:pt x="3894" y="14348"/>
                    <a:pt x="3977" y="14383"/>
                  </a:cubicBezTo>
                  <a:cubicBezTo>
                    <a:pt x="4168" y="14479"/>
                    <a:pt x="4370" y="14574"/>
                    <a:pt x="4608" y="14657"/>
                  </a:cubicBezTo>
                  <a:cubicBezTo>
                    <a:pt x="4751" y="14717"/>
                    <a:pt x="4882" y="14764"/>
                    <a:pt x="5013" y="14800"/>
                  </a:cubicBezTo>
                  <a:cubicBezTo>
                    <a:pt x="5108" y="14824"/>
                    <a:pt x="5203" y="14836"/>
                    <a:pt x="5311" y="14872"/>
                  </a:cubicBezTo>
                  <a:cubicBezTo>
                    <a:pt x="5144" y="14800"/>
                    <a:pt x="4989" y="14717"/>
                    <a:pt x="4846" y="14645"/>
                  </a:cubicBezTo>
                  <a:cubicBezTo>
                    <a:pt x="4525" y="14467"/>
                    <a:pt x="4227" y="14241"/>
                    <a:pt x="3941" y="13979"/>
                  </a:cubicBezTo>
                  <a:cubicBezTo>
                    <a:pt x="3679" y="13729"/>
                    <a:pt x="3417" y="13431"/>
                    <a:pt x="3179" y="13098"/>
                  </a:cubicBezTo>
                  <a:cubicBezTo>
                    <a:pt x="2965" y="12788"/>
                    <a:pt x="2751" y="12443"/>
                    <a:pt x="2524" y="12062"/>
                  </a:cubicBezTo>
                  <a:cubicBezTo>
                    <a:pt x="2394" y="11824"/>
                    <a:pt x="2286" y="11621"/>
                    <a:pt x="2203" y="11431"/>
                  </a:cubicBezTo>
                  <a:cubicBezTo>
                    <a:pt x="2084" y="11193"/>
                    <a:pt x="1989" y="10966"/>
                    <a:pt x="1905" y="10752"/>
                  </a:cubicBezTo>
                  <a:cubicBezTo>
                    <a:pt x="1715" y="10276"/>
                    <a:pt x="1548" y="9776"/>
                    <a:pt x="1417" y="9288"/>
                  </a:cubicBezTo>
                  <a:cubicBezTo>
                    <a:pt x="1274" y="8787"/>
                    <a:pt x="1179" y="8275"/>
                    <a:pt x="1096" y="7775"/>
                  </a:cubicBezTo>
                  <a:cubicBezTo>
                    <a:pt x="1024" y="7252"/>
                    <a:pt x="1000" y="6740"/>
                    <a:pt x="1000" y="6251"/>
                  </a:cubicBezTo>
                  <a:cubicBezTo>
                    <a:pt x="1000" y="5882"/>
                    <a:pt x="1024" y="5513"/>
                    <a:pt x="1072" y="5156"/>
                  </a:cubicBezTo>
                  <a:cubicBezTo>
                    <a:pt x="1096" y="4870"/>
                    <a:pt x="1143" y="4585"/>
                    <a:pt x="1203" y="4299"/>
                  </a:cubicBezTo>
                  <a:cubicBezTo>
                    <a:pt x="1262" y="3977"/>
                    <a:pt x="1334" y="3644"/>
                    <a:pt x="1417" y="3334"/>
                  </a:cubicBezTo>
                  <a:cubicBezTo>
                    <a:pt x="1501" y="2965"/>
                    <a:pt x="1608" y="2632"/>
                    <a:pt x="1715" y="2322"/>
                  </a:cubicBezTo>
                  <a:cubicBezTo>
                    <a:pt x="1846" y="1965"/>
                    <a:pt x="1965" y="1656"/>
                    <a:pt x="2108" y="1370"/>
                  </a:cubicBezTo>
                  <a:cubicBezTo>
                    <a:pt x="2274" y="1048"/>
                    <a:pt x="2441" y="775"/>
                    <a:pt x="2620" y="548"/>
                  </a:cubicBezTo>
                  <a:cubicBezTo>
                    <a:pt x="2751" y="310"/>
                    <a:pt x="2917" y="144"/>
                    <a:pt x="3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854124" y="2857416"/>
              <a:ext cx="186759" cy="208730"/>
            </a:xfrm>
            <a:custGeom>
              <a:avLst/>
              <a:gdLst/>
              <a:ahLst/>
              <a:cxnLst/>
              <a:rect l="l" t="t" r="r" b="b"/>
              <a:pathLst>
                <a:path w="5168" h="5776" extrusionOk="0">
                  <a:moveTo>
                    <a:pt x="2322" y="1"/>
                  </a:moveTo>
                  <a:cubicBezTo>
                    <a:pt x="2262" y="1"/>
                    <a:pt x="2203" y="1"/>
                    <a:pt x="2131" y="24"/>
                  </a:cubicBezTo>
                  <a:cubicBezTo>
                    <a:pt x="2012" y="48"/>
                    <a:pt x="1893" y="108"/>
                    <a:pt x="1774" y="203"/>
                  </a:cubicBezTo>
                  <a:cubicBezTo>
                    <a:pt x="1512" y="393"/>
                    <a:pt x="1393" y="691"/>
                    <a:pt x="1334" y="894"/>
                  </a:cubicBezTo>
                  <a:cubicBezTo>
                    <a:pt x="1191" y="774"/>
                    <a:pt x="1024" y="703"/>
                    <a:pt x="857" y="691"/>
                  </a:cubicBezTo>
                  <a:lnTo>
                    <a:pt x="798" y="691"/>
                  </a:lnTo>
                  <a:cubicBezTo>
                    <a:pt x="619" y="691"/>
                    <a:pt x="476" y="763"/>
                    <a:pt x="369" y="822"/>
                  </a:cubicBezTo>
                  <a:cubicBezTo>
                    <a:pt x="262" y="882"/>
                    <a:pt x="179" y="977"/>
                    <a:pt x="119" y="1072"/>
                  </a:cubicBezTo>
                  <a:cubicBezTo>
                    <a:pt x="60" y="1167"/>
                    <a:pt x="24" y="1275"/>
                    <a:pt x="12" y="1405"/>
                  </a:cubicBezTo>
                  <a:cubicBezTo>
                    <a:pt x="0" y="1525"/>
                    <a:pt x="12" y="1644"/>
                    <a:pt x="48" y="1751"/>
                  </a:cubicBezTo>
                  <a:cubicBezTo>
                    <a:pt x="60" y="1846"/>
                    <a:pt x="107" y="1965"/>
                    <a:pt x="143" y="2096"/>
                  </a:cubicBezTo>
                  <a:cubicBezTo>
                    <a:pt x="250" y="2370"/>
                    <a:pt x="369" y="2620"/>
                    <a:pt x="524" y="2906"/>
                  </a:cubicBezTo>
                  <a:lnTo>
                    <a:pt x="595" y="3049"/>
                  </a:lnTo>
                  <a:cubicBezTo>
                    <a:pt x="703" y="3263"/>
                    <a:pt x="798" y="3465"/>
                    <a:pt x="905" y="3691"/>
                  </a:cubicBezTo>
                  <a:cubicBezTo>
                    <a:pt x="965" y="3822"/>
                    <a:pt x="1024" y="3989"/>
                    <a:pt x="1060" y="4168"/>
                  </a:cubicBezTo>
                  <a:lnTo>
                    <a:pt x="1060" y="4287"/>
                  </a:lnTo>
                  <a:cubicBezTo>
                    <a:pt x="1036" y="4322"/>
                    <a:pt x="1036" y="4346"/>
                    <a:pt x="1036" y="4382"/>
                  </a:cubicBezTo>
                  <a:cubicBezTo>
                    <a:pt x="1036" y="4394"/>
                    <a:pt x="1036" y="4394"/>
                    <a:pt x="1024" y="4406"/>
                  </a:cubicBezTo>
                  <a:cubicBezTo>
                    <a:pt x="1024" y="4430"/>
                    <a:pt x="1012" y="4465"/>
                    <a:pt x="1024" y="4513"/>
                  </a:cubicBezTo>
                  <a:cubicBezTo>
                    <a:pt x="1036" y="4561"/>
                    <a:pt x="1072" y="4596"/>
                    <a:pt x="1096" y="4620"/>
                  </a:cubicBezTo>
                  <a:cubicBezTo>
                    <a:pt x="1131" y="4632"/>
                    <a:pt x="1155" y="4644"/>
                    <a:pt x="1191" y="4644"/>
                  </a:cubicBezTo>
                  <a:lnTo>
                    <a:pt x="1215" y="4644"/>
                  </a:lnTo>
                  <a:lnTo>
                    <a:pt x="1262" y="4692"/>
                  </a:lnTo>
                  <a:cubicBezTo>
                    <a:pt x="1357" y="4775"/>
                    <a:pt x="1441" y="4870"/>
                    <a:pt x="1536" y="4977"/>
                  </a:cubicBezTo>
                  <a:cubicBezTo>
                    <a:pt x="1691" y="5132"/>
                    <a:pt x="1858" y="5287"/>
                    <a:pt x="2024" y="5406"/>
                  </a:cubicBezTo>
                  <a:cubicBezTo>
                    <a:pt x="2346" y="5644"/>
                    <a:pt x="2739" y="5775"/>
                    <a:pt x="3120" y="5775"/>
                  </a:cubicBezTo>
                  <a:lnTo>
                    <a:pt x="3167" y="5775"/>
                  </a:lnTo>
                  <a:cubicBezTo>
                    <a:pt x="3417" y="5775"/>
                    <a:pt x="3691" y="5692"/>
                    <a:pt x="3917" y="5549"/>
                  </a:cubicBezTo>
                  <a:cubicBezTo>
                    <a:pt x="4120" y="5430"/>
                    <a:pt x="4310" y="5239"/>
                    <a:pt x="4513" y="5001"/>
                  </a:cubicBezTo>
                  <a:cubicBezTo>
                    <a:pt x="4655" y="4811"/>
                    <a:pt x="4786" y="4573"/>
                    <a:pt x="4906" y="4275"/>
                  </a:cubicBezTo>
                  <a:cubicBezTo>
                    <a:pt x="5013" y="4025"/>
                    <a:pt x="5072" y="3751"/>
                    <a:pt x="5120" y="3489"/>
                  </a:cubicBezTo>
                  <a:cubicBezTo>
                    <a:pt x="5167" y="3191"/>
                    <a:pt x="5167" y="2918"/>
                    <a:pt x="5132" y="2679"/>
                  </a:cubicBezTo>
                  <a:cubicBezTo>
                    <a:pt x="5108" y="2394"/>
                    <a:pt x="5025" y="2179"/>
                    <a:pt x="4906" y="1977"/>
                  </a:cubicBezTo>
                  <a:cubicBezTo>
                    <a:pt x="4751" y="1703"/>
                    <a:pt x="4477" y="1489"/>
                    <a:pt x="4167" y="1441"/>
                  </a:cubicBezTo>
                  <a:lnTo>
                    <a:pt x="4120" y="1441"/>
                  </a:lnTo>
                  <a:cubicBezTo>
                    <a:pt x="4096" y="1346"/>
                    <a:pt x="4048" y="1239"/>
                    <a:pt x="3989" y="1132"/>
                  </a:cubicBezTo>
                  <a:cubicBezTo>
                    <a:pt x="3893" y="989"/>
                    <a:pt x="3763" y="846"/>
                    <a:pt x="3596" y="786"/>
                  </a:cubicBezTo>
                  <a:lnTo>
                    <a:pt x="3465" y="751"/>
                  </a:lnTo>
                  <a:cubicBezTo>
                    <a:pt x="3417" y="727"/>
                    <a:pt x="3382" y="727"/>
                    <a:pt x="3346" y="715"/>
                  </a:cubicBezTo>
                  <a:lnTo>
                    <a:pt x="3155" y="715"/>
                  </a:lnTo>
                  <a:cubicBezTo>
                    <a:pt x="3143" y="643"/>
                    <a:pt x="3108" y="584"/>
                    <a:pt x="3096" y="536"/>
                  </a:cubicBezTo>
                  <a:cubicBezTo>
                    <a:pt x="2989" y="298"/>
                    <a:pt x="2786" y="120"/>
                    <a:pt x="2524" y="60"/>
                  </a:cubicBezTo>
                  <a:cubicBezTo>
                    <a:pt x="2441" y="24"/>
                    <a:pt x="2381" y="1"/>
                    <a:pt x="2322" y="1"/>
                  </a:cubicBezTo>
                  <a:close/>
                </a:path>
              </a:pathLst>
            </a:custGeom>
            <a:solidFill>
              <a:srgbClr val="B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1948337" y="2884520"/>
              <a:ext cx="21538" cy="41775"/>
            </a:xfrm>
            <a:custGeom>
              <a:avLst/>
              <a:gdLst/>
              <a:ahLst/>
              <a:cxnLst/>
              <a:rect l="l" t="t" r="r" b="b"/>
              <a:pathLst>
                <a:path w="596" h="1156" extrusionOk="0">
                  <a:moveTo>
                    <a:pt x="477" y="1"/>
                  </a:moveTo>
                  <a:cubicBezTo>
                    <a:pt x="417" y="1"/>
                    <a:pt x="370" y="60"/>
                    <a:pt x="370" y="108"/>
                  </a:cubicBezTo>
                  <a:lnTo>
                    <a:pt x="370" y="227"/>
                  </a:lnTo>
                  <a:cubicBezTo>
                    <a:pt x="346" y="346"/>
                    <a:pt x="334" y="441"/>
                    <a:pt x="298" y="560"/>
                  </a:cubicBezTo>
                  <a:cubicBezTo>
                    <a:pt x="263" y="655"/>
                    <a:pt x="215" y="727"/>
                    <a:pt x="179" y="798"/>
                  </a:cubicBezTo>
                  <a:lnTo>
                    <a:pt x="191" y="775"/>
                  </a:lnTo>
                  <a:lnTo>
                    <a:pt x="191" y="775"/>
                  </a:lnTo>
                  <a:cubicBezTo>
                    <a:pt x="143" y="834"/>
                    <a:pt x="96" y="894"/>
                    <a:pt x="36" y="953"/>
                  </a:cubicBezTo>
                  <a:cubicBezTo>
                    <a:pt x="1" y="1001"/>
                    <a:pt x="1" y="1084"/>
                    <a:pt x="60" y="1132"/>
                  </a:cubicBezTo>
                  <a:cubicBezTo>
                    <a:pt x="84" y="1156"/>
                    <a:pt x="120" y="1156"/>
                    <a:pt x="143" y="1156"/>
                  </a:cubicBezTo>
                  <a:cubicBezTo>
                    <a:pt x="191" y="1156"/>
                    <a:pt x="239" y="1132"/>
                    <a:pt x="251" y="1084"/>
                  </a:cubicBezTo>
                  <a:lnTo>
                    <a:pt x="382" y="858"/>
                  </a:lnTo>
                  <a:cubicBezTo>
                    <a:pt x="429" y="786"/>
                    <a:pt x="453" y="703"/>
                    <a:pt x="489" y="620"/>
                  </a:cubicBezTo>
                  <a:cubicBezTo>
                    <a:pt x="548" y="441"/>
                    <a:pt x="596" y="263"/>
                    <a:pt x="596" y="84"/>
                  </a:cubicBezTo>
                  <a:cubicBezTo>
                    <a:pt x="596" y="48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1981910" y="2916105"/>
              <a:ext cx="23273" cy="40691"/>
            </a:xfrm>
            <a:custGeom>
              <a:avLst/>
              <a:gdLst/>
              <a:ahLst/>
              <a:cxnLst/>
              <a:rect l="l" t="t" r="r" b="b"/>
              <a:pathLst>
                <a:path w="644" h="1126" extrusionOk="0">
                  <a:moveTo>
                    <a:pt x="227" y="686"/>
                  </a:moveTo>
                  <a:lnTo>
                    <a:pt x="215" y="698"/>
                  </a:lnTo>
                  <a:cubicBezTo>
                    <a:pt x="226" y="698"/>
                    <a:pt x="227" y="686"/>
                    <a:pt x="227" y="686"/>
                  </a:cubicBezTo>
                  <a:close/>
                  <a:moveTo>
                    <a:pt x="541" y="0"/>
                  </a:moveTo>
                  <a:cubicBezTo>
                    <a:pt x="506" y="0"/>
                    <a:pt x="477" y="30"/>
                    <a:pt x="477" y="67"/>
                  </a:cubicBezTo>
                  <a:cubicBezTo>
                    <a:pt x="465" y="162"/>
                    <a:pt x="453" y="258"/>
                    <a:pt x="417" y="341"/>
                  </a:cubicBezTo>
                  <a:cubicBezTo>
                    <a:pt x="381" y="460"/>
                    <a:pt x="322" y="579"/>
                    <a:pt x="238" y="686"/>
                  </a:cubicBezTo>
                  <a:cubicBezTo>
                    <a:pt x="179" y="782"/>
                    <a:pt x="119" y="853"/>
                    <a:pt x="48" y="924"/>
                  </a:cubicBezTo>
                  <a:cubicBezTo>
                    <a:pt x="0" y="972"/>
                    <a:pt x="0" y="1044"/>
                    <a:pt x="60" y="1091"/>
                  </a:cubicBezTo>
                  <a:cubicBezTo>
                    <a:pt x="82" y="1114"/>
                    <a:pt x="110" y="1126"/>
                    <a:pt x="138" y="1126"/>
                  </a:cubicBezTo>
                  <a:cubicBezTo>
                    <a:pt x="170" y="1126"/>
                    <a:pt x="201" y="1111"/>
                    <a:pt x="227" y="1079"/>
                  </a:cubicBezTo>
                  <a:cubicBezTo>
                    <a:pt x="346" y="924"/>
                    <a:pt x="441" y="782"/>
                    <a:pt x="512" y="615"/>
                  </a:cubicBezTo>
                  <a:cubicBezTo>
                    <a:pt x="584" y="448"/>
                    <a:pt x="631" y="270"/>
                    <a:pt x="643" y="91"/>
                  </a:cubicBezTo>
                  <a:cubicBezTo>
                    <a:pt x="643" y="67"/>
                    <a:pt x="643" y="43"/>
                    <a:pt x="631" y="32"/>
                  </a:cubicBezTo>
                  <a:cubicBezTo>
                    <a:pt x="608" y="20"/>
                    <a:pt x="596" y="8"/>
                    <a:pt x="584" y="8"/>
                  </a:cubicBezTo>
                  <a:lnTo>
                    <a:pt x="572" y="8"/>
                  </a:lnTo>
                  <a:cubicBezTo>
                    <a:pt x="561" y="2"/>
                    <a:pt x="551" y="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1880794" y="2997272"/>
              <a:ext cx="149320" cy="42606"/>
            </a:xfrm>
            <a:custGeom>
              <a:avLst/>
              <a:gdLst/>
              <a:ahLst/>
              <a:cxnLst/>
              <a:rect l="l" t="t" r="r" b="b"/>
              <a:pathLst>
                <a:path w="4132" h="1179" extrusionOk="0">
                  <a:moveTo>
                    <a:pt x="274" y="0"/>
                  </a:moveTo>
                  <a:cubicBezTo>
                    <a:pt x="238" y="0"/>
                    <a:pt x="215" y="24"/>
                    <a:pt x="179" y="36"/>
                  </a:cubicBezTo>
                  <a:cubicBezTo>
                    <a:pt x="167" y="36"/>
                    <a:pt x="155" y="48"/>
                    <a:pt x="155" y="48"/>
                  </a:cubicBezTo>
                  <a:cubicBezTo>
                    <a:pt x="107" y="83"/>
                    <a:pt x="84" y="107"/>
                    <a:pt x="60" y="155"/>
                  </a:cubicBezTo>
                  <a:cubicBezTo>
                    <a:pt x="48" y="202"/>
                    <a:pt x="12" y="262"/>
                    <a:pt x="0" y="298"/>
                  </a:cubicBezTo>
                  <a:cubicBezTo>
                    <a:pt x="572" y="643"/>
                    <a:pt x="1250" y="917"/>
                    <a:pt x="2024" y="1060"/>
                  </a:cubicBezTo>
                  <a:cubicBezTo>
                    <a:pt x="2382" y="1131"/>
                    <a:pt x="2763" y="1179"/>
                    <a:pt x="3155" y="1179"/>
                  </a:cubicBezTo>
                  <a:lnTo>
                    <a:pt x="3251" y="1179"/>
                  </a:lnTo>
                  <a:cubicBezTo>
                    <a:pt x="3536" y="1179"/>
                    <a:pt x="3834" y="1155"/>
                    <a:pt x="4132" y="1095"/>
                  </a:cubicBezTo>
                  <a:lnTo>
                    <a:pt x="4132" y="1048"/>
                  </a:lnTo>
                  <a:cubicBezTo>
                    <a:pt x="4132" y="1000"/>
                    <a:pt x="4084" y="953"/>
                    <a:pt x="4048" y="941"/>
                  </a:cubicBezTo>
                  <a:cubicBezTo>
                    <a:pt x="4025" y="929"/>
                    <a:pt x="3989" y="917"/>
                    <a:pt x="3965" y="917"/>
                  </a:cubicBezTo>
                  <a:cubicBezTo>
                    <a:pt x="3953" y="893"/>
                    <a:pt x="3917" y="893"/>
                    <a:pt x="3894" y="893"/>
                  </a:cubicBezTo>
                  <a:lnTo>
                    <a:pt x="3858" y="893"/>
                  </a:lnTo>
                  <a:cubicBezTo>
                    <a:pt x="3798" y="893"/>
                    <a:pt x="3727" y="917"/>
                    <a:pt x="3667" y="917"/>
                  </a:cubicBezTo>
                  <a:lnTo>
                    <a:pt x="3489" y="917"/>
                  </a:lnTo>
                  <a:cubicBezTo>
                    <a:pt x="3013" y="917"/>
                    <a:pt x="2524" y="857"/>
                    <a:pt x="2048" y="750"/>
                  </a:cubicBezTo>
                  <a:cubicBezTo>
                    <a:pt x="1584" y="643"/>
                    <a:pt x="1155" y="476"/>
                    <a:pt x="762" y="274"/>
                  </a:cubicBezTo>
                  <a:cubicBezTo>
                    <a:pt x="631" y="202"/>
                    <a:pt x="500" y="107"/>
                    <a:pt x="381" y="36"/>
                  </a:cubicBezTo>
                  <a:cubicBezTo>
                    <a:pt x="346" y="12"/>
                    <a:pt x="298" y="0"/>
                    <a:pt x="274" y="0"/>
                  </a:cubicBezTo>
                  <a:close/>
                </a:path>
              </a:pathLst>
            </a:custGeom>
            <a:solidFill>
              <a:srgbClr val="FF5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1879493" y="2989936"/>
              <a:ext cx="151488" cy="50376"/>
            </a:xfrm>
            <a:custGeom>
              <a:avLst/>
              <a:gdLst/>
              <a:ahLst/>
              <a:cxnLst/>
              <a:rect l="l" t="t" r="r" b="b"/>
              <a:pathLst>
                <a:path w="4192" h="1394" extrusionOk="0">
                  <a:moveTo>
                    <a:pt x="155" y="1"/>
                  </a:moveTo>
                  <a:cubicBezTo>
                    <a:pt x="143" y="48"/>
                    <a:pt x="120" y="84"/>
                    <a:pt x="96" y="120"/>
                  </a:cubicBezTo>
                  <a:cubicBezTo>
                    <a:pt x="72" y="191"/>
                    <a:pt x="60" y="251"/>
                    <a:pt x="24" y="322"/>
                  </a:cubicBezTo>
                  <a:cubicBezTo>
                    <a:pt x="13" y="370"/>
                    <a:pt x="1" y="429"/>
                    <a:pt x="1" y="477"/>
                  </a:cubicBezTo>
                  <a:cubicBezTo>
                    <a:pt x="13" y="489"/>
                    <a:pt x="24" y="489"/>
                    <a:pt x="24" y="501"/>
                  </a:cubicBezTo>
                  <a:cubicBezTo>
                    <a:pt x="596" y="846"/>
                    <a:pt x="1275" y="1120"/>
                    <a:pt x="2048" y="1275"/>
                  </a:cubicBezTo>
                  <a:cubicBezTo>
                    <a:pt x="2406" y="1358"/>
                    <a:pt x="2775" y="1394"/>
                    <a:pt x="3180" y="1394"/>
                  </a:cubicBezTo>
                  <a:lnTo>
                    <a:pt x="3275" y="1394"/>
                  </a:lnTo>
                  <a:cubicBezTo>
                    <a:pt x="3549" y="1394"/>
                    <a:pt x="3834" y="1370"/>
                    <a:pt x="4120" y="1310"/>
                  </a:cubicBezTo>
                  <a:cubicBezTo>
                    <a:pt x="4144" y="1310"/>
                    <a:pt x="4180" y="1287"/>
                    <a:pt x="4192" y="1287"/>
                  </a:cubicBezTo>
                  <a:cubicBezTo>
                    <a:pt x="4192" y="1215"/>
                    <a:pt x="4192" y="1156"/>
                    <a:pt x="4180" y="1084"/>
                  </a:cubicBezTo>
                  <a:cubicBezTo>
                    <a:pt x="4168" y="977"/>
                    <a:pt x="4168" y="882"/>
                    <a:pt x="4144" y="763"/>
                  </a:cubicBezTo>
                  <a:cubicBezTo>
                    <a:pt x="4132" y="763"/>
                    <a:pt x="4108" y="763"/>
                    <a:pt x="4073" y="775"/>
                  </a:cubicBezTo>
                  <a:cubicBezTo>
                    <a:pt x="4061" y="775"/>
                    <a:pt x="4049" y="786"/>
                    <a:pt x="4025" y="786"/>
                  </a:cubicBezTo>
                  <a:cubicBezTo>
                    <a:pt x="3715" y="846"/>
                    <a:pt x="3394" y="882"/>
                    <a:pt x="3072" y="882"/>
                  </a:cubicBezTo>
                  <a:cubicBezTo>
                    <a:pt x="2525" y="858"/>
                    <a:pt x="1989" y="763"/>
                    <a:pt x="1489" y="596"/>
                  </a:cubicBezTo>
                  <a:cubicBezTo>
                    <a:pt x="1132" y="477"/>
                    <a:pt x="786" y="346"/>
                    <a:pt x="453" y="167"/>
                  </a:cubicBezTo>
                  <a:cubicBezTo>
                    <a:pt x="417" y="144"/>
                    <a:pt x="370" y="120"/>
                    <a:pt x="334" y="108"/>
                  </a:cubicBezTo>
                  <a:cubicBezTo>
                    <a:pt x="310" y="84"/>
                    <a:pt x="263" y="72"/>
                    <a:pt x="239" y="48"/>
                  </a:cubicBezTo>
                  <a:cubicBezTo>
                    <a:pt x="203" y="24"/>
                    <a:pt x="191" y="13"/>
                    <a:pt x="155" y="1"/>
                  </a:cubicBez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1880360" y="300157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1742239" y="3008005"/>
              <a:ext cx="289606" cy="328779"/>
            </a:xfrm>
            <a:custGeom>
              <a:avLst/>
              <a:gdLst/>
              <a:ahLst/>
              <a:cxnLst/>
              <a:rect l="l" t="t" r="r" b="b"/>
              <a:pathLst>
                <a:path w="8014" h="9098" extrusionOk="0">
                  <a:moveTo>
                    <a:pt x="3822" y="1"/>
                  </a:moveTo>
                  <a:lnTo>
                    <a:pt x="3811" y="36"/>
                  </a:lnTo>
                  <a:cubicBezTo>
                    <a:pt x="3787" y="60"/>
                    <a:pt x="3775" y="96"/>
                    <a:pt x="3763" y="132"/>
                  </a:cubicBezTo>
                  <a:cubicBezTo>
                    <a:pt x="3763" y="155"/>
                    <a:pt x="3763" y="155"/>
                    <a:pt x="3751" y="167"/>
                  </a:cubicBezTo>
                  <a:cubicBezTo>
                    <a:pt x="3334" y="1001"/>
                    <a:pt x="2715" y="1715"/>
                    <a:pt x="2156" y="2418"/>
                  </a:cubicBezTo>
                  <a:cubicBezTo>
                    <a:pt x="1751" y="2894"/>
                    <a:pt x="1334" y="3394"/>
                    <a:pt x="989" y="3918"/>
                  </a:cubicBezTo>
                  <a:cubicBezTo>
                    <a:pt x="691" y="4370"/>
                    <a:pt x="477" y="4811"/>
                    <a:pt x="310" y="5239"/>
                  </a:cubicBezTo>
                  <a:cubicBezTo>
                    <a:pt x="143" y="5680"/>
                    <a:pt x="60" y="6132"/>
                    <a:pt x="24" y="6597"/>
                  </a:cubicBezTo>
                  <a:cubicBezTo>
                    <a:pt x="24" y="6609"/>
                    <a:pt x="24" y="6632"/>
                    <a:pt x="12" y="6644"/>
                  </a:cubicBezTo>
                  <a:cubicBezTo>
                    <a:pt x="1" y="6906"/>
                    <a:pt x="12" y="7133"/>
                    <a:pt x="24" y="7347"/>
                  </a:cubicBezTo>
                  <a:cubicBezTo>
                    <a:pt x="36" y="7502"/>
                    <a:pt x="84" y="7668"/>
                    <a:pt x="155" y="7847"/>
                  </a:cubicBezTo>
                  <a:cubicBezTo>
                    <a:pt x="262" y="8133"/>
                    <a:pt x="441" y="8383"/>
                    <a:pt x="691" y="8597"/>
                  </a:cubicBezTo>
                  <a:cubicBezTo>
                    <a:pt x="1191" y="9014"/>
                    <a:pt x="1822" y="9097"/>
                    <a:pt x="2263" y="9097"/>
                  </a:cubicBezTo>
                  <a:lnTo>
                    <a:pt x="2394" y="9097"/>
                  </a:lnTo>
                  <a:cubicBezTo>
                    <a:pt x="2715" y="9085"/>
                    <a:pt x="3037" y="9038"/>
                    <a:pt x="3346" y="8930"/>
                  </a:cubicBezTo>
                  <a:cubicBezTo>
                    <a:pt x="3656" y="8847"/>
                    <a:pt x="3953" y="8704"/>
                    <a:pt x="4227" y="8561"/>
                  </a:cubicBezTo>
                  <a:cubicBezTo>
                    <a:pt x="4406" y="8454"/>
                    <a:pt x="4561" y="8335"/>
                    <a:pt x="4715" y="8228"/>
                  </a:cubicBezTo>
                  <a:cubicBezTo>
                    <a:pt x="4858" y="8133"/>
                    <a:pt x="5013" y="7990"/>
                    <a:pt x="5192" y="7847"/>
                  </a:cubicBezTo>
                  <a:cubicBezTo>
                    <a:pt x="5489" y="7573"/>
                    <a:pt x="5775" y="7264"/>
                    <a:pt x="6049" y="6906"/>
                  </a:cubicBezTo>
                  <a:cubicBezTo>
                    <a:pt x="6573" y="6251"/>
                    <a:pt x="7001" y="5489"/>
                    <a:pt x="7347" y="4644"/>
                  </a:cubicBezTo>
                  <a:cubicBezTo>
                    <a:pt x="7680" y="3846"/>
                    <a:pt x="7882" y="2989"/>
                    <a:pt x="7978" y="2144"/>
                  </a:cubicBezTo>
                  <a:cubicBezTo>
                    <a:pt x="8013" y="1703"/>
                    <a:pt x="8013" y="1251"/>
                    <a:pt x="7978" y="810"/>
                  </a:cubicBezTo>
                  <a:cubicBezTo>
                    <a:pt x="7680" y="870"/>
                    <a:pt x="7382" y="894"/>
                    <a:pt x="7085" y="894"/>
                  </a:cubicBezTo>
                  <a:lnTo>
                    <a:pt x="6989" y="894"/>
                  </a:lnTo>
                  <a:cubicBezTo>
                    <a:pt x="6585" y="882"/>
                    <a:pt x="6216" y="846"/>
                    <a:pt x="5858" y="775"/>
                  </a:cubicBezTo>
                  <a:cubicBezTo>
                    <a:pt x="5073" y="620"/>
                    <a:pt x="4394" y="346"/>
                    <a:pt x="3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1743106" y="3008005"/>
              <a:ext cx="146754" cy="237965"/>
            </a:xfrm>
            <a:custGeom>
              <a:avLst/>
              <a:gdLst/>
              <a:ahLst/>
              <a:cxnLst/>
              <a:rect l="l" t="t" r="r" b="b"/>
              <a:pathLst>
                <a:path w="4061" h="6585" extrusionOk="0">
                  <a:moveTo>
                    <a:pt x="3798" y="1"/>
                  </a:moveTo>
                  <a:lnTo>
                    <a:pt x="3787" y="36"/>
                  </a:lnTo>
                  <a:cubicBezTo>
                    <a:pt x="3763" y="60"/>
                    <a:pt x="3751" y="108"/>
                    <a:pt x="3739" y="132"/>
                  </a:cubicBezTo>
                  <a:cubicBezTo>
                    <a:pt x="3739" y="155"/>
                    <a:pt x="3739" y="155"/>
                    <a:pt x="3727" y="167"/>
                  </a:cubicBezTo>
                  <a:cubicBezTo>
                    <a:pt x="3286" y="1013"/>
                    <a:pt x="2691" y="1715"/>
                    <a:pt x="2132" y="2418"/>
                  </a:cubicBezTo>
                  <a:lnTo>
                    <a:pt x="2120" y="2430"/>
                  </a:lnTo>
                  <a:cubicBezTo>
                    <a:pt x="1715" y="2906"/>
                    <a:pt x="1310" y="3418"/>
                    <a:pt x="965" y="3918"/>
                  </a:cubicBezTo>
                  <a:cubicBezTo>
                    <a:pt x="667" y="4370"/>
                    <a:pt x="453" y="4811"/>
                    <a:pt x="286" y="5239"/>
                  </a:cubicBezTo>
                  <a:cubicBezTo>
                    <a:pt x="119" y="5680"/>
                    <a:pt x="36" y="6121"/>
                    <a:pt x="0" y="6585"/>
                  </a:cubicBezTo>
                  <a:cubicBezTo>
                    <a:pt x="36" y="6490"/>
                    <a:pt x="48" y="6406"/>
                    <a:pt x="72" y="6311"/>
                  </a:cubicBezTo>
                  <a:cubicBezTo>
                    <a:pt x="167" y="6037"/>
                    <a:pt x="286" y="5740"/>
                    <a:pt x="465" y="5418"/>
                  </a:cubicBezTo>
                  <a:cubicBezTo>
                    <a:pt x="608" y="5156"/>
                    <a:pt x="774" y="4882"/>
                    <a:pt x="965" y="4585"/>
                  </a:cubicBezTo>
                  <a:cubicBezTo>
                    <a:pt x="1179" y="4275"/>
                    <a:pt x="1381" y="3989"/>
                    <a:pt x="1643" y="3668"/>
                  </a:cubicBezTo>
                  <a:cubicBezTo>
                    <a:pt x="1774" y="3489"/>
                    <a:pt x="1905" y="3323"/>
                    <a:pt x="2036" y="3144"/>
                  </a:cubicBezTo>
                  <a:lnTo>
                    <a:pt x="2358" y="2739"/>
                  </a:lnTo>
                  <a:lnTo>
                    <a:pt x="2453" y="2608"/>
                  </a:lnTo>
                  <a:cubicBezTo>
                    <a:pt x="3025" y="1882"/>
                    <a:pt x="3572" y="1168"/>
                    <a:pt x="3965" y="358"/>
                  </a:cubicBezTo>
                  <a:cubicBezTo>
                    <a:pt x="3989" y="286"/>
                    <a:pt x="4025" y="227"/>
                    <a:pt x="4060" y="155"/>
                  </a:cubicBezTo>
                  <a:cubicBezTo>
                    <a:pt x="4001" y="120"/>
                    <a:pt x="3965" y="96"/>
                    <a:pt x="3906" y="60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1858424" y="3036844"/>
              <a:ext cx="173858" cy="294774"/>
            </a:xfrm>
            <a:custGeom>
              <a:avLst/>
              <a:gdLst/>
              <a:ahLst/>
              <a:cxnLst/>
              <a:rect l="l" t="t" r="r" b="b"/>
              <a:pathLst>
                <a:path w="4811" h="8157" extrusionOk="0">
                  <a:moveTo>
                    <a:pt x="4727" y="0"/>
                  </a:moveTo>
                  <a:cubicBezTo>
                    <a:pt x="4596" y="24"/>
                    <a:pt x="4477" y="36"/>
                    <a:pt x="4358" y="60"/>
                  </a:cubicBezTo>
                  <a:lnTo>
                    <a:pt x="4310" y="60"/>
                  </a:lnTo>
                  <a:lnTo>
                    <a:pt x="4239" y="72"/>
                  </a:lnTo>
                  <a:cubicBezTo>
                    <a:pt x="4239" y="620"/>
                    <a:pt x="4215" y="1155"/>
                    <a:pt x="4132" y="1643"/>
                  </a:cubicBezTo>
                  <a:cubicBezTo>
                    <a:pt x="4036" y="2417"/>
                    <a:pt x="3870" y="3167"/>
                    <a:pt x="3644" y="3834"/>
                  </a:cubicBezTo>
                  <a:cubicBezTo>
                    <a:pt x="3393" y="4561"/>
                    <a:pt x="3060" y="5239"/>
                    <a:pt x="2679" y="5811"/>
                  </a:cubicBezTo>
                  <a:cubicBezTo>
                    <a:pt x="2262" y="6442"/>
                    <a:pt x="1750" y="6977"/>
                    <a:pt x="1203" y="7406"/>
                  </a:cubicBezTo>
                  <a:cubicBezTo>
                    <a:pt x="905" y="7644"/>
                    <a:pt x="584" y="7835"/>
                    <a:pt x="262" y="8013"/>
                  </a:cubicBezTo>
                  <a:lnTo>
                    <a:pt x="0" y="8156"/>
                  </a:lnTo>
                  <a:cubicBezTo>
                    <a:pt x="48" y="8156"/>
                    <a:pt x="84" y="8132"/>
                    <a:pt x="143" y="8120"/>
                  </a:cubicBezTo>
                  <a:cubicBezTo>
                    <a:pt x="465" y="8037"/>
                    <a:pt x="762" y="7894"/>
                    <a:pt x="1024" y="7751"/>
                  </a:cubicBezTo>
                  <a:cubicBezTo>
                    <a:pt x="1203" y="7644"/>
                    <a:pt x="1369" y="7525"/>
                    <a:pt x="1512" y="7418"/>
                  </a:cubicBezTo>
                  <a:cubicBezTo>
                    <a:pt x="1667" y="7323"/>
                    <a:pt x="1810" y="7180"/>
                    <a:pt x="1989" y="7037"/>
                  </a:cubicBezTo>
                  <a:cubicBezTo>
                    <a:pt x="2286" y="6763"/>
                    <a:pt x="2572" y="6454"/>
                    <a:pt x="2858" y="6096"/>
                  </a:cubicBezTo>
                  <a:cubicBezTo>
                    <a:pt x="3382" y="5442"/>
                    <a:pt x="3810" y="4680"/>
                    <a:pt x="4155" y="3834"/>
                  </a:cubicBezTo>
                  <a:cubicBezTo>
                    <a:pt x="4477" y="3037"/>
                    <a:pt x="4691" y="2179"/>
                    <a:pt x="4775" y="1334"/>
                  </a:cubicBezTo>
                  <a:cubicBezTo>
                    <a:pt x="4810" y="893"/>
                    <a:pt x="4810" y="441"/>
                    <a:pt x="4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1648025" y="2383241"/>
              <a:ext cx="213428" cy="199840"/>
            </a:xfrm>
            <a:custGeom>
              <a:avLst/>
              <a:gdLst/>
              <a:ahLst/>
              <a:cxnLst/>
              <a:rect l="l" t="t" r="r" b="b"/>
              <a:pathLst>
                <a:path w="5906" h="5530" extrusionOk="0">
                  <a:moveTo>
                    <a:pt x="107" y="3501"/>
                  </a:moveTo>
                  <a:cubicBezTo>
                    <a:pt x="107" y="3525"/>
                    <a:pt x="119" y="3573"/>
                    <a:pt x="131" y="3597"/>
                  </a:cubicBezTo>
                  <a:cubicBezTo>
                    <a:pt x="139" y="3618"/>
                    <a:pt x="147" y="3639"/>
                    <a:pt x="155" y="3660"/>
                  </a:cubicBezTo>
                  <a:lnTo>
                    <a:pt x="155" y="3660"/>
                  </a:lnTo>
                  <a:cubicBezTo>
                    <a:pt x="138" y="3608"/>
                    <a:pt x="122" y="3555"/>
                    <a:pt x="107" y="3501"/>
                  </a:cubicBezTo>
                  <a:close/>
                  <a:moveTo>
                    <a:pt x="2774" y="1"/>
                  </a:moveTo>
                  <a:cubicBezTo>
                    <a:pt x="1726" y="13"/>
                    <a:pt x="714" y="608"/>
                    <a:pt x="250" y="1620"/>
                  </a:cubicBezTo>
                  <a:cubicBezTo>
                    <a:pt x="71" y="2013"/>
                    <a:pt x="0" y="2406"/>
                    <a:pt x="0" y="2811"/>
                  </a:cubicBezTo>
                  <a:cubicBezTo>
                    <a:pt x="0" y="2525"/>
                    <a:pt x="71" y="2263"/>
                    <a:pt x="191" y="1989"/>
                  </a:cubicBezTo>
                  <a:cubicBezTo>
                    <a:pt x="536" y="1251"/>
                    <a:pt x="1286" y="751"/>
                    <a:pt x="2119" y="751"/>
                  </a:cubicBezTo>
                  <a:cubicBezTo>
                    <a:pt x="2417" y="751"/>
                    <a:pt x="2715" y="822"/>
                    <a:pt x="2977" y="953"/>
                  </a:cubicBezTo>
                  <a:cubicBezTo>
                    <a:pt x="3370" y="1132"/>
                    <a:pt x="3679" y="1418"/>
                    <a:pt x="3905" y="1775"/>
                  </a:cubicBezTo>
                  <a:cubicBezTo>
                    <a:pt x="3870" y="1775"/>
                    <a:pt x="3846" y="1787"/>
                    <a:pt x="3810" y="1787"/>
                  </a:cubicBezTo>
                  <a:cubicBezTo>
                    <a:pt x="3381" y="1906"/>
                    <a:pt x="3012" y="2132"/>
                    <a:pt x="2905" y="2323"/>
                  </a:cubicBezTo>
                  <a:cubicBezTo>
                    <a:pt x="2869" y="2382"/>
                    <a:pt x="2858" y="2418"/>
                    <a:pt x="2869" y="2477"/>
                  </a:cubicBezTo>
                  <a:cubicBezTo>
                    <a:pt x="2905" y="2608"/>
                    <a:pt x="3096" y="2692"/>
                    <a:pt x="3393" y="2692"/>
                  </a:cubicBezTo>
                  <a:cubicBezTo>
                    <a:pt x="3584" y="2692"/>
                    <a:pt x="3810" y="2668"/>
                    <a:pt x="4036" y="2608"/>
                  </a:cubicBezTo>
                  <a:cubicBezTo>
                    <a:pt x="4060" y="2585"/>
                    <a:pt x="4096" y="2585"/>
                    <a:pt x="4120" y="2573"/>
                  </a:cubicBezTo>
                  <a:lnTo>
                    <a:pt x="4179" y="2561"/>
                  </a:lnTo>
                  <a:lnTo>
                    <a:pt x="4179" y="2561"/>
                  </a:lnTo>
                  <a:cubicBezTo>
                    <a:pt x="4239" y="2966"/>
                    <a:pt x="4179" y="3358"/>
                    <a:pt x="4024" y="3739"/>
                  </a:cubicBezTo>
                  <a:cubicBezTo>
                    <a:pt x="3679" y="4478"/>
                    <a:pt x="2929" y="4966"/>
                    <a:pt x="2096" y="4966"/>
                  </a:cubicBezTo>
                  <a:cubicBezTo>
                    <a:pt x="1798" y="4966"/>
                    <a:pt x="1500" y="4906"/>
                    <a:pt x="1238" y="4775"/>
                  </a:cubicBezTo>
                  <a:cubicBezTo>
                    <a:pt x="747" y="4547"/>
                    <a:pt x="355" y="4154"/>
                    <a:pt x="155" y="3660"/>
                  </a:cubicBezTo>
                  <a:lnTo>
                    <a:pt x="155" y="3660"/>
                  </a:lnTo>
                  <a:cubicBezTo>
                    <a:pt x="387" y="4346"/>
                    <a:pt x="900" y="4955"/>
                    <a:pt x="1619" y="5287"/>
                  </a:cubicBezTo>
                  <a:cubicBezTo>
                    <a:pt x="1986" y="5452"/>
                    <a:pt x="2371" y="5530"/>
                    <a:pt x="2751" y="5530"/>
                  </a:cubicBezTo>
                  <a:cubicBezTo>
                    <a:pt x="3802" y="5530"/>
                    <a:pt x="4814" y="4933"/>
                    <a:pt x="5286" y="3918"/>
                  </a:cubicBezTo>
                  <a:cubicBezTo>
                    <a:pt x="5906" y="2525"/>
                    <a:pt x="5298" y="894"/>
                    <a:pt x="3917" y="251"/>
                  </a:cubicBezTo>
                  <a:cubicBezTo>
                    <a:pt x="3548" y="84"/>
                    <a:pt x="3155" y="1"/>
                    <a:pt x="2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751273" y="2445219"/>
              <a:ext cx="47376" cy="35306"/>
            </a:xfrm>
            <a:custGeom>
              <a:avLst/>
              <a:gdLst/>
              <a:ahLst/>
              <a:cxnLst/>
              <a:rect l="l" t="t" r="r" b="b"/>
              <a:pathLst>
                <a:path w="1311" h="977" extrusionOk="0">
                  <a:moveTo>
                    <a:pt x="1001" y="0"/>
                  </a:moveTo>
                  <a:lnTo>
                    <a:pt x="1001" y="0"/>
                  </a:lnTo>
                  <a:cubicBezTo>
                    <a:pt x="1013" y="20"/>
                    <a:pt x="1025" y="39"/>
                    <a:pt x="1036" y="59"/>
                  </a:cubicBezTo>
                  <a:lnTo>
                    <a:pt x="1036" y="59"/>
                  </a:lnTo>
                  <a:cubicBezTo>
                    <a:pt x="1036" y="35"/>
                    <a:pt x="1024" y="12"/>
                    <a:pt x="1001" y="0"/>
                  </a:cubicBezTo>
                  <a:close/>
                  <a:moveTo>
                    <a:pt x="1036" y="59"/>
                  </a:moveTo>
                  <a:cubicBezTo>
                    <a:pt x="1036" y="59"/>
                    <a:pt x="1036" y="60"/>
                    <a:pt x="1036" y="60"/>
                  </a:cubicBezTo>
                  <a:cubicBezTo>
                    <a:pt x="1013" y="60"/>
                    <a:pt x="989" y="72"/>
                    <a:pt x="953" y="72"/>
                  </a:cubicBezTo>
                  <a:cubicBezTo>
                    <a:pt x="524" y="191"/>
                    <a:pt x="143" y="417"/>
                    <a:pt x="48" y="608"/>
                  </a:cubicBezTo>
                  <a:cubicBezTo>
                    <a:pt x="12" y="667"/>
                    <a:pt x="1" y="703"/>
                    <a:pt x="12" y="762"/>
                  </a:cubicBezTo>
                  <a:cubicBezTo>
                    <a:pt x="48" y="893"/>
                    <a:pt x="239" y="977"/>
                    <a:pt x="536" y="977"/>
                  </a:cubicBezTo>
                  <a:cubicBezTo>
                    <a:pt x="727" y="977"/>
                    <a:pt x="953" y="953"/>
                    <a:pt x="1179" y="893"/>
                  </a:cubicBezTo>
                  <a:cubicBezTo>
                    <a:pt x="1203" y="870"/>
                    <a:pt x="1239" y="870"/>
                    <a:pt x="1263" y="858"/>
                  </a:cubicBezTo>
                  <a:lnTo>
                    <a:pt x="1310" y="846"/>
                  </a:lnTo>
                  <a:cubicBezTo>
                    <a:pt x="1298" y="691"/>
                    <a:pt x="1251" y="560"/>
                    <a:pt x="1203" y="417"/>
                  </a:cubicBezTo>
                  <a:cubicBezTo>
                    <a:pt x="1152" y="285"/>
                    <a:pt x="1102" y="171"/>
                    <a:pt x="1036" y="59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751273" y="2444929"/>
              <a:ext cx="78780" cy="36029"/>
            </a:xfrm>
            <a:custGeom>
              <a:avLst/>
              <a:gdLst/>
              <a:ahLst/>
              <a:cxnLst/>
              <a:rect l="l" t="t" r="r" b="b"/>
              <a:pathLst>
                <a:path w="2180" h="997" extrusionOk="0">
                  <a:moveTo>
                    <a:pt x="1489" y="1"/>
                  </a:moveTo>
                  <a:cubicBezTo>
                    <a:pt x="1357" y="1"/>
                    <a:pt x="1204" y="31"/>
                    <a:pt x="1036" y="68"/>
                  </a:cubicBezTo>
                  <a:cubicBezTo>
                    <a:pt x="1013" y="80"/>
                    <a:pt x="989" y="80"/>
                    <a:pt x="953" y="92"/>
                  </a:cubicBezTo>
                  <a:cubicBezTo>
                    <a:pt x="524" y="211"/>
                    <a:pt x="143" y="437"/>
                    <a:pt x="48" y="627"/>
                  </a:cubicBezTo>
                  <a:cubicBezTo>
                    <a:pt x="12" y="687"/>
                    <a:pt x="1" y="735"/>
                    <a:pt x="12" y="794"/>
                  </a:cubicBezTo>
                  <a:cubicBezTo>
                    <a:pt x="48" y="913"/>
                    <a:pt x="239" y="997"/>
                    <a:pt x="536" y="997"/>
                  </a:cubicBezTo>
                  <a:cubicBezTo>
                    <a:pt x="727" y="997"/>
                    <a:pt x="953" y="973"/>
                    <a:pt x="1179" y="913"/>
                  </a:cubicBezTo>
                  <a:cubicBezTo>
                    <a:pt x="1203" y="901"/>
                    <a:pt x="1239" y="901"/>
                    <a:pt x="1263" y="878"/>
                  </a:cubicBezTo>
                  <a:lnTo>
                    <a:pt x="1310" y="866"/>
                  </a:lnTo>
                  <a:cubicBezTo>
                    <a:pt x="1810" y="699"/>
                    <a:pt x="2179" y="425"/>
                    <a:pt x="2108" y="211"/>
                  </a:cubicBezTo>
                  <a:cubicBezTo>
                    <a:pt x="2084" y="80"/>
                    <a:pt x="1870" y="8"/>
                    <a:pt x="1596" y="8"/>
                  </a:cubicBezTo>
                  <a:cubicBezTo>
                    <a:pt x="1562" y="3"/>
                    <a:pt x="1526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2013314" y="2300194"/>
              <a:ext cx="174725" cy="185927"/>
            </a:xfrm>
            <a:custGeom>
              <a:avLst/>
              <a:gdLst/>
              <a:ahLst/>
              <a:cxnLst/>
              <a:rect l="l" t="t" r="r" b="b"/>
              <a:pathLst>
                <a:path w="4835" h="5145" extrusionOk="0">
                  <a:moveTo>
                    <a:pt x="262" y="3609"/>
                  </a:moveTo>
                  <a:cubicBezTo>
                    <a:pt x="262" y="3624"/>
                    <a:pt x="272" y="3640"/>
                    <a:pt x="283" y="3655"/>
                  </a:cubicBezTo>
                  <a:lnTo>
                    <a:pt x="283" y="3655"/>
                  </a:lnTo>
                  <a:cubicBezTo>
                    <a:pt x="276" y="3640"/>
                    <a:pt x="269" y="3624"/>
                    <a:pt x="262" y="3609"/>
                  </a:cubicBezTo>
                  <a:close/>
                  <a:moveTo>
                    <a:pt x="2227" y="1"/>
                  </a:moveTo>
                  <a:cubicBezTo>
                    <a:pt x="1215" y="25"/>
                    <a:pt x="334" y="739"/>
                    <a:pt x="84" y="1846"/>
                  </a:cubicBezTo>
                  <a:cubicBezTo>
                    <a:pt x="0" y="2204"/>
                    <a:pt x="0" y="2585"/>
                    <a:pt x="60" y="2942"/>
                  </a:cubicBezTo>
                  <a:cubicBezTo>
                    <a:pt x="24" y="2680"/>
                    <a:pt x="36" y="2442"/>
                    <a:pt x="108" y="2192"/>
                  </a:cubicBezTo>
                  <a:cubicBezTo>
                    <a:pt x="262" y="1465"/>
                    <a:pt x="822" y="918"/>
                    <a:pt x="1489" y="811"/>
                  </a:cubicBezTo>
                  <a:cubicBezTo>
                    <a:pt x="1560" y="799"/>
                    <a:pt x="1655" y="799"/>
                    <a:pt x="1727" y="799"/>
                  </a:cubicBezTo>
                  <a:cubicBezTo>
                    <a:pt x="1894" y="799"/>
                    <a:pt x="2072" y="823"/>
                    <a:pt x="2227" y="882"/>
                  </a:cubicBezTo>
                  <a:cubicBezTo>
                    <a:pt x="2572" y="1001"/>
                    <a:pt x="2870" y="1215"/>
                    <a:pt x="3096" y="1525"/>
                  </a:cubicBezTo>
                  <a:cubicBezTo>
                    <a:pt x="3084" y="1537"/>
                    <a:pt x="3048" y="1537"/>
                    <a:pt x="3037" y="1549"/>
                  </a:cubicBezTo>
                  <a:cubicBezTo>
                    <a:pt x="2584" y="1775"/>
                    <a:pt x="2286" y="2120"/>
                    <a:pt x="2382" y="2311"/>
                  </a:cubicBezTo>
                  <a:cubicBezTo>
                    <a:pt x="2406" y="2406"/>
                    <a:pt x="2525" y="2442"/>
                    <a:pt x="2679" y="2442"/>
                  </a:cubicBezTo>
                  <a:cubicBezTo>
                    <a:pt x="2858" y="2442"/>
                    <a:pt x="3108" y="2382"/>
                    <a:pt x="3334" y="2263"/>
                  </a:cubicBezTo>
                  <a:lnTo>
                    <a:pt x="3382" y="2239"/>
                  </a:lnTo>
                  <a:lnTo>
                    <a:pt x="3453" y="2204"/>
                  </a:lnTo>
                  <a:cubicBezTo>
                    <a:pt x="3560" y="2561"/>
                    <a:pt x="3572" y="2954"/>
                    <a:pt x="3477" y="3323"/>
                  </a:cubicBezTo>
                  <a:cubicBezTo>
                    <a:pt x="3322" y="4049"/>
                    <a:pt x="2763" y="4609"/>
                    <a:pt x="2096" y="4704"/>
                  </a:cubicBezTo>
                  <a:cubicBezTo>
                    <a:pt x="2025" y="4728"/>
                    <a:pt x="1929" y="4728"/>
                    <a:pt x="1858" y="4728"/>
                  </a:cubicBezTo>
                  <a:cubicBezTo>
                    <a:pt x="1691" y="4728"/>
                    <a:pt x="1513" y="4692"/>
                    <a:pt x="1358" y="4632"/>
                  </a:cubicBezTo>
                  <a:cubicBezTo>
                    <a:pt x="905" y="4490"/>
                    <a:pt x="536" y="4144"/>
                    <a:pt x="298" y="3680"/>
                  </a:cubicBezTo>
                  <a:cubicBezTo>
                    <a:pt x="294" y="3672"/>
                    <a:pt x="288" y="3663"/>
                    <a:pt x="283" y="3655"/>
                  </a:cubicBezTo>
                  <a:lnTo>
                    <a:pt x="283" y="3655"/>
                  </a:lnTo>
                  <a:cubicBezTo>
                    <a:pt x="573" y="4300"/>
                    <a:pt x="1088" y="4816"/>
                    <a:pt x="1751" y="5037"/>
                  </a:cubicBezTo>
                  <a:cubicBezTo>
                    <a:pt x="1971" y="5110"/>
                    <a:pt x="2192" y="5145"/>
                    <a:pt x="2408" y="5145"/>
                  </a:cubicBezTo>
                  <a:cubicBezTo>
                    <a:pt x="3392" y="5145"/>
                    <a:pt x="4271" y="4424"/>
                    <a:pt x="4525" y="3311"/>
                  </a:cubicBezTo>
                  <a:cubicBezTo>
                    <a:pt x="4834" y="1954"/>
                    <a:pt x="4108" y="513"/>
                    <a:pt x="2882" y="108"/>
                  </a:cubicBezTo>
                  <a:cubicBezTo>
                    <a:pt x="2667" y="37"/>
                    <a:pt x="2441" y="1"/>
                    <a:pt x="2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2095060" y="2353137"/>
              <a:ext cx="41341" cy="35306"/>
            </a:xfrm>
            <a:custGeom>
              <a:avLst/>
              <a:gdLst/>
              <a:ahLst/>
              <a:cxnLst/>
              <a:rect l="l" t="t" r="r" b="b"/>
              <a:pathLst>
                <a:path w="1144" h="977" extrusionOk="0">
                  <a:moveTo>
                    <a:pt x="739" y="0"/>
                  </a:moveTo>
                  <a:lnTo>
                    <a:pt x="739" y="0"/>
                  </a:lnTo>
                  <a:cubicBezTo>
                    <a:pt x="759" y="20"/>
                    <a:pt x="777" y="41"/>
                    <a:pt x="795" y="63"/>
                  </a:cubicBezTo>
                  <a:lnTo>
                    <a:pt x="795" y="63"/>
                  </a:lnTo>
                  <a:cubicBezTo>
                    <a:pt x="796" y="62"/>
                    <a:pt x="797" y="61"/>
                    <a:pt x="798" y="60"/>
                  </a:cubicBezTo>
                  <a:cubicBezTo>
                    <a:pt x="786" y="48"/>
                    <a:pt x="775" y="12"/>
                    <a:pt x="739" y="0"/>
                  </a:cubicBezTo>
                  <a:close/>
                  <a:moveTo>
                    <a:pt x="795" y="63"/>
                  </a:moveTo>
                  <a:cubicBezTo>
                    <a:pt x="781" y="72"/>
                    <a:pt x="750" y="73"/>
                    <a:pt x="739" y="84"/>
                  </a:cubicBezTo>
                  <a:cubicBezTo>
                    <a:pt x="298" y="310"/>
                    <a:pt x="1" y="655"/>
                    <a:pt x="84" y="846"/>
                  </a:cubicBezTo>
                  <a:cubicBezTo>
                    <a:pt x="120" y="929"/>
                    <a:pt x="239" y="977"/>
                    <a:pt x="382" y="977"/>
                  </a:cubicBezTo>
                  <a:cubicBezTo>
                    <a:pt x="560" y="977"/>
                    <a:pt x="822" y="917"/>
                    <a:pt x="1036" y="798"/>
                  </a:cubicBezTo>
                  <a:lnTo>
                    <a:pt x="1084" y="774"/>
                  </a:lnTo>
                  <a:lnTo>
                    <a:pt x="1144" y="739"/>
                  </a:lnTo>
                  <a:cubicBezTo>
                    <a:pt x="1096" y="608"/>
                    <a:pt x="1048" y="489"/>
                    <a:pt x="1001" y="370"/>
                  </a:cubicBezTo>
                  <a:cubicBezTo>
                    <a:pt x="933" y="263"/>
                    <a:pt x="873" y="156"/>
                    <a:pt x="795" y="63"/>
                  </a:cubicBezTo>
                  <a:close/>
                </a:path>
              </a:pathLst>
            </a:custGeom>
            <a:solidFill>
              <a:srgbClr val="30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2095060" y="2349704"/>
              <a:ext cx="64578" cy="38739"/>
            </a:xfrm>
            <a:custGeom>
              <a:avLst/>
              <a:gdLst/>
              <a:ahLst/>
              <a:cxnLst/>
              <a:rect l="l" t="t" r="r" b="b"/>
              <a:pathLst>
                <a:path w="1787" h="1072" extrusionOk="0">
                  <a:moveTo>
                    <a:pt x="1394" y="0"/>
                  </a:moveTo>
                  <a:cubicBezTo>
                    <a:pt x="1239" y="0"/>
                    <a:pt x="1025" y="48"/>
                    <a:pt x="798" y="155"/>
                  </a:cubicBezTo>
                  <a:cubicBezTo>
                    <a:pt x="786" y="167"/>
                    <a:pt x="751" y="179"/>
                    <a:pt x="739" y="179"/>
                  </a:cubicBezTo>
                  <a:cubicBezTo>
                    <a:pt x="298" y="405"/>
                    <a:pt x="1" y="750"/>
                    <a:pt x="84" y="941"/>
                  </a:cubicBezTo>
                  <a:cubicBezTo>
                    <a:pt x="120" y="1024"/>
                    <a:pt x="239" y="1072"/>
                    <a:pt x="382" y="1072"/>
                  </a:cubicBezTo>
                  <a:cubicBezTo>
                    <a:pt x="560" y="1072"/>
                    <a:pt x="822" y="1012"/>
                    <a:pt x="1036" y="893"/>
                  </a:cubicBezTo>
                  <a:lnTo>
                    <a:pt x="1084" y="869"/>
                  </a:lnTo>
                  <a:lnTo>
                    <a:pt x="1144" y="834"/>
                  </a:lnTo>
                  <a:cubicBezTo>
                    <a:pt x="1537" y="619"/>
                    <a:pt x="1787" y="322"/>
                    <a:pt x="1691" y="143"/>
                  </a:cubicBezTo>
                  <a:cubicBezTo>
                    <a:pt x="1656" y="48"/>
                    <a:pt x="1548" y="0"/>
                    <a:pt x="1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1645857" y="2410778"/>
              <a:ext cx="155355" cy="151922"/>
            </a:xfrm>
            <a:custGeom>
              <a:avLst/>
              <a:gdLst/>
              <a:ahLst/>
              <a:cxnLst/>
              <a:rect l="l" t="t" r="r" b="b"/>
              <a:pathLst>
                <a:path w="4299" h="4204" extrusionOk="0">
                  <a:moveTo>
                    <a:pt x="2179" y="1"/>
                  </a:moveTo>
                  <a:cubicBezTo>
                    <a:pt x="1358" y="1"/>
                    <a:pt x="596" y="489"/>
                    <a:pt x="251" y="1227"/>
                  </a:cubicBezTo>
                  <a:cubicBezTo>
                    <a:pt x="12" y="1739"/>
                    <a:pt x="1" y="2323"/>
                    <a:pt x="191" y="2835"/>
                  </a:cubicBezTo>
                  <a:cubicBezTo>
                    <a:pt x="393" y="3358"/>
                    <a:pt x="774" y="3775"/>
                    <a:pt x="1298" y="4013"/>
                  </a:cubicBezTo>
                  <a:cubicBezTo>
                    <a:pt x="1584" y="4132"/>
                    <a:pt x="1858" y="4204"/>
                    <a:pt x="2156" y="4204"/>
                  </a:cubicBezTo>
                  <a:cubicBezTo>
                    <a:pt x="2977" y="4204"/>
                    <a:pt x="3739" y="3716"/>
                    <a:pt x="4084" y="2977"/>
                  </a:cubicBezTo>
                  <a:cubicBezTo>
                    <a:pt x="4239" y="2596"/>
                    <a:pt x="4299" y="2180"/>
                    <a:pt x="4239" y="1787"/>
                  </a:cubicBezTo>
                  <a:lnTo>
                    <a:pt x="4239" y="1787"/>
                  </a:lnTo>
                  <a:lnTo>
                    <a:pt x="4180" y="1799"/>
                  </a:lnTo>
                  <a:cubicBezTo>
                    <a:pt x="4156" y="1811"/>
                    <a:pt x="4120" y="1811"/>
                    <a:pt x="4096" y="1823"/>
                  </a:cubicBezTo>
                  <a:cubicBezTo>
                    <a:pt x="3870" y="1882"/>
                    <a:pt x="3644" y="1918"/>
                    <a:pt x="3453" y="1918"/>
                  </a:cubicBezTo>
                  <a:cubicBezTo>
                    <a:pt x="3168" y="1918"/>
                    <a:pt x="2977" y="1846"/>
                    <a:pt x="2929" y="1703"/>
                  </a:cubicBezTo>
                  <a:cubicBezTo>
                    <a:pt x="2918" y="1668"/>
                    <a:pt x="2929" y="1608"/>
                    <a:pt x="2965" y="1549"/>
                  </a:cubicBezTo>
                  <a:cubicBezTo>
                    <a:pt x="3060" y="1346"/>
                    <a:pt x="3441" y="1132"/>
                    <a:pt x="3870" y="1013"/>
                  </a:cubicBezTo>
                  <a:cubicBezTo>
                    <a:pt x="3906" y="989"/>
                    <a:pt x="3930" y="989"/>
                    <a:pt x="3965" y="989"/>
                  </a:cubicBezTo>
                  <a:cubicBezTo>
                    <a:pt x="3751" y="632"/>
                    <a:pt x="3430" y="358"/>
                    <a:pt x="3037" y="179"/>
                  </a:cubicBezTo>
                  <a:cubicBezTo>
                    <a:pt x="2775" y="72"/>
                    <a:pt x="2477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2011580" y="2329033"/>
              <a:ext cx="129553" cy="142020"/>
            </a:xfrm>
            <a:custGeom>
              <a:avLst/>
              <a:gdLst/>
              <a:ahLst/>
              <a:cxnLst/>
              <a:rect l="l" t="t" r="r" b="b"/>
              <a:pathLst>
                <a:path w="3585" h="3930" extrusionOk="0">
                  <a:moveTo>
                    <a:pt x="1739" y="1"/>
                  </a:moveTo>
                  <a:cubicBezTo>
                    <a:pt x="1668" y="1"/>
                    <a:pt x="1572" y="1"/>
                    <a:pt x="1501" y="13"/>
                  </a:cubicBezTo>
                  <a:cubicBezTo>
                    <a:pt x="834" y="108"/>
                    <a:pt x="298" y="656"/>
                    <a:pt x="120" y="1394"/>
                  </a:cubicBezTo>
                  <a:cubicBezTo>
                    <a:pt x="1" y="1906"/>
                    <a:pt x="72" y="2418"/>
                    <a:pt x="310" y="2882"/>
                  </a:cubicBezTo>
                  <a:cubicBezTo>
                    <a:pt x="549" y="3346"/>
                    <a:pt x="930" y="3692"/>
                    <a:pt x="1370" y="3834"/>
                  </a:cubicBezTo>
                  <a:cubicBezTo>
                    <a:pt x="1537" y="3894"/>
                    <a:pt x="1703" y="3930"/>
                    <a:pt x="1870" y="3930"/>
                  </a:cubicBezTo>
                  <a:cubicBezTo>
                    <a:pt x="1953" y="3930"/>
                    <a:pt x="2025" y="3930"/>
                    <a:pt x="2120" y="3906"/>
                  </a:cubicBezTo>
                  <a:cubicBezTo>
                    <a:pt x="2787" y="3811"/>
                    <a:pt x="3323" y="3251"/>
                    <a:pt x="3501" y="2525"/>
                  </a:cubicBezTo>
                  <a:cubicBezTo>
                    <a:pt x="3585" y="2156"/>
                    <a:pt x="3573" y="1787"/>
                    <a:pt x="3466" y="1406"/>
                  </a:cubicBezTo>
                  <a:lnTo>
                    <a:pt x="3394" y="1441"/>
                  </a:lnTo>
                  <a:lnTo>
                    <a:pt x="3346" y="1465"/>
                  </a:lnTo>
                  <a:cubicBezTo>
                    <a:pt x="3108" y="1584"/>
                    <a:pt x="2870" y="1644"/>
                    <a:pt x="2692" y="1644"/>
                  </a:cubicBezTo>
                  <a:cubicBezTo>
                    <a:pt x="2537" y="1644"/>
                    <a:pt x="2430" y="1596"/>
                    <a:pt x="2394" y="1513"/>
                  </a:cubicBezTo>
                  <a:cubicBezTo>
                    <a:pt x="2323" y="1322"/>
                    <a:pt x="2608" y="977"/>
                    <a:pt x="3049" y="751"/>
                  </a:cubicBezTo>
                  <a:cubicBezTo>
                    <a:pt x="3073" y="739"/>
                    <a:pt x="3096" y="739"/>
                    <a:pt x="3108" y="727"/>
                  </a:cubicBezTo>
                  <a:cubicBezTo>
                    <a:pt x="2894" y="406"/>
                    <a:pt x="2596" y="191"/>
                    <a:pt x="2251" y="84"/>
                  </a:cubicBezTo>
                  <a:cubicBezTo>
                    <a:pt x="2084" y="25"/>
                    <a:pt x="1918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1924233" y="2579040"/>
              <a:ext cx="77912" cy="38306"/>
            </a:xfrm>
            <a:custGeom>
              <a:avLst/>
              <a:gdLst/>
              <a:ahLst/>
              <a:cxnLst/>
              <a:rect l="l" t="t" r="r" b="b"/>
              <a:pathLst>
                <a:path w="2156" h="1060" extrusionOk="0">
                  <a:moveTo>
                    <a:pt x="72" y="0"/>
                  </a:moveTo>
                  <a:cubicBezTo>
                    <a:pt x="48" y="12"/>
                    <a:pt x="25" y="24"/>
                    <a:pt x="25" y="48"/>
                  </a:cubicBezTo>
                  <a:cubicBezTo>
                    <a:pt x="1" y="72"/>
                    <a:pt x="1" y="84"/>
                    <a:pt x="25" y="119"/>
                  </a:cubicBezTo>
                  <a:cubicBezTo>
                    <a:pt x="37" y="191"/>
                    <a:pt x="84" y="262"/>
                    <a:pt x="120" y="357"/>
                  </a:cubicBezTo>
                  <a:cubicBezTo>
                    <a:pt x="168" y="429"/>
                    <a:pt x="227" y="500"/>
                    <a:pt x="322" y="584"/>
                  </a:cubicBezTo>
                  <a:cubicBezTo>
                    <a:pt x="382" y="643"/>
                    <a:pt x="453" y="703"/>
                    <a:pt x="560" y="762"/>
                  </a:cubicBezTo>
                  <a:cubicBezTo>
                    <a:pt x="644" y="822"/>
                    <a:pt x="739" y="857"/>
                    <a:pt x="846" y="905"/>
                  </a:cubicBezTo>
                  <a:cubicBezTo>
                    <a:pt x="1001" y="977"/>
                    <a:pt x="1168" y="1024"/>
                    <a:pt x="1334" y="1036"/>
                  </a:cubicBezTo>
                  <a:cubicBezTo>
                    <a:pt x="1418" y="1060"/>
                    <a:pt x="1513" y="1060"/>
                    <a:pt x="1596" y="1060"/>
                  </a:cubicBezTo>
                  <a:cubicBezTo>
                    <a:pt x="1680" y="1060"/>
                    <a:pt x="1739" y="1060"/>
                    <a:pt x="1811" y="1036"/>
                  </a:cubicBezTo>
                  <a:cubicBezTo>
                    <a:pt x="1906" y="1024"/>
                    <a:pt x="2084" y="977"/>
                    <a:pt x="2132" y="834"/>
                  </a:cubicBezTo>
                  <a:cubicBezTo>
                    <a:pt x="2156" y="774"/>
                    <a:pt x="2156" y="715"/>
                    <a:pt x="2120" y="631"/>
                  </a:cubicBezTo>
                  <a:lnTo>
                    <a:pt x="2073" y="548"/>
                  </a:lnTo>
                  <a:cubicBezTo>
                    <a:pt x="2061" y="524"/>
                    <a:pt x="2025" y="488"/>
                    <a:pt x="2001" y="465"/>
                  </a:cubicBezTo>
                  <a:cubicBezTo>
                    <a:pt x="1942" y="393"/>
                    <a:pt x="1882" y="357"/>
                    <a:pt x="1811" y="310"/>
                  </a:cubicBezTo>
                  <a:cubicBezTo>
                    <a:pt x="1727" y="262"/>
                    <a:pt x="1656" y="226"/>
                    <a:pt x="1572" y="179"/>
                  </a:cubicBezTo>
                  <a:cubicBezTo>
                    <a:pt x="1418" y="119"/>
                    <a:pt x="1299" y="72"/>
                    <a:pt x="1168" y="36"/>
                  </a:cubicBezTo>
                  <a:cubicBezTo>
                    <a:pt x="1013" y="12"/>
                    <a:pt x="858" y="0"/>
                    <a:pt x="715" y="0"/>
                  </a:cubicBezTo>
                  <a:lnTo>
                    <a:pt x="703" y="0"/>
                  </a:lnTo>
                  <a:cubicBezTo>
                    <a:pt x="537" y="0"/>
                    <a:pt x="382" y="12"/>
                    <a:pt x="239" y="24"/>
                  </a:cubicBezTo>
                  <a:cubicBezTo>
                    <a:pt x="227" y="24"/>
                    <a:pt x="203" y="36"/>
                    <a:pt x="203" y="60"/>
                  </a:cubicBezTo>
                  <a:cubicBezTo>
                    <a:pt x="203" y="24"/>
                    <a:pt x="168" y="12"/>
                    <a:pt x="156" y="0"/>
                  </a:cubicBezTo>
                  <a:cubicBezTo>
                    <a:pt x="144" y="4"/>
                    <a:pt x="134" y="6"/>
                    <a:pt x="127" y="6"/>
                  </a:cubicBezTo>
                  <a:cubicBezTo>
                    <a:pt x="112" y="6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1992643" y="2185743"/>
              <a:ext cx="120952" cy="49111"/>
            </a:xfrm>
            <a:custGeom>
              <a:avLst/>
              <a:gdLst/>
              <a:ahLst/>
              <a:cxnLst/>
              <a:rect l="l" t="t" r="r" b="b"/>
              <a:pathLst>
                <a:path w="3347" h="1359" extrusionOk="0">
                  <a:moveTo>
                    <a:pt x="1180" y="1"/>
                  </a:moveTo>
                  <a:cubicBezTo>
                    <a:pt x="525" y="1"/>
                    <a:pt x="96" y="168"/>
                    <a:pt x="49" y="430"/>
                  </a:cubicBezTo>
                  <a:cubicBezTo>
                    <a:pt x="1" y="775"/>
                    <a:pt x="692" y="1180"/>
                    <a:pt x="1596" y="1311"/>
                  </a:cubicBezTo>
                  <a:cubicBezTo>
                    <a:pt x="1799" y="1346"/>
                    <a:pt x="2001" y="1358"/>
                    <a:pt x="2192" y="1358"/>
                  </a:cubicBezTo>
                  <a:cubicBezTo>
                    <a:pt x="2847" y="1358"/>
                    <a:pt x="3275" y="1192"/>
                    <a:pt x="3323" y="930"/>
                  </a:cubicBezTo>
                  <a:cubicBezTo>
                    <a:pt x="3347" y="763"/>
                    <a:pt x="3204" y="572"/>
                    <a:pt x="2906" y="406"/>
                  </a:cubicBezTo>
                  <a:cubicBezTo>
                    <a:pt x="2608" y="239"/>
                    <a:pt x="2216" y="108"/>
                    <a:pt x="1775" y="49"/>
                  </a:cubicBezTo>
                  <a:cubicBezTo>
                    <a:pt x="1584" y="13"/>
                    <a:pt x="1370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1629089" y="2254587"/>
              <a:ext cx="128252" cy="77515"/>
            </a:xfrm>
            <a:custGeom>
              <a:avLst/>
              <a:gdLst/>
              <a:ahLst/>
              <a:cxnLst/>
              <a:rect l="l" t="t" r="r" b="b"/>
              <a:pathLst>
                <a:path w="3549" h="2145" extrusionOk="0">
                  <a:moveTo>
                    <a:pt x="2953" y="1"/>
                  </a:moveTo>
                  <a:cubicBezTo>
                    <a:pt x="2548" y="1"/>
                    <a:pt x="2000" y="156"/>
                    <a:pt x="1465" y="418"/>
                  </a:cubicBezTo>
                  <a:cubicBezTo>
                    <a:pt x="1000" y="644"/>
                    <a:pt x="619" y="930"/>
                    <a:pt x="357" y="1203"/>
                  </a:cubicBezTo>
                  <a:cubicBezTo>
                    <a:pt x="95" y="1489"/>
                    <a:pt x="0" y="1739"/>
                    <a:pt x="95" y="1918"/>
                  </a:cubicBezTo>
                  <a:cubicBezTo>
                    <a:pt x="167" y="2073"/>
                    <a:pt x="357" y="2144"/>
                    <a:pt x="643" y="2144"/>
                  </a:cubicBezTo>
                  <a:cubicBezTo>
                    <a:pt x="1048" y="2144"/>
                    <a:pt x="1596" y="2001"/>
                    <a:pt x="2131" y="1727"/>
                  </a:cubicBezTo>
                  <a:cubicBezTo>
                    <a:pt x="2834" y="1370"/>
                    <a:pt x="3382" y="894"/>
                    <a:pt x="3513" y="513"/>
                  </a:cubicBezTo>
                  <a:cubicBezTo>
                    <a:pt x="3548" y="394"/>
                    <a:pt x="3548" y="299"/>
                    <a:pt x="3513" y="215"/>
                  </a:cubicBezTo>
                  <a:cubicBezTo>
                    <a:pt x="3429" y="72"/>
                    <a:pt x="3239" y="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953939" y="2409514"/>
              <a:ext cx="68878" cy="105016"/>
            </a:xfrm>
            <a:custGeom>
              <a:avLst/>
              <a:gdLst/>
              <a:ahLst/>
              <a:cxnLst/>
              <a:rect l="l" t="t" r="r" b="b"/>
              <a:pathLst>
                <a:path w="1906" h="2906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lnTo>
                    <a:pt x="0" y="750"/>
                  </a:lnTo>
                  <a:cubicBezTo>
                    <a:pt x="0" y="953"/>
                    <a:pt x="36" y="1167"/>
                    <a:pt x="48" y="1381"/>
                  </a:cubicBezTo>
                  <a:cubicBezTo>
                    <a:pt x="48" y="1429"/>
                    <a:pt x="60" y="1465"/>
                    <a:pt x="108" y="1477"/>
                  </a:cubicBezTo>
                  <a:cubicBezTo>
                    <a:pt x="119" y="1488"/>
                    <a:pt x="143" y="1488"/>
                    <a:pt x="167" y="1488"/>
                  </a:cubicBezTo>
                  <a:cubicBezTo>
                    <a:pt x="191" y="1488"/>
                    <a:pt x="227" y="1477"/>
                    <a:pt x="239" y="1465"/>
                  </a:cubicBezTo>
                  <a:cubicBezTo>
                    <a:pt x="322" y="1381"/>
                    <a:pt x="405" y="1298"/>
                    <a:pt x="489" y="1226"/>
                  </a:cubicBezTo>
                  <a:cubicBezTo>
                    <a:pt x="572" y="1167"/>
                    <a:pt x="643" y="1119"/>
                    <a:pt x="715" y="1084"/>
                  </a:cubicBezTo>
                  <a:cubicBezTo>
                    <a:pt x="774" y="1060"/>
                    <a:pt x="834" y="1048"/>
                    <a:pt x="893" y="1048"/>
                  </a:cubicBezTo>
                  <a:lnTo>
                    <a:pt x="1012" y="1048"/>
                  </a:lnTo>
                  <a:cubicBezTo>
                    <a:pt x="1060" y="1048"/>
                    <a:pt x="1084" y="1060"/>
                    <a:pt x="1131" y="1072"/>
                  </a:cubicBezTo>
                  <a:cubicBezTo>
                    <a:pt x="1179" y="1084"/>
                    <a:pt x="1203" y="1119"/>
                    <a:pt x="1251" y="1131"/>
                  </a:cubicBezTo>
                  <a:cubicBezTo>
                    <a:pt x="1298" y="1155"/>
                    <a:pt x="1322" y="1203"/>
                    <a:pt x="1358" y="1238"/>
                  </a:cubicBezTo>
                  <a:cubicBezTo>
                    <a:pt x="1405" y="1298"/>
                    <a:pt x="1429" y="1357"/>
                    <a:pt x="1465" y="1429"/>
                  </a:cubicBezTo>
                  <a:cubicBezTo>
                    <a:pt x="1489" y="1500"/>
                    <a:pt x="1501" y="1596"/>
                    <a:pt x="1524" y="1667"/>
                  </a:cubicBezTo>
                  <a:cubicBezTo>
                    <a:pt x="1536" y="1738"/>
                    <a:pt x="1536" y="1810"/>
                    <a:pt x="1524" y="1893"/>
                  </a:cubicBezTo>
                  <a:cubicBezTo>
                    <a:pt x="1501" y="1953"/>
                    <a:pt x="1489" y="2024"/>
                    <a:pt x="1477" y="2084"/>
                  </a:cubicBezTo>
                  <a:cubicBezTo>
                    <a:pt x="1441" y="2131"/>
                    <a:pt x="1429" y="2191"/>
                    <a:pt x="1405" y="2215"/>
                  </a:cubicBezTo>
                  <a:cubicBezTo>
                    <a:pt x="1370" y="2250"/>
                    <a:pt x="1346" y="2298"/>
                    <a:pt x="1298" y="2322"/>
                  </a:cubicBezTo>
                  <a:cubicBezTo>
                    <a:pt x="1251" y="2346"/>
                    <a:pt x="1203" y="2381"/>
                    <a:pt x="1143" y="2405"/>
                  </a:cubicBezTo>
                  <a:cubicBezTo>
                    <a:pt x="1072" y="2441"/>
                    <a:pt x="1012" y="2453"/>
                    <a:pt x="941" y="2477"/>
                  </a:cubicBezTo>
                  <a:cubicBezTo>
                    <a:pt x="881" y="2477"/>
                    <a:pt x="834" y="2489"/>
                    <a:pt x="774" y="2489"/>
                  </a:cubicBezTo>
                  <a:lnTo>
                    <a:pt x="762" y="2489"/>
                  </a:lnTo>
                  <a:cubicBezTo>
                    <a:pt x="703" y="2489"/>
                    <a:pt x="655" y="2512"/>
                    <a:pt x="608" y="2548"/>
                  </a:cubicBezTo>
                  <a:cubicBezTo>
                    <a:pt x="572" y="2596"/>
                    <a:pt x="548" y="2631"/>
                    <a:pt x="548" y="2691"/>
                  </a:cubicBezTo>
                  <a:cubicBezTo>
                    <a:pt x="548" y="2810"/>
                    <a:pt x="655" y="2905"/>
                    <a:pt x="762" y="2905"/>
                  </a:cubicBezTo>
                  <a:cubicBezTo>
                    <a:pt x="941" y="2893"/>
                    <a:pt x="1084" y="2870"/>
                    <a:pt x="1203" y="2834"/>
                  </a:cubicBezTo>
                  <a:cubicBezTo>
                    <a:pt x="1346" y="2786"/>
                    <a:pt x="1441" y="2703"/>
                    <a:pt x="1560" y="2620"/>
                  </a:cubicBezTo>
                  <a:cubicBezTo>
                    <a:pt x="1643" y="2548"/>
                    <a:pt x="1715" y="2453"/>
                    <a:pt x="1774" y="2346"/>
                  </a:cubicBezTo>
                  <a:cubicBezTo>
                    <a:pt x="1822" y="2250"/>
                    <a:pt x="1858" y="2143"/>
                    <a:pt x="1882" y="2036"/>
                  </a:cubicBezTo>
                  <a:cubicBezTo>
                    <a:pt x="1905" y="1810"/>
                    <a:pt x="1893" y="1596"/>
                    <a:pt x="1798" y="1393"/>
                  </a:cubicBezTo>
                  <a:cubicBezTo>
                    <a:pt x="1715" y="1191"/>
                    <a:pt x="1596" y="1012"/>
                    <a:pt x="1417" y="905"/>
                  </a:cubicBezTo>
                  <a:cubicBezTo>
                    <a:pt x="1298" y="822"/>
                    <a:pt x="1143" y="786"/>
                    <a:pt x="1001" y="786"/>
                  </a:cubicBezTo>
                  <a:cubicBezTo>
                    <a:pt x="929" y="786"/>
                    <a:pt x="870" y="798"/>
                    <a:pt x="786" y="822"/>
                  </a:cubicBezTo>
                  <a:cubicBezTo>
                    <a:pt x="667" y="845"/>
                    <a:pt x="572" y="905"/>
                    <a:pt x="453" y="1000"/>
                  </a:cubicBezTo>
                  <a:cubicBezTo>
                    <a:pt x="369" y="1036"/>
                    <a:pt x="310" y="1096"/>
                    <a:pt x="250" y="1155"/>
                  </a:cubicBezTo>
                  <a:cubicBezTo>
                    <a:pt x="227" y="845"/>
                    <a:pt x="227" y="524"/>
                    <a:pt x="239" y="131"/>
                  </a:cubicBezTo>
                  <a:cubicBezTo>
                    <a:pt x="239" y="107"/>
                    <a:pt x="227" y="84"/>
                    <a:pt x="215" y="60"/>
                  </a:cubicBezTo>
                  <a:cubicBezTo>
                    <a:pt x="155" y="12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1904251" y="2529858"/>
              <a:ext cx="128686" cy="91247"/>
            </a:xfrm>
            <a:custGeom>
              <a:avLst/>
              <a:gdLst/>
              <a:ahLst/>
              <a:cxnLst/>
              <a:rect l="l" t="t" r="r" b="b"/>
              <a:pathLst>
                <a:path w="3561" h="2525" extrusionOk="0">
                  <a:moveTo>
                    <a:pt x="1025" y="1274"/>
                  </a:moveTo>
                  <a:cubicBezTo>
                    <a:pt x="1180" y="1274"/>
                    <a:pt x="1322" y="1310"/>
                    <a:pt x="1465" y="1334"/>
                  </a:cubicBezTo>
                  <a:cubicBezTo>
                    <a:pt x="1596" y="1381"/>
                    <a:pt x="1727" y="1441"/>
                    <a:pt x="1858" y="1500"/>
                  </a:cubicBezTo>
                  <a:cubicBezTo>
                    <a:pt x="1977" y="1572"/>
                    <a:pt x="2084" y="1643"/>
                    <a:pt x="2180" y="1750"/>
                  </a:cubicBezTo>
                  <a:cubicBezTo>
                    <a:pt x="2251" y="1846"/>
                    <a:pt x="2323" y="1929"/>
                    <a:pt x="2382" y="2024"/>
                  </a:cubicBezTo>
                  <a:cubicBezTo>
                    <a:pt x="2418" y="2060"/>
                    <a:pt x="2442" y="2119"/>
                    <a:pt x="2454" y="2167"/>
                  </a:cubicBezTo>
                  <a:lnTo>
                    <a:pt x="2418" y="2179"/>
                  </a:lnTo>
                  <a:lnTo>
                    <a:pt x="2370" y="2203"/>
                  </a:lnTo>
                  <a:cubicBezTo>
                    <a:pt x="2263" y="2239"/>
                    <a:pt x="2144" y="2274"/>
                    <a:pt x="2025" y="2298"/>
                  </a:cubicBezTo>
                  <a:cubicBezTo>
                    <a:pt x="1965" y="2298"/>
                    <a:pt x="1894" y="2322"/>
                    <a:pt x="1834" y="2322"/>
                  </a:cubicBezTo>
                  <a:cubicBezTo>
                    <a:pt x="1775" y="2322"/>
                    <a:pt x="1715" y="2322"/>
                    <a:pt x="1656" y="2298"/>
                  </a:cubicBezTo>
                  <a:cubicBezTo>
                    <a:pt x="1525" y="2286"/>
                    <a:pt x="1382" y="2239"/>
                    <a:pt x="1263" y="2203"/>
                  </a:cubicBezTo>
                  <a:cubicBezTo>
                    <a:pt x="1144" y="2143"/>
                    <a:pt x="1049" y="2084"/>
                    <a:pt x="941" y="2000"/>
                  </a:cubicBezTo>
                  <a:cubicBezTo>
                    <a:pt x="834" y="1917"/>
                    <a:pt x="727" y="1822"/>
                    <a:pt x="644" y="1703"/>
                  </a:cubicBezTo>
                  <a:cubicBezTo>
                    <a:pt x="572" y="1607"/>
                    <a:pt x="489" y="1500"/>
                    <a:pt x="453" y="1381"/>
                  </a:cubicBezTo>
                  <a:lnTo>
                    <a:pt x="477" y="1381"/>
                  </a:lnTo>
                  <a:cubicBezTo>
                    <a:pt x="537" y="1369"/>
                    <a:pt x="596" y="1334"/>
                    <a:pt x="656" y="1322"/>
                  </a:cubicBezTo>
                  <a:cubicBezTo>
                    <a:pt x="775" y="1286"/>
                    <a:pt x="894" y="1274"/>
                    <a:pt x="1025" y="1274"/>
                  </a:cubicBezTo>
                  <a:close/>
                  <a:moveTo>
                    <a:pt x="3513" y="0"/>
                  </a:moveTo>
                  <a:cubicBezTo>
                    <a:pt x="3347" y="60"/>
                    <a:pt x="3192" y="119"/>
                    <a:pt x="3025" y="155"/>
                  </a:cubicBezTo>
                  <a:cubicBezTo>
                    <a:pt x="2668" y="250"/>
                    <a:pt x="2311" y="298"/>
                    <a:pt x="1942" y="310"/>
                  </a:cubicBezTo>
                  <a:lnTo>
                    <a:pt x="1692" y="310"/>
                  </a:lnTo>
                  <a:cubicBezTo>
                    <a:pt x="1132" y="310"/>
                    <a:pt x="584" y="238"/>
                    <a:pt x="60" y="95"/>
                  </a:cubicBezTo>
                  <a:cubicBezTo>
                    <a:pt x="48" y="107"/>
                    <a:pt x="48" y="131"/>
                    <a:pt x="37" y="143"/>
                  </a:cubicBezTo>
                  <a:cubicBezTo>
                    <a:pt x="1" y="500"/>
                    <a:pt x="48" y="834"/>
                    <a:pt x="120" y="1143"/>
                  </a:cubicBezTo>
                  <a:cubicBezTo>
                    <a:pt x="168" y="1274"/>
                    <a:pt x="215" y="1405"/>
                    <a:pt x="287" y="1536"/>
                  </a:cubicBezTo>
                  <a:cubicBezTo>
                    <a:pt x="346" y="1643"/>
                    <a:pt x="418" y="1762"/>
                    <a:pt x="513" y="1881"/>
                  </a:cubicBezTo>
                  <a:cubicBezTo>
                    <a:pt x="656" y="2084"/>
                    <a:pt x="870" y="2227"/>
                    <a:pt x="1084" y="2346"/>
                  </a:cubicBezTo>
                  <a:cubicBezTo>
                    <a:pt x="1299" y="2453"/>
                    <a:pt x="1537" y="2512"/>
                    <a:pt x="1775" y="2524"/>
                  </a:cubicBezTo>
                  <a:lnTo>
                    <a:pt x="1834" y="2524"/>
                  </a:lnTo>
                  <a:cubicBezTo>
                    <a:pt x="2037" y="2524"/>
                    <a:pt x="2251" y="2477"/>
                    <a:pt x="2454" y="2393"/>
                  </a:cubicBezTo>
                  <a:cubicBezTo>
                    <a:pt x="2668" y="2298"/>
                    <a:pt x="2870" y="2155"/>
                    <a:pt x="3025" y="1977"/>
                  </a:cubicBezTo>
                  <a:cubicBezTo>
                    <a:pt x="3204" y="1762"/>
                    <a:pt x="3335" y="1524"/>
                    <a:pt x="3406" y="1238"/>
                  </a:cubicBezTo>
                  <a:cubicBezTo>
                    <a:pt x="3454" y="1107"/>
                    <a:pt x="3489" y="941"/>
                    <a:pt x="3513" y="750"/>
                  </a:cubicBezTo>
                  <a:cubicBezTo>
                    <a:pt x="3561" y="500"/>
                    <a:pt x="3561" y="262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24" name="Google Shape;724;p34"/>
          <p:cNvSpPr/>
          <p:nvPr/>
        </p:nvSpPr>
        <p:spPr>
          <a:xfrm>
            <a:off x="2150099" y="1299755"/>
            <a:ext cx="248342" cy="215998"/>
          </a:xfrm>
          <a:custGeom>
            <a:avLst/>
            <a:gdLst/>
            <a:ahLst/>
            <a:cxnLst/>
            <a:rect l="l" t="t" r="r" b="b"/>
            <a:pathLst>
              <a:path w="2696" h="2345" extrusionOk="0">
                <a:moveTo>
                  <a:pt x="1348" y="1"/>
                </a:moveTo>
                <a:cubicBezTo>
                  <a:pt x="1348" y="1"/>
                  <a:pt x="1151" y="1166"/>
                  <a:pt x="0" y="1166"/>
                </a:cubicBezTo>
                <a:cubicBezTo>
                  <a:pt x="0" y="1166"/>
                  <a:pt x="1320" y="1489"/>
                  <a:pt x="1348" y="2345"/>
                </a:cubicBezTo>
                <a:cubicBezTo>
                  <a:pt x="1390" y="1489"/>
                  <a:pt x="2696" y="1166"/>
                  <a:pt x="2696" y="1166"/>
                </a:cubicBezTo>
                <a:cubicBezTo>
                  <a:pt x="1545" y="1166"/>
                  <a:pt x="1348" y="1"/>
                  <a:pt x="1348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5" name="Google Shape;725;p34"/>
          <p:cNvSpPr/>
          <p:nvPr/>
        </p:nvSpPr>
        <p:spPr>
          <a:xfrm>
            <a:off x="2552508" y="1072825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6" name="Google Shape;726;p34"/>
          <p:cNvSpPr/>
          <p:nvPr/>
        </p:nvSpPr>
        <p:spPr>
          <a:xfrm>
            <a:off x="2535051" y="1427076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8" name="Google Shape;728;p34"/>
          <p:cNvSpPr/>
          <p:nvPr/>
        </p:nvSpPr>
        <p:spPr>
          <a:xfrm rot="10800000">
            <a:off x="312428" y="4211663"/>
            <a:ext cx="142318" cy="126835"/>
          </a:xfrm>
          <a:custGeom>
            <a:avLst/>
            <a:gdLst/>
            <a:ahLst/>
            <a:cxnLst/>
            <a:rect l="l" t="t" r="r" b="b"/>
            <a:pathLst>
              <a:path w="1545" h="1377" extrusionOk="0">
                <a:moveTo>
                  <a:pt x="773" y="1"/>
                </a:moveTo>
                <a:cubicBezTo>
                  <a:pt x="773" y="1"/>
                  <a:pt x="661" y="688"/>
                  <a:pt x="1" y="688"/>
                </a:cubicBezTo>
                <a:cubicBezTo>
                  <a:pt x="1" y="688"/>
                  <a:pt x="759" y="871"/>
                  <a:pt x="773" y="1376"/>
                </a:cubicBezTo>
                <a:cubicBezTo>
                  <a:pt x="787" y="871"/>
                  <a:pt x="1545" y="688"/>
                  <a:pt x="1545" y="688"/>
                </a:cubicBezTo>
                <a:cubicBezTo>
                  <a:pt x="871" y="688"/>
                  <a:pt x="773" y="1"/>
                  <a:pt x="773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9" name="Google Shape;729;p34"/>
          <p:cNvSpPr/>
          <p:nvPr/>
        </p:nvSpPr>
        <p:spPr>
          <a:xfrm rot="10800000">
            <a:off x="294974" y="3828950"/>
            <a:ext cx="177229" cy="155297"/>
          </a:xfrm>
          <a:custGeom>
            <a:avLst/>
            <a:gdLst/>
            <a:ahLst/>
            <a:cxnLst/>
            <a:rect l="l" t="t" r="r" b="b"/>
            <a:pathLst>
              <a:path w="1924" h="1686" extrusionOk="0">
                <a:moveTo>
                  <a:pt x="955" y="1"/>
                </a:moveTo>
                <a:cubicBezTo>
                  <a:pt x="955" y="1"/>
                  <a:pt x="815" y="843"/>
                  <a:pt x="1" y="843"/>
                </a:cubicBezTo>
                <a:cubicBezTo>
                  <a:pt x="1" y="843"/>
                  <a:pt x="927" y="1068"/>
                  <a:pt x="955" y="1685"/>
                </a:cubicBezTo>
                <a:cubicBezTo>
                  <a:pt x="983" y="1068"/>
                  <a:pt x="1924" y="843"/>
                  <a:pt x="1924" y="843"/>
                </a:cubicBezTo>
                <a:cubicBezTo>
                  <a:pt x="1096" y="843"/>
                  <a:pt x="955" y="1"/>
                  <a:pt x="955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" grpId="0" animBg="1"/>
      <p:bldP spid="585" grpId="0" animBg="1"/>
      <p:bldP spid="586" grpId="0" animBg="1"/>
      <p:bldP spid="589" grpId="0" build="p"/>
      <p:bldP spid="591" grpId="0" build="p"/>
      <p:bldP spid="592" grpId="0"/>
      <p:bldP spid="594" grpId="0" build="p"/>
      <p:bldP spid="595" grpId="0"/>
      <p:bldP spid="5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/>
          <p:nvPr/>
        </p:nvSpPr>
        <p:spPr>
          <a:xfrm rot="5400000">
            <a:off x="8247697" y="1873426"/>
            <a:ext cx="255275" cy="222614"/>
          </a:xfrm>
          <a:custGeom>
            <a:avLst/>
            <a:gdLst/>
            <a:ahLst/>
            <a:cxnLst/>
            <a:rect l="l" t="t" r="r" b="b"/>
            <a:pathLst>
              <a:path w="8457" h="7375" extrusionOk="0">
                <a:moveTo>
                  <a:pt x="4221" y="1"/>
                </a:moveTo>
                <a:cubicBezTo>
                  <a:pt x="4221" y="1"/>
                  <a:pt x="3612" y="3688"/>
                  <a:pt x="1" y="3688"/>
                </a:cubicBezTo>
                <a:cubicBezTo>
                  <a:pt x="1" y="3688"/>
                  <a:pt x="4130" y="4663"/>
                  <a:pt x="4221" y="7375"/>
                </a:cubicBezTo>
                <a:cubicBezTo>
                  <a:pt x="4328" y="4663"/>
                  <a:pt x="8457" y="3688"/>
                  <a:pt x="8457" y="3688"/>
                </a:cubicBezTo>
                <a:cubicBezTo>
                  <a:pt x="4861" y="3688"/>
                  <a:pt x="4221" y="1"/>
                  <a:pt x="4221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5"/>
          <p:cNvSpPr/>
          <p:nvPr/>
        </p:nvSpPr>
        <p:spPr>
          <a:xfrm rot="5400000">
            <a:off x="8116860" y="1525045"/>
            <a:ext cx="248362" cy="248392"/>
          </a:xfrm>
          <a:custGeom>
            <a:avLst/>
            <a:gdLst/>
            <a:ahLst/>
            <a:cxnLst/>
            <a:rect l="l" t="t" r="r" b="b"/>
            <a:pathLst>
              <a:path w="8228" h="8229" extrusionOk="0">
                <a:moveTo>
                  <a:pt x="4114" y="1"/>
                </a:moveTo>
                <a:cubicBezTo>
                  <a:pt x="1844" y="1"/>
                  <a:pt x="1" y="1844"/>
                  <a:pt x="1" y="4114"/>
                </a:cubicBezTo>
                <a:cubicBezTo>
                  <a:pt x="1" y="6400"/>
                  <a:pt x="1844" y="8228"/>
                  <a:pt x="4114" y="8228"/>
                </a:cubicBezTo>
                <a:cubicBezTo>
                  <a:pt x="6400" y="8228"/>
                  <a:pt x="8228" y="6400"/>
                  <a:pt x="8228" y="4114"/>
                </a:cubicBezTo>
                <a:cubicBezTo>
                  <a:pt x="8228" y="1844"/>
                  <a:pt x="6400" y="1"/>
                  <a:pt x="4114" y="1"/>
                </a:cubicBezTo>
                <a:close/>
              </a:path>
            </a:pathLst>
          </a:custGeom>
          <a:solidFill>
            <a:srgbClr val="39B3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F8F77-4B7B-4E82-AFDF-87AC2777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55" y="727395"/>
            <a:ext cx="6273328" cy="3822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nglish Academ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E407A"/>
      </a:accent1>
      <a:accent2>
        <a:srgbClr val="2882BA"/>
      </a:accent2>
      <a:accent3>
        <a:srgbClr val="39B3B0"/>
      </a:accent3>
      <a:accent4>
        <a:srgbClr val="E43E36"/>
      </a:accent4>
      <a:accent5>
        <a:srgbClr val="D4E7E6"/>
      </a:accent5>
      <a:accent6>
        <a:srgbClr val="A31E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810</Words>
  <Application>Microsoft Office PowerPoint</Application>
  <PresentationFormat>On-screen Show (16:9)</PresentationFormat>
  <Paragraphs>82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Livvic</vt:lpstr>
      <vt:lpstr>Grandstander Black</vt:lpstr>
      <vt:lpstr>Murecho Black</vt:lpstr>
      <vt:lpstr>Fira Sans</vt:lpstr>
      <vt:lpstr>Cambria</vt:lpstr>
      <vt:lpstr>Grandstander SemiBold</vt:lpstr>
      <vt:lpstr>Khand</vt:lpstr>
      <vt:lpstr>Grandstander ExtraBold</vt:lpstr>
      <vt:lpstr>Arial</vt:lpstr>
      <vt:lpstr>English Academy by Slidesgo</vt:lpstr>
      <vt:lpstr>Em hãy sắp xếp những từ cho sẵn sau đây thành những câu hoàn chỉnh.</vt:lpstr>
      <vt:lpstr>Phấn/hoa/da/mặt</vt:lpstr>
      <vt:lpstr>Cổ/nước/vắt/chày/ra</vt:lpstr>
      <vt:lpstr>Voi/chỉ/chân/buộc</vt:lpstr>
      <vt:lpstr>Thầy/lừa/bạn/phản</vt:lpstr>
      <vt:lpstr>Mò/ăn/nói/ốc</vt:lpstr>
      <vt:lpstr>PowerPoint Presentation</vt:lpstr>
      <vt:lpstr>01</vt:lpstr>
      <vt:lpstr>PowerPoint Presentation</vt:lpstr>
      <vt:lpstr>Khái niệm</vt:lpstr>
      <vt:lpstr>1. Đặc điểm của thành ngữ</vt:lpstr>
      <vt:lpstr>2. Chức năng của thành ngữ</vt:lpstr>
      <vt:lpstr>2. Chức năng của thành ngữ</vt:lpstr>
      <vt:lpstr>LUYỆN TẬP – VẬN DỤNG</vt:lpstr>
      <vt:lpstr>Bài 1 (SGK – 10)</vt:lpstr>
      <vt:lpstr>Bài 1 (SGK – 10)</vt:lpstr>
      <vt:lpstr>Bài 2 (SGK – 11)</vt:lpstr>
      <vt:lpstr>Bài 2 (SGK – 11)</vt:lpstr>
      <vt:lpstr>Bài 3 (SGK – 11)</vt:lpstr>
      <vt:lpstr>Bài 3 (SGK – 11)</vt:lpstr>
      <vt:lpstr>Bài 4 (SGK – 11)</vt:lpstr>
      <vt:lpstr>Bài 4 (SGK – 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Dương Uyên</cp:lastModifiedBy>
  <cp:revision>5</cp:revision>
  <dcterms:modified xsi:type="dcterms:W3CDTF">2022-11-09T16:52:45Z</dcterms:modified>
</cp:coreProperties>
</file>