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 id="2147483720" r:id="rId3"/>
    <p:sldMasterId id="2147483768" r:id="rId4"/>
    <p:sldMasterId id="2147483780" r:id="rId5"/>
    <p:sldMasterId id="2147483793" r:id="rId6"/>
    <p:sldMasterId id="2147483833" r:id="rId7"/>
  </p:sldMasterIdLst>
  <p:notesMasterIdLst>
    <p:notesMasterId r:id="rId45"/>
  </p:notesMasterIdLst>
  <p:sldIdLst>
    <p:sldId id="256" r:id="rId8"/>
    <p:sldId id="291" r:id="rId9"/>
    <p:sldId id="292" r:id="rId10"/>
    <p:sldId id="257" r:id="rId11"/>
    <p:sldId id="258" r:id="rId12"/>
    <p:sldId id="296" r:id="rId13"/>
    <p:sldId id="297" r:id="rId14"/>
    <p:sldId id="298" r:id="rId15"/>
    <p:sldId id="299" r:id="rId16"/>
    <p:sldId id="261" r:id="rId17"/>
    <p:sldId id="262" r:id="rId18"/>
    <p:sldId id="263" r:id="rId19"/>
    <p:sldId id="264" r:id="rId20"/>
    <p:sldId id="265" r:id="rId21"/>
    <p:sldId id="266" r:id="rId22"/>
    <p:sldId id="270" r:id="rId23"/>
    <p:sldId id="269" r:id="rId24"/>
    <p:sldId id="271" r:id="rId25"/>
    <p:sldId id="267" r:id="rId26"/>
    <p:sldId id="272" r:id="rId27"/>
    <p:sldId id="273" r:id="rId28"/>
    <p:sldId id="275" r:id="rId29"/>
    <p:sldId id="282" r:id="rId30"/>
    <p:sldId id="274" r:id="rId31"/>
    <p:sldId id="276" r:id="rId32"/>
    <p:sldId id="268" r:id="rId33"/>
    <p:sldId id="281" r:id="rId34"/>
    <p:sldId id="277" r:id="rId35"/>
    <p:sldId id="278" r:id="rId36"/>
    <p:sldId id="283" r:id="rId37"/>
    <p:sldId id="284" r:id="rId38"/>
    <p:sldId id="279" r:id="rId39"/>
    <p:sldId id="286" r:id="rId40"/>
    <p:sldId id="280" r:id="rId41"/>
    <p:sldId id="285" r:id="rId42"/>
    <p:sldId id="288" r:id="rId43"/>
    <p:sldId id="290"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49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9F6333-87D6-490D-89F1-62124EACE0DB}"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350EBE0B-AA7D-495C-9DA0-82146FFC7771}">
      <dgm:prSet phldrT="[Text]" custT="1"/>
      <dgm:spPr>
        <a:solidFill>
          <a:srgbClr val="00B0F0"/>
        </a:solidFill>
      </dgm:spPr>
      <dgm:t>
        <a:bodyPr/>
        <a:lstStyle/>
        <a:p>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endParaRPr lang="en-US" sz="2800" dirty="0">
            <a:latin typeface="Times New Roman" panose="02020603050405020304" pitchFamily="18" charset="0"/>
            <a:cs typeface="Times New Roman" panose="02020603050405020304" pitchFamily="18" charset="0"/>
          </a:endParaRPr>
        </a:p>
      </dgm:t>
    </dgm:pt>
    <dgm:pt modelId="{4AC4C937-F381-4583-ACB9-4876F613623F}" type="parTrans" cxnId="{A874B7B9-1203-4F4D-9815-DC79BEC4E521}">
      <dgm:prSet/>
      <dgm:spPr/>
      <dgm:t>
        <a:bodyPr/>
        <a:lstStyle/>
        <a:p>
          <a:endParaRPr lang="en-US"/>
        </a:p>
      </dgm:t>
    </dgm:pt>
    <dgm:pt modelId="{582B13F4-824E-4ABF-B49C-938D8CEBFEA1}" type="sibTrans" cxnId="{A874B7B9-1203-4F4D-9815-DC79BEC4E521}">
      <dgm:prSet/>
      <dgm:spPr/>
      <dgm:t>
        <a:bodyPr/>
        <a:lstStyle/>
        <a:p>
          <a:endParaRPr lang="en-US"/>
        </a:p>
      </dgm:t>
    </dgm:pt>
    <dgm:pt modelId="{3CFDA786-D5BC-4423-A8B5-653143F9620E}">
      <dgm:prSet phldrT="[Text]" custT="1"/>
      <dgm:spPr>
        <a:solidFill>
          <a:srgbClr val="00B0F0"/>
        </a:solidFill>
      </dgm:spPr>
      <dgm:t>
        <a:bodyPr/>
        <a:lstStyle/>
        <a:p>
          <a:r>
            <a:rPr lang="en-US" sz="2800" dirty="0" err="1">
              <a:latin typeface="Times New Roman" panose="02020603050405020304" pitchFamily="18" charset="0"/>
              <a:cs typeface="Times New Roman" panose="02020603050405020304" pitchFamily="18" charset="0"/>
            </a:rPr>
            <a:t>Chính</a:t>
          </a:r>
          <a:endParaRPr lang="en-US" sz="2800" dirty="0">
            <a:latin typeface="Times New Roman" panose="02020603050405020304" pitchFamily="18" charset="0"/>
            <a:cs typeface="Times New Roman" panose="02020603050405020304" pitchFamily="18" charset="0"/>
          </a:endParaRPr>
        </a:p>
      </dgm:t>
    </dgm:pt>
    <dgm:pt modelId="{9C74ADF9-2DD9-46AC-A125-AC1DC4C7D507}" type="parTrans" cxnId="{0197FDA4-F93D-4ADA-927C-25BF88AE2911}">
      <dgm:prSet/>
      <dgm:spPr/>
      <dgm:t>
        <a:bodyPr/>
        <a:lstStyle/>
        <a:p>
          <a:endParaRPr lang="en-US"/>
        </a:p>
      </dgm:t>
    </dgm:pt>
    <dgm:pt modelId="{E7AA05B2-5050-43C5-8C84-F9835EA2A98F}" type="sibTrans" cxnId="{0197FDA4-F93D-4ADA-927C-25BF88AE2911}">
      <dgm:prSet/>
      <dgm:spPr/>
      <dgm:t>
        <a:bodyPr/>
        <a:lstStyle/>
        <a:p>
          <a:endParaRPr lang="en-US"/>
        </a:p>
      </dgm:t>
    </dgm:pt>
    <dgm:pt modelId="{6D163F9D-E402-4443-AD38-00B729D2DA47}">
      <dgm:prSet phldrT="[Text]" custT="1"/>
      <dgm:spPr>
        <a:solidFill>
          <a:srgbClr val="00B0F0"/>
        </a:solidFill>
      </dgm:spPr>
      <dgm:t>
        <a:bodyPr/>
        <a:lstStyle/>
        <a:p>
          <a:r>
            <a:rPr lang="en-US" sz="2800" dirty="0" err="1">
              <a:latin typeface="Times New Roman" panose="02020603050405020304" pitchFamily="18" charset="0"/>
              <a:cs typeface="Times New Roman" panose="02020603050405020304" pitchFamily="18" charset="0"/>
            </a:rPr>
            <a:t>Tôi</a:t>
          </a:r>
          <a:endParaRPr lang="en-US" sz="2800" dirty="0">
            <a:latin typeface="Times New Roman" panose="02020603050405020304" pitchFamily="18" charset="0"/>
            <a:cs typeface="Times New Roman" panose="02020603050405020304" pitchFamily="18" charset="0"/>
          </a:endParaRPr>
        </a:p>
      </dgm:t>
    </dgm:pt>
    <dgm:pt modelId="{61058A23-3ABF-44A1-BCC2-D2C7CA9C3014}" type="parTrans" cxnId="{36199EAC-7ED7-440F-8882-099072990E5F}">
      <dgm:prSet/>
      <dgm:spPr/>
      <dgm:t>
        <a:bodyPr/>
        <a:lstStyle/>
        <a:p>
          <a:endParaRPr lang="en-US"/>
        </a:p>
      </dgm:t>
    </dgm:pt>
    <dgm:pt modelId="{08DDFC6B-3B90-4BDE-BB4C-5F9A18F0C564}" type="sibTrans" cxnId="{36199EAC-7ED7-440F-8882-099072990E5F}">
      <dgm:prSet/>
      <dgm:spPr/>
      <dgm:t>
        <a:bodyPr/>
        <a:lstStyle/>
        <a:p>
          <a:endParaRPr lang="en-US"/>
        </a:p>
      </dgm:t>
    </dgm:pt>
    <dgm:pt modelId="{C8A6524F-EB93-4FF4-A481-98F1C3390B7F}">
      <dgm:prSet phldrT="[Text]" custT="1"/>
      <dgm:spPr>
        <a:solidFill>
          <a:srgbClr val="00B0F0"/>
        </a:solidFill>
      </dgm:spPr>
      <dgm:t>
        <a:bodyPr/>
        <a:lstStyle/>
        <a:p>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endParaRPr lang="en-US" sz="2800" dirty="0">
            <a:latin typeface="Times New Roman" panose="02020603050405020304" pitchFamily="18" charset="0"/>
            <a:cs typeface="Times New Roman" panose="02020603050405020304" pitchFamily="18" charset="0"/>
          </a:endParaRPr>
        </a:p>
      </dgm:t>
    </dgm:pt>
    <dgm:pt modelId="{3F286DDC-0895-4769-8AB5-37367051697D}" type="parTrans" cxnId="{A3B47D1B-1A11-411C-BD40-7E28DCFB7DE5}">
      <dgm:prSet/>
      <dgm:spPr/>
      <dgm:t>
        <a:bodyPr/>
        <a:lstStyle/>
        <a:p>
          <a:endParaRPr lang="en-US"/>
        </a:p>
      </dgm:t>
    </dgm:pt>
    <dgm:pt modelId="{05CD2244-D620-4569-A8D9-DADF7823E41B}" type="sibTrans" cxnId="{A3B47D1B-1A11-411C-BD40-7E28DCFB7DE5}">
      <dgm:prSet/>
      <dgm:spPr/>
      <dgm:t>
        <a:bodyPr/>
        <a:lstStyle/>
        <a:p>
          <a:endParaRPr lang="en-US"/>
        </a:p>
      </dgm:t>
    </dgm:pt>
    <dgm:pt modelId="{55C48886-75C4-455A-8B64-DEA49A06FD1E}">
      <dgm:prSet phldrT="[Text]" custT="1"/>
      <dgm:spPr>
        <a:solidFill>
          <a:srgbClr val="00B0F0"/>
        </a:solidFill>
      </dgm:spPr>
      <dgm:t>
        <a:bodyPr/>
        <a:lstStyle/>
        <a:p>
          <a:r>
            <a:rPr lang="en-US" sz="2800" dirty="0" err="1">
              <a:latin typeface="Times New Roman" panose="02020603050405020304" pitchFamily="18" charset="0"/>
              <a:cs typeface="Times New Roman" panose="02020603050405020304" pitchFamily="18" charset="0"/>
            </a:rPr>
            <a:t>Phụ</a:t>
          </a:r>
          <a:endParaRPr lang="en-US" sz="2800" dirty="0">
            <a:latin typeface="Times New Roman" panose="02020603050405020304" pitchFamily="18" charset="0"/>
            <a:cs typeface="Times New Roman" panose="02020603050405020304" pitchFamily="18" charset="0"/>
          </a:endParaRPr>
        </a:p>
      </dgm:t>
    </dgm:pt>
    <dgm:pt modelId="{64AAB437-3937-4E32-9055-2926C844C448}" type="parTrans" cxnId="{2A2B0D7E-4DDB-4A4E-BEAB-3EA99FB03235}">
      <dgm:prSet/>
      <dgm:spPr/>
      <dgm:t>
        <a:bodyPr/>
        <a:lstStyle/>
        <a:p>
          <a:endParaRPr lang="en-US"/>
        </a:p>
      </dgm:t>
    </dgm:pt>
    <dgm:pt modelId="{7F59F67A-3110-4E0B-95FC-166DECE82613}" type="sibTrans" cxnId="{2A2B0D7E-4DDB-4A4E-BEAB-3EA99FB03235}">
      <dgm:prSet/>
      <dgm:spPr/>
      <dgm:t>
        <a:bodyPr/>
        <a:lstStyle/>
        <a:p>
          <a:endParaRPr lang="en-US"/>
        </a:p>
      </dgm:t>
    </dgm:pt>
    <dgm:pt modelId="{8ECACE37-8635-48E7-A985-112802DCDD8C}">
      <dgm:prSet phldrT="[Text]" custT="1"/>
      <dgm:spPr>
        <a:solidFill>
          <a:srgbClr val="00B0F0"/>
        </a:solidFill>
      </dgm:spPr>
      <dgm:t>
        <a:bodyPr/>
        <a:lstStyle/>
        <a:p>
          <a:r>
            <a:rPr lang="en-US" sz="2800" dirty="0" err="1">
              <a:latin typeface="Times New Roman" panose="02020603050405020304" pitchFamily="18" charset="0"/>
              <a:cs typeface="Times New Roman" panose="02020603050405020304" pitchFamily="18" charset="0"/>
            </a:rPr>
            <a:t>Tí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Hùng</a:t>
          </a:r>
          <a:endParaRPr lang="en-US" sz="2800" dirty="0">
            <a:latin typeface="Times New Roman" panose="02020603050405020304" pitchFamily="18" charset="0"/>
            <a:cs typeface="Times New Roman" panose="02020603050405020304" pitchFamily="18" charset="0"/>
          </a:endParaRPr>
        </a:p>
      </dgm:t>
    </dgm:pt>
    <dgm:pt modelId="{22432FDD-33A6-4F43-A512-A5C7D6CCC379}" type="parTrans" cxnId="{698A8937-4D2E-4C4B-90FE-51759006DC6F}">
      <dgm:prSet/>
      <dgm:spPr/>
      <dgm:t>
        <a:bodyPr/>
        <a:lstStyle/>
        <a:p>
          <a:endParaRPr lang="en-US"/>
        </a:p>
      </dgm:t>
    </dgm:pt>
    <dgm:pt modelId="{3320D8A8-3673-4184-813C-8939A2536698}" type="sibTrans" cxnId="{698A8937-4D2E-4C4B-90FE-51759006DC6F}">
      <dgm:prSet/>
      <dgm:spPr/>
      <dgm:t>
        <a:bodyPr/>
        <a:lstStyle/>
        <a:p>
          <a:endParaRPr lang="en-US"/>
        </a:p>
      </dgm:t>
    </dgm:pt>
    <dgm:pt modelId="{5F8761F0-F52C-4C8D-95E6-357E3893099A}" type="pres">
      <dgm:prSet presAssocID="{309F6333-87D6-490D-89F1-62124EACE0DB}" presName="diagram" presStyleCnt="0">
        <dgm:presLayoutVars>
          <dgm:chPref val="1"/>
          <dgm:dir/>
          <dgm:animOne val="branch"/>
          <dgm:animLvl val="lvl"/>
          <dgm:resizeHandles val="exact"/>
        </dgm:presLayoutVars>
      </dgm:prSet>
      <dgm:spPr/>
      <dgm:t>
        <a:bodyPr/>
        <a:lstStyle/>
        <a:p>
          <a:endParaRPr lang="en-US"/>
        </a:p>
      </dgm:t>
    </dgm:pt>
    <dgm:pt modelId="{8B53B464-90B1-4969-9D18-224E061FD868}" type="pres">
      <dgm:prSet presAssocID="{350EBE0B-AA7D-495C-9DA0-82146FFC7771}" presName="root1" presStyleCnt="0"/>
      <dgm:spPr/>
    </dgm:pt>
    <dgm:pt modelId="{382C3FCC-92E0-4390-B9CF-4D3FD7D154D5}" type="pres">
      <dgm:prSet presAssocID="{350EBE0B-AA7D-495C-9DA0-82146FFC7771}" presName="LevelOneTextNode" presStyleLbl="node0" presStyleIdx="0" presStyleCnt="1">
        <dgm:presLayoutVars>
          <dgm:chPref val="3"/>
        </dgm:presLayoutVars>
      </dgm:prSet>
      <dgm:spPr/>
      <dgm:t>
        <a:bodyPr/>
        <a:lstStyle/>
        <a:p>
          <a:endParaRPr lang="en-US"/>
        </a:p>
      </dgm:t>
    </dgm:pt>
    <dgm:pt modelId="{C5D56747-B18C-4D80-936A-363B567BC431}" type="pres">
      <dgm:prSet presAssocID="{350EBE0B-AA7D-495C-9DA0-82146FFC7771}" presName="level2hierChild" presStyleCnt="0"/>
      <dgm:spPr/>
    </dgm:pt>
    <dgm:pt modelId="{610CF16A-B8A9-4A21-9DBF-8D854D032A3F}" type="pres">
      <dgm:prSet presAssocID="{9C74ADF9-2DD9-46AC-A125-AC1DC4C7D507}" presName="conn2-1" presStyleLbl="parChTrans1D2" presStyleIdx="0" presStyleCnt="2"/>
      <dgm:spPr/>
      <dgm:t>
        <a:bodyPr/>
        <a:lstStyle/>
        <a:p>
          <a:endParaRPr lang="en-US"/>
        </a:p>
      </dgm:t>
    </dgm:pt>
    <dgm:pt modelId="{36F53F5C-17A9-4647-96B1-98E4344BE71E}" type="pres">
      <dgm:prSet presAssocID="{9C74ADF9-2DD9-46AC-A125-AC1DC4C7D507}" presName="connTx" presStyleLbl="parChTrans1D2" presStyleIdx="0" presStyleCnt="2"/>
      <dgm:spPr/>
      <dgm:t>
        <a:bodyPr/>
        <a:lstStyle/>
        <a:p>
          <a:endParaRPr lang="en-US"/>
        </a:p>
      </dgm:t>
    </dgm:pt>
    <dgm:pt modelId="{EBB56E42-C08A-469C-8FD6-18C29284AB97}" type="pres">
      <dgm:prSet presAssocID="{3CFDA786-D5BC-4423-A8B5-653143F9620E}" presName="root2" presStyleCnt="0"/>
      <dgm:spPr/>
    </dgm:pt>
    <dgm:pt modelId="{B741F47C-0EFC-430D-B096-0ABC00C302A4}" type="pres">
      <dgm:prSet presAssocID="{3CFDA786-D5BC-4423-A8B5-653143F9620E}" presName="LevelTwoTextNode" presStyleLbl="node2" presStyleIdx="0" presStyleCnt="2">
        <dgm:presLayoutVars>
          <dgm:chPref val="3"/>
        </dgm:presLayoutVars>
      </dgm:prSet>
      <dgm:spPr/>
      <dgm:t>
        <a:bodyPr/>
        <a:lstStyle/>
        <a:p>
          <a:endParaRPr lang="en-US"/>
        </a:p>
      </dgm:t>
    </dgm:pt>
    <dgm:pt modelId="{F5602DC0-9109-4F7B-A7BB-60F6A8DF5C38}" type="pres">
      <dgm:prSet presAssocID="{3CFDA786-D5BC-4423-A8B5-653143F9620E}" presName="level3hierChild" presStyleCnt="0"/>
      <dgm:spPr/>
    </dgm:pt>
    <dgm:pt modelId="{29403453-C18F-4EF6-9E5B-DE982CF4C8AC}" type="pres">
      <dgm:prSet presAssocID="{61058A23-3ABF-44A1-BCC2-D2C7CA9C3014}" presName="conn2-1" presStyleLbl="parChTrans1D3" presStyleIdx="0" presStyleCnt="3"/>
      <dgm:spPr/>
      <dgm:t>
        <a:bodyPr/>
        <a:lstStyle/>
        <a:p>
          <a:endParaRPr lang="en-US"/>
        </a:p>
      </dgm:t>
    </dgm:pt>
    <dgm:pt modelId="{FA9AB8F4-B890-4BB0-9A3F-374E4D02E0C5}" type="pres">
      <dgm:prSet presAssocID="{61058A23-3ABF-44A1-BCC2-D2C7CA9C3014}" presName="connTx" presStyleLbl="parChTrans1D3" presStyleIdx="0" presStyleCnt="3"/>
      <dgm:spPr/>
      <dgm:t>
        <a:bodyPr/>
        <a:lstStyle/>
        <a:p>
          <a:endParaRPr lang="en-US"/>
        </a:p>
      </dgm:t>
    </dgm:pt>
    <dgm:pt modelId="{FB407917-8D8E-4F5C-B618-6EEE6FD0630A}" type="pres">
      <dgm:prSet presAssocID="{6D163F9D-E402-4443-AD38-00B729D2DA47}" presName="root2" presStyleCnt="0"/>
      <dgm:spPr/>
    </dgm:pt>
    <dgm:pt modelId="{DF22C657-F08C-4462-8145-19D56803EC86}" type="pres">
      <dgm:prSet presAssocID="{6D163F9D-E402-4443-AD38-00B729D2DA47}" presName="LevelTwoTextNode" presStyleLbl="node3" presStyleIdx="0" presStyleCnt="3">
        <dgm:presLayoutVars>
          <dgm:chPref val="3"/>
        </dgm:presLayoutVars>
      </dgm:prSet>
      <dgm:spPr/>
      <dgm:t>
        <a:bodyPr/>
        <a:lstStyle/>
        <a:p>
          <a:endParaRPr lang="en-US"/>
        </a:p>
      </dgm:t>
    </dgm:pt>
    <dgm:pt modelId="{72C01279-DB8C-4250-B195-E630B5BF386C}" type="pres">
      <dgm:prSet presAssocID="{6D163F9D-E402-4443-AD38-00B729D2DA47}" presName="level3hierChild" presStyleCnt="0"/>
      <dgm:spPr/>
    </dgm:pt>
    <dgm:pt modelId="{338B575B-A088-4807-AAE6-020FF89F1065}" type="pres">
      <dgm:prSet presAssocID="{3F286DDC-0895-4769-8AB5-37367051697D}" presName="conn2-1" presStyleLbl="parChTrans1D3" presStyleIdx="1" presStyleCnt="3"/>
      <dgm:spPr/>
      <dgm:t>
        <a:bodyPr/>
        <a:lstStyle/>
        <a:p>
          <a:endParaRPr lang="en-US"/>
        </a:p>
      </dgm:t>
    </dgm:pt>
    <dgm:pt modelId="{E29E9294-595E-4AF6-9352-91D9A3320FCA}" type="pres">
      <dgm:prSet presAssocID="{3F286DDC-0895-4769-8AB5-37367051697D}" presName="connTx" presStyleLbl="parChTrans1D3" presStyleIdx="1" presStyleCnt="3"/>
      <dgm:spPr/>
      <dgm:t>
        <a:bodyPr/>
        <a:lstStyle/>
        <a:p>
          <a:endParaRPr lang="en-US"/>
        </a:p>
      </dgm:t>
    </dgm:pt>
    <dgm:pt modelId="{F60C9B83-7281-4FD6-BB50-9572F723B2E8}" type="pres">
      <dgm:prSet presAssocID="{C8A6524F-EB93-4FF4-A481-98F1C3390B7F}" presName="root2" presStyleCnt="0"/>
      <dgm:spPr/>
    </dgm:pt>
    <dgm:pt modelId="{68AFFAA6-0A6D-4F33-9A2C-6CF20ACD2EB9}" type="pres">
      <dgm:prSet presAssocID="{C8A6524F-EB93-4FF4-A481-98F1C3390B7F}" presName="LevelTwoTextNode" presStyleLbl="node3" presStyleIdx="1" presStyleCnt="3">
        <dgm:presLayoutVars>
          <dgm:chPref val="3"/>
        </dgm:presLayoutVars>
      </dgm:prSet>
      <dgm:spPr/>
      <dgm:t>
        <a:bodyPr/>
        <a:lstStyle/>
        <a:p>
          <a:endParaRPr lang="en-US"/>
        </a:p>
      </dgm:t>
    </dgm:pt>
    <dgm:pt modelId="{C947A25B-841C-4C6C-AD28-5E2CDF8E544F}" type="pres">
      <dgm:prSet presAssocID="{C8A6524F-EB93-4FF4-A481-98F1C3390B7F}" presName="level3hierChild" presStyleCnt="0"/>
      <dgm:spPr/>
    </dgm:pt>
    <dgm:pt modelId="{834B83E6-23AE-4775-827F-14953F2ED5FE}" type="pres">
      <dgm:prSet presAssocID="{64AAB437-3937-4E32-9055-2926C844C448}" presName="conn2-1" presStyleLbl="parChTrans1D2" presStyleIdx="1" presStyleCnt="2"/>
      <dgm:spPr/>
      <dgm:t>
        <a:bodyPr/>
        <a:lstStyle/>
        <a:p>
          <a:endParaRPr lang="en-US"/>
        </a:p>
      </dgm:t>
    </dgm:pt>
    <dgm:pt modelId="{9B35375A-55C1-4DC8-83AD-EDA5470D5019}" type="pres">
      <dgm:prSet presAssocID="{64AAB437-3937-4E32-9055-2926C844C448}" presName="connTx" presStyleLbl="parChTrans1D2" presStyleIdx="1" presStyleCnt="2"/>
      <dgm:spPr/>
      <dgm:t>
        <a:bodyPr/>
        <a:lstStyle/>
        <a:p>
          <a:endParaRPr lang="en-US"/>
        </a:p>
      </dgm:t>
    </dgm:pt>
    <dgm:pt modelId="{E9B48698-EBAD-483B-8CF3-1C4552CA0777}" type="pres">
      <dgm:prSet presAssocID="{55C48886-75C4-455A-8B64-DEA49A06FD1E}" presName="root2" presStyleCnt="0"/>
      <dgm:spPr/>
    </dgm:pt>
    <dgm:pt modelId="{66AB8D73-ABC3-4C9D-99BA-C2FD3058CE94}" type="pres">
      <dgm:prSet presAssocID="{55C48886-75C4-455A-8B64-DEA49A06FD1E}" presName="LevelTwoTextNode" presStyleLbl="node2" presStyleIdx="1" presStyleCnt="2">
        <dgm:presLayoutVars>
          <dgm:chPref val="3"/>
        </dgm:presLayoutVars>
      </dgm:prSet>
      <dgm:spPr/>
      <dgm:t>
        <a:bodyPr/>
        <a:lstStyle/>
        <a:p>
          <a:endParaRPr lang="en-US"/>
        </a:p>
      </dgm:t>
    </dgm:pt>
    <dgm:pt modelId="{5E7944B7-BEB2-43A2-A9F9-EBF3167A93E1}" type="pres">
      <dgm:prSet presAssocID="{55C48886-75C4-455A-8B64-DEA49A06FD1E}" presName="level3hierChild" presStyleCnt="0"/>
      <dgm:spPr/>
    </dgm:pt>
    <dgm:pt modelId="{C932FBA9-A38C-439E-ABFA-489930712595}" type="pres">
      <dgm:prSet presAssocID="{22432FDD-33A6-4F43-A512-A5C7D6CCC379}" presName="conn2-1" presStyleLbl="parChTrans1D3" presStyleIdx="2" presStyleCnt="3"/>
      <dgm:spPr/>
      <dgm:t>
        <a:bodyPr/>
        <a:lstStyle/>
        <a:p>
          <a:endParaRPr lang="en-US"/>
        </a:p>
      </dgm:t>
    </dgm:pt>
    <dgm:pt modelId="{4320BEDC-69A3-4FA2-B21D-89691033A849}" type="pres">
      <dgm:prSet presAssocID="{22432FDD-33A6-4F43-A512-A5C7D6CCC379}" presName="connTx" presStyleLbl="parChTrans1D3" presStyleIdx="2" presStyleCnt="3"/>
      <dgm:spPr/>
      <dgm:t>
        <a:bodyPr/>
        <a:lstStyle/>
        <a:p>
          <a:endParaRPr lang="en-US"/>
        </a:p>
      </dgm:t>
    </dgm:pt>
    <dgm:pt modelId="{C23BCB89-483A-42F8-A45D-B38A558040F0}" type="pres">
      <dgm:prSet presAssocID="{8ECACE37-8635-48E7-A985-112802DCDD8C}" presName="root2" presStyleCnt="0"/>
      <dgm:spPr/>
    </dgm:pt>
    <dgm:pt modelId="{AB3D1A36-76FF-406A-927D-A5E017670220}" type="pres">
      <dgm:prSet presAssocID="{8ECACE37-8635-48E7-A985-112802DCDD8C}" presName="LevelTwoTextNode" presStyleLbl="node3" presStyleIdx="2" presStyleCnt="3">
        <dgm:presLayoutVars>
          <dgm:chPref val="3"/>
        </dgm:presLayoutVars>
      </dgm:prSet>
      <dgm:spPr/>
      <dgm:t>
        <a:bodyPr/>
        <a:lstStyle/>
        <a:p>
          <a:endParaRPr lang="en-US"/>
        </a:p>
      </dgm:t>
    </dgm:pt>
    <dgm:pt modelId="{DF122F17-182E-428B-ADFF-45347E0155DC}" type="pres">
      <dgm:prSet presAssocID="{8ECACE37-8635-48E7-A985-112802DCDD8C}" presName="level3hierChild" presStyleCnt="0"/>
      <dgm:spPr/>
    </dgm:pt>
  </dgm:ptLst>
  <dgm:cxnLst>
    <dgm:cxn modelId="{725E14C8-5659-4A2B-9FD0-3D4340B906CA}" type="presOf" srcId="{6D163F9D-E402-4443-AD38-00B729D2DA47}" destId="{DF22C657-F08C-4462-8145-19D56803EC86}" srcOrd="0" destOrd="0" presId="urn:microsoft.com/office/officeart/2005/8/layout/hierarchy2"/>
    <dgm:cxn modelId="{D4909879-B963-4953-8581-E389B853267F}" type="presOf" srcId="{3F286DDC-0895-4769-8AB5-37367051697D}" destId="{E29E9294-595E-4AF6-9352-91D9A3320FCA}" srcOrd="1" destOrd="0" presId="urn:microsoft.com/office/officeart/2005/8/layout/hierarchy2"/>
    <dgm:cxn modelId="{62A9BF0D-6E2D-4950-BBB0-014F51D30A9D}" type="presOf" srcId="{9C74ADF9-2DD9-46AC-A125-AC1DC4C7D507}" destId="{36F53F5C-17A9-4647-96B1-98E4344BE71E}" srcOrd="1" destOrd="0" presId="urn:microsoft.com/office/officeart/2005/8/layout/hierarchy2"/>
    <dgm:cxn modelId="{2499F6E4-93D9-4CA6-B208-7E981D0406C5}" type="presOf" srcId="{350EBE0B-AA7D-495C-9DA0-82146FFC7771}" destId="{382C3FCC-92E0-4390-B9CF-4D3FD7D154D5}" srcOrd="0" destOrd="0" presId="urn:microsoft.com/office/officeart/2005/8/layout/hierarchy2"/>
    <dgm:cxn modelId="{AEA27367-B37C-4ED3-8708-33E34CFCA1BC}" type="presOf" srcId="{C8A6524F-EB93-4FF4-A481-98F1C3390B7F}" destId="{68AFFAA6-0A6D-4F33-9A2C-6CF20ACD2EB9}" srcOrd="0" destOrd="0" presId="urn:microsoft.com/office/officeart/2005/8/layout/hierarchy2"/>
    <dgm:cxn modelId="{95949045-F648-4B79-A03F-92986182400F}" type="presOf" srcId="{9C74ADF9-2DD9-46AC-A125-AC1DC4C7D507}" destId="{610CF16A-B8A9-4A21-9DBF-8D854D032A3F}" srcOrd="0" destOrd="0" presId="urn:microsoft.com/office/officeart/2005/8/layout/hierarchy2"/>
    <dgm:cxn modelId="{01A918C1-D646-4A7B-BAF7-A66BCB3CCDDA}" type="presOf" srcId="{61058A23-3ABF-44A1-BCC2-D2C7CA9C3014}" destId="{29403453-C18F-4EF6-9E5B-DE982CF4C8AC}" srcOrd="0" destOrd="0" presId="urn:microsoft.com/office/officeart/2005/8/layout/hierarchy2"/>
    <dgm:cxn modelId="{9B7ADD73-AB5F-458E-BE08-4D4F6CD17A2D}" type="presOf" srcId="{64AAB437-3937-4E32-9055-2926C844C448}" destId="{834B83E6-23AE-4775-827F-14953F2ED5FE}" srcOrd="0" destOrd="0" presId="urn:microsoft.com/office/officeart/2005/8/layout/hierarchy2"/>
    <dgm:cxn modelId="{36199EAC-7ED7-440F-8882-099072990E5F}" srcId="{3CFDA786-D5BC-4423-A8B5-653143F9620E}" destId="{6D163F9D-E402-4443-AD38-00B729D2DA47}" srcOrd="0" destOrd="0" parTransId="{61058A23-3ABF-44A1-BCC2-D2C7CA9C3014}" sibTransId="{08DDFC6B-3B90-4BDE-BB4C-5F9A18F0C564}"/>
    <dgm:cxn modelId="{DD115FF9-BF07-4B9E-BE5F-991FCD60D826}" type="presOf" srcId="{309F6333-87D6-490D-89F1-62124EACE0DB}" destId="{5F8761F0-F52C-4C8D-95E6-357E3893099A}" srcOrd="0" destOrd="0" presId="urn:microsoft.com/office/officeart/2005/8/layout/hierarchy2"/>
    <dgm:cxn modelId="{D7833F47-63EF-4CC1-80BC-DFA331B3217B}" type="presOf" srcId="{64AAB437-3937-4E32-9055-2926C844C448}" destId="{9B35375A-55C1-4DC8-83AD-EDA5470D5019}" srcOrd="1" destOrd="0" presId="urn:microsoft.com/office/officeart/2005/8/layout/hierarchy2"/>
    <dgm:cxn modelId="{698A8937-4D2E-4C4B-90FE-51759006DC6F}" srcId="{55C48886-75C4-455A-8B64-DEA49A06FD1E}" destId="{8ECACE37-8635-48E7-A985-112802DCDD8C}" srcOrd="0" destOrd="0" parTransId="{22432FDD-33A6-4F43-A512-A5C7D6CCC379}" sibTransId="{3320D8A8-3673-4184-813C-8939A2536698}"/>
    <dgm:cxn modelId="{06ECF8EC-BE2D-4471-A2C2-95ADC6D1487B}" type="presOf" srcId="{55C48886-75C4-455A-8B64-DEA49A06FD1E}" destId="{66AB8D73-ABC3-4C9D-99BA-C2FD3058CE94}" srcOrd="0" destOrd="0" presId="urn:microsoft.com/office/officeart/2005/8/layout/hierarchy2"/>
    <dgm:cxn modelId="{12090FA0-94B0-4BBD-9D9F-07754921308A}" type="presOf" srcId="{61058A23-3ABF-44A1-BCC2-D2C7CA9C3014}" destId="{FA9AB8F4-B890-4BB0-9A3F-374E4D02E0C5}" srcOrd="1" destOrd="0" presId="urn:microsoft.com/office/officeart/2005/8/layout/hierarchy2"/>
    <dgm:cxn modelId="{D34B672F-0113-4013-BC74-24F3AF14419F}" type="presOf" srcId="{22432FDD-33A6-4F43-A512-A5C7D6CCC379}" destId="{4320BEDC-69A3-4FA2-B21D-89691033A849}" srcOrd="1" destOrd="0" presId="urn:microsoft.com/office/officeart/2005/8/layout/hierarchy2"/>
    <dgm:cxn modelId="{FD34DC68-AADC-4F18-8C8F-A1B4591DB907}" type="presOf" srcId="{22432FDD-33A6-4F43-A512-A5C7D6CCC379}" destId="{C932FBA9-A38C-439E-ABFA-489930712595}" srcOrd="0" destOrd="0" presId="urn:microsoft.com/office/officeart/2005/8/layout/hierarchy2"/>
    <dgm:cxn modelId="{A874B7B9-1203-4F4D-9815-DC79BEC4E521}" srcId="{309F6333-87D6-490D-89F1-62124EACE0DB}" destId="{350EBE0B-AA7D-495C-9DA0-82146FFC7771}" srcOrd="0" destOrd="0" parTransId="{4AC4C937-F381-4583-ACB9-4876F613623F}" sibTransId="{582B13F4-824E-4ABF-B49C-938D8CEBFEA1}"/>
    <dgm:cxn modelId="{55C492F5-AA11-489A-A31A-8504CBD1D2EC}" type="presOf" srcId="{3F286DDC-0895-4769-8AB5-37367051697D}" destId="{338B575B-A088-4807-AAE6-020FF89F1065}" srcOrd="0" destOrd="0" presId="urn:microsoft.com/office/officeart/2005/8/layout/hierarchy2"/>
    <dgm:cxn modelId="{40631B85-CA19-4A2A-A33B-21AB484E217A}" type="presOf" srcId="{8ECACE37-8635-48E7-A985-112802DCDD8C}" destId="{AB3D1A36-76FF-406A-927D-A5E017670220}" srcOrd="0" destOrd="0" presId="urn:microsoft.com/office/officeart/2005/8/layout/hierarchy2"/>
    <dgm:cxn modelId="{0197FDA4-F93D-4ADA-927C-25BF88AE2911}" srcId="{350EBE0B-AA7D-495C-9DA0-82146FFC7771}" destId="{3CFDA786-D5BC-4423-A8B5-653143F9620E}" srcOrd="0" destOrd="0" parTransId="{9C74ADF9-2DD9-46AC-A125-AC1DC4C7D507}" sibTransId="{E7AA05B2-5050-43C5-8C84-F9835EA2A98F}"/>
    <dgm:cxn modelId="{2A2B0D7E-4DDB-4A4E-BEAB-3EA99FB03235}" srcId="{350EBE0B-AA7D-495C-9DA0-82146FFC7771}" destId="{55C48886-75C4-455A-8B64-DEA49A06FD1E}" srcOrd="1" destOrd="0" parTransId="{64AAB437-3937-4E32-9055-2926C844C448}" sibTransId="{7F59F67A-3110-4E0B-95FC-166DECE82613}"/>
    <dgm:cxn modelId="{A3B47D1B-1A11-411C-BD40-7E28DCFB7DE5}" srcId="{3CFDA786-D5BC-4423-A8B5-653143F9620E}" destId="{C8A6524F-EB93-4FF4-A481-98F1C3390B7F}" srcOrd="1" destOrd="0" parTransId="{3F286DDC-0895-4769-8AB5-37367051697D}" sibTransId="{05CD2244-D620-4569-A8D9-DADF7823E41B}"/>
    <dgm:cxn modelId="{4A36FBE1-BADE-491D-B689-9B91E0494602}" type="presOf" srcId="{3CFDA786-D5BC-4423-A8B5-653143F9620E}" destId="{B741F47C-0EFC-430D-B096-0ABC00C302A4}" srcOrd="0" destOrd="0" presId="urn:microsoft.com/office/officeart/2005/8/layout/hierarchy2"/>
    <dgm:cxn modelId="{99B64C58-38FB-47A8-9635-F87572E489CF}" type="presParOf" srcId="{5F8761F0-F52C-4C8D-95E6-357E3893099A}" destId="{8B53B464-90B1-4969-9D18-224E061FD868}" srcOrd="0" destOrd="0" presId="urn:microsoft.com/office/officeart/2005/8/layout/hierarchy2"/>
    <dgm:cxn modelId="{66280179-96C8-47BF-9C82-391D4FE1C6B9}" type="presParOf" srcId="{8B53B464-90B1-4969-9D18-224E061FD868}" destId="{382C3FCC-92E0-4390-B9CF-4D3FD7D154D5}" srcOrd="0" destOrd="0" presId="urn:microsoft.com/office/officeart/2005/8/layout/hierarchy2"/>
    <dgm:cxn modelId="{33FA0406-20C2-45B3-9A1C-4C1641A00CC0}" type="presParOf" srcId="{8B53B464-90B1-4969-9D18-224E061FD868}" destId="{C5D56747-B18C-4D80-936A-363B567BC431}" srcOrd="1" destOrd="0" presId="urn:microsoft.com/office/officeart/2005/8/layout/hierarchy2"/>
    <dgm:cxn modelId="{00322C40-A790-44DB-A962-704B68F99869}" type="presParOf" srcId="{C5D56747-B18C-4D80-936A-363B567BC431}" destId="{610CF16A-B8A9-4A21-9DBF-8D854D032A3F}" srcOrd="0" destOrd="0" presId="urn:microsoft.com/office/officeart/2005/8/layout/hierarchy2"/>
    <dgm:cxn modelId="{43C30C05-ED33-4BBA-91BB-37FD64B90F1C}" type="presParOf" srcId="{610CF16A-B8A9-4A21-9DBF-8D854D032A3F}" destId="{36F53F5C-17A9-4647-96B1-98E4344BE71E}" srcOrd="0" destOrd="0" presId="urn:microsoft.com/office/officeart/2005/8/layout/hierarchy2"/>
    <dgm:cxn modelId="{F01D0D23-6CE9-44AB-9309-FB45402CFDB1}" type="presParOf" srcId="{C5D56747-B18C-4D80-936A-363B567BC431}" destId="{EBB56E42-C08A-469C-8FD6-18C29284AB97}" srcOrd="1" destOrd="0" presId="urn:microsoft.com/office/officeart/2005/8/layout/hierarchy2"/>
    <dgm:cxn modelId="{7E3F3573-A653-4000-B824-D02FED01A6BB}" type="presParOf" srcId="{EBB56E42-C08A-469C-8FD6-18C29284AB97}" destId="{B741F47C-0EFC-430D-B096-0ABC00C302A4}" srcOrd="0" destOrd="0" presId="urn:microsoft.com/office/officeart/2005/8/layout/hierarchy2"/>
    <dgm:cxn modelId="{4FCBFC2F-7328-483C-9579-4C261C3FCCF2}" type="presParOf" srcId="{EBB56E42-C08A-469C-8FD6-18C29284AB97}" destId="{F5602DC0-9109-4F7B-A7BB-60F6A8DF5C38}" srcOrd="1" destOrd="0" presId="urn:microsoft.com/office/officeart/2005/8/layout/hierarchy2"/>
    <dgm:cxn modelId="{CED89C4E-30D6-4334-A02B-0487A7A3300C}" type="presParOf" srcId="{F5602DC0-9109-4F7B-A7BB-60F6A8DF5C38}" destId="{29403453-C18F-4EF6-9E5B-DE982CF4C8AC}" srcOrd="0" destOrd="0" presId="urn:microsoft.com/office/officeart/2005/8/layout/hierarchy2"/>
    <dgm:cxn modelId="{71532033-5055-4928-9AD5-617D3D8E9EEB}" type="presParOf" srcId="{29403453-C18F-4EF6-9E5B-DE982CF4C8AC}" destId="{FA9AB8F4-B890-4BB0-9A3F-374E4D02E0C5}" srcOrd="0" destOrd="0" presId="urn:microsoft.com/office/officeart/2005/8/layout/hierarchy2"/>
    <dgm:cxn modelId="{F9F000B6-22A9-437F-8935-62EF88580815}" type="presParOf" srcId="{F5602DC0-9109-4F7B-A7BB-60F6A8DF5C38}" destId="{FB407917-8D8E-4F5C-B618-6EEE6FD0630A}" srcOrd="1" destOrd="0" presId="urn:microsoft.com/office/officeart/2005/8/layout/hierarchy2"/>
    <dgm:cxn modelId="{98C9A516-77F9-42FA-877E-23B2C7029816}" type="presParOf" srcId="{FB407917-8D8E-4F5C-B618-6EEE6FD0630A}" destId="{DF22C657-F08C-4462-8145-19D56803EC86}" srcOrd="0" destOrd="0" presId="urn:microsoft.com/office/officeart/2005/8/layout/hierarchy2"/>
    <dgm:cxn modelId="{652ED283-21E5-4343-97CD-9A038450348E}" type="presParOf" srcId="{FB407917-8D8E-4F5C-B618-6EEE6FD0630A}" destId="{72C01279-DB8C-4250-B195-E630B5BF386C}" srcOrd="1" destOrd="0" presId="urn:microsoft.com/office/officeart/2005/8/layout/hierarchy2"/>
    <dgm:cxn modelId="{A65ACF1F-A065-4069-B11E-C59CD44206BB}" type="presParOf" srcId="{F5602DC0-9109-4F7B-A7BB-60F6A8DF5C38}" destId="{338B575B-A088-4807-AAE6-020FF89F1065}" srcOrd="2" destOrd="0" presId="urn:microsoft.com/office/officeart/2005/8/layout/hierarchy2"/>
    <dgm:cxn modelId="{53A65A2F-A1ED-40C0-8322-74D38D12CFD7}" type="presParOf" srcId="{338B575B-A088-4807-AAE6-020FF89F1065}" destId="{E29E9294-595E-4AF6-9352-91D9A3320FCA}" srcOrd="0" destOrd="0" presId="urn:microsoft.com/office/officeart/2005/8/layout/hierarchy2"/>
    <dgm:cxn modelId="{43BF49A0-EEC9-4D5B-A43D-697F2FAD7D59}" type="presParOf" srcId="{F5602DC0-9109-4F7B-A7BB-60F6A8DF5C38}" destId="{F60C9B83-7281-4FD6-BB50-9572F723B2E8}" srcOrd="3" destOrd="0" presId="urn:microsoft.com/office/officeart/2005/8/layout/hierarchy2"/>
    <dgm:cxn modelId="{1965ED0A-55BB-4236-A79E-6C08B0C20725}" type="presParOf" srcId="{F60C9B83-7281-4FD6-BB50-9572F723B2E8}" destId="{68AFFAA6-0A6D-4F33-9A2C-6CF20ACD2EB9}" srcOrd="0" destOrd="0" presId="urn:microsoft.com/office/officeart/2005/8/layout/hierarchy2"/>
    <dgm:cxn modelId="{43EE3C9F-D590-442E-B916-FEEF92F56AE7}" type="presParOf" srcId="{F60C9B83-7281-4FD6-BB50-9572F723B2E8}" destId="{C947A25B-841C-4C6C-AD28-5E2CDF8E544F}" srcOrd="1" destOrd="0" presId="urn:microsoft.com/office/officeart/2005/8/layout/hierarchy2"/>
    <dgm:cxn modelId="{8E7F29A4-3CBE-4007-8E0A-5DC0C738413D}" type="presParOf" srcId="{C5D56747-B18C-4D80-936A-363B567BC431}" destId="{834B83E6-23AE-4775-827F-14953F2ED5FE}" srcOrd="2" destOrd="0" presId="urn:microsoft.com/office/officeart/2005/8/layout/hierarchy2"/>
    <dgm:cxn modelId="{7413D09F-E53D-45C0-B7EF-A36E236B006A}" type="presParOf" srcId="{834B83E6-23AE-4775-827F-14953F2ED5FE}" destId="{9B35375A-55C1-4DC8-83AD-EDA5470D5019}" srcOrd="0" destOrd="0" presId="urn:microsoft.com/office/officeart/2005/8/layout/hierarchy2"/>
    <dgm:cxn modelId="{8B02BC6C-0FF0-491A-855A-D761BC6D6A90}" type="presParOf" srcId="{C5D56747-B18C-4D80-936A-363B567BC431}" destId="{E9B48698-EBAD-483B-8CF3-1C4552CA0777}" srcOrd="3" destOrd="0" presId="urn:microsoft.com/office/officeart/2005/8/layout/hierarchy2"/>
    <dgm:cxn modelId="{F1430658-BCB6-495C-A3B3-BB8D520FDCA4}" type="presParOf" srcId="{E9B48698-EBAD-483B-8CF3-1C4552CA0777}" destId="{66AB8D73-ABC3-4C9D-99BA-C2FD3058CE94}" srcOrd="0" destOrd="0" presId="urn:microsoft.com/office/officeart/2005/8/layout/hierarchy2"/>
    <dgm:cxn modelId="{EB5580E6-CE1E-45CD-A5E1-2D3A66B00043}" type="presParOf" srcId="{E9B48698-EBAD-483B-8CF3-1C4552CA0777}" destId="{5E7944B7-BEB2-43A2-A9F9-EBF3167A93E1}" srcOrd="1" destOrd="0" presId="urn:microsoft.com/office/officeart/2005/8/layout/hierarchy2"/>
    <dgm:cxn modelId="{EF69D4D3-F13C-496F-BD74-8F08F4F18203}" type="presParOf" srcId="{5E7944B7-BEB2-43A2-A9F9-EBF3167A93E1}" destId="{C932FBA9-A38C-439E-ABFA-489930712595}" srcOrd="0" destOrd="0" presId="urn:microsoft.com/office/officeart/2005/8/layout/hierarchy2"/>
    <dgm:cxn modelId="{8F7EBCB4-D39C-445D-AB59-F3FEE6E98261}" type="presParOf" srcId="{C932FBA9-A38C-439E-ABFA-489930712595}" destId="{4320BEDC-69A3-4FA2-B21D-89691033A849}" srcOrd="0" destOrd="0" presId="urn:microsoft.com/office/officeart/2005/8/layout/hierarchy2"/>
    <dgm:cxn modelId="{3B21DA31-BE90-4D02-884A-6DACCAC231B4}" type="presParOf" srcId="{5E7944B7-BEB2-43A2-A9F9-EBF3167A93E1}" destId="{C23BCB89-483A-42F8-A45D-B38A558040F0}" srcOrd="1" destOrd="0" presId="urn:microsoft.com/office/officeart/2005/8/layout/hierarchy2"/>
    <dgm:cxn modelId="{50192008-CCE2-4960-94B2-E5BAEB566C07}" type="presParOf" srcId="{C23BCB89-483A-42F8-A45D-B38A558040F0}" destId="{AB3D1A36-76FF-406A-927D-A5E017670220}" srcOrd="0" destOrd="0" presId="urn:microsoft.com/office/officeart/2005/8/layout/hierarchy2"/>
    <dgm:cxn modelId="{65754DD8-2B6F-45F5-AAEA-E7982945B7AD}" type="presParOf" srcId="{C23BCB89-483A-42F8-A45D-B38A558040F0}" destId="{DF122F17-182E-428B-ADFF-45347E0155DC}" srcOrd="1" destOrd="0" presId="urn:microsoft.com/office/officeart/2005/8/layout/hierarchy2"/>
  </dgm:cxnLst>
  <dgm:bg>
    <a:solidFill>
      <a:schemeClr val="bg1"/>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2C3FCC-92E0-4390-B9CF-4D3FD7D154D5}">
      <dsp:nvSpPr>
        <dsp:cNvPr id="0" name=""/>
        <dsp:cNvSpPr/>
      </dsp:nvSpPr>
      <dsp:spPr>
        <a:xfrm>
          <a:off x="4562" y="1861807"/>
          <a:ext cx="1601809" cy="800904"/>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Nhân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vật</a:t>
          </a:r>
          <a:endParaRPr lang="en-US" sz="2800" kern="1200" dirty="0">
            <a:latin typeface="Times New Roman" panose="02020603050405020304" pitchFamily="18" charset="0"/>
            <a:cs typeface="Times New Roman" panose="02020603050405020304" pitchFamily="18" charset="0"/>
          </a:endParaRPr>
        </a:p>
      </dsp:txBody>
      <dsp:txXfrm>
        <a:off x="28020" y="1885265"/>
        <a:ext cx="1554893" cy="753988"/>
      </dsp:txXfrm>
    </dsp:sp>
    <dsp:sp modelId="{610CF16A-B8A9-4A21-9DBF-8D854D032A3F}">
      <dsp:nvSpPr>
        <dsp:cNvPr id="0" name=""/>
        <dsp:cNvSpPr/>
      </dsp:nvSpPr>
      <dsp:spPr>
        <a:xfrm rot="18770822">
          <a:off x="1455643" y="1899133"/>
          <a:ext cx="942180" cy="35473"/>
        </a:xfrm>
        <a:custGeom>
          <a:avLst/>
          <a:gdLst/>
          <a:ahLst/>
          <a:cxnLst/>
          <a:rect l="0" t="0" r="0" b="0"/>
          <a:pathLst>
            <a:path>
              <a:moveTo>
                <a:pt x="0" y="17736"/>
              </a:moveTo>
              <a:lnTo>
                <a:pt x="942180" y="1773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903179" y="1893315"/>
        <a:ext cx="47109" cy="47109"/>
      </dsp:txXfrm>
    </dsp:sp>
    <dsp:sp modelId="{B741F47C-0EFC-430D-B096-0ABC00C302A4}">
      <dsp:nvSpPr>
        <dsp:cNvPr id="0" name=""/>
        <dsp:cNvSpPr/>
      </dsp:nvSpPr>
      <dsp:spPr>
        <a:xfrm>
          <a:off x="2247095" y="1171027"/>
          <a:ext cx="1601809" cy="800904"/>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Chính</a:t>
          </a:r>
          <a:endParaRPr lang="en-US" sz="2800" kern="1200" dirty="0">
            <a:latin typeface="Times New Roman" panose="02020603050405020304" pitchFamily="18" charset="0"/>
            <a:cs typeface="Times New Roman" panose="02020603050405020304" pitchFamily="18" charset="0"/>
          </a:endParaRPr>
        </a:p>
      </dsp:txBody>
      <dsp:txXfrm>
        <a:off x="2270553" y="1194485"/>
        <a:ext cx="1554893" cy="753988"/>
      </dsp:txXfrm>
    </dsp:sp>
    <dsp:sp modelId="{29403453-C18F-4EF6-9E5B-DE982CF4C8AC}">
      <dsp:nvSpPr>
        <dsp:cNvPr id="0" name=""/>
        <dsp:cNvSpPr/>
      </dsp:nvSpPr>
      <dsp:spPr>
        <a:xfrm rot="19457599">
          <a:off x="3774739" y="1323483"/>
          <a:ext cx="789053" cy="35473"/>
        </a:xfrm>
        <a:custGeom>
          <a:avLst/>
          <a:gdLst/>
          <a:ahLst/>
          <a:cxnLst/>
          <a:rect l="0" t="0" r="0" b="0"/>
          <a:pathLst>
            <a:path>
              <a:moveTo>
                <a:pt x="0" y="17736"/>
              </a:moveTo>
              <a:lnTo>
                <a:pt x="789053" y="1773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149540" y="1321493"/>
        <a:ext cx="39452" cy="39452"/>
      </dsp:txXfrm>
    </dsp:sp>
    <dsp:sp modelId="{DF22C657-F08C-4462-8145-19D56803EC86}">
      <dsp:nvSpPr>
        <dsp:cNvPr id="0" name=""/>
        <dsp:cNvSpPr/>
      </dsp:nvSpPr>
      <dsp:spPr>
        <a:xfrm>
          <a:off x="4489628" y="710507"/>
          <a:ext cx="1601809" cy="800904"/>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Tôi</a:t>
          </a:r>
          <a:endParaRPr lang="en-US" sz="2800" kern="1200" dirty="0">
            <a:latin typeface="Times New Roman" panose="02020603050405020304" pitchFamily="18" charset="0"/>
            <a:cs typeface="Times New Roman" panose="02020603050405020304" pitchFamily="18" charset="0"/>
          </a:endParaRPr>
        </a:p>
      </dsp:txBody>
      <dsp:txXfrm>
        <a:off x="4513086" y="733965"/>
        <a:ext cx="1554893" cy="753988"/>
      </dsp:txXfrm>
    </dsp:sp>
    <dsp:sp modelId="{338B575B-A088-4807-AAE6-020FF89F1065}">
      <dsp:nvSpPr>
        <dsp:cNvPr id="0" name=""/>
        <dsp:cNvSpPr/>
      </dsp:nvSpPr>
      <dsp:spPr>
        <a:xfrm rot="2142401">
          <a:off x="3774739" y="1784003"/>
          <a:ext cx="789053" cy="35473"/>
        </a:xfrm>
        <a:custGeom>
          <a:avLst/>
          <a:gdLst/>
          <a:ahLst/>
          <a:cxnLst/>
          <a:rect l="0" t="0" r="0" b="0"/>
          <a:pathLst>
            <a:path>
              <a:moveTo>
                <a:pt x="0" y="17736"/>
              </a:moveTo>
              <a:lnTo>
                <a:pt x="789053" y="1773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149540" y="1782013"/>
        <a:ext cx="39452" cy="39452"/>
      </dsp:txXfrm>
    </dsp:sp>
    <dsp:sp modelId="{68AFFAA6-0A6D-4F33-9A2C-6CF20ACD2EB9}">
      <dsp:nvSpPr>
        <dsp:cNvPr id="0" name=""/>
        <dsp:cNvSpPr/>
      </dsp:nvSpPr>
      <dsp:spPr>
        <a:xfrm>
          <a:off x="4489628" y="1631547"/>
          <a:ext cx="1601809" cy="800904"/>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Bố</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tôi</a:t>
          </a:r>
          <a:endParaRPr lang="en-US" sz="2800" kern="1200" dirty="0">
            <a:latin typeface="Times New Roman" panose="02020603050405020304" pitchFamily="18" charset="0"/>
            <a:cs typeface="Times New Roman" panose="02020603050405020304" pitchFamily="18" charset="0"/>
          </a:endParaRPr>
        </a:p>
      </dsp:txBody>
      <dsp:txXfrm>
        <a:off x="4513086" y="1655005"/>
        <a:ext cx="1554893" cy="753988"/>
      </dsp:txXfrm>
    </dsp:sp>
    <dsp:sp modelId="{834B83E6-23AE-4775-827F-14953F2ED5FE}">
      <dsp:nvSpPr>
        <dsp:cNvPr id="0" name=""/>
        <dsp:cNvSpPr/>
      </dsp:nvSpPr>
      <dsp:spPr>
        <a:xfrm rot="2829178">
          <a:off x="1455643" y="2589913"/>
          <a:ext cx="942180" cy="35473"/>
        </a:xfrm>
        <a:custGeom>
          <a:avLst/>
          <a:gdLst/>
          <a:ahLst/>
          <a:cxnLst/>
          <a:rect l="0" t="0" r="0" b="0"/>
          <a:pathLst>
            <a:path>
              <a:moveTo>
                <a:pt x="0" y="17736"/>
              </a:moveTo>
              <a:lnTo>
                <a:pt x="942180" y="1773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903179" y="2584095"/>
        <a:ext cx="47109" cy="47109"/>
      </dsp:txXfrm>
    </dsp:sp>
    <dsp:sp modelId="{66AB8D73-ABC3-4C9D-99BA-C2FD3058CE94}">
      <dsp:nvSpPr>
        <dsp:cNvPr id="0" name=""/>
        <dsp:cNvSpPr/>
      </dsp:nvSpPr>
      <dsp:spPr>
        <a:xfrm>
          <a:off x="2247095" y="2552587"/>
          <a:ext cx="1601809" cy="800904"/>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Phụ</a:t>
          </a:r>
          <a:endParaRPr lang="en-US" sz="2800" kern="1200" dirty="0">
            <a:latin typeface="Times New Roman" panose="02020603050405020304" pitchFamily="18" charset="0"/>
            <a:cs typeface="Times New Roman" panose="02020603050405020304" pitchFamily="18" charset="0"/>
          </a:endParaRPr>
        </a:p>
      </dsp:txBody>
      <dsp:txXfrm>
        <a:off x="2270553" y="2576045"/>
        <a:ext cx="1554893" cy="753988"/>
      </dsp:txXfrm>
    </dsp:sp>
    <dsp:sp modelId="{C932FBA9-A38C-439E-ABFA-489930712595}">
      <dsp:nvSpPr>
        <dsp:cNvPr id="0" name=""/>
        <dsp:cNvSpPr/>
      </dsp:nvSpPr>
      <dsp:spPr>
        <a:xfrm>
          <a:off x="3848904" y="2935303"/>
          <a:ext cx="640723" cy="35473"/>
        </a:xfrm>
        <a:custGeom>
          <a:avLst/>
          <a:gdLst/>
          <a:ahLst/>
          <a:cxnLst/>
          <a:rect l="0" t="0" r="0" b="0"/>
          <a:pathLst>
            <a:path>
              <a:moveTo>
                <a:pt x="0" y="17736"/>
              </a:moveTo>
              <a:lnTo>
                <a:pt x="640723" y="1773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153248" y="2937022"/>
        <a:ext cx="32036" cy="32036"/>
      </dsp:txXfrm>
    </dsp:sp>
    <dsp:sp modelId="{AB3D1A36-76FF-406A-927D-A5E017670220}">
      <dsp:nvSpPr>
        <dsp:cNvPr id="0" name=""/>
        <dsp:cNvSpPr/>
      </dsp:nvSpPr>
      <dsp:spPr>
        <a:xfrm>
          <a:off x="4489628" y="2552587"/>
          <a:ext cx="1601809" cy="800904"/>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Tí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chú</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Hùng</a:t>
          </a:r>
          <a:endParaRPr lang="en-US" sz="2800" kern="1200" dirty="0">
            <a:latin typeface="Times New Roman" panose="02020603050405020304" pitchFamily="18" charset="0"/>
            <a:cs typeface="Times New Roman" panose="02020603050405020304" pitchFamily="18" charset="0"/>
          </a:endParaRPr>
        </a:p>
      </dsp:txBody>
      <dsp:txXfrm>
        <a:off x="4513086" y="2576045"/>
        <a:ext cx="1554893" cy="75398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A9EA49-3C1F-480F-AD4E-1693304EEEED}" type="datetimeFigureOut">
              <a:rPr lang="en-US" smtClean="0"/>
              <a:t>10/20/2022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53E10E-6EE9-4924-85B2-C5B73FD4A4DE}" type="slidenum">
              <a:rPr lang="en-US" smtClean="0"/>
              <a:t>‹#›</a:t>
            </a:fld>
            <a:endParaRPr lang="en-US"/>
          </a:p>
        </p:txBody>
      </p:sp>
    </p:spTree>
    <p:extLst>
      <p:ext uri="{BB962C8B-B14F-4D97-AF65-F5344CB8AC3E}">
        <p14:creationId xmlns:p14="http://schemas.microsoft.com/office/powerpoint/2010/main" val="1567840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53E10E-6EE9-4924-85B2-C5B73FD4A4DE}" type="slidenum">
              <a:rPr lang="en-US" smtClean="0"/>
              <a:t>12</a:t>
            </a:fld>
            <a:endParaRPr lang="en-US"/>
          </a:p>
        </p:txBody>
      </p:sp>
    </p:spTree>
    <p:extLst>
      <p:ext uri="{BB962C8B-B14F-4D97-AF65-F5344CB8AC3E}">
        <p14:creationId xmlns:p14="http://schemas.microsoft.com/office/powerpoint/2010/main" val="319258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D741A8-67AE-4995-A586-156B7EC65A80}"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1915040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D741A8-67AE-4995-A586-156B7EC65A80}"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1915040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D741A8-67AE-4995-A586-156B7EC65A80}"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1915040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fontAlgn="auto">
              <a:spcBef>
                <a:spcPts val="0"/>
              </a:spcBef>
              <a:spcAft>
                <a:spcPts val="0"/>
              </a:spcAft>
              <a:defRPr/>
            </a:pPr>
            <a:fld id="{8AD741A8-67AE-4995-A586-156B7EC65A80}" type="slidenum">
              <a:rPr lang="en-US" smtClean="0">
                <a:solidFill>
                  <a:prstClr val="black"/>
                </a:solidFill>
                <a:latin typeface="Calibri"/>
              </a:rPr>
              <a:pPr fontAlgn="auto">
                <a:spcBef>
                  <a:spcPts val="0"/>
                </a:spcBef>
                <a:spcAft>
                  <a:spcPts val="0"/>
                </a:spcAft>
                <a:defRPr/>
              </a:pPr>
              <a:t>20</a:t>
            </a:fld>
            <a:endParaRPr lang="en-US">
              <a:solidFill>
                <a:prstClr val="black"/>
              </a:solidFill>
              <a:latin typeface="Calibri"/>
            </a:endParaRPr>
          </a:p>
        </p:txBody>
      </p:sp>
    </p:spTree>
    <p:extLst>
      <p:ext uri="{BB962C8B-B14F-4D97-AF65-F5344CB8AC3E}">
        <p14:creationId xmlns:p14="http://schemas.microsoft.com/office/powerpoint/2010/main" val="3260058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幻灯片图像占位符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7168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15229B0-8847-46F5-BE7E-88D8CFED5359}" type="slidenum">
              <a:rPr lang="zh-CN" altLang="en-US">
                <a:solidFill>
                  <a:prstClr val="black"/>
                </a:solidFill>
              </a:rPr>
              <a:pPr eaLnBrk="1" hangingPunct="1">
                <a:spcBef>
                  <a:spcPct val="0"/>
                </a:spcBef>
              </a:pPr>
              <a:t>37</a:t>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9718187-4104-47BD-B8EE-5582F4C349E7}" type="datetimeFigureOut">
              <a:rPr lang="en-US">
                <a:solidFill>
                  <a:prstClr val="black">
                    <a:tint val="75000"/>
                  </a:prstClr>
                </a:solidFill>
              </a:rPr>
              <a:pPr>
                <a:defRPr/>
              </a:pPr>
              <a:t>10/20/2022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4DFF1C3-F322-4F0C-BE6D-4B028BBC1E1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3201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111C480-B472-4271-B342-2115D6B1EF81}" type="datetimeFigureOut">
              <a:rPr lang="en-US">
                <a:solidFill>
                  <a:prstClr val="black">
                    <a:tint val="75000"/>
                  </a:prstClr>
                </a:solidFill>
              </a:rPr>
              <a:pPr>
                <a:defRPr/>
              </a:pPr>
              <a:t>10/20/2022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2DC9E6F-6945-433A-8757-B7ED56AF90E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32141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8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FF783C4-26A7-485D-BD19-3CAD654BA506}" type="datetimeFigureOut">
              <a:rPr lang="en-US">
                <a:solidFill>
                  <a:prstClr val="black">
                    <a:tint val="75000"/>
                  </a:prstClr>
                </a:solidFill>
              </a:rPr>
              <a:pPr>
                <a:defRPr/>
              </a:pPr>
              <a:t>10/20/2022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7F271DC-227F-4789-90BA-7B230AB3CE3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0640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F4303CA-D67C-4273-98D3-25FCB135EB47}" type="datetimeFigureOut">
              <a:rPr lang="en-US" smtClean="0">
                <a:solidFill>
                  <a:prstClr val="black">
                    <a:tint val="75000"/>
                  </a:prstClr>
                </a:solidFill>
              </a:rPr>
              <a:pPr/>
              <a:t>10/20/2022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DD3D8A-0C1D-4169-ABF4-5CE6E58407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84466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4303CA-D67C-4273-98D3-25FCB135EB47}" type="datetimeFigureOut">
              <a:rPr lang="en-US" smtClean="0">
                <a:solidFill>
                  <a:prstClr val="black">
                    <a:tint val="75000"/>
                  </a:prstClr>
                </a:solidFill>
              </a:rPr>
              <a:pPr/>
              <a:t>10/20/2022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DD3D8A-0C1D-4169-ABF4-5CE6E58407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31588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F4303CA-D67C-4273-98D3-25FCB135EB47}" type="datetimeFigureOut">
              <a:rPr lang="en-US" smtClean="0">
                <a:solidFill>
                  <a:prstClr val="black">
                    <a:tint val="75000"/>
                  </a:prstClr>
                </a:solidFill>
              </a:rPr>
              <a:pPr/>
              <a:t>10/20/2022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DD3D8A-0C1D-4169-ABF4-5CE6E58407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37780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F4303CA-D67C-4273-98D3-25FCB135EB47}" type="datetimeFigureOut">
              <a:rPr lang="en-US" smtClean="0">
                <a:solidFill>
                  <a:prstClr val="black">
                    <a:tint val="75000"/>
                  </a:prstClr>
                </a:solidFill>
              </a:rPr>
              <a:pPr/>
              <a:t>10/20/2022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DD3D8A-0C1D-4169-ABF4-5CE6E58407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0620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F4303CA-D67C-4273-98D3-25FCB135EB47}" type="datetimeFigureOut">
              <a:rPr lang="en-US" smtClean="0">
                <a:solidFill>
                  <a:prstClr val="black">
                    <a:tint val="75000"/>
                  </a:prstClr>
                </a:solidFill>
              </a:rPr>
              <a:pPr/>
              <a:t>10/20/2022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CDD3D8A-0C1D-4169-ABF4-5CE6E58407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91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F4303CA-D67C-4273-98D3-25FCB135EB47}" type="datetimeFigureOut">
              <a:rPr lang="en-US" smtClean="0">
                <a:solidFill>
                  <a:prstClr val="black">
                    <a:tint val="75000"/>
                  </a:prstClr>
                </a:solidFill>
              </a:rPr>
              <a:pPr/>
              <a:t>10/20/2022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CDD3D8A-0C1D-4169-ABF4-5CE6E58407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273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4303CA-D67C-4273-98D3-25FCB135EB47}" type="datetimeFigureOut">
              <a:rPr lang="en-US" smtClean="0">
                <a:solidFill>
                  <a:prstClr val="black">
                    <a:tint val="75000"/>
                  </a:prstClr>
                </a:solidFill>
              </a:rPr>
              <a:pPr/>
              <a:t>10/20/2022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CDD3D8A-0C1D-4169-ABF4-5CE6E58407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28762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9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F4303CA-D67C-4273-98D3-25FCB135EB47}" type="datetimeFigureOut">
              <a:rPr lang="en-US" smtClean="0">
                <a:solidFill>
                  <a:prstClr val="black">
                    <a:tint val="75000"/>
                  </a:prstClr>
                </a:solidFill>
              </a:rPr>
              <a:pPr/>
              <a:t>10/20/2022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DD3D8A-0C1D-4169-ABF4-5CE6E58407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5670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B93798D-EE77-47AC-B744-3604CEEAE9C1}" type="datetimeFigureOut">
              <a:rPr lang="en-US">
                <a:solidFill>
                  <a:prstClr val="black">
                    <a:tint val="75000"/>
                  </a:prstClr>
                </a:solidFill>
              </a:rPr>
              <a:pPr>
                <a:defRPr/>
              </a:pPr>
              <a:t>10/20/2022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63B806A-FFDC-4553-9D71-B0BA979FED2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417172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F4303CA-D67C-4273-98D3-25FCB135EB47}" type="datetimeFigureOut">
              <a:rPr lang="en-US" smtClean="0">
                <a:solidFill>
                  <a:prstClr val="black">
                    <a:tint val="75000"/>
                  </a:prstClr>
                </a:solidFill>
              </a:rPr>
              <a:pPr/>
              <a:t>10/20/2022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DD3D8A-0C1D-4169-ABF4-5CE6E58407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3693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4303CA-D67C-4273-98D3-25FCB135EB47}" type="datetimeFigureOut">
              <a:rPr lang="en-US" smtClean="0">
                <a:solidFill>
                  <a:prstClr val="black">
                    <a:tint val="75000"/>
                  </a:prstClr>
                </a:solidFill>
              </a:rPr>
              <a:pPr/>
              <a:t>10/20/2022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DD3D8A-0C1D-4169-ABF4-5CE6E58407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0613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8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4303CA-D67C-4273-98D3-25FCB135EB47}" type="datetimeFigureOut">
              <a:rPr lang="en-US" smtClean="0">
                <a:solidFill>
                  <a:prstClr val="black">
                    <a:tint val="75000"/>
                  </a:prstClr>
                </a:solidFill>
              </a:rPr>
              <a:pPr/>
              <a:t>10/20/2022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DD3D8A-0C1D-4169-ABF4-5CE6E58407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79728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F4303CA-D67C-4273-98D3-25FCB135EB47}" type="datetimeFigureOut">
              <a:rPr lang="en-US" smtClean="0">
                <a:solidFill>
                  <a:prstClr val="black">
                    <a:tint val="75000"/>
                  </a:prstClr>
                </a:solidFill>
              </a:rPr>
              <a:pPr/>
              <a:t>10/20/2022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DD3D8A-0C1D-4169-ABF4-5CE6E58407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28957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4303CA-D67C-4273-98D3-25FCB135EB47}" type="datetimeFigureOut">
              <a:rPr lang="en-US" smtClean="0">
                <a:solidFill>
                  <a:prstClr val="black">
                    <a:tint val="75000"/>
                  </a:prstClr>
                </a:solidFill>
              </a:rPr>
              <a:pPr/>
              <a:t>10/20/2022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DD3D8A-0C1D-4169-ABF4-5CE6E58407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54620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F4303CA-D67C-4273-98D3-25FCB135EB47}" type="datetimeFigureOut">
              <a:rPr lang="en-US" smtClean="0">
                <a:solidFill>
                  <a:prstClr val="black">
                    <a:tint val="75000"/>
                  </a:prstClr>
                </a:solidFill>
              </a:rPr>
              <a:pPr/>
              <a:t>10/20/2022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DD3D8A-0C1D-4169-ABF4-5CE6E58407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54532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F4303CA-D67C-4273-98D3-25FCB135EB47}" type="datetimeFigureOut">
              <a:rPr lang="en-US" smtClean="0">
                <a:solidFill>
                  <a:prstClr val="black">
                    <a:tint val="75000"/>
                  </a:prstClr>
                </a:solidFill>
              </a:rPr>
              <a:pPr/>
              <a:t>10/20/2022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DD3D8A-0C1D-4169-ABF4-5CE6E58407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59921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F4303CA-D67C-4273-98D3-25FCB135EB47}" type="datetimeFigureOut">
              <a:rPr lang="en-US" smtClean="0">
                <a:solidFill>
                  <a:prstClr val="black">
                    <a:tint val="75000"/>
                  </a:prstClr>
                </a:solidFill>
              </a:rPr>
              <a:pPr/>
              <a:t>10/20/2022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CDD3D8A-0C1D-4169-ABF4-5CE6E58407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84496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F4303CA-D67C-4273-98D3-25FCB135EB47}" type="datetimeFigureOut">
              <a:rPr lang="en-US" smtClean="0">
                <a:solidFill>
                  <a:prstClr val="black">
                    <a:tint val="75000"/>
                  </a:prstClr>
                </a:solidFill>
              </a:rPr>
              <a:pPr/>
              <a:t>10/20/2022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CDD3D8A-0C1D-4169-ABF4-5CE6E58407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4344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4303CA-D67C-4273-98D3-25FCB135EB47}" type="datetimeFigureOut">
              <a:rPr lang="en-US" smtClean="0">
                <a:solidFill>
                  <a:prstClr val="black">
                    <a:tint val="75000"/>
                  </a:prstClr>
                </a:solidFill>
              </a:rPr>
              <a:pPr/>
              <a:t>10/20/2022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CDD3D8A-0C1D-4169-ABF4-5CE6E58407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0262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2AD7132-174F-4F3B-A7D3-898BFB69A012}" type="datetimeFigureOut">
              <a:rPr lang="en-US">
                <a:solidFill>
                  <a:prstClr val="black">
                    <a:tint val="75000"/>
                  </a:prstClr>
                </a:solidFill>
              </a:rPr>
              <a:pPr>
                <a:defRPr/>
              </a:pPr>
              <a:t>10/20/2022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DD90EFF-7A73-424A-AB52-95292D43BB3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866290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9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F4303CA-D67C-4273-98D3-25FCB135EB47}" type="datetimeFigureOut">
              <a:rPr lang="en-US" smtClean="0">
                <a:solidFill>
                  <a:prstClr val="black">
                    <a:tint val="75000"/>
                  </a:prstClr>
                </a:solidFill>
              </a:rPr>
              <a:pPr/>
              <a:t>10/20/2022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DD3D8A-0C1D-4169-ABF4-5CE6E58407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49130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F4303CA-D67C-4273-98D3-25FCB135EB47}" type="datetimeFigureOut">
              <a:rPr lang="en-US" smtClean="0">
                <a:solidFill>
                  <a:prstClr val="black">
                    <a:tint val="75000"/>
                  </a:prstClr>
                </a:solidFill>
              </a:rPr>
              <a:pPr/>
              <a:t>10/20/2022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DD3D8A-0C1D-4169-ABF4-5CE6E58407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22326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4303CA-D67C-4273-98D3-25FCB135EB47}" type="datetimeFigureOut">
              <a:rPr lang="en-US" smtClean="0">
                <a:solidFill>
                  <a:prstClr val="black">
                    <a:tint val="75000"/>
                  </a:prstClr>
                </a:solidFill>
              </a:rPr>
              <a:pPr/>
              <a:t>10/20/2022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DD3D8A-0C1D-4169-ABF4-5CE6E58407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92185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8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4303CA-D67C-4273-98D3-25FCB135EB47}" type="datetimeFigureOut">
              <a:rPr lang="en-US" smtClean="0">
                <a:solidFill>
                  <a:prstClr val="black">
                    <a:tint val="75000"/>
                  </a:prstClr>
                </a:solidFill>
              </a:rPr>
              <a:pPr/>
              <a:t>10/20/2022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DD3D8A-0C1D-4169-ABF4-5CE6E58407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67058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034F99B-A5AD-44BD-B1ED-DC46F596C628}" type="datetimeFigureOut">
              <a:rPr lang="en-US" smtClean="0"/>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BD7E78-9655-4221-8C10-13EB03CF6C79}"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34F99B-A5AD-44BD-B1ED-DC46F596C628}" type="datetimeFigureOut">
              <a:rPr lang="en-US" smtClean="0"/>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BD7E78-9655-4221-8C10-13EB03CF6C79}" type="slidenum">
              <a:rPr lang="en-US" smtClean="0"/>
              <a:t>‹#›</a:t>
            </a:fld>
            <a:endParaRPr lang="en-US"/>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56"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38"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91" y="4074210"/>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367365" y="1437449"/>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34F99B-A5AD-44BD-B1ED-DC46F596C628}" type="datetimeFigureOut">
              <a:rPr lang="en-US" smtClean="0"/>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BD7E78-9655-4221-8C10-13EB03CF6C79}"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B034F99B-A5AD-44BD-B1ED-DC46F596C628}" type="datetimeFigureOut">
              <a:rPr lang="en-US" smtClean="0"/>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BD7E78-9655-4221-8C10-13EB03CF6C79}" type="slidenum">
              <a:rPr lang="en-US" smtClean="0"/>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7337" y="3429036"/>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3429036"/>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034F99B-A5AD-44BD-B1ED-DC46F596C628}" type="datetimeFigureOut">
              <a:rPr lang="en-US" smtClean="0"/>
              <a:t>10/20/2022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BD7E78-9655-4221-8C10-13EB03CF6C79}"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34F99B-A5AD-44BD-B1ED-DC46F596C628}" type="datetimeFigureOut">
              <a:rPr lang="en-US" smtClean="0"/>
              <a:t>10/20/2022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BD7E78-9655-4221-8C10-13EB03CF6C7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A8D4D18-6F84-47D1-A1C0-BE423512097F}" type="datetimeFigureOut">
              <a:rPr lang="en-US">
                <a:solidFill>
                  <a:prstClr val="black">
                    <a:tint val="75000"/>
                  </a:prstClr>
                </a:solidFill>
              </a:rPr>
              <a:pPr>
                <a:defRPr/>
              </a:pPr>
              <a:t>10/20/2022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0177933-BFAC-45BF-8534-D613AE9199F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80386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B034F99B-A5AD-44BD-B1ED-DC46F596C628}" type="datetimeFigureOut">
              <a:rPr lang="en-US" smtClean="0"/>
              <a:t>10/20/2022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BD7E78-9655-4221-8C10-13EB03CF6C79}"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B034F99B-A5AD-44BD-B1ED-DC46F596C628}" type="datetimeFigureOut">
              <a:rPr lang="en-US" smtClean="0"/>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BD7E78-9655-4221-8C10-13EB03CF6C79}" type="slidenum">
              <a:rPr lang="en-US" smtClean="0"/>
              <a:t>‹#›</a:t>
            </a:fld>
            <a:endParaRPr lang="en-US"/>
          </a:p>
        </p:txBody>
      </p:sp>
      <p:sp>
        <p:nvSpPr>
          <p:cNvPr id="4" name="Text Placeholder 3"/>
          <p:cNvSpPr>
            <a:spLocks noGrp="1"/>
          </p:cNvSpPr>
          <p:nvPr>
            <p:ph type="body" sz="half" idx="2"/>
          </p:nvPr>
        </p:nvSpPr>
        <p:spPr>
          <a:xfrm>
            <a:off x="914400" y="3581436"/>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51963"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73" y="338667"/>
            <a:ext cx="3812645" cy="2429934"/>
          </a:xfrm>
        </p:spPr>
        <p:txBody>
          <a:bodyPr anchor="b">
            <a:normAutofit/>
          </a:bodyPr>
          <a:lstStyle>
            <a:lvl1pPr algn="l">
              <a:defRPr sz="28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4868351"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34F99B-A5AD-44BD-B1ED-DC46F596C628}" type="datetimeFigureOut">
              <a:rPr lang="en-US" smtClean="0"/>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BD7E78-9655-4221-8C10-13EB03CF6C79}" type="slidenum">
              <a:rPr lang="en-US" smtClean="0"/>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34F99B-A5AD-44BD-B1ED-DC46F596C628}" type="datetimeFigureOut">
              <a:rPr lang="en-US" smtClean="0"/>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BD7E78-9655-4221-8C10-13EB03CF6C79}"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B034F99B-A5AD-44BD-B1ED-DC46F596C628}" type="datetimeFigureOut">
              <a:rPr lang="en-US" smtClean="0"/>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BD7E78-9655-4221-8C10-13EB03CF6C79}" type="slidenum">
              <a:rPr lang="en-US" smtClean="0"/>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3"/>
            <a:ext cx="2057400" cy="4487333"/>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C3D3DD0-5B5F-4CB6-8499-4CAB37AB06EF}" type="datetimeFigureOut">
              <a:rPr lang="en-US"/>
              <a:pPr>
                <a:defRPr/>
              </a:pPr>
              <a:t>10/20/2022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3FA6E34-2E36-4C48-9563-F77C132AF84D}" type="slidenum">
              <a:rPr lang="en-US"/>
              <a:pPr>
                <a:defRPr/>
              </a:pPr>
              <a:t>‹#›</a:t>
            </a:fld>
            <a:endParaRPr lang="en-US" dirty="0"/>
          </a:p>
        </p:txBody>
      </p:sp>
    </p:spTree>
    <p:extLst>
      <p:ext uri="{BB962C8B-B14F-4D97-AF65-F5344CB8AC3E}">
        <p14:creationId xmlns:p14="http://schemas.microsoft.com/office/powerpoint/2010/main" val="27159974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CC6B7EA-259E-48F2-A2C3-F90A9567A0D7}" type="datetimeFigureOut">
              <a:rPr lang="en-US"/>
              <a:pPr>
                <a:defRPr/>
              </a:pPr>
              <a:t>10/20/2022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E0A6804-516B-48ED-9F93-934B73FAF3A6}" type="slidenum">
              <a:rPr lang="en-US"/>
              <a:pPr>
                <a:defRPr/>
              </a:pPr>
              <a:t>‹#›</a:t>
            </a:fld>
            <a:endParaRPr lang="en-US" dirty="0"/>
          </a:p>
        </p:txBody>
      </p:sp>
    </p:spTree>
    <p:extLst>
      <p:ext uri="{BB962C8B-B14F-4D97-AF65-F5344CB8AC3E}">
        <p14:creationId xmlns:p14="http://schemas.microsoft.com/office/powerpoint/2010/main" val="10096939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6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9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72C7BA6-3398-4095-9CAF-0C9A5D0D7A5A}" type="datetimeFigureOut">
              <a:rPr lang="en-US"/>
              <a:pPr>
                <a:defRPr/>
              </a:pPr>
              <a:t>10/20/2022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8E6EF20-3F60-40D6-AFAD-CCA4B6FA8251}" type="slidenum">
              <a:rPr lang="en-US"/>
              <a:pPr>
                <a:defRPr/>
              </a:pPr>
              <a:t>‹#›</a:t>
            </a:fld>
            <a:endParaRPr lang="en-US" dirty="0"/>
          </a:p>
        </p:txBody>
      </p:sp>
    </p:spTree>
    <p:extLst>
      <p:ext uri="{BB962C8B-B14F-4D97-AF65-F5344CB8AC3E}">
        <p14:creationId xmlns:p14="http://schemas.microsoft.com/office/powerpoint/2010/main" val="24851491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B23740E-90F3-473A-972B-E1D10C9D079A}" type="datetimeFigureOut">
              <a:rPr lang="en-US"/>
              <a:pPr>
                <a:defRPr/>
              </a:pPr>
              <a:t>10/20/2022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18568CB-0D2A-43FD-8A0A-4F1DFA2306B5}" type="slidenum">
              <a:rPr lang="en-US"/>
              <a:pPr>
                <a:defRPr/>
              </a:pPr>
              <a:t>‹#›</a:t>
            </a:fld>
            <a:endParaRPr lang="en-US" dirty="0"/>
          </a:p>
        </p:txBody>
      </p:sp>
    </p:spTree>
    <p:extLst>
      <p:ext uri="{BB962C8B-B14F-4D97-AF65-F5344CB8AC3E}">
        <p14:creationId xmlns:p14="http://schemas.microsoft.com/office/powerpoint/2010/main" val="11262717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148508E-A11D-4049-9857-644746503AF1}" type="datetimeFigureOut">
              <a:rPr lang="en-US"/>
              <a:pPr>
                <a:defRPr/>
              </a:pPr>
              <a:t>10/20/2022</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8D5D01D-8055-4E19-B89E-FE280F874082}" type="slidenum">
              <a:rPr lang="en-US"/>
              <a:pPr>
                <a:defRPr/>
              </a:pPr>
              <a:t>‹#›</a:t>
            </a:fld>
            <a:endParaRPr lang="en-US" dirty="0"/>
          </a:p>
        </p:txBody>
      </p:sp>
    </p:spTree>
    <p:extLst>
      <p:ext uri="{BB962C8B-B14F-4D97-AF65-F5344CB8AC3E}">
        <p14:creationId xmlns:p14="http://schemas.microsoft.com/office/powerpoint/2010/main" val="785157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FABDAB8-55C0-456D-A933-5A7D8308D82C}" type="datetimeFigureOut">
              <a:rPr lang="en-US">
                <a:solidFill>
                  <a:prstClr val="black">
                    <a:tint val="75000"/>
                  </a:prstClr>
                </a:solidFill>
              </a:rPr>
              <a:pPr>
                <a:defRPr/>
              </a:pPr>
              <a:t>10/20/2022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7978CB8D-EFF1-4C33-AD8C-02696E6356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72508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B1F7D53-7758-4D2A-A7AD-8A200BFC2321}" type="datetimeFigureOut">
              <a:rPr lang="en-US"/>
              <a:pPr>
                <a:defRPr/>
              </a:pPr>
              <a:t>10/20/2022</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65D31A2-E041-4C26-B808-05EE2D16F4A4}" type="slidenum">
              <a:rPr lang="en-US"/>
              <a:pPr>
                <a:defRPr/>
              </a:pPr>
              <a:t>‹#›</a:t>
            </a:fld>
            <a:endParaRPr lang="en-US" dirty="0"/>
          </a:p>
        </p:txBody>
      </p:sp>
    </p:spTree>
    <p:extLst>
      <p:ext uri="{BB962C8B-B14F-4D97-AF65-F5344CB8AC3E}">
        <p14:creationId xmlns:p14="http://schemas.microsoft.com/office/powerpoint/2010/main" val="36906379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5108ED5-52BB-4E97-BE90-F9259576006C}" type="datetimeFigureOut">
              <a:rPr lang="en-US"/>
              <a:pPr>
                <a:defRPr/>
              </a:pPr>
              <a:t>10/20/2022</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2FCF000-51A9-441B-A267-46CA2C9DED2F}" type="slidenum">
              <a:rPr lang="en-US"/>
              <a:pPr>
                <a:defRPr/>
              </a:pPr>
              <a:t>‹#›</a:t>
            </a:fld>
            <a:endParaRPr lang="en-US" dirty="0"/>
          </a:p>
        </p:txBody>
      </p:sp>
    </p:spTree>
    <p:extLst>
      <p:ext uri="{BB962C8B-B14F-4D97-AF65-F5344CB8AC3E}">
        <p14:creationId xmlns:p14="http://schemas.microsoft.com/office/powerpoint/2010/main" val="29257680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5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1832684-29D5-44EB-A50A-B8D5602D8959}" type="datetimeFigureOut">
              <a:rPr lang="en-US"/>
              <a:pPr>
                <a:defRPr/>
              </a:pPr>
              <a:t>10/20/2022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77D232F-C5D5-41EB-BEB0-E43404BF3AE2}" type="slidenum">
              <a:rPr lang="en-US"/>
              <a:pPr>
                <a:defRPr/>
              </a:pPr>
              <a:t>‹#›</a:t>
            </a:fld>
            <a:endParaRPr lang="en-US" dirty="0"/>
          </a:p>
        </p:txBody>
      </p:sp>
    </p:spTree>
    <p:extLst>
      <p:ext uri="{BB962C8B-B14F-4D97-AF65-F5344CB8AC3E}">
        <p14:creationId xmlns:p14="http://schemas.microsoft.com/office/powerpoint/2010/main" val="22933854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5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00093F5-B978-46B0-BE91-93465ABBE671}" type="datetimeFigureOut">
              <a:rPr lang="en-US"/>
              <a:pPr>
                <a:defRPr/>
              </a:pPr>
              <a:t>10/20/2022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CB65A02-8733-4599-962C-7EBC0E5AC3BE}" type="slidenum">
              <a:rPr lang="en-US"/>
              <a:pPr>
                <a:defRPr/>
              </a:pPr>
              <a:t>‹#›</a:t>
            </a:fld>
            <a:endParaRPr lang="en-US" dirty="0"/>
          </a:p>
        </p:txBody>
      </p:sp>
    </p:spTree>
    <p:extLst>
      <p:ext uri="{BB962C8B-B14F-4D97-AF65-F5344CB8AC3E}">
        <p14:creationId xmlns:p14="http://schemas.microsoft.com/office/powerpoint/2010/main" val="40018923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A0679D8-4417-4801-9479-7B45FE718B67}" type="datetimeFigureOut">
              <a:rPr lang="en-US"/>
              <a:pPr>
                <a:defRPr/>
              </a:pPr>
              <a:t>10/20/2022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509844-0697-4626-AA3A-F7EBB6DC5B15}" type="slidenum">
              <a:rPr lang="en-US"/>
              <a:pPr>
                <a:defRPr/>
              </a:pPr>
              <a:t>‹#›</a:t>
            </a:fld>
            <a:endParaRPr lang="en-US" dirty="0"/>
          </a:p>
        </p:txBody>
      </p:sp>
    </p:spTree>
    <p:extLst>
      <p:ext uri="{BB962C8B-B14F-4D97-AF65-F5344CB8AC3E}">
        <p14:creationId xmlns:p14="http://schemas.microsoft.com/office/powerpoint/2010/main" val="25787242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8E15160-DCD7-4AF2-8712-A911CE4370F1}" type="datetimeFigureOut">
              <a:rPr lang="en-US"/>
              <a:pPr>
                <a:defRPr/>
              </a:pPr>
              <a:t>10/20/2022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A2CB9E9-FAAA-43E3-8860-55875527F73A}" type="slidenum">
              <a:rPr lang="en-US"/>
              <a:pPr>
                <a:defRPr/>
              </a:pPr>
              <a:t>‹#›</a:t>
            </a:fld>
            <a:endParaRPr lang="en-US" dirty="0"/>
          </a:p>
        </p:txBody>
      </p:sp>
    </p:spTree>
    <p:extLst>
      <p:ext uri="{BB962C8B-B14F-4D97-AF65-F5344CB8AC3E}">
        <p14:creationId xmlns:p14="http://schemas.microsoft.com/office/powerpoint/2010/main" val="39128139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9"/>
            <a:ext cx="7886700" cy="1325563"/>
          </a:xfrm>
        </p:spPr>
        <p:txBody>
          <a:bodyPr/>
          <a:lstStyle/>
          <a:p>
            <a:r>
              <a:rPr lang="en-US"/>
              <a:t>Click to edit Master title style</a:t>
            </a:r>
          </a:p>
        </p:txBody>
      </p:sp>
      <p:sp>
        <p:nvSpPr>
          <p:cNvPr id="3" name="Table Placeholder 2"/>
          <p:cNvSpPr>
            <a:spLocks noGrp="1"/>
          </p:cNvSpPr>
          <p:nvPr>
            <p:ph type="tbl" idx="1"/>
          </p:nvPr>
        </p:nvSpPr>
        <p:spPr>
          <a:xfrm>
            <a:off x="628650" y="1825625"/>
            <a:ext cx="7886700" cy="4351338"/>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88E17D62-C404-4BA2-863B-92645E411DB2}" type="datetimeFigureOut">
              <a:rPr lang="en-US"/>
              <a:pPr>
                <a:defRPr/>
              </a:pPr>
              <a:t>10/20/2022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0A202A5-6257-4BD6-AAD6-25FA617D9C15}" type="slidenum">
              <a:rPr lang="en-US"/>
              <a:pPr>
                <a:defRPr/>
              </a:pPr>
              <a:t>‹#›</a:t>
            </a:fld>
            <a:endParaRPr lang="en-US" dirty="0"/>
          </a:p>
        </p:txBody>
      </p:sp>
    </p:spTree>
    <p:extLst>
      <p:ext uri="{BB962C8B-B14F-4D97-AF65-F5344CB8AC3E}">
        <p14:creationId xmlns:p14="http://schemas.microsoft.com/office/powerpoint/2010/main" val="29245018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C3D3DD0-5B5F-4CB6-8499-4CAB37AB06EF}" type="datetimeFigureOut">
              <a:rPr lang="en-US"/>
              <a:pPr>
                <a:defRPr/>
              </a:pPr>
              <a:t>10/20/2022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3FA6E34-2E36-4C48-9563-F77C132AF84D}" type="slidenum">
              <a:rPr lang="en-US"/>
              <a:pPr>
                <a:defRPr/>
              </a:pPr>
              <a:t>‹#›</a:t>
            </a:fld>
            <a:endParaRPr lang="en-US" dirty="0"/>
          </a:p>
        </p:txBody>
      </p:sp>
    </p:spTree>
    <p:extLst>
      <p:ext uri="{BB962C8B-B14F-4D97-AF65-F5344CB8AC3E}">
        <p14:creationId xmlns:p14="http://schemas.microsoft.com/office/powerpoint/2010/main" val="31698208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CC6B7EA-259E-48F2-A2C3-F90A9567A0D7}" type="datetimeFigureOut">
              <a:rPr lang="en-US"/>
              <a:pPr>
                <a:defRPr/>
              </a:pPr>
              <a:t>10/20/2022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E0A6804-516B-48ED-9F93-934B73FAF3A6}" type="slidenum">
              <a:rPr lang="en-US"/>
              <a:pPr>
                <a:defRPr/>
              </a:pPr>
              <a:t>‹#›</a:t>
            </a:fld>
            <a:endParaRPr lang="en-US" dirty="0"/>
          </a:p>
        </p:txBody>
      </p:sp>
    </p:spTree>
    <p:extLst>
      <p:ext uri="{BB962C8B-B14F-4D97-AF65-F5344CB8AC3E}">
        <p14:creationId xmlns:p14="http://schemas.microsoft.com/office/powerpoint/2010/main" val="5373919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61"/>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8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72C7BA6-3398-4095-9CAF-0C9A5D0D7A5A}" type="datetimeFigureOut">
              <a:rPr lang="en-US"/>
              <a:pPr>
                <a:defRPr/>
              </a:pPr>
              <a:t>10/20/2022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8E6EF20-3F60-40D6-AFAD-CCA4B6FA8251}" type="slidenum">
              <a:rPr lang="en-US"/>
              <a:pPr>
                <a:defRPr/>
              </a:pPr>
              <a:t>‹#›</a:t>
            </a:fld>
            <a:endParaRPr lang="en-US" dirty="0"/>
          </a:p>
        </p:txBody>
      </p:sp>
    </p:spTree>
    <p:extLst>
      <p:ext uri="{BB962C8B-B14F-4D97-AF65-F5344CB8AC3E}">
        <p14:creationId xmlns:p14="http://schemas.microsoft.com/office/powerpoint/2010/main" val="3510554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B685813-F81A-48D8-98E3-A141F8FF2593}" type="datetimeFigureOut">
              <a:rPr lang="en-US">
                <a:solidFill>
                  <a:prstClr val="black">
                    <a:tint val="75000"/>
                  </a:prstClr>
                </a:solidFill>
              </a:rPr>
              <a:pPr>
                <a:defRPr/>
              </a:pPr>
              <a:t>10/20/2022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7FE32B6-7281-4639-9192-DA7CE113ECA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846809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B23740E-90F3-473A-972B-E1D10C9D079A}" type="datetimeFigureOut">
              <a:rPr lang="en-US"/>
              <a:pPr>
                <a:defRPr/>
              </a:pPr>
              <a:t>10/20/2022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18568CB-0D2A-43FD-8A0A-4F1DFA2306B5}" type="slidenum">
              <a:rPr lang="en-US"/>
              <a:pPr>
                <a:defRPr/>
              </a:pPr>
              <a:t>‹#›</a:t>
            </a:fld>
            <a:endParaRPr lang="en-US" dirty="0"/>
          </a:p>
        </p:txBody>
      </p:sp>
    </p:spTree>
    <p:extLst>
      <p:ext uri="{BB962C8B-B14F-4D97-AF65-F5344CB8AC3E}">
        <p14:creationId xmlns:p14="http://schemas.microsoft.com/office/powerpoint/2010/main" val="26460412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148508E-A11D-4049-9857-644746503AF1}" type="datetimeFigureOut">
              <a:rPr lang="en-US"/>
              <a:pPr>
                <a:defRPr/>
              </a:pPr>
              <a:t>10/20/2022</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8D5D01D-8055-4E19-B89E-FE280F874082}" type="slidenum">
              <a:rPr lang="en-US"/>
              <a:pPr>
                <a:defRPr/>
              </a:pPr>
              <a:t>‹#›</a:t>
            </a:fld>
            <a:endParaRPr lang="en-US" dirty="0"/>
          </a:p>
        </p:txBody>
      </p:sp>
    </p:spTree>
    <p:extLst>
      <p:ext uri="{BB962C8B-B14F-4D97-AF65-F5344CB8AC3E}">
        <p14:creationId xmlns:p14="http://schemas.microsoft.com/office/powerpoint/2010/main" val="41731239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B1F7D53-7758-4D2A-A7AD-8A200BFC2321}" type="datetimeFigureOut">
              <a:rPr lang="en-US"/>
              <a:pPr>
                <a:defRPr/>
              </a:pPr>
              <a:t>10/20/2022</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65D31A2-E041-4C26-B808-05EE2D16F4A4}" type="slidenum">
              <a:rPr lang="en-US"/>
              <a:pPr>
                <a:defRPr/>
              </a:pPr>
              <a:t>‹#›</a:t>
            </a:fld>
            <a:endParaRPr lang="en-US" dirty="0"/>
          </a:p>
        </p:txBody>
      </p:sp>
    </p:spTree>
    <p:extLst>
      <p:ext uri="{BB962C8B-B14F-4D97-AF65-F5344CB8AC3E}">
        <p14:creationId xmlns:p14="http://schemas.microsoft.com/office/powerpoint/2010/main" val="30777853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5108ED5-52BB-4E97-BE90-F9259576006C}" type="datetimeFigureOut">
              <a:rPr lang="en-US"/>
              <a:pPr>
                <a:defRPr/>
              </a:pPr>
              <a:t>10/20/2022</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2FCF000-51A9-441B-A267-46CA2C9DED2F}" type="slidenum">
              <a:rPr lang="en-US"/>
              <a:pPr>
                <a:defRPr/>
              </a:pPr>
              <a:t>‹#›</a:t>
            </a:fld>
            <a:endParaRPr lang="en-US" dirty="0"/>
          </a:p>
        </p:txBody>
      </p:sp>
    </p:spTree>
    <p:extLst>
      <p:ext uri="{BB962C8B-B14F-4D97-AF65-F5344CB8AC3E}">
        <p14:creationId xmlns:p14="http://schemas.microsoft.com/office/powerpoint/2010/main" val="23797847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4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1832684-29D5-44EB-A50A-B8D5602D8959}" type="datetimeFigureOut">
              <a:rPr lang="en-US"/>
              <a:pPr>
                <a:defRPr/>
              </a:pPr>
              <a:t>10/20/2022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77D232F-C5D5-41EB-BEB0-E43404BF3AE2}" type="slidenum">
              <a:rPr lang="en-US"/>
              <a:pPr>
                <a:defRPr/>
              </a:pPr>
              <a:t>‹#›</a:t>
            </a:fld>
            <a:endParaRPr lang="en-US" dirty="0"/>
          </a:p>
        </p:txBody>
      </p:sp>
    </p:spTree>
    <p:extLst>
      <p:ext uri="{BB962C8B-B14F-4D97-AF65-F5344CB8AC3E}">
        <p14:creationId xmlns:p14="http://schemas.microsoft.com/office/powerpoint/2010/main" val="12811060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48"/>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00093F5-B978-46B0-BE91-93465ABBE671}" type="datetimeFigureOut">
              <a:rPr lang="en-US"/>
              <a:pPr>
                <a:defRPr/>
              </a:pPr>
              <a:t>10/20/2022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CB65A02-8733-4599-962C-7EBC0E5AC3BE}" type="slidenum">
              <a:rPr lang="en-US"/>
              <a:pPr>
                <a:defRPr/>
              </a:pPr>
              <a:t>‹#›</a:t>
            </a:fld>
            <a:endParaRPr lang="en-US" dirty="0"/>
          </a:p>
        </p:txBody>
      </p:sp>
    </p:spTree>
    <p:extLst>
      <p:ext uri="{BB962C8B-B14F-4D97-AF65-F5344CB8AC3E}">
        <p14:creationId xmlns:p14="http://schemas.microsoft.com/office/powerpoint/2010/main" val="2837319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A0679D8-4417-4801-9479-7B45FE718B67}" type="datetimeFigureOut">
              <a:rPr lang="en-US"/>
              <a:pPr>
                <a:defRPr/>
              </a:pPr>
              <a:t>10/20/2022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509844-0697-4626-AA3A-F7EBB6DC5B15}" type="slidenum">
              <a:rPr lang="en-US"/>
              <a:pPr>
                <a:defRPr/>
              </a:pPr>
              <a:t>‹#›</a:t>
            </a:fld>
            <a:endParaRPr lang="en-US" dirty="0"/>
          </a:p>
        </p:txBody>
      </p:sp>
    </p:spTree>
    <p:extLst>
      <p:ext uri="{BB962C8B-B14F-4D97-AF65-F5344CB8AC3E}">
        <p14:creationId xmlns:p14="http://schemas.microsoft.com/office/powerpoint/2010/main" val="39857861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8E15160-DCD7-4AF2-8712-A911CE4370F1}" type="datetimeFigureOut">
              <a:rPr lang="en-US"/>
              <a:pPr>
                <a:defRPr/>
              </a:pPr>
              <a:t>10/20/2022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A2CB9E9-FAAA-43E3-8860-55875527F73A}" type="slidenum">
              <a:rPr lang="en-US"/>
              <a:pPr>
                <a:defRPr/>
              </a:pPr>
              <a:t>‹#›</a:t>
            </a:fld>
            <a:endParaRPr lang="en-US" dirty="0"/>
          </a:p>
        </p:txBody>
      </p:sp>
    </p:spTree>
    <p:extLst>
      <p:ext uri="{BB962C8B-B14F-4D97-AF65-F5344CB8AC3E}">
        <p14:creationId xmlns:p14="http://schemas.microsoft.com/office/powerpoint/2010/main" val="9346968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9"/>
            <a:ext cx="7886700" cy="1325563"/>
          </a:xfrm>
        </p:spPr>
        <p:txBody>
          <a:bodyPr/>
          <a:lstStyle/>
          <a:p>
            <a:r>
              <a:rPr lang="en-US"/>
              <a:t>Click to edit Master title style</a:t>
            </a:r>
          </a:p>
        </p:txBody>
      </p:sp>
      <p:sp>
        <p:nvSpPr>
          <p:cNvPr id="3" name="Table Placeholder 2"/>
          <p:cNvSpPr>
            <a:spLocks noGrp="1"/>
          </p:cNvSpPr>
          <p:nvPr>
            <p:ph type="tbl" idx="1"/>
          </p:nvPr>
        </p:nvSpPr>
        <p:spPr>
          <a:xfrm>
            <a:off x="628650" y="1825625"/>
            <a:ext cx="7886700" cy="4351338"/>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88E17D62-C404-4BA2-863B-92645E411DB2}" type="datetimeFigureOut">
              <a:rPr lang="en-US"/>
              <a:pPr>
                <a:defRPr/>
              </a:pPr>
              <a:t>10/20/2022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0A202A5-6257-4BD6-AAD6-25FA617D9C15}" type="slidenum">
              <a:rPr lang="en-US"/>
              <a:pPr>
                <a:defRPr/>
              </a:pPr>
              <a:t>‹#›</a:t>
            </a:fld>
            <a:endParaRPr lang="en-US" dirty="0"/>
          </a:p>
        </p:txBody>
      </p:sp>
    </p:spTree>
    <p:extLst>
      <p:ext uri="{BB962C8B-B14F-4D97-AF65-F5344CB8AC3E}">
        <p14:creationId xmlns:p14="http://schemas.microsoft.com/office/powerpoint/2010/main" val="8089557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8386B33-877C-4E49-84CC-5722F0C2872B}" type="datetimeFigureOut">
              <a:rPr lang="en-US">
                <a:solidFill>
                  <a:prstClr val="black">
                    <a:tint val="75000"/>
                  </a:prstClr>
                </a:solidFill>
              </a:rPr>
              <a:pPr>
                <a:defRPr/>
              </a:pPr>
              <a:t>10/20/2022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B568C5-7F9A-4BC5-A6F5-9B894231A13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25592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C10A094-2AD1-4679-8527-226A0D3221D8}" type="datetimeFigureOut">
              <a:rPr lang="en-US">
                <a:solidFill>
                  <a:prstClr val="black">
                    <a:tint val="75000"/>
                  </a:prstClr>
                </a:solidFill>
              </a:rPr>
              <a:pPr>
                <a:defRPr/>
              </a:pPr>
              <a:t>10/20/2022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B1E3728-4922-4C0C-AC95-2FA736AD7B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984899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6EAAEE2-0E88-4789-A0C2-FCE523202998}" type="datetimeFigureOut">
              <a:rPr lang="en-US">
                <a:solidFill>
                  <a:prstClr val="black">
                    <a:tint val="75000"/>
                  </a:prstClr>
                </a:solidFill>
              </a:rPr>
              <a:pPr>
                <a:defRPr/>
              </a:pPr>
              <a:t>10/20/2022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5E5FD95-3652-40B5-8B55-F98B2DAC63B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048091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AC24AAB-2C56-4834-AA4B-90FE0B98F33D}" type="datetimeFigureOut">
              <a:rPr lang="en-US">
                <a:solidFill>
                  <a:prstClr val="black">
                    <a:tint val="75000"/>
                  </a:prstClr>
                </a:solidFill>
              </a:rPr>
              <a:pPr>
                <a:defRPr/>
              </a:pPr>
              <a:t>10/20/2022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E1E2B1D-F7FC-46AE-87CA-7930505E095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171981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95EB723-A79A-4F21-BD1A-6EF831CCB2F1}" type="datetimeFigureOut">
              <a:rPr lang="en-US">
                <a:solidFill>
                  <a:prstClr val="black">
                    <a:tint val="75000"/>
                  </a:prstClr>
                </a:solidFill>
              </a:rPr>
              <a:pPr>
                <a:defRPr/>
              </a:pPr>
              <a:t>10/20/2022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14CD0A-4902-4730-8BA8-6F66AEDD96D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707465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439A6F4-AB89-4465-83A4-3E021B7816E3}" type="datetimeFigureOut">
              <a:rPr lang="en-US">
                <a:solidFill>
                  <a:prstClr val="black">
                    <a:tint val="75000"/>
                  </a:prstClr>
                </a:solidFill>
              </a:rPr>
              <a:pPr>
                <a:defRPr/>
              </a:pPr>
              <a:t>10/20/2022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1D6268B-02F6-4978-A191-10CFD1EC023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535492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6BAC211-E99D-463E-8120-D9282032A7C6}" type="datetimeFigureOut">
              <a:rPr lang="en-US">
                <a:solidFill>
                  <a:prstClr val="black">
                    <a:tint val="75000"/>
                  </a:prstClr>
                </a:solidFill>
              </a:rPr>
              <a:pPr>
                <a:defRPr/>
              </a:pPr>
              <a:t>10/20/2022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1D638F7-8B5E-45B4-9E48-8961B8F28D4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111371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8B59D12-3DCD-4E5F-AE0A-99A1ED2ED3E2}" type="datetimeFigureOut">
              <a:rPr lang="en-US">
                <a:solidFill>
                  <a:prstClr val="black">
                    <a:tint val="75000"/>
                  </a:prstClr>
                </a:solidFill>
              </a:rPr>
              <a:pPr>
                <a:defRPr/>
              </a:pPr>
              <a:t>10/20/2022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3FA53F59-4845-45FB-B39C-B7FA76783F0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063195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E33AAF2-606B-471D-B531-DADEC40028ED}" type="datetimeFigureOut">
              <a:rPr lang="en-US">
                <a:solidFill>
                  <a:prstClr val="black">
                    <a:tint val="75000"/>
                  </a:prstClr>
                </a:solidFill>
              </a:rPr>
              <a:pPr>
                <a:defRPr/>
              </a:pPr>
              <a:t>10/20/2022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3F66EBF-354F-4050-BF41-9779FE49CA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112973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0BD6DBD-F694-4F34-B07F-598AFC276BBD}" type="datetimeFigureOut">
              <a:rPr lang="en-US">
                <a:solidFill>
                  <a:prstClr val="black">
                    <a:tint val="75000"/>
                  </a:prstClr>
                </a:solidFill>
              </a:rPr>
              <a:pPr>
                <a:defRPr/>
              </a:pPr>
              <a:t>10/20/2022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05A3B57-0ABC-406F-83D8-B00C3FF694F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949473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B6CE73D-C035-439D-B74C-A9423A51BBD4}" type="datetimeFigureOut">
              <a:rPr lang="en-US">
                <a:solidFill>
                  <a:prstClr val="black">
                    <a:tint val="75000"/>
                  </a:prstClr>
                </a:solidFill>
              </a:rPr>
              <a:pPr>
                <a:defRPr/>
              </a:pPr>
              <a:t>10/20/2022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769BC1E-BE13-4AB0-90F6-0CD3A1AAA01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002329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EACAD46-A8CC-44AF-A5F0-CEA29F0A3EDD}" type="datetimeFigureOut">
              <a:rPr lang="en-US">
                <a:solidFill>
                  <a:prstClr val="black">
                    <a:tint val="75000"/>
                  </a:prstClr>
                </a:solidFill>
              </a:rPr>
              <a:pPr>
                <a:defRPr/>
              </a:pPr>
              <a:t>10/20/2022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986BA01-F810-4572-A2C3-6EFEA991D9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16919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9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08E8298-957B-4D31-8EA2-5FB4BA2BD903}" type="datetimeFigureOut">
              <a:rPr lang="en-US">
                <a:solidFill>
                  <a:prstClr val="black">
                    <a:tint val="75000"/>
                  </a:prstClr>
                </a:solidFill>
              </a:rPr>
              <a:pPr>
                <a:defRPr/>
              </a:pPr>
              <a:t>10/20/2022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ADAC8E-8FE9-4055-BF45-15D3B3C1AA2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70144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AF1FCB7-1FB7-4F68-94BE-1BD1F2378D8B}" type="datetimeFigureOut">
              <a:rPr lang="en-US">
                <a:solidFill>
                  <a:prstClr val="black">
                    <a:tint val="75000"/>
                  </a:prstClr>
                </a:solidFill>
              </a:rPr>
              <a:pPr>
                <a:defRPr/>
              </a:pPr>
              <a:t>10/20/2022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088CA69-DFB6-416F-857D-44AF483F191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7810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92"/>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2E535E0B-D617-4FC7-AF89-C87D3620A509}" type="datetimeFigureOut">
              <a:rPr lang="en-US">
                <a:solidFill>
                  <a:prstClr val="black">
                    <a:tint val="75000"/>
                  </a:prstClr>
                </a:solidFill>
              </a:rPr>
              <a:pPr>
                <a:defRPr/>
              </a:pPr>
              <a:t>10/20/2022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9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92"/>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19C70D1-1117-4AD9-B3F2-97D8BAF0345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3028468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9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4303CA-D67C-4273-98D3-25FCB135EB47}" type="datetimeFigureOut">
              <a:rPr lang="en-US" smtClean="0">
                <a:solidFill>
                  <a:prstClr val="black">
                    <a:tint val="75000"/>
                  </a:prstClr>
                </a:solidFill>
              </a:rPr>
              <a:pPr/>
              <a:t>10/20/2022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9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9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DD3D8A-0C1D-4169-ABF4-5CE6E58407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80143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9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4303CA-D67C-4273-98D3-25FCB135EB47}" type="datetimeFigureOut">
              <a:rPr lang="en-US" smtClean="0">
                <a:solidFill>
                  <a:prstClr val="black">
                    <a:tint val="75000"/>
                  </a:prstClr>
                </a:solidFill>
              </a:rPr>
              <a:pPr/>
              <a:t>10/20/2022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9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9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DD3D8A-0C1D-4169-ABF4-5CE6E58407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238716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5163672" y="6250200"/>
            <a:ext cx="3786690" cy="365125"/>
          </a:xfrm>
          <a:prstGeom prst="rect">
            <a:avLst/>
          </a:prstGeom>
        </p:spPr>
        <p:txBody>
          <a:bodyPr vert="horz" lIns="91440" tIns="45720" rIns="91440" bIns="45720" rtlCol="0" anchor="ctr"/>
          <a:lstStyle>
            <a:lvl1pPr algn="r">
              <a:defRPr sz="1000">
                <a:solidFill>
                  <a:schemeClr val="tx2"/>
                </a:solidFill>
              </a:defRPr>
            </a:lvl1pPr>
          </a:lstStyle>
          <a:p>
            <a:pPr>
              <a:defRPr/>
            </a:pPr>
            <a:fld id="{2E535E0B-D617-4FC7-AF89-C87D3620A509}" type="datetimeFigureOut">
              <a:rPr lang="en-US" smtClean="0">
                <a:solidFill>
                  <a:prstClr val="black">
                    <a:tint val="75000"/>
                  </a:prstClr>
                </a:solidFill>
              </a:rPr>
              <a:pPr>
                <a:defRPr/>
              </a:pPr>
              <a:t>10/20/2022</a:t>
            </a:fld>
            <a:endParaRPr lang="en-US">
              <a:solidFill>
                <a:prstClr val="black">
                  <a:tint val="75000"/>
                </a:prstClr>
              </a:solidFill>
            </a:endParaRPr>
          </a:p>
        </p:txBody>
      </p:sp>
      <p:sp>
        <p:nvSpPr>
          <p:cNvPr id="5" name="Footer Placeholder 4"/>
          <p:cNvSpPr>
            <a:spLocks noGrp="1"/>
          </p:cNvSpPr>
          <p:nvPr>
            <p:ph type="ftr" sz="quarter" idx="3"/>
          </p:nvPr>
        </p:nvSpPr>
        <p:spPr>
          <a:xfrm>
            <a:off x="193656" y="6250200"/>
            <a:ext cx="3786691" cy="365125"/>
          </a:xfrm>
          <a:prstGeom prst="rect">
            <a:avLst/>
          </a:prstGeom>
        </p:spPr>
        <p:txBody>
          <a:bodyPr vert="horz" lIns="91440" tIns="45720" rIns="91440" bIns="45720" rtlCol="0" anchor="ctr"/>
          <a:lstStyle>
            <a:lvl1pPr algn="l">
              <a:defRPr sz="1000">
                <a:solidFill>
                  <a:schemeClr val="tx2"/>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3991089" y="6250199"/>
            <a:ext cx="1161826" cy="365125"/>
          </a:xfrm>
          <a:prstGeom prst="rect">
            <a:avLst/>
          </a:prstGeom>
        </p:spPr>
        <p:txBody>
          <a:bodyPr vert="horz" lIns="91440" tIns="45720" rIns="91440" bIns="45720" rtlCol="0" anchor="ctr"/>
          <a:lstStyle>
            <a:lvl1pPr algn="ctr">
              <a:defRPr sz="1000">
                <a:solidFill>
                  <a:schemeClr val="tx2"/>
                </a:solidFill>
              </a:defRPr>
            </a:lvl1pPr>
          </a:lstStyle>
          <a:p>
            <a:pPr>
              <a:defRPr/>
            </a:pPr>
            <a:fld id="{719C70D1-1117-4AD9-B3F2-97D8BAF03457}" type="slidenum">
              <a:rPr lang="en-US" smtClean="0">
                <a:solidFill>
                  <a:prstClr val="black">
                    <a:tint val="75000"/>
                  </a:prstClr>
                </a:solidFill>
              </a:rPr>
              <a:pPr>
                <a:defRPr/>
              </a:pPr>
              <a:t>‹#›</a:t>
            </a:fld>
            <a:endParaRPr lang="en-US">
              <a:solidFill>
                <a:prstClr val="black">
                  <a:tint val="75000"/>
                </a:prstClr>
              </a:solidFill>
            </a:endParaRPr>
          </a:p>
        </p:txBody>
      </p:sp>
      <p:sp>
        <p:nvSpPr>
          <p:cNvPr id="3" name="Text Placeholder 2"/>
          <p:cNvSpPr>
            <a:spLocks noGrp="1"/>
          </p:cNvSpPr>
          <p:nvPr>
            <p:ph type="body" idx="1"/>
          </p:nvPr>
        </p:nvSpPr>
        <p:spPr>
          <a:xfrm>
            <a:off x="872085" y="2675467"/>
            <a:ext cx="7408333"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628650" y="365129"/>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81"/>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panose="020F0502020204030204"/>
                <a:cs typeface="+mn-cs"/>
              </a:defRPr>
            </a:lvl1pPr>
          </a:lstStyle>
          <a:p>
            <a:pPr>
              <a:defRPr/>
            </a:pPr>
            <a:fld id="{7E51BED5-32F9-4129-B4D5-DB762A65F7E1}" type="datetimeFigureOut">
              <a:rPr lang="en-US"/>
              <a:pPr>
                <a:defRPr/>
              </a:pPr>
              <a:t>10/20/2022</a:t>
            </a:fld>
            <a:endParaRPr lang="en-US" dirty="0"/>
          </a:p>
        </p:txBody>
      </p:sp>
      <p:sp>
        <p:nvSpPr>
          <p:cNvPr id="5" name="Footer Placeholder 4"/>
          <p:cNvSpPr>
            <a:spLocks noGrp="1"/>
          </p:cNvSpPr>
          <p:nvPr>
            <p:ph type="ftr" sz="quarter" idx="3"/>
          </p:nvPr>
        </p:nvSpPr>
        <p:spPr>
          <a:xfrm>
            <a:off x="3028950" y="6356381"/>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6457950" y="6356381"/>
            <a:ext cx="20574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panose="020F0502020204030204"/>
                <a:cs typeface="+mn-cs"/>
              </a:defRPr>
            </a:lvl1pPr>
          </a:lstStyle>
          <a:p>
            <a:pPr>
              <a:defRPr/>
            </a:pPr>
            <a:fld id="{FECB5D8F-6F49-486C-8EC6-3ACCC6EED6D5}" type="slidenum">
              <a:rPr lang="en-US"/>
              <a:pPr>
                <a:defRPr/>
              </a:pPr>
              <a:t>‹#›</a:t>
            </a:fld>
            <a:endParaRPr lang="en-US" dirty="0"/>
          </a:p>
        </p:txBody>
      </p:sp>
    </p:spTree>
    <p:extLst>
      <p:ext uri="{BB962C8B-B14F-4D97-AF65-F5344CB8AC3E}">
        <p14:creationId xmlns:p14="http://schemas.microsoft.com/office/powerpoint/2010/main" val="2878287259"/>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628650" y="365129"/>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73"/>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panose="020F0502020204030204"/>
                <a:cs typeface="+mn-cs"/>
              </a:defRPr>
            </a:lvl1pPr>
          </a:lstStyle>
          <a:p>
            <a:pPr>
              <a:defRPr/>
            </a:pPr>
            <a:fld id="{7E51BED5-32F9-4129-B4D5-DB762A65F7E1}" type="datetimeFigureOut">
              <a:rPr lang="en-US"/>
              <a:pPr>
                <a:defRPr/>
              </a:pPr>
              <a:t>10/20/2022</a:t>
            </a:fld>
            <a:endParaRPr lang="en-US" dirty="0"/>
          </a:p>
        </p:txBody>
      </p:sp>
      <p:sp>
        <p:nvSpPr>
          <p:cNvPr id="5" name="Footer Placeholder 4"/>
          <p:cNvSpPr>
            <a:spLocks noGrp="1"/>
          </p:cNvSpPr>
          <p:nvPr>
            <p:ph type="ftr" sz="quarter" idx="3"/>
          </p:nvPr>
        </p:nvSpPr>
        <p:spPr>
          <a:xfrm>
            <a:off x="3028950" y="6356373"/>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6457950" y="6356373"/>
            <a:ext cx="20574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panose="020F0502020204030204"/>
                <a:cs typeface="+mn-cs"/>
              </a:defRPr>
            </a:lvl1pPr>
          </a:lstStyle>
          <a:p>
            <a:pPr>
              <a:defRPr/>
            </a:pPr>
            <a:fld id="{FECB5D8F-6F49-486C-8EC6-3ACCC6EED6D5}" type="slidenum">
              <a:rPr lang="en-US"/>
              <a:pPr>
                <a:defRPr/>
              </a:pPr>
              <a:t>‹#›</a:t>
            </a:fld>
            <a:endParaRPr lang="en-US" dirty="0"/>
          </a:p>
        </p:txBody>
      </p:sp>
    </p:spTree>
    <p:extLst>
      <p:ext uri="{BB962C8B-B14F-4D97-AF65-F5344CB8AC3E}">
        <p14:creationId xmlns:p14="http://schemas.microsoft.com/office/powerpoint/2010/main" val="1784511966"/>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E4916F0-9AB6-4F44-9A88-A41976364C9C}" type="datetimeFigureOut">
              <a:rPr lang="en-US">
                <a:solidFill>
                  <a:prstClr val="black">
                    <a:tint val="75000"/>
                  </a:prstClr>
                </a:solidFill>
              </a:rPr>
              <a:pPr>
                <a:defRPr/>
              </a:pPr>
              <a:t>10/20/2022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10629562-6111-44AC-84AD-05BC2E70AFF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76718351"/>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40.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51.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1.png"/><Relationship Id="rId7" Type="http://schemas.openxmlformats.org/officeDocument/2006/relationships/diagramQuickStyle" Target="../diagrams/quickStyle1.xml"/><Relationship Id="rId2" Type="http://schemas.openxmlformats.org/officeDocument/2006/relationships/notesSlide" Target="../notesSlides/notesSlide3.xml"/><Relationship Id="rId1" Type="http://schemas.openxmlformats.org/officeDocument/2006/relationships/slideLayout" Target="../slideLayouts/slideLayout5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3.jpeg"/><Relationship Id="rId9" Type="http://schemas.microsoft.com/office/2007/relationships/diagramDrawing" Target="../diagrams/drawing1.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51.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63.xml"/><Relationship Id="rId5" Type="http://schemas.openxmlformats.org/officeDocument/2006/relationships/image" Target="../media/image23.jpe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1.jpeg"/><Relationship Id="rId1" Type="http://schemas.openxmlformats.org/officeDocument/2006/relationships/slideLayout" Target="../slideLayouts/slideLayout40.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40.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 Type="http://schemas.openxmlformats.org/officeDocument/2006/relationships/notesSlide" Target="../notesSlides/notesSlide6.xml"/><Relationship Id="rId16" Type="http://schemas.openxmlformats.org/officeDocument/2006/relationships/image" Target="../media/image52.png"/><Relationship Id="rId1" Type="http://schemas.openxmlformats.org/officeDocument/2006/relationships/slideLayout" Target="../slideLayouts/slideLayout70.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7.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39.sv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7.svg"/><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39.svg"/><Relationship Id="rId4" Type="http://schemas.openxmlformats.org/officeDocument/2006/relationships/image" Target="../media/image17.png"/><Relationship Id="rId9" Type="http://schemas.openxmlformats.org/officeDocument/2006/relationships/image" Target="../media/image4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59632" y="1052736"/>
            <a:ext cx="5760640" cy="1312282"/>
          </a:xfrm>
          <a:prstGeom prst="rect">
            <a:avLst/>
          </a:prstGeom>
        </p:spPr>
        <p:txBody>
          <a:bodyPr wrap="square">
            <a:spAutoFit/>
          </a:bodyPr>
          <a:lstStyle/>
          <a:p>
            <a:pPr algn="ctr">
              <a:lnSpc>
                <a:spcPct val="115000"/>
              </a:lnSpc>
              <a:spcAft>
                <a:spcPts val="0"/>
              </a:spcAft>
            </a:pPr>
            <a:r>
              <a:rPr lang="vi-VN" sz="3600" b="1" cap="all" dirty="0">
                <a:solidFill>
                  <a:srgbClr val="C00000"/>
                </a:solidFill>
                <a:effectLst/>
                <a:latin typeface="Cambria Math" panose="02040503050406030204" pitchFamily="18" charset="0"/>
                <a:ea typeface="Cambria Math" panose="02040503050406030204" pitchFamily="18" charset="0"/>
                <a:cs typeface="Times New Roman"/>
              </a:rPr>
              <a:t>BÀI </a:t>
            </a:r>
            <a:r>
              <a:rPr lang="en-US" sz="3600" b="1" cap="all" dirty="0">
                <a:solidFill>
                  <a:srgbClr val="C00000"/>
                </a:solidFill>
                <a:effectLst/>
                <a:latin typeface="Cambria Math" panose="02040503050406030204" pitchFamily="18" charset="0"/>
                <a:ea typeface="Cambria Math" panose="02040503050406030204" pitchFamily="18" charset="0"/>
                <a:cs typeface="Times New Roman"/>
              </a:rPr>
              <a:t>3:</a:t>
            </a:r>
            <a:endParaRPr lang="en-US" sz="3600" dirty="0">
              <a:solidFill>
                <a:srgbClr val="C00000"/>
              </a:solidFill>
              <a:effectLst/>
              <a:latin typeface="Cambria Math" panose="02040503050406030204" pitchFamily="18" charset="0"/>
              <a:ea typeface="Cambria Math" panose="02040503050406030204" pitchFamily="18" charset="0"/>
              <a:cs typeface="Times New Roman"/>
            </a:endParaRPr>
          </a:p>
          <a:p>
            <a:pPr algn="ctr">
              <a:lnSpc>
                <a:spcPct val="115000"/>
              </a:lnSpc>
              <a:spcAft>
                <a:spcPts val="0"/>
              </a:spcAft>
            </a:pPr>
            <a:r>
              <a:rPr lang="en-US" sz="3600" b="1" dirty="0">
                <a:solidFill>
                  <a:srgbClr val="C00000"/>
                </a:solidFill>
                <a:effectLst/>
                <a:latin typeface="Cambria Math" panose="02040503050406030204" pitchFamily="18" charset="0"/>
                <a:ea typeface="Cambria Math" panose="02040503050406030204" pitchFamily="18" charset="0"/>
                <a:cs typeface="Times New Roman"/>
              </a:rPr>
              <a:t>CỘI NGUỒN YÊU THƯƠNG </a:t>
            </a:r>
            <a:endParaRPr lang="en-US" sz="3600" dirty="0">
              <a:solidFill>
                <a:srgbClr val="C00000"/>
              </a:solidFill>
              <a:effectLst/>
              <a:latin typeface="Cambria Math" panose="02040503050406030204" pitchFamily="18" charset="0"/>
              <a:ea typeface="Cambria Math" panose="02040503050406030204" pitchFamily="18" charset="0"/>
              <a:cs typeface="Times New Roman"/>
            </a:endParaRPr>
          </a:p>
        </p:txBody>
      </p:sp>
      <p:sp>
        <p:nvSpPr>
          <p:cNvPr id="5" name="Rectangle 4"/>
          <p:cNvSpPr/>
          <p:nvPr/>
        </p:nvSpPr>
        <p:spPr>
          <a:xfrm>
            <a:off x="1365956" y="2564904"/>
            <a:ext cx="6660232" cy="1083374"/>
          </a:xfrm>
          <a:prstGeom prst="rect">
            <a:avLst/>
          </a:prstGeom>
        </p:spPr>
        <p:txBody>
          <a:bodyPr wrap="square">
            <a:spAutoFit/>
          </a:bodyPr>
          <a:lstStyle/>
          <a:p>
            <a:pPr algn="r">
              <a:lnSpc>
                <a:spcPct val="115000"/>
              </a:lnSpc>
              <a:spcAft>
                <a:spcPts val="0"/>
              </a:spcAft>
            </a:pPr>
            <a:r>
              <a:rPr lang="en-US" sz="2800" b="1" dirty="0" err="1">
                <a:solidFill>
                  <a:srgbClr val="000000"/>
                </a:solidFill>
                <a:effectLst/>
                <a:latin typeface="Times New Roman"/>
                <a:ea typeface="Times New Roman"/>
                <a:cs typeface="Times New Roman"/>
              </a:rPr>
              <a:t>Tình</a:t>
            </a:r>
            <a:r>
              <a:rPr lang="en-US" sz="2800" b="1" dirty="0">
                <a:solidFill>
                  <a:srgbClr val="000000"/>
                </a:solidFill>
                <a:effectLst/>
                <a:latin typeface="Times New Roman"/>
                <a:ea typeface="Times New Roman"/>
                <a:cs typeface="Times New Roman"/>
              </a:rPr>
              <a:t> </a:t>
            </a:r>
            <a:r>
              <a:rPr lang="en-US" sz="2800" b="1" dirty="0" err="1">
                <a:solidFill>
                  <a:srgbClr val="000000"/>
                </a:solidFill>
                <a:effectLst/>
                <a:latin typeface="Times New Roman"/>
                <a:ea typeface="Times New Roman"/>
                <a:cs typeface="Times New Roman"/>
              </a:rPr>
              <a:t>yêu</a:t>
            </a:r>
            <a:r>
              <a:rPr lang="en-US" sz="2800" b="1" dirty="0">
                <a:solidFill>
                  <a:srgbClr val="000000"/>
                </a:solidFill>
                <a:effectLst/>
                <a:latin typeface="Times New Roman"/>
                <a:ea typeface="Times New Roman"/>
                <a:cs typeface="Times New Roman"/>
              </a:rPr>
              <a:t> </a:t>
            </a:r>
            <a:r>
              <a:rPr lang="en-US" sz="2800" b="1" dirty="0" err="1">
                <a:solidFill>
                  <a:srgbClr val="000000"/>
                </a:solidFill>
                <a:effectLst/>
                <a:latin typeface="Times New Roman"/>
                <a:ea typeface="Times New Roman"/>
                <a:cs typeface="Times New Roman"/>
              </a:rPr>
              <a:t>thương</a:t>
            </a:r>
            <a:r>
              <a:rPr lang="en-US" sz="2800" b="1" dirty="0">
                <a:solidFill>
                  <a:srgbClr val="000000"/>
                </a:solidFill>
                <a:effectLst/>
                <a:latin typeface="Times New Roman"/>
                <a:ea typeface="Times New Roman"/>
                <a:cs typeface="Times New Roman"/>
              </a:rPr>
              <a:t> </a:t>
            </a:r>
            <a:r>
              <a:rPr lang="en-US" sz="2800" b="1" dirty="0" err="1">
                <a:solidFill>
                  <a:srgbClr val="000000"/>
                </a:solidFill>
                <a:effectLst/>
                <a:latin typeface="Times New Roman"/>
                <a:ea typeface="Times New Roman"/>
                <a:cs typeface="Times New Roman"/>
              </a:rPr>
              <a:t>là</a:t>
            </a:r>
            <a:r>
              <a:rPr lang="en-US" sz="2800" b="1" dirty="0">
                <a:solidFill>
                  <a:srgbClr val="000000"/>
                </a:solidFill>
                <a:effectLst/>
                <a:latin typeface="Times New Roman"/>
                <a:ea typeface="Times New Roman"/>
                <a:cs typeface="Times New Roman"/>
              </a:rPr>
              <a:t> </a:t>
            </a:r>
            <a:r>
              <a:rPr lang="en-US" sz="2800" b="1" dirty="0" err="1">
                <a:solidFill>
                  <a:srgbClr val="000000"/>
                </a:solidFill>
                <a:effectLst/>
                <a:latin typeface="Times New Roman"/>
                <a:ea typeface="Times New Roman"/>
                <a:cs typeface="Times New Roman"/>
              </a:rPr>
              <a:t>câu</a:t>
            </a:r>
            <a:r>
              <a:rPr lang="en-US" sz="2800" b="1" dirty="0">
                <a:solidFill>
                  <a:srgbClr val="000000"/>
                </a:solidFill>
                <a:effectLst/>
                <a:latin typeface="Times New Roman"/>
                <a:ea typeface="Times New Roman"/>
                <a:cs typeface="Times New Roman"/>
              </a:rPr>
              <a:t> </a:t>
            </a:r>
            <a:r>
              <a:rPr lang="en-US" sz="2800" b="1" dirty="0" err="1">
                <a:solidFill>
                  <a:srgbClr val="000000"/>
                </a:solidFill>
                <a:effectLst/>
                <a:latin typeface="Times New Roman"/>
                <a:ea typeface="Times New Roman"/>
                <a:cs typeface="Times New Roman"/>
              </a:rPr>
              <a:t>trả</a:t>
            </a:r>
            <a:r>
              <a:rPr lang="en-US" sz="2800" b="1" dirty="0">
                <a:solidFill>
                  <a:srgbClr val="000000"/>
                </a:solidFill>
                <a:effectLst/>
                <a:latin typeface="Times New Roman"/>
                <a:ea typeface="Times New Roman"/>
                <a:cs typeface="Times New Roman"/>
              </a:rPr>
              <a:t> </a:t>
            </a:r>
            <a:r>
              <a:rPr lang="en-US" sz="2800" b="1" dirty="0" err="1">
                <a:solidFill>
                  <a:srgbClr val="000000"/>
                </a:solidFill>
                <a:effectLst/>
                <a:latin typeface="Times New Roman"/>
                <a:ea typeface="Times New Roman"/>
                <a:cs typeface="Times New Roman"/>
              </a:rPr>
              <a:t>lời</a:t>
            </a:r>
            <a:r>
              <a:rPr lang="en-US" sz="2800" b="1" dirty="0">
                <a:solidFill>
                  <a:srgbClr val="000000"/>
                </a:solidFill>
                <a:effectLst/>
                <a:latin typeface="Times New Roman"/>
                <a:ea typeface="Times New Roman"/>
                <a:cs typeface="Times New Roman"/>
              </a:rPr>
              <a:t> </a:t>
            </a:r>
            <a:r>
              <a:rPr lang="en-US" sz="2800" b="1" dirty="0" err="1">
                <a:solidFill>
                  <a:srgbClr val="000000"/>
                </a:solidFill>
                <a:effectLst/>
                <a:latin typeface="Times New Roman"/>
                <a:ea typeface="Times New Roman"/>
                <a:cs typeface="Times New Roman"/>
              </a:rPr>
              <a:t>cho</a:t>
            </a:r>
            <a:r>
              <a:rPr lang="en-US" sz="2800" b="1" dirty="0">
                <a:solidFill>
                  <a:srgbClr val="000000"/>
                </a:solidFill>
                <a:effectLst/>
                <a:latin typeface="Times New Roman"/>
                <a:ea typeface="Times New Roman"/>
                <a:cs typeface="Times New Roman"/>
              </a:rPr>
              <a:t> </a:t>
            </a:r>
            <a:r>
              <a:rPr lang="en-US" sz="2800" b="1" dirty="0" err="1">
                <a:solidFill>
                  <a:srgbClr val="000000"/>
                </a:solidFill>
                <a:effectLst/>
                <a:latin typeface="Times New Roman"/>
                <a:ea typeface="Times New Roman"/>
                <a:cs typeface="Times New Roman"/>
              </a:rPr>
              <a:t>mọi</a:t>
            </a:r>
            <a:r>
              <a:rPr lang="en-US" sz="2800" b="1" dirty="0">
                <a:solidFill>
                  <a:srgbClr val="000000"/>
                </a:solidFill>
                <a:effectLst/>
                <a:latin typeface="Times New Roman"/>
                <a:ea typeface="Times New Roman"/>
                <a:cs typeface="Times New Roman"/>
              </a:rPr>
              <a:t> </a:t>
            </a:r>
            <a:r>
              <a:rPr lang="en-US" sz="2800" b="1" dirty="0" err="1">
                <a:solidFill>
                  <a:srgbClr val="000000"/>
                </a:solidFill>
                <a:effectLst/>
                <a:latin typeface="Times New Roman"/>
                <a:ea typeface="Times New Roman"/>
                <a:cs typeface="Times New Roman"/>
              </a:rPr>
              <a:t>thứ</a:t>
            </a:r>
            <a:endParaRPr lang="en-US" sz="2800" dirty="0">
              <a:effectLst/>
              <a:latin typeface="Calibri"/>
              <a:ea typeface="Calibri"/>
              <a:cs typeface="Times New Roman"/>
            </a:endParaRPr>
          </a:p>
          <a:p>
            <a:pPr algn="r">
              <a:lnSpc>
                <a:spcPct val="115000"/>
              </a:lnSpc>
              <a:spcAft>
                <a:spcPts val="0"/>
              </a:spcAft>
            </a:pPr>
            <a:r>
              <a:rPr lang="en-US" sz="2800" b="1" dirty="0">
                <a:solidFill>
                  <a:srgbClr val="000000"/>
                </a:solidFill>
                <a:effectLst/>
                <a:latin typeface="Times New Roman"/>
                <a:ea typeface="Times New Roman"/>
                <a:cs typeface="Times New Roman"/>
              </a:rPr>
              <a:t>( Ray Bradbury)</a:t>
            </a:r>
            <a:endParaRPr lang="en-US" sz="2800" dirty="0">
              <a:effectLst/>
              <a:latin typeface="Calibri"/>
              <a:ea typeface="Calibri"/>
              <a:cs typeface="Times New Roman"/>
            </a:endParaRPr>
          </a:p>
        </p:txBody>
      </p:sp>
    </p:spTree>
    <p:extLst>
      <p:ext uri="{BB962C8B-B14F-4D97-AF65-F5344CB8AC3E}">
        <p14:creationId xmlns:p14="http://schemas.microsoft.com/office/powerpoint/2010/main" val="9996216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xbtre_thumb_25442016_1144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4482"/>
            <a:ext cx="3807769" cy="3106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1" y="3213017"/>
            <a:ext cx="3810000" cy="3609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067962" y="1484786"/>
            <a:ext cx="4735895" cy="4832092"/>
          </a:xfrm>
          <a:prstGeom prst="rect">
            <a:avLst/>
          </a:prstGeom>
          <a:noFill/>
        </p:spPr>
        <p:txBody>
          <a:bodyPr wrap="square" rtlCol="0">
            <a:spAutoFit/>
          </a:bodyPr>
          <a:lstStyle/>
          <a:p>
            <a:r>
              <a:rPr lang="en-US" sz="2800" b="1" i="1" dirty="0" err="1">
                <a:latin typeface="Times New Roman" panose="02020603050405020304" pitchFamily="18" charset="0"/>
                <a:cs typeface="Times New Roman" panose="02020603050405020304" pitchFamily="18" charset="0"/>
              </a:rPr>
              <a:t>Nguyễn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Ngọc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Thuần</a:t>
            </a:r>
            <a:r>
              <a:rPr lang="en-US" sz="2800" dirty="0">
                <a:latin typeface="Times New Roman" panose="02020603050405020304" pitchFamily="18" charset="0"/>
                <a:cs typeface="Times New Roman" panose="02020603050405020304" pitchFamily="18" charset="0"/>
              </a:rPr>
              <a:t> (1972) </a:t>
            </a:r>
            <a:r>
              <a:rPr lang="en-US" sz="2800" dirty="0" err="1">
                <a:latin typeface="Times New Roman" panose="02020603050405020304" pitchFamily="18" charset="0"/>
                <a:cs typeface="Times New Roman" panose="02020603050405020304" pitchFamily="18" charset="0"/>
              </a:rPr>
              <a:t>quê</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Tân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Thiện</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Hàm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3951614" y="57459"/>
            <a:ext cx="5192385" cy="523220"/>
          </a:xfrm>
          <a:prstGeom prst="rect">
            <a:avLst/>
          </a:prstGeom>
          <a:noFill/>
        </p:spPr>
        <p:txBody>
          <a:bodyPr wrap="square" rtlCol="0">
            <a:spAutoFit/>
          </a:bodyPr>
          <a:lstStyle/>
          <a:p>
            <a:r>
              <a:rPr lang="vi-VN" sz="2800" b="1" dirty="0" smtClean="0">
                <a:solidFill>
                  <a:srgbClr val="FF0000"/>
                </a:solidFill>
                <a:latin typeface="Times New Roman" panose="02020603050405020304" pitchFamily="18" charset="0"/>
                <a:cs typeface="Times New Roman" panose="02020603050405020304" pitchFamily="18" charset="0"/>
              </a:rPr>
              <a:t>II. TÌM HIỂU CHUNG</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243277" y="1011548"/>
            <a:ext cx="1662571"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a:t>
            </a:r>
            <a:endParaRPr lang="en-US" sz="2800" b="1" dirty="0">
              <a:latin typeface="Times New Roman" panose="02020603050405020304" pitchFamily="18"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433030582"/>
              </p:ext>
            </p:extLst>
          </p:nvPr>
        </p:nvGraphicFramePr>
        <p:xfrm>
          <a:off x="3938606" y="1613797"/>
          <a:ext cx="4865251" cy="3198368"/>
        </p:xfrm>
        <a:graphic>
          <a:graphicData uri="http://schemas.openxmlformats.org/drawingml/2006/table">
            <a:tbl>
              <a:tblPr firstRow="1" firstCol="1" bandRow="1"/>
              <a:tblGrid>
                <a:gridCol w="4865251">
                  <a:extLst>
                    <a:ext uri="{9D8B030D-6E8A-4147-A177-3AD203B41FA5}">
                      <a16:colId xmlns:a16="http://schemas.microsoft.com/office/drawing/2014/main" val="20000"/>
                    </a:ext>
                  </a:extLst>
                </a:gridCol>
              </a:tblGrid>
              <a:tr h="0">
                <a:tc>
                  <a:txBody>
                    <a:bodyPr/>
                    <a:lstStyle/>
                    <a:p>
                      <a:pPr>
                        <a:lnSpc>
                          <a:spcPct val="115000"/>
                        </a:lnSpc>
                        <a:spcAft>
                          <a:spcPts val="1000"/>
                        </a:spcAft>
                      </a:pPr>
                      <a:r>
                        <a:rPr lang="en-US" sz="2800" b="0" i="1" u="sng" dirty="0" err="1">
                          <a:solidFill>
                            <a:srgbClr val="000000"/>
                          </a:solidFill>
                          <a:effectLst/>
                          <a:latin typeface="Times New Roman" panose="02020603050405020304" pitchFamily="18" charset="0"/>
                          <a:ea typeface="Calibri"/>
                          <a:cs typeface="Times New Roman" panose="02020603050405020304" pitchFamily="18" charset="0"/>
                        </a:rPr>
                        <a:t>Phiếu</a:t>
                      </a:r>
                      <a:r>
                        <a:rPr lang="en-US" sz="2800" b="0" i="1" u="sng" dirty="0">
                          <a:solidFill>
                            <a:srgbClr val="000000"/>
                          </a:solidFill>
                          <a:effectLst/>
                          <a:latin typeface="Times New Roman" panose="02020603050405020304" pitchFamily="18" charset="0"/>
                          <a:ea typeface="Calibri"/>
                          <a:cs typeface="Times New Roman" panose="02020603050405020304" pitchFamily="18" charset="0"/>
                        </a:rPr>
                        <a:t> </a:t>
                      </a:r>
                      <a:r>
                        <a:rPr lang="en-US" sz="2800" b="0" i="1" u="sng" dirty="0" err="1">
                          <a:solidFill>
                            <a:srgbClr val="000000"/>
                          </a:solidFill>
                          <a:effectLst/>
                          <a:latin typeface="Times New Roman" panose="02020603050405020304" pitchFamily="18" charset="0"/>
                          <a:ea typeface="Calibri"/>
                          <a:cs typeface="Times New Roman" panose="02020603050405020304" pitchFamily="18" charset="0"/>
                        </a:rPr>
                        <a:t>học</a:t>
                      </a:r>
                      <a:r>
                        <a:rPr lang="en-US" sz="2800" b="0" i="1" u="sng" dirty="0">
                          <a:solidFill>
                            <a:srgbClr val="000000"/>
                          </a:solidFill>
                          <a:effectLst/>
                          <a:latin typeface="Times New Roman" panose="02020603050405020304" pitchFamily="18" charset="0"/>
                          <a:ea typeface="Calibri"/>
                          <a:cs typeface="Times New Roman" panose="02020603050405020304" pitchFamily="18" charset="0"/>
                        </a:rPr>
                        <a:t> </a:t>
                      </a:r>
                      <a:r>
                        <a:rPr lang="en-US" sz="2800" b="0" i="1" u="sng" dirty="0" err="1">
                          <a:solidFill>
                            <a:srgbClr val="000000"/>
                          </a:solidFill>
                          <a:effectLst/>
                          <a:latin typeface="Times New Roman" panose="02020603050405020304" pitchFamily="18" charset="0"/>
                          <a:ea typeface="Calibri"/>
                          <a:cs typeface="Times New Roman" panose="02020603050405020304" pitchFamily="18" charset="0"/>
                        </a:rPr>
                        <a:t>tập</a:t>
                      </a:r>
                      <a:r>
                        <a:rPr lang="en-US" sz="2800" b="0" i="1" u="sng" dirty="0">
                          <a:solidFill>
                            <a:srgbClr val="000000"/>
                          </a:solidFill>
                          <a:effectLst/>
                          <a:latin typeface="Times New Roman" panose="02020603050405020304" pitchFamily="18" charset="0"/>
                          <a:ea typeface="Calibri"/>
                          <a:cs typeface="Times New Roman" panose="02020603050405020304" pitchFamily="18" charset="0"/>
                        </a:rPr>
                        <a:t> 1:</a:t>
                      </a:r>
                    </a:p>
                    <a:p>
                      <a:pPr>
                        <a:lnSpc>
                          <a:spcPct val="115000"/>
                        </a:lnSpc>
                        <a:spcAft>
                          <a:spcPts val="1000"/>
                        </a:spcAft>
                      </a:pPr>
                      <a:r>
                        <a:rPr lang="en-US" sz="2800" dirty="0" err="1">
                          <a:solidFill>
                            <a:srgbClr val="000000"/>
                          </a:solidFill>
                          <a:effectLst/>
                          <a:latin typeface="Times New Roman" panose="02020603050405020304" pitchFamily="18" charset="0"/>
                          <a:ea typeface="Calibri"/>
                          <a:cs typeface="Times New Roman" panose="02020603050405020304" pitchFamily="18" charset="0"/>
                        </a:rPr>
                        <a:t>Tác</a:t>
                      </a:r>
                      <a:r>
                        <a:rPr lang="en-US" sz="2800" dirty="0">
                          <a:solidFill>
                            <a:srgbClr val="000000"/>
                          </a:solidFill>
                          <a:effectLst/>
                          <a:latin typeface="Times New Roman" panose="02020603050405020304" pitchFamily="18" charset="0"/>
                          <a:ea typeface="Calibri"/>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a:cs typeface="Times New Roman" panose="02020603050405020304" pitchFamily="18" charset="0"/>
                        </a:rPr>
                        <a:t>giả</a:t>
                      </a:r>
                      <a:r>
                        <a:rPr lang="en-US" sz="2800" dirty="0">
                          <a:solidFill>
                            <a:srgbClr val="000000"/>
                          </a:solidFill>
                          <a:effectLst/>
                          <a:latin typeface="Times New Roman" panose="02020603050405020304" pitchFamily="18" charset="0"/>
                          <a:ea typeface="Calibri"/>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a:cs typeface="Times New Roman" panose="02020603050405020304" pitchFamily="18" charset="0"/>
                        </a:rPr>
                        <a:t>Nguyễn</a:t>
                      </a:r>
                      <a:r>
                        <a:rPr lang="en-US" sz="2800" dirty="0">
                          <a:solidFill>
                            <a:srgbClr val="000000"/>
                          </a:solidFill>
                          <a:effectLst/>
                          <a:latin typeface="Times New Roman" panose="02020603050405020304" pitchFamily="18" charset="0"/>
                          <a:ea typeface="Calibri"/>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a:cs typeface="Times New Roman" panose="02020603050405020304" pitchFamily="18" charset="0"/>
                        </a:rPr>
                        <a:t>Ngọc</a:t>
                      </a:r>
                      <a:r>
                        <a:rPr lang="en-US" sz="2800" dirty="0">
                          <a:solidFill>
                            <a:srgbClr val="000000"/>
                          </a:solidFill>
                          <a:effectLst/>
                          <a:latin typeface="Times New Roman" panose="02020603050405020304" pitchFamily="18" charset="0"/>
                          <a:ea typeface="Calibri"/>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a:cs typeface="Times New Roman" panose="02020603050405020304" pitchFamily="18" charset="0"/>
                        </a:rPr>
                        <a:t>Thuần</a:t>
                      </a:r>
                      <a:endParaRPr lang="en-US" sz="2800" dirty="0">
                        <a:solidFill>
                          <a:srgbClr val="000000"/>
                        </a:solidFill>
                        <a:effectLst/>
                        <a:latin typeface="Times New Roman" panose="02020603050405020304" pitchFamily="18" charset="0"/>
                        <a:ea typeface="Calibri"/>
                        <a:cs typeface="Times New Roman" panose="02020603050405020304" pitchFamily="18" charset="0"/>
                      </a:endParaRPr>
                    </a:p>
                    <a:p>
                      <a:pPr>
                        <a:lnSpc>
                          <a:spcPct val="115000"/>
                        </a:lnSpc>
                        <a:spcAft>
                          <a:spcPts val="1000"/>
                        </a:spcAft>
                      </a:pPr>
                      <a:r>
                        <a:rPr lang="en-US" sz="2800" dirty="0">
                          <a:solidFill>
                            <a:srgbClr val="000000"/>
                          </a:solidFill>
                          <a:effectLst/>
                          <a:latin typeface="Times New Roman" panose="02020603050405020304" pitchFamily="18" charset="0"/>
                          <a:ea typeface="Calibri"/>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24349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par>
                                <p:cTn id="32" presetID="1"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23928" y="683686"/>
            <a:ext cx="5184576" cy="4708981"/>
          </a:xfrm>
          <a:prstGeom prst="rect">
            <a:avLst/>
          </a:prstGeom>
        </p:spPr>
        <p:txBody>
          <a:bodyPr wrap="square">
            <a:spAutoFit/>
          </a:bodyPr>
          <a:lstStyle/>
          <a:p>
            <a:pPr algn="just"/>
            <a:r>
              <a:rPr lang="vi-VN" sz="2000" dirty="0">
                <a:solidFill>
                  <a:prstClr val="black"/>
                </a:solidFill>
                <a:latin typeface="Times New Roman" panose="02020603050405020304" pitchFamily="18" charset="0"/>
                <a:cs typeface="Times New Roman" panose="02020603050405020304" pitchFamily="18" charset="0"/>
              </a:rPr>
              <a:t>- </a:t>
            </a:r>
            <a:r>
              <a:rPr lang="vi-VN" sz="2000" b="1" i="1" dirty="0">
                <a:solidFill>
                  <a:prstClr val="black"/>
                </a:solidFill>
                <a:latin typeface="Times New Roman" panose="02020603050405020304" pitchFamily="18" charset="0"/>
                <a:cs typeface="Times New Roman" panose="02020603050405020304" pitchFamily="18" charset="0"/>
              </a:rPr>
              <a:t>Giăng giăng tơ nhện</a:t>
            </a:r>
            <a:r>
              <a:rPr lang="vi-VN" sz="2000" dirty="0">
                <a:solidFill>
                  <a:prstClr val="black"/>
                </a:solidFill>
                <a:latin typeface="Times New Roman" panose="02020603050405020304" pitchFamily="18" charset="0"/>
                <a:cs typeface="Times New Roman" panose="02020603050405020304" pitchFamily="18" charset="0"/>
              </a:rPr>
              <a:t>, giải thưởng Văn học tuổi hai mươi lần II.</a:t>
            </a:r>
          </a:p>
          <a:p>
            <a:pPr algn="just"/>
            <a:r>
              <a:rPr lang="vi-VN" sz="2000" dirty="0">
                <a:solidFill>
                  <a:prstClr val="black"/>
                </a:solidFill>
                <a:latin typeface="Times New Roman" panose="02020603050405020304" pitchFamily="18" charset="0"/>
                <a:cs typeface="Times New Roman" panose="02020603050405020304" pitchFamily="18" charset="0"/>
              </a:rPr>
              <a:t>- </a:t>
            </a:r>
            <a:r>
              <a:rPr lang="vi-VN" sz="2000" b="1" i="1" dirty="0">
                <a:solidFill>
                  <a:prstClr val="black"/>
                </a:solidFill>
                <a:latin typeface="Times New Roman" panose="02020603050405020304" pitchFamily="18" charset="0"/>
                <a:cs typeface="Times New Roman" panose="02020603050405020304" pitchFamily="18" charset="0"/>
              </a:rPr>
              <a:t>Vừa nhắm mắt vừa mở cửa sổ</a:t>
            </a:r>
            <a:r>
              <a:rPr lang="vi-VN" sz="2000" dirty="0">
                <a:solidFill>
                  <a:prstClr val="black"/>
                </a:solidFill>
                <a:latin typeface="Times New Roman" panose="02020603050405020304" pitchFamily="18" charset="0"/>
                <a:cs typeface="Times New Roman" panose="02020603050405020304" pitchFamily="18" charset="0"/>
              </a:rPr>
              <a:t>, NXB Trẻ 2000, giải nhất cuộc thi Văn học Thiếu nhi lần III, giải Peter Pan (giải thưởng của Thụy Điển dành cho tác phẩm thiếu nhi hay nhất).</a:t>
            </a:r>
          </a:p>
          <a:p>
            <a:r>
              <a:rPr lang="vi-VN" sz="2000" dirty="0">
                <a:solidFill>
                  <a:prstClr val="black"/>
                </a:solidFill>
                <a:latin typeface="Times New Roman" panose="02020603050405020304" pitchFamily="18" charset="0"/>
                <a:cs typeface="Times New Roman" panose="02020603050405020304" pitchFamily="18" charset="0"/>
              </a:rPr>
              <a:t>- </a:t>
            </a:r>
            <a:r>
              <a:rPr lang="vi-VN" sz="2000" b="1" i="1" dirty="0">
                <a:solidFill>
                  <a:prstClr val="black"/>
                </a:solidFill>
                <a:latin typeface="Times New Roman" panose="02020603050405020304" pitchFamily="18" charset="0"/>
                <a:cs typeface="Times New Roman" panose="02020603050405020304" pitchFamily="18" charset="0"/>
              </a:rPr>
              <a:t>Một thiên nằm mộng</a:t>
            </a:r>
            <a:r>
              <a:rPr lang="vi-VN" sz="2000" dirty="0">
                <a:solidFill>
                  <a:prstClr val="black"/>
                </a:solidFill>
                <a:latin typeface="Times New Roman" panose="02020603050405020304" pitchFamily="18" charset="0"/>
                <a:cs typeface="Times New Roman" panose="02020603050405020304" pitchFamily="18" charset="0"/>
              </a:rPr>
              <a:t>, NXB Kim Đồng 2002, giải A cuộc vận động sáng tác Thiếu nhi 2003 </a:t>
            </a:r>
            <a:br>
              <a:rPr lang="vi-VN" sz="2000" dirty="0">
                <a:solidFill>
                  <a:prstClr val="black"/>
                </a:solidFill>
                <a:latin typeface="Times New Roman" panose="02020603050405020304" pitchFamily="18" charset="0"/>
                <a:cs typeface="Times New Roman" panose="02020603050405020304" pitchFamily="18" charset="0"/>
              </a:rPr>
            </a:br>
            <a:r>
              <a:rPr lang="vi-VN" sz="2000" dirty="0">
                <a:solidFill>
                  <a:prstClr val="black"/>
                </a:solidFill>
                <a:latin typeface="Times New Roman" panose="02020603050405020304" pitchFamily="18" charset="0"/>
                <a:cs typeface="Times New Roman" panose="02020603050405020304" pitchFamily="18" charset="0"/>
              </a:rPr>
              <a:t>- </a:t>
            </a:r>
            <a:r>
              <a:rPr lang="vi-VN" sz="2000" b="1" i="1" dirty="0">
                <a:solidFill>
                  <a:prstClr val="black"/>
                </a:solidFill>
                <a:latin typeface="Times New Roman" panose="02020603050405020304" pitchFamily="18" charset="0"/>
                <a:cs typeface="Times New Roman" panose="02020603050405020304" pitchFamily="18" charset="0"/>
              </a:rPr>
              <a:t>Nhện ảo</a:t>
            </a:r>
            <a:r>
              <a:rPr lang="vi-VN" sz="2000" dirty="0">
                <a:solidFill>
                  <a:prstClr val="black"/>
                </a:solidFill>
                <a:latin typeface="Times New Roman" panose="02020603050405020304" pitchFamily="18" charset="0"/>
                <a:cs typeface="Times New Roman" panose="02020603050405020304" pitchFamily="18" charset="0"/>
              </a:rPr>
              <a:t>, NXB Kim Đồng 2003</a:t>
            </a:r>
          </a:p>
          <a:p>
            <a:pPr algn="just"/>
            <a:r>
              <a:rPr lang="vi-VN" sz="2000" dirty="0">
                <a:solidFill>
                  <a:prstClr val="black"/>
                </a:solidFill>
                <a:latin typeface="Times New Roman" panose="02020603050405020304" pitchFamily="18" charset="0"/>
                <a:cs typeface="Times New Roman" panose="02020603050405020304" pitchFamily="18" charset="0"/>
              </a:rPr>
              <a:t>- </a:t>
            </a:r>
            <a:r>
              <a:rPr lang="vi-VN" sz="2000" b="1" i="1" dirty="0">
                <a:solidFill>
                  <a:prstClr val="black"/>
                </a:solidFill>
                <a:latin typeface="Times New Roman" panose="02020603050405020304" pitchFamily="18" charset="0"/>
                <a:cs typeface="Times New Roman" panose="02020603050405020304" pitchFamily="18" charset="0"/>
              </a:rPr>
              <a:t>Trên đồi cao chăn bầy thiên sứ</a:t>
            </a:r>
            <a:r>
              <a:rPr lang="vi-VN" sz="2000" dirty="0">
                <a:solidFill>
                  <a:prstClr val="black"/>
                </a:solidFill>
                <a:latin typeface="Times New Roman" panose="02020603050405020304" pitchFamily="18" charset="0"/>
                <a:cs typeface="Times New Roman" panose="02020603050405020304" pitchFamily="18" charset="0"/>
              </a:rPr>
              <a:t>, giải B (không có giải A), sáng tác văn học dành cho Tuổi trẻ (NXB Thanh niên và báo Văn nghệ).</a:t>
            </a:r>
          </a:p>
          <a:p>
            <a:pPr algn="just"/>
            <a:r>
              <a:rPr lang="vi-VN" sz="2000" dirty="0">
                <a:solidFill>
                  <a:prstClr val="black"/>
                </a:solidFill>
                <a:latin typeface="Times New Roman" panose="02020603050405020304" pitchFamily="18" charset="0"/>
                <a:cs typeface="Times New Roman" panose="02020603050405020304" pitchFamily="18" charset="0"/>
              </a:rPr>
              <a:t>- </a:t>
            </a:r>
            <a:r>
              <a:rPr lang="vi-VN" sz="2000" b="1" i="1" dirty="0">
                <a:solidFill>
                  <a:prstClr val="black"/>
                </a:solidFill>
                <a:latin typeface="Times New Roman" panose="02020603050405020304" pitchFamily="18" charset="0"/>
                <a:cs typeface="Times New Roman" panose="02020603050405020304" pitchFamily="18" charset="0"/>
              </a:rPr>
              <a:t>Cha và con và...tàu bay</a:t>
            </a:r>
            <a:r>
              <a:rPr lang="vi-VN" sz="2000" dirty="0">
                <a:solidFill>
                  <a:prstClr val="black"/>
                </a:solidFill>
                <a:latin typeface="Times New Roman" panose="02020603050405020304" pitchFamily="18" charset="0"/>
                <a:cs typeface="Times New Roman" panose="02020603050405020304" pitchFamily="18" charset="0"/>
              </a:rPr>
              <a:t> - 2005.</a:t>
            </a:r>
          </a:p>
          <a:p>
            <a:pPr algn="just"/>
            <a:r>
              <a:rPr lang="vi-VN" sz="2000" dirty="0">
                <a:solidFill>
                  <a:prstClr val="black"/>
                </a:solidFill>
                <a:latin typeface="Times New Roman" panose="02020603050405020304" pitchFamily="18" charset="0"/>
                <a:cs typeface="Times New Roman" panose="02020603050405020304" pitchFamily="18" charset="0"/>
              </a:rPr>
              <a:t>- </a:t>
            </a:r>
            <a:r>
              <a:rPr lang="vi-VN" sz="2000" b="1" i="1" dirty="0">
                <a:solidFill>
                  <a:prstClr val="black"/>
                </a:solidFill>
                <a:latin typeface="Times New Roman" panose="02020603050405020304" pitchFamily="18" charset="0"/>
                <a:cs typeface="Times New Roman" panose="02020603050405020304" pitchFamily="18" charset="0"/>
              </a:rPr>
              <a:t>Chuyện tào lao</a:t>
            </a:r>
            <a:r>
              <a:rPr lang="vi-VN" sz="2000" dirty="0">
                <a:solidFill>
                  <a:prstClr val="black"/>
                </a:solidFill>
                <a:latin typeface="Times New Roman" panose="02020603050405020304" pitchFamily="18" charset="0"/>
                <a:cs typeface="Times New Roman" panose="02020603050405020304" pitchFamily="18" charset="0"/>
              </a:rPr>
              <a:t> [</a:t>
            </a:r>
            <a:r>
              <a:rPr lang="vi-VN" sz="2000" b="1" i="1" dirty="0">
                <a:solidFill>
                  <a:prstClr val="black"/>
                </a:solidFill>
                <a:latin typeface="Times New Roman" panose="02020603050405020304" pitchFamily="18" charset="0"/>
                <a:cs typeface="Times New Roman" panose="02020603050405020304" pitchFamily="18" charset="0"/>
              </a:rPr>
              <a:t>về kẻ quấy rối và chồng cô ta</a:t>
            </a:r>
            <a:r>
              <a:rPr lang="vi-VN" sz="2000" dirty="0">
                <a:solidFill>
                  <a:prstClr val="black"/>
                </a:solidFill>
                <a:latin typeface="Times New Roman" panose="02020603050405020304" pitchFamily="18" charset="0"/>
                <a:cs typeface="Times New Roman" panose="02020603050405020304" pitchFamily="18" charset="0"/>
              </a:rPr>
              <a:t>] - 2009</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3" y="683668"/>
            <a:ext cx="3800475"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838200" y="206614"/>
            <a:ext cx="6858000" cy="477054"/>
          </a:xfrm>
          <a:prstGeom prst="rect">
            <a:avLst/>
          </a:prstGeom>
          <a:solidFill>
            <a:srgbClr val="FFFF00"/>
          </a:solidFill>
        </p:spPr>
        <p:style>
          <a:lnRef idx="2">
            <a:schemeClr val="accent3"/>
          </a:lnRef>
          <a:fillRef idx="1">
            <a:schemeClr val="lt1"/>
          </a:fillRef>
          <a:effectRef idx="0">
            <a:schemeClr val="accent3"/>
          </a:effectRef>
          <a:fontRef idx="minor">
            <a:schemeClr val="dk1"/>
          </a:fontRef>
        </p:style>
        <p:txBody>
          <a:bodyPr wrap="square">
            <a:spAutoFit/>
          </a:bodyPr>
          <a:lstStyle/>
          <a:p>
            <a:r>
              <a:rPr lang="en-US" sz="2500" b="1" dirty="0">
                <a:solidFill>
                  <a:prstClr val="black"/>
                </a:solidFill>
                <a:latin typeface="Arial" pitchFamily="34" charset="0"/>
                <a:cs typeface="Arial" pitchFamily="34" charset="0"/>
              </a:rPr>
              <a:t>   </a:t>
            </a:r>
            <a:r>
              <a:rPr lang="en-US" sz="2500" b="1" dirty="0" err="1">
                <a:solidFill>
                  <a:prstClr val="black"/>
                </a:solidFill>
                <a:latin typeface="Arial" pitchFamily="34" charset="0"/>
                <a:cs typeface="Arial" pitchFamily="34" charset="0"/>
              </a:rPr>
              <a:t>Một</a:t>
            </a:r>
            <a:r>
              <a:rPr lang="en-US" sz="2500" b="1" dirty="0">
                <a:solidFill>
                  <a:prstClr val="black"/>
                </a:solidFill>
                <a:latin typeface="Arial" pitchFamily="34" charset="0"/>
                <a:cs typeface="Arial" pitchFamily="34" charset="0"/>
              </a:rPr>
              <a:t> </a:t>
            </a:r>
            <a:r>
              <a:rPr lang="en-US" sz="2500" b="1" dirty="0" err="1">
                <a:solidFill>
                  <a:prstClr val="black"/>
                </a:solidFill>
                <a:latin typeface="Arial" pitchFamily="34" charset="0"/>
                <a:cs typeface="Arial" pitchFamily="34" charset="0"/>
              </a:rPr>
              <a:t>số</a:t>
            </a:r>
            <a:r>
              <a:rPr lang="en-US" sz="2500" b="1" dirty="0">
                <a:solidFill>
                  <a:prstClr val="black"/>
                </a:solidFill>
                <a:latin typeface="Arial" pitchFamily="34" charset="0"/>
                <a:cs typeface="Arial" pitchFamily="34" charset="0"/>
              </a:rPr>
              <a:t> </a:t>
            </a:r>
            <a:r>
              <a:rPr lang="en-US" sz="2500" b="1" dirty="0" err="1">
                <a:solidFill>
                  <a:prstClr val="black"/>
                </a:solidFill>
                <a:latin typeface="Arial" pitchFamily="34" charset="0"/>
                <a:cs typeface="Arial" pitchFamily="34" charset="0"/>
              </a:rPr>
              <a:t>tác</a:t>
            </a:r>
            <a:r>
              <a:rPr lang="en-US" sz="2500" b="1" dirty="0">
                <a:solidFill>
                  <a:prstClr val="black"/>
                </a:solidFill>
                <a:latin typeface="Arial" pitchFamily="34" charset="0"/>
                <a:cs typeface="Arial" pitchFamily="34" charset="0"/>
              </a:rPr>
              <a:t> </a:t>
            </a:r>
            <a:r>
              <a:rPr lang="en-US" sz="2500" b="1" dirty="0" err="1">
                <a:solidFill>
                  <a:prstClr val="black"/>
                </a:solidFill>
                <a:latin typeface="Arial" pitchFamily="34" charset="0"/>
                <a:cs typeface="Arial" pitchFamily="34" charset="0"/>
              </a:rPr>
              <a:t>phẩm</a:t>
            </a:r>
            <a:r>
              <a:rPr lang="en-US" sz="2500" b="1" dirty="0">
                <a:solidFill>
                  <a:prstClr val="black"/>
                </a:solidFill>
                <a:latin typeface="Arial" pitchFamily="34" charset="0"/>
                <a:cs typeface="Arial" pitchFamily="34" charset="0"/>
              </a:rPr>
              <a:t> </a:t>
            </a:r>
            <a:r>
              <a:rPr lang="en-US" sz="2500" b="1" dirty="0" err="1">
                <a:solidFill>
                  <a:prstClr val="black"/>
                </a:solidFill>
                <a:latin typeface="Arial" pitchFamily="34" charset="0"/>
                <a:cs typeface="Arial" pitchFamily="34" charset="0"/>
              </a:rPr>
              <a:t>của</a:t>
            </a:r>
            <a:r>
              <a:rPr lang="en-US" sz="2500" b="1" dirty="0">
                <a:solidFill>
                  <a:prstClr val="black"/>
                </a:solidFill>
                <a:latin typeface="Arial" pitchFamily="34" charset="0"/>
                <a:cs typeface="Arial" pitchFamily="34" charset="0"/>
              </a:rPr>
              <a:t> </a:t>
            </a:r>
            <a:r>
              <a:rPr lang="en-US" sz="2500" b="1" dirty="0" err="1">
                <a:solidFill>
                  <a:prstClr val="black"/>
                </a:solidFill>
                <a:latin typeface="Arial" pitchFamily="34" charset="0"/>
                <a:cs typeface="Arial" pitchFamily="34" charset="0"/>
              </a:rPr>
              <a:t>Nguyễn</a:t>
            </a:r>
            <a:r>
              <a:rPr lang="en-US" sz="2500" b="1" dirty="0">
                <a:solidFill>
                  <a:prstClr val="black"/>
                </a:solidFill>
                <a:latin typeface="Arial" pitchFamily="34" charset="0"/>
                <a:cs typeface="Arial" pitchFamily="34" charset="0"/>
              </a:rPr>
              <a:t> </a:t>
            </a:r>
            <a:r>
              <a:rPr lang="en-US" sz="2500" b="1" dirty="0" err="1">
                <a:solidFill>
                  <a:prstClr val="black"/>
                </a:solidFill>
                <a:latin typeface="Arial" pitchFamily="34" charset="0"/>
                <a:cs typeface="Arial" pitchFamily="34" charset="0"/>
              </a:rPr>
              <a:t>Ngọc</a:t>
            </a:r>
            <a:r>
              <a:rPr lang="en-US" sz="2500" b="1" dirty="0">
                <a:solidFill>
                  <a:prstClr val="black"/>
                </a:solidFill>
                <a:latin typeface="Arial" pitchFamily="34" charset="0"/>
                <a:cs typeface="Arial" pitchFamily="34" charset="0"/>
              </a:rPr>
              <a:t> </a:t>
            </a:r>
            <a:r>
              <a:rPr lang="en-US" sz="2500" b="1" dirty="0" err="1">
                <a:solidFill>
                  <a:prstClr val="black"/>
                </a:solidFill>
                <a:latin typeface="Arial" pitchFamily="34" charset="0"/>
                <a:cs typeface="Arial" pitchFamily="34" charset="0"/>
              </a:rPr>
              <a:t>Thuần</a:t>
            </a:r>
            <a:endParaRPr lang="en-US" sz="2500" b="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6342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heel(1)">
                                      <p:cBhvr>
                                        <p:cTn id="7" dur="20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Vừa nhắm mắ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25" y="221168"/>
            <a:ext cx="2276476" cy="3074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7787" y="259267"/>
            <a:ext cx="2448430" cy="3074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1" y="221169"/>
            <a:ext cx="2447924" cy="3074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0986" y="3606727"/>
            <a:ext cx="2309814" cy="3065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47787" y="3606768"/>
            <a:ext cx="2448430" cy="306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00801" y="3606768"/>
            <a:ext cx="2447924" cy="306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447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par>
                                <p:cTn id="11" presetID="21" presetClass="entr" presetSubtype="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2000"/>
                                        <p:tgtEl>
                                          <p:spTgt spid="8"/>
                                        </p:tgtEl>
                                      </p:cBhvr>
                                    </p:animEffect>
                                  </p:childTnLst>
                                </p:cTn>
                              </p:par>
                              <p:par>
                                <p:cTn id="14" presetID="21" presetClass="entr" presetSubtype="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heel(1)">
                                      <p:cBhvr>
                                        <p:cTn id="16" dur="2000"/>
                                        <p:tgtEl>
                                          <p:spTgt spid="11"/>
                                        </p:tgtEl>
                                      </p:cBhvr>
                                    </p:animEffect>
                                  </p:childTnLst>
                                </p:cTn>
                              </p:par>
                              <p:par>
                                <p:cTn id="17" presetID="21" presetClass="entr" presetSubtype="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1)">
                                      <p:cBhvr>
                                        <p:cTn id="19" dur="2000"/>
                                        <p:tgtEl>
                                          <p:spTgt spid="10"/>
                                        </p:tgtEl>
                                      </p:cBhvr>
                                    </p:animEffect>
                                  </p:childTnLst>
                                </p:cTn>
                              </p:par>
                              <p:par>
                                <p:cTn id="20" presetID="21" presetClass="entr" presetSubtype="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a:stretch>
            <a:fillRect/>
          </a:stretch>
        </p:blipFill>
        <p:spPr bwMode="auto">
          <a:xfrm>
            <a:off x="419183" y="3663950"/>
            <a:ext cx="2591991" cy="2470150"/>
          </a:xfrm>
          <a:prstGeom prst="ellipse">
            <a:avLst/>
          </a:prstGeom>
          <a:ln>
            <a:noFill/>
          </a:ln>
          <a:effectLst>
            <a:softEdge rad="112500"/>
          </a:effectLst>
        </p:spPr>
      </p:pic>
      <p:sp>
        <p:nvSpPr>
          <p:cNvPr id="3" name="Right Arrow 2"/>
          <p:cNvSpPr/>
          <p:nvPr/>
        </p:nvSpPr>
        <p:spPr>
          <a:xfrm>
            <a:off x="2818292" y="1496218"/>
            <a:ext cx="1980009" cy="2808288"/>
          </a:xfrm>
          <a:prstGeom prst="rightArrow">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fontAlgn="base">
              <a:spcBef>
                <a:spcPct val="0"/>
              </a:spcBef>
              <a:spcAft>
                <a:spcPct val="0"/>
              </a:spcAft>
              <a:defRPr/>
            </a:pPr>
            <a:r>
              <a:rPr lang="pt-BR" sz="3200" b="1">
                <a:solidFill>
                  <a:prstClr val="black"/>
                </a:solidFill>
                <a:latin typeface="Times New Roman" pitchFamily="18" charset="0"/>
                <a:cs typeface="Times New Roman" pitchFamily="18" charset="0"/>
              </a:rPr>
              <a:t>1. Đọc.</a:t>
            </a:r>
            <a:endParaRPr lang="en-US" sz="3200">
              <a:solidFill>
                <a:prstClr val="black"/>
              </a:solidFill>
              <a:latin typeface="Times New Roman" pitchFamily="18" charset="0"/>
              <a:cs typeface="Times New Roman" pitchFamily="18" charset="0"/>
            </a:endParaRPr>
          </a:p>
        </p:txBody>
      </p:sp>
      <p:sp>
        <p:nvSpPr>
          <p:cNvPr id="8" name="Flowchart: Display 7"/>
          <p:cNvSpPr/>
          <p:nvPr/>
        </p:nvSpPr>
        <p:spPr>
          <a:xfrm>
            <a:off x="5031500" y="2161743"/>
            <a:ext cx="3932988" cy="3173413"/>
          </a:xfrm>
          <a:prstGeom prst="flowChartDisplay">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base">
              <a:spcBef>
                <a:spcPct val="0"/>
              </a:spcBef>
              <a:spcAft>
                <a:spcPts val="1200"/>
              </a:spcAft>
              <a:defRPr/>
            </a:pPr>
            <a:r>
              <a:rPr lang="vi-VN" sz="3600" dirty="0">
                <a:solidFill>
                  <a:srgbClr val="000000"/>
                </a:solidFill>
                <a:latin typeface="Times New Roman" pitchFamily="18" charset="0"/>
                <a:cs typeface="Times New Roman" pitchFamily="18" charset="0"/>
              </a:rPr>
              <a:t>Đọc rõ ràng, rành mạch, biểu cảm</a:t>
            </a:r>
            <a:r>
              <a:rPr lang="en-US" sz="3600" dirty="0">
                <a:solidFill>
                  <a:srgbClr val="000000"/>
                </a:solidFill>
                <a:latin typeface="Times New Roman" pitchFamily="18" charset="0"/>
                <a:cs typeface="Times New Roman" pitchFamily="18" charset="0"/>
              </a:rPr>
              <a:t>,</a:t>
            </a:r>
            <a:r>
              <a:rPr lang="en-US" sz="3600" dirty="0" err="1">
                <a:solidFill>
                  <a:srgbClr val="000000"/>
                </a:solidFill>
                <a:latin typeface="Times New Roman" pitchFamily="18" charset="0"/>
                <a:cs typeface="Times New Roman" pitchFamily="18" charset="0"/>
              </a:rPr>
              <a:t>chú</a:t>
            </a:r>
            <a:r>
              <a:rPr lang="en-US" sz="3600" dirty="0">
                <a:solidFill>
                  <a:srgbClr val="000000"/>
                </a:solidFill>
                <a:latin typeface="Times New Roman" pitchFamily="18" charset="0"/>
                <a:cs typeface="Times New Roman" pitchFamily="18" charset="0"/>
              </a:rPr>
              <a:t> ý </a:t>
            </a:r>
            <a:r>
              <a:rPr lang="en-US" sz="3600" dirty="0" err="1">
                <a:solidFill>
                  <a:srgbClr val="000000"/>
                </a:solidFill>
                <a:latin typeface="Times New Roman" pitchFamily="18" charset="0"/>
                <a:cs typeface="Times New Roman" pitchFamily="18" charset="0"/>
              </a:rPr>
              <a:t>lời</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đối</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thoại</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của</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nhân</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vật</a:t>
            </a:r>
            <a:r>
              <a:rPr lang="vi-VN" sz="3600" dirty="0">
                <a:solidFill>
                  <a:srgbClr val="000000"/>
                </a:solidFill>
                <a:latin typeface="Times New Roman" pitchFamily="18" charset="0"/>
                <a:cs typeface="Times New Roman" pitchFamily="18" charset="0"/>
              </a:rPr>
              <a:t>...</a:t>
            </a:r>
            <a:endParaRPr lang="en-US" sz="3600" dirty="0">
              <a:solidFill>
                <a:srgbClr val="FFFFFF"/>
              </a:solidFill>
              <a:latin typeface="Times New Roman" pitchFamily="18" charset="0"/>
              <a:cs typeface="Times New Roman" pitchFamily="18" charset="0"/>
            </a:endParaRPr>
          </a:p>
        </p:txBody>
      </p:sp>
      <p:sp>
        <p:nvSpPr>
          <p:cNvPr id="4" name="Rectangle 3"/>
          <p:cNvSpPr/>
          <p:nvPr/>
        </p:nvSpPr>
        <p:spPr>
          <a:xfrm>
            <a:off x="495300" y="222572"/>
            <a:ext cx="3235872" cy="522259"/>
          </a:xfrm>
          <a:prstGeom prst="rect">
            <a:avLst/>
          </a:prstGeom>
        </p:spPr>
        <p:txBody>
          <a:bodyPr wrap="square">
            <a:spAutoFit/>
          </a:bodyPr>
          <a:lstStyle/>
          <a:p>
            <a:pPr marL="30480" marR="30480" algn="just" fontAlgn="base">
              <a:lnSpc>
                <a:spcPct val="107000"/>
              </a:lnSpc>
              <a:spcBef>
                <a:spcPct val="0"/>
              </a:spcBef>
              <a:spcAft>
                <a:spcPts val="1200"/>
              </a:spcAft>
            </a:pPr>
            <a:r>
              <a:rPr lang="en-US" sz="2800" b="1" dirty="0">
                <a:solidFill>
                  <a:srgbClr val="70AD47">
                    <a:lumMod val="50000"/>
                  </a:srgbClr>
                </a:solidFill>
                <a:latin typeface="Times New Roman" panose="02020603050405020304" pitchFamily="18" charset="0"/>
                <a:ea typeface="Calibri" panose="020F0502020204030204" pitchFamily="34" charset="0"/>
                <a:cs typeface="Arial" charset="0"/>
              </a:rPr>
              <a:t>2</a:t>
            </a:r>
            <a:r>
              <a:rPr lang="vi-VN" sz="2800" b="1" dirty="0">
                <a:solidFill>
                  <a:srgbClr val="70AD47">
                    <a:lumMod val="50000"/>
                  </a:srgbClr>
                </a:solidFill>
                <a:latin typeface="Times New Roman" panose="02020603050405020304" pitchFamily="18" charset="0"/>
                <a:ea typeface="Calibri" panose="020F0502020204030204" pitchFamily="34" charset="0"/>
                <a:cs typeface="Arial" charset="0"/>
              </a:rPr>
              <a:t>. </a:t>
            </a:r>
            <a:r>
              <a:rPr lang="en-US" sz="2800" b="1" dirty="0" err="1">
                <a:solidFill>
                  <a:srgbClr val="70AD47">
                    <a:lumMod val="50000"/>
                  </a:srgbClr>
                </a:solidFill>
                <a:latin typeface="Times New Roman" panose="02020603050405020304" pitchFamily="18" charset="0"/>
                <a:ea typeface="Calibri" panose="020F0502020204030204" pitchFamily="34" charset="0"/>
                <a:cs typeface="Arial" charset="0"/>
              </a:rPr>
              <a:t>Tác</a:t>
            </a:r>
            <a:r>
              <a:rPr lang="en-US" sz="2800" b="1" dirty="0">
                <a:solidFill>
                  <a:srgbClr val="70AD47">
                    <a:lumMod val="50000"/>
                  </a:srgbClr>
                </a:solidFill>
                <a:latin typeface="Times New Roman" panose="02020603050405020304" pitchFamily="18" charset="0"/>
                <a:ea typeface="Calibri" panose="020F0502020204030204" pitchFamily="34" charset="0"/>
                <a:cs typeface="Arial" charset="0"/>
              </a:rPr>
              <a:t> </a:t>
            </a:r>
            <a:r>
              <a:rPr lang="en-US" sz="2800" b="1" dirty="0" err="1">
                <a:solidFill>
                  <a:srgbClr val="70AD47">
                    <a:lumMod val="50000"/>
                  </a:srgbClr>
                </a:solidFill>
                <a:latin typeface="Times New Roman" panose="02020603050405020304" pitchFamily="18" charset="0"/>
                <a:ea typeface="Calibri" panose="020F0502020204030204" pitchFamily="34" charset="0"/>
                <a:cs typeface="Arial" charset="0"/>
              </a:rPr>
              <a:t>phẩm</a:t>
            </a:r>
            <a:r>
              <a:rPr lang="en-US" sz="2800" b="1" dirty="0">
                <a:solidFill>
                  <a:srgbClr val="70AD47">
                    <a:lumMod val="50000"/>
                  </a:srgbClr>
                </a:solidFill>
                <a:latin typeface="Times New Roman" panose="02020603050405020304" pitchFamily="18" charset="0"/>
                <a:ea typeface="Calibri" panose="020F0502020204030204" pitchFamily="34" charset="0"/>
                <a:cs typeface="Arial" charset="0"/>
              </a:rPr>
              <a:t> </a:t>
            </a:r>
            <a:endParaRPr lang="en-US" sz="2800" dirty="0">
              <a:solidFill>
                <a:srgbClr val="70AD47">
                  <a:lumMod val="50000"/>
                </a:srgbClr>
              </a:solidFill>
              <a:latin typeface="Times New Roman" panose="02020603050405020304" pitchFamily="18" charset="0"/>
              <a:ea typeface="Calibri" panose="020F0502020204030204" pitchFamily="34" charset="0"/>
              <a:cs typeface="Arial" charset="0"/>
            </a:endParaRPr>
          </a:p>
        </p:txBody>
      </p:sp>
    </p:spTree>
    <p:extLst>
      <p:ext uri="{BB962C8B-B14F-4D97-AF65-F5344CB8AC3E}">
        <p14:creationId xmlns:p14="http://schemas.microsoft.com/office/powerpoint/2010/main" val="272480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16650"/>
            <a:ext cx="9036496" cy="6124754"/>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Tóm tắt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vườn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vườn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nhắm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ổi</a:t>
            </a:r>
            <a:r>
              <a:rPr lang="en-US" sz="2800" dirty="0">
                <a:latin typeface="Times New Roman" panose="02020603050405020304" pitchFamily="18" charset="0"/>
                <a:cs typeface="Times New Roman" panose="02020603050405020304" pitchFamily="18" charset="0"/>
              </a:rPr>
              <a:t> to </a:t>
            </a:r>
            <a:r>
              <a:rPr lang="en-US" sz="2800" dirty="0" err="1">
                <a:latin typeface="Times New Roman" panose="02020603050405020304" pitchFamily="18" charset="0"/>
                <a:cs typeface="Times New Roman" panose="02020603050405020304" pitchFamily="18" charset="0"/>
              </a:rPr>
              <a:t>mềm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món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vườn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món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quà</a:t>
            </a:r>
            <a:r>
              <a:rPr lang="en-US" sz="2800" dirty="0">
                <a:latin typeface="Times New Roman" panose="02020603050405020304" pitchFamily="18" charset="0"/>
                <a:cs typeface="Times New Roman" panose="02020603050405020304" pitchFamily="18" charset="0"/>
              </a:rPr>
              <a:t> to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cậu</a:t>
            </a:r>
            <a:r>
              <a:rPr lang="en-US" sz="2800" dirty="0">
                <a:latin typeface="Times New Roman" panose="02020603050405020304" pitchFamily="18" charset="0"/>
                <a:cs typeface="Times New Roman" panose="02020603050405020304" pitchFamily="18" charset="0"/>
              </a:rPr>
              <a:t>. Sau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ngửi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mũi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tuyệt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vườn</a:t>
            </a:r>
            <a:r>
              <a:rPr lang="en-US" sz="2800" dirty="0">
                <a:latin typeface="Times New Roman" panose="02020603050405020304" pitchFamily="18" charset="0"/>
                <a:cs typeface="Times New Roman" panose="02020603050405020304" pitchFamily="18" charset="0"/>
              </a:rPr>
              <a:t>.</a:t>
            </a:r>
          </a:p>
        </p:txBody>
      </p:sp>
      <p:sp>
        <p:nvSpPr>
          <p:cNvPr id="3" name="Cloud 2"/>
          <p:cNvSpPr/>
          <p:nvPr/>
        </p:nvSpPr>
        <p:spPr>
          <a:xfrm>
            <a:off x="3491880" y="1916832"/>
            <a:ext cx="5274840" cy="914400"/>
          </a:xfrm>
          <a:prstGeom prst="cloud">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hãy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tóm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tắt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văn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bản</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190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506" y="188640"/>
            <a:ext cx="4176464"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endParaRPr lang="en-US" sz="2800" dirty="0">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769410452"/>
              </p:ext>
            </p:extLst>
          </p:nvPr>
        </p:nvGraphicFramePr>
        <p:xfrm>
          <a:off x="251520" y="1844824"/>
          <a:ext cx="8424936" cy="3840480"/>
        </p:xfrm>
        <a:graphic>
          <a:graphicData uri="http://schemas.openxmlformats.org/drawingml/2006/table">
            <a:tbl>
              <a:tblPr firstRow="1" firstCol="1" bandRow="1"/>
              <a:tblGrid>
                <a:gridCol w="2736304">
                  <a:extLst>
                    <a:ext uri="{9D8B030D-6E8A-4147-A177-3AD203B41FA5}">
                      <a16:colId xmlns:a16="http://schemas.microsoft.com/office/drawing/2014/main" val="20000"/>
                    </a:ext>
                  </a:extLst>
                </a:gridCol>
                <a:gridCol w="5688632">
                  <a:extLst>
                    <a:ext uri="{9D8B030D-6E8A-4147-A177-3AD203B41FA5}">
                      <a16:colId xmlns:a16="http://schemas.microsoft.com/office/drawing/2014/main" val="20001"/>
                    </a:ext>
                  </a:extLst>
                </a:gridCol>
              </a:tblGrid>
              <a:tr h="0">
                <a:tc>
                  <a:txBody>
                    <a:bodyPr/>
                    <a:lstStyle/>
                    <a:p>
                      <a:pPr algn="just">
                        <a:lnSpc>
                          <a:spcPct val="150000"/>
                        </a:lnSpc>
                        <a:spcAft>
                          <a:spcPts val="1000"/>
                        </a:spcAft>
                      </a:pPr>
                      <a:r>
                        <a:rPr lang="en-US" sz="2800" dirty="0" err="1">
                          <a:solidFill>
                            <a:srgbClr val="000000"/>
                          </a:solidFill>
                          <a:effectLst/>
                          <a:latin typeface="Times New Roman"/>
                          <a:ea typeface="Calibri"/>
                          <a:cs typeface="Times New Roman"/>
                        </a:rPr>
                        <a:t>Xuất</a:t>
                      </a:r>
                      <a:r>
                        <a:rPr lang="en-US" sz="2800" dirty="0">
                          <a:solidFill>
                            <a:srgbClr val="000000"/>
                          </a:solidFill>
                          <a:effectLst/>
                          <a:latin typeface="Times New Roman"/>
                          <a:ea typeface="Calibri"/>
                          <a:cs typeface="Times New Roman"/>
                        </a:rPr>
                        <a:t> </a:t>
                      </a:r>
                      <a:r>
                        <a:rPr lang="en-US" sz="2800" dirty="0" err="1">
                          <a:solidFill>
                            <a:srgbClr val="000000"/>
                          </a:solidFill>
                          <a:effectLst/>
                          <a:latin typeface="Times New Roman"/>
                          <a:ea typeface="Calibri"/>
                          <a:cs typeface="Times New Roman"/>
                        </a:rPr>
                        <a:t>xứ</a:t>
                      </a:r>
                      <a:endParaRPr lang="en-US" sz="2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just">
                        <a:lnSpc>
                          <a:spcPct val="150000"/>
                        </a:lnSpc>
                        <a:spcAft>
                          <a:spcPts val="1000"/>
                        </a:spcAft>
                      </a:pPr>
                      <a:r>
                        <a:rPr lang="en-US" sz="2800">
                          <a:solidFill>
                            <a:srgbClr val="000000"/>
                          </a:solidFill>
                          <a:effectLst/>
                          <a:latin typeface="Times New Roman"/>
                          <a:ea typeface="Calibri"/>
                          <a:cs typeface="Times New Roman"/>
                        </a:rPr>
                        <a:t> </a:t>
                      </a:r>
                      <a:endParaRPr lang="en-US" sz="2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10000"/>
                  </a:ext>
                </a:extLst>
              </a:tr>
              <a:tr h="0">
                <a:tc>
                  <a:txBody>
                    <a:bodyPr/>
                    <a:lstStyle/>
                    <a:p>
                      <a:pPr algn="just">
                        <a:lnSpc>
                          <a:spcPct val="150000"/>
                        </a:lnSpc>
                        <a:spcAft>
                          <a:spcPts val="1000"/>
                        </a:spcAft>
                      </a:pPr>
                      <a:r>
                        <a:rPr lang="en-US" sz="2800">
                          <a:solidFill>
                            <a:srgbClr val="000000"/>
                          </a:solidFill>
                          <a:effectLst/>
                          <a:latin typeface="Times New Roman"/>
                          <a:ea typeface="Calibri"/>
                          <a:cs typeface="Times New Roman"/>
                        </a:rPr>
                        <a:t>Thể loại</a:t>
                      </a:r>
                      <a:endParaRPr lang="en-US" sz="2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just">
                        <a:lnSpc>
                          <a:spcPct val="150000"/>
                        </a:lnSpc>
                        <a:spcAft>
                          <a:spcPts val="1000"/>
                        </a:spcAft>
                      </a:pPr>
                      <a:r>
                        <a:rPr lang="en-US" sz="2800">
                          <a:solidFill>
                            <a:srgbClr val="000000"/>
                          </a:solidFill>
                          <a:effectLst/>
                          <a:latin typeface="Times New Roman"/>
                          <a:ea typeface="Calibri"/>
                          <a:cs typeface="Times New Roman"/>
                        </a:rPr>
                        <a:t> </a:t>
                      </a:r>
                      <a:endParaRPr lang="en-US" sz="2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10001"/>
                  </a:ext>
                </a:extLst>
              </a:tr>
              <a:tr h="0">
                <a:tc>
                  <a:txBody>
                    <a:bodyPr/>
                    <a:lstStyle/>
                    <a:p>
                      <a:pPr algn="just">
                        <a:lnSpc>
                          <a:spcPct val="150000"/>
                        </a:lnSpc>
                        <a:spcAft>
                          <a:spcPts val="1000"/>
                        </a:spcAft>
                      </a:pPr>
                      <a:r>
                        <a:rPr lang="en-US" sz="2800">
                          <a:solidFill>
                            <a:srgbClr val="000000"/>
                          </a:solidFill>
                          <a:effectLst/>
                          <a:latin typeface="Times New Roman"/>
                          <a:ea typeface="Calibri"/>
                          <a:cs typeface="Times New Roman"/>
                        </a:rPr>
                        <a:t>Ngôi kể</a:t>
                      </a:r>
                      <a:endParaRPr lang="en-US" sz="2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just">
                        <a:lnSpc>
                          <a:spcPct val="150000"/>
                        </a:lnSpc>
                        <a:spcAft>
                          <a:spcPts val="1000"/>
                        </a:spcAft>
                      </a:pPr>
                      <a:r>
                        <a:rPr lang="en-US" sz="2800">
                          <a:solidFill>
                            <a:srgbClr val="000000"/>
                          </a:solidFill>
                          <a:effectLst/>
                          <a:latin typeface="Times New Roman"/>
                          <a:ea typeface="Calibri"/>
                          <a:cs typeface="Times New Roman"/>
                        </a:rPr>
                        <a:t> </a:t>
                      </a:r>
                      <a:endParaRPr lang="en-US" sz="2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10002"/>
                  </a:ext>
                </a:extLst>
              </a:tr>
              <a:tr h="0">
                <a:tc>
                  <a:txBody>
                    <a:bodyPr/>
                    <a:lstStyle/>
                    <a:p>
                      <a:pPr algn="just">
                        <a:lnSpc>
                          <a:spcPct val="150000"/>
                        </a:lnSpc>
                        <a:spcAft>
                          <a:spcPts val="1000"/>
                        </a:spcAft>
                      </a:pPr>
                      <a:r>
                        <a:rPr lang="en-US" sz="2800">
                          <a:solidFill>
                            <a:srgbClr val="000000"/>
                          </a:solidFill>
                          <a:effectLst/>
                          <a:latin typeface="Times New Roman"/>
                          <a:ea typeface="Calibri"/>
                          <a:cs typeface="Times New Roman"/>
                        </a:rPr>
                        <a:t>Người kể chuyện</a:t>
                      </a:r>
                      <a:endParaRPr lang="en-US" sz="2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just">
                        <a:lnSpc>
                          <a:spcPct val="150000"/>
                        </a:lnSpc>
                        <a:spcAft>
                          <a:spcPts val="1000"/>
                        </a:spcAft>
                      </a:pPr>
                      <a:r>
                        <a:rPr lang="en-US" sz="2800">
                          <a:solidFill>
                            <a:srgbClr val="000000"/>
                          </a:solidFill>
                          <a:effectLst/>
                          <a:latin typeface="Times New Roman"/>
                          <a:ea typeface="Calibri"/>
                          <a:cs typeface="Times New Roman"/>
                        </a:rPr>
                        <a:t> </a:t>
                      </a:r>
                      <a:endParaRPr lang="en-US" sz="2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10003"/>
                  </a:ext>
                </a:extLst>
              </a:tr>
              <a:tr h="0">
                <a:tc>
                  <a:txBody>
                    <a:bodyPr/>
                    <a:lstStyle/>
                    <a:p>
                      <a:pPr algn="just">
                        <a:lnSpc>
                          <a:spcPct val="150000"/>
                        </a:lnSpc>
                        <a:spcAft>
                          <a:spcPts val="1000"/>
                        </a:spcAft>
                      </a:pPr>
                      <a:r>
                        <a:rPr lang="en-US" sz="2800">
                          <a:solidFill>
                            <a:srgbClr val="000000"/>
                          </a:solidFill>
                          <a:effectLst/>
                          <a:latin typeface="Times New Roman"/>
                          <a:ea typeface="Calibri"/>
                          <a:cs typeface="Times New Roman"/>
                        </a:rPr>
                        <a:t>Nhân vật</a:t>
                      </a:r>
                      <a:endParaRPr lang="en-US" sz="2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just">
                        <a:lnSpc>
                          <a:spcPct val="150000"/>
                        </a:lnSpc>
                        <a:spcAft>
                          <a:spcPts val="1000"/>
                        </a:spcAft>
                      </a:pPr>
                      <a:r>
                        <a:rPr lang="en-US" sz="2800">
                          <a:solidFill>
                            <a:srgbClr val="000000"/>
                          </a:solidFill>
                          <a:effectLst/>
                          <a:latin typeface="Times New Roman"/>
                          <a:ea typeface="Calibri"/>
                          <a:cs typeface="Times New Roman"/>
                        </a:rPr>
                        <a:t> </a:t>
                      </a:r>
                      <a:endParaRPr lang="en-US" sz="2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10004"/>
                  </a:ext>
                </a:extLst>
              </a:tr>
              <a:tr h="0">
                <a:tc>
                  <a:txBody>
                    <a:bodyPr/>
                    <a:lstStyle/>
                    <a:p>
                      <a:pPr algn="just">
                        <a:lnSpc>
                          <a:spcPct val="150000"/>
                        </a:lnSpc>
                        <a:spcAft>
                          <a:spcPts val="1000"/>
                        </a:spcAft>
                      </a:pPr>
                      <a:r>
                        <a:rPr lang="en-US" sz="2800" dirty="0" err="1">
                          <a:solidFill>
                            <a:srgbClr val="000000"/>
                          </a:solidFill>
                          <a:effectLst/>
                          <a:latin typeface="Times New Roman"/>
                          <a:ea typeface="Calibri"/>
                          <a:cs typeface="Times New Roman"/>
                        </a:rPr>
                        <a:t>Bố</a:t>
                      </a:r>
                      <a:r>
                        <a:rPr lang="en-US" sz="2800" dirty="0">
                          <a:solidFill>
                            <a:srgbClr val="000000"/>
                          </a:solidFill>
                          <a:effectLst/>
                          <a:latin typeface="Times New Roman"/>
                          <a:ea typeface="Calibri"/>
                          <a:cs typeface="Times New Roman"/>
                        </a:rPr>
                        <a:t> </a:t>
                      </a:r>
                      <a:r>
                        <a:rPr lang="en-US" sz="2800" dirty="0" err="1">
                          <a:solidFill>
                            <a:srgbClr val="000000"/>
                          </a:solidFill>
                          <a:effectLst/>
                          <a:latin typeface="Times New Roman"/>
                          <a:ea typeface="Calibri"/>
                          <a:cs typeface="Times New Roman"/>
                        </a:rPr>
                        <a:t>cục</a:t>
                      </a:r>
                      <a:endParaRPr lang="en-US" sz="2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just">
                        <a:lnSpc>
                          <a:spcPct val="150000"/>
                        </a:lnSpc>
                        <a:spcAft>
                          <a:spcPts val="1000"/>
                        </a:spcAft>
                      </a:pPr>
                      <a:r>
                        <a:rPr lang="en-US" sz="2800" dirty="0">
                          <a:solidFill>
                            <a:srgbClr val="000000"/>
                          </a:solidFill>
                          <a:effectLst/>
                          <a:latin typeface="Times New Roman"/>
                          <a:ea typeface="Calibri"/>
                          <a:cs typeface="Times New Roman"/>
                        </a:rPr>
                        <a:t> </a:t>
                      </a:r>
                      <a:endParaRPr lang="en-US" sz="2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10005"/>
                  </a:ext>
                </a:extLst>
              </a:tr>
            </a:tbl>
          </a:graphicData>
        </a:graphic>
      </p:graphicFrame>
      <p:sp>
        <p:nvSpPr>
          <p:cNvPr id="6" name="Rectangle 5"/>
          <p:cNvSpPr/>
          <p:nvPr/>
        </p:nvSpPr>
        <p:spPr>
          <a:xfrm>
            <a:off x="251535" y="711860"/>
            <a:ext cx="2973827" cy="480131"/>
          </a:xfrm>
          <a:prstGeom prst="rect">
            <a:avLst/>
          </a:prstGeom>
        </p:spPr>
        <p:txBody>
          <a:bodyPr wrap="none">
            <a:spAutoFit/>
          </a:bodyPr>
          <a:lstStyle/>
          <a:p>
            <a:pPr lvl="0" defTabSz="1244600" fontAlgn="base">
              <a:lnSpc>
                <a:spcPct val="90000"/>
              </a:lnSpc>
              <a:spcBef>
                <a:spcPct val="0"/>
              </a:spcBef>
              <a:spcAft>
                <a:spcPct val="35000"/>
              </a:spcAft>
            </a:pPr>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chung</a:t>
            </a:r>
            <a:endParaRPr lang="en-US" sz="28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2915817" y="1268760"/>
            <a:ext cx="4032448"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PHIẾU HỌC TẬP SỐ 2</a:t>
            </a:r>
          </a:p>
        </p:txBody>
      </p:sp>
    </p:spTree>
    <p:extLst>
      <p:ext uri="{BB962C8B-B14F-4D97-AF65-F5344CB8AC3E}">
        <p14:creationId xmlns:p14="http://schemas.microsoft.com/office/powerpoint/2010/main" val="75235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93" y="-165201"/>
            <a:ext cx="9144793" cy="7023201"/>
          </a:xfrm>
          <a:prstGeom prst="rect">
            <a:avLst/>
          </a:prstGeom>
        </p:spPr>
      </p:pic>
      <p:sp>
        <p:nvSpPr>
          <p:cNvPr id="5" name="Rectangle 4"/>
          <p:cNvSpPr/>
          <p:nvPr/>
        </p:nvSpPr>
        <p:spPr>
          <a:xfrm>
            <a:off x="179512" y="30"/>
            <a:ext cx="3235872" cy="553357"/>
          </a:xfrm>
          <a:prstGeom prst="rect">
            <a:avLst/>
          </a:prstGeom>
        </p:spPr>
        <p:txBody>
          <a:bodyPr wrap="square">
            <a:spAutoFit/>
          </a:bodyPr>
          <a:lstStyle/>
          <a:p>
            <a:pPr marL="30480" marR="30480" algn="just" fontAlgn="base">
              <a:lnSpc>
                <a:spcPct val="107000"/>
              </a:lnSpc>
              <a:spcBef>
                <a:spcPct val="0"/>
              </a:spcBef>
              <a:spcAft>
                <a:spcPts val="1200"/>
              </a:spcAft>
            </a:pPr>
            <a:r>
              <a:rPr lang="en-US" sz="2800" b="1" dirty="0">
                <a:solidFill>
                  <a:srgbClr val="70AD47">
                    <a:lumMod val="50000"/>
                  </a:srgbClr>
                </a:solidFill>
                <a:latin typeface="Times New Roman" panose="02020603050405020304" pitchFamily="18" charset="0"/>
                <a:ea typeface="Calibri" panose="020F0502020204030204" pitchFamily="34" charset="0"/>
                <a:cs typeface="Arial" charset="0"/>
              </a:rPr>
              <a:t>2</a:t>
            </a:r>
            <a:r>
              <a:rPr lang="vi-VN" sz="2800" b="1" dirty="0">
                <a:solidFill>
                  <a:srgbClr val="70AD47">
                    <a:lumMod val="50000"/>
                  </a:srgbClr>
                </a:solidFill>
                <a:latin typeface="Times New Roman" panose="02020603050405020304" pitchFamily="18" charset="0"/>
                <a:ea typeface="Calibri" panose="020F0502020204030204" pitchFamily="34" charset="0"/>
                <a:cs typeface="Arial" charset="0"/>
              </a:rPr>
              <a:t>. </a:t>
            </a:r>
            <a:r>
              <a:rPr lang="en-US" sz="2800" b="1" dirty="0" err="1">
                <a:solidFill>
                  <a:srgbClr val="70AD47">
                    <a:lumMod val="50000"/>
                  </a:srgbClr>
                </a:solidFill>
                <a:latin typeface="Times New Roman" panose="02020603050405020304" pitchFamily="18" charset="0"/>
                <a:ea typeface="Calibri" panose="020F0502020204030204" pitchFamily="34" charset="0"/>
                <a:cs typeface="Arial" charset="0"/>
              </a:rPr>
              <a:t>Tác</a:t>
            </a:r>
            <a:r>
              <a:rPr lang="en-US" sz="2800" b="1" dirty="0">
                <a:solidFill>
                  <a:srgbClr val="70AD47">
                    <a:lumMod val="50000"/>
                  </a:srgbClr>
                </a:solidFill>
                <a:latin typeface="Times New Roman" panose="02020603050405020304" pitchFamily="18" charset="0"/>
                <a:ea typeface="Calibri" panose="020F0502020204030204" pitchFamily="34" charset="0"/>
                <a:cs typeface="Arial" charset="0"/>
              </a:rPr>
              <a:t> </a:t>
            </a:r>
            <a:r>
              <a:rPr lang="en-US" sz="2800" b="1" dirty="0" err="1">
                <a:solidFill>
                  <a:srgbClr val="70AD47">
                    <a:lumMod val="50000"/>
                  </a:srgbClr>
                </a:solidFill>
                <a:latin typeface="Times New Roman" panose="02020603050405020304" pitchFamily="18" charset="0"/>
                <a:ea typeface="Calibri" panose="020F0502020204030204" pitchFamily="34" charset="0"/>
                <a:cs typeface="Arial" charset="0"/>
              </a:rPr>
              <a:t>phẩm</a:t>
            </a:r>
            <a:r>
              <a:rPr lang="en-US" sz="2800" b="1" dirty="0">
                <a:solidFill>
                  <a:srgbClr val="70AD47">
                    <a:lumMod val="50000"/>
                  </a:srgbClr>
                </a:solidFill>
                <a:latin typeface="Times New Roman" panose="02020603050405020304" pitchFamily="18" charset="0"/>
                <a:ea typeface="Calibri" panose="020F0502020204030204" pitchFamily="34" charset="0"/>
                <a:cs typeface="Arial" charset="0"/>
              </a:rPr>
              <a:t> </a:t>
            </a:r>
          </a:p>
        </p:txBody>
      </p:sp>
      <p:grpSp>
        <p:nvGrpSpPr>
          <p:cNvPr id="2" name="Group 1"/>
          <p:cNvGrpSpPr/>
          <p:nvPr/>
        </p:nvGrpSpPr>
        <p:grpSpPr>
          <a:xfrm>
            <a:off x="2195742" y="553387"/>
            <a:ext cx="5774831" cy="3271855"/>
            <a:chOff x="2993528" y="1724120"/>
            <a:chExt cx="7568422" cy="3060508"/>
          </a:xfrm>
        </p:grpSpPr>
        <p:sp>
          <p:nvSpPr>
            <p:cNvPr id="6" name="Freeform 5"/>
            <p:cNvSpPr/>
            <p:nvPr/>
          </p:nvSpPr>
          <p:spPr>
            <a:xfrm>
              <a:off x="2993528" y="1724120"/>
              <a:ext cx="4111333" cy="693886"/>
            </a:xfrm>
            <a:custGeom>
              <a:avLst/>
              <a:gdLst>
                <a:gd name="connsiteX0" fmla="*/ 0 w 4111333"/>
                <a:gd name="connsiteY0" fmla="*/ 69389 h 693886"/>
                <a:gd name="connsiteX1" fmla="*/ 69389 w 4111333"/>
                <a:gd name="connsiteY1" fmla="*/ 0 h 693886"/>
                <a:gd name="connsiteX2" fmla="*/ 4041944 w 4111333"/>
                <a:gd name="connsiteY2" fmla="*/ 0 h 693886"/>
                <a:gd name="connsiteX3" fmla="*/ 4111333 w 4111333"/>
                <a:gd name="connsiteY3" fmla="*/ 69389 h 693886"/>
                <a:gd name="connsiteX4" fmla="*/ 4111333 w 4111333"/>
                <a:gd name="connsiteY4" fmla="*/ 624497 h 693886"/>
                <a:gd name="connsiteX5" fmla="*/ 4041944 w 4111333"/>
                <a:gd name="connsiteY5" fmla="*/ 693886 h 693886"/>
                <a:gd name="connsiteX6" fmla="*/ 69389 w 4111333"/>
                <a:gd name="connsiteY6" fmla="*/ 693886 h 693886"/>
                <a:gd name="connsiteX7" fmla="*/ 0 w 4111333"/>
                <a:gd name="connsiteY7" fmla="*/ 624497 h 693886"/>
                <a:gd name="connsiteX8" fmla="*/ 0 w 4111333"/>
                <a:gd name="connsiteY8" fmla="*/ 69389 h 69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1333" h="693886">
                  <a:moveTo>
                    <a:pt x="0" y="69389"/>
                  </a:moveTo>
                  <a:cubicBezTo>
                    <a:pt x="0" y="31067"/>
                    <a:pt x="31067" y="0"/>
                    <a:pt x="69389" y="0"/>
                  </a:cubicBezTo>
                  <a:lnTo>
                    <a:pt x="4041944" y="0"/>
                  </a:lnTo>
                  <a:cubicBezTo>
                    <a:pt x="4080266" y="0"/>
                    <a:pt x="4111333" y="31067"/>
                    <a:pt x="4111333" y="69389"/>
                  </a:cubicBezTo>
                  <a:lnTo>
                    <a:pt x="4111333" y="624497"/>
                  </a:lnTo>
                  <a:cubicBezTo>
                    <a:pt x="4111333" y="662819"/>
                    <a:pt x="4080266" y="693886"/>
                    <a:pt x="4041944" y="693886"/>
                  </a:cubicBezTo>
                  <a:lnTo>
                    <a:pt x="69389" y="693886"/>
                  </a:lnTo>
                  <a:cubicBezTo>
                    <a:pt x="31067" y="693886"/>
                    <a:pt x="0" y="662819"/>
                    <a:pt x="0" y="624497"/>
                  </a:cubicBezTo>
                  <a:lnTo>
                    <a:pt x="0" y="69389"/>
                  </a:lnTo>
                  <a:close/>
                </a:path>
              </a:pathLst>
            </a:custGeom>
            <a:solidFill>
              <a:srgbClr val="5B9BD5">
                <a:hueOff val="0"/>
                <a:satOff val="0"/>
                <a:lumOff val="0"/>
                <a:alphaOff val="0"/>
              </a:srgbClr>
            </a:solidFill>
            <a:ln w="28575"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73663" tIns="55883" rIns="73663" bIns="55883" numCol="1" spcCol="1270" anchor="ctr" anchorCtr="0">
              <a:noAutofit/>
            </a:bodyPr>
            <a:lstStyle/>
            <a:p>
              <a:pPr defTabSz="1244600" fontAlgn="base">
                <a:lnSpc>
                  <a:spcPct val="90000"/>
                </a:lnSpc>
                <a:spcBef>
                  <a:spcPct val="0"/>
                </a:spcBef>
                <a:spcAft>
                  <a:spcPct val="35000"/>
                </a:spcAft>
              </a:pPr>
              <a:r>
                <a:rPr lang="en-US" sz="2800" b="1" dirty="0">
                  <a:solidFill>
                    <a:sysClr val="window" lastClr="FFFFFF"/>
                  </a:solidFill>
                  <a:latin typeface="Times New Roman" panose="02020603050405020304" pitchFamily="18" charset="0"/>
                  <a:cs typeface="Times New Roman" panose="02020603050405020304" pitchFamily="18" charset="0"/>
                </a:rPr>
                <a:t>b. </a:t>
              </a:r>
              <a:r>
                <a:rPr lang="en-US" sz="2800" b="1" dirty="0" err="1">
                  <a:solidFill>
                    <a:sysClr val="window" lastClr="FFFFFF"/>
                  </a:solidFill>
                  <a:latin typeface="Times New Roman" panose="02020603050405020304" pitchFamily="18" charset="0"/>
                  <a:cs typeface="Times New Roman" panose="02020603050405020304" pitchFamily="18" charset="0"/>
                </a:rPr>
                <a:t>Tìm</a:t>
              </a:r>
              <a:r>
                <a:rPr lang="en-US" sz="2800" b="1" dirty="0">
                  <a:solidFill>
                    <a:sysClr val="window" lastClr="FFFFFF"/>
                  </a:solidFill>
                  <a:latin typeface="Times New Roman" panose="02020603050405020304" pitchFamily="18" charset="0"/>
                  <a:cs typeface="Times New Roman" panose="02020603050405020304" pitchFamily="18" charset="0"/>
                </a:rPr>
                <a:t> </a:t>
              </a:r>
              <a:r>
                <a:rPr lang="en-US" sz="2800" b="1" dirty="0" err="1">
                  <a:solidFill>
                    <a:sysClr val="window" lastClr="FFFFFF"/>
                  </a:solidFill>
                  <a:latin typeface="Times New Roman" panose="02020603050405020304" pitchFamily="18" charset="0"/>
                  <a:cs typeface="Times New Roman" panose="02020603050405020304" pitchFamily="18" charset="0"/>
                </a:rPr>
                <a:t>hiểu</a:t>
              </a:r>
              <a:r>
                <a:rPr lang="en-US" sz="2800" b="1" dirty="0">
                  <a:solidFill>
                    <a:sysClr val="window" lastClr="FFFFFF"/>
                  </a:solidFill>
                  <a:latin typeface="Times New Roman" panose="02020603050405020304" pitchFamily="18" charset="0"/>
                  <a:cs typeface="Times New Roman" panose="02020603050405020304" pitchFamily="18" charset="0"/>
                </a:rPr>
                <a:t> </a:t>
              </a:r>
              <a:r>
                <a:rPr lang="en-US" sz="2800" b="1" dirty="0" err="1">
                  <a:solidFill>
                    <a:sysClr val="window" lastClr="FFFFFF"/>
                  </a:solidFill>
                  <a:latin typeface="Times New Roman" panose="02020603050405020304" pitchFamily="18" charset="0"/>
                  <a:cs typeface="Times New Roman" panose="02020603050405020304" pitchFamily="18" charset="0"/>
                </a:rPr>
                <a:t>chung</a:t>
              </a:r>
              <a:endParaRPr lang="en-US" sz="2800" dirty="0">
                <a:solidFill>
                  <a:sysClr val="window" lastClr="FFFFFF"/>
                </a:solidFill>
                <a:latin typeface="Times New Roman" panose="02020603050405020304" pitchFamily="18" charset="0"/>
                <a:cs typeface="Times New Roman" panose="02020603050405020304" pitchFamily="18" charset="0"/>
              </a:endParaRPr>
            </a:p>
          </p:txBody>
        </p:sp>
        <p:sp>
          <p:nvSpPr>
            <p:cNvPr id="9" name="Freeform 8"/>
            <p:cNvSpPr/>
            <p:nvPr/>
          </p:nvSpPr>
          <p:spPr>
            <a:xfrm>
              <a:off x="3404662" y="2418007"/>
              <a:ext cx="411133" cy="503673"/>
            </a:xfrm>
            <a:custGeom>
              <a:avLst/>
              <a:gdLst/>
              <a:ahLst/>
              <a:cxnLst/>
              <a:rect l="0" t="0" r="0" b="0"/>
              <a:pathLst>
                <a:path>
                  <a:moveTo>
                    <a:pt x="0" y="0"/>
                  </a:moveTo>
                  <a:lnTo>
                    <a:pt x="0" y="531920"/>
                  </a:lnTo>
                  <a:lnTo>
                    <a:pt x="379793" y="531920"/>
                  </a:lnTo>
                </a:path>
              </a:pathLst>
            </a:custGeom>
            <a:noFill/>
            <a:ln w="28575" cap="flat" cmpd="sng" algn="ctr">
              <a:solidFill>
                <a:srgbClr val="5B9BD5">
                  <a:shade val="60000"/>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0" name="Freeform 9"/>
            <p:cNvSpPr/>
            <p:nvPr/>
          </p:nvSpPr>
          <p:spPr>
            <a:xfrm>
              <a:off x="3670156" y="2559337"/>
              <a:ext cx="6891794" cy="724685"/>
            </a:xfrm>
            <a:custGeom>
              <a:avLst/>
              <a:gdLst>
                <a:gd name="connsiteX0" fmla="*/ 0 w 6702196"/>
                <a:gd name="connsiteY0" fmla="*/ 72469 h 724685"/>
                <a:gd name="connsiteX1" fmla="*/ 72469 w 6702196"/>
                <a:gd name="connsiteY1" fmla="*/ 0 h 724685"/>
                <a:gd name="connsiteX2" fmla="*/ 6629728 w 6702196"/>
                <a:gd name="connsiteY2" fmla="*/ 0 h 724685"/>
                <a:gd name="connsiteX3" fmla="*/ 6702197 w 6702196"/>
                <a:gd name="connsiteY3" fmla="*/ 72469 h 724685"/>
                <a:gd name="connsiteX4" fmla="*/ 6702196 w 6702196"/>
                <a:gd name="connsiteY4" fmla="*/ 652217 h 724685"/>
                <a:gd name="connsiteX5" fmla="*/ 6629727 w 6702196"/>
                <a:gd name="connsiteY5" fmla="*/ 724686 h 724685"/>
                <a:gd name="connsiteX6" fmla="*/ 72469 w 6702196"/>
                <a:gd name="connsiteY6" fmla="*/ 724685 h 724685"/>
                <a:gd name="connsiteX7" fmla="*/ 0 w 6702196"/>
                <a:gd name="connsiteY7" fmla="*/ 652216 h 724685"/>
                <a:gd name="connsiteX8" fmla="*/ 0 w 6702196"/>
                <a:gd name="connsiteY8" fmla="*/ 72469 h 724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2196" h="724685">
                  <a:moveTo>
                    <a:pt x="0" y="72469"/>
                  </a:moveTo>
                  <a:cubicBezTo>
                    <a:pt x="0" y="32445"/>
                    <a:pt x="32445" y="0"/>
                    <a:pt x="72469" y="0"/>
                  </a:cubicBezTo>
                  <a:lnTo>
                    <a:pt x="6629728" y="0"/>
                  </a:lnTo>
                  <a:cubicBezTo>
                    <a:pt x="6669752" y="0"/>
                    <a:pt x="6702197" y="32445"/>
                    <a:pt x="6702197" y="72469"/>
                  </a:cubicBezTo>
                  <a:cubicBezTo>
                    <a:pt x="6702197" y="265718"/>
                    <a:pt x="6702196" y="458968"/>
                    <a:pt x="6702196" y="652217"/>
                  </a:cubicBezTo>
                  <a:cubicBezTo>
                    <a:pt x="6702196" y="692241"/>
                    <a:pt x="6669751" y="724686"/>
                    <a:pt x="6629727" y="724686"/>
                  </a:cubicBezTo>
                  <a:lnTo>
                    <a:pt x="72469" y="724685"/>
                  </a:lnTo>
                  <a:cubicBezTo>
                    <a:pt x="32445" y="724685"/>
                    <a:pt x="0" y="692240"/>
                    <a:pt x="0" y="652216"/>
                  </a:cubicBezTo>
                  <a:lnTo>
                    <a:pt x="0" y="72469"/>
                  </a:lnTo>
                  <a:close/>
                </a:path>
              </a:pathLst>
            </a:custGeom>
            <a:solidFill>
              <a:sysClr val="window" lastClr="FFFFFF">
                <a:alpha val="90000"/>
                <a:hueOff val="0"/>
                <a:satOff val="0"/>
                <a:lumOff val="0"/>
                <a:alphaOff val="0"/>
              </a:sysClr>
            </a:solidFill>
            <a:ln w="28575"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74565" tIns="56785" rIns="74565" bIns="56785" numCol="1" spcCol="1270" anchor="ctr" anchorCtr="0">
              <a:noAutofit/>
            </a:bodyPr>
            <a:lstStyle/>
            <a:p>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Xuất</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xứ</a:t>
              </a:r>
              <a:r>
                <a:rPr lang="en-US" sz="2400" b="1"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Rút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từ</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chương</a:t>
              </a:r>
              <a:r>
                <a:rPr lang="en-US" sz="2400" dirty="0">
                  <a:solidFill>
                    <a:prstClr val="black"/>
                  </a:solidFill>
                  <a:latin typeface="Times New Roman" panose="02020603050405020304" pitchFamily="18" charset="0"/>
                  <a:cs typeface="Times New Roman" panose="02020603050405020304" pitchFamily="18" charset="0"/>
                </a:rPr>
                <a:t> 5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truyện</a:t>
              </a:r>
              <a:r>
                <a:rPr lang="en-US" sz="2400"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Vừa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nhắm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mắt</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vừa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mở</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cửa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sổ</a:t>
              </a:r>
              <a:r>
                <a:rPr lang="en-US" sz="2400" dirty="0">
                  <a:solidFill>
                    <a:srgbClr val="70AD47">
                      <a:lumMod val="50000"/>
                    </a:srgbClr>
                  </a:solidFill>
                  <a:latin typeface="Times New Roman" panose="02020603050405020304" pitchFamily="18" charset="0"/>
                  <a:cs typeface="Times New Roman" panose="02020603050405020304" pitchFamily="18" charset="0"/>
                </a:rPr>
                <a:t>  </a:t>
              </a:r>
            </a:p>
          </p:txBody>
        </p:sp>
        <p:sp>
          <p:nvSpPr>
            <p:cNvPr id="11" name="Freeform 10"/>
            <p:cNvSpPr/>
            <p:nvPr/>
          </p:nvSpPr>
          <p:spPr>
            <a:xfrm>
              <a:off x="3404662" y="2418007"/>
              <a:ext cx="411133" cy="1333657"/>
            </a:xfrm>
            <a:custGeom>
              <a:avLst/>
              <a:gdLst/>
              <a:ahLst/>
              <a:cxnLst/>
              <a:rect l="0" t="0" r="0" b="0"/>
              <a:pathLst>
                <a:path>
                  <a:moveTo>
                    <a:pt x="0" y="0"/>
                  </a:moveTo>
                  <a:lnTo>
                    <a:pt x="0" y="1324955"/>
                  </a:lnTo>
                  <a:lnTo>
                    <a:pt x="379793" y="1324955"/>
                  </a:lnTo>
                </a:path>
              </a:pathLst>
            </a:custGeom>
            <a:noFill/>
            <a:ln w="28575" cap="flat" cmpd="sng" algn="ctr">
              <a:solidFill>
                <a:srgbClr val="5B9BD5">
                  <a:shade val="60000"/>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2" name="Freeform 11"/>
            <p:cNvSpPr/>
            <p:nvPr/>
          </p:nvSpPr>
          <p:spPr>
            <a:xfrm>
              <a:off x="3670156" y="3425353"/>
              <a:ext cx="6891794" cy="652623"/>
            </a:xfrm>
            <a:custGeom>
              <a:avLst/>
              <a:gdLst>
                <a:gd name="connsiteX0" fmla="*/ 0 w 6702304"/>
                <a:gd name="connsiteY0" fmla="*/ 65262 h 652623"/>
                <a:gd name="connsiteX1" fmla="*/ 65262 w 6702304"/>
                <a:gd name="connsiteY1" fmla="*/ 0 h 652623"/>
                <a:gd name="connsiteX2" fmla="*/ 6637042 w 6702304"/>
                <a:gd name="connsiteY2" fmla="*/ 0 h 652623"/>
                <a:gd name="connsiteX3" fmla="*/ 6702304 w 6702304"/>
                <a:gd name="connsiteY3" fmla="*/ 65262 h 652623"/>
                <a:gd name="connsiteX4" fmla="*/ 6702304 w 6702304"/>
                <a:gd name="connsiteY4" fmla="*/ 587361 h 652623"/>
                <a:gd name="connsiteX5" fmla="*/ 6637042 w 6702304"/>
                <a:gd name="connsiteY5" fmla="*/ 652623 h 652623"/>
                <a:gd name="connsiteX6" fmla="*/ 65262 w 6702304"/>
                <a:gd name="connsiteY6" fmla="*/ 652623 h 652623"/>
                <a:gd name="connsiteX7" fmla="*/ 0 w 6702304"/>
                <a:gd name="connsiteY7" fmla="*/ 587361 h 652623"/>
                <a:gd name="connsiteX8" fmla="*/ 0 w 6702304"/>
                <a:gd name="connsiteY8" fmla="*/ 65262 h 652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2304" h="652623">
                  <a:moveTo>
                    <a:pt x="0" y="65262"/>
                  </a:moveTo>
                  <a:cubicBezTo>
                    <a:pt x="0" y="29219"/>
                    <a:pt x="29219" y="0"/>
                    <a:pt x="65262" y="0"/>
                  </a:cubicBezTo>
                  <a:lnTo>
                    <a:pt x="6637042" y="0"/>
                  </a:lnTo>
                  <a:cubicBezTo>
                    <a:pt x="6673085" y="0"/>
                    <a:pt x="6702304" y="29219"/>
                    <a:pt x="6702304" y="65262"/>
                  </a:cubicBezTo>
                  <a:lnTo>
                    <a:pt x="6702304" y="587361"/>
                  </a:lnTo>
                  <a:cubicBezTo>
                    <a:pt x="6702304" y="623404"/>
                    <a:pt x="6673085" y="652623"/>
                    <a:pt x="6637042" y="652623"/>
                  </a:cubicBezTo>
                  <a:lnTo>
                    <a:pt x="65262" y="652623"/>
                  </a:lnTo>
                  <a:cubicBezTo>
                    <a:pt x="29219" y="652623"/>
                    <a:pt x="0" y="623404"/>
                    <a:pt x="0" y="587361"/>
                  </a:cubicBezTo>
                  <a:lnTo>
                    <a:pt x="0" y="65262"/>
                  </a:lnTo>
                  <a:close/>
                </a:path>
              </a:pathLst>
            </a:custGeom>
            <a:solidFill>
              <a:sysClr val="window" lastClr="FFFFFF">
                <a:alpha val="90000"/>
                <a:hueOff val="0"/>
                <a:satOff val="0"/>
                <a:lumOff val="0"/>
                <a:alphaOff val="0"/>
              </a:sysClr>
            </a:solidFill>
            <a:ln w="28575"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72455" tIns="54675" rIns="72455" bIns="54675" numCol="1" spcCol="1270" anchor="ctr" anchorCtr="0">
              <a:noAutofit/>
            </a:bodyPr>
            <a:lstStyle/>
            <a:p>
              <a:pPr defTabSz="1244600" fontAlgn="base">
                <a:lnSpc>
                  <a:spcPct val="90000"/>
                </a:lnSpc>
                <a:spcBef>
                  <a:spcPct val="0"/>
                </a:spcBef>
                <a:spcAft>
                  <a:spcPct val="35000"/>
                </a:spcAft>
              </a:pPr>
              <a:endParaRPr lang="en-US" sz="2800" dirty="0">
                <a:solidFill>
                  <a:srgbClr val="70AD47">
                    <a:lumMod val="50000"/>
                  </a:srgbClr>
                </a:solidFill>
                <a:latin typeface="Times New Roman" panose="02020603050405020304" pitchFamily="18" charset="0"/>
                <a:cs typeface="Times New Roman" panose="02020603050405020304" pitchFamily="18" charset="0"/>
              </a:endParaRPr>
            </a:p>
          </p:txBody>
        </p:sp>
        <p:sp>
          <p:nvSpPr>
            <p:cNvPr id="13" name="Freeform 12"/>
            <p:cNvSpPr/>
            <p:nvPr/>
          </p:nvSpPr>
          <p:spPr>
            <a:xfrm>
              <a:off x="3404662" y="2418007"/>
              <a:ext cx="411133" cy="2083960"/>
            </a:xfrm>
            <a:custGeom>
              <a:avLst/>
              <a:gdLst/>
              <a:ahLst/>
              <a:cxnLst/>
              <a:rect l="0" t="0" r="0" b="0"/>
              <a:pathLst>
                <a:path>
                  <a:moveTo>
                    <a:pt x="0" y="0"/>
                  </a:moveTo>
                  <a:lnTo>
                    <a:pt x="0" y="1977740"/>
                  </a:lnTo>
                  <a:lnTo>
                    <a:pt x="379793" y="1977740"/>
                  </a:lnTo>
                </a:path>
              </a:pathLst>
            </a:custGeom>
            <a:noFill/>
            <a:ln w="28575" cap="flat" cmpd="sng" algn="ctr">
              <a:solidFill>
                <a:srgbClr val="5B9BD5">
                  <a:shade val="60000"/>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4" name="Freeform 13"/>
            <p:cNvSpPr/>
            <p:nvPr/>
          </p:nvSpPr>
          <p:spPr>
            <a:xfrm>
              <a:off x="3670156" y="4219307"/>
              <a:ext cx="6891794" cy="565321"/>
            </a:xfrm>
            <a:custGeom>
              <a:avLst/>
              <a:gdLst>
                <a:gd name="connsiteX0" fmla="*/ 0 w 6710879"/>
                <a:gd name="connsiteY0" fmla="*/ 56532 h 565321"/>
                <a:gd name="connsiteX1" fmla="*/ 56532 w 6710879"/>
                <a:gd name="connsiteY1" fmla="*/ 0 h 565321"/>
                <a:gd name="connsiteX2" fmla="*/ 6654347 w 6710879"/>
                <a:gd name="connsiteY2" fmla="*/ 0 h 565321"/>
                <a:gd name="connsiteX3" fmla="*/ 6710879 w 6710879"/>
                <a:gd name="connsiteY3" fmla="*/ 56532 h 565321"/>
                <a:gd name="connsiteX4" fmla="*/ 6710879 w 6710879"/>
                <a:gd name="connsiteY4" fmla="*/ 508789 h 565321"/>
                <a:gd name="connsiteX5" fmla="*/ 6654347 w 6710879"/>
                <a:gd name="connsiteY5" fmla="*/ 565321 h 565321"/>
                <a:gd name="connsiteX6" fmla="*/ 56532 w 6710879"/>
                <a:gd name="connsiteY6" fmla="*/ 565321 h 565321"/>
                <a:gd name="connsiteX7" fmla="*/ 0 w 6710879"/>
                <a:gd name="connsiteY7" fmla="*/ 508789 h 565321"/>
                <a:gd name="connsiteX8" fmla="*/ 0 w 6710879"/>
                <a:gd name="connsiteY8" fmla="*/ 56532 h 5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0879" h="565321">
                  <a:moveTo>
                    <a:pt x="0" y="56532"/>
                  </a:moveTo>
                  <a:cubicBezTo>
                    <a:pt x="0" y="25310"/>
                    <a:pt x="25310" y="0"/>
                    <a:pt x="56532" y="0"/>
                  </a:cubicBezTo>
                  <a:lnTo>
                    <a:pt x="6654347" y="0"/>
                  </a:lnTo>
                  <a:cubicBezTo>
                    <a:pt x="6685569" y="0"/>
                    <a:pt x="6710879" y="25310"/>
                    <a:pt x="6710879" y="56532"/>
                  </a:cubicBezTo>
                  <a:lnTo>
                    <a:pt x="6710879" y="508789"/>
                  </a:lnTo>
                  <a:cubicBezTo>
                    <a:pt x="6710879" y="540011"/>
                    <a:pt x="6685569" y="565321"/>
                    <a:pt x="6654347" y="565321"/>
                  </a:cubicBezTo>
                  <a:lnTo>
                    <a:pt x="56532" y="565321"/>
                  </a:lnTo>
                  <a:cubicBezTo>
                    <a:pt x="25310" y="565321"/>
                    <a:pt x="0" y="540011"/>
                    <a:pt x="0" y="508789"/>
                  </a:cubicBezTo>
                  <a:lnTo>
                    <a:pt x="0" y="56532"/>
                  </a:lnTo>
                  <a:close/>
                </a:path>
              </a:pathLst>
            </a:custGeom>
            <a:solidFill>
              <a:sysClr val="window" lastClr="FFFFFF">
                <a:alpha val="90000"/>
                <a:hueOff val="0"/>
                <a:satOff val="0"/>
                <a:lumOff val="0"/>
                <a:alphaOff val="0"/>
              </a:sysClr>
            </a:solidFill>
            <a:ln w="28575"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69898" tIns="52118" rIns="69898" bIns="52118" numCol="1" spcCol="1270" anchor="ctr" anchorCtr="0">
              <a:noAutofit/>
            </a:bodyPr>
            <a:lstStyle/>
            <a:p>
              <a:pPr defTabSz="1244600" fontAlgn="base">
                <a:lnSpc>
                  <a:spcPct val="90000"/>
                </a:lnSpc>
                <a:spcBef>
                  <a:spcPct val="0"/>
                </a:spcBef>
                <a:spcAft>
                  <a:spcPct val="35000"/>
                </a:spcAft>
              </a:pPr>
              <a:r>
                <a:rPr lang="en-US" sz="28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Ngôi</a:t>
              </a:r>
              <a:r>
                <a:rPr lang="en-US" sz="28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kể</a:t>
              </a:r>
              <a:r>
                <a:rPr lang="en-US" sz="28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Ngôi</a:t>
              </a:r>
              <a:r>
                <a:rPr lang="en-US" sz="28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thứ</a:t>
              </a:r>
              <a:r>
                <a:rPr lang="en-US" sz="28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nhất</a:t>
              </a:r>
              <a:endParaRPr lang="en-US" sz="2800" dirty="0">
                <a:solidFill>
                  <a:srgbClr val="70AD47">
                    <a:lumMod val="50000"/>
                  </a:srgbClr>
                </a:solidFill>
                <a:latin typeface="Times New Roman" panose="02020603050405020304" pitchFamily="18" charset="0"/>
                <a:cs typeface="Times New Roman" panose="02020603050405020304" pitchFamily="18" charset="0"/>
              </a:endParaRPr>
            </a:p>
          </p:txBody>
        </p:sp>
      </p:grpSp>
      <p:pic>
        <p:nvPicPr>
          <p:cNvPr id="15" name="Picture 2" descr="Vừa nhắm mắ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4" y="2987130"/>
            <a:ext cx="2276476" cy="3074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3344499" y="3175085"/>
            <a:ext cx="184731" cy="415498"/>
          </a:xfrm>
          <a:prstGeom prst="rect">
            <a:avLst/>
          </a:prstGeom>
        </p:spPr>
        <p:txBody>
          <a:bodyPr wrap="none">
            <a:spAutoFit/>
          </a:bodyPr>
          <a:lstStyle/>
          <a:p>
            <a:pPr>
              <a:lnSpc>
                <a:spcPct val="150000"/>
              </a:lnSpc>
            </a:pPr>
            <a:endParaRPr lang="en-US" sz="1400" dirty="0">
              <a:solidFill>
                <a:prstClr val="black"/>
              </a:solidFill>
              <a:ea typeface="Calibri"/>
              <a:cs typeface="Times New Roman"/>
            </a:endParaRPr>
          </a:p>
        </p:txBody>
      </p:sp>
      <p:sp>
        <p:nvSpPr>
          <p:cNvPr id="18" name="Rectangle 17"/>
          <p:cNvSpPr/>
          <p:nvPr/>
        </p:nvSpPr>
        <p:spPr>
          <a:xfrm>
            <a:off x="2712014" y="2351584"/>
            <a:ext cx="3833409" cy="738664"/>
          </a:xfrm>
          <a:prstGeom prst="rect">
            <a:avLst/>
          </a:prstGeom>
        </p:spPr>
        <p:txBody>
          <a:bodyPr wrap="square">
            <a:spAutoFit/>
          </a:bodyPr>
          <a:lstStyle/>
          <a:p>
            <a:pPr>
              <a:lnSpc>
                <a:spcPct val="150000"/>
              </a:lnSpc>
            </a:pPr>
            <a:r>
              <a:rPr lang="en-US" sz="2800" b="1" dirty="0">
                <a:solidFill>
                  <a:srgbClr val="000000"/>
                </a:solidFill>
                <a:latin typeface="Times New Roman"/>
                <a:ea typeface="Times New Roman"/>
                <a:cs typeface="Times New Roman"/>
              </a:rPr>
              <a:t>* </a:t>
            </a:r>
            <a:r>
              <a:rPr lang="en-US" sz="2800" b="1" dirty="0" err="1">
                <a:solidFill>
                  <a:srgbClr val="000000"/>
                </a:solidFill>
                <a:latin typeface="Times New Roman"/>
                <a:ea typeface="Times New Roman"/>
                <a:cs typeface="Times New Roman"/>
              </a:rPr>
              <a:t>Thể</a:t>
            </a:r>
            <a:r>
              <a:rPr lang="en-US" sz="2800" b="1" dirty="0">
                <a:solidFill>
                  <a:srgbClr val="000000"/>
                </a:solidFill>
                <a:latin typeface="Times New Roman"/>
                <a:ea typeface="Times New Roman"/>
                <a:cs typeface="Times New Roman"/>
              </a:rPr>
              <a:t> </a:t>
            </a:r>
            <a:r>
              <a:rPr lang="en-US" sz="2800" b="1" dirty="0" err="1">
                <a:solidFill>
                  <a:srgbClr val="000000"/>
                </a:solidFill>
                <a:latin typeface="Times New Roman"/>
                <a:ea typeface="Times New Roman"/>
                <a:cs typeface="Times New Roman"/>
              </a:rPr>
              <a:t>loại</a:t>
            </a:r>
            <a:r>
              <a:rPr lang="en-US" sz="2800" b="1" dirty="0">
                <a:solidFill>
                  <a:srgbClr val="000000"/>
                </a:solidFill>
                <a:latin typeface="Times New Roman"/>
                <a:ea typeface="Times New Roman"/>
                <a:cs typeface="Times New Roman"/>
              </a:rPr>
              <a:t>: </a:t>
            </a:r>
            <a:r>
              <a:rPr lang="en-US" sz="2800" dirty="0" err="1">
                <a:solidFill>
                  <a:srgbClr val="000000"/>
                </a:solidFill>
                <a:latin typeface="Times New Roman"/>
                <a:ea typeface="Times New Roman"/>
                <a:cs typeface="Times New Roman"/>
              </a:rPr>
              <a:t>Truyện</a:t>
            </a:r>
            <a:r>
              <a:rPr lang="en-US" sz="2800" dirty="0">
                <a:solidFill>
                  <a:srgbClr val="000000"/>
                </a:solidFill>
                <a:latin typeface="Times New Roman"/>
                <a:ea typeface="Times New Roman"/>
                <a:cs typeface="Times New Roman"/>
              </a:rPr>
              <a:t> </a:t>
            </a:r>
            <a:r>
              <a:rPr lang="en-US" sz="2800" dirty="0" err="1">
                <a:solidFill>
                  <a:srgbClr val="000000"/>
                </a:solidFill>
                <a:latin typeface="Times New Roman"/>
                <a:ea typeface="Times New Roman"/>
                <a:cs typeface="Times New Roman"/>
              </a:rPr>
              <a:t>ngắn</a:t>
            </a:r>
            <a:endParaRPr lang="en-US" sz="2800" dirty="0">
              <a:solidFill>
                <a:prstClr val="black"/>
              </a:solidFill>
              <a:ea typeface="Calibri"/>
              <a:cs typeface="Times New Roman"/>
            </a:endParaRPr>
          </a:p>
        </p:txBody>
      </p:sp>
    </p:spTree>
    <p:extLst>
      <p:ext uri="{BB962C8B-B14F-4D97-AF65-F5344CB8AC3E}">
        <p14:creationId xmlns:p14="http://schemas.microsoft.com/office/powerpoint/2010/main" val="2834292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542" y="116632"/>
            <a:ext cx="9144793" cy="7023201"/>
          </a:xfrm>
          <a:prstGeom prst="rect">
            <a:avLst/>
          </a:prstGeom>
        </p:spPr>
      </p:pic>
      <p:sp>
        <p:nvSpPr>
          <p:cNvPr id="5" name="Rectangle 4"/>
          <p:cNvSpPr/>
          <p:nvPr/>
        </p:nvSpPr>
        <p:spPr>
          <a:xfrm>
            <a:off x="179512" y="30"/>
            <a:ext cx="3235872" cy="553357"/>
          </a:xfrm>
          <a:prstGeom prst="rect">
            <a:avLst/>
          </a:prstGeom>
        </p:spPr>
        <p:txBody>
          <a:bodyPr wrap="square">
            <a:spAutoFit/>
          </a:bodyPr>
          <a:lstStyle/>
          <a:p>
            <a:pPr marL="30480" marR="30480" algn="just" fontAlgn="base">
              <a:lnSpc>
                <a:spcPct val="107000"/>
              </a:lnSpc>
              <a:spcBef>
                <a:spcPct val="0"/>
              </a:spcBef>
              <a:spcAft>
                <a:spcPts val="1200"/>
              </a:spcAft>
            </a:pPr>
            <a:r>
              <a:rPr lang="en-US" sz="2800" b="1" dirty="0">
                <a:solidFill>
                  <a:srgbClr val="70AD47">
                    <a:lumMod val="50000"/>
                  </a:srgbClr>
                </a:solidFill>
                <a:latin typeface="Times New Roman" panose="02020603050405020304" pitchFamily="18" charset="0"/>
                <a:ea typeface="Calibri" panose="020F0502020204030204" pitchFamily="34" charset="0"/>
                <a:cs typeface="Arial" charset="0"/>
              </a:rPr>
              <a:t>2</a:t>
            </a:r>
            <a:r>
              <a:rPr lang="vi-VN" sz="2800" b="1" dirty="0">
                <a:solidFill>
                  <a:srgbClr val="70AD47">
                    <a:lumMod val="50000"/>
                  </a:srgbClr>
                </a:solidFill>
                <a:latin typeface="Times New Roman" panose="02020603050405020304" pitchFamily="18" charset="0"/>
                <a:ea typeface="Calibri" panose="020F0502020204030204" pitchFamily="34" charset="0"/>
                <a:cs typeface="Arial" charset="0"/>
              </a:rPr>
              <a:t>. </a:t>
            </a:r>
            <a:r>
              <a:rPr lang="en-US" sz="2800" b="1" dirty="0" err="1">
                <a:solidFill>
                  <a:srgbClr val="70AD47">
                    <a:lumMod val="50000"/>
                  </a:srgbClr>
                </a:solidFill>
                <a:latin typeface="Times New Roman" panose="02020603050405020304" pitchFamily="18" charset="0"/>
                <a:ea typeface="Calibri" panose="020F0502020204030204" pitchFamily="34" charset="0"/>
                <a:cs typeface="Arial" charset="0"/>
              </a:rPr>
              <a:t>Tác</a:t>
            </a:r>
            <a:r>
              <a:rPr lang="en-US" sz="2800" b="1" dirty="0">
                <a:solidFill>
                  <a:srgbClr val="70AD47">
                    <a:lumMod val="50000"/>
                  </a:srgbClr>
                </a:solidFill>
                <a:latin typeface="Times New Roman" panose="02020603050405020304" pitchFamily="18" charset="0"/>
                <a:ea typeface="Calibri" panose="020F0502020204030204" pitchFamily="34" charset="0"/>
                <a:cs typeface="Arial" charset="0"/>
              </a:rPr>
              <a:t> </a:t>
            </a:r>
            <a:r>
              <a:rPr lang="en-US" sz="2800" b="1" dirty="0" err="1">
                <a:solidFill>
                  <a:srgbClr val="70AD47">
                    <a:lumMod val="50000"/>
                  </a:srgbClr>
                </a:solidFill>
                <a:latin typeface="Times New Roman" panose="02020603050405020304" pitchFamily="18" charset="0"/>
                <a:ea typeface="Calibri" panose="020F0502020204030204" pitchFamily="34" charset="0"/>
                <a:cs typeface="Arial" charset="0"/>
              </a:rPr>
              <a:t>phẩm</a:t>
            </a:r>
            <a:r>
              <a:rPr lang="en-US" sz="2800" b="1" dirty="0">
                <a:solidFill>
                  <a:srgbClr val="70AD47">
                    <a:lumMod val="50000"/>
                  </a:srgbClr>
                </a:solidFill>
                <a:latin typeface="Times New Roman" panose="02020603050405020304" pitchFamily="18" charset="0"/>
                <a:ea typeface="Calibri" panose="020F0502020204030204" pitchFamily="34" charset="0"/>
                <a:cs typeface="Arial" charset="0"/>
              </a:rPr>
              <a:t> </a:t>
            </a:r>
          </a:p>
        </p:txBody>
      </p:sp>
      <p:pic>
        <p:nvPicPr>
          <p:cNvPr id="15" name="Picture 2" descr="Vừa nhắm mắ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4" y="2987130"/>
            <a:ext cx="2276476" cy="3074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3344499" y="3175085"/>
            <a:ext cx="184731" cy="415498"/>
          </a:xfrm>
          <a:prstGeom prst="rect">
            <a:avLst/>
          </a:prstGeom>
        </p:spPr>
        <p:txBody>
          <a:bodyPr wrap="none">
            <a:spAutoFit/>
          </a:bodyPr>
          <a:lstStyle/>
          <a:p>
            <a:pPr>
              <a:lnSpc>
                <a:spcPct val="150000"/>
              </a:lnSpc>
              <a:spcAft>
                <a:spcPts val="0"/>
              </a:spcAft>
            </a:pPr>
            <a:endParaRPr lang="en-US" sz="1400" dirty="0">
              <a:ea typeface="Calibri"/>
              <a:cs typeface="Times New Roman"/>
            </a:endParaRPr>
          </a:p>
        </p:txBody>
      </p:sp>
      <p:graphicFrame>
        <p:nvGraphicFramePr>
          <p:cNvPr id="23" name="Diagram 22"/>
          <p:cNvGraphicFramePr/>
          <p:nvPr>
            <p:extLst>
              <p:ext uri="{D42A27DB-BD31-4B8C-83A1-F6EECF244321}">
                <p14:modId xmlns:p14="http://schemas.microsoft.com/office/powerpoint/2010/main" val="1492426325"/>
              </p:ext>
            </p:extLst>
          </p:nvPr>
        </p:nvGraphicFramePr>
        <p:xfrm>
          <a:off x="2627784" y="1334131"/>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579239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3"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93" y="-165201"/>
            <a:ext cx="9144793" cy="7023201"/>
          </a:xfrm>
          <a:prstGeom prst="rect">
            <a:avLst/>
          </a:prstGeom>
        </p:spPr>
      </p:pic>
      <p:sp>
        <p:nvSpPr>
          <p:cNvPr id="5" name="Rectangle 4"/>
          <p:cNvSpPr/>
          <p:nvPr/>
        </p:nvSpPr>
        <p:spPr>
          <a:xfrm>
            <a:off x="179512" y="30"/>
            <a:ext cx="3235872" cy="553357"/>
          </a:xfrm>
          <a:prstGeom prst="rect">
            <a:avLst/>
          </a:prstGeom>
        </p:spPr>
        <p:txBody>
          <a:bodyPr wrap="square">
            <a:spAutoFit/>
          </a:bodyPr>
          <a:lstStyle/>
          <a:p>
            <a:pPr marL="30480" marR="30480" algn="just" fontAlgn="base">
              <a:lnSpc>
                <a:spcPct val="107000"/>
              </a:lnSpc>
              <a:spcBef>
                <a:spcPct val="0"/>
              </a:spcBef>
              <a:spcAft>
                <a:spcPts val="1200"/>
              </a:spcAft>
            </a:pPr>
            <a:r>
              <a:rPr lang="en-US" sz="2800" b="1" dirty="0">
                <a:solidFill>
                  <a:srgbClr val="70AD47">
                    <a:lumMod val="50000"/>
                  </a:srgbClr>
                </a:solidFill>
                <a:latin typeface="Times New Roman" panose="02020603050405020304" pitchFamily="18" charset="0"/>
                <a:ea typeface="Calibri" panose="020F0502020204030204" pitchFamily="34" charset="0"/>
                <a:cs typeface="Arial" charset="0"/>
              </a:rPr>
              <a:t>2</a:t>
            </a:r>
            <a:r>
              <a:rPr lang="vi-VN" sz="2800" b="1" dirty="0">
                <a:solidFill>
                  <a:srgbClr val="70AD47">
                    <a:lumMod val="50000"/>
                  </a:srgbClr>
                </a:solidFill>
                <a:latin typeface="Times New Roman" panose="02020603050405020304" pitchFamily="18" charset="0"/>
                <a:ea typeface="Calibri" panose="020F0502020204030204" pitchFamily="34" charset="0"/>
                <a:cs typeface="Arial" charset="0"/>
              </a:rPr>
              <a:t>. </a:t>
            </a:r>
            <a:r>
              <a:rPr lang="en-US" sz="2800" b="1" dirty="0" err="1">
                <a:solidFill>
                  <a:srgbClr val="70AD47">
                    <a:lumMod val="50000"/>
                  </a:srgbClr>
                </a:solidFill>
                <a:latin typeface="Times New Roman" panose="02020603050405020304" pitchFamily="18" charset="0"/>
                <a:ea typeface="Calibri" panose="020F0502020204030204" pitchFamily="34" charset="0"/>
                <a:cs typeface="Arial" charset="0"/>
              </a:rPr>
              <a:t>Tác</a:t>
            </a:r>
            <a:r>
              <a:rPr lang="en-US" sz="2800" b="1" dirty="0">
                <a:solidFill>
                  <a:srgbClr val="70AD47">
                    <a:lumMod val="50000"/>
                  </a:srgbClr>
                </a:solidFill>
                <a:latin typeface="Times New Roman" panose="02020603050405020304" pitchFamily="18" charset="0"/>
                <a:ea typeface="Calibri" panose="020F0502020204030204" pitchFamily="34" charset="0"/>
                <a:cs typeface="Arial" charset="0"/>
              </a:rPr>
              <a:t> </a:t>
            </a:r>
            <a:r>
              <a:rPr lang="en-US" sz="2800" b="1" dirty="0" err="1">
                <a:solidFill>
                  <a:srgbClr val="70AD47">
                    <a:lumMod val="50000"/>
                  </a:srgbClr>
                </a:solidFill>
                <a:latin typeface="Times New Roman" panose="02020603050405020304" pitchFamily="18" charset="0"/>
                <a:ea typeface="Calibri" panose="020F0502020204030204" pitchFamily="34" charset="0"/>
                <a:cs typeface="Arial" charset="0"/>
              </a:rPr>
              <a:t>phẩm</a:t>
            </a:r>
            <a:r>
              <a:rPr lang="en-US" sz="2800" b="1" dirty="0">
                <a:solidFill>
                  <a:srgbClr val="70AD47">
                    <a:lumMod val="50000"/>
                  </a:srgbClr>
                </a:solidFill>
                <a:latin typeface="Times New Roman" panose="02020603050405020304" pitchFamily="18" charset="0"/>
                <a:ea typeface="Calibri" panose="020F0502020204030204" pitchFamily="34" charset="0"/>
                <a:cs typeface="Arial" charset="0"/>
              </a:rPr>
              <a:t> </a:t>
            </a:r>
          </a:p>
        </p:txBody>
      </p:sp>
      <p:grpSp>
        <p:nvGrpSpPr>
          <p:cNvPr id="2" name="Group 1"/>
          <p:cNvGrpSpPr/>
          <p:nvPr/>
        </p:nvGrpSpPr>
        <p:grpSpPr>
          <a:xfrm>
            <a:off x="2555791" y="616992"/>
            <a:ext cx="5990855" cy="5620320"/>
            <a:chOff x="2993528" y="1724120"/>
            <a:chExt cx="7568422" cy="3226862"/>
          </a:xfrm>
        </p:grpSpPr>
        <p:sp>
          <p:nvSpPr>
            <p:cNvPr id="6" name="Freeform 5"/>
            <p:cNvSpPr/>
            <p:nvPr/>
          </p:nvSpPr>
          <p:spPr>
            <a:xfrm>
              <a:off x="2993528" y="1724120"/>
              <a:ext cx="4111333" cy="693886"/>
            </a:xfrm>
            <a:custGeom>
              <a:avLst/>
              <a:gdLst>
                <a:gd name="connsiteX0" fmla="*/ 0 w 4111333"/>
                <a:gd name="connsiteY0" fmla="*/ 69389 h 693886"/>
                <a:gd name="connsiteX1" fmla="*/ 69389 w 4111333"/>
                <a:gd name="connsiteY1" fmla="*/ 0 h 693886"/>
                <a:gd name="connsiteX2" fmla="*/ 4041944 w 4111333"/>
                <a:gd name="connsiteY2" fmla="*/ 0 h 693886"/>
                <a:gd name="connsiteX3" fmla="*/ 4111333 w 4111333"/>
                <a:gd name="connsiteY3" fmla="*/ 69389 h 693886"/>
                <a:gd name="connsiteX4" fmla="*/ 4111333 w 4111333"/>
                <a:gd name="connsiteY4" fmla="*/ 624497 h 693886"/>
                <a:gd name="connsiteX5" fmla="*/ 4041944 w 4111333"/>
                <a:gd name="connsiteY5" fmla="*/ 693886 h 693886"/>
                <a:gd name="connsiteX6" fmla="*/ 69389 w 4111333"/>
                <a:gd name="connsiteY6" fmla="*/ 693886 h 693886"/>
                <a:gd name="connsiteX7" fmla="*/ 0 w 4111333"/>
                <a:gd name="connsiteY7" fmla="*/ 624497 h 693886"/>
                <a:gd name="connsiteX8" fmla="*/ 0 w 4111333"/>
                <a:gd name="connsiteY8" fmla="*/ 69389 h 69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1333" h="693886">
                  <a:moveTo>
                    <a:pt x="0" y="69389"/>
                  </a:moveTo>
                  <a:cubicBezTo>
                    <a:pt x="0" y="31067"/>
                    <a:pt x="31067" y="0"/>
                    <a:pt x="69389" y="0"/>
                  </a:cubicBezTo>
                  <a:lnTo>
                    <a:pt x="4041944" y="0"/>
                  </a:lnTo>
                  <a:cubicBezTo>
                    <a:pt x="4080266" y="0"/>
                    <a:pt x="4111333" y="31067"/>
                    <a:pt x="4111333" y="69389"/>
                  </a:cubicBezTo>
                  <a:lnTo>
                    <a:pt x="4111333" y="624497"/>
                  </a:lnTo>
                  <a:cubicBezTo>
                    <a:pt x="4111333" y="662819"/>
                    <a:pt x="4080266" y="693886"/>
                    <a:pt x="4041944" y="693886"/>
                  </a:cubicBezTo>
                  <a:lnTo>
                    <a:pt x="69389" y="693886"/>
                  </a:lnTo>
                  <a:cubicBezTo>
                    <a:pt x="31067" y="693886"/>
                    <a:pt x="0" y="662819"/>
                    <a:pt x="0" y="624497"/>
                  </a:cubicBezTo>
                  <a:lnTo>
                    <a:pt x="0" y="69389"/>
                  </a:lnTo>
                  <a:close/>
                </a:path>
              </a:pathLst>
            </a:custGeom>
            <a:solidFill>
              <a:srgbClr val="5B9BD5">
                <a:hueOff val="0"/>
                <a:satOff val="0"/>
                <a:lumOff val="0"/>
                <a:alphaOff val="0"/>
              </a:srgbClr>
            </a:solidFill>
            <a:ln w="28575"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73663" tIns="55883" rIns="73663" bIns="55883" numCol="1" spcCol="1270" anchor="ctr" anchorCtr="0">
              <a:noAutofit/>
            </a:bodyPr>
            <a:lstStyle/>
            <a:p>
              <a:pPr defTabSz="1244600" fontAlgn="base">
                <a:lnSpc>
                  <a:spcPct val="90000"/>
                </a:lnSpc>
                <a:spcBef>
                  <a:spcPct val="0"/>
                </a:spcBef>
                <a:spcAft>
                  <a:spcPct val="35000"/>
                </a:spcAft>
              </a:pPr>
              <a:r>
                <a:rPr lang="en-US" sz="2800" b="1" dirty="0">
                  <a:solidFill>
                    <a:sysClr val="window" lastClr="FFFFFF"/>
                  </a:solidFill>
                  <a:latin typeface="Times New Roman" panose="02020603050405020304" pitchFamily="18" charset="0"/>
                  <a:cs typeface="Times New Roman" panose="02020603050405020304" pitchFamily="18" charset="0"/>
                </a:rPr>
                <a:t>* </a:t>
              </a:r>
              <a:r>
                <a:rPr lang="en-US" sz="2800" b="1" dirty="0" err="1">
                  <a:solidFill>
                    <a:sysClr val="window" lastClr="FFFFFF"/>
                  </a:solidFill>
                  <a:latin typeface="Times New Roman" panose="02020603050405020304" pitchFamily="18" charset="0"/>
                  <a:cs typeface="Times New Roman" panose="02020603050405020304" pitchFamily="18" charset="0"/>
                </a:rPr>
                <a:t>Bố</a:t>
              </a:r>
              <a:r>
                <a:rPr lang="en-US" sz="2800" b="1" dirty="0">
                  <a:solidFill>
                    <a:sysClr val="window" lastClr="FFFFFF"/>
                  </a:solidFill>
                  <a:latin typeface="Times New Roman" panose="02020603050405020304" pitchFamily="18" charset="0"/>
                  <a:cs typeface="Times New Roman" panose="02020603050405020304" pitchFamily="18" charset="0"/>
                </a:rPr>
                <a:t> </a:t>
              </a:r>
              <a:r>
                <a:rPr lang="en-US" sz="2800" b="1" dirty="0" err="1">
                  <a:solidFill>
                    <a:sysClr val="window" lastClr="FFFFFF"/>
                  </a:solidFill>
                  <a:latin typeface="Times New Roman" panose="02020603050405020304" pitchFamily="18" charset="0"/>
                  <a:cs typeface="Times New Roman" panose="02020603050405020304" pitchFamily="18" charset="0"/>
                </a:rPr>
                <a:t>cục</a:t>
              </a:r>
              <a:r>
                <a:rPr lang="en-US" sz="2800" b="1" dirty="0">
                  <a:solidFill>
                    <a:sysClr val="window" lastClr="FFFFFF"/>
                  </a:solidFill>
                  <a:latin typeface="Times New Roman" panose="02020603050405020304" pitchFamily="18" charset="0"/>
                  <a:cs typeface="Times New Roman" panose="02020603050405020304" pitchFamily="18" charset="0"/>
                </a:rPr>
                <a:t>: 2 </a:t>
              </a:r>
              <a:r>
                <a:rPr lang="en-US" sz="2800" b="1" dirty="0" err="1">
                  <a:solidFill>
                    <a:sysClr val="window" lastClr="FFFFFF"/>
                  </a:solidFill>
                  <a:latin typeface="Times New Roman" panose="02020603050405020304" pitchFamily="18" charset="0"/>
                  <a:cs typeface="Times New Roman" panose="02020603050405020304" pitchFamily="18" charset="0"/>
                </a:rPr>
                <a:t>phần</a:t>
              </a:r>
              <a:endParaRPr lang="en-US" sz="2800" dirty="0">
                <a:solidFill>
                  <a:sysClr val="window" lastClr="FFFFFF"/>
                </a:solidFill>
                <a:latin typeface="Times New Roman" panose="02020603050405020304" pitchFamily="18" charset="0"/>
                <a:cs typeface="Times New Roman" panose="02020603050405020304" pitchFamily="18" charset="0"/>
              </a:endParaRPr>
            </a:p>
          </p:txBody>
        </p:sp>
        <p:sp>
          <p:nvSpPr>
            <p:cNvPr id="9" name="Freeform 8"/>
            <p:cNvSpPr/>
            <p:nvPr/>
          </p:nvSpPr>
          <p:spPr>
            <a:xfrm>
              <a:off x="3404662" y="2418007"/>
              <a:ext cx="411133" cy="503673"/>
            </a:xfrm>
            <a:custGeom>
              <a:avLst/>
              <a:gdLst/>
              <a:ahLst/>
              <a:cxnLst/>
              <a:rect l="0" t="0" r="0" b="0"/>
              <a:pathLst>
                <a:path>
                  <a:moveTo>
                    <a:pt x="0" y="0"/>
                  </a:moveTo>
                  <a:lnTo>
                    <a:pt x="0" y="531920"/>
                  </a:lnTo>
                  <a:lnTo>
                    <a:pt x="379793" y="531920"/>
                  </a:lnTo>
                </a:path>
              </a:pathLst>
            </a:custGeom>
            <a:noFill/>
            <a:ln w="28575" cap="flat" cmpd="sng" algn="ctr">
              <a:solidFill>
                <a:srgbClr val="5B9BD5">
                  <a:shade val="60000"/>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0" name="Freeform 9"/>
            <p:cNvSpPr/>
            <p:nvPr/>
          </p:nvSpPr>
          <p:spPr>
            <a:xfrm>
              <a:off x="3670156" y="2429240"/>
              <a:ext cx="6891794" cy="866016"/>
            </a:xfrm>
            <a:custGeom>
              <a:avLst/>
              <a:gdLst>
                <a:gd name="connsiteX0" fmla="*/ 0 w 6702196"/>
                <a:gd name="connsiteY0" fmla="*/ 72469 h 724685"/>
                <a:gd name="connsiteX1" fmla="*/ 72469 w 6702196"/>
                <a:gd name="connsiteY1" fmla="*/ 0 h 724685"/>
                <a:gd name="connsiteX2" fmla="*/ 6629728 w 6702196"/>
                <a:gd name="connsiteY2" fmla="*/ 0 h 724685"/>
                <a:gd name="connsiteX3" fmla="*/ 6702197 w 6702196"/>
                <a:gd name="connsiteY3" fmla="*/ 72469 h 724685"/>
                <a:gd name="connsiteX4" fmla="*/ 6702196 w 6702196"/>
                <a:gd name="connsiteY4" fmla="*/ 652217 h 724685"/>
                <a:gd name="connsiteX5" fmla="*/ 6629727 w 6702196"/>
                <a:gd name="connsiteY5" fmla="*/ 724686 h 724685"/>
                <a:gd name="connsiteX6" fmla="*/ 72469 w 6702196"/>
                <a:gd name="connsiteY6" fmla="*/ 724685 h 724685"/>
                <a:gd name="connsiteX7" fmla="*/ 0 w 6702196"/>
                <a:gd name="connsiteY7" fmla="*/ 652216 h 724685"/>
                <a:gd name="connsiteX8" fmla="*/ 0 w 6702196"/>
                <a:gd name="connsiteY8" fmla="*/ 72469 h 724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2196" h="724685">
                  <a:moveTo>
                    <a:pt x="0" y="72469"/>
                  </a:moveTo>
                  <a:cubicBezTo>
                    <a:pt x="0" y="32445"/>
                    <a:pt x="32445" y="0"/>
                    <a:pt x="72469" y="0"/>
                  </a:cubicBezTo>
                  <a:lnTo>
                    <a:pt x="6629728" y="0"/>
                  </a:lnTo>
                  <a:cubicBezTo>
                    <a:pt x="6669752" y="0"/>
                    <a:pt x="6702197" y="32445"/>
                    <a:pt x="6702197" y="72469"/>
                  </a:cubicBezTo>
                  <a:cubicBezTo>
                    <a:pt x="6702197" y="265718"/>
                    <a:pt x="6702196" y="458968"/>
                    <a:pt x="6702196" y="652217"/>
                  </a:cubicBezTo>
                  <a:cubicBezTo>
                    <a:pt x="6702196" y="692241"/>
                    <a:pt x="6669751" y="724686"/>
                    <a:pt x="6629727" y="724686"/>
                  </a:cubicBezTo>
                  <a:lnTo>
                    <a:pt x="72469" y="724685"/>
                  </a:lnTo>
                  <a:cubicBezTo>
                    <a:pt x="32445" y="724685"/>
                    <a:pt x="0" y="692240"/>
                    <a:pt x="0" y="652216"/>
                  </a:cubicBezTo>
                  <a:lnTo>
                    <a:pt x="0" y="72469"/>
                  </a:lnTo>
                  <a:close/>
                </a:path>
              </a:pathLst>
            </a:custGeom>
            <a:solidFill>
              <a:sysClr val="window" lastClr="FFFFFF">
                <a:alpha val="90000"/>
                <a:hueOff val="0"/>
                <a:satOff val="0"/>
                <a:lumOff val="0"/>
                <a:alphaOff val="0"/>
              </a:sysClr>
            </a:solidFill>
            <a:ln w="28575"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74565" tIns="56785" rIns="74565" bIns="56785" numCol="1" spcCol="1270" anchor="ctr" anchorCtr="0">
              <a:noAutofit/>
            </a:bodyPr>
            <a:lstStyle/>
            <a:p>
              <a:pPr lvl="0"/>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Phần</a:t>
              </a:r>
              <a:r>
                <a:rPr lang="en-US" sz="2400" b="1" dirty="0">
                  <a:solidFill>
                    <a:prstClr val="black"/>
                  </a:solidFill>
                  <a:latin typeface="Times New Roman" panose="02020603050405020304" pitchFamily="18" charset="0"/>
                  <a:cs typeface="Times New Roman" panose="02020603050405020304" pitchFamily="18" charset="0"/>
                </a:rPr>
                <a:t> 1: </a:t>
              </a:r>
              <a:r>
                <a:rPr lang="en-US" sz="2400" i="1" dirty="0" err="1">
                  <a:solidFill>
                    <a:srgbClr val="000000"/>
                  </a:solidFill>
                  <a:latin typeface="Times New Roman"/>
                  <a:ea typeface="Times New Roman"/>
                  <a:cs typeface="Times New Roman"/>
                </a:rPr>
                <a:t>Từ</a:t>
              </a:r>
              <a:r>
                <a:rPr lang="en-US" sz="2400" i="1" dirty="0">
                  <a:solidFill>
                    <a:srgbClr val="000000"/>
                  </a:solidFill>
                  <a:latin typeface="Times New Roman"/>
                  <a:ea typeface="Times New Roman"/>
                  <a:cs typeface="Times New Roman"/>
                </a:rPr>
                <a:t> </a:t>
              </a:r>
              <a:r>
                <a:rPr lang="en-US" sz="2400" i="1" dirty="0" err="1">
                  <a:solidFill>
                    <a:srgbClr val="000000"/>
                  </a:solidFill>
                  <a:latin typeface="Times New Roman"/>
                  <a:ea typeface="Times New Roman"/>
                  <a:cs typeface="Times New Roman"/>
                </a:rPr>
                <a:t>đầu</a:t>
              </a:r>
              <a:r>
                <a:rPr lang="en-US" sz="2400" i="1" dirty="0">
                  <a:solidFill>
                    <a:srgbClr val="000000"/>
                  </a:solidFill>
                  <a:latin typeface="Times New Roman"/>
                  <a:ea typeface="Times New Roman"/>
                  <a:cs typeface="Times New Roman"/>
                </a:rPr>
                <a:t> </a:t>
              </a:r>
              <a:r>
                <a:rPr lang="en-US" sz="2400" i="1" dirty="0" err="1">
                  <a:solidFill>
                    <a:srgbClr val="000000"/>
                  </a:solidFill>
                  <a:latin typeface="Times New Roman"/>
                  <a:ea typeface="Times New Roman"/>
                  <a:cs typeface="Times New Roman"/>
                </a:rPr>
                <a:t>đến</a:t>
              </a:r>
              <a:r>
                <a:rPr lang="en-US" sz="2400" i="1" dirty="0">
                  <a:solidFill>
                    <a:srgbClr val="000000"/>
                  </a:solidFill>
                  <a:latin typeface="Times New Roman"/>
                  <a:ea typeface="Times New Roman"/>
                  <a:cs typeface="Times New Roman"/>
                </a:rPr>
                <a:t> “ </a:t>
              </a:r>
              <a:r>
                <a:rPr lang="en-US" sz="2400" i="1" dirty="0" err="1">
                  <a:solidFill>
                    <a:srgbClr val="000000"/>
                  </a:solidFill>
                  <a:latin typeface="Times New Roman"/>
                  <a:ea typeface="Times New Roman"/>
                  <a:cs typeface="Times New Roman"/>
                </a:rPr>
                <a:t>Cháu</a:t>
              </a:r>
              <a:r>
                <a:rPr lang="en-US" sz="2400" i="1" dirty="0">
                  <a:solidFill>
                    <a:srgbClr val="000000"/>
                  </a:solidFill>
                  <a:latin typeface="Times New Roman"/>
                  <a:ea typeface="Times New Roman"/>
                  <a:cs typeface="Times New Roman"/>
                </a:rPr>
                <a:t> </a:t>
              </a:r>
              <a:r>
                <a:rPr lang="en-US" sz="2400" i="1" dirty="0" err="1">
                  <a:solidFill>
                    <a:srgbClr val="000000"/>
                  </a:solidFill>
                  <a:latin typeface="Times New Roman"/>
                  <a:ea typeface="Times New Roman"/>
                  <a:cs typeface="Times New Roman"/>
                </a:rPr>
                <a:t>có</a:t>
              </a:r>
              <a:r>
                <a:rPr lang="en-US" sz="2400" i="1" dirty="0">
                  <a:solidFill>
                    <a:srgbClr val="000000"/>
                  </a:solidFill>
                  <a:latin typeface="Times New Roman"/>
                  <a:ea typeface="Times New Roman"/>
                  <a:cs typeface="Times New Roman"/>
                </a:rPr>
                <a:t> con </a:t>
              </a:r>
              <a:r>
                <a:rPr lang="en-US" sz="2400" i="1" dirty="0" err="1">
                  <a:solidFill>
                    <a:srgbClr val="000000"/>
                  </a:solidFill>
                  <a:latin typeface="Times New Roman"/>
                  <a:ea typeface="Times New Roman"/>
                  <a:cs typeface="Times New Roman"/>
                </a:rPr>
                <a:t>mắt</a:t>
              </a:r>
              <a:r>
                <a:rPr lang="en-US" sz="2400" i="1" dirty="0">
                  <a:solidFill>
                    <a:srgbClr val="000000"/>
                  </a:solidFill>
                  <a:latin typeface="Times New Roman"/>
                  <a:ea typeface="Times New Roman"/>
                  <a:cs typeface="Times New Roman"/>
                </a:rPr>
                <a:t> </a:t>
              </a:r>
              <a:r>
                <a:rPr lang="en-US" sz="2400" i="1" dirty="0" err="1">
                  <a:solidFill>
                    <a:srgbClr val="000000"/>
                  </a:solidFill>
                  <a:latin typeface="Times New Roman"/>
                  <a:ea typeface="Times New Roman"/>
                  <a:cs typeface="Times New Roman"/>
                </a:rPr>
                <a:t>thần</a:t>
              </a:r>
              <a:r>
                <a:rPr lang="en-US" sz="2400" i="1" dirty="0">
                  <a:solidFill>
                    <a:srgbClr val="000000"/>
                  </a:solidFill>
                  <a:latin typeface="Times New Roman"/>
                  <a:ea typeface="Times New Roman"/>
                  <a:cs typeface="Times New Roman"/>
                </a:rPr>
                <a:t>” :</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Bố</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dạy</a:t>
              </a:r>
              <a:r>
                <a:rPr lang="en-US" sz="2400" dirty="0">
                  <a:solidFill>
                    <a:srgbClr val="000000"/>
                  </a:solidFill>
                  <a:latin typeface="Times New Roman"/>
                  <a:ea typeface="Times New Roman"/>
                  <a:cs typeface="Times New Roman"/>
                </a:rPr>
                <a:t> “ </a:t>
              </a:r>
              <a:r>
                <a:rPr lang="en-US" sz="2400" dirty="0" err="1">
                  <a:solidFill>
                    <a:srgbClr val="000000"/>
                  </a:solidFill>
                  <a:latin typeface="Times New Roman"/>
                  <a:ea typeface="Times New Roman"/>
                  <a:cs typeface="Times New Roman"/>
                </a:rPr>
                <a:t>tôi</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cách</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nhắm</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mắt</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đoán</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các</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loài</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hoa</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trong</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vườn</a:t>
              </a:r>
              <a:endParaRPr lang="en-US" sz="2400" dirty="0">
                <a:solidFill>
                  <a:srgbClr val="70AD47">
                    <a:lumMod val="50000"/>
                  </a:srgbClr>
                </a:solidFill>
                <a:latin typeface="Times New Roman" panose="02020603050405020304" pitchFamily="18" charset="0"/>
                <a:cs typeface="Times New Roman" panose="02020603050405020304" pitchFamily="18" charset="0"/>
              </a:endParaRPr>
            </a:p>
          </p:txBody>
        </p:sp>
        <p:sp>
          <p:nvSpPr>
            <p:cNvPr id="11" name="Freeform 10"/>
            <p:cNvSpPr/>
            <p:nvPr/>
          </p:nvSpPr>
          <p:spPr>
            <a:xfrm>
              <a:off x="3257493" y="2718470"/>
              <a:ext cx="368623" cy="2232512"/>
            </a:xfrm>
            <a:custGeom>
              <a:avLst/>
              <a:gdLst/>
              <a:ahLst/>
              <a:cxnLst/>
              <a:rect l="0" t="0" r="0" b="0"/>
              <a:pathLst>
                <a:path>
                  <a:moveTo>
                    <a:pt x="0" y="0"/>
                  </a:moveTo>
                  <a:lnTo>
                    <a:pt x="0" y="1324955"/>
                  </a:lnTo>
                  <a:lnTo>
                    <a:pt x="379793" y="1324955"/>
                  </a:lnTo>
                </a:path>
              </a:pathLst>
            </a:custGeom>
            <a:noFill/>
            <a:ln w="28575" cap="flat" cmpd="sng" algn="ctr">
              <a:solidFill>
                <a:srgbClr val="5B9BD5">
                  <a:shade val="60000"/>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2" name="Freeform 11"/>
            <p:cNvSpPr/>
            <p:nvPr/>
          </p:nvSpPr>
          <p:spPr>
            <a:xfrm>
              <a:off x="3670156" y="3425353"/>
              <a:ext cx="6891794" cy="652623"/>
            </a:xfrm>
            <a:custGeom>
              <a:avLst/>
              <a:gdLst>
                <a:gd name="connsiteX0" fmla="*/ 0 w 6702304"/>
                <a:gd name="connsiteY0" fmla="*/ 65262 h 652623"/>
                <a:gd name="connsiteX1" fmla="*/ 65262 w 6702304"/>
                <a:gd name="connsiteY1" fmla="*/ 0 h 652623"/>
                <a:gd name="connsiteX2" fmla="*/ 6637042 w 6702304"/>
                <a:gd name="connsiteY2" fmla="*/ 0 h 652623"/>
                <a:gd name="connsiteX3" fmla="*/ 6702304 w 6702304"/>
                <a:gd name="connsiteY3" fmla="*/ 65262 h 652623"/>
                <a:gd name="connsiteX4" fmla="*/ 6702304 w 6702304"/>
                <a:gd name="connsiteY4" fmla="*/ 587361 h 652623"/>
                <a:gd name="connsiteX5" fmla="*/ 6637042 w 6702304"/>
                <a:gd name="connsiteY5" fmla="*/ 652623 h 652623"/>
                <a:gd name="connsiteX6" fmla="*/ 65262 w 6702304"/>
                <a:gd name="connsiteY6" fmla="*/ 652623 h 652623"/>
                <a:gd name="connsiteX7" fmla="*/ 0 w 6702304"/>
                <a:gd name="connsiteY7" fmla="*/ 587361 h 652623"/>
                <a:gd name="connsiteX8" fmla="*/ 0 w 6702304"/>
                <a:gd name="connsiteY8" fmla="*/ 65262 h 652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2304" h="652623">
                  <a:moveTo>
                    <a:pt x="0" y="65262"/>
                  </a:moveTo>
                  <a:cubicBezTo>
                    <a:pt x="0" y="29219"/>
                    <a:pt x="29219" y="0"/>
                    <a:pt x="65262" y="0"/>
                  </a:cubicBezTo>
                  <a:lnTo>
                    <a:pt x="6637042" y="0"/>
                  </a:lnTo>
                  <a:cubicBezTo>
                    <a:pt x="6673085" y="0"/>
                    <a:pt x="6702304" y="29219"/>
                    <a:pt x="6702304" y="65262"/>
                  </a:cubicBezTo>
                  <a:lnTo>
                    <a:pt x="6702304" y="587361"/>
                  </a:lnTo>
                  <a:cubicBezTo>
                    <a:pt x="6702304" y="623404"/>
                    <a:pt x="6673085" y="652623"/>
                    <a:pt x="6637042" y="652623"/>
                  </a:cubicBezTo>
                  <a:lnTo>
                    <a:pt x="65262" y="652623"/>
                  </a:lnTo>
                  <a:cubicBezTo>
                    <a:pt x="29219" y="652623"/>
                    <a:pt x="0" y="623404"/>
                    <a:pt x="0" y="587361"/>
                  </a:cubicBezTo>
                  <a:lnTo>
                    <a:pt x="0" y="65262"/>
                  </a:lnTo>
                  <a:close/>
                </a:path>
              </a:pathLst>
            </a:custGeom>
            <a:solidFill>
              <a:sysClr val="window" lastClr="FFFFFF">
                <a:alpha val="90000"/>
                <a:hueOff val="0"/>
                <a:satOff val="0"/>
                <a:lumOff val="0"/>
                <a:alphaOff val="0"/>
              </a:sysClr>
            </a:solidFill>
            <a:ln w="28575"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72455" tIns="54675" rIns="72455" bIns="54675" numCol="1" spcCol="1270" anchor="ctr" anchorCtr="0">
              <a:noAutofit/>
            </a:bodyPr>
            <a:lstStyle/>
            <a:p>
              <a:pPr defTabSz="1244600" fontAlgn="base">
                <a:lnSpc>
                  <a:spcPct val="90000"/>
                </a:lnSpc>
                <a:spcBef>
                  <a:spcPct val="0"/>
                </a:spcBef>
                <a:spcAft>
                  <a:spcPct val="35000"/>
                </a:spcAft>
              </a:pPr>
              <a:endParaRPr lang="en-US" sz="2800" dirty="0">
                <a:solidFill>
                  <a:srgbClr val="70AD47">
                    <a:lumMod val="50000"/>
                  </a:srgbClr>
                </a:solidFill>
                <a:latin typeface="Times New Roman" panose="02020603050405020304" pitchFamily="18" charset="0"/>
                <a:cs typeface="Times New Roman" panose="02020603050405020304" pitchFamily="18" charset="0"/>
              </a:endParaRPr>
            </a:p>
          </p:txBody>
        </p:sp>
      </p:grpSp>
      <p:pic>
        <p:nvPicPr>
          <p:cNvPr id="15" name="Picture 2" descr="Vừa nhắm mắ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208" y="2987130"/>
            <a:ext cx="2276476" cy="3074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3344499" y="3175085"/>
            <a:ext cx="184731" cy="415498"/>
          </a:xfrm>
          <a:prstGeom prst="rect">
            <a:avLst/>
          </a:prstGeom>
        </p:spPr>
        <p:txBody>
          <a:bodyPr wrap="none">
            <a:spAutoFit/>
          </a:bodyPr>
          <a:lstStyle/>
          <a:p>
            <a:pPr>
              <a:lnSpc>
                <a:spcPct val="150000"/>
              </a:lnSpc>
            </a:pPr>
            <a:endParaRPr lang="en-US" sz="1400" dirty="0">
              <a:solidFill>
                <a:prstClr val="black"/>
              </a:solidFill>
              <a:ea typeface="Calibri"/>
              <a:cs typeface="Times New Roman"/>
            </a:endParaRPr>
          </a:p>
        </p:txBody>
      </p:sp>
      <p:sp>
        <p:nvSpPr>
          <p:cNvPr id="18" name="Rectangle 17"/>
          <p:cNvSpPr/>
          <p:nvPr/>
        </p:nvSpPr>
        <p:spPr>
          <a:xfrm>
            <a:off x="3188300" y="3645049"/>
            <a:ext cx="5280667" cy="1200329"/>
          </a:xfrm>
          <a:prstGeom prst="rect">
            <a:avLst/>
          </a:prstGeom>
        </p:spPr>
        <p:txBody>
          <a:bodyPr wrap="square">
            <a:spAutoFit/>
          </a:bodyPr>
          <a:lstStyle/>
          <a:p>
            <a:r>
              <a:rPr lang="en-US" sz="2400" i="1" dirty="0">
                <a:solidFill>
                  <a:srgbClr val="000000"/>
                </a:solidFill>
                <a:latin typeface="Times New Roman"/>
                <a:ea typeface="Times New Roman"/>
              </a:rPr>
              <a:t>-</a:t>
            </a:r>
            <a:r>
              <a:rPr lang="en-US" sz="2400" i="1" dirty="0" err="1">
                <a:solidFill>
                  <a:srgbClr val="000000"/>
                </a:solidFill>
                <a:latin typeface="Times New Roman"/>
                <a:ea typeface="Times New Roman"/>
              </a:rPr>
              <a:t>Phần</a:t>
            </a:r>
            <a:r>
              <a:rPr lang="en-US" sz="2400" i="1" dirty="0">
                <a:solidFill>
                  <a:srgbClr val="000000"/>
                </a:solidFill>
                <a:latin typeface="Times New Roman"/>
                <a:ea typeface="Times New Roman"/>
              </a:rPr>
              <a:t> 2: </a:t>
            </a:r>
            <a:r>
              <a:rPr lang="en-US" sz="2400" i="1" dirty="0" err="1">
                <a:solidFill>
                  <a:srgbClr val="000000"/>
                </a:solidFill>
                <a:latin typeface="Times New Roman"/>
                <a:ea typeface="Times New Roman"/>
              </a:rPr>
              <a:t>Còn</a:t>
            </a:r>
            <a:r>
              <a:rPr lang="en-US" sz="2400" i="1" dirty="0">
                <a:solidFill>
                  <a:srgbClr val="000000"/>
                </a:solidFill>
                <a:latin typeface="Times New Roman"/>
                <a:ea typeface="Times New Roman"/>
              </a:rPr>
              <a:t> </a:t>
            </a:r>
            <a:r>
              <a:rPr lang="en-US" sz="2400" i="1" dirty="0" err="1">
                <a:solidFill>
                  <a:srgbClr val="000000"/>
                </a:solidFill>
                <a:latin typeface="Times New Roman"/>
                <a:ea typeface="Times New Roman"/>
              </a:rPr>
              <a:t>lại</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Bố</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dạy</a:t>
            </a:r>
            <a:r>
              <a:rPr lang="en-US" sz="2400" dirty="0">
                <a:solidFill>
                  <a:srgbClr val="000000"/>
                </a:solidFill>
                <a:latin typeface="Times New Roman"/>
                <a:ea typeface="Times New Roman"/>
              </a:rPr>
              <a:t> “ </a:t>
            </a:r>
            <a:r>
              <a:rPr lang="en-US" sz="2400" dirty="0" err="1">
                <a:solidFill>
                  <a:srgbClr val="000000"/>
                </a:solidFill>
                <a:latin typeface="Times New Roman"/>
                <a:ea typeface="Times New Roman"/>
              </a:rPr>
              <a:t>tôi</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cách</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đón</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nhận</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trân</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trọng</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tình</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cảm</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của</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mọi</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người</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xung</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quanh</a:t>
            </a:r>
            <a:endParaRPr lang="en-US" sz="2400" dirty="0">
              <a:solidFill>
                <a:prstClr val="black"/>
              </a:solidFill>
              <a:ea typeface="Calibri"/>
              <a:cs typeface="Times New Roman"/>
            </a:endParaRPr>
          </a:p>
        </p:txBody>
      </p:sp>
    </p:spTree>
    <p:extLst>
      <p:ext uri="{BB962C8B-B14F-4D97-AF65-F5344CB8AC3E}">
        <p14:creationId xmlns:p14="http://schemas.microsoft.com/office/powerpoint/2010/main" val="189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260648"/>
            <a:ext cx="5904656" cy="523220"/>
          </a:xfrm>
          <a:prstGeom prst="rect">
            <a:avLst/>
          </a:prstGeom>
          <a:noFill/>
        </p:spPr>
        <p:txBody>
          <a:bodyPr wrap="square" rtlCol="0">
            <a:spAutoFit/>
          </a:bodyPr>
          <a:lstStyle/>
          <a:p>
            <a:r>
              <a:rPr lang="vi-VN" sz="2800" b="1" dirty="0">
                <a:latin typeface="Times New Roman" panose="02020603050405020304" pitchFamily="18" charset="0"/>
                <a:cs typeface="Times New Roman" panose="02020603050405020304" pitchFamily="18" charset="0"/>
              </a:rPr>
              <a:t>II. ĐỌC &amp; TÌM HIỂU </a:t>
            </a:r>
            <a:r>
              <a:rPr lang="vi-VN" sz="2800" b="1" dirty="0" smtClean="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VB </a:t>
            </a:r>
            <a:endParaRPr lang="en-US" sz="28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617241" y="783868"/>
            <a:ext cx="5544616" cy="523220"/>
          </a:xfrm>
          <a:prstGeom prst="rect">
            <a:avLst/>
          </a:prstGeom>
          <a:noFill/>
        </p:spPr>
        <p:txBody>
          <a:bodyPr wrap="square" rtlCol="0">
            <a:spAutoFit/>
          </a:bodyPr>
          <a:lstStyle/>
          <a:p>
            <a:r>
              <a:rPr lang="vi-VN" sz="2800" b="1" dirty="0">
                <a:latin typeface="Times New Roman"/>
                <a:ea typeface="Times New Roman"/>
              </a:rPr>
              <a:t>1. </a:t>
            </a:r>
            <a:r>
              <a:rPr lang="en-US" sz="2800" b="1" dirty="0" err="1">
                <a:latin typeface="Times New Roman"/>
                <a:ea typeface="Times New Roman"/>
              </a:rPr>
              <a:t>Nhân</a:t>
            </a:r>
            <a:r>
              <a:rPr lang="en-US" sz="2800" b="1" dirty="0">
                <a:latin typeface="Times New Roman"/>
                <a:ea typeface="Times New Roman"/>
              </a:rPr>
              <a:t> </a:t>
            </a:r>
            <a:r>
              <a:rPr lang="en-US" sz="2800" b="1" dirty="0" err="1">
                <a:latin typeface="Times New Roman"/>
                <a:ea typeface="Times New Roman"/>
              </a:rPr>
              <a:t>vật</a:t>
            </a:r>
            <a:r>
              <a:rPr lang="en-US" sz="2800" b="1" dirty="0">
                <a:latin typeface="Times New Roman"/>
                <a:ea typeface="Times New Roman"/>
              </a:rPr>
              <a:t> “</a:t>
            </a:r>
            <a:r>
              <a:rPr lang="en-US" sz="2800" b="1" dirty="0" err="1">
                <a:latin typeface="Times New Roman"/>
                <a:ea typeface="Times New Roman"/>
              </a:rPr>
              <a:t>tôi</a:t>
            </a:r>
            <a:r>
              <a:rPr lang="en-US" sz="2800" b="1" dirty="0">
                <a:latin typeface="Times New Roman"/>
                <a:ea typeface="Times New Roman"/>
              </a:rPr>
              <a:t>”</a:t>
            </a:r>
            <a:endParaRPr lang="en-US" sz="2800"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844832"/>
            <a:ext cx="7272808" cy="3731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231" y="1601108"/>
            <a:ext cx="9036495" cy="5262979"/>
          </a:xfrm>
          <a:prstGeom prst="rect">
            <a:avLst/>
          </a:prstGeom>
          <a:solidFill>
            <a:schemeClr val="bg1"/>
          </a:solidFill>
        </p:spPr>
        <p:txBody>
          <a:bodyPr wrap="square" rtlCol="0">
            <a:spAutoFit/>
          </a:bodyPr>
          <a:lstStyle/>
          <a:p>
            <a:pPr algn="just">
              <a:lnSpc>
                <a:spcPct val="150000"/>
              </a:lnSpc>
              <a:spcAft>
                <a:spcPts val="0"/>
              </a:spcAft>
            </a:pPr>
            <a:r>
              <a:rPr lang="en-US" sz="2800" dirty="0">
                <a:latin typeface="Times New Roman"/>
                <a:ea typeface="Times New Roman"/>
                <a:cs typeface="Times New Roman"/>
              </a:rPr>
              <a:t>- </a:t>
            </a:r>
            <a:r>
              <a:rPr lang="en-US" sz="2800" dirty="0" err="1">
                <a:latin typeface="Times New Roman"/>
                <a:ea typeface="Times New Roman"/>
                <a:cs typeface="Times New Roman"/>
              </a:rPr>
              <a:t>Nhóm</a:t>
            </a:r>
            <a:r>
              <a:rPr lang="en-US" sz="2800" dirty="0">
                <a:latin typeface="Times New Roman"/>
                <a:ea typeface="Times New Roman"/>
                <a:cs typeface="Times New Roman"/>
              </a:rPr>
              <a:t> 1: </a:t>
            </a:r>
            <a:r>
              <a:rPr lang="en-US" sz="2800" dirty="0" err="1">
                <a:latin typeface="Times New Roman"/>
                <a:ea typeface="Times New Roman"/>
                <a:cs typeface="Times New Roman"/>
              </a:rPr>
              <a:t>Tìm</a:t>
            </a:r>
            <a:r>
              <a:rPr lang="en-US" sz="2800" dirty="0">
                <a:latin typeface="Times New Roman"/>
                <a:ea typeface="Times New Roman"/>
                <a:cs typeface="Times New Roman"/>
              </a:rPr>
              <a:t> </a:t>
            </a:r>
            <a:r>
              <a:rPr lang="en-US" sz="2800" dirty="0" err="1">
                <a:latin typeface="Times New Roman"/>
                <a:ea typeface="Times New Roman"/>
                <a:cs typeface="Times New Roman"/>
              </a:rPr>
              <a:t>những</a:t>
            </a:r>
            <a:r>
              <a:rPr lang="en-US" sz="2800" dirty="0">
                <a:latin typeface="Times New Roman"/>
                <a:ea typeface="Times New Roman"/>
                <a:cs typeface="Times New Roman"/>
              </a:rPr>
              <a:t> chi </a:t>
            </a:r>
            <a:r>
              <a:rPr lang="en-US" sz="2800" dirty="0" err="1">
                <a:latin typeface="Times New Roman"/>
                <a:ea typeface="Times New Roman"/>
                <a:cs typeface="Times New Roman"/>
              </a:rPr>
              <a:t>tiết</a:t>
            </a:r>
            <a:r>
              <a:rPr lang="en-US" sz="2800" dirty="0">
                <a:latin typeface="Times New Roman"/>
                <a:ea typeface="Times New Roman"/>
                <a:cs typeface="Times New Roman"/>
              </a:rPr>
              <a:t> </a:t>
            </a:r>
            <a:r>
              <a:rPr lang="en-US" sz="2800" dirty="0" err="1">
                <a:latin typeface="Times New Roman"/>
                <a:ea typeface="Times New Roman"/>
                <a:cs typeface="Times New Roman"/>
              </a:rPr>
              <a:t>thể</a:t>
            </a:r>
            <a:r>
              <a:rPr lang="en-US" sz="2800" dirty="0">
                <a:latin typeface="Times New Roman"/>
                <a:ea typeface="Times New Roman"/>
                <a:cs typeface="Times New Roman"/>
              </a:rPr>
              <a:t> </a:t>
            </a:r>
            <a:r>
              <a:rPr lang="en-US" sz="2800" dirty="0" err="1">
                <a:latin typeface="Times New Roman"/>
                <a:ea typeface="Times New Roman"/>
                <a:cs typeface="Times New Roman"/>
              </a:rPr>
              <a:t>hiện</a:t>
            </a:r>
            <a:r>
              <a:rPr lang="en-US" sz="2800" dirty="0">
                <a:latin typeface="Times New Roman"/>
                <a:ea typeface="Times New Roman"/>
                <a:cs typeface="Times New Roman"/>
              </a:rPr>
              <a:t> </a:t>
            </a:r>
            <a:r>
              <a:rPr lang="en-US" sz="2800" dirty="0" err="1">
                <a:latin typeface="Times New Roman"/>
                <a:ea typeface="Times New Roman"/>
                <a:cs typeface="Times New Roman"/>
              </a:rPr>
              <a:t>khả</a:t>
            </a:r>
            <a:r>
              <a:rPr lang="en-US" sz="2800" dirty="0">
                <a:latin typeface="Times New Roman"/>
                <a:ea typeface="Times New Roman"/>
                <a:cs typeface="Times New Roman"/>
              </a:rPr>
              <a:t> </a:t>
            </a:r>
            <a:r>
              <a:rPr lang="en-US" sz="2800" dirty="0" err="1">
                <a:latin typeface="Times New Roman"/>
                <a:ea typeface="Times New Roman"/>
                <a:cs typeface="Times New Roman"/>
              </a:rPr>
              <a:t>năng</a:t>
            </a:r>
            <a:r>
              <a:rPr lang="en-US" sz="2800" dirty="0">
                <a:latin typeface="Times New Roman"/>
                <a:ea typeface="Times New Roman"/>
                <a:cs typeface="Times New Roman"/>
              </a:rPr>
              <a:t> </a:t>
            </a:r>
            <a:r>
              <a:rPr lang="en-US" sz="2800" dirty="0" err="1">
                <a:latin typeface="Times New Roman"/>
                <a:ea typeface="Times New Roman"/>
                <a:cs typeface="Times New Roman"/>
              </a:rPr>
              <a:t>đặc</a:t>
            </a:r>
            <a:r>
              <a:rPr lang="en-US" sz="2800" dirty="0">
                <a:latin typeface="Times New Roman"/>
                <a:ea typeface="Times New Roman"/>
                <a:cs typeface="Times New Roman"/>
              </a:rPr>
              <a:t> </a:t>
            </a:r>
            <a:r>
              <a:rPr lang="en-US" sz="2800" dirty="0" err="1">
                <a:latin typeface="Times New Roman"/>
                <a:ea typeface="Times New Roman"/>
                <a:cs typeface="Times New Roman"/>
              </a:rPr>
              <a:t>biệt</a:t>
            </a:r>
            <a:r>
              <a:rPr lang="en-US" sz="2800" dirty="0">
                <a:latin typeface="Times New Roman"/>
                <a:ea typeface="Times New Roman"/>
                <a:cs typeface="Times New Roman"/>
              </a:rPr>
              <a:t> </a:t>
            </a:r>
            <a:r>
              <a:rPr lang="en-US" sz="2800" dirty="0" err="1">
                <a:latin typeface="Times New Roman"/>
                <a:ea typeface="Times New Roman"/>
                <a:cs typeface="Times New Roman"/>
              </a:rPr>
              <a:t>của</a:t>
            </a:r>
            <a:r>
              <a:rPr lang="en-US" sz="2800" dirty="0">
                <a:latin typeface="Times New Roman"/>
                <a:ea typeface="Times New Roman"/>
                <a:cs typeface="Times New Roman"/>
              </a:rPr>
              <a:t> </a:t>
            </a:r>
            <a:r>
              <a:rPr lang="en-US" sz="2800" dirty="0" err="1">
                <a:latin typeface="Times New Roman"/>
                <a:ea typeface="Times New Roman"/>
                <a:cs typeface="Times New Roman"/>
              </a:rPr>
              <a:t>nhân</a:t>
            </a:r>
            <a:r>
              <a:rPr lang="en-US" sz="2800" dirty="0">
                <a:latin typeface="Times New Roman"/>
                <a:ea typeface="Times New Roman"/>
                <a:cs typeface="Times New Roman"/>
              </a:rPr>
              <a:t> </a:t>
            </a:r>
            <a:r>
              <a:rPr lang="en-US" sz="2800" dirty="0" err="1">
                <a:latin typeface="Times New Roman"/>
                <a:ea typeface="Times New Roman"/>
                <a:cs typeface="Times New Roman"/>
              </a:rPr>
              <a:t>vật</a:t>
            </a:r>
            <a:r>
              <a:rPr lang="en-US" sz="2800" dirty="0">
                <a:latin typeface="Times New Roman"/>
                <a:ea typeface="Times New Roman"/>
                <a:cs typeface="Times New Roman"/>
              </a:rPr>
              <a:t> “ </a:t>
            </a:r>
            <a:r>
              <a:rPr lang="en-US" sz="2800" dirty="0" err="1">
                <a:latin typeface="Times New Roman"/>
                <a:ea typeface="Times New Roman"/>
                <a:cs typeface="Times New Roman"/>
              </a:rPr>
              <a:t>tôi</a:t>
            </a:r>
            <a:r>
              <a:rPr lang="en-US" sz="2800" dirty="0">
                <a:latin typeface="Times New Roman"/>
                <a:ea typeface="Times New Roman"/>
                <a:cs typeface="Times New Roman"/>
              </a:rPr>
              <a:t>”. </a:t>
            </a:r>
            <a:r>
              <a:rPr lang="en-US" sz="2800" dirty="0" err="1">
                <a:latin typeface="Times New Roman"/>
                <a:ea typeface="Times New Roman"/>
                <a:cs typeface="Times New Roman"/>
              </a:rPr>
              <a:t>Nhờ</a:t>
            </a:r>
            <a:r>
              <a:rPr lang="en-US" sz="2800" dirty="0">
                <a:latin typeface="Times New Roman"/>
                <a:ea typeface="Times New Roman"/>
                <a:cs typeface="Times New Roman"/>
              </a:rPr>
              <a:t> </a:t>
            </a:r>
            <a:r>
              <a:rPr lang="en-US" sz="2800" dirty="0" err="1">
                <a:latin typeface="Times New Roman"/>
                <a:ea typeface="Times New Roman"/>
                <a:cs typeface="Times New Roman"/>
              </a:rPr>
              <a:t>đâu</a:t>
            </a:r>
            <a:r>
              <a:rPr lang="en-US" sz="2800" dirty="0">
                <a:latin typeface="Times New Roman"/>
                <a:ea typeface="Times New Roman"/>
                <a:cs typeface="Times New Roman"/>
              </a:rPr>
              <a:t> </a:t>
            </a:r>
            <a:r>
              <a:rPr lang="en-US" sz="2800" dirty="0" err="1">
                <a:latin typeface="Times New Roman"/>
                <a:ea typeface="Times New Roman"/>
                <a:cs typeface="Times New Roman"/>
              </a:rPr>
              <a:t>mà</a:t>
            </a:r>
            <a:r>
              <a:rPr lang="en-US" sz="2800" dirty="0">
                <a:latin typeface="Times New Roman"/>
                <a:ea typeface="Times New Roman"/>
                <a:cs typeface="Times New Roman"/>
              </a:rPr>
              <a:t> </a:t>
            </a:r>
            <a:r>
              <a:rPr lang="en-US" sz="2800" dirty="0" err="1">
                <a:latin typeface="Times New Roman"/>
                <a:ea typeface="Times New Roman"/>
                <a:cs typeface="Times New Roman"/>
              </a:rPr>
              <a:t>Tí</a:t>
            </a:r>
            <a:r>
              <a:rPr lang="en-US" sz="2800" dirty="0">
                <a:latin typeface="Times New Roman"/>
                <a:ea typeface="Times New Roman"/>
                <a:cs typeface="Times New Roman"/>
              </a:rPr>
              <a:t> </a:t>
            </a:r>
            <a:r>
              <a:rPr lang="en-US" sz="2800" dirty="0" err="1">
                <a:latin typeface="Times New Roman"/>
                <a:ea typeface="Times New Roman"/>
                <a:cs typeface="Times New Roman"/>
              </a:rPr>
              <a:t>có</a:t>
            </a:r>
            <a:r>
              <a:rPr lang="en-US" sz="2800" dirty="0">
                <a:latin typeface="Times New Roman"/>
                <a:ea typeface="Times New Roman"/>
                <a:cs typeface="Times New Roman"/>
              </a:rPr>
              <a:t> </a:t>
            </a:r>
            <a:r>
              <a:rPr lang="en-US" sz="2800" dirty="0" err="1">
                <a:latin typeface="Times New Roman"/>
                <a:ea typeface="Times New Roman"/>
                <a:cs typeface="Times New Roman"/>
              </a:rPr>
              <a:t>năng</a:t>
            </a:r>
            <a:r>
              <a:rPr lang="en-US" sz="2800" dirty="0">
                <a:latin typeface="Times New Roman"/>
                <a:ea typeface="Times New Roman"/>
                <a:cs typeface="Times New Roman"/>
              </a:rPr>
              <a:t> </a:t>
            </a:r>
            <a:r>
              <a:rPr lang="en-US" sz="2800" dirty="0" err="1">
                <a:latin typeface="Times New Roman"/>
                <a:ea typeface="Times New Roman"/>
                <a:cs typeface="Times New Roman"/>
              </a:rPr>
              <a:t>lực</a:t>
            </a:r>
            <a:r>
              <a:rPr lang="en-US" sz="2800" dirty="0">
                <a:latin typeface="Times New Roman"/>
                <a:ea typeface="Times New Roman"/>
                <a:cs typeface="Times New Roman"/>
              </a:rPr>
              <a:t> </a:t>
            </a:r>
            <a:r>
              <a:rPr lang="en-US" sz="2800" dirty="0" err="1">
                <a:latin typeface="Times New Roman"/>
                <a:ea typeface="Times New Roman"/>
                <a:cs typeface="Times New Roman"/>
              </a:rPr>
              <a:t>đó</a:t>
            </a:r>
            <a:r>
              <a:rPr lang="en-US" sz="2800" dirty="0">
                <a:latin typeface="Times New Roman"/>
                <a:ea typeface="Times New Roman"/>
                <a:cs typeface="Times New Roman"/>
              </a:rPr>
              <a:t>?</a:t>
            </a:r>
            <a:endParaRPr lang="en-US" sz="2800" dirty="0">
              <a:latin typeface="Calibri"/>
              <a:ea typeface="Calibri"/>
              <a:cs typeface="Times New Roman"/>
            </a:endParaRPr>
          </a:p>
          <a:p>
            <a:pPr algn="just">
              <a:lnSpc>
                <a:spcPct val="150000"/>
              </a:lnSpc>
              <a:spcAft>
                <a:spcPts val="0"/>
              </a:spcAft>
            </a:pPr>
            <a:r>
              <a:rPr lang="en-US" sz="2800" dirty="0">
                <a:latin typeface="Times New Roman"/>
                <a:ea typeface="Times New Roman"/>
                <a:cs typeface="Times New Roman"/>
              </a:rPr>
              <a:t>- </a:t>
            </a:r>
            <a:r>
              <a:rPr lang="en-US" sz="2800" dirty="0" err="1">
                <a:latin typeface="Times New Roman"/>
                <a:ea typeface="Times New Roman"/>
                <a:cs typeface="Times New Roman"/>
              </a:rPr>
              <a:t>Nhóm</a:t>
            </a:r>
            <a:r>
              <a:rPr lang="en-US" sz="2800" dirty="0">
                <a:latin typeface="Times New Roman"/>
                <a:ea typeface="Times New Roman"/>
                <a:cs typeface="Times New Roman"/>
              </a:rPr>
              <a:t> 2: </a:t>
            </a:r>
            <a:r>
              <a:rPr lang="en-US" sz="2800" dirty="0" err="1">
                <a:latin typeface="Times New Roman"/>
                <a:ea typeface="Times New Roman"/>
                <a:cs typeface="Times New Roman"/>
              </a:rPr>
              <a:t>Nhân</a:t>
            </a:r>
            <a:r>
              <a:rPr lang="en-US" sz="2800" dirty="0">
                <a:latin typeface="Times New Roman"/>
                <a:ea typeface="Times New Roman"/>
                <a:cs typeface="Times New Roman"/>
              </a:rPr>
              <a:t> </a:t>
            </a:r>
            <a:r>
              <a:rPr lang="en-US" sz="2800" dirty="0" err="1">
                <a:latin typeface="Times New Roman"/>
                <a:ea typeface="Times New Roman"/>
                <a:cs typeface="Times New Roman"/>
              </a:rPr>
              <a:t>vật</a:t>
            </a:r>
            <a:r>
              <a:rPr lang="en-US" sz="2800" dirty="0">
                <a:latin typeface="Times New Roman"/>
                <a:ea typeface="Times New Roman"/>
                <a:cs typeface="Times New Roman"/>
              </a:rPr>
              <a:t> </a:t>
            </a:r>
            <a:r>
              <a:rPr lang="en-US" sz="2800" dirty="0" err="1">
                <a:latin typeface="Times New Roman"/>
                <a:ea typeface="Times New Roman"/>
                <a:cs typeface="Times New Roman"/>
              </a:rPr>
              <a:t>người</a:t>
            </a:r>
            <a:r>
              <a:rPr lang="en-US" sz="2800" dirty="0">
                <a:latin typeface="Times New Roman"/>
                <a:ea typeface="Times New Roman"/>
                <a:cs typeface="Times New Roman"/>
              </a:rPr>
              <a:t> </a:t>
            </a:r>
            <a:r>
              <a:rPr lang="en-US" sz="2800" dirty="0" err="1">
                <a:latin typeface="Times New Roman"/>
                <a:ea typeface="Times New Roman"/>
                <a:cs typeface="Times New Roman"/>
              </a:rPr>
              <a:t>bố</a:t>
            </a:r>
            <a:r>
              <a:rPr lang="en-US" sz="2800" dirty="0">
                <a:latin typeface="Times New Roman"/>
                <a:ea typeface="Times New Roman"/>
                <a:cs typeface="Times New Roman"/>
              </a:rPr>
              <a:t> </a:t>
            </a:r>
            <a:r>
              <a:rPr lang="en-US" sz="2800" dirty="0" err="1">
                <a:latin typeface="Times New Roman"/>
                <a:ea typeface="Times New Roman"/>
                <a:cs typeface="Times New Roman"/>
              </a:rPr>
              <a:t>được</a:t>
            </a:r>
            <a:r>
              <a:rPr lang="en-US" sz="2800" dirty="0">
                <a:latin typeface="Times New Roman"/>
                <a:ea typeface="Times New Roman"/>
                <a:cs typeface="Times New Roman"/>
              </a:rPr>
              <a:t> </a:t>
            </a:r>
            <a:r>
              <a:rPr lang="en-US" sz="2800" dirty="0" err="1">
                <a:latin typeface="Times New Roman"/>
                <a:ea typeface="Times New Roman"/>
                <a:cs typeface="Times New Roman"/>
              </a:rPr>
              <a:t>miêu</a:t>
            </a:r>
            <a:r>
              <a:rPr lang="en-US" sz="2800" dirty="0">
                <a:latin typeface="Times New Roman"/>
                <a:ea typeface="Times New Roman"/>
                <a:cs typeface="Times New Roman"/>
              </a:rPr>
              <a:t> </a:t>
            </a:r>
            <a:r>
              <a:rPr lang="en-US" sz="2800" dirty="0" err="1">
                <a:latin typeface="Times New Roman"/>
                <a:ea typeface="Times New Roman"/>
                <a:cs typeface="Times New Roman"/>
              </a:rPr>
              <a:t>tả</a:t>
            </a:r>
            <a:r>
              <a:rPr lang="en-US" sz="2800" dirty="0">
                <a:latin typeface="Times New Roman"/>
                <a:ea typeface="Times New Roman"/>
                <a:cs typeface="Times New Roman"/>
              </a:rPr>
              <a:t> </a:t>
            </a:r>
            <a:r>
              <a:rPr lang="en-US" sz="2800" dirty="0" err="1">
                <a:latin typeface="Times New Roman"/>
                <a:ea typeface="Times New Roman"/>
                <a:cs typeface="Times New Roman"/>
              </a:rPr>
              <a:t>chủ</a:t>
            </a:r>
            <a:r>
              <a:rPr lang="en-US" sz="2800" dirty="0">
                <a:latin typeface="Times New Roman"/>
                <a:ea typeface="Times New Roman"/>
                <a:cs typeface="Times New Roman"/>
              </a:rPr>
              <a:t> </a:t>
            </a:r>
            <a:r>
              <a:rPr lang="en-US" sz="2800" dirty="0" err="1">
                <a:latin typeface="Times New Roman"/>
                <a:ea typeface="Times New Roman"/>
                <a:cs typeface="Times New Roman"/>
              </a:rPr>
              <a:t>yếu</a:t>
            </a:r>
            <a:r>
              <a:rPr lang="en-US" sz="2800" dirty="0">
                <a:latin typeface="Times New Roman"/>
                <a:ea typeface="Times New Roman"/>
                <a:cs typeface="Times New Roman"/>
              </a:rPr>
              <a:t> qua </a:t>
            </a:r>
            <a:r>
              <a:rPr lang="en-US" sz="2800" dirty="0" err="1">
                <a:latin typeface="Times New Roman"/>
                <a:ea typeface="Times New Roman"/>
                <a:cs typeface="Times New Roman"/>
              </a:rPr>
              <a:t>lời</a:t>
            </a:r>
            <a:r>
              <a:rPr lang="en-US" sz="2800" dirty="0">
                <a:latin typeface="Times New Roman"/>
                <a:ea typeface="Times New Roman"/>
                <a:cs typeface="Times New Roman"/>
              </a:rPr>
              <a:t> </a:t>
            </a:r>
            <a:r>
              <a:rPr lang="en-US" sz="2800" dirty="0" err="1">
                <a:latin typeface="Times New Roman"/>
                <a:ea typeface="Times New Roman"/>
                <a:cs typeface="Times New Roman"/>
              </a:rPr>
              <a:t>kể</a:t>
            </a:r>
            <a:r>
              <a:rPr lang="en-US" sz="2800" dirty="0">
                <a:latin typeface="Times New Roman"/>
                <a:ea typeface="Times New Roman"/>
                <a:cs typeface="Times New Roman"/>
              </a:rPr>
              <a:t> </a:t>
            </a:r>
            <a:r>
              <a:rPr lang="en-US" sz="2800" dirty="0" err="1">
                <a:latin typeface="Times New Roman"/>
                <a:ea typeface="Times New Roman"/>
                <a:cs typeface="Times New Roman"/>
              </a:rPr>
              <a:t>của</a:t>
            </a:r>
            <a:r>
              <a:rPr lang="en-US" sz="2800" dirty="0">
                <a:latin typeface="Times New Roman"/>
                <a:ea typeface="Times New Roman"/>
                <a:cs typeface="Times New Roman"/>
              </a:rPr>
              <a:t> </a:t>
            </a:r>
            <a:r>
              <a:rPr lang="en-US" sz="2800" dirty="0" err="1">
                <a:latin typeface="Times New Roman"/>
                <a:ea typeface="Times New Roman"/>
                <a:cs typeface="Times New Roman"/>
              </a:rPr>
              <a:t>nhân</a:t>
            </a:r>
            <a:r>
              <a:rPr lang="en-US" sz="2800" dirty="0">
                <a:latin typeface="Times New Roman"/>
                <a:ea typeface="Times New Roman"/>
                <a:cs typeface="Times New Roman"/>
              </a:rPr>
              <a:t> </a:t>
            </a:r>
            <a:r>
              <a:rPr lang="en-US" sz="2800" dirty="0" err="1">
                <a:latin typeface="Times New Roman"/>
                <a:ea typeface="Times New Roman"/>
                <a:cs typeface="Times New Roman"/>
              </a:rPr>
              <a:t>vật</a:t>
            </a:r>
            <a:r>
              <a:rPr lang="en-US" sz="2800" dirty="0">
                <a:latin typeface="Times New Roman"/>
                <a:ea typeface="Times New Roman"/>
                <a:cs typeface="Times New Roman"/>
              </a:rPr>
              <a:t> </a:t>
            </a:r>
            <a:r>
              <a:rPr lang="en-US" sz="2800" dirty="0" err="1">
                <a:latin typeface="Times New Roman"/>
                <a:ea typeface="Times New Roman"/>
                <a:cs typeface="Times New Roman"/>
              </a:rPr>
              <a:t>nào</a:t>
            </a:r>
            <a:r>
              <a:rPr lang="en-US" sz="2800" dirty="0">
                <a:latin typeface="Times New Roman"/>
                <a:ea typeface="Times New Roman"/>
                <a:cs typeface="Times New Roman"/>
              </a:rPr>
              <a:t>, </a:t>
            </a:r>
            <a:r>
              <a:rPr lang="en-US" sz="2800" dirty="0" err="1">
                <a:latin typeface="Times New Roman"/>
                <a:ea typeface="Times New Roman"/>
                <a:cs typeface="Times New Roman"/>
              </a:rPr>
              <a:t>việc</a:t>
            </a:r>
            <a:r>
              <a:rPr lang="en-US" sz="2800" dirty="0">
                <a:latin typeface="Times New Roman"/>
                <a:ea typeface="Times New Roman"/>
                <a:cs typeface="Times New Roman"/>
              </a:rPr>
              <a:t> </a:t>
            </a:r>
            <a:r>
              <a:rPr lang="en-US" sz="2800" dirty="0" err="1">
                <a:latin typeface="Times New Roman"/>
                <a:ea typeface="Times New Roman"/>
                <a:cs typeface="Times New Roman"/>
              </a:rPr>
              <a:t>lựa</a:t>
            </a:r>
            <a:r>
              <a:rPr lang="en-US" sz="2800" dirty="0">
                <a:latin typeface="Times New Roman"/>
                <a:ea typeface="Times New Roman"/>
                <a:cs typeface="Times New Roman"/>
              </a:rPr>
              <a:t> </a:t>
            </a:r>
            <a:r>
              <a:rPr lang="en-US" sz="2800" dirty="0" err="1">
                <a:latin typeface="Times New Roman"/>
                <a:ea typeface="Times New Roman"/>
                <a:cs typeface="Times New Roman"/>
              </a:rPr>
              <a:t>chọn</a:t>
            </a:r>
            <a:r>
              <a:rPr lang="en-US" sz="2800" dirty="0">
                <a:latin typeface="Times New Roman"/>
                <a:ea typeface="Times New Roman"/>
                <a:cs typeface="Times New Roman"/>
              </a:rPr>
              <a:t> </a:t>
            </a:r>
            <a:r>
              <a:rPr lang="en-US" sz="2800" dirty="0" err="1">
                <a:latin typeface="Times New Roman"/>
                <a:ea typeface="Times New Roman"/>
                <a:cs typeface="Times New Roman"/>
              </a:rPr>
              <a:t>người</a:t>
            </a:r>
            <a:r>
              <a:rPr lang="en-US" sz="2800" dirty="0">
                <a:latin typeface="Times New Roman"/>
                <a:ea typeface="Times New Roman"/>
                <a:cs typeface="Times New Roman"/>
              </a:rPr>
              <a:t> </a:t>
            </a:r>
            <a:r>
              <a:rPr lang="en-US" sz="2800" dirty="0" err="1">
                <a:latin typeface="Times New Roman"/>
                <a:ea typeface="Times New Roman"/>
                <a:cs typeface="Times New Roman"/>
              </a:rPr>
              <a:t>kể</a:t>
            </a:r>
            <a:r>
              <a:rPr lang="en-US" sz="2800" dirty="0">
                <a:latin typeface="Times New Roman"/>
                <a:ea typeface="Times New Roman"/>
                <a:cs typeface="Times New Roman"/>
              </a:rPr>
              <a:t> </a:t>
            </a:r>
            <a:r>
              <a:rPr lang="en-US" sz="2800" dirty="0" err="1">
                <a:latin typeface="Times New Roman"/>
                <a:ea typeface="Times New Roman"/>
                <a:cs typeface="Times New Roman"/>
              </a:rPr>
              <a:t>chuyện</a:t>
            </a:r>
            <a:r>
              <a:rPr lang="en-US" sz="2800" dirty="0">
                <a:latin typeface="Times New Roman"/>
                <a:ea typeface="Times New Roman"/>
                <a:cs typeface="Times New Roman"/>
              </a:rPr>
              <a:t> </a:t>
            </a:r>
            <a:r>
              <a:rPr lang="en-US" sz="2800" dirty="0" err="1">
                <a:latin typeface="Times New Roman"/>
                <a:ea typeface="Times New Roman"/>
                <a:cs typeface="Times New Roman"/>
              </a:rPr>
              <a:t>như</a:t>
            </a:r>
            <a:r>
              <a:rPr lang="en-US" sz="2800" dirty="0">
                <a:latin typeface="Times New Roman"/>
                <a:ea typeface="Times New Roman"/>
                <a:cs typeface="Times New Roman"/>
              </a:rPr>
              <a:t> </a:t>
            </a:r>
            <a:r>
              <a:rPr lang="en-US" sz="2800" dirty="0" err="1">
                <a:latin typeface="Times New Roman"/>
                <a:ea typeface="Times New Roman"/>
                <a:cs typeface="Times New Roman"/>
              </a:rPr>
              <a:t>vậy</a:t>
            </a:r>
            <a:r>
              <a:rPr lang="en-US" sz="2800" dirty="0">
                <a:latin typeface="Times New Roman"/>
                <a:ea typeface="Times New Roman"/>
                <a:cs typeface="Times New Roman"/>
              </a:rPr>
              <a:t> </a:t>
            </a:r>
            <a:r>
              <a:rPr lang="en-US" sz="2800" dirty="0" err="1">
                <a:latin typeface="Times New Roman"/>
                <a:ea typeface="Times New Roman"/>
                <a:cs typeface="Times New Roman"/>
              </a:rPr>
              <a:t>có</a:t>
            </a:r>
            <a:r>
              <a:rPr lang="en-US" sz="2800" dirty="0">
                <a:latin typeface="Times New Roman"/>
                <a:ea typeface="Times New Roman"/>
                <a:cs typeface="Times New Roman"/>
              </a:rPr>
              <a:t> </a:t>
            </a:r>
            <a:r>
              <a:rPr lang="en-US" sz="2800" dirty="0" err="1">
                <a:latin typeface="Times New Roman"/>
                <a:ea typeface="Times New Roman"/>
                <a:cs typeface="Times New Roman"/>
              </a:rPr>
              <a:t>tác</a:t>
            </a:r>
            <a:r>
              <a:rPr lang="en-US" sz="2800" dirty="0">
                <a:latin typeface="Times New Roman"/>
                <a:ea typeface="Times New Roman"/>
                <a:cs typeface="Times New Roman"/>
              </a:rPr>
              <a:t> </a:t>
            </a:r>
            <a:r>
              <a:rPr lang="en-US" sz="2800" dirty="0" err="1">
                <a:latin typeface="Times New Roman"/>
                <a:ea typeface="Times New Roman"/>
                <a:cs typeface="Times New Roman"/>
              </a:rPr>
              <a:t>dụng</a:t>
            </a:r>
            <a:r>
              <a:rPr lang="en-US" sz="2800" dirty="0">
                <a:latin typeface="Times New Roman"/>
                <a:ea typeface="Times New Roman"/>
                <a:cs typeface="Times New Roman"/>
              </a:rPr>
              <a:t> </a:t>
            </a:r>
            <a:r>
              <a:rPr lang="en-US" sz="2800" dirty="0" err="1">
                <a:latin typeface="Times New Roman"/>
                <a:ea typeface="Times New Roman"/>
                <a:cs typeface="Times New Roman"/>
              </a:rPr>
              <a:t>gì?Tìm</a:t>
            </a:r>
            <a:r>
              <a:rPr lang="en-US" sz="2800" dirty="0">
                <a:latin typeface="Times New Roman"/>
                <a:ea typeface="Times New Roman"/>
                <a:cs typeface="Times New Roman"/>
              </a:rPr>
              <a:t> </a:t>
            </a:r>
            <a:r>
              <a:rPr lang="en-US" sz="2800" dirty="0" err="1">
                <a:latin typeface="Times New Roman"/>
                <a:ea typeface="Times New Roman"/>
                <a:cs typeface="Times New Roman"/>
              </a:rPr>
              <a:t>các</a:t>
            </a:r>
            <a:r>
              <a:rPr lang="en-US" sz="2800" dirty="0">
                <a:latin typeface="Times New Roman"/>
                <a:ea typeface="Times New Roman"/>
                <a:cs typeface="Times New Roman"/>
              </a:rPr>
              <a:t> chi </a:t>
            </a:r>
            <a:r>
              <a:rPr lang="en-US" sz="2800" dirty="0" err="1">
                <a:latin typeface="Times New Roman"/>
                <a:ea typeface="Times New Roman"/>
                <a:cs typeface="Times New Roman"/>
              </a:rPr>
              <a:t>tiết</a:t>
            </a:r>
            <a:r>
              <a:rPr lang="en-US" sz="2800" dirty="0">
                <a:latin typeface="Times New Roman"/>
                <a:ea typeface="Times New Roman"/>
                <a:cs typeface="Times New Roman"/>
              </a:rPr>
              <a:t> </a:t>
            </a:r>
            <a:r>
              <a:rPr lang="en-US" sz="2800" dirty="0" err="1">
                <a:latin typeface="Times New Roman"/>
                <a:ea typeface="Times New Roman"/>
                <a:cs typeface="Times New Roman"/>
              </a:rPr>
              <a:t>thể</a:t>
            </a:r>
            <a:r>
              <a:rPr lang="en-US" sz="2800" dirty="0">
                <a:latin typeface="Times New Roman"/>
                <a:ea typeface="Times New Roman"/>
                <a:cs typeface="Times New Roman"/>
              </a:rPr>
              <a:t> </a:t>
            </a:r>
            <a:r>
              <a:rPr lang="en-US" sz="2800" dirty="0" err="1">
                <a:latin typeface="Times New Roman"/>
                <a:ea typeface="Times New Roman"/>
                <a:cs typeface="Times New Roman"/>
              </a:rPr>
              <a:t>hiện</a:t>
            </a:r>
            <a:r>
              <a:rPr lang="en-US" sz="2800" dirty="0">
                <a:latin typeface="Times New Roman"/>
                <a:ea typeface="Times New Roman"/>
                <a:cs typeface="Times New Roman"/>
              </a:rPr>
              <a:t> </a:t>
            </a:r>
            <a:r>
              <a:rPr lang="en-US" sz="2800" dirty="0" err="1">
                <a:latin typeface="Times New Roman"/>
                <a:ea typeface="Times New Roman"/>
                <a:cs typeface="Times New Roman"/>
              </a:rPr>
              <a:t>cảm</a:t>
            </a:r>
            <a:r>
              <a:rPr lang="en-US" sz="2800" dirty="0">
                <a:latin typeface="Times New Roman"/>
                <a:ea typeface="Times New Roman"/>
                <a:cs typeface="Times New Roman"/>
              </a:rPr>
              <a:t> </a:t>
            </a:r>
            <a:r>
              <a:rPr lang="en-US" sz="2800" dirty="0" err="1">
                <a:latin typeface="Times New Roman"/>
                <a:ea typeface="Times New Roman"/>
                <a:cs typeface="Times New Roman"/>
              </a:rPr>
              <a:t>xúc</a:t>
            </a:r>
            <a:r>
              <a:rPr lang="en-US" sz="2800" dirty="0">
                <a:latin typeface="Times New Roman"/>
                <a:ea typeface="Times New Roman"/>
                <a:cs typeface="Times New Roman"/>
              </a:rPr>
              <a:t> </a:t>
            </a:r>
            <a:r>
              <a:rPr lang="en-US" sz="2800" dirty="0" err="1">
                <a:latin typeface="Times New Roman"/>
                <a:ea typeface="Times New Roman"/>
                <a:cs typeface="Times New Roman"/>
              </a:rPr>
              <a:t>suy</a:t>
            </a:r>
            <a:r>
              <a:rPr lang="en-US" sz="2800" dirty="0">
                <a:latin typeface="Times New Roman"/>
                <a:ea typeface="Times New Roman"/>
                <a:cs typeface="Times New Roman"/>
              </a:rPr>
              <a:t> </a:t>
            </a:r>
            <a:r>
              <a:rPr lang="en-US" sz="2800" dirty="0" err="1">
                <a:latin typeface="Times New Roman"/>
                <a:ea typeface="Times New Roman"/>
                <a:cs typeface="Times New Roman"/>
              </a:rPr>
              <a:t>nghĩ</a:t>
            </a:r>
            <a:r>
              <a:rPr lang="en-US" sz="2800" dirty="0">
                <a:latin typeface="Times New Roman"/>
                <a:ea typeface="Times New Roman"/>
                <a:cs typeface="Times New Roman"/>
              </a:rPr>
              <a:t> </a:t>
            </a:r>
            <a:r>
              <a:rPr lang="en-US" sz="2800" dirty="0" err="1">
                <a:latin typeface="Times New Roman"/>
                <a:ea typeface="Times New Roman"/>
                <a:cs typeface="Times New Roman"/>
              </a:rPr>
              <a:t>của</a:t>
            </a:r>
            <a:r>
              <a:rPr lang="en-US" sz="2800" dirty="0">
                <a:latin typeface="Times New Roman"/>
                <a:ea typeface="Times New Roman"/>
                <a:cs typeface="Times New Roman"/>
              </a:rPr>
              <a:t> </a:t>
            </a:r>
            <a:r>
              <a:rPr lang="en-US" sz="2800" dirty="0" err="1">
                <a:latin typeface="Times New Roman"/>
                <a:ea typeface="Times New Roman"/>
                <a:cs typeface="Times New Roman"/>
              </a:rPr>
              <a:t>nhân</a:t>
            </a:r>
            <a:r>
              <a:rPr lang="en-US" sz="2800" dirty="0">
                <a:latin typeface="Times New Roman"/>
                <a:ea typeface="Times New Roman"/>
                <a:cs typeface="Times New Roman"/>
              </a:rPr>
              <a:t> </a:t>
            </a:r>
            <a:r>
              <a:rPr lang="en-US" sz="2800" dirty="0" err="1">
                <a:latin typeface="Times New Roman"/>
                <a:ea typeface="Times New Roman"/>
                <a:cs typeface="Times New Roman"/>
              </a:rPr>
              <a:t>vật</a:t>
            </a:r>
            <a:r>
              <a:rPr lang="en-US" sz="2800" dirty="0">
                <a:latin typeface="Times New Roman"/>
                <a:ea typeface="Times New Roman"/>
                <a:cs typeface="Times New Roman"/>
              </a:rPr>
              <a:t> </a:t>
            </a:r>
            <a:r>
              <a:rPr lang="en-US" sz="2800" dirty="0" err="1">
                <a:latin typeface="Times New Roman"/>
                <a:ea typeface="Times New Roman"/>
                <a:cs typeface="Times New Roman"/>
              </a:rPr>
              <a:t>tôi</a:t>
            </a:r>
            <a:r>
              <a:rPr lang="en-US" sz="2800" dirty="0">
                <a:latin typeface="Times New Roman"/>
                <a:ea typeface="Times New Roman"/>
                <a:cs typeface="Times New Roman"/>
              </a:rPr>
              <a:t> </a:t>
            </a:r>
            <a:r>
              <a:rPr lang="en-US" sz="2800" dirty="0" err="1">
                <a:latin typeface="Times New Roman"/>
                <a:ea typeface="Times New Roman"/>
                <a:cs typeface="Times New Roman"/>
              </a:rPr>
              <a:t>về</a:t>
            </a:r>
            <a:r>
              <a:rPr lang="en-US" sz="2800" dirty="0">
                <a:latin typeface="Times New Roman"/>
                <a:ea typeface="Times New Roman"/>
                <a:cs typeface="Times New Roman"/>
              </a:rPr>
              <a:t> </a:t>
            </a:r>
            <a:r>
              <a:rPr lang="en-US" sz="2800" dirty="0" err="1">
                <a:latin typeface="Times New Roman"/>
                <a:ea typeface="Times New Roman"/>
                <a:cs typeface="Times New Roman"/>
              </a:rPr>
              <a:t>bố</a:t>
            </a:r>
            <a:r>
              <a:rPr lang="en-US" sz="2800" dirty="0">
                <a:latin typeface="Times New Roman"/>
                <a:ea typeface="Times New Roman"/>
                <a:cs typeface="Times New Roman"/>
              </a:rPr>
              <a:t> </a:t>
            </a:r>
            <a:r>
              <a:rPr lang="en-US" sz="2800" dirty="0" err="1">
                <a:latin typeface="Times New Roman"/>
                <a:ea typeface="Times New Roman"/>
                <a:cs typeface="Times New Roman"/>
              </a:rPr>
              <a:t>và</a:t>
            </a:r>
            <a:r>
              <a:rPr lang="en-US" sz="2800" dirty="0">
                <a:latin typeface="Times New Roman"/>
                <a:ea typeface="Times New Roman"/>
                <a:cs typeface="Times New Roman"/>
              </a:rPr>
              <a:t> </a:t>
            </a:r>
            <a:r>
              <a:rPr lang="en-US" sz="2800" dirty="0" err="1">
                <a:latin typeface="Times New Roman"/>
                <a:ea typeface="Times New Roman"/>
                <a:cs typeface="Times New Roman"/>
              </a:rPr>
              <a:t>Tí</a:t>
            </a:r>
            <a:r>
              <a:rPr lang="en-US" sz="2800" dirty="0">
                <a:latin typeface="Times New Roman"/>
                <a:ea typeface="Times New Roman"/>
                <a:cs typeface="Times New Roman"/>
              </a:rPr>
              <a:t>? </a:t>
            </a:r>
            <a:endParaRPr lang="en-US" sz="2800" dirty="0">
              <a:latin typeface="Calibri"/>
              <a:ea typeface="Calibri"/>
              <a:cs typeface="Times New Roman"/>
            </a:endParaRPr>
          </a:p>
          <a:p>
            <a:pPr algn="just">
              <a:lnSpc>
                <a:spcPct val="150000"/>
              </a:lnSpc>
              <a:spcAft>
                <a:spcPts val="0"/>
              </a:spcAft>
            </a:pPr>
            <a:r>
              <a:rPr lang="en-US" sz="2800" dirty="0">
                <a:latin typeface="Times New Roman"/>
                <a:ea typeface="Times New Roman"/>
                <a:cs typeface="Times New Roman"/>
              </a:rPr>
              <a:t>- </a:t>
            </a:r>
            <a:r>
              <a:rPr lang="en-US" sz="2800" dirty="0" err="1">
                <a:latin typeface="Times New Roman"/>
                <a:ea typeface="Times New Roman"/>
                <a:cs typeface="Times New Roman"/>
              </a:rPr>
              <a:t>Nhóm</a:t>
            </a:r>
            <a:r>
              <a:rPr lang="en-US" sz="2800" dirty="0">
                <a:latin typeface="Times New Roman"/>
                <a:ea typeface="Times New Roman"/>
                <a:cs typeface="Times New Roman"/>
              </a:rPr>
              <a:t> 3: </a:t>
            </a:r>
            <a:r>
              <a:rPr lang="en-US" sz="2800" dirty="0" err="1">
                <a:latin typeface="Times New Roman"/>
                <a:ea typeface="Times New Roman"/>
                <a:cs typeface="Times New Roman"/>
              </a:rPr>
              <a:t>Những</a:t>
            </a:r>
            <a:r>
              <a:rPr lang="en-US" sz="2800" dirty="0">
                <a:latin typeface="Times New Roman"/>
                <a:ea typeface="Times New Roman"/>
                <a:cs typeface="Times New Roman"/>
              </a:rPr>
              <a:t> </a:t>
            </a:r>
            <a:r>
              <a:rPr lang="en-US" sz="2800" dirty="0" err="1">
                <a:latin typeface="Times New Roman"/>
                <a:ea typeface="Times New Roman"/>
                <a:cs typeface="Times New Roman"/>
              </a:rPr>
              <a:t>điều</a:t>
            </a:r>
            <a:r>
              <a:rPr lang="en-US" sz="2800" dirty="0">
                <a:latin typeface="Times New Roman"/>
                <a:ea typeface="Times New Roman"/>
                <a:cs typeface="Times New Roman"/>
              </a:rPr>
              <a:t> </a:t>
            </a:r>
            <a:r>
              <a:rPr lang="en-US" sz="2800" dirty="0" err="1">
                <a:latin typeface="Times New Roman"/>
                <a:ea typeface="Times New Roman"/>
                <a:cs typeface="Times New Roman"/>
              </a:rPr>
              <a:t>thú</a:t>
            </a:r>
            <a:r>
              <a:rPr lang="en-US" sz="2800" dirty="0">
                <a:latin typeface="Times New Roman"/>
                <a:ea typeface="Times New Roman"/>
                <a:cs typeface="Times New Roman"/>
              </a:rPr>
              <a:t> </a:t>
            </a:r>
            <a:r>
              <a:rPr lang="en-US" sz="2800" dirty="0" err="1">
                <a:latin typeface="Times New Roman"/>
                <a:ea typeface="Times New Roman"/>
                <a:cs typeface="Times New Roman"/>
              </a:rPr>
              <a:t>vị</a:t>
            </a:r>
            <a:r>
              <a:rPr lang="en-US" sz="2800" dirty="0">
                <a:latin typeface="Times New Roman"/>
                <a:ea typeface="Times New Roman"/>
                <a:cs typeface="Times New Roman"/>
              </a:rPr>
              <a:t> </a:t>
            </a:r>
            <a:r>
              <a:rPr lang="en-US" sz="2800" dirty="0" err="1">
                <a:latin typeface="Times New Roman"/>
                <a:ea typeface="Times New Roman"/>
                <a:cs typeface="Times New Roman"/>
              </a:rPr>
              <a:t>tôi</a:t>
            </a:r>
            <a:r>
              <a:rPr lang="en-US" sz="2800" dirty="0">
                <a:latin typeface="Times New Roman"/>
                <a:ea typeface="Times New Roman"/>
                <a:cs typeface="Times New Roman"/>
              </a:rPr>
              <a:t> </a:t>
            </a:r>
            <a:r>
              <a:rPr lang="en-US" sz="2800" dirty="0" err="1">
                <a:latin typeface="Times New Roman"/>
                <a:ea typeface="Times New Roman"/>
                <a:cs typeface="Times New Roman"/>
              </a:rPr>
              <a:t>cảm</a:t>
            </a:r>
            <a:r>
              <a:rPr lang="en-US" sz="2800" dirty="0">
                <a:latin typeface="Times New Roman"/>
                <a:ea typeface="Times New Roman"/>
                <a:cs typeface="Times New Roman"/>
              </a:rPr>
              <a:t> </a:t>
            </a:r>
            <a:r>
              <a:rPr lang="en-US" sz="2800" dirty="0" err="1">
                <a:latin typeface="Times New Roman"/>
                <a:ea typeface="Times New Roman"/>
                <a:cs typeface="Times New Roman"/>
              </a:rPr>
              <a:t>nhận</a:t>
            </a:r>
            <a:r>
              <a:rPr lang="en-US" sz="2800" dirty="0">
                <a:latin typeface="Times New Roman"/>
                <a:ea typeface="Times New Roman"/>
                <a:cs typeface="Times New Roman"/>
              </a:rPr>
              <a:t> </a:t>
            </a:r>
            <a:r>
              <a:rPr lang="en-US" sz="2800" dirty="0" err="1">
                <a:latin typeface="Times New Roman"/>
                <a:ea typeface="Times New Roman"/>
                <a:cs typeface="Times New Roman"/>
              </a:rPr>
              <a:t>được</a:t>
            </a:r>
            <a:r>
              <a:rPr lang="en-US" sz="2800" dirty="0">
                <a:latin typeface="Times New Roman"/>
                <a:ea typeface="Times New Roman"/>
                <a:cs typeface="Times New Roman"/>
              </a:rPr>
              <a:t> </a:t>
            </a:r>
            <a:r>
              <a:rPr lang="en-US" sz="2800" dirty="0" err="1">
                <a:latin typeface="Times New Roman"/>
                <a:ea typeface="Times New Roman"/>
                <a:cs typeface="Times New Roman"/>
              </a:rPr>
              <a:t>khi</a:t>
            </a:r>
            <a:r>
              <a:rPr lang="en-US" sz="2800" dirty="0">
                <a:latin typeface="Times New Roman"/>
                <a:ea typeface="Times New Roman"/>
                <a:cs typeface="Times New Roman"/>
              </a:rPr>
              <a:t> “</a:t>
            </a:r>
            <a:r>
              <a:rPr lang="en-US" sz="2800" dirty="0" err="1">
                <a:latin typeface="Times New Roman"/>
                <a:ea typeface="Times New Roman"/>
                <a:cs typeface="Times New Roman"/>
              </a:rPr>
              <a:t>vừa</a:t>
            </a:r>
            <a:r>
              <a:rPr lang="en-US" sz="2800" dirty="0">
                <a:latin typeface="Times New Roman"/>
                <a:ea typeface="Times New Roman"/>
                <a:cs typeface="Times New Roman"/>
              </a:rPr>
              <a:t> </a:t>
            </a:r>
            <a:r>
              <a:rPr lang="en-US" sz="2800" dirty="0" err="1">
                <a:latin typeface="Times New Roman"/>
                <a:ea typeface="Times New Roman"/>
                <a:cs typeface="Times New Roman"/>
              </a:rPr>
              <a:t>nhắm</a:t>
            </a:r>
            <a:r>
              <a:rPr lang="en-US" sz="2800" dirty="0">
                <a:latin typeface="Times New Roman"/>
                <a:ea typeface="Times New Roman"/>
                <a:cs typeface="Times New Roman"/>
              </a:rPr>
              <a:t> </a:t>
            </a:r>
            <a:r>
              <a:rPr lang="en-US" sz="2800" dirty="0" err="1">
                <a:latin typeface="Times New Roman"/>
                <a:ea typeface="Times New Roman"/>
                <a:cs typeface="Times New Roman"/>
              </a:rPr>
              <a:t>mắt</a:t>
            </a:r>
            <a:r>
              <a:rPr lang="en-US" sz="2800" dirty="0">
                <a:latin typeface="Times New Roman"/>
                <a:ea typeface="Times New Roman"/>
                <a:cs typeface="Times New Roman"/>
              </a:rPr>
              <a:t> </a:t>
            </a:r>
            <a:r>
              <a:rPr lang="en-US" sz="2800" dirty="0" err="1">
                <a:latin typeface="Times New Roman"/>
                <a:ea typeface="Times New Roman"/>
                <a:cs typeface="Times New Roman"/>
              </a:rPr>
              <a:t>vừa</a:t>
            </a:r>
            <a:r>
              <a:rPr lang="en-US" sz="2800" dirty="0">
                <a:latin typeface="Times New Roman"/>
                <a:ea typeface="Times New Roman"/>
                <a:cs typeface="Times New Roman"/>
              </a:rPr>
              <a:t> </a:t>
            </a:r>
            <a:r>
              <a:rPr lang="en-US" sz="2800" dirty="0" err="1">
                <a:latin typeface="Times New Roman"/>
                <a:ea typeface="Times New Roman"/>
                <a:cs typeface="Times New Roman"/>
              </a:rPr>
              <a:t>mở</a:t>
            </a:r>
            <a:r>
              <a:rPr lang="en-US" sz="2800" dirty="0">
                <a:latin typeface="Times New Roman"/>
                <a:ea typeface="Times New Roman"/>
                <a:cs typeface="Times New Roman"/>
              </a:rPr>
              <a:t> </a:t>
            </a:r>
            <a:r>
              <a:rPr lang="en-US" sz="2800" dirty="0" err="1">
                <a:latin typeface="Times New Roman"/>
                <a:ea typeface="Times New Roman"/>
                <a:cs typeface="Times New Roman"/>
              </a:rPr>
              <a:t>cửa</a:t>
            </a:r>
            <a:r>
              <a:rPr lang="en-US" sz="2800" dirty="0">
                <a:latin typeface="Times New Roman"/>
                <a:ea typeface="Times New Roman"/>
                <a:cs typeface="Times New Roman"/>
              </a:rPr>
              <a:t> </a:t>
            </a:r>
            <a:r>
              <a:rPr lang="en-US" sz="2800" dirty="0" err="1">
                <a:latin typeface="Times New Roman"/>
                <a:ea typeface="Times New Roman"/>
                <a:cs typeface="Times New Roman"/>
              </a:rPr>
              <a:t>sổ</a:t>
            </a:r>
            <a:endParaRPr lang="en-US" sz="2800" dirty="0">
              <a:effectLst/>
              <a:latin typeface="Calibri"/>
              <a:ea typeface="Calibri"/>
              <a:cs typeface="Times New Roman"/>
            </a:endParaRPr>
          </a:p>
        </p:txBody>
      </p:sp>
      <p:sp>
        <p:nvSpPr>
          <p:cNvPr id="6" name="TextBox 5"/>
          <p:cNvSpPr txBox="1"/>
          <p:nvPr/>
        </p:nvSpPr>
        <p:spPr>
          <a:xfrm>
            <a:off x="3131840" y="1155020"/>
            <a:ext cx="4968552"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Thảo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luận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nhóm</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8952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002432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93" y="-71078"/>
            <a:ext cx="9144793" cy="7023201"/>
          </a:xfrm>
          <a:prstGeom prst="rect">
            <a:avLst/>
          </a:prstGeom>
        </p:spPr>
      </p:pic>
      <p:pic>
        <p:nvPicPr>
          <p:cNvPr id="2" name="Picture 1"/>
          <p:cNvPicPr>
            <a:picLocks noChangeAspect="1"/>
          </p:cNvPicPr>
          <p:nvPr/>
        </p:nvPicPr>
        <p:blipFill>
          <a:blip r:embed="rId4"/>
          <a:stretch>
            <a:fillRect/>
          </a:stretch>
        </p:blipFill>
        <p:spPr>
          <a:xfrm>
            <a:off x="5459528" y="803561"/>
            <a:ext cx="3164681" cy="3412671"/>
          </a:xfrm>
          <a:prstGeom prst="rect">
            <a:avLst/>
          </a:prstGeom>
        </p:spPr>
      </p:pic>
      <p:sp>
        <p:nvSpPr>
          <p:cNvPr id="5" name="TextBox 4"/>
          <p:cNvSpPr txBox="1"/>
          <p:nvPr/>
        </p:nvSpPr>
        <p:spPr>
          <a:xfrm>
            <a:off x="467543" y="601794"/>
            <a:ext cx="4896543" cy="4154984"/>
          </a:xfrm>
          <a:prstGeom prst="rect">
            <a:avLst/>
          </a:prstGeom>
          <a:noFill/>
        </p:spPr>
        <p:txBody>
          <a:bodyPr wrap="square" rtlCol="0">
            <a:spAutoFit/>
          </a:bodyPr>
          <a:lstStyle/>
          <a:p>
            <a:pPr fontAlgn="base">
              <a:spcBef>
                <a:spcPct val="0"/>
              </a:spcBef>
              <a:spcAft>
                <a:spcPct val="0"/>
              </a:spcAft>
            </a:pPr>
            <a:r>
              <a:rPr lang="en-US" sz="2400" b="1" dirty="0" err="1">
                <a:solidFill>
                  <a:srgbClr val="70AD47">
                    <a:lumMod val="50000"/>
                  </a:srgbClr>
                </a:solidFill>
                <a:latin typeface="Times New Roman" panose="02020603050405020304" pitchFamily="18" charset="0"/>
                <a:cs typeface="Times New Roman" panose="02020603050405020304" pitchFamily="18" charset="0"/>
              </a:rPr>
              <a:t>Vòng</a:t>
            </a:r>
            <a:r>
              <a:rPr lang="en-US" sz="2400" b="1" dirty="0">
                <a:solidFill>
                  <a:srgbClr val="70AD47">
                    <a:lumMod val="50000"/>
                  </a:srgbClr>
                </a:solidFill>
                <a:latin typeface="Times New Roman" panose="02020603050405020304" pitchFamily="18" charset="0"/>
                <a:cs typeface="Times New Roman" panose="02020603050405020304" pitchFamily="18" charset="0"/>
              </a:rPr>
              <a:t> 1. </a:t>
            </a:r>
            <a:r>
              <a:rPr lang="en-US" sz="2400" dirty="0">
                <a:solidFill>
                  <a:srgbClr val="70AD47">
                    <a:lumMod val="50000"/>
                  </a:srgbClr>
                </a:solidFill>
                <a:latin typeface="Times New Roman" panose="02020603050405020304" pitchFamily="18" charset="0"/>
                <a:cs typeface="Times New Roman" panose="02020603050405020304" pitchFamily="18" charset="0"/>
              </a:rPr>
              <a:t>Chia </a:t>
            </a:r>
            <a:r>
              <a:rPr lang="en-US" sz="2400" dirty="0" err="1">
                <a:solidFill>
                  <a:srgbClr val="70AD47">
                    <a:lumMod val="50000"/>
                  </a:srgbClr>
                </a:solidFill>
                <a:latin typeface="Times New Roman" panose="02020603050405020304" pitchFamily="18" charset="0"/>
                <a:cs typeface="Times New Roman" panose="02020603050405020304" pitchFamily="18" charset="0"/>
              </a:rPr>
              <a:t>lớp</a:t>
            </a:r>
            <a:r>
              <a:rPr lang="en-US" sz="2400" dirty="0">
                <a:solidFill>
                  <a:srgbClr val="70AD47">
                    <a:lumMod val="50000"/>
                  </a:srgbClr>
                </a:solidFill>
                <a:latin typeface="Times New Roman" panose="02020603050405020304" pitchFamily="18" charset="0"/>
                <a:cs typeface="Times New Roman" panose="02020603050405020304" pitchFamily="18" charset="0"/>
              </a:rPr>
              <a:t> </a:t>
            </a:r>
            <a:r>
              <a:rPr lang="en-US" sz="2400" dirty="0" err="1">
                <a:solidFill>
                  <a:srgbClr val="70AD47">
                    <a:lumMod val="50000"/>
                  </a:srgbClr>
                </a:solidFill>
                <a:latin typeface="Times New Roman" panose="02020603050405020304" pitchFamily="18" charset="0"/>
                <a:cs typeface="Times New Roman" panose="02020603050405020304" pitchFamily="18" charset="0"/>
              </a:rPr>
              <a:t>thành</a:t>
            </a:r>
            <a:r>
              <a:rPr lang="en-US" sz="2400" dirty="0">
                <a:solidFill>
                  <a:srgbClr val="70AD47">
                    <a:lumMod val="50000"/>
                  </a:srgbClr>
                </a:solidFill>
                <a:latin typeface="Times New Roman" panose="02020603050405020304" pitchFamily="18" charset="0"/>
                <a:cs typeface="Times New Roman" panose="02020603050405020304" pitchFamily="18" charset="0"/>
              </a:rPr>
              <a:t> 3 </a:t>
            </a:r>
            <a:r>
              <a:rPr lang="en-US" sz="2400" dirty="0" err="1">
                <a:solidFill>
                  <a:srgbClr val="70AD47">
                    <a:lumMod val="50000"/>
                  </a:srgbClr>
                </a:solidFill>
                <a:latin typeface="Times New Roman" panose="02020603050405020304" pitchFamily="18" charset="0"/>
                <a:cs typeface="Times New Roman" panose="02020603050405020304" pitchFamily="18" charset="0"/>
              </a:rPr>
              <a:t>nhóm</a:t>
            </a:r>
            <a:r>
              <a:rPr lang="en-US" sz="2400" dirty="0">
                <a:solidFill>
                  <a:srgbClr val="70AD47">
                    <a:lumMod val="50000"/>
                  </a:srgbClr>
                </a:solidFill>
                <a:latin typeface="Times New Roman" panose="02020603050405020304" pitchFamily="18" charset="0"/>
                <a:cs typeface="Times New Roman" panose="02020603050405020304" pitchFamily="18" charset="0"/>
              </a:rPr>
              <a:t> </a:t>
            </a:r>
            <a:r>
              <a:rPr lang="en-US" sz="2400" dirty="0" err="1">
                <a:solidFill>
                  <a:srgbClr val="70AD47">
                    <a:lumMod val="50000"/>
                  </a:srgbClr>
                </a:solidFill>
                <a:latin typeface="Times New Roman" panose="02020603050405020304" pitchFamily="18" charset="0"/>
                <a:cs typeface="Times New Roman" panose="02020603050405020304" pitchFamily="18" charset="0"/>
              </a:rPr>
              <a:t>học</a:t>
            </a:r>
            <a:r>
              <a:rPr lang="en-US" sz="2400" dirty="0">
                <a:solidFill>
                  <a:srgbClr val="70AD47">
                    <a:lumMod val="50000"/>
                  </a:srgbClr>
                </a:solidFill>
                <a:latin typeface="Times New Roman" panose="02020603050405020304" pitchFamily="18" charset="0"/>
                <a:cs typeface="Times New Roman" panose="02020603050405020304" pitchFamily="18" charset="0"/>
              </a:rPr>
              <a:t> </a:t>
            </a:r>
            <a:r>
              <a:rPr lang="en-US" sz="2400" dirty="0" err="1">
                <a:solidFill>
                  <a:srgbClr val="70AD47">
                    <a:lumMod val="50000"/>
                  </a:srgbClr>
                </a:solidFill>
                <a:latin typeface="Times New Roman" panose="02020603050405020304" pitchFamily="18" charset="0"/>
                <a:cs typeface="Times New Roman" panose="02020603050405020304" pitchFamily="18" charset="0"/>
              </a:rPr>
              <a:t>tập</a:t>
            </a:r>
            <a:r>
              <a:rPr lang="en-US" sz="2400" dirty="0">
                <a:solidFill>
                  <a:srgbClr val="70AD47">
                    <a:lumMod val="50000"/>
                  </a:srgbClr>
                </a:solidFill>
                <a:latin typeface="Times New Roman" panose="02020603050405020304" pitchFamily="18" charset="0"/>
                <a:cs typeface="Times New Roman" panose="02020603050405020304" pitchFamily="18" charset="0"/>
              </a:rPr>
              <a:t> </a:t>
            </a:r>
          </a:p>
          <a:p>
            <a:pPr fontAlgn="base">
              <a:spcBef>
                <a:spcPct val="0"/>
              </a:spcBef>
              <a:spcAft>
                <a:spcPct val="0"/>
              </a:spcAft>
            </a:pPr>
            <a:r>
              <a:rPr lang="en-US" sz="2400" dirty="0">
                <a:solidFill>
                  <a:srgbClr val="70AD47">
                    <a:lumMod val="50000"/>
                  </a:srgbClr>
                </a:solidFill>
                <a:latin typeface="Times New Roman" panose="02020603050405020304" pitchFamily="18" charset="0"/>
                <a:cs typeface="Times New Roman" panose="02020603050405020304" pitchFamily="18" charset="0"/>
              </a:rPr>
              <a:t>( </a:t>
            </a:r>
            <a:r>
              <a:rPr lang="en-US" sz="2400" dirty="0" err="1">
                <a:solidFill>
                  <a:srgbClr val="70AD47">
                    <a:lumMod val="50000"/>
                  </a:srgbClr>
                </a:solidFill>
                <a:latin typeface="Times New Roman" panose="02020603050405020304" pitchFamily="18" charset="0"/>
                <a:cs typeface="Times New Roman" panose="02020603050405020304" pitchFamily="18" charset="0"/>
              </a:rPr>
              <a:t>Nhóm</a:t>
            </a:r>
            <a:r>
              <a:rPr lang="en-US" sz="2400" dirty="0">
                <a:solidFill>
                  <a:srgbClr val="70AD47">
                    <a:lumMod val="50000"/>
                  </a:srgbClr>
                </a:solidFill>
                <a:latin typeface="Times New Roman" panose="02020603050405020304" pitchFamily="18" charset="0"/>
                <a:cs typeface="Times New Roman" panose="02020603050405020304" pitchFamily="18" charset="0"/>
              </a:rPr>
              <a:t> </a:t>
            </a:r>
            <a:r>
              <a:rPr lang="en-US" sz="2400" dirty="0" err="1">
                <a:solidFill>
                  <a:srgbClr val="70AD47">
                    <a:lumMod val="50000"/>
                  </a:srgbClr>
                </a:solidFill>
                <a:latin typeface="Times New Roman" panose="02020603050405020304" pitchFamily="18" charset="0"/>
                <a:cs typeface="Times New Roman" panose="02020603050405020304" pitchFamily="18" charset="0"/>
              </a:rPr>
              <a:t>chuyên</a:t>
            </a:r>
            <a:r>
              <a:rPr lang="en-US" sz="2400" dirty="0">
                <a:solidFill>
                  <a:srgbClr val="70AD47">
                    <a:lumMod val="50000"/>
                  </a:srgbClr>
                </a:solidFill>
                <a:latin typeface="Times New Roman" panose="02020603050405020304" pitchFamily="18" charset="0"/>
                <a:cs typeface="Times New Roman" panose="02020603050405020304" pitchFamily="18" charset="0"/>
              </a:rPr>
              <a:t> </a:t>
            </a:r>
            <a:r>
              <a:rPr lang="en-US" sz="2400" dirty="0" err="1">
                <a:solidFill>
                  <a:srgbClr val="70AD47">
                    <a:lumMod val="50000"/>
                  </a:srgbClr>
                </a:solidFill>
                <a:latin typeface="Times New Roman" panose="02020603050405020304" pitchFamily="18" charset="0"/>
                <a:cs typeface="Times New Roman" panose="02020603050405020304" pitchFamily="18" charset="0"/>
              </a:rPr>
              <a:t>sâu</a:t>
            </a:r>
            <a:r>
              <a:rPr lang="en-US" sz="2400" dirty="0">
                <a:solidFill>
                  <a:srgbClr val="70AD47">
                    <a:lumMod val="50000"/>
                  </a:srgbClr>
                </a:solidFill>
                <a:latin typeface="Times New Roman" panose="02020603050405020304" pitchFamily="18" charset="0"/>
                <a:cs typeface="Times New Roman" panose="02020603050405020304" pitchFamily="18" charset="0"/>
              </a:rPr>
              <a:t>), </a:t>
            </a:r>
            <a:r>
              <a:rPr lang="en-US" sz="2400" dirty="0" err="1">
                <a:solidFill>
                  <a:srgbClr val="70AD47">
                    <a:lumMod val="50000"/>
                  </a:srgbClr>
                </a:solidFill>
                <a:latin typeface="Times New Roman" panose="02020603050405020304" pitchFamily="18" charset="0"/>
                <a:cs typeface="Times New Roman" panose="02020603050405020304" pitchFamily="18" charset="0"/>
              </a:rPr>
              <a:t>đánh</a:t>
            </a:r>
            <a:r>
              <a:rPr lang="en-US" sz="2400" dirty="0">
                <a:solidFill>
                  <a:srgbClr val="70AD47">
                    <a:lumMod val="50000"/>
                  </a:srgbClr>
                </a:solidFill>
                <a:latin typeface="Times New Roman" panose="02020603050405020304" pitchFamily="18" charset="0"/>
                <a:cs typeface="Times New Roman" panose="02020603050405020304" pitchFamily="18" charset="0"/>
              </a:rPr>
              <a:t> </a:t>
            </a:r>
            <a:r>
              <a:rPr lang="en-US" sz="2400" dirty="0" err="1">
                <a:solidFill>
                  <a:srgbClr val="70AD47">
                    <a:lumMod val="50000"/>
                  </a:srgbClr>
                </a:solidFill>
                <a:latin typeface="Times New Roman" panose="02020603050405020304" pitchFamily="18" charset="0"/>
                <a:cs typeface="Times New Roman" panose="02020603050405020304" pitchFamily="18" charset="0"/>
              </a:rPr>
              <a:t>số</a:t>
            </a:r>
            <a:r>
              <a:rPr lang="en-US" sz="2400" dirty="0">
                <a:solidFill>
                  <a:srgbClr val="70AD47">
                    <a:lumMod val="50000"/>
                  </a:srgbClr>
                </a:solidFill>
                <a:latin typeface="Times New Roman" panose="02020603050405020304" pitchFamily="18" charset="0"/>
                <a:cs typeface="Times New Roman" panose="02020603050405020304" pitchFamily="18" charset="0"/>
              </a:rPr>
              <a:t> </a:t>
            </a:r>
            <a:r>
              <a:rPr lang="en-US" sz="2400" dirty="0" err="1">
                <a:solidFill>
                  <a:srgbClr val="70AD47">
                    <a:lumMod val="50000"/>
                  </a:srgbClr>
                </a:solidFill>
                <a:latin typeface="Times New Roman" panose="02020603050405020304" pitchFamily="18" charset="0"/>
                <a:cs typeface="Times New Roman" panose="02020603050405020304" pitchFamily="18" charset="0"/>
              </a:rPr>
              <a:t>thứ</a:t>
            </a:r>
            <a:r>
              <a:rPr lang="en-US" sz="2400" dirty="0">
                <a:solidFill>
                  <a:srgbClr val="70AD47">
                    <a:lumMod val="50000"/>
                  </a:srgbClr>
                </a:solidFill>
                <a:latin typeface="Times New Roman" panose="02020603050405020304" pitchFamily="18" charset="0"/>
                <a:cs typeface="Times New Roman" panose="02020603050405020304" pitchFamily="18" charset="0"/>
              </a:rPr>
              <a:t> </a:t>
            </a:r>
            <a:r>
              <a:rPr lang="en-US" sz="2400" dirty="0" err="1">
                <a:solidFill>
                  <a:srgbClr val="70AD47">
                    <a:lumMod val="50000"/>
                  </a:srgbClr>
                </a:solidFill>
                <a:latin typeface="Times New Roman" panose="02020603050405020304" pitchFamily="18" charset="0"/>
                <a:cs typeface="Times New Roman" panose="02020603050405020304" pitchFamily="18" charset="0"/>
              </a:rPr>
              <a:t>tự</a:t>
            </a:r>
            <a:r>
              <a:rPr lang="en-US" sz="2400" dirty="0">
                <a:solidFill>
                  <a:srgbClr val="70AD47">
                    <a:lumMod val="50000"/>
                  </a:srgbClr>
                </a:solidFill>
                <a:latin typeface="Times New Roman" panose="02020603050405020304" pitchFamily="18" charset="0"/>
                <a:cs typeface="Times New Roman" panose="02020603050405020304" pitchFamily="18" charset="0"/>
              </a:rPr>
              <a:t> </a:t>
            </a:r>
            <a:r>
              <a:rPr lang="en-US" sz="2400" dirty="0" err="1">
                <a:solidFill>
                  <a:srgbClr val="70AD47">
                    <a:lumMod val="50000"/>
                  </a:srgbClr>
                </a:solidFill>
                <a:latin typeface="Times New Roman" panose="02020603050405020304" pitchFamily="18" charset="0"/>
                <a:cs typeface="Times New Roman" panose="02020603050405020304" pitchFamily="18" charset="0"/>
              </a:rPr>
              <a:t>thành</a:t>
            </a:r>
            <a:r>
              <a:rPr lang="en-US" sz="2400" dirty="0">
                <a:solidFill>
                  <a:srgbClr val="70AD47">
                    <a:lumMod val="50000"/>
                  </a:srgbClr>
                </a:solidFill>
                <a:latin typeface="Times New Roman" panose="02020603050405020304" pitchFamily="18" charset="0"/>
                <a:cs typeface="Times New Roman" panose="02020603050405020304" pitchFamily="18" charset="0"/>
              </a:rPr>
              <a:t> </a:t>
            </a:r>
            <a:r>
              <a:rPr lang="en-US" sz="2400" dirty="0" err="1">
                <a:solidFill>
                  <a:srgbClr val="70AD47">
                    <a:lumMod val="50000"/>
                  </a:srgbClr>
                </a:solidFill>
                <a:latin typeface="Times New Roman" panose="02020603050405020304" pitchFamily="18" charset="0"/>
                <a:cs typeface="Times New Roman" panose="02020603050405020304" pitchFamily="18" charset="0"/>
              </a:rPr>
              <a:t>viên</a:t>
            </a:r>
            <a:r>
              <a:rPr lang="en-US" sz="2400" dirty="0">
                <a:solidFill>
                  <a:srgbClr val="70AD47">
                    <a:lumMod val="50000"/>
                  </a:srgbClr>
                </a:solidFill>
                <a:latin typeface="Times New Roman" panose="02020603050405020304" pitchFamily="18" charset="0"/>
                <a:cs typeface="Times New Roman" panose="02020603050405020304" pitchFamily="18" charset="0"/>
              </a:rPr>
              <a:t> </a:t>
            </a:r>
            <a:r>
              <a:rPr lang="en-US" sz="2400" dirty="0" err="1">
                <a:solidFill>
                  <a:srgbClr val="70AD47">
                    <a:lumMod val="50000"/>
                  </a:srgbClr>
                </a:solidFill>
                <a:latin typeface="Times New Roman" panose="02020603050405020304" pitchFamily="18" charset="0"/>
                <a:cs typeface="Times New Roman" panose="02020603050405020304" pitchFamily="18" charset="0"/>
              </a:rPr>
              <a:t>từ</a:t>
            </a:r>
            <a:r>
              <a:rPr lang="en-US" sz="2400" dirty="0">
                <a:solidFill>
                  <a:srgbClr val="70AD47">
                    <a:lumMod val="50000"/>
                  </a:srgbClr>
                </a:solidFill>
                <a:latin typeface="Times New Roman" panose="02020603050405020304" pitchFamily="18" charset="0"/>
                <a:cs typeface="Times New Roman" panose="02020603050405020304" pitchFamily="18" charset="0"/>
              </a:rPr>
              <a:t> 1 </a:t>
            </a:r>
            <a:r>
              <a:rPr lang="en-US" sz="2400" dirty="0" err="1">
                <a:solidFill>
                  <a:srgbClr val="70AD47">
                    <a:lumMod val="50000"/>
                  </a:srgbClr>
                </a:solidFill>
                <a:latin typeface="Times New Roman" panose="02020603050405020304" pitchFamily="18" charset="0"/>
                <a:cs typeface="Times New Roman" panose="02020603050405020304" pitchFamily="18" charset="0"/>
              </a:rPr>
              <a:t>đến</a:t>
            </a:r>
            <a:r>
              <a:rPr lang="en-US" sz="2400" dirty="0">
                <a:solidFill>
                  <a:srgbClr val="70AD47">
                    <a:lumMod val="50000"/>
                  </a:srgbClr>
                </a:solidFill>
                <a:latin typeface="Times New Roman" panose="02020603050405020304" pitchFamily="18" charset="0"/>
                <a:cs typeface="Times New Roman" panose="02020603050405020304" pitchFamily="18" charset="0"/>
              </a:rPr>
              <a:t> </a:t>
            </a:r>
            <a:r>
              <a:rPr lang="en-US" sz="2400" dirty="0" err="1">
                <a:solidFill>
                  <a:srgbClr val="70AD47">
                    <a:lumMod val="50000"/>
                  </a:srgbClr>
                </a:solidFill>
                <a:latin typeface="Times New Roman" panose="02020603050405020304" pitchFamily="18" charset="0"/>
                <a:cs typeface="Times New Roman" panose="02020603050405020304" pitchFamily="18" charset="0"/>
              </a:rPr>
              <a:t>hết</a:t>
            </a:r>
            <a:r>
              <a:rPr lang="en-US" sz="2400" dirty="0">
                <a:solidFill>
                  <a:srgbClr val="70AD47">
                    <a:lumMod val="50000"/>
                  </a:srgbClr>
                </a:solidFill>
                <a:latin typeface="Times New Roman" panose="02020603050405020304" pitchFamily="18" charset="0"/>
                <a:cs typeface="Times New Roman" panose="02020603050405020304" pitchFamily="18" charset="0"/>
              </a:rPr>
              <a:t>. </a:t>
            </a:r>
            <a:r>
              <a:rPr lang="en-US" sz="2400" dirty="0" err="1">
                <a:solidFill>
                  <a:srgbClr val="70AD47">
                    <a:lumMod val="50000"/>
                  </a:srgbClr>
                </a:solidFill>
                <a:latin typeface="Times New Roman" panose="02020603050405020304" pitchFamily="18" charset="0"/>
                <a:cs typeface="Times New Roman" panose="02020603050405020304" pitchFamily="18" charset="0"/>
              </a:rPr>
              <a:t>Các</a:t>
            </a:r>
            <a:r>
              <a:rPr lang="en-US" sz="2400" dirty="0">
                <a:solidFill>
                  <a:srgbClr val="70AD47">
                    <a:lumMod val="50000"/>
                  </a:srgbClr>
                </a:solidFill>
                <a:latin typeface="Times New Roman" panose="02020603050405020304" pitchFamily="18" charset="0"/>
                <a:cs typeface="Times New Roman" panose="02020603050405020304" pitchFamily="18" charset="0"/>
              </a:rPr>
              <a:t> </a:t>
            </a:r>
            <a:r>
              <a:rPr lang="en-US" sz="2400" dirty="0" err="1">
                <a:solidFill>
                  <a:srgbClr val="70AD47">
                    <a:lumMod val="50000"/>
                  </a:srgbClr>
                </a:solidFill>
                <a:latin typeface="Times New Roman" panose="02020603050405020304" pitchFamily="18" charset="0"/>
                <a:cs typeface="Times New Roman" panose="02020603050405020304" pitchFamily="18" charset="0"/>
              </a:rPr>
              <a:t>thành</a:t>
            </a:r>
            <a:r>
              <a:rPr lang="en-US" sz="2400" dirty="0">
                <a:solidFill>
                  <a:srgbClr val="70AD47">
                    <a:lumMod val="50000"/>
                  </a:srgbClr>
                </a:solidFill>
                <a:latin typeface="Times New Roman" panose="02020603050405020304" pitchFamily="18" charset="0"/>
                <a:cs typeface="Times New Roman" panose="02020603050405020304" pitchFamily="18" charset="0"/>
              </a:rPr>
              <a:t> </a:t>
            </a:r>
            <a:r>
              <a:rPr lang="en-US" sz="2400" dirty="0" err="1">
                <a:solidFill>
                  <a:srgbClr val="70AD47">
                    <a:lumMod val="50000"/>
                  </a:srgbClr>
                </a:solidFill>
                <a:latin typeface="Times New Roman" panose="02020603050405020304" pitchFamily="18" charset="0"/>
                <a:cs typeface="Times New Roman" panose="02020603050405020304" pitchFamily="18" charset="0"/>
              </a:rPr>
              <a:t>viên</a:t>
            </a:r>
            <a:r>
              <a:rPr lang="en-US" sz="2400" dirty="0">
                <a:solidFill>
                  <a:srgbClr val="70AD47">
                    <a:lumMod val="50000"/>
                  </a:srgbClr>
                </a:solidFill>
                <a:latin typeface="Times New Roman" panose="02020603050405020304" pitchFamily="18" charset="0"/>
                <a:cs typeface="Times New Roman" panose="02020603050405020304" pitchFamily="18" charset="0"/>
              </a:rPr>
              <a:t> </a:t>
            </a:r>
            <a:r>
              <a:rPr lang="en-US" sz="2400" dirty="0" err="1">
                <a:solidFill>
                  <a:srgbClr val="70AD47">
                    <a:lumMod val="50000"/>
                  </a:srgbClr>
                </a:solidFill>
                <a:latin typeface="Times New Roman" panose="02020603050405020304" pitchFamily="18" charset="0"/>
                <a:cs typeface="Times New Roman" panose="02020603050405020304" pitchFamily="18" charset="0"/>
              </a:rPr>
              <a:t>trong</a:t>
            </a:r>
            <a:r>
              <a:rPr lang="en-US" sz="2400" dirty="0">
                <a:solidFill>
                  <a:srgbClr val="70AD47">
                    <a:lumMod val="50000"/>
                  </a:srgbClr>
                </a:solidFill>
                <a:latin typeface="Times New Roman" panose="02020603050405020304" pitchFamily="18" charset="0"/>
                <a:cs typeface="Times New Roman" panose="02020603050405020304" pitchFamily="18" charset="0"/>
              </a:rPr>
              <a:t> </a:t>
            </a:r>
            <a:r>
              <a:rPr lang="en-US" sz="2400" dirty="0" err="1">
                <a:solidFill>
                  <a:srgbClr val="70AD47">
                    <a:lumMod val="50000"/>
                  </a:srgbClr>
                </a:solidFill>
                <a:latin typeface="Times New Roman" panose="02020603050405020304" pitchFamily="18" charset="0"/>
                <a:cs typeface="Times New Roman" panose="02020603050405020304" pitchFamily="18" charset="0"/>
              </a:rPr>
              <a:t>nhóm</a:t>
            </a:r>
            <a:r>
              <a:rPr lang="en-US" sz="2400" dirty="0">
                <a:solidFill>
                  <a:srgbClr val="70AD47">
                    <a:lumMod val="50000"/>
                  </a:srgbClr>
                </a:solidFill>
                <a:latin typeface="Times New Roman" panose="02020603050405020304" pitchFamily="18" charset="0"/>
                <a:cs typeface="Times New Roman" panose="02020603050405020304" pitchFamily="18" charset="0"/>
              </a:rPr>
              <a:t> </a:t>
            </a:r>
            <a:r>
              <a:rPr lang="en-US" sz="2400" dirty="0" err="1">
                <a:solidFill>
                  <a:srgbClr val="70AD47">
                    <a:lumMod val="50000"/>
                  </a:srgbClr>
                </a:solidFill>
                <a:latin typeface="Times New Roman" panose="02020603050405020304" pitchFamily="18" charset="0"/>
                <a:cs typeface="Times New Roman" panose="02020603050405020304" pitchFamily="18" charset="0"/>
              </a:rPr>
              <a:t>thảo</a:t>
            </a:r>
            <a:r>
              <a:rPr lang="en-US" sz="2400" dirty="0">
                <a:solidFill>
                  <a:srgbClr val="70AD47">
                    <a:lumMod val="50000"/>
                  </a:srgbClr>
                </a:solidFill>
                <a:latin typeface="Times New Roman" panose="02020603050405020304" pitchFamily="18" charset="0"/>
                <a:cs typeface="Times New Roman" panose="02020603050405020304" pitchFamily="18" charset="0"/>
              </a:rPr>
              <a:t> </a:t>
            </a:r>
            <a:r>
              <a:rPr lang="en-US" sz="2400" dirty="0" err="1">
                <a:solidFill>
                  <a:srgbClr val="70AD47">
                    <a:lumMod val="50000"/>
                  </a:srgbClr>
                </a:solidFill>
                <a:latin typeface="Times New Roman" panose="02020603050405020304" pitchFamily="18" charset="0"/>
                <a:cs typeface="Times New Roman" panose="02020603050405020304" pitchFamily="18" charset="0"/>
              </a:rPr>
              <a:t>luận</a:t>
            </a:r>
            <a:r>
              <a:rPr lang="en-US" sz="2400" dirty="0">
                <a:solidFill>
                  <a:srgbClr val="70AD47">
                    <a:lumMod val="50000"/>
                  </a:srgbClr>
                </a:solidFill>
                <a:latin typeface="Times New Roman" panose="02020603050405020304" pitchFamily="18" charset="0"/>
                <a:cs typeface="Times New Roman" panose="02020603050405020304" pitchFamily="18" charset="0"/>
              </a:rPr>
              <a:t>.</a:t>
            </a:r>
          </a:p>
          <a:p>
            <a:pPr fontAlgn="base">
              <a:spcBef>
                <a:spcPct val="0"/>
              </a:spcBef>
              <a:spcAft>
                <a:spcPct val="0"/>
              </a:spcAft>
            </a:pPr>
            <a:r>
              <a:rPr lang="en-US" sz="2400" b="1" dirty="0" err="1">
                <a:solidFill>
                  <a:srgbClr val="70AD47">
                    <a:lumMod val="50000"/>
                  </a:srgbClr>
                </a:solidFill>
                <a:latin typeface="Times New Roman" panose="02020603050405020304" pitchFamily="18" charset="0"/>
                <a:cs typeface="Times New Roman" panose="02020603050405020304" pitchFamily="18" charset="0"/>
              </a:rPr>
              <a:t>Vòng</a:t>
            </a:r>
            <a:r>
              <a:rPr lang="en-US" sz="2400" b="1" dirty="0">
                <a:solidFill>
                  <a:srgbClr val="70AD47">
                    <a:lumMod val="50000"/>
                  </a:srgbClr>
                </a:solidFill>
                <a:latin typeface="Times New Roman" panose="02020603050405020304" pitchFamily="18" charset="0"/>
                <a:cs typeface="Times New Roman" panose="02020603050405020304" pitchFamily="18" charset="0"/>
              </a:rPr>
              <a:t> 2. </a:t>
            </a:r>
            <a:r>
              <a:rPr lang="en-US" sz="2400" dirty="0" err="1">
                <a:solidFill>
                  <a:srgbClr val="70AD47">
                    <a:lumMod val="50000"/>
                  </a:srgbClr>
                </a:solidFill>
                <a:latin typeface="Times New Roman" panose="02020603050405020304" pitchFamily="18" charset="0"/>
                <a:cs typeface="Times New Roman" panose="02020603050405020304" pitchFamily="18" charset="0"/>
              </a:rPr>
              <a:t>Các</a:t>
            </a:r>
            <a:r>
              <a:rPr lang="en-US" sz="2400" dirty="0">
                <a:solidFill>
                  <a:srgbClr val="70AD47">
                    <a:lumMod val="50000"/>
                  </a:srgbClr>
                </a:solidFill>
                <a:latin typeface="Times New Roman" panose="02020603050405020304" pitchFamily="18" charset="0"/>
                <a:cs typeface="Times New Roman" panose="02020603050405020304" pitchFamily="18" charset="0"/>
              </a:rPr>
              <a:t> </a:t>
            </a:r>
            <a:r>
              <a:rPr lang="en-US" sz="2400" dirty="0" err="1">
                <a:solidFill>
                  <a:srgbClr val="70AD47">
                    <a:lumMod val="50000"/>
                  </a:srgbClr>
                </a:solidFill>
                <a:latin typeface="Times New Roman" panose="02020603050405020304" pitchFamily="18" charset="0"/>
                <a:cs typeface="Times New Roman" panose="02020603050405020304" pitchFamily="18" charset="0"/>
              </a:rPr>
              <a:t>thành</a:t>
            </a:r>
            <a:r>
              <a:rPr lang="en-US" sz="2400" dirty="0">
                <a:solidFill>
                  <a:srgbClr val="70AD47">
                    <a:lumMod val="50000"/>
                  </a:srgbClr>
                </a:solidFill>
                <a:latin typeface="Times New Roman" panose="02020603050405020304" pitchFamily="18" charset="0"/>
                <a:cs typeface="Times New Roman" panose="02020603050405020304" pitchFamily="18" charset="0"/>
              </a:rPr>
              <a:t> </a:t>
            </a:r>
            <a:r>
              <a:rPr lang="en-US" sz="2400" dirty="0" err="1">
                <a:solidFill>
                  <a:srgbClr val="70AD47">
                    <a:lumMod val="50000"/>
                  </a:srgbClr>
                </a:solidFill>
                <a:latin typeface="Times New Roman" panose="02020603050405020304" pitchFamily="18" charset="0"/>
                <a:cs typeface="Times New Roman" panose="02020603050405020304" pitchFamily="18" charset="0"/>
              </a:rPr>
              <a:t>viên</a:t>
            </a:r>
            <a:r>
              <a:rPr lang="en-US" sz="2400" dirty="0">
                <a:solidFill>
                  <a:srgbClr val="70AD47">
                    <a:lumMod val="50000"/>
                  </a:srgbClr>
                </a:solidFill>
                <a:latin typeface="Times New Roman" panose="02020603050405020304" pitchFamily="18" charset="0"/>
                <a:cs typeface="Times New Roman" panose="02020603050405020304" pitchFamily="18" charset="0"/>
              </a:rPr>
              <a:t> </a:t>
            </a:r>
            <a:r>
              <a:rPr lang="en-US" sz="2400" dirty="0" err="1">
                <a:solidFill>
                  <a:srgbClr val="70AD47">
                    <a:lumMod val="50000"/>
                  </a:srgbClr>
                </a:solidFill>
                <a:latin typeface="Times New Roman" panose="02020603050405020304" pitchFamily="18" charset="0"/>
                <a:cs typeface="Times New Roman" panose="02020603050405020304" pitchFamily="18" charset="0"/>
              </a:rPr>
              <a:t>trong</a:t>
            </a:r>
            <a:r>
              <a:rPr lang="en-US" sz="2400" dirty="0">
                <a:solidFill>
                  <a:srgbClr val="70AD47">
                    <a:lumMod val="50000"/>
                  </a:srgbClr>
                </a:solidFill>
                <a:latin typeface="Times New Roman" panose="02020603050405020304" pitchFamily="18" charset="0"/>
                <a:cs typeface="Times New Roman" panose="02020603050405020304" pitchFamily="18" charset="0"/>
              </a:rPr>
              <a:t> </a:t>
            </a:r>
            <a:r>
              <a:rPr lang="en-US" sz="2400" dirty="0" err="1">
                <a:solidFill>
                  <a:srgbClr val="70AD47">
                    <a:lumMod val="50000"/>
                  </a:srgbClr>
                </a:solidFill>
                <a:latin typeface="Times New Roman" panose="02020603050405020304" pitchFamily="18" charset="0"/>
                <a:cs typeface="Times New Roman" panose="02020603050405020304" pitchFamily="18" charset="0"/>
              </a:rPr>
              <a:t>nhóm</a:t>
            </a:r>
            <a:r>
              <a:rPr lang="en-US" sz="2400" dirty="0">
                <a:solidFill>
                  <a:srgbClr val="70AD47">
                    <a:lumMod val="50000"/>
                  </a:srgbClr>
                </a:solidFill>
                <a:latin typeface="Times New Roman" panose="02020603050405020304" pitchFamily="18" charset="0"/>
                <a:cs typeface="Times New Roman" panose="02020603050405020304" pitchFamily="18" charset="0"/>
              </a:rPr>
              <a:t> </a:t>
            </a:r>
            <a:r>
              <a:rPr lang="en-US" sz="2400" dirty="0" err="1">
                <a:solidFill>
                  <a:srgbClr val="70AD47">
                    <a:lumMod val="50000"/>
                  </a:srgbClr>
                </a:solidFill>
                <a:latin typeface="Times New Roman" panose="02020603050405020304" pitchFamily="18" charset="0"/>
                <a:cs typeface="Times New Roman" panose="02020603050405020304" pitchFamily="18" charset="0"/>
              </a:rPr>
              <a:t>chuyên</a:t>
            </a:r>
            <a:r>
              <a:rPr lang="en-US" sz="2400" dirty="0">
                <a:solidFill>
                  <a:srgbClr val="70AD47">
                    <a:lumMod val="50000"/>
                  </a:srgbClr>
                </a:solidFill>
                <a:latin typeface="Times New Roman" panose="02020603050405020304" pitchFamily="18" charset="0"/>
                <a:cs typeface="Times New Roman" panose="02020603050405020304" pitchFamily="18" charset="0"/>
              </a:rPr>
              <a:t> </a:t>
            </a:r>
            <a:r>
              <a:rPr lang="en-US" sz="2400" dirty="0" err="1">
                <a:solidFill>
                  <a:srgbClr val="70AD47">
                    <a:lumMod val="50000"/>
                  </a:srgbClr>
                </a:solidFill>
                <a:latin typeface="Times New Roman" panose="02020603050405020304" pitchFamily="18" charset="0"/>
                <a:cs typeface="Times New Roman" panose="02020603050405020304" pitchFamily="18" charset="0"/>
              </a:rPr>
              <a:t>sâu</a:t>
            </a:r>
            <a:r>
              <a:rPr lang="en-US" sz="2400" dirty="0">
                <a:solidFill>
                  <a:srgbClr val="70AD47">
                    <a:lumMod val="50000"/>
                  </a:srgbClr>
                </a:solidFill>
                <a:latin typeface="Times New Roman" panose="02020603050405020304" pitchFamily="18" charset="0"/>
                <a:cs typeface="Times New Roman" panose="02020603050405020304" pitchFamily="18" charset="0"/>
              </a:rPr>
              <a:t> </a:t>
            </a:r>
            <a:r>
              <a:rPr lang="en-US" sz="2400" dirty="0" err="1">
                <a:solidFill>
                  <a:srgbClr val="70AD47">
                    <a:lumMod val="50000"/>
                  </a:srgbClr>
                </a:solidFill>
                <a:latin typeface="Times New Roman" panose="02020603050405020304" pitchFamily="18" charset="0"/>
                <a:cs typeface="Times New Roman" panose="02020603050405020304" pitchFamily="18" charset="0"/>
              </a:rPr>
              <a:t>có</a:t>
            </a:r>
            <a:r>
              <a:rPr lang="en-US" sz="2400" dirty="0">
                <a:solidFill>
                  <a:srgbClr val="70AD47">
                    <a:lumMod val="50000"/>
                  </a:srgbClr>
                </a:solidFill>
                <a:latin typeface="Times New Roman" panose="02020603050405020304" pitchFamily="18" charset="0"/>
                <a:cs typeface="Times New Roman" panose="02020603050405020304" pitchFamily="18" charset="0"/>
              </a:rPr>
              <a:t> </a:t>
            </a:r>
            <a:r>
              <a:rPr lang="en-US" sz="2400" dirty="0" err="1">
                <a:solidFill>
                  <a:srgbClr val="70AD47">
                    <a:lumMod val="50000"/>
                  </a:srgbClr>
                </a:solidFill>
                <a:latin typeface="Times New Roman" panose="02020603050405020304" pitchFamily="18" charset="0"/>
                <a:cs typeface="Times New Roman" panose="02020603050405020304" pitchFamily="18" charset="0"/>
              </a:rPr>
              <a:t>cùng</a:t>
            </a:r>
            <a:r>
              <a:rPr lang="en-US" sz="2400" dirty="0">
                <a:solidFill>
                  <a:srgbClr val="70AD47">
                    <a:lumMod val="50000"/>
                  </a:srgbClr>
                </a:solidFill>
                <a:latin typeface="Times New Roman" panose="02020603050405020304" pitchFamily="18" charset="0"/>
                <a:cs typeface="Times New Roman" panose="02020603050405020304" pitchFamily="18" charset="0"/>
              </a:rPr>
              <a:t> </a:t>
            </a:r>
            <a:r>
              <a:rPr lang="en-US" sz="2400" dirty="0" err="1">
                <a:solidFill>
                  <a:srgbClr val="70AD47">
                    <a:lumMod val="50000"/>
                  </a:srgbClr>
                </a:solidFill>
                <a:latin typeface="Times New Roman" panose="02020603050405020304" pitchFamily="18" charset="0"/>
                <a:cs typeface="Times New Roman" panose="02020603050405020304" pitchFamily="18" charset="0"/>
              </a:rPr>
              <a:t>số</a:t>
            </a:r>
            <a:r>
              <a:rPr lang="en-US" sz="2400" dirty="0">
                <a:solidFill>
                  <a:srgbClr val="70AD47">
                    <a:lumMod val="50000"/>
                  </a:srgbClr>
                </a:solidFill>
                <a:latin typeface="Times New Roman" panose="02020603050405020304" pitchFamily="18" charset="0"/>
                <a:cs typeface="Times New Roman" panose="02020603050405020304" pitchFamily="18" charset="0"/>
              </a:rPr>
              <a:t> </a:t>
            </a:r>
            <a:r>
              <a:rPr lang="en-US" sz="2400" dirty="0" err="1">
                <a:solidFill>
                  <a:srgbClr val="70AD47">
                    <a:lumMod val="50000"/>
                  </a:srgbClr>
                </a:solidFill>
                <a:latin typeface="Times New Roman" panose="02020603050405020304" pitchFamily="18" charset="0"/>
                <a:cs typeface="Times New Roman" panose="02020603050405020304" pitchFamily="18" charset="0"/>
              </a:rPr>
              <a:t>lập</a:t>
            </a:r>
            <a:r>
              <a:rPr lang="en-US" sz="2400" dirty="0">
                <a:solidFill>
                  <a:srgbClr val="70AD47">
                    <a:lumMod val="50000"/>
                  </a:srgbClr>
                </a:solidFill>
                <a:latin typeface="Times New Roman" panose="02020603050405020304" pitchFamily="18" charset="0"/>
                <a:cs typeface="Times New Roman" panose="02020603050405020304" pitchFamily="18" charset="0"/>
              </a:rPr>
              <a:t> </a:t>
            </a:r>
            <a:r>
              <a:rPr lang="en-US" sz="2400" dirty="0" err="1">
                <a:solidFill>
                  <a:srgbClr val="70AD47">
                    <a:lumMod val="50000"/>
                  </a:srgbClr>
                </a:solidFill>
                <a:latin typeface="Times New Roman" panose="02020603050405020304" pitchFamily="18" charset="0"/>
                <a:cs typeface="Times New Roman" panose="02020603050405020304" pitchFamily="18" charset="0"/>
              </a:rPr>
              <a:t>thành</a:t>
            </a:r>
            <a:r>
              <a:rPr lang="en-US" sz="2400" dirty="0">
                <a:solidFill>
                  <a:srgbClr val="70AD47">
                    <a:lumMod val="50000"/>
                  </a:srgbClr>
                </a:solidFill>
                <a:latin typeface="Times New Roman" panose="02020603050405020304" pitchFamily="18" charset="0"/>
                <a:cs typeface="Times New Roman" panose="02020603050405020304" pitchFamily="18" charset="0"/>
              </a:rPr>
              <a:t> </a:t>
            </a:r>
            <a:r>
              <a:rPr lang="en-US" sz="2400" dirty="0" err="1">
                <a:solidFill>
                  <a:srgbClr val="70AD47">
                    <a:lumMod val="50000"/>
                  </a:srgbClr>
                </a:solidFill>
                <a:latin typeface="Times New Roman" panose="02020603050405020304" pitchFamily="18" charset="0"/>
                <a:cs typeface="Times New Roman" panose="02020603050405020304" pitchFamily="18" charset="0"/>
              </a:rPr>
              <a:t>nhóm</a:t>
            </a:r>
            <a:r>
              <a:rPr lang="en-US" sz="2400" dirty="0">
                <a:solidFill>
                  <a:srgbClr val="70AD47">
                    <a:lumMod val="50000"/>
                  </a:srgbClr>
                </a:solidFill>
                <a:latin typeface="Times New Roman" panose="02020603050405020304" pitchFamily="18" charset="0"/>
                <a:cs typeface="Times New Roman" panose="02020603050405020304" pitchFamily="18" charset="0"/>
              </a:rPr>
              <a:t> </a:t>
            </a:r>
            <a:r>
              <a:rPr lang="en-US" sz="2400" dirty="0" err="1">
                <a:solidFill>
                  <a:srgbClr val="70AD47">
                    <a:lumMod val="50000"/>
                  </a:srgbClr>
                </a:solidFill>
                <a:latin typeface="Times New Roman" panose="02020603050405020304" pitchFamily="18" charset="0"/>
                <a:cs typeface="Times New Roman" panose="02020603050405020304" pitchFamily="18" charset="0"/>
              </a:rPr>
              <a:t>mới</a:t>
            </a:r>
            <a:r>
              <a:rPr lang="en-US" sz="2400" dirty="0">
                <a:solidFill>
                  <a:srgbClr val="70AD47">
                    <a:lumMod val="50000"/>
                  </a:srgbClr>
                </a:solidFill>
                <a:latin typeface="Times New Roman" panose="02020603050405020304" pitchFamily="18" charset="0"/>
                <a:cs typeface="Times New Roman" panose="02020603050405020304" pitchFamily="18" charset="0"/>
              </a:rPr>
              <a:t>. </a:t>
            </a:r>
            <a:r>
              <a:rPr lang="en-US" sz="2400" dirty="0" err="1">
                <a:solidFill>
                  <a:srgbClr val="70AD47">
                    <a:lumMod val="50000"/>
                  </a:srgbClr>
                </a:solidFill>
                <a:latin typeface="Times New Roman" panose="02020603050405020304" pitchFamily="18" charset="0"/>
                <a:cs typeface="Times New Roman" panose="02020603050405020304" pitchFamily="18" charset="0"/>
              </a:rPr>
              <a:t>Các</a:t>
            </a:r>
            <a:r>
              <a:rPr lang="en-US" sz="2400" dirty="0">
                <a:solidFill>
                  <a:srgbClr val="70AD47">
                    <a:lumMod val="50000"/>
                  </a:srgbClr>
                </a:solidFill>
                <a:latin typeface="Times New Roman" panose="02020603050405020304" pitchFamily="18" charset="0"/>
                <a:cs typeface="Times New Roman" panose="02020603050405020304" pitchFamily="18" charset="0"/>
              </a:rPr>
              <a:t> </a:t>
            </a:r>
            <a:r>
              <a:rPr lang="en-US" sz="2400" dirty="0" err="1">
                <a:solidFill>
                  <a:srgbClr val="70AD47">
                    <a:lumMod val="50000"/>
                  </a:srgbClr>
                </a:solidFill>
                <a:latin typeface="Times New Roman" panose="02020603050405020304" pitchFamily="18" charset="0"/>
                <a:cs typeface="Times New Roman" panose="02020603050405020304" pitchFamily="18" charset="0"/>
              </a:rPr>
              <a:t>thành</a:t>
            </a:r>
            <a:r>
              <a:rPr lang="en-US" sz="2400" dirty="0">
                <a:solidFill>
                  <a:srgbClr val="70AD47">
                    <a:lumMod val="50000"/>
                  </a:srgbClr>
                </a:solidFill>
                <a:latin typeface="Times New Roman" panose="02020603050405020304" pitchFamily="18" charset="0"/>
                <a:cs typeface="Times New Roman" panose="02020603050405020304" pitchFamily="18" charset="0"/>
              </a:rPr>
              <a:t> </a:t>
            </a:r>
            <a:r>
              <a:rPr lang="en-US" sz="2400" dirty="0" err="1">
                <a:solidFill>
                  <a:srgbClr val="70AD47">
                    <a:lumMod val="50000"/>
                  </a:srgbClr>
                </a:solidFill>
                <a:latin typeface="Times New Roman" panose="02020603050405020304" pitchFamily="18" charset="0"/>
                <a:cs typeface="Times New Roman" panose="02020603050405020304" pitchFamily="18" charset="0"/>
              </a:rPr>
              <a:t>viên</a:t>
            </a:r>
            <a:r>
              <a:rPr lang="en-US" sz="2400" dirty="0">
                <a:solidFill>
                  <a:srgbClr val="70AD47">
                    <a:lumMod val="50000"/>
                  </a:srgbClr>
                </a:solidFill>
                <a:latin typeface="Times New Roman" panose="02020603050405020304" pitchFamily="18" charset="0"/>
                <a:cs typeface="Times New Roman" panose="02020603050405020304" pitchFamily="18" charset="0"/>
              </a:rPr>
              <a:t> </a:t>
            </a:r>
            <a:r>
              <a:rPr lang="en-US" sz="2400" dirty="0" err="1">
                <a:solidFill>
                  <a:srgbClr val="70AD47">
                    <a:lumMod val="50000"/>
                  </a:srgbClr>
                </a:solidFill>
                <a:latin typeface="Times New Roman" panose="02020603050405020304" pitchFamily="18" charset="0"/>
                <a:cs typeface="Times New Roman" panose="02020603050405020304" pitchFamily="18" charset="0"/>
              </a:rPr>
              <a:t>trong</a:t>
            </a:r>
            <a:r>
              <a:rPr lang="en-US" sz="2400" dirty="0">
                <a:solidFill>
                  <a:srgbClr val="70AD47">
                    <a:lumMod val="50000"/>
                  </a:srgbClr>
                </a:solidFill>
                <a:latin typeface="Times New Roman" panose="02020603050405020304" pitchFamily="18" charset="0"/>
                <a:cs typeface="Times New Roman" panose="02020603050405020304" pitchFamily="18" charset="0"/>
              </a:rPr>
              <a:t> </a:t>
            </a:r>
            <a:r>
              <a:rPr lang="en-US" sz="2400" dirty="0" err="1">
                <a:solidFill>
                  <a:srgbClr val="70AD47">
                    <a:lumMod val="50000"/>
                  </a:srgbClr>
                </a:solidFill>
                <a:latin typeface="Times New Roman" panose="02020603050405020304" pitchFamily="18" charset="0"/>
                <a:cs typeface="Times New Roman" panose="02020603050405020304" pitchFamily="18" charset="0"/>
              </a:rPr>
              <a:t>nhóm</a:t>
            </a:r>
            <a:r>
              <a:rPr lang="en-US" sz="2400" dirty="0">
                <a:solidFill>
                  <a:srgbClr val="70AD47">
                    <a:lumMod val="50000"/>
                  </a:srgbClr>
                </a:solidFill>
                <a:latin typeface="Times New Roman" panose="02020603050405020304" pitchFamily="18" charset="0"/>
                <a:cs typeface="Times New Roman" panose="02020603050405020304" pitchFamily="18" charset="0"/>
              </a:rPr>
              <a:t> chia </a:t>
            </a:r>
            <a:r>
              <a:rPr lang="en-US" sz="2400" dirty="0" err="1">
                <a:solidFill>
                  <a:srgbClr val="70AD47">
                    <a:lumMod val="50000"/>
                  </a:srgbClr>
                </a:solidFill>
                <a:latin typeface="Times New Roman" panose="02020603050405020304" pitchFamily="18" charset="0"/>
                <a:cs typeface="Times New Roman" panose="02020603050405020304" pitchFamily="18" charset="0"/>
              </a:rPr>
              <a:t>sẻ</a:t>
            </a:r>
            <a:r>
              <a:rPr lang="en-US" sz="2400" dirty="0">
                <a:solidFill>
                  <a:srgbClr val="70AD47">
                    <a:lumMod val="50000"/>
                  </a:srgbClr>
                </a:solidFill>
                <a:latin typeface="Times New Roman" panose="02020603050405020304" pitchFamily="18" charset="0"/>
                <a:cs typeface="Times New Roman" panose="02020603050405020304" pitchFamily="18" charset="0"/>
              </a:rPr>
              <a:t> </a:t>
            </a:r>
            <a:r>
              <a:rPr lang="en-US" sz="2400" dirty="0" err="1">
                <a:solidFill>
                  <a:srgbClr val="70AD47">
                    <a:lumMod val="50000"/>
                  </a:srgbClr>
                </a:solidFill>
                <a:latin typeface="Times New Roman" panose="02020603050405020304" pitchFamily="18" charset="0"/>
                <a:cs typeface="Times New Roman" panose="02020603050405020304" pitchFamily="18" charset="0"/>
              </a:rPr>
              <a:t>kiến</a:t>
            </a:r>
            <a:r>
              <a:rPr lang="en-US" sz="2400" dirty="0">
                <a:solidFill>
                  <a:srgbClr val="70AD47">
                    <a:lumMod val="50000"/>
                  </a:srgbClr>
                </a:solidFill>
                <a:latin typeface="Times New Roman" panose="02020603050405020304" pitchFamily="18" charset="0"/>
                <a:cs typeface="Times New Roman" panose="02020603050405020304" pitchFamily="18" charset="0"/>
              </a:rPr>
              <a:t> </a:t>
            </a:r>
            <a:r>
              <a:rPr lang="en-US" sz="2400" dirty="0" err="1">
                <a:solidFill>
                  <a:srgbClr val="70AD47">
                    <a:lumMod val="50000"/>
                  </a:srgbClr>
                </a:solidFill>
                <a:latin typeface="Times New Roman" panose="02020603050405020304" pitchFamily="18" charset="0"/>
                <a:cs typeface="Times New Roman" panose="02020603050405020304" pitchFamily="18" charset="0"/>
              </a:rPr>
              <a:t>thức</a:t>
            </a:r>
            <a:r>
              <a:rPr lang="en-US" sz="2400" dirty="0">
                <a:solidFill>
                  <a:srgbClr val="70AD47">
                    <a:lumMod val="50000"/>
                  </a:srgbClr>
                </a:solidFill>
                <a:latin typeface="Times New Roman" panose="02020603050405020304" pitchFamily="18" charset="0"/>
                <a:cs typeface="Times New Roman" panose="02020603050405020304" pitchFamily="18" charset="0"/>
              </a:rPr>
              <a:t> </a:t>
            </a:r>
            <a:r>
              <a:rPr lang="en-US" sz="2400" dirty="0" err="1">
                <a:solidFill>
                  <a:srgbClr val="70AD47">
                    <a:lumMod val="50000"/>
                  </a:srgbClr>
                </a:solidFill>
                <a:latin typeface="Times New Roman" panose="02020603050405020304" pitchFamily="18" charset="0"/>
                <a:cs typeface="Times New Roman" panose="02020603050405020304" pitchFamily="18" charset="0"/>
              </a:rPr>
              <a:t>đã</a:t>
            </a:r>
            <a:r>
              <a:rPr lang="en-US" sz="2400" dirty="0">
                <a:solidFill>
                  <a:srgbClr val="70AD47">
                    <a:lumMod val="50000"/>
                  </a:srgbClr>
                </a:solidFill>
                <a:latin typeface="Times New Roman" panose="02020603050405020304" pitchFamily="18" charset="0"/>
                <a:cs typeface="Times New Roman" panose="02020603050405020304" pitchFamily="18" charset="0"/>
              </a:rPr>
              <a:t> </a:t>
            </a:r>
            <a:r>
              <a:rPr lang="en-US" sz="2400" dirty="0" err="1">
                <a:solidFill>
                  <a:srgbClr val="70AD47">
                    <a:lumMod val="50000"/>
                  </a:srgbClr>
                </a:solidFill>
                <a:latin typeface="Times New Roman" panose="02020603050405020304" pitchFamily="18" charset="0"/>
                <a:cs typeface="Times New Roman" panose="02020603050405020304" pitchFamily="18" charset="0"/>
              </a:rPr>
              <a:t>thảo</a:t>
            </a:r>
            <a:r>
              <a:rPr lang="en-US" sz="2400" dirty="0">
                <a:solidFill>
                  <a:srgbClr val="70AD47">
                    <a:lumMod val="50000"/>
                  </a:srgbClr>
                </a:solidFill>
                <a:latin typeface="Times New Roman" panose="02020603050405020304" pitchFamily="18" charset="0"/>
                <a:cs typeface="Times New Roman" panose="02020603050405020304" pitchFamily="18" charset="0"/>
              </a:rPr>
              <a:t> </a:t>
            </a:r>
            <a:r>
              <a:rPr lang="en-US" sz="2400" dirty="0" err="1">
                <a:solidFill>
                  <a:srgbClr val="70AD47">
                    <a:lumMod val="50000"/>
                  </a:srgbClr>
                </a:solidFill>
                <a:latin typeface="Times New Roman" panose="02020603050405020304" pitchFamily="18" charset="0"/>
                <a:cs typeface="Times New Roman" panose="02020603050405020304" pitchFamily="18" charset="0"/>
              </a:rPr>
              <a:t>luận</a:t>
            </a:r>
            <a:r>
              <a:rPr lang="en-US" sz="2400" dirty="0">
                <a:solidFill>
                  <a:srgbClr val="70AD47">
                    <a:lumMod val="50000"/>
                  </a:srgbClr>
                </a:solidFill>
                <a:latin typeface="Times New Roman" panose="02020603050405020304" pitchFamily="18" charset="0"/>
                <a:cs typeface="Times New Roman" panose="02020603050405020304" pitchFamily="18" charset="0"/>
              </a:rPr>
              <a:t> </a:t>
            </a:r>
            <a:r>
              <a:rPr lang="en-US" sz="2400" dirty="0" err="1">
                <a:solidFill>
                  <a:srgbClr val="70AD47">
                    <a:lumMod val="50000"/>
                  </a:srgbClr>
                </a:solidFill>
                <a:latin typeface="Times New Roman" panose="02020603050405020304" pitchFamily="18" charset="0"/>
                <a:cs typeface="Times New Roman" panose="02020603050405020304" pitchFamily="18" charset="0"/>
              </a:rPr>
              <a:t>trong</a:t>
            </a:r>
            <a:r>
              <a:rPr lang="en-US" sz="2400" dirty="0">
                <a:solidFill>
                  <a:srgbClr val="70AD47">
                    <a:lumMod val="50000"/>
                  </a:srgbClr>
                </a:solidFill>
                <a:latin typeface="Times New Roman" panose="02020603050405020304" pitchFamily="18" charset="0"/>
                <a:cs typeface="Times New Roman" panose="02020603050405020304" pitchFamily="18" charset="0"/>
              </a:rPr>
              <a:t> </a:t>
            </a:r>
            <a:r>
              <a:rPr lang="en-US" sz="2400" dirty="0" err="1">
                <a:solidFill>
                  <a:srgbClr val="70AD47">
                    <a:lumMod val="50000"/>
                  </a:srgbClr>
                </a:solidFill>
                <a:latin typeface="Times New Roman" panose="02020603050405020304" pitchFamily="18" charset="0"/>
                <a:cs typeface="Times New Roman" panose="02020603050405020304" pitchFamily="18" charset="0"/>
              </a:rPr>
              <a:t>nhóm</a:t>
            </a:r>
            <a:r>
              <a:rPr lang="en-US" sz="2400" dirty="0">
                <a:solidFill>
                  <a:srgbClr val="70AD47">
                    <a:lumMod val="50000"/>
                  </a:srgbClr>
                </a:solidFill>
                <a:latin typeface="Times New Roman" panose="02020603050405020304" pitchFamily="18" charset="0"/>
                <a:cs typeface="Times New Roman" panose="02020603050405020304" pitchFamily="18" charset="0"/>
              </a:rPr>
              <a:t> </a:t>
            </a:r>
            <a:r>
              <a:rPr lang="en-US" sz="2400" dirty="0" err="1">
                <a:solidFill>
                  <a:srgbClr val="70AD47">
                    <a:lumMod val="50000"/>
                  </a:srgbClr>
                </a:solidFill>
                <a:latin typeface="Times New Roman" panose="02020603050405020304" pitchFamily="18" charset="0"/>
                <a:cs typeface="Times New Roman" panose="02020603050405020304" pitchFamily="18" charset="0"/>
              </a:rPr>
              <a:t>chuyên</a:t>
            </a:r>
            <a:r>
              <a:rPr lang="en-US" sz="2400" dirty="0">
                <a:solidFill>
                  <a:srgbClr val="70AD47">
                    <a:lumMod val="50000"/>
                  </a:srgbClr>
                </a:solidFill>
                <a:latin typeface="Times New Roman" panose="02020603050405020304" pitchFamily="18" charset="0"/>
                <a:cs typeface="Times New Roman" panose="02020603050405020304" pitchFamily="18" charset="0"/>
              </a:rPr>
              <a:t> </a:t>
            </a:r>
            <a:r>
              <a:rPr lang="en-US" sz="2400" dirty="0" err="1">
                <a:solidFill>
                  <a:srgbClr val="70AD47">
                    <a:lumMod val="50000"/>
                  </a:srgbClr>
                </a:solidFill>
                <a:latin typeface="Times New Roman" panose="02020603050405020304" pitchFamily="18" charset="0"/>
                <a:cs typeface="Times New Roman" panose="02020603050405020304" pitchFamily="18" charset="0"/>
              </a:rPr>
              <a:t>sâu</a:t>
            </a:r>
            <a:r>
              <a:rPr lang="en-US" sz="2400" dirty="0">
                <a:solidFill>
                  <a:srgbClr val="70AD47">
                    <a:lumMod val="50000"/>
                  </a:srgbClr>
                </a:solidFill>
                <a:latin typeface="Times New Roman" panose="02020603050405020304" pitchFamily="18" charset="0"/>
                <a:cs typeface="Times New Roman" panose="02020603050405020304" pitchFamily="18" charset="0"/>
              </a:rPr>
              <a:t> </a:t>
            </a:r>
            <a:r>
              <a:rPr lang="en-US" sz="2400" dirty="0" err="1">
                <a:solidFill>
                  <a:srgbClr val="70AD47">
                    <a:lumMod val="50000"/>
                  </a:srgbClr>
                </a:solidFill>
                <a:latin typeface="Times New Roman" panose="02020603050405020304" pitchFamily="18" charset="0"/>
                <a:cs typeface="Times New Roman" panose="02020603050405020304" pitchFamily="18" charset="0"/>
              </a:rPr>
              <a:t>cho</a:t>
            </a:r>
            <a:r>
              <a:rPr lang="en-US" sz="2400" dirty="0">
                <a:solidFill>
                  <a:srgbClr val="70AD47">
                    <a:lumMod val="50000"/>
                  </a:srgbClr>
                </a:solidFill>
                <a:latin typeface="Times New Roman" panose="02020603050405020304" pitchFamily="18" charset="0"/>
                <a:cs typeface="Times New Roman" panose="02020603050405020304" pitchFamily="18" charset="0"/>
              </a:rPr>
              <a:t> </a:t>
            </a:r>
            <a:r>
              <a:rPr lang="en-US" sz="2400" dirty="0" err="1">
                <a:solidFill>
                  <a:srgbClr val="70AD47">
                    <a:lumMod val="50000"/>
                  </a:srgbClr>
                </a:solidFill>
                <a:latin typeface="Times New Roman" panose="02020603050405020304" pitchFamily="18" charset="0"/>
                <a:cs typeface="Times New Roman" panose="02020603050405020304" pitchFamily="18" charset="0"/>
              </a:rPr>
              <a:t>các</a:t>
            </a:r>
            <a:r>
              <a:rPr lang="en-US" sz="2400" dirty="0">
                <a:solidFill>
                  <a:srgbClr val="70AD47">
                    <a:lumMod val="50000"/>
                  </a:srgbClr>
                </a:solidFill>
                <a:latin typeface="Times New Roman" panose="02020603050405020304" pitchFamily="18" charset="0"/>
                <a:cs typeface="Times New Roman" panose="02020603050405020304" pitchFamily="18" charset="0"/>
              </a:rPr>
              <a:t> </a:t>
            </a:r>
            <a:r>
              <a:rPr lang="en-US" sz="2400" dirty="0" err="1">
                <a:solidFill>
                  <a:srgbClr val="70AD47">
                    <a:lumMod val="50000"/>
                  </a:srgbClr>
                </a:solidFill>
                <a:latin typeface="Times New Roman" panose="02020603050405020304" pitchFamily="18" charset="0"/>
                <a:cs typeface="Times New Roman" panose="02020603050405020304" pitchFamily="18" charset="0"/>
              </a:rPr>
              <a:t>thành</a:t>
            </a:r>
            <a:r>
              <a:rPr lang="en-US" sz="2400" dirty="0">
                <a:solidFill>
                  <a:srgbClr val="70AD47">
                    <a:lumMod val="50000"/>
                  </a:srgbClr>
                </a:solidFill>
                <a:latin typeface="Times New Roman" panose="02020603050405020304" pitchFamily="18" charset="0"/>
                <a:cs typeface="Times New Roman" panose="02020603050405020304" pitchFamily="18" charset="0"/>
              </a:rPr>
              <a:t> </a:t>
            </a:r>
            <a:r>
              <a:rPr lang="en-US" sz="2400" dirty="0" err="1">
                <a:solidFill>
                  <a:srgbClr val="70AD47">
                    <a:lumMod val="50000"/>
                  </a:srgbClr>
                </a:solidFill>
                <a:latin typeface="Times New Roman" panose="02020603050405020304" pitchFamily="18" charset="0"/>
                <a:cs typeface="Times New Roman" panose="02020603050405020304" pitchFamily="18" charset="0"/>
              </a:rPr>
              <a:t>viên</a:t>
            </a:r>
            <a:r>
              <a:rPr lang="en-US" sz="2400" dirty="0">
                <a:solidFill>
                  <a:srgbClr val="70AD47">
                    <a:lumMod val="50000"/>
                  </a:srgbClr>
                </a:solidFill>
                <a:latin typeface="Times New Roman" panose="02020603050405020304" pitchFamily="18" charset="0"/>
                <a:cs typeface="Times New Roman" panose="02020603050405020304" pitchFamily="18" charset="0"/>
              </a:rPr>
              <a:t> </a:t>
            </a:r>
            <a:r>
              <a:rPr lang="en-US" sz="2400" dirty="0" err="1">
                <a:solidFill>
                  <a:srgbClr val="70AD47">
                    <a:lumMod val="50000"/>
                  </a:srgbClr>
                </a:solidFill>
                <a:latin typeface="Times New Roman" panose="02020603050405020304" pitchFamily="18" charset="0"/>
                <a:cs typeface="Times New Roman" panose="02020603050405020304" pitchFamily="18" charset="0"/>
              </a:rPr>
              <a:t>còn</a:t>
            </a:r>
            <a:r>
              <a:rPr lang="en-US" sz="2400" dirty="0">
                <a:solidFill>
                  <a:srgbClr val="70AD47">
                    <a:lumMod val="50000"/>
                  </a:srgbClr>
                </a:solidFill>
                <a:latin typeface="Times New Roman" panose="02020603050405020304" pitchFamily="18" charset="0"/>
                <a:cs typeface="Times New Roman" panose="02020603050405020304" pitchFamily="18" charset="0"/>
              </a:rPr>
              <a:t> </a:t>
            </a:r>
            <a:r>
              <a:rPr lang="en-US" sz="2400" dirty="0" err="1">
                <a:solidFill>
                  <a:srgbClr val="70AD47">
                    <a:lumMod val="50000"/>
                  </a:srgbClr>
                </a:solidFill>
                <a:latin typeface="Times New Roman" panose="02020603050405020304" pitchFamily="18" charset="0"/>
                <a:cs typeface="Times New Roman" panose="02020603050405020304" pitchFamily="18" charset="0"/>
              </a:rPr>
              <a:t>lại</a:t>
            </a:r>
            <a:r>
              <a:rPr lang="en-US" sz="2400" dirty="0">
                <a:solidFill>
                  <a:srgbClr val="70AD47">
                    <a:lumMod val="50000"/>
                  </a:srgbClr>
                </a:solidFill>
                <a:latin typeface="Times New Roman" panose="02020603050405020304" pitchFamily="18" charset="0"/>
                <a:cs typeface="Times New Roman" panose="02020603050405020304" pitchFamily="18" charset="0"/>
              </a:rPr>
              <a:t> </a:t>
            </a:r>
            <a:r>
              <a:rPr lang="en-US" sz="2400" dirty="0" err="1">
                <a:solidFill>
                  <a:srgbClr val="70AD47">
                    <a:lumMod val="50000"/>
                  </a:srgbClr>
                </a:solidFill>
                <a:latin typeface="Times New Roman" panose="02020603050405020304" pitchFamily="18" charset="0"/>
                <a:cs typeface="Times New Roman" panose="02020603050405020304" pitchFamily="18" charset="0"/>
              </a:rPr>
              <a:t>trong</a:t>
            </a:r>
            <a:r>
              <a:rPr lang="en-US" sz="2400" dirty="0">
                <a:solidFill>
                  <a:srgbClr val="70AD47">
                    <a:lumMod val="50000"/>
                  </a:srgbClr>
                </a:solidFill>
                <a:latin typeface="Times New Roman" panose="02020603050405020304" pitchFamily="18" charset="0"/>
                <a:cs typeface="Times New Roman" panose="02020603050405020304" pitchFamily="18" charset="0"/>
              </a:rPr>
              <a:t> </a:t>
            </a:r>
            <a:r>
              <a:rPr lang="en-US" sz="2400" dirty="0" err="1">
                <a:solidFill>
                  <a:srgbClr val="70AD47">
                    <a:lumMod val="50000"/>
                  </a:srgbClr>
                </a:solidFill>
                <a:latin typeface="Times New Roman" panose="02020603050405020304" pitchFamily="18" charset="0"/>
                <a:cs typeface="Times New Roman" panose="02020603050405020304" pitchFamily="18" charset="0"/>
              </a:rPr>
              <a:t>nhóm</a:t>
            </a:r>
            <a:r>
              <a:rPr lang="en-US" sz="2400" dirty="0">
                <a:solidFill>
                  <a:srgbClr val="70AD47">
                    <a:lumMod val="50000"/>
                  </a:srgbClr>
                </a:solidFill>
                <a:latin typeface="Times New Roman" panose="02020603050405020304" pitchFamily="18" charset="0"/>
                <a:cs typeface="Times New Roman" panose="02020603050405020304" pitchFamily="18" charset="0"/>
              </a:rPr>
              <a:t>.</a:t>
            </a:r>
          </a:p>
        </p:txBody>
      </p:sp>
      <p:pic>
        <p:nvPicPr>
          <p:cNvPr id="6" name="Picture 2" descr="Vừa nhắm mắ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27" y="4735480"/>
            <a:ext cx="2276476" cy="2205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934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260648"/>
            <a:ext cx="5904656" cy="523220"/>
          </a:xfrm>
          <a:prstGeom prst="rect">
            <a:avLst/>
          </a:prstGeom>
          <a:noFill/>
        </p:spPr>
        <p:txBody>
          <a:bodyPr wrap="square" rtlCol="0">
            <a:spAutoFit/>
          </a:bodyPr>
          <a:lstStyle/>
          <a:p>
            <a:r>
              <a:rPr lang="vi-VN" sz="2800" b="1" dirty="0">
                <a:latin typeface="Times New Roman" panose="02020603050405020304" pitchFamily="18" charset="0"/>
                <a:cs typeface="Times New Roman" panose="02020603050405020304" pitchFamily="18" charset="0"/>
              </a:rPr>
              <a:t>II. ĐỌC &amp; TÌM </a:t>
            </a:r>
            <a:r>
              <a:rPr lang="vi-VN" sz="2800" b="1" dirty="0" smtClean="0">
                <a:latin typeface="Times New Roman" panose="02020603050405020304" pitchFamily="18" charset="0"/>
                <a:cs typeface="Times New Roman" panose="02020603050405020304" pitchFamily="18" charset="0"/>
              </a:rPr>
              <a:t>HIỂU </a:t>
            </a:r>
            <a:r>
              <a:rPr lang="vi-VN" sz="2800" b="1" dirty="0">
                <a:latin typeface="Times New Roman" panose="02020603050405020304" pitchFamily="18" charset="0"/>
                <a:cs typeface="Times New Roman" panose="02020603050405020304" pitchFamily="18" charset="0"/>
              </a:rPr>
              <a:t>VB </a:t>
            </a:r>
            <a:endParaRPr lang="en-US" sz="28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617241" y="783868"/>
            <a:ext cx="5544616" cy="523220"/>
          </a:xfrm>
          <a:prstGeom prst="rect">
            <a:avLst/>
          </a:prstGeom>
          <a:noFill/>
        </p:spPr>
        <p:txBody>
          <a:bodyPr wrap="square" rtlCol="0">
            <a:spAutoFit/>
          </a:bodyPr>
          <a:lstStyle/>
          <a:p>
            <a:r>
              <a:rPr lang="vi-VN" sz="2800" b="1" dirty="0">
                <a:latin typeface="Times New Roman"/>
                <a:ea typeface="Times New Roman"/>
              </a:rPr>
              <a:t>1. </a:t>
            </a:r>
            <a:r>
              <a:rPr lang="en-US" sz="2800" b="1" dirty="0" err="1">
                <a:latin typeface="Times New Roman"/>
                <a:ea typeface="Times New Roman"/>
              </a:rPr>
              <a:t>Nhân</a:t>
            </a:r>
            <a:r>
              <a:rPr lang="en-US" sz="2800" b="1" dirty="0">
                <a:latin typeface="Times New Roman"/>
                <a:ea typeface="Times New Roman"/>
              </a:rPr>
              <a:t> </a:t>
            </a:r>
            <a:r>
              <a:rPr lang="en-US" sz="2800" b="1" dirty="0" err="1">
                <a:latin typeface="Times New Roman"/>
                <a:ea typeface="Times New Roman"/>
              </a:rPr>
              <a:t>vật</a:t>
            </a:r>
            <a:r>
              <a:rPr lang="en-US" sz="2800" b="1" dirty="0">
                <a:latin typeface="Times New Roman"/>
                <a:ea typeface="Times New Roman"/>
              </a:rPr>
              <a:t> “</a:t>
            </a:r>
            <a:r>
              <a:rPr lang="en-US" sz="2800" b="1" dirty="0" err="1">
                <a:latin typeface="Times New Roman"/>
                <a:ea typeface="Times New Roman"/>
              </a:rPr>
              <a:t>tôi</a:t>
            </a:r>
            <a:r>
              <a:rPr lang="en-US" sz="2800" b="1" dirty="0">
                <a:latin typeface="Times New Roman"/>
                <a:ea typeface="Times New Roman"/>
              </a:rPr>
              <a:t>”</a:t>
            </a:r>
            <a:endParaRPr lang="en-US" sz="2800" dirty="0"/>
          </a:p>
        </p:txBody>
      </p:sp>
      <p:sp>
        <p:nvSpPr>
          <p:cNvPr id="4" name="TextBox 3"/>
          <p:cNvSpPr txBox="1"/>
          <p:nvPr/>
        </p:nvSpPr>
        <p:spPr>
          <a:xfrm>
            <a:off x="971600" y="1307088"/>
            <a:ext cx="6408712" cy="738664"/>
          </a:xfrm>
          <a:prstGeom prst="rect">
            <a:avLst/>
          </a:prstGeom>
          <a:noFill/>
        </p:spPr>
        <p:txBody>
          <a:bodyPr wrap="square" rtlCol="0">
            <a:spAutoFit/>
          </a:bodyPr>
          <a:lstStyle/>
          <a:p>
            <a:pPr>
              <a:lnSpc>
                <a:spcPct val="150000"/>
              </a:lnSpc>
              <a:spcAft>
                <a:spcPts val="0"/>
              </a:spcAft>
            </a:pPr>
            <a:r>
              <a:rPr lang="en-US"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ea typeface="Times New Roman"/>
                <a:cs typeface="Times New Roman" panose="02020603050405020304" pitchFamily="18" charset="0"/>
              </a:rPr>
              <a:t>a. </a:t>
            </a:r>
            <a:r>
              <a:rPr lang="en-US" sz="2800" b="1" dirty="0" err="1">
                <a:latin typeface="Times New Roman" panose="02020603050405020304" pitchFamily="18" charset="0"/>
                <a:ea typeface="Times New Roman"/>
                <a:cs typeface="Times New Roman" panose="02020603050405020304" pitchFamily="18" charset="0"/>
              </a:rPr>
              <a:t>Những</a:t>
            </a:r>
            <a:r>
              <a:rPr lang="en-US" sz="2800" b="1" dirty="0">
                <a:latin typeface="Times New Roman" panose="02020603050405020304" pitchFamily="18" charset="0"/>
                <a:ea typeface="Times New Roman"/>
                <a:cs typeface="Times New Roman" panose="02020603050405020304" pitchFamily="18" charset="0"/>
              </a:rPr>
              <a:t> </a:t>
            </a:r>
            <a:r>
              <a:rPr lang="en-US" sz="2800" b="1" dirty="0" err="1">
                <a:latin typeface="Times New Roman" panose="02020603050405020304" pitchFamily="18" charset="0"/>
                <a:ea typeface="Times New Roman"/>
                <a:cs typeface="Times New Roman" panose="02020603050405020304" pitchFamily="18" charset="0"/>
              </a:rPr>
              <a:t>khả</a:t>
            </a:r>
            <a:r>
              <a:rPr lang="en-US" sz="2800" b="1" dirty="0">
                <a:latin typeface="Times New Roman" panose="02020603050405020304" pitchFamily="18" charset="0"/>
                <a:ea typeface="Times New Roman"/>
                <a:cs typeface="Times New Roman" panose="02020603050405020304" pitchFamily="18" charset="0"/>
              </a:rPr>
              <a:t> </a:t>
            </a:r>
            <a:r>
              <a:rPr lang="en-US" sz="2800" b="1" dirty="0" err="1">
                <a:latin typeface="Times New Roman" panose="02020603050405020304" pitchFamily="18" charset="0"/>
                <a:ea typeface="Times New Roman"/>
                <a:cs typeface="Times New Roman" panose="02020603050405020304" pitchFamily="18" charset="0"/>
              </a:rPr>
              <a:t>năng</a:t>
            </a:r>
            <a:r>
              <a:rPr lang="en-US" sz="2800" b="1" dirty="0">
                <a:latin typeface="Times New Roman" panose="02020603050405020304" pitchFamily="18" charset="0"/>
                <a:ea typeface="Times New Roman"/>
                <a:cs typeface="Times New Roman" panose="02020603050405020304" pitchFamily="18" charset="0"/>
              </a:rPr>
              <a:t> </a:t>
            </a:r>
            <a:r>
              <a:rPr lang="en-US" sz="2800" b="1" dirty="0" err="1">
                <a:latin typeface="Times New Roman" panose="02020603050405020304" pitchFamily="18" charset="0"/>
                <a:ea typeface="Times New Roman"/>
                <a:cs typeface="Times New Roman" panose="02020603050405020304" pitchFamily="18" charset="0"/>
              </a:rPr>
              <a:t>đặc</a:t>
            </a:r>
            <a:r>
              <a:rPr lang="en-US" sz="2800" b="1" dirty="0">
                <a:latin typeface="Times New Roman" panose="02020603050405020304" pitchFamily="18" charset="0"/>
                <a:ea typeface="Times New Roman"/>
                <a:cs typeface="Times New Roman" panose="02020603050405020304" pitchFamily="18" charset="0"/>
              </a:rPr>
              <a:t> </a:t>
            </a:r>
            <a:r>
              <a:rPr lang="en-US" sz="2800" b="1" dirty="0" err="1">
                <a:latin typeface="Times New Roman" panose="02020603050405020304" pitchFamily="18" charset="0"/>
                <a:ea typeface="Times New Roman"/>
                <a:cs typeface="Times New Roman" panose="02020603050405020304" pitchFamily="18" charset="0"/>
              </a:rPr>
              <a:t>biệt</a:t>
            </a:r>
            <a:r>
              <a:rPr lang="en-US" sz="2800" b="1" dirty="0">
                <a:latin typeface="Times New Roman" panose="02020603050405020304" pitchFamily="18" charset="0"/>
                <a:ea typeface="Times New Roman"/>
                <a:cs typeface="Times New Roman" panose="02020603050405020304" pitchFamily="18" charset="0"/>
              </a:rPr>
              <a:t> </a:t>
            </a:r>
            <a:r>
              <a:rPr lang="en-US" sz="2800" b="1" dirty="0" err="1">
                <a:latin typeface="Times New Roman" panose="02020603050405020304" pitchFamily="18" charset="0"/>
                <a:ea typeface="Times New Roman"/>
                <a:cs typeface="Times New Roman" panose="02020603050405020304" pitchFamily="18" charset="0"/>
              </a:rPr>
              <a:t>của</a:t>
            </a:r>
            <a:r>
              <a:rPr lang="en-US" sz="2800" b="1" dirty="0">
                <a:latin typeface="Times New Roman" panose="02020603050405020304" pitchFamily="18" charset="0"/>
                <a:ea typeface="Times New Roman"/>
                <a:cs typeface="Times New Roman" panose="02020603050405020304" pitchFamily="18" charset="0"/>
              </a:rPr>
              <a:t> “</a:t>
            </a:r>
            <a:r>
              <a:rPr lang="en-US" sz="2800" b="1" dirty="0" err="1">
                <a:latin typeface="Times New Roman" panose="02020603050405020304" pitchFamily="18" charset="0"/>
                <a:ea typeface="Times New Roman"/>
                <a:cs typeface="Times New Roman" panose="02020603050405020304" pitchFamily="18" charset="0"/>
              </a:rPr>
              <a:t>tôi</a:t>
            </a:r>
            <a:r>
              <a:rPr lang="en-US" sz="2800" b="1" dirty="0">
                <a:latin typeface="Times New Roman" panose="02020603050405020304" pitchFamily="18" charset="0"/>
                <a:ea typeface="Times New Roman"/>
                <a:cs typeface="Times New Roman" panose="02020603050405020304" pitchFamily="18" charset="0"/>
              </a:rPr>
              <a:t>”</a:t>
            </a:r>
            <a:endParaRPr lang="en-US" sz="2800" dirty="0">
              <a:effectLst/>
              <a:latin typeface="Times New Roman" panose="02020603050405020304" pitchFamily="18" charset="0"/>
              <a:ea typeface="Calibri"/>
              <a:cs typeface="Times New Roman" panose="02020603050405020304" pitchFamily="18" charset="0"/>
            </a:endParaRPr>
          </a:p>
        </p:txBody>
      </p:sp>
      <p:sp>
        <p:nvSpPr>
          <p:cNvPr id="5" name="TextBox 4"/>
          <p:cNvSpPr txBox="1"/>
          <p:nvPr/>
        </p:nvSpPr>
        <p:spPr>
          <a:xfrm>
            <a:off x="467544" y="2132878"/>
            <a:ext cx="3888432" cy="507831"/>
          </a:xfrm>
          <a:prstGeom prst="rect">
            <a:avLst/>
          </a:prstGeom>
          <a:noFill/>
          <a:ln>
            <a:solidFill>
              <a:schemeClr val="tx1"/>
            </a:solidFill>
          </a:ln>
        </p:spPr>
        <p:txBody>
          <a:bodyPr wrap="square" rtlCol="0">
            <a:spAutoFit/>
          </a:bodyPr>
          <a:lstStyle/>
          <a:p>
            <a:pPr algn="ctr">
              <a:lnSpc>
                <a:spcPct val="150000"/>
              </a:lnSpc>
              <a:spcAft>
                <a:spcPts val="0"/>
              </a:spcAft>
            </a:pPr>
            <a:r>
              <a:rPr lang="en-US" b="1" dirty="0">
                <a:latin typeface="Times New Roman"/>
                <a:ea typeface="Times New Roman"/>
                <a:cs typeface="Times New Roman"/>
              </a:rPr>
              <a:t>* </a:t>
            </a:r>
            <a:r>
              <a:rPr lang="en-US" b="1" dirty="0" err="1">
                <a:latin typeface="Times New Roman"/>
                <a:ea typeface="Times New Roman"/>
                <a:cs typeface="Times New Roman"/>
              </a:rPr>
              <a:t>Có</a:t>
            </a:r>
            <a:r>
              <a:rPr lang="en-US" b="1" dirty="0">
                <a:latin typeface="Times New Roman"/>
                <a:ea typeface="Times New Roman"/>
                <a:cs typeface="Times New Roman"/>
              </a:rPr>
              <a:t> </a:t>
            </a:r>
            <a:r>
              <a:rPr lang="en-US" b="1" dirty="0" err="1">
                <a:latin typeface="Times New Roman"/>
                <a:ea typeface="Times New Roman"/>
                <a:cs typeface="Times New Roman"/>
              </a:rPr>
              <a:t>cách</a:t>
            </a:r>
            <a:r>
              <a:rPr lang="en-US" b="1" dirty="0">
                <a:latin typeface="Times New Roman"/>
                <a:ea typeface="Times New Roman"/>
                <a:cs typeface="Times New Roman"/>
              </a:rPr>
              <a:t> </a:t>
            </a:r>
            <a:r>
              <a:rPr lang="en-US" b="1" dirty="0" err="1">
                <a:latin typeface="Times New Roman"/>
                <a:ea typeface="Times New Roman"/>
                <a:cs typeface="Times New Roman"/>
              </a:rPr>
              <a:t>nhìn</a:t>
            </a:r>
            <a:r>
              <a:rPr lang="en-US" b="1" dirty="0">
                <a:latin typeface="Times New Roman"/>
                <a:ea typeface="Times New Roman"/>
                <a:cs typeface="Times New Roman"/>
              </a:rPr>
              <a:t> </a:t>
            </a:r>
            <a:r>
              <a:rPr lang="en-US" b="1" dirty="0" err="1">
                <a:latin typeface="Times New Roman"/>
                <a:ea typeface="Times New Roman"/>
                <a:cs typeface="Times New Roman"/>
              </a:rPr>
              <a:t>đặc</a:t>
            </a:r>
            <a:r>
              <a:rPr lang="en-US" b="1" dirty="0">
                <a:latin typeface="Times New Roman"/>
                <a:ea typeface="Times New Roman"/>
                <a:cs typeface="Times New Roman"/>
              </a:rPr>
              <a:t> </a:t>
            </a:r>
            <a:r>
              <a:rPr lang="en-US" b="1" dirty="0" err="1">
                <a:latin typeface="Times New Roman"/>
                <a:ea typeface="Times New Roman"/>
                <a:cs typeface="Times New Roman"/>
              </a:rPr>
              <a:t>biệt</a:t>
            </a:r>
            <a:endParaRPr lang="en-US" sz="1400" dirty="0">
              <a:effectLst/>
              <a:latin typeface="Calibri"/>
              <a:ea typeface="Calibri"/>
              <a:cs typeface="Times New Roman"/>
            </a:endParaRPr>
          </a:p>
        </p:txBody>
      </p:sp>
      <p:sp>
        <p:nvSpPr>
          <p:cNvPr id="6" name="TextBox 5"/>
          <p:cNvSpPr txBox="1"/>
          <p:nvPr/>
        </p:nvSpPr>
        <p:spPr>
          <a:xfrm>
            <a:off x="4716016" y="2157602"/>
            <a:ext cx="3888432" cy="410882"/>
          </a:xfrm>
          <a:prstGeom prst="rect">
            <a:avLst/>
          </a:prstGeom>
          <a:noFill/>
          <a:ln>
            <a:solidFill>
              <a:schemeClr val="tx1"/>
            </a:solidFill>
          </a:ln>
        </p:spPr>
        <p:txBody>
          <a:bodyPr wrap="square" rtlCol="0">
            <a:spAutoFit/>
          </a:bodyPr>
          <a:lstStyle/>
          <a:p>
            <a:pPr algn="just" fontAlgn="base">
              <a:lnSpc>
                <a:spcPct val="115000"/>
              </a:lnSpc>
              <a:spcAft>
                <a:spcPts val="0"/>
              </a:spcAft>
            </a:pPr>
            <a:r>
              <a:rPr lang="en-US" b="1" dirty="0">
                <a:latin typeface="Times New Roman"/>
                <a:ea typeface="Times New Roman"/>
                <a:cs typeface="Times New Roman"/>
              </a:rPr>
              <a:t>* </a:t>
            </a:r>
            <a:r>
              <a:rPr lang="en-US" b="1" dirty="0" err="1">
                <a:latin typeface="Times New Roman"/>
                <a:ea typeface="Times New Roman"/>
                <a:cs typeface="Times New Roman"/>
              </a:rPr>
              <a:t>Lắng</a:t>
            </a:r>
            <a:r>
              <a:rPr lang="en-US" b="1" dirty="0">
                <a:latin typeface="Times New Roman"/>
                <a:ea typeface="Times New Roman"/>
                <a:cs typeface="Times New Roman"/>
              </a:rPr>
              <a:t> </a:t>
            </a:r>
            <a:r>
              <a:rPr lang="en-US" b="1" dirty="0" err="1">
                <a:latin typeface="Times New Roman"/>
                <a:ea typeface="Times New Roman"/>
                <a:cs typeface="Times New Roman"/>
              </a:rPr>
              <a:t>nghe</a:t>
            </a:r>
            <a:r>
              <a:rPr lang="en-US" b="1" dirty="0">
                <a:latin typeface="Times New Roman"/>
                <a:ea typeface="Times New Roman"/>
                <a:cs typeface="Times New Roman"/>
              </a:rPr>
              <a:t> </a:t>
            </a:r>
            <a:r>
              <a:rPr lang="en-US" b="1" dirty="0" err="1">
                <a:latin typeface="Times New Roman"/>
                <a:ea typeface="Times New Roman"/>
                <a:cs typeface="Times New Roman"/>
              </a:rPr>
              <a:t>âm</a:t>
            </a:r>
            <a:r>
              <a:rPr lang="en-US" b="1" dirty="0">
                <a:latin typeface="Times New Roman"/>
                <a:ea typeface="Times New Roman"/>
                <a:cs typeface="Times New Roman"/>
              </a:rPr>
              <a:t> </a:t>
            </a:r>
            <a:r>
              <a:rPr lang="en-US" b="1" dirty="0" err="1">
                <a:latin typeface="Times New Roman"/>
                <a:ea typeface="Times New Roman"/>
                <a:cs typeface="Times New Roman"/>
              </a:rPr>
              <a:t>thanh</a:t>
            </a:r>
            <a:r>
              <a:rPr lang="en-US" b="1" dirty="0">
                <a:latin typeface="Times New Roman"/>
                <a:ea typeface="Times New Roman"/>
                <a:cs typeface="Times New Roman"/>
              </a:rPr>
              <a:t> </a:t>
            </a:r>
            <a:r>
              <a:rPr lang="en-US" b="1" dirty="0" err="1">
                <a:latin typeface="Times New Roman"/>
                <a:ea typeface="Times New Roman"/>
                <a:cs typeface="Times New Roman"/>
              </a:rPr>
              <a:t>tài</a:t>
            </a:r>
            <a:r>
              <a:rPr lang="en-US" b="1" dirty="0">
                <a:latin typeface="Times New Roman"/>
                <a:ea typeface="Times New Roman"/>
                <a:cs typeface="Times New Roman"/>
              </a:rPr>
              <a:t> </a:t>
            </a:r>
            <a:r>
              <a:rPr lang="en-US" b="1" dirty="0" err="1">
                <a:latin typeface="Times New Roman"/>
                <a:ea typeface="Times New Roman"/>
                <a:cs typeface="Times New Roman"/>
              </a:rPr>
              <a:t>tình</a:t>
            </a:r>
            <a:endParaRPr lang="en-US" sz="1400" dirty="0">
              <a:effectLst/>
              <a:latin typeface="Calibri"/>
              <a:ea typeface="Calibri"/>
              <a:cs typeface="Times New Roman"/>
            </a:endParaRPr>
          </a:p>
        </p:txBody>
      </p:sp>
      <p:sp>
        <p:nvSpPr>
          <p:cNvPr id="7" name="Teardrop 6"/>
          <p:cNvSpPr/>
          <p:nvPr/>
        </p:nvSpPr>
        <p:spPr>
          <a:xfrm>
            <a:off x="323528" y="2780928"/>
            <a:ext cx="3672408" cy="3528392"/>
          </a:xfrm>
          <a:prstGeom prst="teardrop">
            <a:avLst>
              <a:gd name="adj" fmla="val 1106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TextBox 7"/>
          <p:cNvSpPr txBox="1"/>
          <p:nvPr/>
        </p:nvSpPr>
        <p:spPr>
          <a:xfrm>
            <a:off x="971600" y="3212987"/>
            <a:ext cx="2592288" cy="2585323"/>
          </a:xfrm>
          <a:prstGeom prst="rect">
            <a:avLst/>
          </a:prstGeom>
          <a:noFill/>
        </p:spPr>
        <p:txBody>
          <a:bodyPr wrap="square" rtlCol="0">
            <a:spAutoFit/>
          </a:bodyPr>
          <a:lstStyle/>
          <a:p>
            <a:pPr>
              <a:lnSpc>
                <a:spcPct val="150000"/>
              </a:lnSpc>
              <a:spcAft>
                <a:spcPts val="0"/>
              </a:spcAft>
            </a:pPr>
            <a:r>
              <a:rPr lang="en-US" b="1" dirty="0" err="1">
                <a:solidFill>
                  <a:schemeClr val="bg1"/>
                </a:solidFill>
                <a:latin typeface="Times New Roman"/>
                <a:ea typeface="Times New Roman"/>
                <a:cs typeface="Times New Roman"/>
              </a:rPr>
              <a:t>Nhận</a:t>
            </a:r>
            <a:r>
              <a:rPr lang="en-US" b="1" dirty="0">
                <a:solidFill>
                  <a:schemeClr val="bg1"/>
                </a:solidFill>
                <a:latin typeface="Times New Roman"/>
                <a:ea typeface="Times New Roman"/>
                <a:cs typeface="Times New Roman"/>
              </a:rPr>
              <a:t> </a:t>
            </a:r>
            <a:r>
              <a:rPr lang="en-US" b="1" dirty="0" err="1">
                <a:solidFill>
                  <a:schemeClr val="bg1"/>
                </a:solidFill>
                <a:latin typeface="Times New Roman"/>
                <a:ea typeface="Times New Roman"/>
                <a:cs typeface="Times New Roman"/>
              </a:rPr>
              <a:t>ra</a:t>
            </a:r>
            <a:r>
              <a:rPr lang="en-US" b="1" dirty="0">
                <a:solidFill>
                  <a:schemeClr val="bg1"/>
                </a:solidFill>
                <a:latin typeface="Times New Roman"/>
                <a:ea typeface="Times New Roman"/>
                <a:cs typeface="Times New Roman"/>
              </a:rPr>
              <a:t> </a:t>
            </a:r>
            <a:r>
              <a:rPr lang="en-US" b="1" dirty="0" err="1">
                <a:solidFill>
                  <a:schemeClr val="bg1"/>
                </a:solidFill>
                <a:latin typeface="Times New Roman"/>
                <a:ea typeface="Times New Roman"/>
                <a:cs typeface="Times New Roman"/>
              </a:rPr>
              <a:t>những</a:t>
            </a:r>
            <a:r>
              <a:rPr lang="en-US" b="1" dirty="0">
                <a:solidFill>
                  <a:schemeClr val="bg1"/>
                </a:solidFill>
                <a:latin typeface="Times New Roman"/>
                <a:ea typeface="Times New Roman"/>
                <a:cs typeface="Times New Roman"/>
              </a:rPr>
              <a:t> </a:t>
            </a:r>
            <a:r>
              <a:rPr lang="en-US" b="1" dirty="0" err="1">
                <a:solidFill>
                  <a:schemeClr val="bg1"/>
                </a:solidFill>
                <a:latin typeface="Times New Roman"/>
                <a:ea typeface="Times New Roman"/>
                <a:cs typeface="Times New Roman"/>
              </a:rPr>
              <a:t>bông</a:t>
            </a:r>
            <a:r>
              <a:rPr lang="en-US" b="1" dirty="0">
                <a:solidFill>
                  <a:schemeClr val="bg1"/>
                </a:solidFill>
                <a:latin typeface="Times New Roman"/>
                <a:ea typeface="Times New Roman"/>
                <a:cs typeface="Times New Roman"/>
              </a:rPr>
              <a:t> </a:t>
            </a:r>
            <a:r>
              <a:rPr lang="en-US" b="1" dirty="0" err="1">
                <a:solidFill>
                  <a:schemeClr val="bg1"/>
                </a:solidFill>
                <a:latin typeface="Times New Roman"/>
                <a:ea typeface="Times New Roman"/>
                <a:cs typeface="Times New Roman"/>
              </a:rPr>
              <a:t>hoa</a:t>
            </a:r>
            <a:r>
              <a:rPr lang="en-US" b="1" dirty="0">
                <a:solidFill>
                  <a:schemeClr val="bg1"/>
                </a:solidFill>
                <a:latin typeface="Times New Roman"/>
                <a:ea typeface="Times New Roman"/>
                <a:cs typeface="Times New Roman"/>
              </a:rPr>
              <a:t> </a:t>
            </a:r>
            <a:r>
              <a:rPr lang="en-US" b="1" dirty="0" err="1">
                <a:solidFill>
                  <a:schemeClr val="bg1"/>
                </a:solidFill>
                <a:latin typeface="Times New Roman"/>
                <a:ea typeface="Times New Roman"/>
                <a:cs typeface="Times New Roman"/>
              </a:rPr>
              <a:t>trong</a:t>
            </a:r>
            <a:r>
              <a:rPr lang="en-US" b="1" dirty="0">
                <a:solidFill>
                  <a:schemeClr val="bg1"/>
                </a:solidFill>
                <a:latin typeface="Times New Roman"/>
                <a:ea typeface="Times New Roman"/>
                <a:cs typeface="Times New Roman"/>
              </a:rPr>
              <a:t> </a:t>
            </a:r>
            <a:r>
              <a:rPr lang="en-US" b="1" dirty="0" err="1">
                <a:solidFill>
                  <a:schemeClr val="bg1"/>
                </a:solidFill>
                <a:latin typeface="Times New Roman"/>
                <a:ea typeface="Times New Roman"/>
                <a:cs typeface="Times New Roman"/>
              </a:rPr>
              <a:t>vườn</a:t>
            </a:r>
            <a:r>
              <a:rPr lang="en-US" b="1" dirty="0">
                <a:solidFill>
                  <a:schemeClr val="bg1"/>
                </a:solidFill>
                <a:latin typeface="Times New Roman"/>
                <a:ea typeface="Times New Roman"/>
                <a:cs typeface="Times New Roman"/>
              </a:rPr>
              <a:t> </a:t>
            </a:r>
            <a:r>
              <a:rPr lang="en-US" b="1" dirty="0" err="1">
                <a:solidFill>
                  <a:schemeClr val="bg1"/>
                </a:solidFill>
                <a:latin typeface="Times New Roman"/>
                <a:ea typeface="Times New Roman"/>
                <a:cs typeface="Times New Roman"/>
              </a:rPr>
              <a:t>không</a:t>
            </a:r>
            <a:r>
              <a:rPr lang="en-US" b="1" dirty="0">
                <a:solidFill>
                  <a:schemeClr val="bg1"/>
                </a:solidFill>
                <a:latin typeface="Times New Roman"/>
                <a:ea typeface="Times New Roman"/>
                <a:cs typeface="Times New Roman"/>
              </a:rPr>
              <a:t> </a:t>
            </a:r>
            <a:r>
              <a:rPr lang="en-US" b="1" dirty="0" err="1">
                <a:solidFill>
                  <a:schemeClr val="bg1"/>
                </a:solidFill>
                <a:latin typeface="Times New Roman"/>
                <a:ea typeface="Times New Roman"/>
                <a:cs typeface="Times New Roman"/>
              </a:rPr>
              <a:t>phải</a:t>
            </a:r>
            <a:r>
              <a:rPr lang="en-US" b="1" dirty="0">
                <a:solidFill>
                  <a:schemeClr val="bg1"/>
                </a:solidFill>
                <a:latin typeface="Times New Roman"/>
                <a:ea typeface="Times New Roman"/>
                <a:cs typeface="Times New Roman"/>
              </a:rPr>
              <a:t> </a:t>
            </a:r>
            <a:r>
              <a:rPr lang="en-US" b="1" dirty="0" err="1">
                <a:solidFill>
                  <a:schemeClr val="bg1"/>
                </a:solidFill>
                <a:latin typeface="Times New Roman"/>
                <a:ea typeface="Times New Roman"/>
                <a:cs typeface="Times New Roman"/>
              </a:rPr>
              <a:t>bằng</a:t>
            </a:r>
            <a:r>
              <a:rPr lang="en-US" b="1" dirty="0">
                <a:solidFill>
                  <a:schemeClr val="bg1"/>
                </a:solidFill>
                <a:latin typeface="Times New Roman"/>
                <a:ea typeface="Times New Roman"/>
                <a:cs typeface="Times New Roman"/>
              </a:rPr>
              <a:t> </a:t>
            </a:r>
            <a:r>
              <a:rPr lang="en-US" b="1" dirty="0" err="1">
                <a:solidFill>
                  <a:schemeClr val="bg1"/>
                </a:solidFill>
                <a:latin typeface="Times New Roman"/>
                <a:ea typeface="Times New Roman"/>
                <a:cs typeface="Times New Roman"/>
              </a:rPr>
              <a:t>mắt</a:t>
            </a:r>
            <a:r>
              <a:rPr lang="en-US" b="1" dirty="0">
                <a:solidFill>
                  <a:schemeClr val="bg1"/>
                </a:solidFill>
                <a:latin typeface="Times New Roman"/>
                <a:ea typeface="Times New Roman"/>
                <a:cs typeface="Times New Roman"/>
              </a:rPr>
              <a:t> </a:t>
            </a:r>
            <a:r>
              <a:rPr lang="en-US" b="1" dirty="0" err="1">
                <a:solidFill>
                  <a:schemeClr val="bg1"/>
                </a:solidFill>
                <a:latin typeface="Times New Roman"/>
                <a:ea typeface="Times New Roman"/>
                <a:cs typeface="Times New Roman"/>
              </a:rPr>
              <a:t>mà</a:t>
            </a:r>
            <a:r>
              <a:rPr lang="en-US" b="1" dirty="0">
                <a:solidFill>
                  <a:schemeClr val="bg1"/>
                </a:solidFill>
                <a:latin typeface="Times New Roman"/>
                <a:ea typeface="Times New Roman"/>
                <a:cs typeface="Times New Roman"/>
              </a:rPr>
              <a:t> </a:t>
            </a:r>
            <a:r>
              <a:rPr lang="en-US" b="1" dirty="0" err="1">
                <a:solidFill>
                  <a:schemeClr val="bg1"/>
                </a:solidFill>
                <a:latin typeface="Times New Roman"/>
                <a:ea typeface="Times New Roman"/>
                <a:cs typeface="Times New Roman"/>
              </a:rPr>
              <a:t>bằng</a:t>
            </a:r>
            <a:r>
              <a:rPr lang="en-US" b="1" dirty="0">
                <a:solidFill>
                  <a:schemeClr val="bg1"/>
                </a:solidFill>
                <a:latin typeface="Times New Roman"/>
                <a:ea typeface="Times New Roman"/>
                <a:cs typeface="Times New Roman"/>
              </a:rPr>
              <a:t> </a:t>
            </a:r>
            <a:r>
              <a:rPr lang="en-US" b="1" dirty="0" err="1">
                <a:solidFill>
                  <a:schemeClr val="bg1"/>
                </a:solidFill>
                <a:latin typeface="Times New Roman"/>
                <a:ea typeface="Times New Roman"/>
                <a:cs typeface="Times New Roman"/>
              </a:rPr>
              <a:t>cách</a:t>
            </a:r>
            <a:r>
              <a:rPr lang="en-US" b="1" dirty="0">
                <a:solidFill>
                  <a:schemeClr val="bg1"/>
                </a:solidFill>
                <a:latin typeface="Times New Roman"/>
                <a:ea typeface="Times New Roman"/>
                <a:cs typeface="Times New Roman"/>
              </a:rPr>
              <a:t> </a:t>
            </a:r>
            <a:r>
              <a:rPr lang="en-US" b="1" dirty="0" err="1">
                <a:solidFill>
                  <a:schemeClr val="bg1"/>
                </a:solidFill>
                <a:latin typeface="Times New Roman"/>
                <a:ea typeface="Times New Roman"/>
                <a:cs typeface="Times New Roman"/>
              </a:rPr>
              <a:t>ngửi</a:t>
            </a:r>
            <a:r>
              <a:rPr lang="en-US" b="1" dirty="0">
                <a:solidFill>
                  <a:schemeClr val="bg1"/>
                </a:solidFill>
                <a:latin typeface="Times New Roman"/>
                <a:ea typeface="Times New Roman"/>
                <a:cs typeface="Times New Roman"/>
              </a:rPr>
              <a:t> </a:t>
            </a:r>
            <a:r>
              <a:rPr lang="en-US" b="1" dirty="0" err="1">
                <a:solidFill>
                  <a:schemeClr val="bg1"/>
                </a:solidFill>
                <a:latin typeface="Times New Roman"/>
                <a:ea typeface="Times New Roman"/>
                <a:cs typeface="Times New Roman"/>
              </a:rPr>
              <a:t>mùi</a:t>
            </a:r>
            <a:r>
              <a:rPr lang="en-US" b="1" dirty="0">
                <a:solidFill>
                  <a:schemeClr val="bg1"/>
                </a:solidFill>
                <a:latin typeface="Times New Roman"/>
                <a:ea typeface="Times New Roman"/>
                <a:cs typeface="Times New Roman"/>
              </a:rPr>
              <a:t> </a:t>
            </a:r>
            <a:r>
              <a:rPr lang="en-US" b="1" dirty="0" err="1">
                <a:solidFill>
                  <a:schemeClr val="bg1"/>
                </a:solidFill>
                <a:latin typeface="Times New Roman"/>
                <a:ea typeface="Times New Roman"/>
                <a:cs typeface="Times New Roman"/>
              </a:rPr>
              <a:t>hương</a:t>
            </a:r>
            <a:r>
              <a:rPr lang="en-US" b="1" dirty="0">
                <a:solidFill>
                  <a:schemeClr val="bg1"/>
                </a:solidFill>
                <a:latin typeface="Times New Roman"/>
                <a:ea typeface="Times New Roman"/>
                <a:cs typeface="Times New Roman"/>
              </a:rPr>
              <a:t> </a:t>
            </a:r>
            <a:r>
              <a:rPr lang="en-US" b="1" dirty="0" err="1">
                <a:solidFill>
                  <a:schemeClr val="bg1"/>
                </a:solidFill>
                <a:latin typeface="Times New Roman"/>
                <a:ea typeface="Times New Roman"/>
                <a:cs typeface="Times New Roman"/>
              </a:rPr>
              <a:t>của</a:t>
            </a:r>
            <a:r>
              <a:rPr lang="en-US" b="1" dirty="0">
                <a:solidFill>
                  <a:schemeClr val="bg1"/>
                </a:solidFill>
                <a:latin typeface="Times New Roman"/>
                <a:ea typeface="Times New Roman"/>
                <a:cs typeface="Times New Roman"/>
              </a:rPr>
              <a:t> </a:t>
            </a:r>
            <a:r>
              <a:rPr lang="en-US" b="1" dirty="0" err="1">
                <a:solidFill>
                  <a:schemeClr val="bg1"/>
                </a:solidFill>
                <a:latin typeface="Times New Roman"/>
                <a:ea typeface="Times New Roman"/>
                <a:cs typeface="Times New Roman"/>
              </a:rPr>
              <a:t>hoa</a:t>
            </a:r>
            <a:r>
              <a:rPr lang="en-US" b="1" dirty="0">
                <a:solidFill>
                  <a:schemeClr val="bg1"/>
                </a:solidFill>
                <a:latin typeface="Times New Roman"/>
                <a:ea typeface="Times New Roman"/>
                <a:cs typeface="Times New Roman"/>
              </a:rPr>
              <a:t> </a:t>
            </a:r>
            <a:r>
              <a:rPr lang="en-US" b="1" dirty="0" err="1">
                <a:solidFill>
                  <a:schemeClr val="bg1"/>
                </a:solidFill>
                <a:latin typeface="Times New Roman"/>
                <a:ea typeface="Times New Roman"/>
                <a:cs typeface="Times New Roman"/>
              </a:rPr>
              <a:t>và</a:t>
            </a:r>
            <a:r>
              <a:rPr lang="en-US" b="1" dirty="0">
                <a:solidFill>
                  <a:schemeClr val="bg1"/>
                </a:solidFill>
                <a:latin typeface="Times New Roman"/>
                <a:ea typeface="Times New Roman"/>
                <a:cs typeface="Times New Roman"/>
              </a:rPr>
              <a:t> </a:t>
            </a:r>
            <a:r>
              <a:rPr lang="en-US" b="1" dirty="0" err="1">
                <a:solidFill>
                  <a:schemeClr val="bg1"/>
                </a:solidFill>
                <a:latin typeface="Times New Roman"/>
                <a:ea typeface="Times New Roman"/>
                <a:cs typeface="Times New Roman"/>
              </a:rPr>
              <a:t>cảm</a:t>
            </a:r>
            <a:r>
              <a:rPr lang="en-US" b="1" dirty="0">
                <a:solidFill>
                  <a:schemeClr val="bg1"/>
                </a:solidFill>
                <a:latin typeface="Times New Roman"/>
                <a:ea typeface="Times New Roman"/>
                <a:cs typeface="Times New Roman"/>
              </a:rPr>
              <a:t> </a:t>
            </a:r>
            <a:r>
              <a:rPr lang="en-US" b="1" dirty="0" err="1">
                <a:solidFill>
                  <a:schemeClr val="bg1"/>
                </a:solidFill>
                <a:latin typeface="Times New Roman"/>
                <a:ea typeface="Times New Roman"/>
                <a:cs typeface="Times New Roman"/>
              </a:rPr>
              <a:t>nhận</a:t>
            </a:r>
            <a:r>
              <a:rPr lang="en-US" b="1" dirty="0">
                <a:solidFill>
                  <a:schemeClr val="bg1"/>
                </a:solidFill>
                <a:latin typeface="Times New Roman"/>
                <a:ea typeface="Times New Roman"/>
                <a:cs typeface="Times New Roman"/>
              </a:rPr>
              <a:t> </a:t>
            </a:r>
            <a:r>
              <a:rPr lang="en-US" b="1" dirty="0" err="1">
                <a:solidFill>
                  <a:schemeClr val="bg1"/>
                </a:solidFill>
                <a:latin typeface="Times New Roman"/>
                <a:ea typeface="Times New Roman"/>
                <a:cs typeface="Times New Roman"/>
              </a:rPr>
              <a:t>từ</a:t>
            </a:r>
            <a:r>
              <a:rPr lang="en-US" b="1" dirty="0">
                <a:solidFill>
                  <a:schemeClr val="bg1"/>
                </a:solidFill>
                <a:latin typeface="Times New Roman"/>
                <a:ea typeface="Times New Roman"/>
                <a:cs typeface="Times New Roman"/>
              </a:rPr>
              <a:t> </a:t>
            </a:r>
            <a:r>
              <a:rPr lang="en-US" b="1" dirty="0" err="1">
                <a:solidFill>
                  <a:schemeClr val="bg1"/>
                </a:solidFill>
                <a:latin typeface="Times New Roman"/>
                <a:ea typeface="Times New Roman"/>
                <a:cs typeface="Times New Roman"/>
              </a:rPr>
              <a:t>đôi</a:t>
            </a:r>
            <a:r>
              <a:rPr lang="en-US" b="1" dirty="0">
                <a:solidFill>
                  <a:schemeClr val="bg1"/>
                </a:solidFill>
                <a:latin typeface="Times New Roman"/>
                <a:ea typeface="Times New Roman"/>
                <a:cs typeface="Times New Roman"/>
              </a:rPr>
              <a:t> </a:t>
            </a:r>
            <a:r>
              <a:rPr lang="en-US" b="1" dirty="0" err="1">
                <a:solidFill>
                  <a:schemeClr val="bg1"/>
                </a:solidFill>
                <a:latin typeface="Times New Roman"/>
                <a:ea typeface="Times New Roman"/>
                <a:cs typeface="Times New Roman"/>
              </a:rPr>
              <a:t>bàn</a:t>
            </a:r>
            <a:r>
              <a:rPr lang="en-US" b="1" dirty="0">
                <a:solidFill>
                  <a:schemeClr val="bg1"/>
                </a:solidFill>
                <a:latin typeface="Times New Roman"/>
                <a:ea typeface="Times New Roman"/>
                <a:cs typeface="Times New Roman"/>
              </a:rPr>
              <a:t> </a:t>
            </a:r>
            <a:r>
              <a:rPr lang="en-US" b="1" dirty="0" err="1">
                <a:solidFill>
                  <a:schemeClr val="bg1"/>
                </a:solidFill>
                <a:latin typeface="Times New Roman"/>
                <a:ea typeface="Times New Roman"/>
                <a:cs typeface="Times New Roman"/>
              </a:rPr>
              <a:t>tay</a:t>
            </a:r>
            <a:endParaRPr lang="en-US" sz="1400" dirty="0">
              <a:solidFill>
                <a:schemeClr val="bg1"/>
              </a:solidFill>
              <a:effectLst/>
              <a:latin typeface="Calibri"/>
              <a:ea typeface="Calibri"/>
              <a:cs typeface="Times New Roman"/>
            </a:endParaRPr>
          </a:p>
        </p:txBody>
      </p:sp>
      <p:sp>
        <p:nvSpPr>
          <p:cNvPr id="9" name="Flowchart: Display 8"/>
          <p:cNvSpPr/>
          <p:nvPr/>
        </p:nvSpPr>
        <p:spPr>
          <a:xfrm>
            <a:off x="4000807" y="1844824"/>
            <a:ext cx="5076056" cy="5013176"/>
          </a:xfrm>
          <a:prstGeom prst="flowChartDisplay">
            <a:avLst/>
          </a:prstGeom>
          <a:blipFill>
            <a:blip r:embed="rId2"/>
            <a:tile tx="0" ty="0" sx="100000" sy="100000" flip="none" algn="tl"/>
          </a:blipFill>
          <a:ln w="19050" cap="flat" cmpd="sng" algn="ctr">
            <a:solidFill>
              <a:srgbClr val="C00000"/>
            </a:solidFill>
            <a:prstDash val="solid"/>
            <a:miter lim="800000"/>
          </a:ln>
          <a:effectLst/>
          <a:scene3d>
            <a:camera prst="orthographicFront"/>
            <a:lightRig rig="threePt" dir="t"/>
          </a:scene3d>
          <a:sp3d>
            <a:bevelT prst="convex"/>
          </a:sp3d>
        </p:spPr>
        <p:txBody>
          <a:bodyPr anchor="ctr"/>
          <a:lstStyle/>
          <a:p>
            <a:pPr marL="30163" marR="0" lvl="0" defTabSz="914400" eaLnBrk="1" fontAlgn="base" latinLnBrk="0" hangingPunct="1">
              <a:lnSpc>
                <a:spcPct val="100000"/>
              </a:lnSpc>
              <a:spcBef>
                <a:spcPct val="0"/>
              </a:spcBef>
              <a:spcAft>
                <a:spcPct val="0"/>
              </a:spcAft>
              <a:buClrTx/>
              <a:buSzTx/>
              <a:tabLst/>
              <a:defRPr/>
            </a:pPr>
            <a:endParaRPr kumimoji="0" lang="en-US" sz="1800" b="0" i="0" u="none" strike="noStrike" kern="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4696747" y="2366206"/>
            <a:ext cx="3960440" cy="4632037"/>
          </a:xfrm>
          <a:prstGeom prst="rect">
            <a:avLst/>
          </a:prstGeom>
          <a:noFill/>
        </p:spPr>
        <p:txBody>
          <a:bodyPr wrap="square" rtlCol="0">
            <a:spAutoFit/>
          </a:bodyPr>
          <a:lstStyle/>
          <a:p>
            <a:pPr marL="342900" indent="-342900">
              <a:lnSpc>
                <a:spcPct val="150000"/>
              </a:lnSpc>
              <a:spcAft>
                <a:spcPts val="0"/>
              </a:spcAft>
              <a:buFont typeface="Wingdings" panose="05000000000000000000" pitchFamily="2" charset="2"/>
              <a:buChar char="ü"/>
            </a:pPr>
            <a:r>
              <a:rPr lang="en-US" sz="2000" b="1" dirty="0">
                <a:latin typeface="Times New Roman"/>
                <a:ea typeface="Times New Roman"/>
                <a:cs typeface="Times New Roman"/>
              </a:rPr>
              <a:t>“</a:t>
            </a:r>
            <a:r>
              <a:rPr lang="en-US" sz="2000" dirty="0" err="1">
                <a:latin typeface="Times New Roman"/>
                <a:ea typeface="Times New Roman"/>
                <a:cs typeface="Times New Roman"/>
              </a:rPr>
              <a:t>Tôi</a:t>
            </a:r>
            <a:r>
              <a:rPr lang="en-US" sz="2000" dirty="0">
                <a:latin typeface="Times New Roman"/>
                <a:ea typeface="Times New Roman"/>
                <a:cs typeface="Times New Roman"/>
              </a:rPr>
              <a:t> </a:t>
            </a:r>
            <a:r>
              <a:rPr lang="en-US" sz="2000" dirty="0" err="1">
                <a:latin typeface="Times New Roman"/>
                <a:ea typeface="Times New Roman"/>
                <a:cs typeface="Times New Roman"/>
              </a:rPr>
              <a:t>có</a:t>
            </a:r>
            <a:r>
              <a:rPr lang="en-US" sz="2000" dirty="0">
                <a:latin typeface="Times New Roman"/>
                <a:ea typeface="Times New Roman"/>
                <a:cs typeface="Times New Roman"/>
              </a:rPr>
              <a:t> </a:t>
            </a:r>
            <a:r>
              <a:rPr lang="en-US" sz="2000" dirty="0" err="1">
                <a:latin typeface="Times New Roman"/>
                <a:ea typeface="Times New Roman"/>
                <a:cs typeface="Times New Roman"/>
              </a:rPr>
              <a:t>thể</a:t>
            </a:r>
            <a:r>
              <a:rPr lang="en-US" sz="2000" dirty="0">
                <a:latin typeface="Times New Roman"/>
                <a:ea typeface="Times New Roman"/>
                <a:cs typeface="Times New Roman"/>
              </a:rPr>
              <a:t> </a:t>
            </a:r>
            <a:r>
              <a:rPr lang="en-US" sz="2000" dirty="0" err="1">
                <a:latin typeface="Times New Roman"/>
                <a:ea typeface="Times New Roman"/>
                <a:cs typeface="Times New Roman"/>
              </a:rPr>
              <a:t>chạm</a:t>
            </a:r>
            <a:r>
              <a:rPr lang="en-US" sz="2000" dirty="0">
                <a:latin typeface="Times New Roman"/>
                <a:ea typeface="Times New Roman"/>
                <a:cs typeface="Times New Roman"/>
              </a:rPr>
              <a:t> </a:t>
            </a:r>
            <a:r>
              <a:rPr lang="en-US" sz="2000" dirty="0" err="1">
                <a:latin typeface="Times New Roman"/>
                <a:ea typeface="Times New Roman"/>
                <a:cs typeface="Times New Roman"/>
              </a:rPr>
              <a:t>bất</a:t>
            </a:r>
            <a:r>
              <a:rPr lang="en-US" sz="2000" dirty="0">
                <a:latin typeface="Times New Roman"/>
                <a:ea typeface="Times New Roman"/>
                <a:cs typeface="Times New Roman"/>
              </a:rPr>
              <a:t> </a:t>
            </a:r>
            <a:r>
              <a:rPr lang="en-US" sz="2000" dirty="0" err="1">
                <a:latin typeface="Times New Roman"/>
                <a:ea typeface="Times New Roman"/>
                <a:cs typeface="Times New Roman"/>
              </a:rPr>
              <a:t>cứ</a:t>
            </a:r>
            <a:r>
              <a:rPr lang="en-US" sz="2000" dirty="0">
                <a:latin typeface="Times New Roman"/>
                <a:ea typeface="Times New Roman"/>
                <a:cs typeface="Times New Roman"/>
              </a:rPr>
              <a:t> </a:t>
            </a:r>
            <a:r>
              <a:rPr lang="en-US" sz="2000" dirty="0" err="1">
                <a:latin typeface="Times New Roman"/>
                <a:ea typeface="Times New Roman"/>
                <a:cs typeface="Times New Roman"/>
              </a:rPr>
              <a:t>loại</a:t>
            </a:r>
            <a:r>
              <a:rPr lang="en-US" sz="2000" dirty="0">
                <a:latin typeface="Times New Roman"/>
                <a:ea typeface="Times New Roman"/>
                <a:cs typeface="Times New Roman"/>
              </a:rPr>
              <a:t> </a:t>
            </a:r>
            <a:r>
              <a:rPr lang="en-US" sz="2000" dirty="0" err="1">
                <a:latin typeface="Times New Roman"/>
                <a:ea typeface="Times New Roman"/>
                <a:cs typeface="Times New Roman"/>
              </a:rPr>
              <a:t>cây</a:t>
            </a:r>
            <a:r>
              <a:rPr lang="en-US" sz="2000" dirty="0">
                <a:latin typeface="Times New Roman"/>
                <a:ea typeface="Times New Roman"/>
                <a:cs typeface="Times New Roman"/>
              </a:rPr>
              <a:t> </a:t>
            </a:r>
            <a:r>
              <a:rPr lang="en-US" sz="2000" dirty="0" err="1">
                <a:latin typeface="Times New Roman"/>
                <a:ea typeface="Times New Roman"/>
                <a:cs typeface="Times New Roman"/>
              </a:rPr>
              <a:t>nào</a:t>
            </a:r>
            <a:r>
              <a:rPr lang="en-US" sz="2000" dirty="0">
                <a:latin typeface="Times New Roman"/>
                <a:ea typeface="Times New Roman"/>
                <a:cs typeface="Times New Roman"/>
              </a:rPr>
              <a:t> </a:t>
            </a:r>
            <a:r>
              <a:rPr lang="en-US" sz="2000" dirty="0" err="1">
                <a:latin typeface="Times New Roman"/>
                <a:ea typeface="Times New Roman"/>
                <a:cs typeface="Times New Roman"/>
              </a:rPr>
              <a:t>và</a:t>
            </a:r>
            <a:r>
              <a:rPr lang="en-US" sz="2000" dirty="0">
                <a:latin typeface="Times New Roman"/>
                <a:ea typeface="Times New Roman"/>
                <a:cs typeface="Times New Roman"/>
              </a:rPr>
              <a:t> </a:t>
            </a:r>
            <a:r>
              <a:rPr lang="en-US" sz="2000" dirty="0" err="1">
                <a:latin typeface="Times New Roman"/>
                <a:ea typeface="Times New Roman"/>
                <a:cs typeface="Times New Roman"/>
              </a:rPr>
              <a:t>nói</a:t>
            </a:r>
            <a:r>
              <a:rPr lang="en-US" sz="2000" dirty="0">
                <a:latin typeface="Times New Roman"/>
                <a:ea typeface="Times New Roman"/>
                <a:cs typeface="Times New Roman"/>
              </a:rPr>
              <a:t> </a:t>
            </a:r>
            <a:r>
              <a:rPr lang="en-US" sz="2000" dirty="0" err="1">
                <a:latin typeface="Times New Roman"/>
                <a:ea typeface="Times New Roman"/>
                <a:cs typeface="Times New Roman"/>
              </a:rPr>
              <a:t>đúng</a:t>
            </a:r>
            <a:r>
              <a:rPr lang="en-US" sz="2000" dirty="0">
                <a:latin typeface="Times New Roman"/>
                <a:ea typeface="Times New Roman"/>
                <a:cs typeface="Times New Roman"/>
              </a:rPr>
              <a:t> </a:t>
            </a:r>
            <a:r>
              <a:rPr lang="en-US" sz="2000" dirty="0" err="1">
                <a:latin typeface="Times New Roman"/>
                <a:ea typeface="Times New Roman"/>
                <a:cs typeface="Times New Roman"/>
              </a:rPr>
              <a:t>tên</a:t>
            </a:r>
            <a:r>
              <a:rPr lang="en-US" sz="2000" dirty="0">
                <a:latin typeface="Times New Roman"/>
                <a:ea typeface="Times New Roman"/>
                <a:cs typeface="Times New Roman"/>
              </a:rPr>
              <a:t> </a:t>
            </a:r>
            <a:r>
              <a:rPr lang="en-US" sz="2000" dirty="0" err="1">
                <a:latin typeface="Times New Roman"/>
                <a:ea typeface="Times New Roman"/>
                <a:cs typeface="Times New Roman"/>
              </a:rPr>
              <a:t>của</a:t>
            </a:r>
            <a:r>
              <a:rPr lang="en-US" sz="2000" dirty="0">
                <a:latin typeface="Times New Roman"/>
                <a:ea typeface="Times New Roman"/>
                <a:cs typeface="Times New Roman"/>
              </a:rPr>
              <a:t> </a:t>
            </a:r>
            <a:r>
              <a:rPr lang="en-US" sz="2000" dirty="0" err="1">
                <a:latin typeface="Times New Roman"/>
                <a:ea typeface="Times New Roman"/>
                <a:cs typeface="Times New Roman"/>
              </a:rPr>
              <a:t>nó</a:t>
            </a:r>
            <a:r>
              <a:rPr lang="en-US" sz="2000" dirty="0">
                <a:latin typeface="Times New Roman"/>
                <a:ea typeface="Times New Roman"/>
                <a:cs typeface="Times New Roman"/>
              </a:rPr>
              <a:t>”</a:t>
            </a:r>
            <a:endParaRPr lang="en-US" sz="2000" dirty="0">
              <a:latin typeface="Calibri"/>
              <a:ea typeface="Calibri"/>
              <a:cs typeface="Times New Roman"/>
            </a:endParaRPr>
          </a:p>
          <a:p>
            <a:pPr marL="342900" indent="-342900">
              <a:lnSpc>
                <a:spcPct val="150000"/>
              </a:lnSpc>
              <a:spcAft>
                <a:spcPts val="0"/>
              </a:spcAft>
              <a:buFont typeface="Wingdings" panose="05000000000000000000" pitchFamily="2" charset="2"/>
              <a:buChar char="ü"/>
            </a:pPr>
            <a:r>
              <a:rPr lang="en-US" sz="2000" dirty="0">
                <a:latin typeface="Times New Roman"/>
                <a:ea typeface="Times New Roman"/>
                <a:cs typeface="Times New Roman"/>
              </a:rPr>
              <a:t>“</a:t>
            </a:r>
            <a:r>
              <a:rPr lang="en-US" sz="2000" dirty="0" err="1">
                <a:latin typeface="Times New Roman"/>
                <a:ea typeface="Times New Roman"/>
                <a:cs typeface="Times New Roman"/>
              </a:rPr>
              <a:t>Tôi</a:t>
            </a:r>
            <a:r>
              <a:rPr lang="en-US" sz="2000" dirty="0">
                <a:latin typeface="Times New Roman"/>
                <a:ea typeface="Times New Roman"/>
                <a:cs typeface="Times New Roman"/>
              </a:rPr>
              <a:t> </a:t>
            </a:r>
            <a:r>
              <a:rPr lang="en-US" sz="2000" dirty="0" err="1">
                <a:latin typeface="Times New Roman"/>
                <a:ea typeface="Times New Roman"/>
                <a:cs typeface="Times New Roman"/>
              </a:rPr>
              <a:t>có</a:t>
            </a:r>
            <a:r>
              <a:rPr lang="en-US" sz="2000" dirty="0">
                <a:latin typeface="Times New Roman"/>
                <a:ea typeface="Times New Roman"/>
                <a:cs typeface="Times New Roman"/>
              </a:rPr>
              <a:t> </a:t>
            </a:r>
            <a:r>
              <a:rPr lang="en-US" sz="2000" dirty="0" err="1">
                <a:latin typeface="Times New Roman"/>
                <a:ea typeface="Times New Roman"/>
                <a:cs typeface="Times New Roman"/>
              </a:rPr>
              <a:t>thể</a:t>
            </a:r>
            <a:r>
              <a:rPr lang="en-US" sz="2000" dirty="0">
                <a:latin typeface="Times New Roman"/>
                <a:ea typeface="Times New Roman"/>
                <a:cs typeface="Times New Roman"/>
              </a:rPr>
              <a:t> </a:t>
            </a:r>
            <a:r>
              <a:rPr lang="en-US" sz="2000" dirty="0" err="1">
                <a:latin typeface="Times New Roman"/>
                <a:ea typeface="Times New Roman"/>
                <a:cs typeface="Times New Roman"/>
              </a:rPr>
              <a:t>vừa</a:t>
            </a:r>
            <a:r>
              <a:rPr lang="en-US" sz="2000" dirty="0">
                <a:latin typeface="Times New Roman"/>
                <a:ea typeface="Times New Roman"/>
                <a:cs typeface="Times New Roman"/>
              </a:rPr>
              <a:t> </a:t>
            </a:r>
            <a:r>
              <a:rPr lang="en-US" sz="2000" dirty="0" err="1">
                <a:latin typeface="Times New Roman"/>
                <a:ea typeface="Times New Roman"/>
                <a:cs typeface="Times New Roman"/>
              </a:rPr>
              <a:t>nhắm</a:t>
            </a:r>
            <a:r>
              <a:rPr lang="en-US" sz="2000" dirty="0">
                <a:latin typeface="Times New Roman"/>
                <a:ea typeface="Times New Roman"/>
                <a:cs typeface="Times New Roman"/>
              </a:rPr>
              <a:t> </a:t>
            </a:r>
            <a:r>
              <a:rPr lang="en-US" sz="2000" dirty="0" err="1">
                <a:latin typeface="Times New Roman"/>
                <a:ea typeface="Times New Roman"/>
                <a:cs typeface="Times New Roman"/>
              </a:rPr>
              <a:t>vừa</a:t>
            </a:r>
            <a:r>
              <a:rPr lang="en-US" sz="2000" dirty="0">
                <a:latin typeface="Times New Roman"/>
                <a:ea typeface="Times New Roman"/>
                <a:cs typeface="Times New Roman"/>
              </a:rPr>
              <a:t> </a:t>
            </a:r>
            <a:r>
              <a:rPr lang="en-US" sz="2000" dirty="0" err="1">
                <a:latin typeface="Times New Roman"/>
                <a:ea typeface="Times New Roman"/>
                <a:cs typeface="Times New Roman"/>
              </a:rPr>
              <a:t>đi</a:t>
            </a:r>
            <a:r>
              <a:rPr lang="en-US" sz="2000" dirty="0">
                <a:latin typeface="Times New Roman"/>
                <a:ea typeface="Times New Roman"/>
                <a:cs typeface="Times New Roman"/>
              </a:rPr>
              <a:t> </a:t>
            </a:r>
            <a:r>
              <a:rPr lang="en-US" sz="2000" dirty="0" err="1">
                <a:latin typeface="Times New Roman"/>
                <a:ea typeface="Times New Roman"/>
                <a:cs typeface="Times New Roman"/>
              </a:rPr>
              <a:t>mà</a:t>
            </a:r>
            <a:r>
              <a:rPr lang="en-US" sz="2000" dirty="0">
                <a:latin typeface="Times New Roman"/>
                <a:ea typeface="Times New Roman"/>
                <a:cs typeface="Times New Roman"/>
              </a:rPr>
              <a:t> </a:t>
            </a:r>
            <a:r>
              <a:rPr lang="en-US" sz="2000" dirty="0" err="1">
                <a:latin typeface="Times New Roman"/>
                <a:ea typeface="Times New Roman"/>
                <a:cs typeface="Times New Roman"/>
              </a:rPr>
              <a:t>không</a:t>
            </a:r>
            <a:r>
              <a:rPr lang="en-US" sz="2000" dirty="0">
                <a:latin typeface="Times New Roman"/>
                <a:ea typeface="Times New Roman"/>
                <a:cs typeface="Times New Roman"/>
              </a:rPr>
              <a:t> </a:t>
            </a:r>
            <a:r>
              <a:rPr lang="en-US" sz="2000" dirty="0" err="1">
                <a:latin typeface="Times New Roman"/>
                <a:ea typeface="Times New Roman"/>
                <a:cs typeface="Times New Roman"/>
              </a:rPr>
              <a:t>chạm</a:t>
            </a:r>
            <a:r>
              <a:rPr lang="en-US" sz="2000" dirty="0">
                <a:latin typeface="Times New Roman"/>
                <a:ea typeface="Times New Roman"/>
                <a:cs typeface="Times New Roman"/>
              </a:rPr>
              <a:t> </a:t>
            </a:r>
            <a:r>
              <a:rPr lang="en-US" sz="2000" dirty="0" err="1">
                <a:latin typeface="Times New Roman"/>
                <a:ea typeface="Times New Roman"/>
                <a:cs typeface="Times New Roman"/>
              </a:rPr>
              <a:t>vào</a:t>
            </a:r>
            <a:r>
              <a:rPr lang="en-US" sz="2000" dirty="0">
                <a:latin typeface="Times New Roman"/>
                <a:ea typeface="Times New Roman"/>
                <a:cs typeface="Times New Roman"/>
              </a:rPr>
              <a:t> </a:t>
            </a:r>
            <a:r>
              <a:rPr lang="en-US" sz="2000" dirty="0" err="1">
                <a:latin typeface="Times New Roman"/>
                <a:ea typeface="Times New Roman"/>
                <a:cs typeface="Times New Roman"/>
              </a:rPr>
              <a:t>vật</a:t>
            </a:r>
            <a:r>
              <a:rPr lang="en-US" sz="2000" dirty="0">
                <a:latin typeface="Times New Roman"/>
                <a:ea typeface="Times New Roman"/>
                <a:cs typeface="Times New Roman"/>
              </a:rPr>
              <a:t> </a:t>
            </a:r>
            <a:r>
              <a:rPr lang="en-US" sz="2000" dirty="0" err="1">
                <a:latin typeface="Times New Roman"/>
                <a:ea typeface="Times New Roman"/>
                <a:cs typeface="Times New Roman"/>
              </a:rPr>
              <a:t>gì</a:t>
            </a:r>
            <a:r>
              <a:rPr lang="en-US" sz="2000" dirty="0">
                <a:latin typeface="Times New Roman"/>
                <a:ea typeface="Times New Roman"/>
                <a:cs typeface="Times New Roman"/>
              </a:rPr>
              <a:t>”</a:t>
            </a:r>
            <a:endParaRPr lang="en-US" sz="2000" dirty="0">
              <a:latin typeface="Calibri"/>
              <a:ea typeface="Calibri"/>
              <a:cs typeface="Times New Roman"/>
            </a:endParaRPr>
          </a:p>
          <a:p>
            <a:pPr marL="342900" indent="-342900">
              <a:lnSpc>
                <a:spcPct val="150000"/>
              </a:lnSpc>
              <a:spcAft>
                <a:spcPts val="0"/>
              </a:spcAft>
              <a:buFont typeface="Wingdings" panose="05000000000000000000" pitchFamily="2" charset="2"/>
              <a:buChar char="ü"/>
            </a:pPr>
            <a:r>
              <a:rPr lang="en-US" sz="2000" b="1" dirty="0">
                <a:latin typeface="Times New Roman"/>
                <a:ea typeface="Times New Roman"/>
                <a:cs typeface="Times New Roman"/>
              </a:rPr>
              <a:t>“</a:t>
            </a:r>
            <a:r>
              <a:rPr lang="en-US" sz="2000" dirty="0" err="1">
                <a:latin typeface="Times New Roman"/>
                <a:ea typeface="Times New Roman"/>
                <a:cs typeface="Times New Roman"/>
              </a:rPr>
              <a:t>tôi</a:t>
            </a:r>
            <a:r>
              <a:rPr lang="en-US" sz="2000" dirty="0">
                <a:latin typeface="Times New Roman"/>
                <a:ea typeface="Times New Roman"/>
                <a:cs typeface="Times New Roman"/>
              </a:rPr>
              <a:t> </a:t>
            </a:r>
            <a:r>
              <a:rPr lang="en-US" sz="2000" dirty="0" err="1">
                <a:latin typeface="Times New Roman"/>
                <a:ea typeface="Times New Roman"/>
                <a:cs typeface="Times New Roman"/>
              </a:rPr>
              <a:t>nhận</a:t>
            </a:r>
            <a:r>
              <a:rPr lang="en-US" sz="2000" dirty="0">
                <a:latin typeface="Times New Roman"/>
                <a:ea typeface="Times New Roman"/>
                <a:cs typeface="Times New Roman"/>
              </a:rPr>
              <a:t> </a:t>
            </a:r>
            <a:r>
              <a:rPr lang="en-US" sz="2000" dirty="0" err="1">
                <a:latin typeface="Times New Roman"/>
                <a:ea typeface="Times New Roman"/>
                <a:cs typeface="Times New Roman"/>
              </a:rPr>
              <a:t>diện</a:t>
            </a:r>
            <a:r>
              <a:rPr lang="en-US" sz="2000" dirty="0">
                <a:latin typeface="Times New Roman"/>
                <a:ea typeface="Times New Roman"/>
                <a:cs typeface="Times New Roman"/>
              </a:rPr>
              <a:t> </a:t>
            </a:r>
            <a:r>
              <a:rPr lang="en-US" sz="2000" dirty="0" err="1">
                <a:latin typeface="Times New Roman"/>
                <a:ea typeface="Times New Roman"/>
                <a:cs typeface="Times New Roman"/>
              </a:rPr>
              <a:t>được</a:t>
            </a:r>
            <a:r>
              <a:rPr lang="en-US" sz="2000" dirty="0">
                <a:latin typeface="Times New Roman"/>
                <a:ea typeface="Times New Roman"/>
                <a:cs typeface="Times New Roman"/>
              </a:rPr>
              <a:t> </a:t>
            </a:r>
            <a:r>
              <a:rPr lang="en-US" sz="2000" dirty="0" err="1">
                <a:latin typeface="Times New Roman"/>
                <a:ea typeface="Times New Roman"/>
                <a:cs typeface="Times New Roman"/>
              </a:rPr>
              <a:t>tất</a:t>
            </a:r>
            <a:r>
              <a:rPr lang="en-US" sz="2000" dirty="0">
                <a:latin typeface="Times New Roman"/>
                <a:ea typeface="Times New Roman"/>
                <a:cs typeface="Times New Roman"/>
              </a:rPr>
              <a:t> </a:t>
            </a:r>
            <a:r>
              <a:rPr lang="en-US" sz="2000" dirty="0" err="1">
                <a:latin typeface="Times New Roman"/>
                <a:ea typeface="Times New Roman"/>
                <a:cs typeface="Times New Roman"/>
              </a:rPr>
              <a:t>cả</a:t>
            </a:r>
            <a:r>
              <a:rPr lang="en-US" sz="2000" dirty="0">
                <a:latin typeface="Times New Roman"/>
                <a:ea typeface="Times New Roman"/>
                <a:cs typeface="Times New Roman"/>
              </a:rPr>
              <a:t> </a:t>
            </a:r>
            <a:r>
              <a:rPr lang="en-US" sz="2000" dirty="0" err="1">
                <a:latin typeface="Times New Roman"/>
                <a:ea typeface="Times New Roman"/>
                <a:cs typeface="Times New Roman"/>
              </a:rPr>
              <a:t>mùi</a:t>
            </a:r>
            <a:r>
              <a:rPr lang="en-US" sz="2000" dirty="0">
                <a:latin typeface="Times New Roman"/>
                <a:ea typeface="Times New Roman"/>
                <a:cs typeface="Times New Roman"/>
              </a:rPr>
              <a:t> </a:t>
            </a:r>
            <a:r>
              <a:rPr lang="en-US" sz="2000" dirty="0" err="1">
                <a:latin typeface="Times New Roman"/>
                <a:ea typeface="Times New Roman"/>
                <a:cs typeface="Times New Roman"/>
              </a:rPr>
              <a:t>hương</a:t>
            </a:r>
            <a:r>
              <a:rPr lang="en-US" sz="2000" dirty="0">
                <a:latin typeface="Times New Roman"/>
                <a:ea typeface="Times New Roman"/>
                <a:cs typeface="Times New Roman"/>
              </a:rPr>
              <a:t> </a:t>
            </a:r>
            <a:r>
              <a:rPr lang="en-US" sz="2000" dirty="0" err="1">
                <a:latin typeface="Times New Roman"/>
                <a:ea typeface="Times New Roman"/>
                <a:cs typeface="Times New Roman"/>
              </a:rPr>
              <a:t>của</a:t>
            </a:r>
            <a:r>
              <a:rPr lang="en-US" sz="2000" dirty="0">
                <a:latin typeface="Times New Roman"/>
                <a:ea typeface="Times New Roman"/>
                <a:cs typeface="Times New Roman"/>
              </a:rPr>
              <a:t> </a:t>
            </a:r>
            <a:r>
              <a:rPr lang="en-US" sz="2000" dirty="0" err="1">
                <a:latin typeface="Times New Roman"/>
                <a:ea typeface="Times New Roman"/>
                <a:cs typeface="Times New Roman"/>
              </a:rPr>
              <a:t>các</a:t>
            </a:r>
            <a:r>
              <a:rPr lang="en-US" sz="2000" dirty="0">
                <a:latin typeface="Times New Roman"/>
                <a:ea typeface="Times New Roman"/>
                <a:cs typeface="Times New Roman"/>
              </a:rPr>
              <a:t> </a:t>
            </a:r>
            <a:r>
              <a:rPr lang="en-US" sz="2000" dirty="0" err="1">
                <a:latin typeface="Times New Roman"/>
                <a:ea typeface="Times New Roman"/>
                <a:cs typeface="Times New Roman"/>
              </a:rPr>
              <a:t>loài</a:t>
            </a:r>
            <a:r>
              <a:rPr lang="en-US" sz="2000" dirty="0">
                <a:latin typeface="Times New Roman"/>
                <a:ea typeface="Times New Roman"/>
                <a:cs typeface="Times New Roman"/>
              </a:rPr>
              <a:t> </a:t>
            </a:r>
            <a:r>
              <a:rPr lang="en-US" sz="2000" dirty="0" err="1">
                <a:latin typeface="Times New Roman"/>
                <a:ea typeface="Times New Roman"/>
                <a:cs typeface="Times New Roman"/>
              </a:rPr>
              <a:t>hoa</a:t>
            </a:r>
            <a:r>
              <a:rPr lang="en-US" sz="2000" dirty="0">
                <a:latin typeface="Times New Roman"/>
                <a:ea typeface="Times New Roman"/>
                <a:cs typeface="Times New Roman"/>
              </a:rPr>
              <a:t>”</a:t>
            </a:r>
            <a:endParaRPr lang="en-US" sz="2000" dirty="0">
              <a:latin typeface="Calibri"/>
              <a:ea typeface="Calibri"/>
              <a:cs typeface="Times New Roman"/>
            </a:endParaRPr>
          </a:p>
          <a:p>
            <a:pPr marL="342900" indent="-342900" algn="just" fontAlgn="base">
              <a:lnSpc>
                <a:spcPct val="115000"/>
              </a:lnSpc>
              <a:spcAft>
                <a:spcPts val="0"/>
              </a:spcAft>
              <a:buFont typeface="Wingdings" panose="05000000000000000000" pitchFamily="2" charset="2"/>
              <a:buChar char="ü"/>
            </a:pPr>
            <a:r>
              <a:rPr lang="en-US" sz="2000" dirty="0">
                <a:latin typeface="Times New Roman"/>
                <a:ea typeface="Times New Roman"/>
                <a:cs typeface="Times New Roman"/>
              </a:rPr>
              <a:t>“</a:t>
            </a:r>
            <a:r>
              <a:rPr lang="en-US" sz="2000" dirty="0" err="1">
                <a:latin typeface="Times New Roman"/>
                <a:ea typeface="Times New Roman"/>
                <a:cs typeface="Times New Roman"/>
              </a:rPr>
              <a:t>Tôi</a:t>
            </a:r>
            <a:r>
              <a:rPr lang="en-US" sz="2000" dirty="0">
                <a:latin typeface="Times New Roman"/>
                <a:ea typeface="Times New Roman"/>
                <a:cs typeface="Times New Roman"/>
              </a:rPr>
              <a:t> </a:t>
            </a:r>
            <a:r>
              <a:rPr lang="en-US" sz="2000" dirty="0" err="1">
                <a:latin typeface="Times New Roman"/>
                <a:ea typeface="Times New Roman"/>
                <a:cs typeface="Times New Roman"/>
              </a:rPr>
              <a:t>còn</a:t>
            </a:r>
            <a:r>
              <a:rPr lang="en-US" sz="2000" dirty="0">
                <a:latin typeface="Times New Roman"/>
                <a:ea typeface="Times New Roman"/>
                <a:cs typeface="Times New Roman"/>
              </a:rPr>
              <a:t> </a:t>
            </a:r>
            <a:r>
              <a:rPr lang="en-US" sz="2000" dirty="0" err="1">
                <a:latin typeface="Times New Roman"/>
                <a:ea typeface="Times New Roman"/>
                <a:cs typeface="Times New Roman"/>
              </a:rPr>
              <a:t>phân</a:t>
            </a:r>
            <a:r>
              <a:rPr lang="en-US" sz="2000" dirty="0">
                <a:latin typeface="Times New Roman"/>
                <a:ea typeface="Times New Roman"/>
                <a:cs typeface="Times New Roman"/>
              </a:rPr>
              <a:t> </a:t>
            </a:r>
            <a:r>
              <a:rPr lang="en-US" sz="2000" dirty="0" err="1">
                <a:latin typeface="Times New Roman"/>
                <a:ea typeface="Times New Roman"/>
                <a:cs typeface="Times New Roman"/>
              </a:rPr>
              <a:t>biệt</a:t>
            </a:r>
            <a:r>
              <a:rPr lang="en-US" sz="2000" dirty="0">
                <a:latin typeface="Times New Roman"/>
                <a:ea typeface="Times New Roman"/>
                <a:cs typeface="Times New Roman"/>
              </a:rPr>
              <a:t> </a:t>
            </a:r>
            <a:r>
              <a:rPr lang="en-US" sz="2000" dirty="0" err="1">
                <a:latin typeface="Times New Roman"/>
                <a:ea typeface="Times New Roman"/>
                <a:cs typeface="Times New Roman"/>
              </a:rPr>
              <a:t>đồng</a:t>
            </a:r>
            <a:r>
              <a:rPr lang="en-US" sz="2000" dirty="0">
                <a:latin typeface="Times New Roman"/>
                <a:ea typeface="Times New Roman"/>
                <a:cs typeface="Times New Roman"/>
              </a:rPr>
              <a:t> </a:t>
            </a:r>
            <a:r>
              <a:rPr lang="en-US" sz="2000" dirty="0" err="1">
                <a:latin typeface="Times New Roman"/>
                <a:ea typeface="Times New Roman"/>
                <a:cs typeface="Times New Roman"/>
              </a:rPr>
              <a:t>một</a:t>
            </a:r>
            <a:r>
              <a:rPr lang="en-US" sz="2000" dirty="0">
                <a:latin typeface="Times New Roman"/>
                <a:ea typeface="Times New Roman"/>
                <a:cs typeface="Times New Roman"/>
              </a:rPr>
              <a:t> </a:t>
            </a:r>
            <a:r>
              <a:rPr lang="en-US" sz="2000" dirty="0" err="1">
                <a:latin typeface="Times New Roman"/>
                <a:ea typeface="Times New Roman"/>
                <a:cs typeface="Times New Roman"/>
              </a:rPr>
              <a:t>lúc</a:t>
            </a:r>
            <a:r>
              <a:rPr lang="en-US" sz="2000" dirty="0">
                <a:latin typeface="Times New Roman"/>
                <a:ea typeface="Times New Roman"/>
                <a:cs typeface="Times New Roman"/>
              </a:rPr>
              <a:t> </a:t>
            </a:r>
            <a:r>
              <a:rPr lang="en-US" sz="2000" dirty="0" err="1">
                <a:latin typeface="Times New Roman"/>
                <a:ea typeface="Times New Roman"/>
                <a:cs typeface="Times New Roman"/>
              </a:rPr>
              <a:t>những</a:t>
            </a:r>
            <a:r>
              <a:rPr lang="en-US" sz="2000" dirty="0">
                <a:latin typeface="Times New Roman"/>
                <a:ea typeface="Times New Roman"/>
                <a:cs typeface="Times New Roman"/>
              </a:rPr>
              <a:t> </a:t>
            </a:r>
            <a:r>
              <a:rPr lang="en-US" sz="2000" dirty="0" err="1">
                <a:latin typeface="Times New Roman"/>
                <a:ea typeface="Times New Roman"/>
                <a:cs typeface="Times New Roman"/>
              </a:rPr>
              <a:t>hoa</a:t>
            </a:r>
            <a:r>
              <a:rPr lang="en-US" sz="2000" dirty="0">
                <a:latin typeface="Times New Roman"/>
                <a:ea typeface="Times New Roman"/>
                <a:cs typeface="Times New Roman"/>
              </a:rPr>
              <a:t> </a:t>
            </a:r>
            <a:r>
              <a:rPr lang="en-US" sz="2000" dirty="0" err="1">
                <a:latin typeface="Times New Roman"/>
                <a:ea typeface="Times New Roman"/>
                <a:cs typeface="Times New Roman"/>
              </a:rPr>
              <a:t>gì</a:t>
            </a:r>
            <a:r>
              <a:rPr lang="en-US" sz="2000" dirty="0">
                <a:latin typeface="Times New Roman"/>
                <a:ea typeface="Times New Roman"/>
                <a:cs typeface="Times New Roman"/>
              </a:rPr>
              <a:t> </a:t>
            </a:r>
            <a:r>
              <a:rPr lang="en-US" sz="2000" dirty="0" err="1">
                <a:latin typeface="Times New Roman"/>
                <a:ea typeface="Times New Roman"/>
                <a:cs typeface="Times New Roman"/>
              </a:rPr>
              <a:t>đang</a:t>
            </a:r>
            <a:r>
              <a:rPr lang="en-US" sz="2000" dirty="0">
                <a:latin typeface="Times New Roman"/>
                <a:ea typeface="Times New Roman"/>
                <a:cs typeface="Times New Roman"/>
              </a:rPr>
              <a:t> </a:t>
            </a:r>
            <a:r>
              <a:rPr lang="en-US" sz="2000" dirty="0" err="1">
                <a:latin typeface="Times New Roman"/>
                <a:ea typeface="Times New Roman"/>
                <a:cs typeface="Times New Roman"/>
              </a:rPr>
              <a:t>nở</a:t>
            </a:r>
            <a:r>
              <a:rPr lang="en-US" sz="2000" dirty="0">
                <a:latin typeface="Times New Roman"/>
                <a:ea typeface="Times New Roman"/>
                <a:cs typeface="Times New Roman"/>
              </a:rPr>
              <a:t>. </a:t>
            </a:r>
            <a:r>
              <a:rPr lang="en-US" sz="2000" dirty="0" err="1">
                <a:latin typeface="Times New Roman"/>
                <a:ea typeface="Times New Roman"/>
                <a:cs typeface="Times New Roman"/>
              </a:rPr>
              <a:t>Bố</a:t>
            </a:r>
            <a:r>
              <a:rPr lang="en-US" sz="2000" dirty="0">
                <a:latin typeface="Times New Roman"/>
                <a:ea typeface="Times New Roman"/>
                <a:cs typeface="Times New Roman"/>
              </a:rPr>
              <a:t> </a:t>
            </a:r>
            <a:r>
              <a:rPr lang="en-US" sz="2000" dirty="0" err="1">
                <a:latin typeface="Times New Roman"/>
                <a:ea typeface="Times New Roman"/>
                <a:cs typeface="Times New Roman"/>
              </a:rPr>
              <a:t>nói</a:t>
            </a:r>
            <a:r>
              <a:rPr lang="en-US" sz="2000" dirty="0">
                <a:latin typeface="Times New Roman"/>
                <a:ea typeface="Times New Roman"/>
                <a:cs typeface="Times New Roman"/>
              </a:rPr>
              <a:t> </a:t>
            </a:r>
            <a:r>
              <a:rPr lang="en-US" sz="2000" dirty="0" err="1">
                <a:latin typeface="Times New Roman"/>
                <a:ea typeface="Times New Roman"/>
                <a:cs typeface="Times New Roman"/>
              </a:rPr>
              <a:t>tôi</a:t>
            </a:r>
            <a:r>
              <a:rPr lang="en-US" sz="2000" dirty="0">
                <a:latin typeface="Times New Roman"/>
                <a:ea typeface="Times New Roman"/>
                <a:cs typeface="Times New Roman"/>
              </a:rPr>
              <a:t> </a:t>
            </a:r>
            <a:r>
              <a:rPr lang="en-US" sz="2000" dirty="0" err="1">
                <a:latin typeface="Times New Roman"/>
                <a:ea typeface="Times New Roman"/>
                <a:cs typeface="Times New Roman"/>
              </a:rPr>
              <a:t>có</a:t>
            </a:r>
            <a:r>
              <a:rPr lang="en-US" sz="2000" dirty="0">
                <a:latin typeface="Times New Roman"/>
                <a:ea typeface="Times New Roman"/>
                <a:cs typeface="Times New Roman"/>
              </a:rPr>
              <a:t> </a:t>
            </a:r>
            <a:r>
              <a:rPr lang="en-US" sz="2000" dirty="0" err="1">
                <a:latin typeface="Times New Roman"/>
                <a:ea typeface="Times New Roman"/>
                <a:cs typeface="Times New Roman"/>
              </a:rPr>
              <a:t>cái</a:t>
            </a:r>
            <a:r>
              <a:rPr lang="en-US" sz="2000" dirty="0">
                <a:latin typeface="Times New Roman"/>
                <a:ea typeface="Times New Roman"/>
                <a:cs typeface="Times New Roman"/>
              </a:rPr>
              <a:t> </a:t>
            </a:r>
            <a:r>
              <a:rPr lang="en-US" sz="2000" dirty="0" err="1">
                <a:latin typeface="Times New Roman"/>
                <a:ea typeface="Times New Roman"/>
                <a:cs typeface="Times New Roman"/>
              </a:rPr>
              <a:t>mũi</a:t>
            </a:r>
            <a:r>
              <a:rPr lang="en-US" sz="2000" dirty="0">
                <a:latin typeface="Times New Roman"/>
                <a:ea typeface="Times New Roman"/>
                <a:cs typeface="Times New Roman"/>
              </a:rPr>
              <a:t> </a:t>
            </a:r>
            <a:r>
              <a:rPr lang="en-US" sz="2000" dirty="0" err="1">
                <a:latin typeface="Times New Roman"/>
                <a:ea typeface="Times New Roman"/>
                <a:cs typeface="Times New Roman"/>
              </a:rPr>
              <a:t>tuyệt</a:t>
            </a:r>
            <a:r>
              <a:rPr lang="en-US" sz="2000" dirty="0">
                <a:latin typeface="Times New Roman"/>
                <a:ea typeface="Times New Roman"/>
                <a:cs typeface="Times New Roman"/>
              </a:rPr>
              <a:t> </a:t>
            </a:r>
            <a:r>
              <a:rPr lang="en-US" sz="2000" dirty="0" err="1">
                <a:latin typeface="Times New Roman"/>
                <a:ea typeface="Times New Roman"/>
                <a:cs typeface="Times New Roman"/>
              </a:rPr>
              <a:t>nhất</a:t>
            </a:r>
            <a:r>
              <a:rPr lang="en-US" sz="2000" dirty="0">
                <a:latin typeface="Times New Roman"/>
                <a:ea typeface="Times New Roman"/>
                <a:cs typeface="Times New Roman"/>
              </a:rPr>
              <a:t> </a:t>
            </a:r>
            <a:r>
              <a:rPr lang="en-US" sz="2000" dirty="0" err="1">
                <a:latin typeface="Times New Roman"/>
                <a:ea typeface="Times New Roman"/>
                <a:cs typeface="Times New Roman"/>
              </a:rPr>
              <a:t>thế</a:t>
            </a:r>
            <a:r>
              <a:rPr lang="en-US" sz="2000" dirty="0">
                <a:latin typeface="Times New Roman"/>
                <a:ea typeface="Times New Roman"/>
                <a:cs typeface="Times New Roman"/>
              </a:rPr>
              <a:t> </a:t>
            </a:r>
            <a:r>
              <a:rPr lang="en-US" sz="2000" dirty="0" err="1">
                <a:latin typeface="Times New Roman"/>
                <a:ea typeface="Times New Roman"/>
                <a:cs typeface="Times New Roman"/>
              </a:rPr>
              <a:t>giới</a:t>
            </a:r>
            <a:r>
              <a:rPr lang="en-US" sz="2000" dirty="0">
                <a:latin typeface="Times New Roman"/>
                <a:ea typeface="Times New Roman"/>
                <a:cs typeface="Times New Roman"/>
              </a:rPr>
              <a:t>!”</a:t>
            </a:r>
          </a:p>
          <a:p>
            <a:pPr marL="342900" indent="-342900" algn="just" fontAlgn="base">
              <a:lnSpc>
                <a:spcPct val="115000"/>
              </a:lnSpc>
              <a:spcAft>
                <a:spcPts val="0"/>
              </a:spcAft>
              <a:buFont typeface="Wingdings" panose="05000000000000000000" pitchFamily="2" charset="2"/>
              <a:buChar char="ü"/>
            </a:pPr>
            <a:r>
              <a:rPr lang="en-US" sz="2000" dirty="0" err="1">
                <a:effectLst/>
                <a:latin typeface="Times New Roman"/>
                <a:ea typeface="Calibri"/>
                <a:cs typeface="Times New Roman"/>
              </a:rPr>
              <a:t>Chú</a:t>
            </a:r>
            <a:r>
              <a:rPr lang="en-US" sz="2000" dirty="0">
                <a:effectLst/>
                <a:latin typeface="Times New Roman"/>
                <a:ea typeface="Calibri"/>
                <a:cs typeface="Times New Roman"/>
              </a:rPr>
              <a:t> </a:t>
            </a:r>
            <a:r>
              <a:rPr lang="en-US" sz="2000" dirty="0" err="1">
                <a:effectLst/>
                <a:latin typeface="Times New Roman"/>
                <a:ea typeface="Calibri"/>
                <a:cs typeface="Times New Roman"/>
              </a:rPr>
              <a:t>hùng</a:t>
            </a:r>
            <a:r>
              <a:rPr lang="en-US" sz="2000" dirty="0">
                <a:effectLst/>
                <a:latin typeface="Times New Roman"/>
                <a:ea typeface="Calibri"/>
                <a:cs typeface="Times New Roman"/>
              </a:rPr>
              <a:t> </a:t>
            </a:r>
            <a:r>
              <a:rPr lang="en-US" sz="2000" dirty="0" err="1">
                <a:effectLst/>
                <a:latin typeface="Times New Roman"/>
                <a:ea typeface="Calibri"/>
                <a:cs typeface="Times New Roman"/>
              </a:rPr>
              <a:t>nói</a:t>
            </a:r>
            <a:r>
              <a:rPr lang="en-US" sz="2000" dirty="0">
                <a:effectLst/>
                <a:latin typeface="Times New Roman"/>
                <a:ea typeface="Calibri"/>
                <a:cs typeface="Times New Roman"/>
              </a:rPr>
              <a:t>: </a:t>
            </a:r>
            <a:r>
              <a:rPr lang="en-US" sz="2000" dirty="0" err="1">
                <a:effectLst/>
                <a:latin typeface="Times New Roman"/>
                <a:ea typeface="Calibri"/>
                <a:cs typeface="Times New Roman"/>
              </a:rPr>
              <a:t>Thật</a:t>
            </a:r>
            <a:r>
              <a:rPr lang="en-US" sz="2000" dirty="0">
                <a:effectLst/>
                <a:latin typeface="Times New Roman"/>
                <a:ea typeface="Calibri"/>
                <a:cs typeface="Times New Roman"/>
              </a:rPr>
              <a:t> </a:t>
            </a:r>
            <a:r>
              <a:rPr lang="en-US" sz="2000" dirty="0" err="1">
                <a:effectLst/>
                <a:latin typeface="Times New Roman"/>
                <a:ea typeface="Calibri"/>
                <a:cs typeface="Times New Roman"/>
              </a:rPr>
              <a:t>không</a:t>
            </a:r>
            <a:r>
              <a:rPr lang="en-US" sz="2000" dirty="0">
                <a:effectLst/>
                <a:latin typeface="Times New Roman"/>
                <a:ea typeface="Calibri"/>
                <a:cs typeface="Times New Roman"/>
              </a:rPr>
              <a:t> </a:t>
            </a:r>
            <a:r>
              <a:rPr lang="en-US" sz="2000" dirty="0" err="1">
                <a:effectLst/>
                <a:latin typeface="Times New Roman"/>
                <a:ea typeface="Calibri"/>
                <a:cs typeface="Times New Roman"/>
              </a:rPr>
              <a:t>thể</a:t>
            </a:r>
            <a:r>
              <a:rPr lang="en-US" sz="2000" dirty="0">
                <a:effectLst/>
                <a:latin typeface="Times New Roman"/>
                <a:ea typeface="Calibri"/>
                <a:cs typeface="Times New Roman"/>
              </a:rPr>
              <a:t> tin </a:t>
            </a:r>
            <a:r>
              <a:rPr lang="en-US" sz="2000" dirty="0" err="1">
                <a:effectLst/>
                <a:latin typeface="Times New Roman"/>
                <a:ea typeface="Calibri"/>
                <a:cs typeface="Times New Roman"/>
              </a:rPr>
              <a:t>nổi</a:t>
            </a:r>
            <a:r>
              <a:rPr lang="en-US" sz="2000" dirty="0">
                <a:effectLst/>
                <a:latin typeface="Times New Roman"/>
                <a:ea typeface="Calibri"/>
                <a:cs typeface="Times New Roman"/>
              </a:rPr>
              <a:t>, </a:t>
            </a:r>
            <a:r>
              <a:rPr lang="en-US" sz="2000" dirty="0" err="1">
                <a:effectLst/>
                <a:latin typeface="Times New Roman"/>
                <a:ea typeface="Calibri"/>
                <a:cs typeface="Times New Roman"/>
              </a:rPr>
              <a:t>cháu</a:t>
            </a:r>
            <a:r>
              <a:rPr lang="en-US" sz="2000" dirty="0">
                <a:effectLst/>
                <a:latin typeface="Times New Roman"/>
                <a:ea typeface="Calibri"/>
                <a:cs typeface="Times New Roman"/>
              </a:rPr>
              <a:t> </a:t>
            </a:r>
            <a:r>
              <a:rPr lang="en-US" sz="2000" dirty="0" err="1">
                <a:effectLst/>
                <a:latin typeface="Times New Roman"/>
                <a:ea typeface="Calibri"/>
                <a:cs typeface="Times New Roman"/>
              </a:rPr>
              <a:t>có</a:t>
            </a:r>
            <a:r>
              <a:rPr lang="en-US" sz="2000" dirty="0">
                <a:effectLst/>
                <a:latin typeface="Times New Roman"/>
                <a:ea typeface="Calibri"/>
                <a:cs typeface="Times New Roman"/>
              </a:rPr>
              <a:t> con </a:t>
            </a:r>
            <a:r>
              <a:rPr lang="en-US" sz="2000" dirty="0" err="1">
                <a:effectLst/>
                <a:latin typeface="Times New Roman"/>
                <a:ea typeface="Calibri"/>
                <a:cs typeface="Times New Roman"/>
              </a:rPr>
              <a:t>mắt</a:t>
            </a:r>
            <a:r>
              <a:rPr lang="en-US" sz="2000" dirty="0">
                <a:effectLst/>
                <a:latin typeface="Times New Roman"/>
                <a:ea typeface="Calibri"/>
                <a:cs typeface="Times New Roman"/>
              </a:rPr>
              <a:t> </a:t>
            </a:r>
            <a:r>
              <a:rPr lang="en-US" sz="2000" dirty="0" err="1">
                <a:effectLst/>
                <a:latin typeface="Times New Roman"/>
                <a:ea typeface="Calibri"/>
                <a:cs typeface="Times New Roman"/>
              </a:rPr>
              <a:t>thần</a:t>
            </a:r>
            <a:endParaRPr lang="en-US" sz="2000" dirty="0">
              <a:effectLst/>
              <a:latin typeface="Calibri"/>
              <a:ea typeface="Calibri"/>
              <a:cs typeface="Times New Roman"/>
            </a:endParaRPr>
          </a:p>
        </p:txBody>
      </p:sp>
    </p:spTree>
    <p:extLst>
      <p:ext uri="{BB962C8B-B14F-4D97-AF65-F5344CB8AC3E}">
        <p14:creationId xmlns:p14="http://schemas.microsoft.com/office/powerpoint/2010/main" val="356570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xit" presetSubtype="0" fill="hold" grpId="1" nodeType="clickEffect">
                                  <p:stCondLst>
                                    <p:cond delay="0"/>
                                  </p:stCondLst>
                                  <p:childTnLst>
                                    <p:animEffect transition="out" filter="fade">
                                      <p:cBhvr>
                                        <p:cTn id="24" dur="1000"/>
                                        <p:tgtEl>
                                          <p:spTgt spid="6"/>
                                        </p:tgtEl>
                                      </p:cBhvr>
                                    </p:animEffect>
                                    <p:anim calcmode="lin" valueType="num">
                                      <p:cBhvr>
                                        <p:cTn id="25" dur="1000"/>
                                        <p:tgtEl>
                                          <p:spTgt spid="6"/>
                                        </p:tgtEl>
                                        <p:attrNameLst>
                                          <p:attrName>ppt_x</p:attrName>
                                        </p:attrNameLst>
                                      </p:cBhvr>
                                      <p:tavLst>
                                        <p:tav tm="0">
                                          <p:val>
                                            <p:strVal val="ppt_x"/>
                                          </p:val>
                                        </p:tav>
                                        <p:tav tm="100000">
                                          <p:val>
                                            <p:strVal val="ppt_x"/>
                                          </p:val>
                                        </p:tav>
                                      </p:tavLst>
                                    </p:anim>
                                    <p:anim calcmode="lin" valueType="num">
                                      <p:cBhvr>
                                        <p:cTn id="26" dur="1000"/>
                                        <p:tgtEl>
                                          <p:spTgt spid="6"/>
                                        </p:tgtEl>
                                        <p:attrNameLst>
                                          <p:attrName>ppt_y</p:attrName>
                                        </p:attrNameLst>
                                      </p:cBhvr>
                                      <p:tavLst>
                                        <p:tav tm="0">
                                          <p:val>
                                            <p:strVal val="ppt_y"/>
                                          </p:val>
                                        </p:tav>
                                        <p:tav tm="100000">
                                          <p:val>
                                            <p:strVal val="ppt_y+.1"/>
                                          </p:val>
                                        </p:tav>
                                      </p:tavLst>
                                    </p:anim>
                                    <p:set>
                                      <p:cBhvr>
                                        <p:cTn id="27" dur="1" fill="hold">
                                          <p:stCondLst>
                                            <p:cond delay="999"/>
                                          </p:stCondLst>
                                        </p:cTn>
                                        <p:tgtEl>
                                          <p:spTgt spid="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
                                            <p:txEl>
                                              <p:pRg st="0" end="0"/>
                                            </p:txEl>
                                          </p:spTgt>
                                        </p:tgtEl>
                                        <p:attrNameLst>
                                          <p:attrName>style.visibility</p:attrName>
                                        </p:attrNameLst>
                                      </p:cBhvr>
                                      <p:to>
                                        <p:strVal val="visible"/>
                                      </p:to>
                                    </p:set>
                                    <p:animEffect transition="in" filter="fade">
                                      <p:cBhvr>
                                        <p:cTn id="43" dur="500"/>
                                        <p:tgtEl>
                                          <p:spTgt spid="10">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0">
                                            <p:txEl>
                                              <p:pRg st="1" end="1"/>
                                            </p:txEl>
                                          </p:spTgt>
                                        </p:tgtEl>
                                        <p:attrNameLst>
                                          <p:attrName>style.visibility</p:attrName>
                                        </p:attrNameLst>
                                      </p:cBhvr>
                                      <p:to>
                                        <p:strVal val="visible"/>
                                      </p:to>
                                    </p:set>
                                    <p:animEffect transition="in" filter="fade">
                                      <p:cBhvr>
                                        <p:cTn id="48" dur="500"/>
                                        <p:tgtEl>
                                          <p:spTgt spid="10">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0">
                                            <p:txEl>
                                              <p:pRg st="2" end="2"/>
                                            </p:txEl>
                                          </p:spTgt>
                                        </p:tgtEl>
                                        <p:attrNameLst>
                                          <p:attrName>style.visibility</p:attrName>
                                        </p:attrNameLst>
                                      </p:cBhvr>
                                      <p:to>
                                        <p:strVal val="visible"/>
                                      </p:to>
                                    </p:set>
                                    <p:animEffect transition="in" filter="fade">
                                      <p:cBhvr>
                                        <p:cTn id="53" dur="500"/>
                                        <p:tgtEl>
                                          <p:spTgt spid="10">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0">
                                            <p:txEl>
                                              <p:pRg st="3" end="3"/>
                                            </p:txEl>
                                          </p:spTgt>
                                        </p:tgtEl>
                                        <p:attrNameLst>
                                          <p:attrName>style.visibility</p:attrName>
                                        </p:attrNameLst>
                                      </p:cBhvr>
                                      <p:to>
                                        <p:strVal val="visible"/>
                                      </p:to>
                                    </p:set>
                                    <p:animEffect transition="in" filter="fade">
                                      <p:cBhvr>
                                        <p:cTn id="58" dur="500"/>
                                        <p:tgtEl>
                                          <p:spTgt spid="10">
                                            <p:txEl>
                                              <p:pRg st="3" end="3"/>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xEl>
                                              <p:pRg st="4" end="4"/>
                                            </p:txEl>
                                          </p:spTgt>
                                        </p:tgtEl>
                                        <p:attrNameLst>
                                          <p:attrName>style.visibility</p:attrName>
                                        </p:attrNameLst>
                                      </p:cBhvr>
                                      <p:to>
                                        <p:strVal val="visible"/>
                                      </p:to>
                                    </p:set>
                                    <p:animEffect transition="in" filter="fade">
                                      <p:cBhvr>
                                        <p:cTn id="63"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6" grpId="1" animBg="1"/>
      <p:bldP spid="7" grpId="0" animBg="1"/>
      <p:bldP spid="8" grpId="0"/>
      <p:bldP spid="9" grpId="0" animBg="1"/>
      <p:bldP spid="10"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260648"/>
            <a:ext cx="5904656" cy="523220"/>
          </a:xfrm>
          <a:prstGeom prst="rect">
            <a:avLst/>
          </a:prstGeom>
          <a:noFill/>
        </p:spPr>
        <p:txBody>
          <a:bodyPr wrap="square" rtlCol="0">
            <a:spAutoFit/>
          </a:bodyPr>
          <a:lstStyle/>
          <a:p>
            <a:r>
              <a:rPr lang="vi-VN" sz="2800" b="1" dirty="0">
                <a:solidFill>
                  <a:prstClr val="black"/>
                </a:solidFill>
                <a:latin typeface="Times New Roman" panose="02020603050405020304" pitchFamily="18" charset="0"/>
                <a:cs typeface="Times New Roman" panose="02020603050405020304" pitchFamily="18" charset="0"/>
              </a:rPr>
              <a:t>II. ĐỌC &amp; TÌM HIỂU CHI TIẾT VB </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617241" y="783868"/>
            <a:ext cx="5544616" cy="523220"/>
          </a:xfrm>
          <a:prstGeom prst="rect">
            <a:avLst/>
          </a:prstGeom>
          <a:noFill/>
        </p:spPr>
        <p:txBody>
          <a:bodyPr wrap="square" rtlCol="0">
            <a:spAutoFit/>
          </a:bodyPr>
          <a:lstStyle/>
          <a:p>
            <a:r>
              <a:rPr lang="vi-VN" sz="2800" b="1" dirty="0">
                <a:solidFill>
                  <a:prstClr val="black"/>
                </a:solidFill>
                <a:latin typeface="Times New Roman"/>
                <a:ea typeface="Times New Roman"/>
              </a:rPr>
              <a:t>1. </a:t>
            </a:r>
            <a:r>
              <a:rPr lang="en-US" sz="2800" b="1" dirty="0" err="1">
                <a:solidFill>
                  <a:prstClr val="black"/>
                </a:solidFill>
                <a:latin typeface="Times New Roman"/>
                <a:ea typeface="Times New Roman"/>
              </a:rPr>
              <a:t>Nhân</a:t>
            </a:r>
            <a:r>
              <a:rPr lang="en-US" sz="2800" b="1" dirty="0">
                <a:solidFill>
                  <a:prstClr val="black"/>
                </a:solidFill>
                <a:latin typeface="Times New Roman"/>
                <a:ea typeface="Times New Roman"/>
              </a:rPr>
              <a:t> </a:t>
            </a:r>
            <a:r>
              <a:rPr lang="en-US" sz="2800" b="1" dirty="0" err="1">
                <a:solidFill>
                  <a:prstClr val="black"/>
                </a:solidFill>
                <a:latin typeface="Times New Roman"/>
                <a:ea typeface="Times New Roman"/>
              </a:rPr>
              <a:t>vật</a:t>
            </a:r>
            <a:r>
              <a:rPr lang="en-US" sz="2800" b="1" dirty="0">
                <a:solidFill>
                  <a:prstClr val="black"/>
                </a:solidFill>
                <a:latin typeface="Times New Roman"/>
                <a:ea typeface="Times New Roman"/>
              </a:rPr>
              <a:t> “</a:t>
            </a:r>
            <a:r>
              <a:rPr lang="en-US" sz="2800" b="1" dirty="0" err="1">
                <a:solidFill>
                  <a:prstClr val="black"/>
                </a:solidFill>
                <a:latin typeface="Times New Roman"/>
                <a:ea typeface="Times New Roman"/>
              </a:rPr>
              <a:t>tôi</a:t>
            </a:r>
            <a:r>
              <a:rPr lang="en-US" sz="2800" b="1" dirty="0">
                <a:solidFill>
                  <a:prstClr val="black"/>
                </a:solidFill>
                <a:latin typeface="Times New Roman"/>
                <a:ea typeface="Times New Roman"/>
              </a:rPr>
              <a:t>”</a:t>
            </a:r>
            <a:endParaRPr lang="en-US" sz="2800" dirty="0">
              <a:solidFill>
                <a:prstClr val="black"/>
              </a:solidFill>
            </a:endParaRPr>
          </a:p>
        </p:txBody>
      </p:sp>
      <p:sp>
        <p:nvSpPr>
          <p:cNvPr id="4" name="TextBox 3"/>
          <p:cNvSpPr txBox="1"/>
          <p:nvPr/>
        </p:nvSpPr>
        <p:spPr>
          <a:xfrm>
            <a:off x="971600" y="1307088"/>
            <a:ext cx="6408712" cy="738664"/>
          </a:xfrm>
          <a:prstGeom prst="rect">
            <a:avLst/>
          </a:prstGeom>
          <a:noFill/>
        </p:spPr>
        <p:txBody>
          <a:bodyPr wrap="square" rtlCol="0">
            <a:spAutoFit/>
          </a:bodyPr>
          <a:lstStyle/>
          <a:p>
            <a:pPr>
              <a:lnSpc>
                <a:spcPct val="150000"/>
              </a:lnSpc>
            </a:pPr>
            <a:r>
              <a:rPr lang="en-US" sz="2800" dirty="0">
                <a:solidFill>
                  <a:prstClr val="black"/>
                </a:solidFill>
                <a:latin typeface="Times New Roman" panose="02020603050405020304" pitchFamily="18" charset="0"/>
                <a:cs typeface="Times New Roman" panose="02020603050405020304" pitchFamily="18" charset="0"/>
              </a:rPr>
              <a:t> </a:t>
            </a:r>
            <a:r>
              <a:rPr lang="en-US" sz="2800" b="1" dirty="0">
                <a:solidFill>
                  <a:prstClr val="black"/>
                </a:solidFill>
                <a:latin typeface="Times New Roman" panose="02020603050405020304" pitchFamily="18" charset="0"/>
                <a:ea typeface="Times New Roman"/>
                <a:cs typeface="Times New Roman" panose="02020603050405020304" pitchFamily="18" charset="0"/>
              </a:rPr>
              <a:t>a. </a:t>
            </a:r>
            <a:r>
              <a:rPr lang="en-US" sz="2800" b="1" dirty="0" err="1">
                <a:solidFill>
                  <a:prstClr val="black"/>
                </a:solidFill>
                <a:latin typeface="Times New Roman" panose="02020603050405020304" pitchFamily="18" charset="0"/>
                <a:ea typeface="Times New Roman"/>
                <a:cs typeface="Times New Roman" panose="02020603050405020304" pitchFamily="18" charset="0"/>
              </a:rPr>
              <a:t>Những</a:t>
            </a:r>
            <a:r>
              <a:rPr lang="en-US" sz="2800" b="1" dirty="0">
                <a:solidFill>
                  <a:prstClr val="black"/>
                </a:solidFill>
                <a:latin typeface="Times New Roman" panose="02020603050405020304" pitchFamily="18" charset="0"/>
                <a:ea typeface="Times New Roman"/>
                <a:cs typeface="Times New Roman" panose="02020603050405020304" pitchFamily="18" charset="0"/>
              </a:rPr>
              <a:t> </a:t>
            </a:r>
            <a:r>
              <a:rPr lang="en-US" sz="2800" b="1" dirty="0" err="1">
                <a:solidFill>
                  <a:prstClr val="black"/>
                </a:solidFill>
                <a:latin typeface="Times New Roman" panose="02020603050405020304" pitchFamily="18" charset="0"/>
                <a:ea typeface="Times New Roman"/>
                <a:cs typeface="Times New Roman" panose="02020603050405020304" pitchFamily="18" charset="0"/>
              </a:rPr>
              <a:t>khả</a:t>
            </a:r>
            <a:r>
              <a:rPr lang="en-US" sz="2800" b="1" dirty="0">
                <a:solidFill>
                  <a:prstClr val="black"/>
                </a:solidFill>
                <a:latin typeface="Times New Roman" panose="02020603050405020304" pitchFamily="18" charset="0"/>
                <a:ea typeface="Times New Roman"/>
                <a:cs typeface="Times New Roman" panose="02020603050405020304" pitchFamily="18" charset="0"/>
              </a:rPr>
              <a:t> </a:t>
            </a:r>
            <a:r>
              <a:rPr lang="en-US" sz="2800" b="1" dirty="0" err="1">
                <a:solidFill>
                  <a:prstClr val="black"/>
                </a:solidFill>
                <a:latin typeface="Times New Roman" panose="02020603050405020304" pitchFamily="18" charset="0"/>
                <a:ea typeface="Times New Roman"/>
                <a:cs typeface="Times New Roman" panose="02020603050405020304" pitchFamily="18" charset="0"/>
              </a:rPr>
              <a:t>năng</a:t>
            </a:r>
            <a:r>
              <a:rPr lang="en-US" sz="2800" b="1" dirty="0">
                <a:solidFill>
                  <a:prstClr val="black"/>
                </a:solidFill>
                <a:latin typeface="Times New Roman" panose="02020603050405020304" pitchFamily="18" charset="0"/>
                <a:ea typeface="Times New Roman"/>
                <a:cs typeface="Times New Roman" panose="02020603050405020304" pitchFamily="18" charset="0"/>
              </a:rPr>
              <a:t> </a:t>
            </a:r>
            <a:r>
              <a:rPr lang="en-US" sz="2800" b="1" dirty="0" err="1">
                <a:solidFill>
                  <a:prstClr val="black"/>
                </a:solidFill>
                <a:latin typeface="Times New Roman" panose="02020603050405020304" pitchFamily="18" charset="0"/>
                <a:ea typeface="Times New Roman"/>
                <a:cs typeface="Times New Roman" panose="02020603050405020304" pitchFamily="18" charset="0"/>
              </a:rPr>
              <a:t>đặc</a:t>
            </a:r>
            <a:r>
              <a:rPr lang="en-US" sz="2800" b="1" dirty="0">
                <a:solidFill>
                  <a:prstClr val="black"/>
                </a:solidFill>
                <a:latin typeface="Times New Roman" panose="02020603050405020304" pitchFamily="18" charset="0"/>
                <a:ea typeface="Times New Roman"/>
                <a:cs typeface="Times New Roman" panose="02020603050405020304" pitchFamily="18" charset="0"/>
              </a:rPr>
              <a:t> </a:t>
            </a:r>
            <a:r>
              <a:rPr lang="en-US" sz="2800" b="1" dirty="0" err="1">
                <a:solidFill>
                  <a:prstClr val="black"/>
                </a:solidFill>
                <a:latin typeface="Times New Roman" panose="02020603050405020304" pitchFamily="18" charset="0"/>
                <a:ea typeface="Times New Roman"/>
                <a:cs typeface="Times New Roman" panose="02020603050405020304" pitchFamily="18" charset="0"/>
              </a:rPr>
              <a:t>biệt</a:t>
            </a:r>
            <a:r>
              <a:rPr lang="en-US" sz="2800" b="1" dirty="0">
                <a:solidFill>
                  <a:prstClr val="black"/>
                </a:solidFill>
                <a:latin typeface="Times New Roman" panose="02020603050405020304" pitchFamily="18" charset="0"/>
                <a:ea typeface="Times New Roman"/>
                <a:cs typeface="Times New Roman" panose="02020603050405020304" pitchFamily="18" charset="0"/>
              </a:rPr>
              <a:t> </a:t>
            </a:r>
            <a:r>
              <a:rPr lang="en-US" sz="2800" b="1" dirty="0" err="1">
                <a:solidFill>
                  <a:prstClr val="black"/>
                </a:solidFill>
                <a:latin typeface="Times New Roman" panose="02020603050405020304" pitchFamily="18" charset="0"/>
                <a:ea typeface="Times New Roman"/>
                <a:cs typeface="Times New Roman" panose="02020603050405020304" pitchFamily="18" charset="0"/>
              </a:rPr>
              <a:t>của</a:t>
            </a:r>
            <a:r>
              <a:rPr lang="en-US" sz="2800" b="1" dirty="0">
                <a:solidFill>
                  <a:prstClr val="black"/>
                </a:solidFill>
                <a:latin typeface="Times New Roman" panose="02020603050405020304" pitchFamily="18" charset="0"/>
                <a:ea typeface="Times New Roman"/>
                <a:cs typeface="Times New Roman" panose="02020603050405020304" pitchFamily="18" charset="0"/>
              </a:rPr>
              <a:t> “</a:t>
            </a:r>
            <a:r>
              <a:rPr lang="en-US" sz="2800" b="1" dirty="0" err="1">
                <a:solidFill>
                  <a:prstClr val="black"/>
                </a:solidFill>
                <a:latin typeface="Times New Roman" panose="02020603050405020304" pitchFamily="18" charset="0"/>
                <a:ea typeface="Times New Roman"/>
                <a:cs typeface="Times New Roman" panose="02020603050405020304" pitchFamily="18" charset="0"/>
              </a:rPr>
              <a:t>tôi</a:t>
            </a:r>
            <a:r>
              <a:rPr lang="en-US" sz="2800" b="1" dirty="0">
                <a:solidFill>
                  <a:prstClr val="black"/>
                </a:solidFill>
                <a:latin typeface="Times New Roman" panose="02020603050405020304" pitchFamily="18" charset="0"/>
                <a:ea typeface="Times New Roman"/>
                <a:cs typeface="Times New Roman" panose="02020603050405020304" pitchFamily="18" charset="0"/>
              </a:rPr>
              <a:t>”</a:t>
            </a:r>
            <a:endParaRPr lang="en-US" sz="2800" dirty="0">
              <a:solidFill>
                <a:prstClr val="black"/>
              </a:solidFill>
              <a:latin typeface="Times New Roman" panose="02020603050405020304" pitchFamily="18" charset="0"/>
              <a:ea typeface="Calibri"/>
              <a:cs typeface="Times New Roman" panose="02020603050405020304" pitchFamily="18" charset="0"/>
            </a:endParaRPr>
          </a:p>
        </p:txBody>
      </p:sp>
      <p:sp>
        <p:nvSpPr>
          <p:cNvPr id="6" name="TextBox 5"/>
          <p:cNvSpPr txBox="1"/>
          <p:nvPr/>
        </p:nvSpPr>
        <p:spPr>
          <a:xfrm>
            <a:off x="4716016" y="2157602"/>
            <a:ext cx="3888432" cy="410882"/>
          </a:xfrm>
          <a:prstGeom prst="rect">
            <a:avLst/>
          </a:prstGeom>
          <a:noFill/>
          <a:ln>
            <a:solidFill>
              <a:schemeClr val="tx1"/>
            </a:solidFill>
          </a:ln>
        </p:spPr>
        <p:txBody>
          <a:bodyPr wrap="square" rtlCol="0">
            <a:spAutoFit/>
          </a:bodyPr>
          <a:lstStyle/>
          <a:p>
            <a:pPr algn="just" fontAlgn="base">
              <a:lnSpc>
                <a:spcPct val="115000"/>
              </a:lnSpc>
            </a:pP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Lắng</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nghe</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âm</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thanh</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tài</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tình</a:t>
            </a:r>
            <a:endParaRPr lang="en-US" sz="1400" dirty="0">
              <a:solidFill>
                <a:prstClr val="black"/>
              </a:solidFill>
              <a:latin typeface="Calibri"/>
              <a:ea typeface="Calibri"/>
              <a:cs typeface="Times New Roman"/>
            </a:endParaRPr>
          </a:p>
        </p:txBody>
      </p:sp>
      <p:sp>
        <p:nvSpPr>
          <p:cNvPr id="11" name="Up Arrow Callout 10"/>
          <p:cNvSpPr/>
          <p:nvPr/>
        </p:nvSpPr>
        <p:spPr>
          <a:xfrm>
            <a:off x="107505" y="2352944"/>
            <a:ext cx="5112568" cy="4505056"/>
          </a:xfrm>
          <a:prstGeom prst="upArrowCallout">
            <a:avLst>
              <a:gd name="adj1" fmla="val 13327"/>
              <a:gd name="adj2" fmla="val 15921"/>
              <a:gd name="adj3" fmla="val 16786"/>
              <a:gd name="adj4" fmla="val 795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fontAlgn="base">
              <a:lnSpc>
                <a:spcPct val="115000"/>
              </a:lnSpc>
              <a:spcAft>
                <a:spcPts val="0"/>
              </a:spcAft>
              <a:buFont typeface="Wingdings" panose="05000000000000000000" pitchFamily="2" charset="2"/>
              <a:buChar char="ü"/>
            </a:pPr>
            <a:r>
              <a:rPr lang="en-US" sz="2800" dirty="0">
                <a:latin typeface="Times New Roman"/>
                <a:ea typeface="Times New Roman"/>
                <a:cs typeface="Times New Roman"/>
              </a:rPr>
              <a:t>“</a:t>
            </a:r>
            <a:r>
              <a:rPr lang="en-US" sz="2800" dirty="0" err="1">
                <a:latin typeface="Times New Roman"/>
                <a:ea typeface="Times New Roman"/>
                <a:cs typeface="Times New Roman"/>
              </a:rPr>
              <a:t>Bây</a:t>
            </a:r>
            <a:r>
              <a:rPr lang="en-US" sz="2800" dirty="0">
                <a:latin typeface="Times New Roman"/>
                <a:ea typeface="Times New Roman"/>
                <a:cs typeface="Times New Roman"/>
              </a:rPr>
              <a:t> </a:t>
            </a:r>
            <a:r>
              <a:rPr lang="en-US" sz="2800" dirty="0" err="1">
                <a:latin typeface="Times New Roman"/>
                <a:ea typeface="Times New Roman"/>
                <a:cs typeface="Times New Roman"/>
              </a:rPr>
              <a:t>giờ</a:t>
            </a:r>
            <a:r>
              <a:rPr lang="en-US" sz="2800" dirty="0">
                <a:latin typeface="Times New Roman"/>
                <a:ea typeface="Times New Roman"/>
                <a:cs typeface="Times New Roman"/>
              </a:rPr>
              <a:t>, </a:t>
            </a:r>
            <a:r>
              <a:rPr lang="en-US" sz="2800" dirty="0" err="1">
                <a:latin typeface="Times New Roman"/>
                <a:ea typeface="Times New Roman"/>
                <a:cs typeface="Times New Roman"/>
              </a:rPr>
              <a:t>khi</a:t>
            </a:r>
            <a:r>
              <a:rPr lang="en-US" sz="2800" dirty="0">
                <a:latin typeface="Times New Roman"/>
                <a:ea typeface="Times New Roman"/>
                <a:cs typeface="Times New Roman"/>
              </a:rPr>
              <a:t> </a:t>
            </a:r>
            <a:r>
              <a:rPr lang="en-US" sz="2800" dirty="0" err="1">
                <a:latin typeface="Times New Roman"/>
                <a:ea typeface="Times New Roman"/>
                <a:cs typeface="Times New Roman"/>
              </a:rPr>
              <a:t>đang</a:t>
            </a:r>
            <a:r>
              <a:rPr lang="en-US" sz="2800" dirty="0">
                <a:latin typeface="Times New Roman"/>
                <a:ea typeface="Times New Roman"/>
                <a:cs typeface="Times New Roman"/>
              </a:rPr>
              <a:t> </a:t>
            </a:r>
            <a:r>
              <a:rPr lang="en-US" sz="2800" dirty="0" err="1">
                <a:latin typeface="Times New Roman"/>
                <a:ea typeface="Times New Roman"/>
                <a:cs typeface="Times New Roman"/>
              </a:rPr>
              <a:t>còn</a:t>
            </a:r>
            <a:r>
              <a:rPr lang="en-US" sz="2800" dirty="0">
                <a:latin typeface="Times New Roman"/>
                <a:ea typeface="Times New Roman"/>
                <a:cs typeface="Times New Roman"/>
              </a:rPr>
              <a:t> </a:t>
            </a:r>
            <a:r>
              <a:rPr lang="en-US" sz="2800" dirty="0" err="1">
                <a:latin typeface="Times New Roman"/>
                <a:ea typeface="Times New Roman"/>
                <a:cs typeface="Times New Roman"/>
              </a:rPr>
              <a:t>vùi</a:t>
            </a:r>
            <a:r>
              <a:rPr lang="en-US" sz="2800" dirty="0">
                <a:latin typeface="Times New Roman"/>
                <a:ea typeface="Times New Roman"/>
                <a:cs typeface="Times New Roman"/>
              </a:rPr>
              <a:t> </a:t>
            </a:r>
            <a:r>
              <a:rPr lang="en-US" sz="2800" dirty="0" err="1">
                <a:latin typeface="Times New Roman"/>
                <a:ea typeface="Times New Roman"/>
                <a:cs typeface="Times New Roman"/>
              </a:rPr>
              <a:t>đầu</a:t>
            </a:r>
            <a:r>
              <a:rPr lang="en-US" sz="2800" dirty="0">
                <a:latin typeface="Times New Roman"/>
                <a:ea typeface="Times New Roman"/>
                <a:cs typeface="Times New Roman"/>
              </a:rPr>
              <a:t> </a:t>
            </a:r>
            <a:r>
              <a:rPr lang="en-US" sz="2800" dirty="0" err="1">
                <a:latin typeface="Times New Roman"/>
                <a:ea typeface="Times New Roman"/>
                <a:cs typeface="Times New Roman"/>
              </a:rPr>
              <a:t>trong</a:t>
            </a:r>
            <a:r>
              <a:rPr lang="en-US" sz="2800" dirty="0">
                <a:latin typeface="Times New Roman"/>
                <a:ea typeface="Times New Roman"/>
                <a:cs typeface="Times New Roman"/>
              </a:rPr>
              <a:t> </a:t>
            </a:r>
            <a:r>
              <a:rPr lang="en-US" sz="2800" dirty="0" err="1">
                <a:latin typeface="Times New Roman"/>
                <a:ea typeface="Times New Roman"/>
                <a:cs typeface="Times New Roman"/>
              </a:rPr>
              <a:t>mền</a:t>
            </a:r>
            <a:r>
              <a:rPr lang="en-US" sz="2800" dirty="0">
                <a:latin typeface="Times New Roman"/>
                <a:ea typeface="Times New Roman"/>
                <a:cs typeface="Times New Roman"/>
              </a:rPr>
              <a:t>, </a:t>
            </a:r>
            <a:r>
              <a:rPr lang="en-US" sz="2800" dirty="0" err="1">
                <a:latin typeface="Times New Roman"/>
                <a:ea typeface="Times New Roman"/>
                <a:cs typeface="Times New Roman"/>
              </a:rPr>
              <a:t>tôi</a:t>
            </a:r>
            <a:r>
              <a:rPr lang="en-US" sz="2800" dirty="0">
                <a:latin typeface="Times New Roman"/>
                <a:ea typeface="Times New Roman"/>
                <a:cs typeface="Times New Roman"/>
              </a:rPr>
              <a:t> </a:t>
            </a:r>
            <a:r>
              <a:rPr lang="en-US" sz="2800" dirty="0" err="1">
                <a:latin typeface="Times New Roman"/>
                <a:ea typeface="Times New Roman"/>
                <a:cs typeface="Times New Roman"/>
              </a:rPr>
              <a:t>vẫn</a:t>
            </a:r>
            <a:r>
              <a:rPr lang="en-US" sz="2800" dirty="0">
                <a:latin typeface="Times New Roman"/>
                <a:ea typeface="Times New Roman"/>
                <a:cs typeface="Times New Roman"/>
              </a:rPr>
              <a:t> </a:t>
            </a:r>
            <a:r>
              <a:rPr lang="en-US" sz="2800" dirty="0" err="1">
                <a:latin typeface="Times New Roman"/>
                <a:ea typeface="Times New Roman"/>
                <a:cs typeface="Times New Roman"/>
              </a:rPr>
              <a:t>biết</a:t>
            </a:r>
            <a:r>
              <a:rPr lang="en-US" sz="2800" dirty="0">
                <a:latin typeface="Times New Roman"/>
                <a:ea typeface="Times New Roman"/>
                <a:cs typeface="Times New Roman"/>
              </a:rPr>
              <a:t> </a:t>
            </a:r>
            <a:r>
              <a:rPr lang="en-US" sz="2800" dirty="0" err="1">
                <a:latin typeface="Times New Roman"/>
                <a:ea typeface="Times New Roman"/>
                <a:cs typeface="Times New Roman"/>
              </a:rPr>
              <a:t>bố</a:t>
            </a:r>
            <a:r>
              <a:rPr lang="en-US" sz="2800" dirty="0">
                <a:latin typeface="Times New Roman"/>
                <a:ea typeface="Times New Roman"/>
                <a:cs typeface="Times New Roman"/>
              </a:rPr>
              <a:t> </a:t>
            </a:r>
            <a:r>
              <a:rPr lang="en-US" sz="2800" dirty="0" err="1">
                <a:latin typeface="Times New Roman"/>
                <a:ea typeface="Times New Roman"/>
                <a:cs typeface="Times New Roman"/>
              </a:rPr>
              <a:t>đang</a:t>
            </a:r>
            <a:r>
              <a:rPr lang="en-US" sz="2800" dirty="0">
                <a:latin typeface="Times New Roman"/>
                <a:ea typeface="Times New Roman"/>
                <a:cs typeface="Times New Roman"/>
              </a:rPr>
              <a:t> </a:t>
            </a:r>
            <a:r>
              <a:rPr lang="en-US" sz="2800" dirty="0" err="1">
                <a:latin typeface="Times New Roman"/>
                <a:ea typeface="Times New Roman"/>
                <a:cs typeface="Times New Roman"/>
              </a:rPr>
              <a:t>cách</a:t>
            </a:r>
            <a:r>
              <a:rPr lang="en-US" sz="2800" dirty="0">
                <a:latin typeface="Times New Roman"/>
                <a:ea typeface="Times New Roman"/>
                <a:cs typeface="Times New Roman"/>
              </a:rPr>
              <a:t> </a:t>
            </a:r>
            <a:r>
              <a:rPr lang="en-US" sz="2800" dirty="0" err="1">
                <a:latin typeface="Times New Roman"/>
                <a:ea typeface="Times New Roman"/>
                <a:cs typeface="Times New Roman"/>
              </a:rPr>
              <a:t>xa</a:t>
            </a:r>
            <a:r>
              <a:rPr lang="en-US" sz="2800" dirty="0">
                <a:latin typeface="Times New Roman"/>
                <a:ea typeface="Times New Roman"/>
                <a:cs typeface="Times New Roman"/>
              </a:rPr>
              <a:t> </a:t>
            </a:r>
            <a:r>
              <a:rPr lang="en-US" sz="2800" dirty="0" err="1">
                <a:latin typeface="Times New Roman"/>
                <a:ea typeface="Times New Roman"/>
                <a:cs typeface="Times New Roman"/>
              </a:rPr>
              <a:t>tôi</a:t>
            </a:r>
            <a:r>
              <a:rPr lang="en-US" sz="2800" dirty="0">
                <a:latin typeface="Times New Roman"/>
                <a:ea typeface="Times New Roman"/>
                <a:cs typeface="Times New Roman"/>
              </a:rPr>
              <a:t> </a:t>
            </a:r>
            <a:r>
              <a:rPr lang="en-US" sz="2800" dirty="0" err="1">
                <a:latin typeface="Times New Roman"/>
                <a:ea typeface="Times New Roman"/>
                <a:cs typeface="Times New Roman"/>
              </a:rPr>
              <a:t>bao</a:t>
            </a:r>
            <a:r>
              <a:rPr lang="en-US" sz="2800" dirty="0">
                <a:latin typeface="Times New Roman"/>
                <a:ea typeface="Times New Roman"/>
                <a:cs typeface="Times New Roman"/>
              </a:rPr>
              <a:t> </a:t>
            </a:r>
            <a:r>
              <a:rPr lang="en-US" sz="2800" dirty="0" err="1">
                <a:latin typeface="Times New Roman"/>
                <a:ea typeface="Times New Roman"/>
                <a:cs typeface="Times New Roman"/>
              </a:rPr>
              <a:t>nhiêu</a:t>
            </a:r>
            <a:r>
              <a:rPr lang="en-US" sz="2800" dirty="0">
                <a:latin typeface="Times New Roman"/>
                <a:ea typeface="Times New Roman"/>
                <a:cs typeface="Times New Roman"/>
              </a:rPr>
              <a:t> </a:t>
            </a:r>
            <a:r>
              <a:rPr lang="en-US" sz="2800" dirty="0" err="1">
                <a:latin typeface="Times New Roman"/>
                <a:ea typeface="Times New Roman"/>
                <a:cs typeface="Times New Roman"/>
              </a:rPr>
              <a:t>mét</a:t>
            </a:r>
            <a:r>
              <a:rPr lang="en-US" sz="2800" dirty="0">
                <a:latin typeface="Times New Roman"/>
                <a:ea typeface="Times New Roman"/>
                <a:cs typeface="Times New Roman"/>
              </a:rPr>
              <a:t> </a:t>
            </a:r>
            <a:r>
              <a:rPr lang="en-US" sz="2800" dirty="0" err="1">
                <a:latin typeface="Times New Roman"/>
                <a:ea typeface="Times New Roman"/>
                <a:cs typeface="Times New Roman"/>
              </a:rPr>
              <a:t>khi</a:t>
            </a:r>
            <a:r>
              <a:rPr lang="en-US" sz="2800" dirty="0">
                <a:latin typeface="Times New Roman"/>
                <a:ea typeface="Times New Roman"/>
                <a:cs typeface="Times New Roman"/>
              </a:rPr>
              <a:t> </a:t>
            </a:r>
            <a:r>
              <a:rPr lang="en-US" sz="2800" dirty="0" err="1">
                <a:latin typeface="Times New Roman"/>
                <a:ea typeface="Times New Roman"/>
                <a:cs typeface="Times New Roman"/>
              </a:rPr>
              <a:t>chỉ</a:t>
            </a:r>
            <a:r>
              <a:rPr lang="en-US" sz="2800" dirty="0">
                <a:latin typeface="Times New Roman"/>
                <a:ea typeface="Times New Roman"/>
                <a:cs typeface="Times New Roman"/>
              </a:rPr>
              <a:t> </a:t>
            </a:r>
            <a:r>
              <a:rPr lang="en-US" sz="2800" dirty="0" err="1">
                <a:latin typeface="Times New Roman"/>
                <a:ea typeface="Times New Roman"/>
                <a:cs typeface="Times New Roman"/>
              </a:rPr>
              <a:t>cần</a:t>
            </a:r>
            <a:r>
              <a:rPr lang="en-US" sz="2800" dirty="0">
                <a:latin typeface="Times New Roman"/>
                <a:ea typeface="Times New Roman"/>
                <a:cs typeface="Times New Roman"/>
              </a:rPr>
              <a:t> </a:t>
            </a:r>
            <a:r>
              <a:rPr lang="en-US" sz="2800" dirty="0" err="1">
                <a:latin typeface="Times New Roman"/>
                <a:ea typeface="Times New Roman"/>
                <a:cs typeface="Times New Roman"/>
              </a:rPr>
              <a:t>nghe</a:t>
            </a:r>
            <a:r>
              <a:rPr lang="en-US" sz="2800" dirty="0">
                <a:latin typeface="Times New Roman"/>
                <a:ea typeface="Times New Roman"/>
                <a:cs typeface="Times New Roman"/>
              </a:rPr>
              <a:t> </a:t>
            </a:r>
            <a:r>
              <a:rPr lang="en-US" sz="2800" dirty="0" err="1">
                <a:latin typeface="Times New Roman"/>
                <a:ea typeface="Times New Roman"/>
                <a:cs typeface="Times New Roman"/>
              </a:rPr>
              <a:t>tiếng</a:t>
            </a:r>
            <a:r>
              <a:rPr lang="en-US" sz="2800" dirty="0">
                <a:latin typeface="Times New Roman"/>
                <a:ea typeface="Times New Roman"/>
                <a:cs typeface="Times New Roman"/>
              </a:rPr>
              <a:t> </a:t>
            </a:r>
            <a:r>
              <a:rPr lang="en-US" sz="2800" dirty="0" err="1">
                <a:latin typeface="Times New Roman"/>
                <a:ea typeface="Times New Roman"/>
                <a:cs typeface="Times New Roman"/>
              </a:rPr>
              <a:t>bước</a:t>
            </a:r>
            <a:r>
              <a:rPr lang="en-US" sz="2800" dirty="0">
                <a:latin typeface="Times New Roman"/>
                <a:ea typeface="Times New Roman"/>
                <a:cs typeface="Times New Roman"/>
              </a:rPr>
              <a:t> </a:t>
            </a:r>
            <a:r>
              <a:rPr lang="en-US" sz="2800" dirty="0" err="1">
                <a:latin typeface="Times New Roman"/>
                <a:ea typeface="Times New Roman"/>
                <a:cs typeface="Times New Roman"/>
              </a:rPr>
              <a:t>chân</a:t>
            </a:r>
            <a:r>
              <a:rPr lang="en-US" sz="2800" dirty="0">
                <a:latin typeface="Times New Roman"/>
                <a:ea typeface="Times New Roman"/>
                <a:cs typeface="Times New Roman"/>
              </a:rPr>
              <a:t>”</a:t>
            </a:r>
            <a:endParaRPr lang="en-US" sz="2800" dirty="0">
              <a:latin typeface="Calibri"/>
              <a:ea typeface="Calibri"/>
              <a:cs typeface="Times New Roman"/>
            </a:endParaRPr>
          </a:p>
          <a:p>
            <a:pPr marL="457200" indent="-457200">
              <a:buFont typeface="Wingdings" panose="05000000000000000000" pitchFamily="2" charset="2"/>
              <a:buChar char="ü"/>
            </a:pPr>
            <a:r>
              <a:rPr lang="en-US" sz="2800" dirty="0" err="1">
                <a:latin typeface="Times New Roman"/>
                <a:ea typeface="Times New Roman"/>
              </a:rPr>
              <a:t>Biết</a:t>
            </a:r>
            <a:r>
              <a:rPr lang="en-US" sz="2800" dirty="0">
                <a:latin typeface="Times New Roman"/>
                <a:ea typeface="Times New Roman"/>
              </a:rPr>
              <a:t> </a:t>
            </a:r>
            <a:r>
              <a:rPr lang="en-US" sz="2800" dirty="0" err="1">
                <a:latin typeface="Times New Roman"/>
                <a:ea typeface="Times New Roman"/>
              </a:rPr>
              <a:t>chính</a:t>
            </a:r>
            <a:r>
              <a:rPr lang="en-US" sz="2800" dirty="0">
                <a:latin typeface="Times New Roman"/>
                <a:ea typeface="Times New Roman"/>
              </a:rPr>
              <a:t> </a:t>
            </a:r>
            <a:r>
              <a:rPr lang="en-US" sz="2800" dirty="0" err="1">
                <a:latin typeface="Times New Roman"/>
                <a:ea typeface="Times New Roman"/>
              </a:rPr>
              <a:t>xác</a:t>
            </a:r>
            <a:r>
              <a:rPr lang="en-US" sz="2800" dirty="0">
                <a:latin typeface="Times New Roman"/>
                <a:ea typeface="Times New Roman"/>
              </a:rPr>
              <a:t> </a:t>
            </a:r>
            <a:r>
              <a:rPr lang="en-US" sz="2800" dirty="0" err="1">
                <a:latin typeface="Times New Roman"/>
                <a:ea typeface="Times New Roman"/>
              </a:rPr>
              <a:t>tiến</a:t>
            </a:r>
            <a:r>
              <a:rPr lang="en-US" sz="2800" dirty="0">
                <a:latin typeface="Times New Roman"/>
                <a:ea typeface="Times New Roman"/>
              </a:rPr>
              <a:t> </a:t>
            </a:r>
            <a:r>
              <a:rPr lang="en-US" sz="2800" dirty="0" err="1">
                <a:latin typeface="Times New Roman"/>
                <a:ea typeface="Times New Roman"/>
              </a:rPr>
              <a:t>kêu</a:t>
            </a:r>
            <a:r>
              <a:rPr lang="en-US" sz="2800" dirty="0">
                <a:latin typeface="Times New Roman"/>
                <a:ea typeface="Times New Roman"/>
              </a:rPr>
              <a:t> </a:t>
            </a:r>
            <a:r>
              <a:rPr lang="en-US" sz="2800" dirty="0" err="1">
                <a:latin typeface="Times New Roman"/>
                <a:ea typeface="Times New Roman"/>
              </a:rPr>
              <a:t>cứu</a:t>
            </a:r>
            <a:r>
              <a:rPr lang="en-US" sz="2800" dirty="0">
                <a:latin typeface="Times New Roman"/>
                <a:ea typeface="Times New Roman"/>
              </a:rPr>
              <a:t> </a:t>
            </a:r>
            <a:r>
              <a:rPr lang="en-US" sz="2800" dirty="0" err="1">
                <a:latin typeface="Times New Roman"/>
                <a:ea typeface="Times New Roman"/>
              </a:rPr>
              <a:t>của</a:t>
            </a:r>
            <a:r>
              <a:rPr lang="en-US" sz="2800" dirty="0">
                <a:latin typeface="Times New Roman"/>
                <a:ea typeface="Times New Roman"/>
              </a:rPr>
              <a:t> </a:t>
            </a:r>
            <a:r>
              <a:rPr lang="en-US" sz="2800" dirty="0" err="1">
                <a:latin typeface="Times New Roman"/>
                <a:ea typeface="Times New Roman"/>
              </a:rPr>
              <a:t>bạn</a:t>
            </a:r>
            <a:r>
              <a:rPr lang="en-US" sz="2800" dirty="0">
                <a:latin typeface="Times New Roman"/>
                <a:ea typeface="Times New Roman"/>
              </a:rPr>
              <a:t> </a:t>
            </a:r>
            <a:r>
              <a:rPr lang="en-US" sz="2800" dirty="0" err="1">
                <a:latin typeface="Times New Roman"/>
                <a:ea typeface="Times New Roman"/>
              </a:rPr>
              <a:t>Tí</a:t>
            </a:r>
            <a:r>
              <a:rPr lang="en-US" sz="2800" dirty="0">
                <a:latin typeface="Times New Roman"/>
                <a:ea typeface="Times New Roman"/>
              </a:rPr>
              <a:t> </a:t>
            </a:r>
            <a:r>
              <a:rPr lang="en-US" sz="2800" dirty="0" err="1">
                <a:latin typeface="Times New Roman"/>
                <a:ea typeface="Times New Roman"/>
              </a:rPr>
              <a:t>vang</a:t>
            </a:r>
            <a:r>
              <a:rPr lang="en-US" sz="2800" dirty="0">
                <a:latin typeface="Times New Roman"/>
                <a:ea typeface="Times New Roman"/>
              </a:rPr>
              <a:t> </a:t>
            </a:r>
            <a:r>
              <a:rPr lang="en-US" sz="2800" dirty="0" err="1">
                <a:latin typeface="Times New Roman"/>
                <a:ea typeface="Times New Roman"/>
              </a:rPr>
              <a:t>lên</a:t>
            </a:r>
            <a:r>
              <a:rPr lang="en-US" sz="2800" dirty="0">
                <a:latin typeface="Times New Roman"/>
                <a:ea typeface="Times New Roman"/>
              </a:rPr>
              <a:t> </a:t>
            </a:r>
            <a:r>
              <a:rPr lang="en-US" sz="2800" dirty="0" err="1">
                <a:latin typeface="Times New Roman"/>
                <a:ea typeface="Times New Roman"/>
              </a:rPr>
              <a:t>từ</a:t>
            </a:r>
            <a:r>
              <a:rPr lang="en-US" sz="2800" dirty="0">
                <a:latin typeface="Times New Roman"/>
                <a:ea typeface="Times New Roman"/>
              </a:rPr>
              <a:t> </a:t>
            </a:r>
            <a:r>
              <a:rPr lang="en-US" sz="2800" dirty="0" err="1">
                <a:latin typeface="Times New Roman"/>
                <a:ea typeface="Times New Roman"/>
              </a:rPr>
              <a:t>bờ</a:t>
            </a:r>
            <a:r>
              <a:rPr lang="en-US" sz="2800" dirty="0">
                <a:latin typeface="Times New Roman"/>
                <a:ea typeface="Times New Roman"/>
              </a:rPr>
              <a:t> </a:t>
            </a:r>
            <a:r>
              <a:rPr lang="en-US" sz="2800" dirty="0" err="1">
                <a:latin typeface="Times New Roman"/>
                <a:ea typeface="Times New Roman"/>
              </a:rPr>
              <a:t>sông</a:t>
            </a:r>
            <a:endParaRPr lang="en-US" sz="2800" dirty="0"/>
          </a:p>
        </p:txBody>
      </p:sp>
    </p:spTree>
    <p:extLst>
      <p:ext uri="{BB962C8B-B14F-4D97-AF65-F5344CB8AC3E}">
        <p14:creationId xmlns:p14="http://schemas.microsoft.com/office/powerpoint/2010/main" val="42835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260648"/>
            <a:ext cx="5904656" cy="523220"/>
          </a:xfrm>
          <a:prstGeom prst="rect">
            <a:avLst/>
          </a:prstGeom>
          <a:noFill/>
        </p:spPr>
        <p:txBody>
          <a:bodyPr wrap="square" rtlCol="0">
            <a:spAutoFit/>
          </a:bodyPr>
          <a:lstStyle/>
          <a:p>
            <a:r>
              <a:rPr lang="vi-VN" sz="2800" b="1" dirty="0">
                <a:solidFill>
                  <a:prstClr val="black"/>
                </a:solidFill>
                <a:latin typeface="Times New Roman" panose="02020603050405020304" pitchFamily="18" charset="0"/>
                <a:cs typeface="Times New Roman" panose="02020603050405020304" pitchFamily="18" charset="0"/>
              </a:rPr>
              <a:t>II. ĐỌC &amp; TÌM HIỂU CHI TIẾT VB </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617241" y="783868"/>
            <a:ext cx="5544616" cy="523220"/>
          </a:xfrm>
          <a:prstGeom prst="rect">
            <a:avLst/>
          </a:prstGeom>
          <a:noFill/>
        </p:spPr>
        <p:txBody>
          <a:bodyPr wrap="square" rtlCol="0">
            <a:spAutoFit/>
          </a:bodyPr>
          <a:lstStyle/>
          <a:p>
            <a:r>
              <a:rPr lang="vi-VN" sz="2800" b="1" dirty="0">
                <a:solidFill>
                  <a:prstClr val="black"/>
                </a:solidFill>
                <a:latin typeface="Times New Roman"/>
                <a:ea typeface="Times New Roman"/>
              </a:rPr>
              <a:t>1. </a:t>
            </a:r>
            <a:r>
              <a:rPr lang="en-US" sz="2800" b="1" dirty="0" err="1">
                <a:solidFill>
                  <a:prstClr val="black"/>
                </a:solidFill>
                <a:latin typeface="Times New Roman"/>
                <a:ea typeface="Times New Roman"/>
              </a:rPr>
              <a:t>Nhân</a:t>
            </a:r>
            <a:r>
              <a:rPr lang="en-US" sz="2800" b="1" dirty="0">
                <a:solidFill>
                  <a:prstClr val="black"/>
                </a:solidFill>
                <a:latin typeface="Times New Roman"/>
                <a:ea typeface="Times New Roman"/>
              </a:rPr>
              <a:t> </a:t>
            </a:r>
            <a:r>
              <a:rPr lang="en-US" sz="2800" b="1" dirty="0" err="1">
                <a:solidFill>
                  <a:prstClr val="black"/>
                </a:solidFill>
                <a:latin typeface="Times New Roman"/>
                <a:ea typeface="Times New Roman"/>
              </a:rPr>
              <a:t>vật</a:t>
            </a:r>
            <a:r>
              <a:rPr lang="en-US" sz="2800" b="1" dirty="0">
                <a:solidFill>
                  <a:prstClr val="black"/>
                </a:solidFill>
                <a:latin typeface="Times New Roman"/>
                <a:ea typeface="Times New Roman"/>
              </a:rPr>
              <a:t> “</a:t>
            </a:r>
            <a:r>
              <a:rPr lang="en-US" sz="2800" b="1" dirty="0" err="1">
                <a:solidFill>
                  <a:prstClr val="black"/>
                </a:solidFill>
                <a:latin typeface="Times New Roman"/>
                <a:ea typeface="Times New Roman"/>
              </a:rPr>
              <a:t>tôi</a:t>
            </a:r>
            <a:r>
              <a:rPr lang="en-US" sz="2800" b="1" dirty="0">
                <a:solidFill>
                  <a:prstClr val="black"/>
                </a:solidFill>
                <a:latin typeface="Times New Roman"/>
                <a:ea typeface="Times New Roman"/>
              </a:rPr>
              <a:t>”</a:t>
            </a:r>
            <a:endParaRPr lang="en-US" sz="2800" dirty="0">
              <a:solidFill>
                <a:prstClr val="black"/>
              </a:solidFill>
            </a:endParaRPr>
          </a:p>
        </p:txBody>
      </p:sp>
      <p:sp>
        <p:nvSpPr>
          <p:cNvPr id="4" name="TextBox 3"/>
          <p:cNvSpPr txBox="1"/>
          <p:nvPr/>
        </p:nvSpPr>
        <p:spPr>
          <a:xfrm>
            <a:off x="971600" y="1307088"/>
            <a:ext cx="6408712" cy="738664"/>
          </a:xfrm>
          <a:prstGeom prst="rect">
            <a:avLst/>
          </a:prstGeom>
          <a:noFill/>
        </p:spPr>
        <p:txBody>
          <a:bodyPr wrap="square" rtlCol="0">
            <a:spAutoFit/>
          </a:bodyPr>
          <a:lstStyle/>
          <a:p>
            <a:pPr>
              <a:lnSpc>
                <a:spcPct val="150000"/>
              </a:lnSpc>
            </a:pPr>
            <a:r>
              <a:rPr lang="en-US" sz="2800" dirty="0">
                <a:solidFill>
                  <a:prstClr val="black"/>
                </a:solidFill>
                <a:latin typeface="Times New Roman" panose="02020603050405020304" pitchFamily="18" charset="0"/>
                <a:cs typeface="Times New Roman" panose="02020603050405020304" pitchFamily="18" charset="0"/>
              </a:rPr>
              <a:t> </a:t>
            </a:r>
            <a:r>
              <a:rPr lang="en-US" sz="2800" b="1" dirty="0">
                <a:solidFill>
                  <a:prstClr val="black"/>
                </a:solidFill>
                <a:latin typeface="Times New Roman" panose="02020603050405020304" pitchFamily="18" charset="0"/>
                <a:ea typeface="Times New Roman"/>
                <a:cs typeface="Times New Roman" panose="02020603050405020304" pitchFamily="18" charset="0"/>
              </a:rPr>
              <a:t>a. </a:t>
            </a:r>
            <a:r>
              <a:rPr lang="en-US" sz="2800" b="1" dirty="0" err="1">
                <a:solidFill>
                  <a:prstClr val="black"/>
                </a:solidFill>
                <a:latin typeface="Times New Roman" panose="02020603050405020304" pitchFamily="18" charset="0"/>
                <a:ea typeface="Times New Roman"/>
                <a:cs typeface="Times New Roman" panose="02020603050405020304" pitchFamily="18" charset="0"/>
              </a:rPr>
              <a:t>Những</a:t>
            </a:r>
            <a:r>
              <a:rPr lang="en-US" sz="2800" b="1" dirty="0">
                <a:solidFill>
                  <a:prstClr val="black"/>
                </a:solidFill>
                <a:latin typeface="Times New Roman" panose="02020603050405020304" pitchFamily="18" charset="0"/>
                <a:ea typeface="Times New Roman"/>
                <a:cs typeface="Times New Roman" panose="02020603050405020304" pitchFamily="18" charset="0"/>
              </a:rPr>
              <a:t> </a:t>
            </a:r>
            <a:r>
              <a:rPr lang="en-US" sz="2800" b="1" dirty="0" err="1">
                <a:solidFill>
                  <a:prstClr val="black"/>
                </a:solidFill>
                <a:latin typeface="Times New Roman" panose="02020603050405020304" pitchFamily="18" charset="0"/>
                <a:ea typeface="Times New Roman"/>
                <a:cs typeface="Times New Roman" panose="02020603050405020304" pitchFamily="18" charset="0"/>
              </a:rPr>
              <a:t>khả</a:t>
            </a:r>
            <a:r>
              <a:rPr lang="en-US" sz="2800" b="1" dirty="0">
                <a:solidFill>
                  <a:prstClr val="black"/>
                </a:solidFill>
                <a:latin typeface="Times New Roman" panose="02020603050405020304" pitchFamily="18" charset="0"/>
                <a:ea typeface="Times New Roman"/>
                <a:cs typeface="Times New Roman" panose="02020603050405020304" pitchFamily="18" charset="0"/>
              </a:rPr>
              <a:t> </a:t>
            </a:r>
            <a:r>
              <a:rPr lang="en-US" sz="2800" b="1" dirty="0" err="1">
                <a:solidFill>
                  <a:prstClr val="black"/>
                </a:solidFill>
                <a:latin typeface="Times New Roman" panose="02020603050405020304" pitchFamily="18" charset="0"/>
                <a:ea typeface="Times New Roman"/>
                <a:cs typeface="Times New Roman" panose="02020603050405020304" pitchFamily="18" charset="0"/>
              </a:rPr>
              <a:t>năng</a:t>
            </a:r>
            <a:r>
              <a:rPr lang="en-US" sz="2800" b="1" dirty="0">
                <a:solidFill>
                  <a:prstClr val="black"/>
                </a:solidFill>
                <a:latin typeface="Times New Roman" panose="02020603050405020304" pitchFamily="18" charset="0"/>
                <a:ea typeface="Times New Roman"/>
                <a:cs typeface="Times New Roman" panose="02020603050405020304" pitchFamily="18" charset="0"/>
              </a:rPr>
              <a:t> </a:t>
            </a:r>
            <a:r>
              <a:rPr lang="en-US" sz="2800" b="1" dirty="0" err="1">
                <a:solidFill>
                  <a:prstClr val="black"/>
                </a:solidFill>
                <a:latin typeface="Times New Roman" panose="02020603050405020304" pitchFamily="18" charset="0"/>
                <a:ea typeface="Times New Roman"/>
                <a:cs typeface="Times New Roman" panose="02020603050405020304" pitchFamily="18" charset="0"/>
              </a:rPr>
              <a:t>đặc</a:t>
            </a:r>
            <a:r>
              <a:rPr lang="en-US" sz="2800" b="1" dirty="0">
                <a:solidFill>
                  <a:prstClr val="black"/>
                </a:solidFill>
                <a:latin typeface="Times New Roman" panose="02020603050405020304" pitchFamily="18" charset="0"/>
                <a:ea typeface="Times New Roman"/>
                <a:cs typeface="Times New Roman" panose="02020603050405020304" pitchFamily="18" charset="0"/>
              </a:rPr>
              <a:t> </a:t>
            </a:r>
            <a:r>
              <a:rPr lang="en-US" sz="2800" b="1" dirty="0" err="1">
                <a:solidFill>
                  <a:prstClr val="black"/>
                </a:solidFill>
                <a:latin typeface="Times New Roman" panose="02020603050405020304" pitchFamily="18" charset="0"/>
                <a:ea typeface="Times New Roman"/>
                <a:cs typeface="Times New Roman" panose="02020603050405020304" pitchFamily="18" charset="0"/>
              </a:rPr>
              <a:t>biệt</a:t>
            </a:r>
            <a:r>
              <a:rPr lang="en-US" sz="2800" b="1" dirty="0">
                <a:solidFill>
                  <a:prstClr val="black"/>
                </a:solidFill>
                <a:latin typeface="Times New Roman" panose="02020603050405020304" pitchFamily="18" charset="0"/>
                <a:ea typeface="Times New Roman"/>
                <a:cs typeface="Times New Roman" panose="02020603050405020304" pitchFamily="18" charset="0"/>
              </a:rPr>
              <a:t> </a:t>
            </a:r>
            <a:r>
              <a:rPr lang="en-US" sz="2800" b="1" dirty="0" err="1">
                <a:solidFill>
                  <a:prstClr val="black"/>
                </a:solidFill>
                <a:latin typeface="Times New Roman" panose="02020603050405020304" pitchFamily="18" charset="0"/>
                <a:ea typeface="Times New Roman"/>
                <a:cs typeface="Times New Roman" panose="02020603050405020304" pitchFamily="18" charset="0"/>
              </a:rPr>
              <a:t>của</a:t>
            </a:r>
            <a:r>
              <a:rPr lang="en-US" sz="2800" b="1" dirty="0">
                <a:solidFill>
                  <a:prstClr val="black"/>
                </a:solidFill>
                <a:latin typeface="Times New Roman" panose="02020603050405020304" pitchFamily="18" charset="0"/>
                <a:ea typeface="Times New Roman"/>
                <a:cs typeface="Times New Roman" panose="02020603050405020304" pitchFamily="18" charset="0"/>
              </a:rPr>
              <a:t> “</a:t>
            </a:r>
            <a:r>
              <a:rPr lang="en-US" sz="2800" b="1" dirty="0" err="1">
                <a:solidFill>
                  <a:prstClr val="black"/>
                </a:solidFill>
                <a:latin typeface="Times New Roman" panose="02020603050405020304" pitchFamily="18" charset="0"/>
                <a:ea typeface="Times New Roman"/>
                <a:cs typeface="Times New Roman" panose="02020603050405020304" pitchFamily="18" charset="0"/>
              </a:rPr>
              <a:t>tôi</a:t>
            </a:r>
            <a:r>
              <a:rPr lang="en-US" sz="2800" b="1" dirty="0">
                <a:solidFill>
                  <a:prstClr val="black"/>
                </a:solidFill>
                <a:latin typeface="Times New Roman" panose="02020603050405020304" pitchFamily="18" charset="0"/>
                <a:ea typeface="Times New Roman"/>
                <a:cs typeface="Times New Roman" panose="02020603050405020304" pitchFamily="18" charset="0"/>
              </a:rPr>
              <a:t>”</a:t>
            </a:r>
            <a:endParaRPr lang="en-US" sz="2800" dirty="0">
              <a:solidFill>
                <a:prstClr val="black"/>
              </a:solidFill>
              <a:latin typeface="Times New Roman" panose="02020603050405020304" pitchFamily="18" charset="0"/>
              <a:ea typeface="Calibri"/>
              <a:cs typeface="Times New Roman" panose="02020603050405020304" pitchFamily="18" charset="0"/>
            </a:endParaRPr>
          </a:p>
        </p:txBody>
      </p:sp>
      <p:sp>
        <p:nvSpPr>
          <p:cNvPr id="6" name="TextBox 5"/>
          <p:cNvSpPr txBox="1"/>
          <p:nvPr/>
        </p:nvSpPr>
        <p:spPr>
          <a:xfrm>
            <a:off x="4283968" y="2157624"/>
            <a:ext cx="4860032" cy="587853"/>
          </a:xfrm>
          <a:prstGeom prst="rect">
            <a:avLst/>
          </a:prstGeom>
          <a:noFill/>
          <a:ln>
            <a:solidFill>
              <a:schemeClr val="tx1"/>
            </a:solidFill>
          </a:ln>
        </p:spPr>
        <p:txBody>
          <a:bodyPr wrap="square" rtlCol="0">
            <a:spAutoFit/>
          </a:bodyPr>
          <a:lstStyle/>
          <a:p>
            <a:pPr algn="just" fontAlgn="base">
              <a:lnSpc>
                <a:spcPct val="115000"/>
              </a:lnSpc>
            </a:pPr>
            <a:r>
              <a:rPr lang="en-US" sz="2800" b="1" dirty="0">
                <a:solidFill>
                  <a:prstClr val="black"/>
                </a:solidFill>
                <a:latin typeface="Times New Roman"/>
                <a:ea typeface="Times New Roman"/>
                <a:cs typeface="Times New Roman"/>
              </a:rPr>
              <a:t>* </a:t>
            </a:r>
            <a:r>
              <a:rPr lang="en-US" sz="2800" b="1" dirty="0" err="1">
                <a:solidFill>
                  <a:prstClr val="black"/>
                </a:solidFill>
                <a:latin typeface="Times New Roman"/>
                <a:ea typeface="Times New Roman"/>
                <a:cs typeface="Times New Roman"/>
              </a:rPr>
              <a:t>Lắng</a:t>
            </a:r>
            <a:r>
              <a:rPr lang="en-US" sz="2800" b="1" dirty="0">
                <a:solidFill>
                  <a:prstClr val="black"/>
                </a:solidFill>
                <a:latin typeface="Times New Roman"/>
                <a:ea typeface="Times New Roman"/>
                <a:cs typeface="Times New Roman"/>
              </a:rPr>
              <a:t> </a:t>
            </a:r>
            <a:r>
              <a:rPr lang="en-US" sz="2800" b="1" dirty="0" err="1">
                <a:solidFill>
                  <a:prstClr val="black"/>
                </a:solidFill>
                <a:latin typeface="Times New Roman"/>
                <a:ea typeface="Times New Roman"/>
                <a:cs typeface="Times New Roman"/>
              </a:rPr>
              <a:t>nghe</a:t>
            </a:r>
            <a:r>
              <a:rPr lang="en-US" sz="2800" b="1" dirty="0">
                <a:solidFill>
                  <a:prstClr val="black"/>
                </a:solidFill>
                <a:latin typeface="Times New Roman"/>
                <a:ea typeface="Times New Roman"/>
                <a:cs typeface="Times New Roman"/>
              </a:rPr>
              <a:t> </a:t>
            </a:r>
            <a:r>
              <a:rPr lang="en-US" sz="2800" b="1" dirty="0" err="1">
                <a:solidFill>
                  <a:prstClr val="black"/>
                </a:solidFill>
                <a:latin typeface="Times New Roman"/>
                <a:ea typeface="Times New Roman"/>
                <a:cs typeface="Times New Roman"/>
              </a:rPr>
              <a:t>âm</a:t>
            </a:r>
            <a:r>
              <a:rPr lang="en-US" sz="2800" b="1" dirty="0">
                <a:solidFill>
                  <a:prstClr val="black"/>
                </a:solidFill>
                <a:latin typeface="Times New Roman"/>
                <a:ea typeface="Times New Roman"/>
                <a:cs typeface="Times New Roman"/>
              </a:rPr>
              <a:t> </a:t>
            </a:r>
            <a:r>
              <a:rPr lang="en-US" sz="2800" b="1" dirty="0" err="1">
                <a:solidFill>
                  <a:prstClr val="black"/>
                </a:solidFill>
                <a:latin typeface="Times New Roman"/>
                <a:ea typeface="Times New Roman"/>
                <a:cs typeface="Times New Roman"/>
              </a:rPr>
              <a:t>thanh</a:t>
            </a:r>
            <a:r>
              <a:rPr lang="en-US" sz="2800" b="1" dirty="0">
                <a:solidFill>
                  <a:prstClr val="black"/>
                </a:solidFill>
                <a:latin typeface="Times New Roman"/>
                <a:ea typeface="Times New Roman"/>
                <a:cs typeface="Times New Roman"/>
              </a:rPr>
              <a:t> </a:t>
            </a:r>
            <a:r>
              <a:rPr lang="en-US" sz="2800" b="1" dirty="0" err="1">
                <a:solidFill>
                  <a:prstClr val="black"/>
                </a:solidFill>
                <a:latin typeface="Times New Roman"/>
                <a:ea typeface="Times New Roman"/>
                <a:cs typeface="Times New Roman"/>
              </a:rPr>
              <a:t>tài</a:t>
            </a:r>
            <a:r>
              <a:rPr lang="en-US" sz="2800" b="1" dirty="0">
                <a:solidFill>
                  <a:prstClr val="black"/>
                </a:solidFill>
                <a:latin typeface="Times New Roman"/>
                <a:ea typeface="Times New Roman"/>
                <a:cs typeface="Times New Roman"/>
              </a:rPr>
              <a:t> </a:t>
            </a:r>
            <a:r>
              <a:rPr lang="en-US" sz="2800" b="1" dirty="0" err="1">
                <a:solidFill>
                  <a:prstClr val="black"/>
                </a:solidFill>
                <a:latin typeface="Times New Roman"/>
                <a:ea typeface="Times New Roman"/>
                <a:cs typeface="Times New Roman"/>
              </a:rPr>
              <a:t>tình</a:t>
            </a:r>
            <a:endParaRPr lang="en-US" sz="2800" dirty="0">
              <a:solidFill>
                <a:prstClr val="black"/>
              </a:solidFill>
              <a:latin typeface="Calibri"/>
              <a:ea typeface="Calibri"/>
              <a:cs typeface="Times New Roman"/>
            </a:endParaRPr>
          </a:p>
        </p:txBody>
      </p:sp>
      <p:sp>
        <p:nvSpPr>
          <p:cNvPr id="7" name="TextBox 6"/>
          <p:cNvSpPr txBox="1"/>
          <p:nvPr/>
        </p:nvSpPr>
        <p:spPr>
          <a:xfrm>
            <a:off x="215516" y="2134618"/>
            <a:ext cx="3888432" cy="646331"/>
          </a:xfrm>
          <a:prstGeom prst="rect">
            <a:avLst/>
          </a:prstGeom>
          <a:noFill/>
          <a:ln>
            <a:solidFill>
              <a:schemeClr val="tx1"/>
            </a:solidFill>
          </a:ln>
        </p:spPr>
        <p:txBody>
          <a:bodyPr wrap="square" rtlCol="0">
            <a:spAutoFit/>
          </a:bodyPr>
          <a:lstStyle/>
          <a:p>
            <a:pPr algn="ctr">
              <a:lnSpc>
                <a:spcPct val="150000"/>
              </a:lnSpc>
              <a:spcAft>
                <a:spcPts val="0"/>
              </a:spcAft>
            </a:pPr>
            <a:r>
              <a:rPr lang="en-US" sz="2400" b="1" dirty="0">
                <a:latin typeface="Times New Roman"/>
                <a:ea typeface="Times New Roman"/>
                <a:cs typeface="Times New Roman"/>
              </a:rPr>
              <a:t>* </a:t>
            </a:r>
            <a:r>
              <a:rPr lang="en-US" sz="2400" b="1" dirty="0" err="1">
                <a:latin typeface="Times New Roman"/>
                <a:ea typeface="Times New Roman"/>
                <a:cs typeface="Times New Roman"/>
              </a:rPr>
              <a:t>Có</a:t>
            </a:r>
            <a:r>
              <a:rPr lang="en-US" sz="2400" b="1" dirty="0">
                <a:latin typeface="Times New Roman"/>
                <a:ea typeface="Times New Roman"/>
                <a:cs typeface="Times New Roman"/>
              </a:rPr>
              <a:t> </a:t>
            </a:r>
            <a:r>
              <a:rPr lang="en-US" sz="2400" b="1" dirty="0" err="1">
                <a:latin typeface="Times New Roman"/>
                <a:ea typeface="Times New Roman"/>
                <a:cs typeface="Times New Roman"/>
              </a:rPr>
              <a:t>cách</a:t>
            </a:r>
            <a:r>
              <a:rPr lang="en-US" sz="2400" b="1" dirty="0">
                <a:latin typeface="Times New Roman"/>
                <a:ea typeface="Times New Roman"/>
                <a:cs typeface="Times New Roman"/>
              </a:rPr>
              <a:t> </a:t>
            </a:r>
            <a:r>
              <a:rPr lang="en-US" sz="2400" b="1" dirty="0" err="1">
                <a:latin typeface="Times New Roman"/>
                <a:ea typeface="Times New Roman"/>
                <a:cs typeface="Times New Roman"/>
              </a:rPr>
              <a:t>nhìn</a:t>
            </a:r>
            <a:r>
              <a:rPr lang="en-US" sz="2400" b="1" dirty="0">
                <a:latin typeface="Times New Roman"/>
                <a:ea typeface="Times New Roman"/>
                <a:cs typeface="Times New Roman"/>
              </a:rPr>
              <a:t> </a:t>
            </a:r>
            <a:r>
              <a:rPr lang="en-US" sz="2400" b="1" dirty="0" err="1">
                <a:latin typeface="Times New Roman"/>
                <a:ea typeface="Times New Roman"/>
                <a:cs typeface="Times New Roman"/>
              </a:rPr>
              <a:t>đặc</a:t>
            </a:r>
            <a:r>
              <a:rPr lang="en-US" sz="2400" b="1" dirty="0">
                <a:latin typeface="Times New Roman"/>
                <a:ea typeface="Times New Roman"/>
                <a:cs typeface="Times New Roman"/>
              </a:rPr>
              <a:t> </a:t>
            </a:r>
            <a:r>
              <a:rPr lang="en-US" sz="2400" b="1" dirty="0" err="1">
                <a:latin typeface="Times New Roman"/>
                <a:ea typeface="Times New Roman"/>
                <a:cs typeface="Times New Roman"/>
              </a:rPr>
              <a:t>biệt</a:t>
            </a:r>
            <a:endParaRPr lang="en-US" sz="2400" dirty="0">
              <a:effectLst/>
              <a:latin typeface="Calibri"/>
              <a:ea typeface="Calibri"/>
              <a:cs typeface="Times New Roman"/>
            </a:endParaRPr>
          </a:p>
        </p:txBody>
      </p:sp>
      <p:sp>
        <p:nvSpPr>
          <p:cNvPr id="5" name="Rectangular Callout 4"/>
          <p:cNvSpPr/>
          <p:nvPr/>
        </p:nvSpPr>
        <p:spPr>
          <a:xfrm>
            <a:off x="390567" y="3140968"/>
            <a:ext cx="3384376" cy="2736304"/>
          </a:xfrm>
          <a:prstGeom prst="wedgeRectCallout">
            <a:avLst>
              <a:gd name="adj1" fmla="val 38881"/>
              <a:gd name="adj2" fmla="val -64572"/>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a:ea typeface="Times New Roman"/>
              </a:rPr>
              <a:t>Nhờ</a:t>
            </a:r>
            <a:r>
              <a:rPr lang="en-US" sz="2800" dirty="0">
                <a:latin typeface="Times New Roman"/>
                <a:ea typeface="Times New Roman"/>
              </a:rPr>
              <a:t> </a:t>
            </a:r>
            <a:r>
              <a:rPr lang="en-US" sz="2800" dirty="0" err="1">
                <a:latin typeface="Times New Roman"/>
                <a:ea typeface="Times New Roman"/>
              </a:rPr>
              <a:t>những</a:t>
            </a:r>
            <a:r>
              <a:rPr lang="en-US" sz="2800" dirty="0">
                <a:latin typeface="Times New Roman"/>
                <a:ea typeface="Times New Roman"/>
              </a:rPr>
              <a:t> </a:t>
            </a:r>
            <a:r>
              <a:rPr lang="en-US" sz="2800" dirty="0" err="1">
                <a:latin typeface="Times New Roman"/>
                <a:ea typeface="Times New Roman"/>
              </a:rPr>
              <a:t>trải</a:t>
            </a:r>
            <a:r>
              <a:rPr lang="en-US" sz="2800" dirty="0">
                <a:latin typeface="Times New Roman"/>
                <a:ea typeface="Times New Roman"/>
              </a:rPr>
              <a:t> </a:t>
            </a:r>
            <a:r>
              <a:rPr lang="en-US" sz="2800" dirty="0" err="1">
                <a:latin typeface="Times New Roman"/>
                <a:ea typeface="Times New Roman"/>
              </a:rPr>
              <a:t>nghiệm</a:t>
            </a:r>
            <a:r>
              <a:rPr lang="en-US" sz="2800" dirty="0">
                <a:latin typeface="Times New Roman"/>
                <a:ea typeface="Times New Roman"/>
              </a:rPr>
              <a:t> </a:t>
            </a:r>
            <a:r>
              <a:rPr lang="en-US" sz="2800" dirty="0" err="1">
                <a:latin typeface="Times New Roman"/>
                <a:ea typeface="Times New Roman"/>
              </a:rPr>
              <a:t>tuổi</a:t>
            </a:r>
            <a:r>
              <a:rPr lang="en-US" sz="2800" dirty="0">
                <a:latin typeface="Times New Roman"/>
                <a:ea typeface="Times New Roman"/>
              </a:rPr>
              <a:t> </a:t>
            </a:r>
            <a:r>
              <a:rPr lang="en-US" sz="2800" dirty="0" err="1">
                <a:latin typeface="Times New Roman"/>
                <a:ea typeface="Times New Roman"/>
              </a:rPr>
              <a:t>thơ</a:t>
            </a:r>
            <a:r>
              <a:rPr lang="en-US" sz="2800" dirty="0">
                <a:latin typeface="Times New Roman"/>
                <a:ea typeface="Times New Roman"/>
              </a:rPr>
              <a:t> </a:t>
            </a:r>
            <a:r>
              <a:rPr lang="en-US" sz="2800" dirty="0" err="1">
                <a:latin typeface="Times New Roman"/>
                <a:ea typeface="Times New Roman"/>
              </a:rPr>
              <a:t>thú</a:t>
            </a:r>
            <a:r>
              <a:rPr lang="en-US" sz="2800" dirty="0">
                <a:latin typeface="Times New Roman"/>
                <a:ea typeface="Times New Roman"/>
              </a:rPr>
              <a:t> </a:t>
            </a:r>
            <a:r>
              <a:rPr lang="en-US" sz="2800" dirty="0" err="1">
                <a:latin typeface="Times New Roman"/>
                <a:ea typeface="Times New Roman"/>
              </a:rPr>
              <a:t>vị</a:t>
            </a:r>
            <a:r>
              <a:rPr lang="en-US" sz="2800" dirty="0">
                <a:latin typeface="Times New Roman"/>
                <a:ea typeface="Times New Roman"/>
              </a:rPr>
              <a:t> </a:t>
            </a:r>
            <a:r>
              <a:rPr lang="en-US" sz="2800" dirty="0" err="1">
                <a:latin typeface="Times New Roman"/>
                <a:ea typeface="Times New Roman"/>
              </a:rPr>
              <a:t>cùng</a:t>
            </a:r>
            <a:r>
              <a:rPr lang="en-US" sz="2800" dirty="0">
                <a:latin typeface="Times New Roman"/>
                <a:ea typeface="Times New Roman"/>
              </a:rPr>
              <a:t> </a:t>
            </a:r>
            <a:r>
              <a:rPr lang="en-US" sz="2800" dirty="0" err="1">
                <a:latin typeface="Times New Roman"/>
                <a:ea typeface="Times New Roman"/>
              </a:rPr>
              <a:t>người</a:t>
            </a:r>
            <a:r>
              <a:rPr lang="en-US" sz="2800" dirty="0">
                <a:latin typeface="Times New Roman"/>
                <a:ea typeface="Times New Roman"/>
              </a:rPr>
              <a:t> cha </a:t>
            </a:r>
            <a:r>
              <a:rPr lang="en-US" sz="2800" dirty="0" err="1">
                <a:latin typeface="Times New Roman"/>
                <a:ea typeface="Times New Roman"/>
              </a:rPr>
              <a:t>bên</a:t>
            </a:r>
            <a:r>
              <a:rPr lang="en-US" sz="2800" dirty="0">
                <a:latin typeface="Times New Roman"/>
                <a:ea typeface="Times New Roman"/>
              </a:rPr>
              <a:t> </a:t>
            </a:r>
            <a:r>
              <a:rPr lang="en-US" sz="2800" dirty="0" err="1">
                <a:latin typeface="Times New Roman"/>
                <a:ea typeface="Times New Roman"/>
              </a:rPr>
              <a:t>khu</a:t>
            </a:r>
            <a:r>
              <a:rPr lang="en-US" sz="2800" dirty="0">
                <a:latin typeface="Times New Roman"/>
                <a:ea typeface="Times New Roman"/>
              </a:rPr>
              <a:t> </a:t>
            </a:r>
            <a:r>
              <a:rPr lang="en-US" sz="2800" dirty="0" err="1">
                <a:latin typeface="Times New Roman"/>
                <a:ea typeface="Times New Roman"/>
              </a:rPr>
              <a:t>vườn</a:t>
            </a:r>
            <a:r>
              <a:rPr lang="en-US" sz="2800" dirty="0">
                <a:latin typeface="Times New Roman"/>
                <a:ea typeface="Times New Roman"/>
              </a:rPr>
              <a:t> </a:t>
            </a:r>
            <a:r>
              <a:rPr lang="en-US" sz="2800" dirty="0" err="1">
                <a:latin typeface="Times New Roman"/>
                <a:ea typeface="Times New Roman"/>
              </a:rPr>
              <a:t>quen</a:t>
            </a:r>
            <a:r>
              <a:rPr lang="en-US" sz="2800" dirty="0">
                <a:latin typeface="Times New Roman"/>
                <a:ea typeface="Times New Roman"/>
              </a:rPr>
              <a:t> </a:t>
            </a:r>
            <a:r>
              <a:rPr lang="en-US" sz="2800" dirty="0" err="1">
                <a:latin typeface="Times New Roman"/>
                <a:ea typeface="Times New Roman"/>
              </a:rPr>
              <a:t>thuộc</a:t>
            </a:r>
            <a:r>
              <a:rPr lang="en-US" sz="2800" dirty="0">
                <a:latin typeface="Times New Roman"/>
                <a:ea typeface="Times New Roman"/>
              </a:rPr>
              <a:t> </a:t>
            </a:r>
            <a:r>
              <a:rPr lang="en-US" sz="2800" dirty="0" err="1">
                <a:latin typeface="Times New Roman"/>
                <a:ea typeface="Times New Roman"/>
              </a:rPr>
              <a:t>của</a:t>
            </a:r>
            <a:r>
              <a:rPr lang="en-US" sz="2800" dirty="0">
                <a:latin typeface="Times New Roman"/>
                <a:ea typeface="Times New Roman"/>
              </a:rPr>
              <a:t> </a:t>
            </a:r>
            <a:r>
              <a:rPr lang="en-US" sz="2800" dirty="0" err="1">
                <a:latin typeface="Times New Roman"/>
                <a:ea typeface="Times New Roman"/>
              </a:rPr>
              <a:t>mình</a:t>
            </a:r>
            <a:r>
              <a:rPr lang="en-US" sz="2800" dirty="0">
                <a:latin typeface="Times New Roman"/>
                <a:ea typeface="Times New Roman"/>
              </a:rPr>
              <a:t> </a:t>
            </a:r>
            <a:endParaRPr lang="en-US" sz="2800" dirty="0"/>
          </a:p>
        </p:txBody>
      </p:sp>
      <p:sp>
        <p:nvSpPr>
          <p:cNvPr id="9" name="Rectangular Callout 8"/>
          <p:cNvSpPr/>
          <p:nvPr/>
        </p:nvSpPr>
        <p:spPr>
          <a:xfrm>
            <a:off x="4644009" y="3212998"/>
            <a:ext cx="3384376" cy="2746243"/>
          </a:xfrm>
          <a:prstGeom prst="wedgeRectCallout">
            <a:avLst>
              <a:gd name="adj1" fmla="val 37502"/>
              <a:gd name="adj2" fmla="val -65912"/>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a:ea typeface="Times New Roman"/>
              </a:rPr>
              <a:t>Nhờ</a:t>
            </a:r>
            <a:r>
              <a:rPr lang="en-US" sz="2800" dirty="0">
                <a:latin typeface="Times New Roman"/>
                <a:ea typeface="Times New Roman"/>
              </a:rPr>
              <a:t> </a:t>
            </a:r>
            <a:r>
              <a:rPr lang="en-US" sz="2800" dirty="0" err="1">
                <a:latin typeface="Times New Roman"/>
                <a:ea typeface="Times New Roman"/>
              </a:rPr>
              <a:t>luyện</a:t>
            </a:r>
            <a:r>
              <a:rPr lang="en-US" sz="2800" dirty="0">
                <a:latin typeface="Times New Roman"/>
                <a:ea typeface="Times New Roman"/>
              </a:rPr>
              <a:t> </a:t>
            </a:r>
            <a:r>
              <a:rPr lang="en-US" sz="2800" dirty="0" err="1">
                <a:latin typeface="Times New Roman"/>
                <a:ea typeface="Times New Roman"/>
              </a:rPr>
              <a:t>tập</a:t>
            </a:r>
            <a:r>
              <a:rPr lang="en-US" sz="2800" dirty="0">
                <a:latin typeface="Times New Roman"/>
                <a:ea typeface="Times New Roman"/>
              </a:rPr>
              <a:t> </a:t>
            </a:r>
            <a:r>
              <a:rPr lang="en-US" sz="2800" dirty="0" err="1">
                <a:latin typeface="Times New Roman"/>
                <a:ea typeface="Times New Roman"/>
              </a:rPr>
              <a:t>mà</a:t>
            </a:r>
            <a:r>
              <a:rPr lang="en-US" sz="2800" dirty="0">
                <a:latin typeface="Times New Roman"/>
                <a:ea typeface="Times New Roman"/>
              </a:rPr>
              <a:t> </a:t>
            </a:r>
            <a:r>
              <a:rPr lang="en-US" sz="2800" dirty="0" err="1">
                <a:latin typeface="Times New Roman"/>
                <a:ea typeface="Times New Roman"/>
              </a:rPr>
              <a:t>nghe</a:t>
            </a:r>
            <a:r>
              <a:rPr lang="en-US" sz="2800" dirty="0">
                <a:latin typeface="Times New Roman"/>
                <a:ea typeface="Times New Roman"/>
              </a:rPr>
              <a:t> </a:t>
            </a:r>
            <a:r>
              <a:rPr lang="en-US" sz="2800" dirty="0" err="1">
                <a:latin typeface="Times New Roman"/>
                <a:ea typeface="Times New Roman"/>
              </a:rPr>
              <a:t>được</a:t>
            </a:r>
            <a:r>
              <a:rPr lang="en-US" sz="2800" dirty="0">
                <a:latin typeface="Times New Roman"/>
                <a:ea typeface="Times New Roman"/>
              </a:rPr>
              <a:t> </a:t>
            </a:r>
            <a:r>
              <a:rPr lang="en-US" sz="2800" dirty="0" err="1">
                <a:latin typeface="Times New Roman"/>
                <a:ea typeface="Times New Roman"/>
              </a:rPr>
              <a:t>âm</a:t>
            </a:r>
            <a:r>
              <a:rPr lang="en-US" sz="2800" dirty="0">
                <a:latin typeface="Times New Roman"/>
                <a:ea typeface="Times New Roman"/>
              </a:rPr>
              <a:t> </a:t>
            </a:r>
            <a:r>
              <a:rPr lang="en-US" sz="2800" dirty="0" err="1">
                <a:latin typeface="Times New Roman"/>
                <a:ea typeface="Times New Roman"/>
              </a:rPr>
              <a:t>thanh</a:t>
            </a:r>
            <a:r>
              <a:rPr lang="en-US" sz="2800" dirty="0">
                <a:latin typeface="Times New Roman"/>
                <a:ea typeface="Times New Roman"/>
              </a:rPr>
              <a:t> </a:t>
            </a:r>
            <a:r>
              <a:rPr lang="en-US" sz="2800" dirty="0" err="1">
                <a:latin typeface="Times New Roman"/>
                <a:ea typeface="Times New Roman"/>
              </a:rPr>
              <a:t>vang</a:t>
            </a:r>
            <a:r>
              <a:rPr lang="en-US" sz="2800" dirty="0">
                <a:latin typeface="Times New Roman"/>
                <a:ea typeface="Times New Roman"/>
              </a:rPr>
              <a:t> </a:t>
            </a:r>
            <a:r>
              <a:rPr lang="en-US" sz="2800" dirty="0" err="1">
                <a:latin typeface="Times New Roman"/>
                <a:ea typeface="Times New Roman"/>
              </a:rPr>
              <a:t>lên</a:t>
            </a:r>
            <a:r>
              <a:rPr lang="en-US" sz="2800" dirty="0">
                <a:latin typeface="Times New Roman"/>
                <a:ea typeface="Times New Roman"/>
              </a:rPr>
              <a:t> </a:t>
            </a:r>
            <a:r>
              <a:rPr lang="en-US" sz="2800" dirty="0" err="1">
                <a:latin typeface="Times New Roman"/>
                <a:ea typeface="Times New Roman"/>
              </a:rPr>
              <a:t>từ</a:t>
            </a:r>
            <a:r>
              <a:rPr lang="en-US" sz="2800" dirty="0">
                <a:latin typeface="Times New Roman"/>
                <a:ea typeface="Times New Roman"/>
              </a:rPr>
              <a:t> </a:t>
            </a:r>
            <a:r>
              <a:rPr lang="en-US" sz="2800" dirty="0" err="1">
                <a:latin typeface="Times New Roman"/>
                <a:ea typeface="Times New Roman"/>
              </a:rPr>
              <a:t>đâu</a:t>
            </a:r>
            <a:r>
              <a:rPr lang="en-US" sz="2800" dirty="0">
                <a:latin typeface="Times New Roman"/>
                <a:ea typeface="Times New Roman"/>
              </a:rPr>
              <a:t>, </a:t>
            </a:r>
            <a:r>
              <a:rPr lang="en-US" sz="2800" dirty="0" err="1">
                <a:latin typeface="Times New Roman"/>
                <a:ea typeface="Times New Roman"/>
              </a:rPr>
              <a:t>khoảng</a:t>
            </a:r>
            <a:r>
              <a:rPr lang="en-US" sz="2800" dirty="0">
                <a:latin typeface="Times New Roman"/>
                <a:ea typeface="Times New Roman"/>
              </a:rPr>
              <a:t> </a:t>
            </a:r>
            <a:r>
              <a:rPr lang="en-US" sz="2800" dirty="0" err="1">
                <a:latin typeface="Times New Roman"/>
                <a:ea typeface="Times New Roman"/>
              </a:rPr>
              <a:t>cách</a:t>
            </a:r>
            <a:r>
              <a:rPr lang="en-US" sz="2800" dirty="0">
                <a:latin typeface="Times New Roman"/>
                <a:ea typeface="Times New Roman"/>
              </a:rPr>
              <a:t> </a:t>
            </a:r>
            <a:r>
              <a:rPr lang="en-US" sz="2800" dirty="0" err="1">
                <a:latin typeface="Times New Roman"/>
                <a:ea typeface="Times New Roman"/>
              </a:rPr>
              <a:t>như</a:t>
            </a:r>
            <a:r>
              <a:rPr lang="en-US" sz="2800" dirty="0">
                <a:latin typeface="Times New Roman"/>
                <a:ea typeface="Times New Roman"/>
              </a:rPr>
              <a:t> </a:t>
            </a:r>
            <a:r>
              <a:rPr lang="en-US" sz="2800" dirty="0" err="1">
                <a:latin typeface="Times New Roman"/>
                <a:ea typeface="Times New Roman"/>
              </a:rPr>
              <a:t>thế</a:t>
            </a:r>
            <a:r>
              <a:rPr lang="en-US" sz="2800" dirty="0">
                <a:latin typeface="Times New Roman"/>
                <a:ea typeface="Times New Roman"/>
              </a:rPr>
              <a:t> </a:t>
            </a:r>
            <a:r>
              <a:rPr lang="en-US" sz="2800" dirty="0" err="1">
                <a:latin typeface="Times New Roman"/>
                <a:ea typeface="Times New Roman"/>
              </a:rPr>
              <a:t>nào</a:t>
            </a:r>
            <a:endParaRPr lang="en-US" sz="2800" dirty="0"/>
          </a:p>
        </p:txBody>
      </p:sp>
    </p:spTree>
    <p:extLst>
      <p:ext uri="{BB962C8B-B14F-4D97-AF65-F5344CB8AC3E}">
        <p14:creationId xmlns:p14="http://schemas.microsoft.com/office/powerpoint/2010/main" val="4198407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260648"/>
            <a:ext cx="5904656" cy="523220"/>
          </a:xfrm>
          <a:prstGeom prst="rect">
            <a:avLst/>
          </a:prstGeom>
          <a:noFill/>
        </p:spPr>
        <p:txBody>
          <a:bodyPr wrap="square" rtlCol="0">
            <a:spAutoFit/>
          </a:bodyPr>
          <a:lstStyle/>
          <a:p>
            <a:r>
              <a:rPr lang="vi-VN" sz="2800" b="1" dirty="0">
                <a:solidFill>
                  <a:prstClr val="black"/>
                </a:solidFill>
                <a:latin typeface="Times New Roman" panose="02020603050405020304" pitchFamily="18" charset="0"/>
                <a:cs typeface="Times New Roman" panose="02020603050405020304" pitchFamily="18" charset="0"/>
              </a:rPr>
              <a:t>II. ĐỌC &amp; TÌM HIỂU CHI TIẾT VB </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617241" y="783868"/>
            <a:ext cx="5544616" cy="523220"/>
          </a:xfrm>
          <a:prstGeom prst="rect">
            <a:avLst/>
          </a:prstGeom>
          <a:noFill/>
        </p:spPr>
        <p:txBody>
          <a:bodyPr wrap="square" rtlCol="0">
            <a:spAutoFit/>
          </a:bodyPr>
          <a:lstStyle/>
          <a:p>
            <a:r>
              <a:rPr lang="vi-VN" sz="2800" b="1" dirty="0">
                <a:solidFill>
                  <a:prstClr val="black"/>
                </a:solidFill>
                <a:latin typeface="Times New Roman"/>
                <a:ea typeface="Times New Roman"/>
              </a:rPr>
              <a:t>1. </a:t>
            </a:r>
            <a:r>
              <a:rPr lang="en-US" sz="2800" b="1" dirty="0" err="1">
                <a:solidFill>
                  <a:prstClr val="black"/>
                </a:solidFill>
                <a:latin typeface="Times New Roman"/>
                <a:ea typeface="Times New Roman"/>
              </a:rPr>
              <a:t>Nhân</a:t>
            </a:r>
            <a:r>
              <a:rPr lang="en-US" sz="2800" b="1" dirty="0">
                <a:solidFill>
                  <a:prstClr val="black"/>
                </a:solidFill>
                <a:latin typeface="Times New Roman"/>
                <a:ea typeface="Times New Roman"/>
              </a:rPr>
              <a:t> </a:t>
            </a:r>
            <a:r>
              <a:rPr lang="en-US" sz="2800" b="1" dirty="0" err="1">
                <a:solidFill>
                  <a:prstClr val="black"/>
                </a:solidFill>
                <a:latin typeface="Times New Roman"/>
                <a:ea typeface="Times New Roman"/>
              </a:rPr>
              <a:t>vật</a:t>
            </a:r>
            <a:r>
              <a:rPr lang="en-US" sz="2800" b="1" dirty="0">
                <a:solidFill>
                  <a:prstClr val="black"/>
                </a:solidFill>
                <a:latin typeface="Times New Roman"/>
                <a:ea typeface="Times New Roman"/>
              </a:rPr>
              <a:t> “</a:t>
            </a:r>
            <a:r>
              <a:rPr lang="en-US" sz="2800" b="1" dirty="0" err="1">
                <a:solidFill>
                  <a:prstClr val="black"/>
                </a:solidFill>
                <a:latin typeface="Times New Roman"/>
                <a:ea typeface="Times New Roman"/>
              </a:rPr>
              <a:t>tôi</a:t>
            </a:r>
            <a:r>
              <a:rPr lang="en-US" sz="2800" b="1" dirty="0">
                <a:solidFill>
                  <a:prstClr val="black"/>
                </a:solidFill>
                <a:latin typeface="Times New Roman"/>
                <a:ea typeface="Times New Roman"/>
              </a:rPr>
              <a:t>”</a:t>
            </a:r>
            <a:endParaRPr lang="en-US" sz="2800" dirty="0">
              <a:solidFill>
                <a:prstClr val="black"/>
              </a:solidFill>
            </a:endParaRPr>
          </a:p>
        </p:txBody>
      </p:sp>
      <p:sp>
        <p:nvSpPr>
          <p:cNvPr id="4" name="TextBox 3"/>
          <p:cNvSpPr txBox="1"/>
          <p:nvPr/>
        </p:nvSpPr>
        <p:spPr>
          <a:xfrm>
            <a:off x="827586" y="1257384"/>
            <a:ext cx="6408712" cy="738664"/>
          </a:xfrm>
          <a:prstGeom prst="rect">
            <a:avLst/>
          </a:prstGeom>
          <a:noFill/>
        </p:spPr>
        <p:txBody>
          <a:bodyPr wrap="square" rtlCol="0">
            <a:spAutoFit/>
          </a:bodyPr>
          <a:lstStyle/>
          <a:p>
            <a:pPr>
              <a:lnSpc>
                <a:spcPct val="150000"/>
              </a:lnSpc>
              <a:spcAft>
                <a:spcPts val="0"/>
              </a:spcAft>
            </a:pPr>
            <a:r>
              <a:rPr lang="en-US"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Cảm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a:t>
            </a:r>
            <a:endParaRPr lang="en-US" sz="2800" dirty="0">
              <a:effectLst/>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400804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260648"/>
            <a:ext cx="5904656" cy="523220"/>
          </a:xfrm>
          <a:prstGeom prst="rect">
            <a:avLst/>
          </a:prstGeom>
          <a:noFill/>
        </p:spPr>
        <p:txBody>
          <a:bodyPr wrap="square" rtlCol="0">
            <a:spAutoFit/>
          </a:bodyPr>
          <a:lstStyle/>
          <a:p>
            <a:r>
              <a:rPr lang="vi-VN" sz="2800" b="1" dirty="0">
                <a:solidFill>
                  <a:prstClr val="black"/>
                </a:solidFill>
                <a:latin typeface="Times New Roman" panose="02020603050405020304" pitchFamily="18" charset="0"/>
                <a:cs typeface="Times New Roman" panose="02020603050405020304" pitchFamily="18" charset="0"/>
              </a:rPr>
              <a:t>II. ĐỌC &amp; TÌM HIỂU CHI TIẾT VB </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617241" y="783868"/>
            <a:ext cx="5544616" cy="523220"/>
          </a:xfrm>
          <a:prstGeom prst="rect">
            <a:avLst/>
          </a:prstGeom>
          <a:noFill/>
        </p:spPr>
        <p:txBody>
          <a:bodyPr wrap="square" rtlCol="0">
            <a:spAutoFit/>
          </a:bodyPr>
          <a:lstStyle/>
          <a:p>
            <a:r>
              <a:rPr lang="vi-VN" sz="2800" b="1" dirty="0">
                <a:solidFill>
                  <a:prstClr val="black"/>
                </a:solidFill>
                <a:latin typeface="Times New Roman"/>
                <a:ea typeface="Times New Roman"/>
              </a:rPr>
              <a:t>1. </a:t>
            </a:r>
            <a:r>
              <a:rPr lang="en-US" sz="2800" b="1" dirty="0" err="1">
                <a:solidFill>
                  <a:prstClr val="black"/>
                </a:solidFill>
                <a:latin typeface="Times New Roman"/>
                <a:ea typeface="Times New Roman"/>
              </a:rPr>
              <a:t>Nhân</a:t>
            </a:r>
            <a:r>
              <a:rPr lang="en-US" sz="2800" b="1" dirty="0">
                <a:solidFill>
                  <a:prstClr val="black"/>
                </a:solidFill>
                <a:latin typeface="Times New Roman"/>
                <a:ea typeface="Times New Roman"/>
              </a:rPr>
              <a:t> </a:t>
            </a:r>
            <a:r>
              <a:rPr lang="en-US" sz="2800" b="1" dirty="0" err="1">
                <a:solidFill>
                  <a:prstClr val="black"/>
                </a:solidFill>
                <a:latin typeface="Times New Roman"/>
                <a:ea typeface="Times New Roman"/>
              </a:rPr>
              <a:t>vật</a:t>
            </a:r>
            <a:r>
              <a:rPr lang="en-US" sz="2800" b="1" dirty="0">
                <a:solidFill>
                  <a:prstClr val="black"/>
                </a:solidFill>
                <a:latin typeface="Times New Roman"/>
                <a:ea typeface="Times New Roman"/>
              </a:rPr>
              <a:t> “</a:t>
            </a:r>
            <a:r>
              <a:rPr lang="en-US" sz="2800" b="1" dirty="0" err="1">
                <a:solidFill>
                  <a:prstClr val="black"/>
                </a:solidFill>
                <a:latin typeface="Times New Roman"/>
                <a:ea typeface="Times New Roman"/>
              </a:rPr>
              <a:t>tôi</a:t>
            </a:r>
            <a:r>
              <a:rPr lang="en-US" sz="2800" b="1" dirty="0">
                <a:solidFill>
                  <a:prstClr val="black"/>
                </a:solidFill>
                <a:latin typeface="Times New Roman"/>
                <a:ea typeface="Times New Roman"/>
              </a:rPr>
              <a:t>”</a:t>
            </a:r>
            <a:endParaRPr lang="en-US" sz="2800" dirty="0">
              <a:solidFill>
                <a:prstClr val="black"/>
              </a:solidFill>
            </a:endParaRPr>
          </a:p>
        </p:txBody>
      </p:sp>
      <p:sp>
        <p:nvSpPr>
          <p:cNvPr id="4" name="TextBox 3"/>
          <p:cNvSpPr txBox="1"/>
          <p:nvPr/>
        </p:nvSpPr>
        <p:spPr>
          <a:xfrm>
            <a:off x="827586" y="1257384"/>
            <a:ext cx="6408712" cy="738664"/>
          </a:xfrm>
          <a:prstGeom prst="rect">
            <a:avLst/>
          </a:prstGeom>
          <a:noFill/>
        </p:spPr>
        <p:txBody>
          <a:bodyPr wrap="square" rtlCol="0">
            <a:spAutoFit/>
          </a:bodyPr>
          <a:lstStyle/>
          <a:p>
            <a:pPr>
              <a:lnSpc>
                <a:spcPct val="150000"/>
              </a:lnSpc>
            </a:pPr>
            <a:r>
              <a:rPr lang="en-US" sz="2800" dirty="0">
                <a:solidFill>
                  <a:prstClr val="black"/>
                </a:solidFill>
                <a:latin typeface="Times New Roman" panose="02020603050405020304" pitchFamily="18" charset="0"/>
                <a:cs typeface="Times New Roman" panose="02020603050405020304" pitchFamily="18" charset="0"/>
              </a:rPr>
              <a:t> </a:t>
            </a:r>
            <a:r>
              <a:rPr lang="en-US" sz="2800" b="1" dirty="0">
                <a:solidFill>
                  <a:prstClr val="black"/>
                </a:solidFill>
                <a:latin typeface="Times New Roman" panose="02020603050405020304" pitchFamily="18" charset="0"/>
                <a:cs typeface="Times New Roman" panose="02020603050405020304" pitchFamily="18" charset="0"/>
              </a:rPr>
              <a:t>b. </a:t>
            </a:r>
            <a:r>
              <a:rPr lang="en-US" sz="2800" b="1" dirty="0" err="1">
                <a:solidFill>
                  <a:prstClr val="black"/>
                </a:solidFill>
                <a:latin typeface="Times New Roman" panose="02020603050405020304" pitchFamily="18" charset="0"/>
                <a:cs typeface="Times New Roman" panose="02020603050405020304" pitchFamily="18" charset="0"/>
              </a:rPr>
              <a:t>Cảm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nhận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của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tôi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về</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bố</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và</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Tí</a:t>
            </a:r>
            <a:endParaRPr lang="en-US" sz="2800" dirty="0">
              <a:solidFill>
                <a:prstClr val="black"/>
              </a:solidFill>
              <a:latin typeface="Times New Roman" panose="02020603050405020304" pitchFamily="18" charset="0"/>
              <a:ea typeface="Calibri"/>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504817251"/>
              </p:ext>
            </p:extLst>
          </p:nvPr>
        </p:nvGraphicFramePr>
        <p:xfrm>
          <a:off x="899592" y="2276872"/>
          <a:ext cx="7776864" cy="4464496"/>
        </p:xfrm>
        <a:graphic>
          <a:graphicData uri="http://schemas.openxmlformats.org/drawingml/2006/table">
            <a:tbl>
              <a:tblPr firstRow="1" firstCol="1" bandRow="1"/>
              <a:tblGrid>
                <a:gridCol w="3708048">
                  <a:extLst>
                    <a:ext uri="{9D8B030D-6E8A-4147-A177-3AD203B41FA5}">
                      <a16:colId xmlns:a16="http://schemas.microsoft.com/office/drawing/2014/main" val="20000"/>
                    </a:ext>
                  </a:extLst>
                </a:gridCol>
                <a:gridCol w="4068816">
                  <a:extLst>
                    <a:ext uri="{9D8B030D-6E8A-4147-A177-3AD203B41FA5}">
                      <a16:colId xmlns:a16="http://schemas.microsoft.com/office/drawing/2014/main" val="20001"/>
                    </a:ext>
                  </a:extLst>
                </a:gridCol>
              </a:tblGrid>
              <a:tr h="980769">
                <a:tc>
                  <a:txBody>
                    <a:bodyPr/>
                    <a:lstStyle/>
                    <a:p>
                      <a:pPr marR="177165">
                        <a:lnSpc>
                          <a:spcPct val="107000"/>
                        </a:lnSpc>
                        <a:spcAft>
                          <a:spcPts val="800"/>
                        </a:spcAft>
                        <a:tabLst>
                          <a:tab pos="57150" algn="l"/>
                        </a:tabLst>
                      </a:pPr>
                      <a:r>
                        <a:rPr lang="en-US" sz="2800" dirty="0" err="1">
                          <a:solidFill>
                            <a:srgbClr val="000000"/>
                          </a:solidFill>
                          <a:effectLst/>
                          <a:latin typeface="Times New Roman"/>
                          <a:ea typeface="Calibri"/>
                          <a:cs typeface="Times New Roman"/>
                        </a:rPr>
                        <a:t>Cảm</a:t>
                      </a:r>
                      <a:r>
                        <a:rPr lang="en-US" sz="2800" dirty="0">
                          <a:solidFill>
                            <a:srgbClr val="000000"/>
                          </a:solidFill>
                          <a:effectLst/>
                          <a:latin typeface="Times New Roman"/>
                          <a:ea typeface="Calibri"/>
                          <a:cs typeface="Times New Roman"/>
                        </a:rPr>
                        <a:t> </a:t>
                      </a:r>
                      <a:r>
                        <a:rPr lang="en-US" sz="2800" dirty="0" err="1">
                          <a:solidFill>
                            <a:srgbClr val="000000"/>
                          </a:solidFill>
                          <a:effectLst/>
                          <a:latin typeface="Times New Roman"/>
                          <a:ea typeface="Calibri"/>
                          <a:cs typeface="Times New Roman"/>
                        </a:rPr>
                        <a:t>xúc</a:t>
                      </a:r>
                      <a:r>
                        <a:rPr lang="en-US" sz="2800" dirty="0">
                          <a:solidFill>
                            <a:srgbClr val="000000"/>
                          </a:solidFill>
                          <a:effectLst/>
                          <a:latin typeface="Times New Roman"/>
                          <a:ea typeface="Calibri"/>
                          <a:cs typeface="Times New Roman"/>
                        </a:rPr>
                        <a:t> </a:t>
                      </a:r>
                      <a:r>
                        <a:rPr lang="en-US" sz="2800" dirty="0" err="1">
                          <a:solidFill>
                            <a:srgbClr val="000000"/>
                          </a:solidFill>
                          <a:effectLst/>
                          <a:latin typeface="Times New Roman"/>
                          <a:ea typeface="Calibri"/>
                          <a:cs typeface="Times New Roman"/>
                        </a:rPr>
                        <a:t>suy</a:t>
                      </a:r>
                      <a:r>
                        <a:rPr lang="en-US" sz="2800" dirty="0">
                          <a:solidFill>
                            <a:srgbClr val="000000"/>
                          </a:solidFill>
                          <a:effectLst/>
                          <a:latin typeface="Times New Roman"/>
                          <a:ea typeface="Calibri"/>
                          <a:cs typeface="Times New Roman"/>
                        </a:rPr>
                        <a:t> </a:t>
                      </a:r>
                      <a:r>
                        <a:rPr lang="en-US" sz="2800" dirty="0" err="1">
                          <a:solidFill>
                            <a:srgbClr val="000000"/>
                          </a:solidFill>
                          <a:effectLst/>
                          <a:latin typeface="Times New Roman"/>
                          <a:ea typeface="Calibri"/>
                          <a:cs typeface="Times New Roman"/>
                        </a:rPr>
                        <a:t>nghĩ</a:t>
                      </a:r>
                      <a:r>
                        <a:rPr lang="en-US" sz="2800" dirty="0">
                          <a:solidFill>
                            <a:srgbClr val="000000"/>
                          </a:solidFill>
                          <a:effectLst/>
                          <a:latin typeface="Times New Roman"/>
                          <a:ea typeface="Calibri"/>
                          <a:cs typeface="Times New Roman"/>
                        </a:rPr>
                        <a:t> </a:t>
                      </a:r>
                      <a:r>
                        <a:rPr lang="en-US" sz="2800" dirty="0" err="1">
                          <a:solidFill>
                            <a:srgbClr val="000000"/>
                          </a:solidFill>
                          <a:effectLst/>
                          <a:latin typeface="Times New Roman"/>
                          <a:ea typeface="Calibri"/>
                          <a:cs typeface="Times New Roman"/>
                        </a:rPr>
                        <a:t>của</a:t>
                      </a:r>
                      <a:r>
                        <a:rPr lang="en-US" sz="2800" dirty="0">
                          <a:solidFill>
                            <a:srgbClr val="000000"/>
                          </a:solidFill>
                          <a:effectLst/>
                          <a:latin typeface="Times New Roman"/>
                          <a:ea typeface="Calibri"/>
                          <a:cs typeface="Times New Roman"/>
                        </a:rPr>
                        <a:t> “</a:t>
                      </a:r>
                      <a:r>
                        <a:rPr lang="en-US" sz="2800" dirty="0" err="1">
                          <a:solidFill>
                            <a:srgbClr val="000000"/>
                          </a:solidFill>
                          <a:effectLst/>
                          <a:latin typeface="Times New Roman"/>
                          <a:ea typeface="Calibri"/>
                          <a:cs typeface="Times New Roman"/>
                        </a:rPr>
                        <a:t>tôi</a:t>
                      </a:r>
                      <a:r>
                        <a:rPr lang="en-US" sz="2800" dirty="0">
                          <a:solidFill>
                            <a:srgbClr val="000000"/>
                          </a:solidFill>
                          <a:effectLst/>
                          <a:latin typeface="Times New Roman"/>
                          <a:ea typeface="Calibri"/>
                          <a:cs typeface="Times New Roman"/>
                        </a:rPr>
                        <a:t>” </a:t>
                      </a:r>
                      <a:r>
                        <a:rPr lang="en-US" sz="2800" dirty="0" err="1">
                          <a:solidFill>
                            <a:srgbClr val="000000"/>
                          </a:solidFill>
                          <a:effectLst/>
                          <a:latin typeface="Times New Roman"/>
                          <a:ea typeface="Calibri"/>
                          <a:cs typeface="Times New Roman"/>
                        </a:rPr>
                        <a:t>về</a:t>
                      </a:r>
                      <a:r>
                        <a:rPr lang="en-US" sz="2800" dirty="0">
                          <a:solidFill>
                            <a:srgbClr val="000000"/>
                          </a:solidFill>
                          <a:effectLst/>
                          <a:latin typeface="Times New Roman"/>
                          <a:ea typeface="Calibri"/>
                          <a:cs typeface="Times New Roman"/>
                        </a:rPr>
                        <a:t> “ </a:t>
                      </a:r>
                      <a:r>
                        <a:rPr lang="en-US" sz="2800" dirty="0" err="1">
                          <a:solidFill>
                            <a:srgbClr val="000000"/>
                          </a:solidFill>
                          <a:effectLst/>
                          <a:latin typeface="Times New Roman"/>
                          <a:ea typeface="Calibri"/>
                          <a:cs typeface="Times New Roman"/>
                        </a:rPr>
                        <a:t>bố</a:t>
                      </a:r>
                      <a:r>
                        <a:rPr lang="en-US" sz="2800" dirty="0">
                          <a:solidFill>
                            <a:srgbClr val="000000"/>
                          </a:solidFill>
                          <a:effectLst/>
                          <a:latin typeface="Times New Roman"/>
                          <a:ea typeface="Calibri"/>
                          <a:cs typeface="Times New Roman"/>
                        </a:rPr>
                        <a:t>”</a:t>
                      </a:r>
                      <a:endParaRPr lang="en-US" sz="2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77165">
                        <a:lnSpc>
                          <a:spcPct val="107000"/>
                        </a:lnSpc>
                        <a:spcAft>
                          <a:spcPts val="800"/>
                        </a:spcAft>
                        <a:tabLst>
                          <a:tab pos="57150" algn="l"/>
                        </a:tabLst>
                      </a:pPr>
                      <a:r>
                        <a:rPr lang="en-US" sz="2800">
                          <a:solidFill>
                            <a:srgbClr val="000000"/>
                          </a:solidFill>
                          <a:effectLst/>
                          <a:latin typeface="Times New Roman"/>
                          <a:ea typeface="Calibri"/>
                          <a:cs typeface="Times New Roman"/>
                        </a:rPr>
                        <a:t>Cảm xúc suy nghĩ của “tôi” về “Tí ”</a:t>
                      </a:r>
                      <a:endParaRPr lang="en-US" sz="2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483727">
                <a:tc>
                  <a:txBody>
                    <a:bodyPr/>
                    <a:lstStyle/>
                    <a:p>
                      <a:pPr marR="177165">
                        <a:lnSpc>
                          <a:spcPct val="107000"/>
                        </a:lnSpc>
                        <a:spcAft>
                          <a:spcPts val="800"/>
                        </a:spcAft>
                        <a:tabLst>
                          <a:tab pos="57150" algn="l"/>
                        </a:tabLst>
                      </a:pPr>
                      <a:r>
                        <a:rPr lang="en-US" sz="2800" dirty="0">
                          <a:solidFill>
                            <a:srgbClr val="000000"/>
                          </a:solidFill>
                          <a:effectLst/>
                          <a:latin typeface="Times New Roman"/>
                          <a:ea typeface="Calibri"/>
                          <a:cs typeface="Times New Roman"/>
                        </a:rPr>
                        <a:t> </a:t>
                      </a:r>
                      <a:endParaRPr lang="en-US" sz="2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77165">
                        <a:lnSpc>
                          <a:spcPct val="107000"/>
                        </a:lnSpc>
                        <a:spcAft>
                          <a:spcPts val="800"/>
                        </a:spcAft>
                        <a:tabLst>
                          <a:tab pos="57150" algn="l"/>
                        </a:tabLst>
                      </a:pPr>
                      <a:r>
                        <a:rPr lang="en-US" sz="2800" dirty="0">
                          <a:solidFill>
                            <a:srgbClr val="000000"/>
                          </a:solidFill>
                          <a:effectLst/>
                          <a:latin typeface="Times New Roman"/>
                          <a:ea typeface="Calibri"/>
                          <a:cs typeface="Times New Roman"/>
                        </a:rPr>
                        <a:t> </a:t>
                      </a:r>
                      <a:endParaRPr lang="en-US" sz="2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7" name="TextBox 6"/>
          <p:cNvSpPr txBox="1"/>
          <p:nvPr/>
        </p:nvSpPr>
        <p:spPr>
          <a:xfrm>
            <a:off x="971601" y="3284995"/>
            <a:ext cx="3600400" cy="3490186"/>
          </a:xfrm>
          <a:prstGeom prst="rect">
            <a:avLst/>
          </a:prstGeom>
          <a:noFill/>
        </p:spPr>
        <p:txBody>
          <a:bodyPr wrap="square" rtlCol="0">
            <a:spAutoFit/>
          </a:bodyPr>
          <a:lstStyle/>
          <a:p>
            <a:pPr marL="342900" indent="-342900" algn="just" fontAlgn="base">
              <a:lnSpc>
                <a:spcPct val="115000"/>
              </a:lnSpc>
              <a:spcAft>
                <a:spcPts val="0"/>
              </a:spcAft>
              <a:buFont typeface="Wingdings" panose="05000000000000000000" pitchFamily="2" charset="2"/>
              <a:buChar char="v"/>
            </a:pPr>
            <a:r>
              <a:rPr lang="en-US" sz="2400" dirty="0" err="1">
                <a:latin typeface="Times New Roman" panose="02020603050405020304" pitchFamily="18" charset="0"/>
                <a:ea typeface="Times New Roman"/>
                <a:cs typeface="Times New Roman" panose="02020603050405020304" pitchFamily="18" charset="0"/>
              </a:rPr>
              <a:t>Đón</a:t>
            </a:r>
            <a:r>
              <a:rPr lang="en-US" sz="2400" dirty="0">
                <a:latin typeface="Times New Roman" panose="02020603050405020304" pitchFamily="18" charset="0"/>
                <a:ea typeface="Times New Roman"/>
                <a:cs typeface="Times New Roman" panose="02020603050405020304" pitchFamily="18" charset="0"/>
              </a:rPr>
              <a:t> </a:t>
            </a:r>
            <a:r>
              <a:rPr lang="en-US" sz="2400" dirty="0" err="1">
                <a:latin typeface="Times New Roman" panose="02020603050405020304" pitchFamily="18" charset="0"/>
                <a:ea typeface="Times New Roman"/>
                <a:cs typeface="Times New Roman" panose="02020603050405020304" pitchFamily="18" charset="0"/>
              </a:rPr>
              <a:t>nhận</a:t>
            </a:r>
            <a:r>
              <a:rPr lang="en-US" sz="2400" dirty="0">
                <a:latin typeface="Times New Roman" panose="02020603050405020304" pitchFamily="18" charset="0"/>
                <a:ea typeface="Times New Roman"/>
                <a:cs typeface="Times New Roman" panose="02020603050405020304" pitchFamily="18" charset="0"/>
              </a:rPr>
              <a:t> </a:t>
            </a:r>
            <a:r>
              <a:rPr lang="en-US" sz="2400" dirty="0" err="1">
                <a:latin typeface="Times New Roman" panose="02020603050405020304" pitchFamily="18" charset="0"/>
                <a:ea typeface="Times New Roman"/>
                <a:cs typeface="Times New Roman" panose="02020603050405020304" pitchFamily="18" charset="0"/>
              </a:rPr>
              <a:t>những</a:t>
            </a:r>
            <a:r>
              <a:rPr lang="en-US" sz="2400" dirty="0">
                <a:latin typeface="Times New Roman" panose="02020603050405020304" pitchFamily="18" charset="0"/>
                <a:ea typeface="Times New Roman"/>
                <a:cs typeface="Times New Roman" panose="02020603050405020304" pitchFamily="18" charset="0"/>
              </a:rPr>
              <a:t> </a:t>
            </a:r>
            <a:r>
              <a:rPr lang="en-US" sz="2400" dirty="0" err="1">
                <a:latin typeface="Times New Roman" panose="02020603050405020304" pitchFamily="18" charset="0"/>
                <a:ea typeface="Times New Roman"/>
                <a:cs typeface="Times New Roman" panose="02020603050405020304" pitchFamily="18" charset="0"/>
              </a:rPr>
              <a:t>cử</a:t>
            </a:r>
            <a:r>
              <a:rPr lang="en-US" sz="2400" dirty="0">
                <a:latin typeface="Times New Roman" panose="02020603050405020304" pitchFamily="18" charset="0"/>
                <a:ea typeface="Times New Roman"/>
                <a:cs typeface="Times New Roman" panose="02020603050405020304" pitchFamily="18" charset="0"/>
              </a:rPr>
              <a:t> </a:t>
            </a:r>
            <a:r>
              <a:rPr lang="en-US" sz="2400" dirty="0" err="1">
                <a:latin typeface="Times New Roman" panose="02020603050405020304" pitchFamily="18" charset="0"/>
                <a:ea typeface="Times New Roman"/>
                <a:cs typeface="Times New Roman" panose="02020603050405020304" pitchFamily="18" charset="0"/>
              </a:rPr>
              <a:t>chỉ</a:t>
            </a:r>
            <a:r>
              <a:rPr lang="en-US" sz="2400" dirty="0">
                <a:latin typeface="Times New Roman" panose="02020603050405020304" pitchFamily="18" charset="0"/>
                <a:ea typeface="Times New Roman"/>
                <a:cs typeface="Times New Roman" panose="02020603050405020304" pitchFamily="18" charset="0"/>
              </a:rPr>
              <a:t> </a:t>
            </a:r>
            <a:r>
              <a:rPr lang="en-US" sz="2400" dirty="0" err="1">
                <a:latin typeface="Times New Roman" panose="02020603050405020304" pitchFamily="18" charset="0"/>
                <a:ea typeface="Times New Roman"/>
                <a:cs typeface="Times New Roman" panose="02020603050405020304" pitchFamily="18" charset="0"/>
              </a:rPr>
              <a:t>chăm</a:t>
            </a:r>
            <a:r>
              <a:rPr lang="en-US" sz="2400" dirty="0">
                <a:latin typeface="Times New Roman" panose="02020603050405020304" pitchFamily="18" charset="0"/>
                <a:ea typeface="Times New Roman"/>
                <a:cs typeface="Times New Roman" panose="02020603050405020304" pitchFamily="18" charset="0"/>
              </a:rPr>
              <a:t> </a:t>
            </a:r>
            <a:r>
              <a:rPr lang="en-US" sz="2400" dirty="0" err="1">
                <a:latin typeface="Times New Roman" panose="02020603050405020304" pitchFamily="18" charset="0"/>
                <a:ea typeface="Times New Roman"/>
                <a:cs typeface="Times New Roman" panose="02020603050405020304" pitchFamily="18" charset="0"/>
              </a:rPr>
              <a:t>sóc</a:t>
            </a:r>
            <a:r>
              <a:rPr lang="en-US" sz="2400" dirty="0">
                <a:latin typeface="Times New Roman" panose="02020603050405020304" pitchFamily="18" charset="0"/>
                <a:ea typeface="Times New Roman"/>
                <a:cs typeface="Times New Roman" panose="02020603050405020304" pitchFamily="18" charset="0"/>
              </a:rPr>
              <a:t> </a:t>
            </a:r>
            <a:r>
              <a:rPr lang="en-US" sz="2400" dirty="0" err="1">
                <a:latin typeface="Times New Roman" panose="02020603050405020304" pitchFamily="18" charset="0"/>
                <a:ea typeface="Times New Roman"/>
                <a:cs typeface="Times New Roman" panose="02020603050405020304" pitchFamily="18" charset="0"/>
              </a:rPr>
              <a:t>của</a:t>
            </a:r>
            <a:r>
              <a:rPr lang="en-US" sz="2400" dirty="0">
                <a:latin typeface="Times New Roman" panose="02020603050405020304" pitchFamily="18" charset="0"/>
                <a:ea typeface="Times New Roman"/>
                <a:cs typeface="Times New Roman" panose="02020603050405020304" pitchFamily="18" charset="0"/>
              </a:rPr>
              <a:t> </a:t>
            </a:r>
            <a:r>
              <a:rPr lang="en-US" sz="2400" dirty="0" err="1">
                <a:latin typeface="Times New Roman" panose="02020603050405020304" pitchFamily="18" charset="0"/>
                <a:ea typeface="Times New Roman"/>
                <a:cs typeface="Times New Roman" panose="02020603050405020304" pitchFamily="18" charset="0"/>
              </a:rPr>
              <a:t>bó</a:t>
            </a:r>
            <a:r>
              <a:rPr lang="en-US" sz="2400" dirty="0">
                <a:latin typeface="Times New Roman" panose="02020603050405020304" pitchFamily="18" charset="0"/>
                <a:ea typeface="Times New Roman"/>
                <a:cs typeface="Times New Roman" panose="02020603050405020304" pitchFamily="18" charset="0"/>
              </a:rPr>
              <a:t> </a:t>
            </a:r>
            <a:r>
              <a:rPr lang="en-US" sz="2400" dirty="0" err="1">
                <a:latin typeface="Times New Roman" panose="02020603050405020304" pitchFamily="18" charset="0"/>
                <a:ea typeface="Times New Roman"/>
                <a:cs typeface="Times New Roman" panose="02020603050405020304" pitchFamily="18" charset="0"/>
              </a:rPr>
              <a:t>với</a:t>
            </a:r>
            <a:r>
              <a:rPr lang="en-US" sz="2400" dirty="0">
                <a:latin typeface="Times New Roman" panose="02020603050405020304" pitchFamily="18" charset="0"/>
                <a:ea typeface="Times New Roman"/>
                <a:cs typeface="Times New Roman" panose="02020603050405020304" pitchFamily="18" charset="0"/>
              </a:rPr>
              <a:t> </a:t>
            </a:r>
            <a:r>
              <a:rPr lang="en-US" sz="2400" dirty="0" err="1">
                <a:latin typeface="Times New Roman" panose="02020603050405020304" pitchFamily="18" charset="0"/>
                <a:ea typeface="Times New Roman"/>
                <a:cs typeface="Times New Roman" panose="02020603050405020304" pitchFamily="18" charset="0"/>
              </a:rPr>
              <a:t>lòng</a:t>
            </a:r>
            <a:r>
              <a:rPr lang="en-US" sz="2400" dirty="0">
                <a:latin typeface="Times New Roman" panose="02020603050405020304" pitchFamily="18" charset="0"/>
                <a:ea typeface="Times New Roman"/>
                <a:cs typeface="Times New Roman" panose="02020603050405020304" pitchFamily="18" charset="0"/>
              </a:rPr>
              <a:t> </a:t>
            </a:r>
            <a:r>
              <a:rPr lang="en-US" sz="2400" dirty="0" err="1">
                <a:latin typeface="Times New Roman" panose="02020603050405020304" pitchFamily="18" charset="0"/>
                <a:ea typeface="Times New Roman"/>
                <a:cs typeface="Times New Roman" panose="02020603050405020304" pitchFamily="18" charset="0"/>
              </a:rPr>
              <a:t>biết</a:t>
            </a:r>
            <a:r>
              <a:rPr lang="en-US" sz="2400" dirty="0">
                <a:latin typeface="Times New Roman" panose="02020603050405020304" pitchFamily="18" charset="0"/>
                <a:ea typeface="Times New Roman"/>
                <a:cs typeface="Times New Roman" panose="02020603050405020304" pitchFamily="18" charset="0"/>
              </a:rPr>
              <a:t> </a:t>
            </a:r>
            <a:r>
              <a:rPr lang="en-US" sz="2400" dirty="0" err="1">
                <a:latin typeface="Times New Roman" panose="02020603050405020304" pitchFamily="18" charset="0"/>
                <a:ea typeface="Times New Roman"/>
                <a:cs typeface="Times New Roman" panose="02020603050405020304" pitchFamily="18" charset="0"/>
              </a:rPr>
              <a:t>ơn</a:t>
            </a:r>
            <a:endParaRPr lang="en-US" sz="2400" dirty="0">
              <a:latin typeface="Times New Roman" panose="02020603050405020304" pitchFamily="18" charset="0"/>
              <a:ea typeface="Calibri"/>
              <a:cs typeface="Times New Roman" panose="02020603050405020304" pitchFamily="18" charset="0"/>
            </a:endParaRPr>
          </a:p>
          <a:p>
            <a:pPr marL="342900" indent="-342900" algn="just" fontAlgn="base">
              <a:lnSpc>
                <a:spcPct val="115000"/>
              </a:lnSpc>
              <a:spcAft>
                <a:spcPts val="0"/>
              </a:spcAft>
              <a:buFont typeface="Wingdings" panose="05000000000000000000" pitchFamily="2" charset="2"/>
              <a:buChar char="v"/>
            </a:pPr>
            <a:r>
              <a:rPr lang="en-US" sz="2400" dirty="0" err="1">
                <a:latin typeface="Times New Roman" panose="02020603050405020304" pitchFamily="18" charset="0"/>
                <a:ea typeface="Times New Roman"/>
                <a:cs typeface="Times New Roman" panose="02020603050405020304" pitchFamily="18" charset="0"/>
              </a:rPr>
              <a:t>Tôi</a:t>
            </a:r>
            <a:r>
              <a:rPr lang="en-US" sz="2400" dirty="0">
                <a:latin typeface="Times New Roman" panose="02020603050405020304" pitchFamily="18" charset="0"/>
                <a:ea typeface="Times New Roman"/>
                <a:cs typeface="Times New Roman" panose="02020603050405020304" pitchFamily="18" charset="0"/>
              </a:rPr>
              <a:t> tin </a:t>
            </a:r>
            <a:r>
              <a:rPr lang="en-US" sz="2400" dirty="0" err="1">
                <a:latin typeface="Times New Roman" panose="02020603050405020304" pitchFamily="18" charset="0"/>
                <a:ea typeface="Times New Roman"/>
                <a:cs typeface="Times New Roman" panose="02020603050405020304" pitchFamily="18" charset="0"/>
              </a:rPr>
              <a:t>bố</a:t>
            </a:r>
            <a:r>
              <a:rPr lang="en-US" sz="2400" dirty="0">
                <a:latin typeface="Times New Roman" panose="02020603050405020304" pitchFamily="18" charset="0"/>
                <a:ea typeface="Times New Roman"/>
                <a:cs typeface="Times New Roman" panose="02020603050405020304" pitchFamily="18" charset="0"/>
              </a:rPr>
              <a:t>. </a:t>
            </a:r>
            <a:r>
              <a:rPr lang="en-US" sz="2400" dirty="0" err="1">
                <a:latin typeface="Times New Roman" panose="02020603050405020304" pitchFamily="18" charset="0"/>
                <a:ea typeface="Times New Roman"/>
                <a:cs typeface="Times New Roman" panose="02020603050405020304" pitchFamily="18" charset="0"/>
              </a:rPr>
              <a:t>Tôi</a:t>
            </a:r>
            <a:r>
              <a:rPr lang="en-US" sz="2400" dirty="0">
                <a:latin typeface="Times New Roman" panose="02020603050405020304" pitchFamily="18" charset="0"/>
                <a:ea typeface="Times New Roman"/>
                <a:cs typeface="Times New Roman" panose="02020603050405020304" pitchFamily="18" charset="0"/>
              </a:rPr>
              <a:t> hay </a:t>
            </a:r>
            <a:r>
              <a:rPr lang="en-US" sz="2400" dirty="0" err="1">
                <a:latin typeface="Times New Roman" panose="02020603050405020304" pitchFamily="18" charset="0"/>
                <a:ea typeface="Times New Roman"/>
                <a:cs typeface="Times New Roman" panose="02020603050405020304" pitchFamily="18" charset="0"/>
              </a:rPr>
              <a:t>gọi</a:t>
            </a:r>
            <a:r>
              <a:rPr lang="en-US" sz="2400" dirty="0">
                <a:latin typeface="Times New Roman" panose="02020603050405020304" pitchFamily="18" charset="0"/>
                <a:ea typeface="Times New Roman"/>
                <a:cs typeface="Times New Roman" panose="02020603050405020304" pitchFamily="18" charset="0"/>
              </a:rPr>
              <a:t> </a:t>
            </a:r>
            <a:r>
              <a:rPr lang="en-US" sz="2400" dirty="0" err="1">
                <a:latin typeface="Times New Roman" panose="02020603050405020304" pitchFamily="18" charset="0"/>
                <a:ea typeface="Times New Roman"/>
                <a:cs typeface="Times New Roman" panose="02020603050405020304" pitchFamily="18" charset="0"/>
              </a:rPr>
              <a:t>tên</a:t>
            </a:r>
            <a:r>
              <a:rPr lang="en-US" sz="2400" dirty="0">
                <a:latin typeface="Times New Roman" panose="02020603050405020304" pitchFamily="18" charset="0"/>
                <a:ea typeface="Times New Roman"/>
                <a:cs typeface="Times New Roman" panose="02020603050405020304" pitchFamily="18" charset="0"/>
              </a:rPr>
              <a:t> </a:t>
            </a:r>
            <a:r>
              <a:rPr lang="en-US" sz="2400" dirty="0" err="1">
                <a:latin typeface="Times New Roman" panose="02020603050405020304" pitchFamily="18" charset="0"/>
                <a:ea typeface="Times New Roman"/>
                <a:cs typeface="Times New Roman" panose="02020603050405020304" pitchFamily="18" charset="0"/>
              </a:rPr>
              <a:t>bố</a:t>
            </a:r>
            <a:r>
              <a:rPr lang="en-US" sz="2400" dirty="0">
                <a:latin typeface="Times New Roman" panose="02020603050405020304" pitchFamily="18" charset="0"/>
                <a:ea typeface="Times New Roman"/>
                <a:cs typeface="Times New Roman" panose="02020603050405020304" pitchFamily="18" charset="0"/>
              </a:rPr>
              <a:t> </a:t>
            </a:r>
            <a:r>
              <a:rPr lang="en-US" sz="2400" dirty="0" err="1">
                <a:latin typeface="Times New Roman" panose="02020603050405020304" pitchFamily="18" charset="0"/>
                <a:ea typeface="Times New Roman"/>
                <a:cs typeface="Times New Roman" panose="02020603050405020304" pitchFamily="18" charset="0"/>
              </a:rPr>
              <a:t>chỉ</a:t>
            </a:r>
            <a:r>
              <a:rPr lang="en-US" sz="2400" dirty="0">
                <a:latin typeface="Times New Roman" panose="02020603050405020304" pitchFamily="18" charset="0"/>
                <a:ea typeface="Times New Roman"/>
                <a:cs typeface="Times New Roman" panose="02020603050405020304" pitchFamily="18" charset="0"/>
              </a:rPr>
              <a:t> </a:t>
            </a:r>
            <a:r>
              <a:rPr lang="en-US" sz="2400" dirty="0" err="1">
                <a:latin typeface="Times New Roman" panose="02020603050405020304" pitchFamily="18" charset="0"/>
                <a:ea typeface="Times New Roman"/>
                <a:cs typeface="Times New Roman" panose="02020603050405020304" pitchFamily="18" charset="0"/>
              </a:rPr>
              <a:t>để</a:t>
            </a:r>
            <a:r>
              <a:rPr lang="en-US" sz="2400" dirty="0">
                <a:latin typeface="Times New Roman" panose="02020603050405020304" pitchFamily="18" charset="0"/>
                <a:ea typeface="Times New Roman"/>
                <a:cs typeface="Times New Roman" panose="02020603050405020304" pitchFamily="18" charset="0"/>
              </a:rPr>
              <a:t> </a:t>
            </a:r>
            <a:r>
              <a:rPr lang="en-US" sz="2400" dirty="0" err="1">
                <a:latin typeface="Times New Roman" panose="02020603050405020304" pitchFamily="18" charset="0"/>
                <a:ea typeface="Times New Roman"/>
                <a:cs typeface="Times New Roman" panose="02020603050405020304" pitchFamily="18" charset="0"/>
              </a:rPr>
              <a:t>nghe</a:t>
            </a:r>
            <a:r>
              <a:rPr lang="en-US" sz="2400" dirty="0">
                <a:latin typeface="Times New Roman" panose="02020603050405020304" pitchFamily="18" charset="0"/>
                <a:ea typeface="Times New Roman"/>
                <a:cs typeface="Times New Roman" panose="02020603050405020304" pitchFamily="18" charset="0"/>
              </a:rPr>
              <a:t> </a:t>
            </a:r>
            <a:r>
              <a:rPr lang="en-US" sz="2400" dirty="0" err="1">
                <a:latin typeface="Times New Roman" panose="02020603050405020304" pitchFamily="18" charset="0"/>
                <a:ea typeface="Times New Roman"/>
                <a:cs typeface="Times New Roman" panose="02020603050405020304" pitchFamily="18" charset="0"/>
              </a:rPr>
              <a:t>âm</a:t>
            </a:r>
            <a:r>
              <a:rPr lang="en-US" sz="2400" dirty="0">
                <a:latin typeface="Times New Roman" panose="02020603050405020304" pitchFamily="18" charset="0"/>
                <a:ea typeface="Times New Roman"/>
                <a:cs typeface="Times New Roman" panose="02020603050405020304" pitchFamily="18" charset="0"/>
              </a:rPr>
              <a:t> </a:t>
            </a:r>
            <a:r>
              <a:rPr lang="en-US" sz="2400" dirty="0" err="1">
                <a:latin typeface="Times New Roman" panose="02020603050405020304" pitchFamily="18" charset="0"/>
                <a:ea typeface="Times New Roman"/>
                <a:cs typeface="Times New Roman" panose="02020603050405020304" pitchFamily="18" charset="0"/>
              </a:rPr>
              <a:t>thanh</a:t>
            </a:r>
            <a:r>
              <a:rPr lang="en-US" sz="2400" dirty="0">
                <a:latin typeface="Times New Roman" panose="02020603050405020304" pitchFamily="18" charset="0"/>
                <a:ea typeface="Times New Roman"/>
                <a:cs typeface="Times New Roman" panose="02020603050405020304" pitchFamily="18" charset="0"/>
              </a:rPr>
              <a:t>.</a:t>
            </a:r>
            <a:endParaRPr lang="en-US" sz="2400" dirty="0">
              <a:latin typeface="Times New Roman" panose="02020603050405020304" pitchFamily="18" charset="0"/>
              <a:ea typeface="Calibri"/>
              <a:cs typeface="Times New Roman" panose="02020603050405020304" pitchFamily="18" charset="0"/>
            </a:endParaRPr>
          </a:p>
          <a:p>
            <a:pPr marL="342900" indent="-342900" algn="just" fontAlgn="base">
              <a:lnSpc>
                <a:spcPct val="115000"/>
              </a:lnSpc>
              <a:spcAft>
                <a:spcPts val="0"/>
              </a:spcAft>
              <a:buFont typeface="Wingdings" panose="05000000000000000000" pitchFamily="2" charset="2"/>
              <a:buChar char="v"/>
            </a:pPr>
            <a:r>
              <a:rPr lang="en-US" sz="2400" dirty="0" err="1">
                <a:latin typeface="Times New Roman" panose="02020603050405020304" pitchFamily="18" charset="0"/>
                <a:ea typeface="Times New Roman"/>
                <a:cs typeface="Times New Roman" panose="02020603050405020304" pitchFamily="18" charset="0"/>
              </a:rPr>
              <a:t>Bố</a:t>
            </a:r>
            <a:r>
              <a:rPr lang="en-US" sz="2400" dirty="0">
                <a:latin typeface="Times New Roman" panose="02020603050405020304" pitchFamily="18" charset="0"/>
                <a:ea typeface="Times New Roman"/>
                <a:cs typeface="Times New Roman" panose="02020603050405020304" pitchFamily="18" charset="0"/>
              </a:rPr>
              <a:t> </a:t>
            </a:r>
            <a:r>
              <a:rPr lang="en-US" sz="2400" dirty="0" err="1">
                <a:latin typeface="Times New Roman" panose="02020603050405020304" pitchFamily="18" charset="0"/>
                <a:ea typeface="Times New Roman"/>
                <a:cs typeface="Times New Roman" panose="02020603050405020304" pitchFamily="18" charset="0"/>
              </a:rPr>
              <a:t>là</a:t>
            </a:r>
            <a:r>
              <a:rPr lang="en-US" sz="2400" dirty="0">
                <a:latin typeface="Times New Roman" panose="02020603050405020304" pitchFamily="18" charset="0"/>
                <a:ea typeface="Times New Roman"/>
                <a:cs typeface="Times New Roman" panose="02020603050405020304" pitchFamily="18" charset="0"/>
              </a:rPr>
              <a:t> </a:t>
            </a:r>
            <a:r>
              <a:rPr lang="en-US" sz="2400" dirty="0" err="1">
                <a:latin typeface="Times New Roman" panose="02020603050405020304" pitchFamily="18" charset="0"/>
                <a:ea typeface="Times New Roman"/>
                <a:cs typeface="Times New Roman" panose="02020603050405020304" pitchFamily="18" charset="0"/>
              </a:rPr>
              <a:t>món</a:t>
            </a:r>
            <a:r>
              <a:rPr lang="en-US" sz="2400" dirty="0">
                <a:latin typeface="Times New Roman" panose="02020603050405020304" pitchFamily="18" charset="0"/>
                <a:ea typeface="Times New Roman"/>
                <a:cs typeface="Times New Roman" panose="02020603050405020304" pitchFamily="18" charset="0"/>
              </a:rPr>
              <a:t> </a:t>
            </a:r>
            <a:r>
              <a:rPr lang="en-US" sz="2400" dirty="0" err="1">
                <a:latin typeface="Times New Roman" panose="02020603050405020304" pitchFamily="18" charset="0"/>
                <a:ea typeface="Times New Roman"/>
                <a:cs typeface="Times New Roman" panose="02020603050405020304" pitchFamily="18" charset="0"/>
              </a:rPr>
              <a:t>quà</a:t>
            </a:r>
            <a:r>
              <a:rPr lang="en-US" sz="2400" dirty="0">
                <a:latin typeface="Times New Roman" panose="02020603050405020304" pitchFamily="18" charset="0"/>
                <a:ea typeface="Times New Roman"/>
                <a:cs typeface="Times New Roman" panose="02020603050405020304" pitchFamily="18" charset="0"/>
              </a:rPr>
              <a:t> </a:t>
            </a:r>
            <a:r>
              <a:rPr lang="en-US" sz="2400" dirty="0" err="1">
                <a:latin typeface="Times New Roman" panose="02020603050405020304" pitchFamily="18" charset="0"/>
                <a:ea typeface="Times New Roman"/>
                <a:cs typeface="Times New Roman" panose="02020603050405020304" pitchFamily="18" charset="0"/>
              </a:rPr>
              <a:t>bự</a:t>
            </a:r>
            <a:r>
              <a:rPr lang="en-US" sz="2400" dirty="0">
                <a:latin typeface="Times New Roman" panose="02020603050405020304" pitchFamily="18" charset="0"/>
                <a:ea typeface="Times New Roman"/>
                <a:cs typeface="Times New Roman" panose="02020603050405020304" pitchFamily="18" charset="0"/>
              </a:rPr>
              <a:t> </a:t>
            </a:r>
            <a:r>
              <a:rPr lang="en-US" sz="2400" dirty="0" err="1">
                <a:latin typeface="Times New Roman" panose="02020603050405020304" pitchFamily="18" charset="0"/>
                <a:ea typeface="Times New Roman"/>
                <a:cs typeface="Times New Roman" panose="02020603050405020304" pitchFamily="18" charset="0"/>
              </a:rPr>
              <a:t>nhất</a:t>
            </a:r>
            <a:r>
              <a:rPr lang="en-US" sz="2400" dirty="0">
                <a:latin typeface="Times New Roman" panose="02020603050405020304" pitchFamily="18" charset="0"/>
                <a:ea typeface="Times New Roman"/>
                <a:cs typeface="Times New Roman" panose="02020603050405020304" pitchFamily="18" charset="0"/>
              </a:rPr>
              <a:t> </a:t>
            </a:r>
            <a:r>
              <a:rPr lang="en-US" sz="2400" dirty="0" err="1">
                <a:latin typeface="Times New Roman" panose="02020603050405020304" pitchFamily="18" charset="0"/>
                <a:ea typeface="Times New Roman"/>
                <a:cs typeface="Times New Roman" panose="02020603050405020304" pitchFamily="18" charset="0"/>
              </a:rPr>
              <a:t>của</a:t>
            </a:r>
            <a:r>
              <a:rPr lang="en-US" sz="2400" dirty="0">
                <a:latin typeface="Times New Roman" panose="02020603050405020304" pitchFamily="18" charset="0"/>
                <a:ea typeface="Times New Roman"/>
                <a:cs typeface="Times New Roman" panose="02020603050405020304" pitchFamily="18" charset="0"/>
              </a:rPr>
              <a:t> </a:t>
            </a:r>
            <a:r>
              <a:rPr lang="en-US" sz="2400" dirty="0" err="1">
                <a:latin typeface="Times New Roman" panose="02020603050405020304" pitchFamily="18" charset="0"/>
                <a:ea typeface="Times New Roman"/>
                <a:cs typeface="Times New Roman" panose="02020603050405020304" pitchFamily="18" charset="0"/>
              </a:rPr>
              <a:t>tôi</a:t>
            </a:r>
            <a:endParaRPr lang="en-US" sz="2400" dirty="0">
              <a:latin typeface="Times New Roman" panose="02020603050405020304" pitchFamily="18" charset="0"/>
              <a:ea typeface="Calibri"/>
              <a:cs typeface="Times New Roman" panose="02020603050405020304" pitchFamily="18" charset="0"/>
            </a:endParaRPr>
          </a:p>
        </p:txBody>
      </p:sp>
      <p:sp>
        <p:nvSpPr>
          <p:cNvPr id="8" name="TextBox 7"/>
          <p:cNvSpPr txBox="1"/>
          <p:nvPr/>
        </p:nvSpPr>
        <p:spPr>
          <a:xfrm>
            <a:off x="4708859" y="3284995"/>
            <a:ext cx="3967607" cy="3323987"/>
          </a:xfrm>
          <a:prstGeom prst="rect">
            <a:avLst/>
          </a:prstGeom>
          <a:noFill/>
        </p:spPr>
        <p:txBody>
          <a:bodyPr wrap="square" rtlCol="0">
            <a:spAutoFit/>
          </a:bodyPr>
          <a:lstStyle/>
          <a:p>
            <a:pPr marL="342900" indent="-342900" algn="just">
              <a:lnSpc>
                <a:spcPct val="150000"/>
              </a:lnSpc>
              <a:spcAft>
                <a:spcPts val="0"/>
              </a:spcAft>
              <a:buFont typeface="Wingdings" panose="05000000000000000000" pitchFamily="2" charset="2"/>
              <a:buChar char="v"/>
            </a:pPr>
            <a:r>
              <a:rPr lang="en-US" sz="2000" dirty="0">
                <a:solidFill>
                  <a:srgbClr val="000000"/>
                </a:solidFill>
                <a:latin typeface="Times New Roman"/>
                <a:ea typeface="Calibri"/>
                <a:cs typeface="Times New Roman"/>
              </a:rPr>
              <a:t>C</a:t>
            </a:r>
            <a:r>
              <a:rPr lang="vi-VN" sz="2000" dirty="0">
                <a:solidFill>
                  <a:srgbClr val="000000"/>
                </a:solidFill>
                <a:latin typeface="Times New Roman"/>
                <a:ea typeface="Calibri"/>
                <a:cs typeface="Times New Roman"/>
              </a:rPr>
              <a:t>oi Tí là người bạn thân nhất, sẵn sàng chia sẻ với bạn bí mật ngọt ngào, hạnh phúc của hai bố con; </a:t>
            </a:r>
            <a:endParaRPr lang="en-US" sz="2000" dirty="0">
              <a:latin typeface="Calibri"/>
              <a:ea typeface="Calibri"/>
              <a:cs typeface="Times New Roman"/>
            </a:endParaRPr>
          </a:p>
          <a:p>
            <a:pPr marL="342900" indent="-342900" algn="just">
              <a:lnSpc>
                <a:spcPct val="150000"/>
              </a:lnSpc>
              <a:spcAft>
                <a:spcPts val="0"/>
              </a:spcAft>
              <a:buFont typeface="Wingdings" panose="05000000000000000000" pitchFamily="2" charset="2"/>
              <a:buChar char="v"/>
            </a:pPr>
            <a:r>
              <a:rPr lang="en-US" sz="2000" dirty="0">
                <a:solidFill>
                  <a:srgbClr val="000000"/>
                </a:solidFill>
                <a:latin typeface="Times New Roman"/>
                <a:ea typeface="Calibri"/>
                <a:cs typeface="Times New Roman"/>
              </a:rPr>
              <a:t>T</a:t>
            </a:r>
            <a:r>
              <a:rPr lang="vi-VN" sz="2000" dirty="0">
                <a:solidFill>
                  <a:srgbClr val="000000"/>
                </a:solidFill>
                <a:latin typeface="Times New Roman"/>
                <a:ea typeface="Calibri"/>
                <a:cs typeface="Times New Roman"/>
              </a:rPr>
              <a:t>hấy tên bạn Tí đẹp và hay hơn mọi </a:t>
            </a:r>
            <a:r>
              <a:rPr lang="en-US" sz="2000" dirty="0">
                <a:solidFill>
                  <a:srgbClr val="000000"/>
                </a:solidFill>
                <a:latin typeface="Times New Roman"/>
                <a:ea typeface="Calibri"/>
                <a:cs typeface="Times New Roman"/>
              </a:rPr>
              <a:t>â</a:t>
            </a:r>
            <a:r>
              <a:rPr lang="vi-VN" sz="2000" dirty="0">
                <a:solidFill>
                  <a:srgbClr val="000000"/>
                </a:solidFill>
                <a:latin typeface="Times New Roman"/>
                <a:ea typeface="Calibri"/>
                <a:cs typeface="Times New Roman"/>
              </a:rPr>
              <a:t>m thanh, thích gọi bạn để được nghe cái tên ấy vang lên</a:t>
            </a:r>
            <a:r>
              <a:rPr lang="en-US" sz="2000" dirty="0">
                <a:latin typeface="Times New Roman"/>
                <a:ea typeface="Times New Roman"/>
                <a:cs typeface="Times New Roman"/>
              </a:rPr>
              <a:t>.</a:t>
            </a:r>
            <a:endParaRPr lang="en-US" sz="2000" dirty="0">
              <a:effectLst/>
              <a:latin typeface="Calibri"/>
              <a:ea typeface="Calibri"/>
              <a:cs typeface="Times New Roman"/>
            </a:endParaRPr>
          </a:p>
        </p:txBody>
      </p:sp>
      <p:pic>
        <p:nvPicPr>
          <p:cNvPr id="9"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90828" y="116632"/>
            <a:ext cx="2622446"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284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 calcmode="lin" valueType="num">
                                      <p:cBhvr additive="base">
                                        <p:cTn id="2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 calcmode="lin" valueType="num">
                                      <p:cBhvr additive="base">
                                        <p:cTn id="3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 calcmode="lin" valueType="num">
                                      <p:cBhvr additive="base">
                                        <p:cTn id="3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xEl>
                                              <p:pRg st="1" end="1"/>
                                            </p:txEl>
                                          </p:spTgt>
                                        </p:tgtEl>
                                        <p:attrNameLst>
                                          <p:attrName>style.visibility</p:attrName>
                                        </p:attrNameLst>
                                      </p:cBhvr>
                                      <p:to>
                                        <p:strVal val="visible"/>
                                      </p:to>
                                    </p:set>
                                    <p:anim calcmode="lin" valueType="num">
                                      <p:cBhvr additive="base">
                                        <p:cTn id="4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build="p"/>
      <p:bldP spid="8"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9512" y="116632"/>
            <a:ext cx="5904656" cy="523220"/>
          </a:xfrm>
          <a:prstGeom prst="rect">
            <a:avLst/>
          </a:prstGeom>
          <a:noFill/>
        </p:spPr>
        <p:txBody>
          <a:bodyPr wrap="square" rtlCol="0">
            <a:spAutoFit/>
          </a:bodyPr>
          <a:lstStyle/>
          <a:p>
            <a:r>
              <a:rPr lang="vi-VN" sz="2800" b="1" dirty="0">
                <a:solidFill>
                  <a:prstClr val="black"/>
                </a:solidFill>
                <a:latin typeface="Times New Roman" panose="02020603050405020304" pitchFamily="18" charset="0"/>
                <a:cs typeface="Times New Roman" panose="02020603050405020304" pitchFamily="18" charset="0"/>
              </a:rPr>
              <a:t>II. ĐỌC &amp; TÌM HIỂU CHI TIẾT VB </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539553" y="639852"/>
            <a:ext cx="5544616" cy="523220"/>
          </a:xfrm>
          <a:prstGeom prst="rect">
            <a:avLst/>
          </a:prstGeom>
          <a:noFill/>
        </p:spPr>
        <p:txBody>
          <a:bodyPr wrap="square" rtlCol="0">
            <a:spAutoFit/>
          </a:bodyPr>
          <a:lstStyle/>
          <a:p>
            <a:r>
              <a:rPr lang="vi-VN" sz="2800" b="1" dirty="0">
                <a:solidFill>
                  <a:prstClr val="black"/>
                </a:solidFill>
                <a:latin typeface="Times New Roman"/>
                <a:ea typeface="Times New Roman"/>
              </a:rPr>
              <a:t>1. </a:t>
            </a:r>
            <a:r>
              <a:rPr lang="en-US" sz="2800" b="1" dirty="0" err="1">
                <a:solidFill>
                  <a:prstClr val="black"/>
                </a:solidFill>
                <a:latin typeface="Times New Roman"/>
                <a:ea typeface="Times New Roman"/>
              </a:rPr>
              <a:t>Nhân</a:t>
            </a:r>
            <a:r>
              <a:rPr lang="en-US" sz="2800" b="1" dirty="0">
                <a:solidFill>
                  <a:prstClr val="black"/>
                </a:solidFill>
                <a:latin typeface="Times New Roman"/>
                <a:ea typeface="Times New Roman"/>
              </a:rPr>
              <a:t> </a:t>
            </a:r>
            <a:r>
              <a:rPr lang="en-US" sz="2800" b="1" dirty="0" err="1">
                <a:solidFill>
                  <a:prstClr val="black"/>
                </a:solidFill>
                <a:latin typeface="Times New Roman"/>
                <a:ea typeface="Times New Roman"/>
              </a:rPr>
              <a:t>vật</a:t>
            </a:r>
            <a:r>
              <a:rPr lang="en-US" sz="2800" b="1" dirty="0">
                <a:solidFill>
                  <a:prstClr val="black"/>
                </a:solidFill>
                <a:latin typeface="Times New Roman"/>
                <a:ea typeface="Times New Roman"/>
              </a:rPr>
              <a:t> “</a:t>
            </a:r>
            <a:r>
              <a:rPr lang="en-US" sz="2800" b="1" dirty="0" err="1">
                <a:solidFill>
                  <a:prstClr val="black"/>
                </a:solidFill>
                <a:latin typeface="Times New Roman"/>
                <a:ea typeface="Times New Roman"/>
              </a:rPr>
              <a:t>tôi</a:t>
            </a:r>
            <a:r>
              <a:rPr lang="en-US" sz="2800" b="1" dirty="0">
                <a:solidFill>
                  <a:prstClr val="black"/>
                </a:solidFill>
                <a:latin typeface="Times New Roman"/>
                <a:ea typeface="Times New Roman"/>
              </a:rPr>
              <a:t>”</a:t>
            </a:r>
            <a:endParaRPr lang="en-US" sz="2800" dirty="0">
              <a:solidFill>
                <a:prstClr val="black"/>
              </a:solidFill>
            </a:endParaRPr>
          </a:p>
        </p:txBody>
      </p:sp>
      <p:sp>
        <p:nvSpPr>
          <p:cNvPr id="5" name="TextBox 4"/>
          <p:cNvSpPr txBox="1"/>
          <p:nvPr/>
        </p:nvSpPr>
        <p:spPr>
          <a:xfrm>
            <a:off x="755576" y="1093364"/>
            <a:ext cx="8208912" cy="830997"/>
          </a:xfrm>
          <a:prstGeom prst="rect">
            <a:avLst/>
          </a:prstGeom>
          <a:noFill/>
        </p:spPr>
        <p:txBody>
          <a:bodyPr wrap="square" rtlCol="0">
            <a:spAutoFit/>
          </a:bodyPr>
          <a:lstStyle/>
          <a:p>
            <a:pPr algn="just">
              <a:spcAft>
                <a:spcPts val="0"/>
              </a:spcAft>
            </a:pPr>
            <a:r>
              <a:rPr lang="en-US" sz="2400" dirty="0">
                <a:latin typeface="Times New Roman"/>
                <a:ea typeface="Times New Roman"/>
                <a:cs typeface="Times New Roman"/>
              </a:rPr>
              <a:t>c. </a:t>
            </a:r>
            <a:r>
              <a:rPr lang="en-US" sz="2400" dirty="0" err="1">
                <a:latin typeface="Times New Roman"/>
                <a:ea typeface="Times New Roman"/>
                <a:cs typeface="Times New Roman"/>
              </a:rPr>
              <a:t>Những</a:t>
            </a:r>
            <a:r>
              <a:rPr lang="en-US" sz="2400" dirty="0">
                <a:latin typeface="Times New Roman"/>
                <a:ea typeface="Times New Roman"/>
                <a:cs typeface="Times New Roman"/>
              </a:rPr>
              <a:t> “</a:t>
            </a:r>
            <a:r>
              <a:rPr lang="en-US" sz="2400" dirty="0" err="1">
                <a:latin typeface="Times New Roman"/>
                <a:ea typeface="Times New Roman"/>
                <a:cs typeface="Times New Roman"/>
              </a:rPr>
              <a:t>bí</a:t>
            </a:r>
            <a:r>
              <a:rPr lang="en-US" sz="2400" dirty="0">
                <a:latin typeface="Times New Roman"/>
                <a:ea typeface="Times New Roman"/>
                <a:cs typeface="Times New Roman"/>
              </a:rPr>
              <a:t> </a:t>
            </a:r>
            <a:r>
              <a:rPr lang="en-US" sz="2400" dirty="0" err="1">
                <a:latin typeface="Times New Roman"/>
                <a:ea typeface="Times New Roman"/>
                <a:cs typeface="Times New Roman"/>
              </a:rPr>
              <a:t>mật</a:t>
            </a:r>
            <a:r>
              <a:rPr lang="en-US" sz="2400" dirty="0">
                <a:latin typeface="Times New Roman"/>
                <a:ea typeface="Times New Roman"/>
                <a:cs typeface="Times New Roman"/>
              </a:rPr>
              <a:t>” </a:t>
            </a:r>
            <a:r>
              <a:rPr lang="en-US" sz="2400" dirty="0" err="1">
                <a:latin typeface="Times New Roman"/>
                <a:ea typeface="Times New Roman"/>
                <a:cs typeface="Times New Roman"/>
              </a:rPr>
              <a:t>tôi</a:t>
            </a:r>
            <a:r>
              <a:rPr lang="en-US" sz="2400" dirty="0">
                <a:latin typeface="Times New Roman"/>
                <a:ea typeface="Times New Roman"/>
                <a:cs typeface="Times New Roman"/>
              </a:rPr>
              <a:t> </a:t>
            </a:r>
            <a:r>
              <a:rPr lang="en-US" sz="2400" dirty="0" err="1">
                <a:latin typeface="Times New Roman"/>
                <a:ea typeface="Times New Roman"/>
                <a:cs typeface="Times New Roman"/>
              </a:rPr>
              <a:t>cảm</a:t>
            </a:r>
            <a:r>
              <a:rPr lang="en-US" sz="2400" dirty="0">
                <a:latin typeface="Times New Roman"/>
                <a:ea typeface="Times New Roman"/>
                <a:cs typeface="Times New Roman"/>
              </a:rPr>
              <a:t> </a:t>
            </a:r>
            <a:r>
              <a:rPr lang="en-US" sz="2400" dirty="0" err="1">
                <a:latin typeface="Times New Roman"/>
                <a:ea typeface="Times New Roman"/>
                <a:cs typeface="Times New Roman"/>
              </a:rPr>
              <a:t>nhận</a:t>
            </a:r>
            <a:r>
              <a:rPr lang="en-US" sz="2400" dirty="0">
                <a:latin typeface="Times New Roman"/>
                <a:ea typeface="Times New Roman"/>
                <a:cs typeface="Times New Roman"/>
              </a:rPr>
              <a:t> </a:t>
            </a:r>
            <a:r>
              <a:rPr lang="en-US" sz="2400" dirty="0" err="1">
                <a:latin typeface="Times New Roman"/>
                <a:ea typeface="Times New Roman"/>
                <a:cs typeface="Times New Roman"/>
              </a:rPr>
              <a:t>được</a:t>
            </a:r>
            <a:r>
              <a:rPr lang="en-US" sz="2400" dirty="0">
                <a:latin typeface="Times New Roman"/>
                <a:ea typeface="Times New Roman"/>
                <a:cs typeface="Times New Roman"/>
              </a:rPr>
              <a:t> </a:t>
            </a:r>
            <a:r>
              <a:rPr lang="en-US" sz="2400" dirty="0" err="1">
                <a:latin typeface="Times New Roman"/>
                <a:ea typeface="Times New Roman"/>
                <a:cs typeface="Times New Roman"/>
              </a:rPr>
              <a:t>khi</a:t>
            </a:r>
            <a:r>
              <a:rPr lang="en-US" sz="2400" dirty="0">
                <a:latin typeface="Times New Roman"/>
                <a:ea typeface="Times New Roman"/>
                <a:cs typeface="Times New Roman"/>
              </a:rPr>
              <a:t> “</a:t>
            </a:r>
            <a:r>
              <a:rPr lang="en-US" sz="2400" dirty="0" err="1">
                <a:latin typeface="Times New Roman"/>
                <a:ea typeface="Times New Roman"/>
                <a:cs typeface="Times New Roman"/>
              </a:rPr>
              <a:t>vừa</a:t>
            </a:r>
            <a:r>
              <a:rPr lang="en-US" sz="2400" dirty="0">
                <a:latin typeface="Times New Roman"/>
                <a:ea typeface="Times New Roman"/>
                <a:cs typeface="Times New Roman"/>
              </a:rPr>
              <a:t> </a:t>
            </a:r>
            <a:r>
              <a:rPr lang="en-US" sz="2400" dirty="0" err="1">
                <a:latin typeface="Times New Roman"/>
                <a:ea typeface="Times New Roman"/>
                <a:cs typeface="Times New Roman"/>
              </a:rPr>
              <a:t>nhắm</a:t>
            </a:r>
            <a:r>
              <a:rPr lang="en-US" sz="2400" dirty="0">
                <a:latin typeface="Times New Roman"/>
                <a:ea typeface="Times New Roman"/>
                <a:cs typeface="Times New Roman"/>
              </a:rPr>
              <a:t> </a:t>
            </a:r>
            <a:r>
              <a:rPr lang="en-US" sz="2400" dirty="0" err="1">
                <a:latin typeface="Times New Roman"/>
                <a:ea typeface="Times New Roman"/>
                <a:cs typeface="Times New Roman"/>
              </a:rPr>
              <a:t>mắt</a:t>
            </a:r>
            <a:r>
              <a:rPr lang="en-US" sz="2400" dirty="0">
                <a:latin typeface="Times New Roman"/>
                <a:ea typeface="Times New Roman"/>
                <a:cs typeface="Times New Roman"/>
              </a:rPr>
              <a:t> </a:t>
            </a:r>
            <a:r>
              <a:rPr lang="en-US" sz="2400" dirty="0" err="1">
                <a:latin typeface="Times New Roman"/>
                <a:ea typeface="Times New Roman"/>
                <a:cs typeface="Times New Roman"/>
              </a:rPr>
              <a:t>vừa</a:t>
            </a:r>
            <a:r>
              <a:rPr lang="en-US" sz="2400" dirty="0">
                <a:latin typeface="Times New Roman"/>
                <a:ea typeface="Times New Roman"/>
                <a:cs typeface="Times New Roman"/>
              </a:rPr>
              <a:t> </a:t>
            </a:r>
            <a:r>
              <a:rPr lang="en-US" sz="2400" dirty="0" err="1">
                <a:latin typeface="Times New Roman"/>
                <a:ea typeface="Times New Roman"/>
                <a:cs typeface="Times New Roman"/>
              </a:rPr>
              <a:t>mở</a:t>
            </a:r>
            <a:r>
              <a:rPr lang="en-US" sz="2400" dirty="0">
                <a:latin typeface="Times New Roman"/>
                <a:ea typeface="Times New Roman"/>
                <a:cs typeface="Times New Roman"/>
              </a:rPr>
              <a:t> </a:t>
            </a:r>
            <a:r>
              <a:rPr lang="en-US" sz="2400" dirty="0" err="1">
                <a:latin typeface="Times New Roman"/>
                <a:ea typeface="Times New Roman"/>
                <a:cs typeface="Times New Roman"/>
              </a:rPr>
              <a:t>cửa</a:t>
            </a:r>
            <a:r>
              <a:rPr lang="en-US" sz="2400" dirty="0">
                <a:latin typeface="Times New Roman"/>
                <a:ea typeface="Times New Roman"/>
                <a:cs typeface="Times New Roman"/>
              </a:rPr>
              <a:t> </a:t>
            </a:r>
            <a:r>
              <a:rPr lang="en-US" sz="2400" dirty="0" err="1">
                <a:latin typeface="Times New Roman"/>
                <a:ea typeface="Times New Roman"/>
                <a:cs typeface="Times New Roman"/>
              </a:rPr>
              <a:t>sổ</a:t>
            </a:r>
            <a:r>
              <a:rPr lang="en-US" sz="2400" dirty="0">
                <a:latin typeface="Times New Roman"/>
                <a:ea typeface="Times New Roman"/>
                <a:cs typeface="Times New Roman"/>
              </a:rPr>
              <a:t>”</a:t>
            </a:r>
            <a:endParaRPr lang="en-US" sz="2400" dirty="0">
              <a:effectLst/>
              <a:latin typeface="Calibri"/>
              <a:ea typeface="Calibri"/>
              <a:cs typeface="Times New Roman"/>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4784018"/>
            <a:ext cx="1403648" cy="199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403651" y="1844826"/>
            <a:ext cx="7704855" cy="3711785"/>
          </a:xfrm>
          <a:prstGeom prst="rect">
            <a:avLst/>
          </a:prstGeom>
          <a:noFill/>
        </p:spPr>
        <p:txBody>
          <a:bodyPr wrap="square" rtlCol="0">
            <a:spAutoFit/>
          </a:bodyPr>
          <a:lstStyle/>
          <a:p>
            <a:pPr algn="just" fontAlgn="base">
              <a:lnSpc>
                <a:spcPct val="115000"/>
              </a:lnSpc>
              <a:spcAft>
                <a:spcPts val="0"/>
              </a:spcAft>
            </a:pPr>
            <a:r>
              <a:rPr lang="en-US" sz="2400" dirty="0">
                <a:latin typeface="Times New Roman"/>
                <a:ea typeface="Times New Roman"/>
                <a:cs typeface="Times New Roman"/>
              </a:rPr>
              <a:t>- </a:t>
            </a:r>
            <a:r>
              <a:rPr lang="en-US" sz="2400" dirty="0" err="1">
                <a:latin typeface="Times New Roman"/>
                <a:ea typeface="Times New Roman"/>
                <a:cs typeface="Times New Roman"/>
              </a:rPr>
              <a:t>Vừa</a:t>
            </a:r>
            <a:r>
              <a:rPr lang="en-US" sz="2400" dirty="0">
                <a:latin typeface="Times New Roman"/>
                <a:ea typeface="Times New Roman"/>
                <a:cs typeface="Times New Roman"/>
              </a:rPr>
              <a:t> </a:t>
            </a:r>
            <a:r>
              <a:rPr lang="en-US" sz="2400" dirty="0" err="1">
                <a:latin typeface="Times New Roman"/>
                <a:ea typeface="Times New Roman"/>
                <a:cs typeface="Times New Roman"/>
              </a:rPr>
              <a:t>nhắm</a:t>
            </a:r>
            <a:r>
              <a:rPr lang="en-US" sz="2400" dirty="0">
                <a:latin typeface="Times New Roman"/>
                <a:ea typeface="Times New Roman"/>
                <a:cs typeface="Times New Roman"/>
              </a:rPr>
              <a:t> </a:t>
            </a:r>
            <a:r>
              <a:rPr lang="en-US" sz="2400" dirty="0" err="1">
                <a:latin typeface="Times New Roman"/>
                <a:ea typeface="Times New Roman"/>
                <a:cs typeface="Times New Roman"/>
              </a:rPr>
              <a:t>mắt</a:t>
            </a:r>
            <a:r>
              <a:rPr lang="en-US" sz="2400" dirty="0">
                <a:latin typeface="Times New Roman"/>
                <a:ea typeface="Times New Roman"/>
                <a:cs typeface="Times New Roman"/>
              </a:rPr>
              <a:t> </a:t>
            </a:r>
            <a:r>
              <a:rPr lang="en-US" sz="2400" dirty="0" err="1">
                <a:latin typeface="Times New Roman"/>
                <a:ea typeface="Times New Roman"/>
                <a:cs typeface="Times New Roman"/>
              </a:rPr>
              <a:t>vừa</a:t>
            </a:r>
            <a:r>
              <a:rPr lang="en-US" sz="2400" dirty="0">
                <a:latin typeface="Times New Roman"/>
                <a:ea typeface="Times New Roman"/>
                <a:cs typeface="Times New Roman"/>
              </a:rPr>
              <a:t> </a:t>
            </a:r>
            <a:r>
              <a:rPr lang="en-US" sz="2400" dirty="0" err="1">
                <a:latin typeface="Times New Roman"/>
                <a:ea typeface="Times New Roman"/>
                <a:cs typeface="Times New Roman"/>
              </a:rPr>
              <a:t>mở</a:t>
            </a:r>
            <a:r>
              <a:rPr lang="en-US" sz="2400" dirty="0">
                <a:latin typeface="Times New Roman"/>
                <a:ea typeface="Times New Roman"/>
                <a:cs typeface="Times New Roman"/>
              </a:rPr>
              <a:t> </a:t>
            </a:r>
            <a:r>
              <a:rPr lang="en-US" sz="2400" dirty="0" err="1">
                <a:latin typeface="Times New Roman"/>
                <a:ea typeface="Times New Roman"/>
                <a:cs typeface="Times New Roman"/>
              </a:rPr>
              <a:t>cửa</a:t>
            </a:r>
            <a:r>
              <a:rPr lang="en-US" sz="2400" dirty="0">
                <a:latin typeface="Times New Roman"/>
                <a:ea typeface="Times New Roman"/>
                <a:cs typeface="Times New Roman"/>
              </a:rPr>
              <a:t> </a:t>
            </a:r>
            <a:r>
              <a:rPr lang="en-US" sz="2400" dirty="0" err="1">
                <a:latin typeface="Times New Roman"/>
                <a:ea typeface="Times New Roman"/>
                <a:cs typeface="Times New Roman"/>
              </a:rPr>
              <a:t>sổ</a:t>
            </a:r>
            <a:r>
              <a:rPr lang="en-US" sz="2400" dirty="0">
                <a:latin typeface="Times New Roman"/>
                <a:ea typeface="Times New Roman"/>
                <a:cs typeface="Times New Roman"/>
              </a:rPr>
              <a:t>, </a:t>
            </a:r>
            <a:r>
              <a:rPr lang="en-US" sz="2400" dirty="0" err="1">
                <a:latin typeface="Times New Roman"/>
                <a:ea typeface="Times New Roman"/>
                <a:cs typeface="Times New Roman"/>
              </a:rPr>
              <a:t>và</a:t>
            </a:r>
            <a:r>
              <a:rPr lang="en-US" sz="2400" dirty="0">
                <a:latin typeface="Times New Roman"/>
                <a:ea typeface="Times New Roman"/>
                <a:cs typeface="Times New Roman"/>
              </a:rPr>
              <a:t> </a:t>
            </a:r>
            <a:r>
              <a:rPr lang="en-US" sz="2400" dirty="0" err="1">
                <a:latin typeface="Times New Roman"/>
                <a:ea typeface="Times New Roman"/>
                <a:cs typeface="Times New Roman"/>
              </a:rPr>
              <a:t>bạn</a:t>
            </a:r>
            <a:r>
              <a:rPr lang="en-US" sz="2400" dirty="0">
                <a:latin typeface="Times New Roman"/>
                <a:ea typeface="Times New Roman"/>
                <a:cs typeface="Times New Roman"/>
              </a:rPr>
              <a:t> </a:t>
            </a:r>
            <a:r>
              <a:rPr lang="en-US" sz="2400" dirty="0" err="1">
                <a:latin typeface="Times New Roman"/>
                <a:ea typeface="Times New Roman"/>
                <a:cs typeface="Times New Roman"/>
              </a:rPr>
              <a:t>chợt</a:t>
            </a:r>
            <a:r>
              <a:rPr lang="en-US" sz="2400" dirty="0">
                <a:latin typeface="Times New Roman"/>
                <a:ea typeface="Times New Roman"/>
                <a:cs typeface="Times New Roman"/>
              </a:rPr>
              <a:t> </a:t>
            </a:r>
            <a:r>
              <a:rPr lang="en-US" sz="2400" dirty="0" err="1">
                <a:latin typeface="Times New Roman"/>
                <a:ea typeface="Times New Roman"/>
                <a:cs typeface="Times New Roman"/>
              </a:rPr>
              <a:t>hiểu</a:t>
            </a:r>
            <a:r>
              <a:rPr lang="en-US" sz="2400" dirty="0">
                <a:latin typeface="Times New Roman"/>
                <a:ea typeface="Times New Roman"/>
                <a:cs typeface="Times New Roman"/>
              </a:rPr>
              <a:t> </a:t>
            </a:r>
            <a:r>
              <a:rPr lang="en-US" sz="2400" dirty="0" err="1">
                <a:latin typeface="Times New Roman"/>
                <a:ea typeface="Times New Roman"/>
                <a:cs typeface="Times New Roman"/>
              </a:rPr>
              <a:t>khu</a:t>
            </a:r>
            <a:r>
              <a:rPr lang="en-US" sz="2400" dirty="0">
                <a:latin typeface="Times New Roman"/>
                <a:ea typeface="Times New Roman"/>
                <a:cs typeface="Times New Roman"/>
              </a:rPr>
              <a:t> </a:t>
            </a:r>
            <a:r>
              <a:rPr lang="en-US" sz="2400" dirty="0" err="1">
                <a:latin typeface="Times New Roman"/>
                <a:ea typeface="Times New Roman"/>
                <a:cs typeface="Times New Roman"/>
              </a:rPr>
              <a:t>vườn</a:t>
            </a:r>
            <a:r>
              <a:rPr lang="en-US" sz="2400" dirty="0">
                <a:latin typeface="Times New Roman"/>
                <a:ea typeface="Times New Roman"/>
                <a:cs typeface="Times New Roman"/>
              </a:rPr>
              <a:t> </a:t>
            </a:r>
            <a:r>
              <a:rPr lang="en-US" sz="2400" dirty="0" err="1">
                <a:latin typeface="Times New Roman"/>
                <a:ea typeface="Times New Roman"/>
                <a:cs typeface="Times New Roman"/>
              </a:rPr>
              <a:t>nói</a:t>
            </a:r>
            <a:r>
              <a:rPr lang="en-US" sz="2400" dirty="0">
                <a:latin typeface="Times New Roman"/>
                <a:ea typeface="Times New Roman"/>
                <a:cs typeface="Times New Roman"/>
              </a:rPr>
              <a:t> </a:t>
            </a:r>
            <a:r>
              <a:rPr lang="en-US" sz="2400" dirty="0" err="1">
                <a:latin typeface="Times New Roman"/>
                <a:ea typeface="Times New Roman"/>
                <a:cs typeface="Times New Roman"/>
              </a:rPr>
              <a:t>gì</a:t>
            </a:r>
            <a:r>
              <a:rPr lang="en-US" sz="2400" dirty="0">
                <a:latin typeface="Times New Roman"/>
                <a:ea typeface="Times New Roman"/>
                <a:cs typeface="Times New Roman"/>
              </a:rPr>
              <a:t>. </a:t>
            </a:r>
            <a:r>
              <a:rPr lang="en-US" sz="2400" dirty="0" err="1">
                <a:latin typeface="Times New Roman"/>
                <a:ea typeface="Times New Roman"/>
                <a:cs typeface="Times New Roman"/>
              </a:rPr>
              <a:t>Bạn</a:t>
            </a:r>
            <a:r>
              <a:rPr lang="en-US" sz="2400" dirty="0">
                <a:latin typeface="Times New Roman"/>
                <a:ea typeface="Times New Roman"/>
                <a:cs typeface="Times New Roman"/>
              </a:rPr>
              <a:t> </a:t>
            </a:r>
            <a:r>
              <a:rPr lang="en-US" sz="2400" dirty="0" err="1">
                <a:latin typeface="Times New Roman"/>
                <a:ea typeface="Times New Roman"/>
                <a:cs typeface="Times New Roman"/>
              </a:rPr>
              <a:t>hiểu</a:t>
            </a:r>
            <a:r>
              <a:rPr lang="en-US" sz="2400" dirty="0">
                <a:latin typeface="Times New Roman"/>
                <a:ea typeface="Times New Roman"/>
                <a:cs typeface="Times New Roman"/>
              </a:rPr>
              <a:t> </a:t>
            </a:r>
            <a:r>
              <a:rPr lang="en-US" sz="2400" dirty="0" err="1">
                <a:latin typeface="Times New Roman"/>
                <a:ea typeface="Times New Roman"/>
                <a:cs typeface="Times New Roman"/>
              </a:rPr>
              <a:t>bây</a:t>
            </a:r>
            <a:r>
              <a:rPr lang="en-US" sz="2400" dirty="0">
                <a:latin typeface="Times New Roman"/>
                <a:ea typeface="Times New Roman"/>
                <a:cs typeface="Times New Roman"/>
              </a:rPr>
              <a:t> </a:t>
            </a:r>
            <a:r>
              <a:rPr lang="en-US" sz="2400" dirty="0" err="1">
                <a:latin typeface="Times New Roman"/>
                <a:ea typeface="Times New Roman"/>
                <a:cs typeface="Times New Roman"/>
              </a:rPr>
              <a:t>giờ</a:t>
            </a:r>
            <a:r>
              <a:rPr lang="en-US" sz="2400" dirty="0">
                <a:latin typeface="Times New Roman"/>
                <a:ea typeface="Times New Roman"/>
                <a:cs typeface="Times New Roman"/>
              </a:rPr>
              <a:t> </a:t>
            </a:r>
            <a:r>
              <a:rPr lang="en-US" sz="2400" dirty="0" err="1">
                <a:latin typeface="Times New Roman"/>
                <a:ea typeface="Times New Roman"/>
                <a:cs typeface="Times New Roman"/>
              </a:rPr>
              <a:t>là</a:t>
            </a:r>
            <a:r>
              <a:rPr lang="en-US" sz="2400" dirty="0">
                <a:latin typeface="Times New Roman"/>
                <a:ea typeface="Times New Roman"/>
                <a:cs typeface="Times New Roman"/>
              </a:rPr>
              <a:t> </a:t>
            </a:r>
            <a:r>
              <a:rPr lang="en-US" sz="2400" dirty="0" err="1">
                <a:latin typeface="Times New Roman"/>
                <a:ea typeface="Times New Roman"/>
                <a:cs typeface="Times New Roman"/>
              </a:rPr>
              <a:t>mùa</a:t>
            </a:r>
            <a:r>
              <a:rPr lang="en-US" sz="2400" dirty="0">
                <a:latin typeface="Times New Roman"/>
                <a:ea typeface="Times New Roman"/>
                <a:cs typeface="Times New Roman"/>
              </a:rPr>
              <a:t> </a:t>
            </a:r>
            <a:r>
              <a:rPr lang="en-US" sz="2400" dirty="0" err="1">
                <a:latin typeface="Times New Roman"/>
                <a:ea typeface="Times New Roman"/>
                <a:cs typeface="Times New Roman"/>
              </a:rPr>
              <a:t>gì</a:t>
            </a:r>
            <a:r>
              <a:rPr lang="en-US" sz="2400" dirty="0">
                <a:latin typeface="Times New Roman"/>
                <a:ea typeface="Times New Roman"/>
                <a:cs typeface="Times New Roman"/>
              </a:rPr>
              <a:t> </a:t>
            </a:r>
            <a:r>
              <a:rPr lang="en-US" sz="2400" dirty="0" err="1">
                <a:latin typeface="Times New Roman"/>
                <a:ea typeface="Times New Roman"/>
                <a:cs typeface="Times New Roman"/>
              </a:rPr>
              <a:t>và</a:t>
            </a:r>
            <a:r>
              <a:rPr lang="en-US" sz="2400" dirty="0">
                <a:latin typeface="Times New Roman"/>
                <a:ea typeface="Times New Roman"/>
                <a:cs typeface="Times New Roman"/>
              </a:rPr>
              <a:t> </a:t>
            </a:r>
            <a:r>
              <a:rPr lang="en-US" sz="2400" dirty="0" err="1">
                <a:latin typeface="Times New Roman"/>
                <a:ea typeface="Times New Roman"/>
                <a:cs typeface="Times New Roman"/>
              </a:rPr>
              <a:t>bông</a:t>
            </a:r>
            <a:r>
              <a:rPr lang="en-US" sz="2400" dirty="0">
                <a:latin typeface="Times New Roman"/>
                <a:ea typeface="Times New Roman"/>
                <a:cs typeface="Times New Roman"/>
              </a:rPr>
              <a:t> </a:t>
            </a:r>
            <a:r>
              <a:rPr lang="en-US" sz="2400" dirty="0" err="1">
                <a:latin typeface="Times New Roman"/>
                <a:ea typeface="Times New Roman"/>
                <a:cs typeface="Times New Roman"/>
              </a:rPr>
              <a:t>hoa</a:t>
            </a:r>
            <a:r>
              <a:rPr lang="en-US" sz="2400" dirty="0">
                <a:latin typeface="Times New Roman"/>
                <a:ea typeface="Times New Roman"/>
                <a:cs typeface="Times New Roman"/>
              </a:rPr>
              <a:t> </a:t>
            </a:r>
            <a:r>
              <a:rPr lang="en-US" sz="2400" dirty="0" err="1">
                <a:latin typeface="Times New Roman"/>
                <a:ea typeface="Times New Roman"/>
                <a:cs typeface="Times New Roman"/>
              </a:rPr>
              <a:t>nào</a:t>
            </a:r>
            <a:r>
              <a:rPr lang="en-US" sz="2400" dirty="0">
                <a:latin typeface="Times New Roman"/>
                <a:ea typeface="Times New Roman"/>
                <a:cs typeface="Times New Roman"/>
              </a:rPr>
              <a:t> </a:t>
            </a:r>
            <a:r>
              <a:rPr lang="en-US" sz="2400" dirty="0" err="1">
                <a:latin typeface="Times New Roman"/>
                <a:ea typeface="Times New Roman"/>
                <a:cs typeface="Times New Roman"/>
              </a:rPr>
              <a:t>đang</a:t>
            </a:r>
            <a:r>
              <a:rPr lang="en-US" sz="2400" dirty="0">
                <a:latin typeface="Times New Roman"/>
                <a:ea typeface="Times New Roman"/>
                <a:cs typeface="Times New Roman"/>
              </a:rPr>
              <a:t> </a:t>
            </a:r>
            <a:r>
              <a:rPr lang="en-US" sz="2400" dirty="0" err="1">
                <a:latin typeface="Times New Roman"/>
                <a:ea typeface="Times New Roman"/>
                <a:cs typeface="Times New Roman"/>
              </a:rPr>
              <a:t>nở</a:t>
            </a:r>
            <a:r>
              <a:rPr lang="en-US" sz="2400" dirty="0">
                <a:latin typeface="Times New Roman"/>
                <a:ea typeface="Times New Roman"/>
                <a:cs typeface="Times New Roman"/>
              </a:rPr>
              <a:t>, </a:t>
            </a:r>
            <a:r>
              <a:rPr lang="en-US" sz="2400" dirty="0" err="1">
                <a:latin typeface="Times New Roman"/>
                <a:ea typeface="Times New Roman"/>
                <a:cs typeface="Times New Roman"/>
              </a:rPr>
              <a:t>tên</a:t>
            </a:r>
            <a:r>
              <a:rPr lang="en-US" sz="2400" dirty="0">
                <a:latin typeface="Times New Roman"/>
                <a:ea typeface="Times New Roman"/>
                <a:cs typeface="Times New Roman"/>
              </a:rPr>
              <a:t> </a:t>
            </a:r>
            <a:r>
              <a:rPr lang="en-US" sz="2400" dirty="0" err="1">
                <a:latin typeface="Times New Roman"/>
                <a:ea typeface="Times New Roman"/>
                <a:cs typeface="Times New Roman"/>
              </a:rPr>
              <a:t>gì</a:t>
            </a:r>
            <a:r>
              <a:rPr lang="en-US" sz="2400" dirty="0">
                <a:latin typeface="Times New Roman"/>
                <a:ea typeface="Times New Roman"/>
                <a:cs typeface="Times New Roman"/>
              </a:rPr>
              <a:t>. </a:t>
            </a:r>
            <a:r>
              <a:rPr lang="en-US" sz="2400" dirty="0" err="1">
                <a:latin typeface="Times New Roman"/>
                <a:ea typeface="Times New Roman"/>
                <a:cs typeface="Times New Roman"/>
              </a:rPr>
              <a:t>Từng</a:t>
            </a:r>
            <a:r>
              <a:rPr lang="en-US" sz="2400" dirty="0">
                <a:latin typeface="Times New Roman"/>
                <a:ea typeface="Times New Roman"/>
                <a:cs typeface="Times New Roman"/>
              </a:rPr>
              <a:t> </a:t>
            </a:r>
            <a:r>
              <a:rPr lang="en-US" sz="2400" dirty="0" err="1">
                <a:latin typeface="Times New Roman"/>
                <a:ea typeface="Times New Roman"/>
                <a:cs typeface="Times New Roman"/>
              </a:rPr>
              <a:t>tiếng</a:t>
            </a:r>
            <a:r>
              <a:rPr lang="en-US" sz="2400" dirty="0">
                <a:latin typeface="Times New Roman"/>
                <a:ea typeface="Times New Roman"/>
                <a:cs typeface="Times New Roman"/>
              </a:rPr>
              <a:t> </a:t>
            </a:r>
            <a:r>
              <a:rPr lang="en-US" sz="2400" dirty="0" err="1">
                <a:latin typeface="Times New Roman"/>
                <a:ea typeface="Times New Roman"/>
                <a:cs typeface="Times New Roman"/>
              </a:rPr>
              <a:t>bước</a:t>
            </a:r>
            <a:r>
              <a:rPr lang="en-US" sz="2400" dirty="0">
                <a:latin typeface="Times New Roman"/>
                <a:ea typeface="Times New Roman"/>
                <a:cs typeface="Times New Roman"/>
              </a:rPr>
              <a:t> </a:t>
            </a:r>
            <a:r>
              <a:rPr lang="en-US" sz="2400" dirty="0" err="1">
                <a:latin typeface="Times New Roman"/>
                <a:ea typeface="Times New Roman"/>
                <a:cs typeface="Times New Roman"/>
              </a:rPr>
              <a:t>chân</a:t>
            </a:r>
            <a:r>
              <a:rPr lang="en-US" sz="2400" dirty="0">
                <a:latin typeface="Times New Roman"/>
                <a:ea typeface="Times New Roman"/>
                <a:cs typeface="Times New Roman"/>
              </a:rPr>
              <a:t> </a:t>
            </a:r>
            <a:r>
              <a:rPr lang="en-US" sz="2400" dirty="0" err="1">
                <a:latin typeface="Times New Roman"/>
                <a:ea typeface="Times New Roman"/>
                <a:cs typeface="Times New Roman"/>
              </a:rPr>
              <a:t>trong</a:t>
            </a:r>
            <a:r>
              <a:rPr lang="en-US" sz="2400" dirty="0">
                <a:latin typeface="Times New Roman"/>
                <a:ea typeface="Times New Roman"/>
                <a:cs typeface="Times New Roman"/>
              </a:rPr>
              <a:t> </a:t>
            </a:r>
            <a:r>
              <a:rPr lang="en-US" sz="2400" dirty="0" err="1">
                <a:latin typeface="Times New Roman"/>
                <a:ea typeface="Times New Roman"/>
                <a:cs typeface="Times New Roman"/>
              </a:rPr>
              <a:t>vườn</a:t>
            </a:r>
            <a:r>
              <a:rPr lang="en-US" sz="2400" dirty="0">
                <a:latin typeface="Times New Roman"/>
                <a:ea typeface="Times New Roman"/>
                <a:cs typeface="Times New Roman"/>
              </a:rPr>
              <a:t>, </a:t>
            </a:r>
            <a:r>
              <a:rPr lang="en-US" sz="2400" dirty="0" err="1">
                <a:latin typeface="Times New Roman"/>
                <a:ea typeface="Times New Roman"/>
                <a:cs typeface="Times New Roman"/>
              </a:rPr>
              <a:t>bạn</a:t>
            </a:r>
            <a:r>
              <a:rPr lang="en-US" sz="2400" dirty="0">
                <a:latin typeface="Times New Roman"/>
                <a:ea typeface="Times New Roman"/>
                <a:cs typeface="Times New Roman"/>
              </a:rPr>
              <a:t> </a:t>
            </a:r>
            <a:r>
              <a:rPr lang="en-US" sz="2400" dirty="0" err="1">
                <a:latin typeface="Times New Roman"/>
                <a:ea typeface="Times New Roman"/>
                <a:cs typeface="Times New Roman"/>
              </a:rPr>
              <a:t>biết</a:t>
            </a:r>
            <a:r>
              <a:rPr lang="en-US" sz="2400" dirty="0">
                <a:latin typeface="Times New Roman"/>
                <a:ea typeface="Times New Roman"/>
                <a:cs typeface="Times New Roman"/>
              </a:rPr>
              <a:t> </a:t>
            </a:r>
            <a:r>
              <a:rPr lang="en-US" sz="2400" dirty="0" err="1">
                <a:latin typeface="Times New Roman"/>
                <a:ea typeface="Times New Roman"/>
                <a:cs typeface="Times New Roman"/>
              </a:rPr>
              <a:t>chính</a:t>
            </a:r>
            <a:r>
              <a:rPr lang="en-US" sz="2400" dirty="0">
                <a:latin typeface="Times New Roman"/>
                <a:ea typeface="Times New Roman"/>
                <a:cs typeface="Times New Roman"/>
              </a:rPr>
              <a:t> </a:t>
            </a:r>
            <a:r>
              <a:rPr lang="en-US" sz="2400" dirty="0" err="1">
                <a:latin typeface="Times New Roman"/>
                <a:ea typeface="Times New Roman"/>
                <a:cs typeface="Times New Roman"/>
              </a:rPr>
              <a:t>xác</a:t>
            </a:r>
            <a:r>
              <a:rPr lang="en-US" sz="2400" dirty="0">
                <a:latin typeface="Times New Roman"/>
                <a:ea typeface="Times New Roman"/>
                <a:cs typeface="Times New Roman"/>
              </a:rPr>
              <a:t> </a:t>
            </a:r>
            <a:r>
              <a:rPr lang="en-US" sz="2400" dirty="0" err="1">
                <a:latin typeface="Times New Roman"/>
                <a:ea typeface="Times New Roman"/>
                <a:cs typeface="Times New Roman"/>
              </a:rPr>
              <a:t>người</a:t>
            </a:r>
            <a:r>
              <a:rPr lang="en-US" sz="2400" dirty="0">
                <a:latin typeface="Times New Roman"/>
                <a:ea typeface="Times New Roman"/>
                <a:cs typeface="Times New Roman"/>
              </a:rPr>
              <a:t> </a:t>
            </a:r>
            <a:r>
              <a:rPr lang="en-US" sz="2400" dirty="0" err="1">
                <a:latin typeface="Times New Roman"/>
                <a:ea typeface="Times New Roman"/>
                <a:cs typeface="Times New Roman"/>
              </a:rPr>
              <a:t>có</a:t>
            </a:r>
            <a:r>
              <a:rPr lang="en-US" sz="2400" dirty="0">
                <a:latin typeface="Times New Roman"/>
                <a:ea typeface="Times New Roman"/>
                <a:cs typeface="Times New Roman"/>
              </a:rPr>
              <a:t> </a:t>
            </a:r>
            <a:r>
              <a:rPr lang="en-US" sz="2400" dirty="0" err="1">
                <a:latin typeface="Times New Roman"/>
                <a:ea typeface="Times New Roman"/>
                <a:cs typeface="Times New Roman"/>
              </a:rPr>
              <a:t>bước</a:t>
            </a:r>
            <a:r>
              <a:rPr lang="en-US" sz="2400" dirty="0">
                <a:latin typeface="Times New Roman"/>
                <a:ea typeface="Times New Roman"/>
                <a:cs typeface="Times New Roman"/>
              </a:rPr>
              <a:t> </a:t>
            </a:r>
            <a:r>
              <a:rPr lang="en-US" sz="2400" dirty="0" err="1">
                <a:latin typeface="Times New Roman"/>
                <a:ea typeface="Times New Roman"/>
                <a:cs typeface="Times New Roman"/>
              </a:rPr>
              <a:t>chân</a:t>
            </a:r>
            <a:r>
              <a:rPr lang="en-US" sz="2400" dirty="0">
                <a:latin typeface="Times New Roman"/>
                <a:ea typeface="Times New Roman"/>
                <a:cs typeface="Times New Roman"/>
              </a:rPr>
              <a:t> </a:t>
            </a:r>
            <a:r>
              <a:rPr lang="en-US" sz="2400" dirty="0" err="1">
                <a:latin typeface="Times New Roman"/>
                <a:ea typeface="Times New Roman"/>
                <a:cs typeface="Times New Roman"/>
              </a:rPr>
              <a:t>đó</a:t>
            </a:r>
            <a:r>
              <a:rPr lang="en-US" sz="2400" dirty="0">
                <a:latin typeface="Times New Roman"/>
                <a:ea typeface="Times New Roman"/>
                <a:cs typeface="Times New Roman"/>
              </a:rPr>
              <a:t> </a:t>
            </a:r>
            <a:r>
              <a:rPr lang="en-US" sz="2400" dirty="0" err="1">
                <a:latin typeface="Times New Roman"/>
                <a:ea typeface="Times New Roman"/>
                <a:cs typeface="Times New Roman"/>
              </a:rPr>
              <a:t>cách</a:t>
            </a:r>
            <a:r>
              <a:rPr lang="en-US" sz="2400" dirty="0">
                <a:latin typeface="Times New Roman"/>
                <a:ea typeface="Times New Roman"/>
                <a:cs typeface="Times New Roman"/>
              </a:rPr>
              <a:t> </a:t>
            </a:r>
            <a:r>
              <a:rPr lang="en-US" sz="2400" dirty="0" err="1">
                <a:latin typeface="Times New Roman"/>
                <a:ea typeface="Times New Roman"/>
                <a:cs typeface="Times New Roman"/>
              </a:rPr>
              <a:t>xa</a:t>
            </a:r>
            <a:r>
              <a:rPr lang="en-US" sz="2400" dirty="0">
                <a:latin typeface="Times New Roman"/>
                <a:ea typeface="Times New Roman"/>
                <a:cs typeface="Times New Roman"/>
              </a:rPr>
              <a:t> </a:t>
            </a:r>
            <a:r>
              <a:rPr lang="en-US" sz="2400" dirty="0" err="1">
                <a:latin typeface="Times New Roman"/>
                <a:ea typeface="Times New Roman"/>
                <a:cs typeface="Times New Roman"/>
              </a:rPr>
              <a:t>bạn</a:t>
            </a:r>
            <a:r>
              <a:rPr lang="en-US" sz="2400" dirty="0">
                <a:latin typeface="Times New Roman"/>
                <a:ea typeface="Times New Roman"/>
                <a:cs typeface="Times New Roman"/>
              </a:rPr>
              <a:t> </a:t>
            </a:r>
            <a:r>
              <a:rPr lang="en-US" sz="2400" dirty="0" err="1">
                <a:latin typeface="Times New Roman"/>
                <a:ea typeface="Times New Roman"/>
                <a:cs typeface="Times New Roman"/>
              </a:rPr>
              <a:t>bao</a:t>
            </a:r>
            <a:r>
              <a:rPr lang="en-US" sz="2400" dirty="0">
                <a:latin typeface="Times New Roman"/>
                <a:ea typeface="Times New Roman"/>
                <a:cs typeface="Times New Roman"/>
              </a:rPr>
              <a:t> </a:t>
            </a:r>
            <a:r>
              <a:rPr lang="en-US" sz="2400" dirty="0" err="1">
                <a:latin typeface="Times New Roman"/>
                <a:ea typeface="Times New Roman"/>
                <a:cs typeface="Times New Roman"/>
              </a:rPr>
              <a:t>nhiêu</a:t>
            </a:r>
            <a:r>
              <a:rPr lang="en-US" sz="2400" dirty="0">
                <a:latin typeface="Times New Roman"/>
                <a:ea typeface="Times New Roman"/>
                <a:cs typeface="Times New Roman"/>
              </a:rPr>
              <a:t> </a:t>
            </a:r>
            <a:r>
              <a:rPr lang="en-US" sz="2400" dirty="0" err="1">
                <a:latin typeface="Times New Roman"/>
                <a:ea typeface="Times New Roman"/>
                <a:cs typeface="Times New Roman"/>
              </a:rPr>
              <a:t>mét</a:t>
            </a:r>
            <a:r>
              <a:rPr lang="en-US" sz="2400" dirty="0">
                <a:latin typeface="Times New Roman"/>
                <a:ea typeface="Times New Roman"/>
                <a:cs typeface="Times New Roman"/>
              </a:rPr>
              <a:t>. </a:t>
            </a:r>
            <a:r>
              <a:rPr lang="en-US" sz="2400" dirty="0" err="1">
                <a:latin typeface="Times New Roman"/>
                <a:ea typeface="Times New Roman"/>
                <a:cs typeface="Times New Roman"/>
              </a:rPr>
              <a:t>Bạn</a:t>
            </a:r>
            <a:r>
              <a:rPr lang="en-US" sz="2400" dirty="0">
                <a:latin typeface="Times New Roman"/>
                <a:ea typeface="Times New Roman"/>
                <a:cs typeface="Times New Roman"/>
              </a:rPr>
              <a:t> </a:t>
            </a:r>
            <a:r>
              <a:rPr lang="en-US" sz="2400" dirty="0" err="1">
                <a:latin typeface="Times New Roman"/>
                <a:ea typeface="Times New Roman"/>
                <a:cs typeface="Times New Roman"/>
              </a:rPr>
              <a:t>còn</a:t>
            </a:r>
            <a:r>
              <a:rPr lang="en-US" sz="2400" dirty="0">
                <a:latin typeface="Times New Roman"/>
                <a:ea typeface="Times New Roman"/>
                <a:cs typeface="Times New Roman"/>
              </a:rPr>
              <a:t> </a:t>
            </a:r>
            <a:r>
              <a:rPr lang="en-US" sz="2400" dirty="0" err="1">
                <a:latin typeface="Times New Roman"/>
                <a:ea typeface="Times New Roman"/>
                <a:cs typeface="Times New Roman"/>
              </a:rPr>
              <a:t>biết</a:t>
            </a:r>
            <a:r>
              <a:rPr lang="en-US" sz="2400" dirty="0">
                <a:latin typeface="Times New Roman"/>
                <a:ea typeface="Times New Roman"/>
                <a:cs typeface="Times New Roman"/>
              </a:rPr>
              <a:t> </a:t>
            </a:r>
            <a:r>
              <a:rPr lang="en-US" sz="2400" dirty="0" err="1">
                <a:latin typeface="Times New Roman"/>
                <a:ea typeface="Times New Roman"/>
                <a:cs typeface="Times New Roman"/>
              </a:rPr>
              <a:t>tiếng</a:t>
            </a:r>
            <a:r>
              <a:rPr lang="en-US" sz="2400" dirty="0">
                <a:latin typeface="Times New Roman"/>
                <a:ea typeface="Times New Roman"/>
                <a:cs typeface="Times New Roman"/>
              </a:rPr>
              <a:t> </a:t>
            </a:r>
            <a:r>
              <a:rPr lang="en-US" sz="2400" dirty="0" err="1">
                <a:latin typeface="Times New Roman"/>
                <a:ea typeface="Times New Roman"/>
                <a:cs typeface="Times New Roman"/>
              </a:rPr>
              <a:t>chân</a:t>
            </a:r>
            <a:r>
              <a:rPr lang="en-US" sz="2400" dirty="0">
                <a:latin typeface="Times New Roman"/>
                <a:ea typeface="Times New Roman"/>
                <a:cs typeface="Times New Roman"/>
              </a:rPr>
              <a:t> </a:t>
            </a:r>
            <a:r>
              <a:rPr lang="en-US" sz="2400" dirty="0" err="1">
                <a:latin typeface="Times New Roman"/>
                <a:ea typeface="Times New Roman"/>
                <a:cs typeface="Times New Roman"/>
              </a:rPr>
              <a:t>đó</a:t>
            </a:r>
            <a:r>
              <a:rPr lang="en-US" sz="2400" dirty="0">
                <a:latin typeface="Times New Roman"/>
                <a:ea typeface="Times New Roman"/>
                <a:cs typeface="Times New Roman"/>
              </a:rPr>
              <a:t> </a:t>
            </a:r>
            <a:r>
              <a:rPr lang="en-US" sz="2400" dirty="0" err="1">
                <a:latin typeface="Times New Roman"/>
                <a:ea typeface="Times New Roman"/>
                <a:cs typeface="Times New Roman"/>
              </a:rPr>
              <a:t>là</a:t>
            </a:r>
            <a:r>
              <a:rPr lang="en-US" sz="2400" dirty="0">
                <a:latin typeface="Times New Roman"/>
                <a:ea typeface="Times New Roman"/>
                <a:cs typeface="Times New Roman"/>
              </a:rPr>
              <a:t> </a:t>
            </a:r>
            <a:r>
              <a:rPr lang="en-US" sz="2400" dirty="0" err="1">
                <a:latin typeface="Times New Roman"/>
                <a:ea typeface="Times New Roman"/>
                <a:cs typeface="Times New Roman"/>
              </a:rPr>
              <a:t>của</a:t>
            </a:r>
            <a:r>
              <a:rPr lang="en-US" sz="2400" dirty="0">
                <a:latin typeface="Times New Roman"/>
                <a:ea typeface="Times New Roman"/>
                <a:cs typeface="Times New Roman"/>
              </a:rPr>
              <a:t> </a:t>
            </a:r>
            <a:r>
              <a:rPr lang="en-US" sz="2400" dirty="0" err="1">
                <a:latin typeface="Times New Roman"/>
                <a:ea typeface="Times New Roman"/>
                <a:cs typeface="Times New Roman"/>
              </a:rPr>
              <a:t>ai</a:t>
            </a:r>
            <a:r>
              <a:rPr lang="en-US" sz="2400" dirty="0">
                <a:latin typeface="Times New Roman"/>
                <a:ea typeface="Times New Roman"/>
                <a:cs typeface="Times New Roman"/>
              </a:rPr>
              <a:t>, </a:t>
            </a:r>
            <a:r>
              <a:rPr lang="en-US" sz="2400" dirty="0" err="1">
                <a:latin typeface="Times New Roman"/>
                <a:ea typeface="Times New Roman"/>
                <a:cs typeface="Times New Roman"/>
              </a:rPr>
              <a:t>bố</a:t>
            </a:r>
            <a:r>
              <a:rPr lang="en-US" sz="2400" dirty="0">
                <a:latin typeface="Times New Roman"/>
                <a:ea typeface="Times New Roman"/>
                <a:cs typeface="Times New Roman"/>
              </a:rPr>
              <a:t> hay </a:t>
            </a:r>
            <a:r>
              <a:rPr lang="en-US" sz="2400" dirty="0" err="1">
                <a:latin typeface="Times New Roman"/>
                <a:ea typeface="Times New Roman"/>
                <a:cs typeface="Times New Roman"/>
              </a:rPr>
              <a:t>mẹ</a:t>
            </a:r>
            <a:r>
              <a:rPr lang="en-US" sz="2400" dirty="0">
                <a:latin typeface="Times New Roman"/>
                <a:ea typeface="Times New Roman"/>
                <a:cs typeface="Times New Roman"/>
              </a:rPr>
              <a:t>.</a:t>
            </a:r>
            <a:endParaRPr lang="en-US" sz="2400" dirty="0">
              <a:latin typeface="Calibri"/>
              <a:ea typeface="Calibri"/>
              <a:cs typeface="Times New Roman"/>
            </a:endParaRPr>
          </a:p>
          <a:p>
            <a:pPr marL="342900" lvl="0" indent="-342900" algn="just">
              <a:lnSpc>
                <a:spcPct val="135000"/>
              </a:lnSpc>
              <a:spcAft>
                <a:spcPts val="0"/>
              </a:spcAft>
              <a:buClr>
                <a:srgbClr val="000000"/>
              </a:buClr>
              <a:buSzPts val="1100"/>
              <a:buFont typeface="Symbol"/>
              <a:buChar char="-"/>
              <a:tabLst>
                <a:tab pos="454025" algn="l"/>
              </a:tabLst>
            </a:pPr>
            <a:r>
              <a:rPr lang="vi-VN" sz="2400" dirty="0">
                <a:latin typeface="Times New Roman"/>
                <a:ea typeface="Times New Roman"/>
                <a:cs typeface="Times New Roman"/>
              </a:rPr>
              <a:t>Khi “vừa nhắm mắt vừa mở cửa sổ”, nhân vật “tôi” không chỉ thấy những bông hoa thơm hơn mà còn “nhìn” thấy nguyên cả khu vuờn, cả bông hồng ngay trong đêm tối,...</a:t>
            </a:r>
            <a:endParaRPr lang="en-US" sz="2400" dirty="0">
              <a:latin typeface="Times New Roman"/>
              <a:ea typeface="Times New Roman"/>
              <a:cs typeface="Times New Roman"/>
            </a:endParaRPr>
          </a:p>
        </p:txBody>
      </p:sp>
    </p:spTree>
    <p:extLst>
      <p:ext uri="{BB962C8B-B14F-4D97-AF65-F5344CB8AC3E}">
        <p14:creationId xmlns:p14="http://schemas.microsoft.com/office/powerpoint/2010/main" val="318210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9512" y="116632"/>
            <a:ext cx="5904656" cy="523220"/>
          </a:xfrm>
          <a:prstGeom prst="rect">
            <a:avLst/>
          </a:prstGeom>
          <a:noFill/>
        </p:spPr>
        <p:txBody>
          <a:bodyPr wrap="square" rtlCol="0">
            <a:spAutoFit/>
          </a:bodyPr>
          <a:lstStyle/>
          <a:p>
            <a:r>
              <a:rPr lang="vi-VN" sz="2800" b="1" dirty="0">
                <a:solidFill>
                  <a:prstClr val="black"/>
                </a:solidFill>
                <a:latin typeface="Times New Roman" panose="02020603050405020304" pitchFamily="18" charset="0"/>
                <a:cs typeface="Times New Roman" panose="02020603050405020304" pitchFamily="18" charset="0"/>
              </a:rPr>
              <a:t>II. ĐỌC &amp; TÌM HIỂU CHI TIẾT VB </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539553" y="639852"/>
            <a:ext cx="5544616" cy="523220"/>
          </a:xfrm>
          <a:prstGeom prst="rect">
            <a:avLst/>
          </a:prstGeom>
          <a:noFill/>
        </p:spPr>
        <p:txBody>
          <a:bodyPr wrap="square" rtlCol="0">
            <a:spAutoFit/>
          </a:bodyPr>
          <a:lstStyle/>
          <a:p>
            <a:r>
              <a:rPr lang="vi-VN" sz="2800" b="1" dirty="0">
                <a:solidFill>
                  <a:prstClr val="black"/>
                </a:solidFill>
                <a:latin typeface="Times New Roman"/>
                <a:ea typeface="Times New Roman"/>
              </a:rPr>
              <a:t>1. </a:t>
            </a:r>
            <a:r>
              <a:rPr lang="en-US" sz="2800" b="1" dirty="0" err="1">
                <a:solidFill>
                  <a:prstClr val="black"/>
                </a:solidFill>
                <a:latin typeface="Times New Roman"/>
                <a:ea typeface="Times New Roman"/>
              </a:rPr>
              <a:t>Nhân</a:t>
            </a:r>
            <a:r>
              <a:rPr lang="en-US" sz="2800" b="1" dirty="0">
                <a:solidFill>
                  <a:prstClr val="black"/>
                </a:solidFill>
                <a:latin typeface="Times New Roman"/>
                <a:ea typeface="Times New Roman"/>
              </a:rPr>
              <a:t> </a:t>
            </a:r>
            <a:r>
              <a:rPr lang="en-US" sz="2800" b="1" dirty="0" err="1">
                <a:solidFill>
                  <a:prstClr val="black"/>
                </a:solidFill>
                <a:latin typeface="Times New Roman"/>
                <a:ea typeface="Times New Roman"/>
              </a:rPr>
              <a:t>vật</a:t>
            </a:r>
            <a:r>
              <a:rPr lang="en-US" sz="2800" b="1" dirty="0">
                <a:solidFill>
                  <a:prstClr val="black"/>
                </a:solidFill>
                <a:latin typeface="Times New Roman"/>
                <a:ea typeface="Times New Roman"/>
              </a:rPr>
              <a:t> “</a:t>
            </a:r>
            <a:r>
              <a:rPr lang="en-US" sz="2800" b="1" dirty="0" err="1">
                <a:solidFill>
                  <a:prstClr val="black"/>
                </a:solidFill>
                <a:latin typeface="Times New Roman"/>
                <a:ea typeface="Times New Roman"/>
              </a:rPr>
              <a:t>tôi</a:t>
            </a:r>
            <a:r>
              <a:rPr lang="en-US" sz="2800" b="1" dirty="0">
                <a:solidFill>
                  <a:prstClr val="black"/>
                </a:solidFill>
                <a:latin typeface="Times New Roman"/>
                <a:ea typeface="Times New Roman"/>
              </a:rPr>
              <a:t>”</a:t>
            </a:r>
            <a:endParaRPr lang="en-US" sz="2800" dirty="0">
              <a:solidFill>
                <a:prstClr val="black"/>
              </a:solidFill>
            </a:endParaRPr>
          </a:p>
        </p:txBody>
      </p:sp>
      <p:sp>
        <p:nvSpPr>
          <p:cNvPr id="5" name="TextBox 4"/>
          <p:cNvSpPr txBox="1"/>
          <p:nvPr/>
        </p:nvSpPr>
        <p:spPr>
          <a:xfrm>
            <a:off x="755576" y="1093364"/>
            <a:ext cx="8208912" cy="830997"/>
          </a:xfrm>
          <a:prstGeom prst="rect">
            <a:avLst/>
          </a:prstGeom>
          <a:noFill/>
        </p:spPr>
        <p:txBody>
          <a:bodyPr wrap="square" rtlCol="0">
            <a:spAutoFit/>
          </a:bodyPr>
          <a:lstStyle/>
          <a:p>
            <a:pPr algn="just"/>
            <a:r>
              <a:rPr lang="en-US" sz="2400" dirty="0">
                <a:solidFill>
                  <a:prstClr val="black"/>
                </a:solidFill>
                <a:latin typeface="Times New Roman"/>
                <a:ea typeface="Times New Roman"/>
                <a:cs typeface="Times New Roman"/>
              </a:rPr>
              <a:t>c. </a:t>
            </a:r>
            <a:r>
              <a:rPr lang="en-US" sz="2400" dirty="0" err="1">
                <a:solidFill>
                  <a:prstClr val="black"/>
                </a:solidFill>
                <a:latin typeface="Times New Roman"/>
                <a:ea typeface="Times New Roman"/>
                <a:cs typeface="Times New Roman"/>
              </a:rPr>
              <a:t>Những</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bí</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mật</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tôi</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cảm</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nhận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được</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khi</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vừa</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nhắm</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mắt</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vừa</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mở</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cửa</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sổ</a:t>
            </a:r>
            <a:r>
              <a:rPr lang="en-US" sz="2400" dirty="0">
                <a:solidFill>
                  <a:prstClr val="black"/>
                </a:solidFill>
                <a:latin typeface="Times New Roman"/>
                <a:ea typeface="Times New Roman"/>
                <a:cs typeface="Times New Roman"/>
              </a:rPr>
              <a:t>”</a:t>
            </a:r>
            <a:endParaRPr lang="en-US" sz="2400" dirty="0">
              <a:solidFill>
                <a:prstClr val="black"/>
              </a:solidFill>
              <a:latin typeface="Calibri"/>
              <a:ea typeface="Calibri"/>
              <a:cs typeface="Times New Roman"/>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271460"/>
            <a:ext cx="2699792" cy="251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403651" y="1844824"/>
            <a:ext cx="7704855" cy="2474524"/>
          </a:xfrm>
          <a:prstGeom prst="rect">
            <a:avLst/>
          </a:prstGeom>
          <a:noFill/>
        </p:spPr>
        <p:txBody>
          <a:bodyPr wrap="square" rtlCol="0">
            <a:spAutoFit/>
          </a:bodyPr>
          <a:lstStyle/>
          <a:p>
            <a:pPr marL="342900" indent="-342900" algn="just" fontAlgn="base">
              <a:lnSpc>
                <a:spcPct val="115000"/>
              </a:lnSpc>
              <a:buFontTx/>
              <a:buChar char="-"/>
            </a:pPr>
            <a:r>
              <a:rPr lang="vi-VN" sz="2400" dirty="0">
                <a:solidFill>
                  <a:prstClr val="black"/>
                </a:solidFill>
                <a:latin typeface="Times New Roman" panose="02020603050405020304" pitchFamily="18" charset="0"/>
                <a:ea typeface="Calibri"/>
                <a:cs typeface="Times New Roman" panose="02020603050405020304" pitchFamily="18" charset="0"/>
              </a:rPr>
              <a:t>Những “bí mật” ấy đã mang lại niềm vui, hạnh phúc cho cuộc sống hằng ngày và làm giàu có tâm hồn của nhân vật “tôi”.</a:t>
            </a:r>
            <a:endParaRPr lang="en-US" sz="2400" dirty="0">
              <a:solidFill>
                <a:prstClr val="black"/>
              </a:solidFill>
              <a:latin typeface="Times New Roman" panose="02020603050405020304" pitchFamily="18" charset="0"/>
              <a:ea typeface="Calibri"/>
              <a:cs typeface="Times New Roman" panose="02020603050405020304" pitchFamily="18" charset="0"/>
            </a:endParaRPr>
          </a:p>
          <a:p>
            <a:pPr fontAlgn="base"/>
            <a:r>
              <a:rPr lang="en-US" sz="2400" dirty="0">
                <a:latin typeface="Times New Roman" panose="02020603050405020304" pitchFamily="18" charset="0"/>
                <a:cs typeface="Times New Roman" panose="02020603050405020304" pitchFamily="18" charset="0"/>
              </a:rPr>
              <a:t>=&gt;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tế,nhạy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endParaRPr lang="en-US" sz="2400"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8698" y="4271460"/>
            <a:ext cx="3099817" cy="2583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5190" y="4319348"/>
            <a:ext cx="3312368" cy="2535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505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9512" y="116632"/>
            <a:ext cx="5904656" cy="523220"/>
          </a:xfrm>
          <a:prstGeom prst="rect">
            <a:avLst/>
          </a:prstGeom>
          <a:noFill/>
        </p:spPr>
        <p:txBody>
          <a:bodyPr wrap="square" rtlCol="0">
            <a:spAutoFit/>
          </a:bodyPr>
          <a:lstStyle/>
          <a:p>
            <a:r>
              <a:rPr lang="vi-VN" sz="2800" b="1" dirty="0">
                <a:solidFill>
                  <a:prstClr val="black"/>
                </a:solidFill>
                <a:latin typeface="Times New Roman" panose="02020603050405020304" pitchFamily="18" charset="0"/>
                <a:cs typeface="Times New Roman" panose="02020603050405020304" pitchFamily="18" charset="0"/>
              </a:rPr>
              <a:t>II. ĐỌC &amp; TÌM HIỂU CHI TIẾT VB </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539553" y="639852"/>
            <a:ext cx="5544616" cy="523220"/>
          </a:xfrm>
          <a:prstGeom prst="rect">
            <a:avLst/>
          </a:prstGeom>
          <a:noFill/>
        </p:spPr>
        <p:txBody>
          <a:bodyPr wrap="square" rtlCol="0">
            <a:spAutoFit/>
          </a:bodyPr>
          <a:lstStyle/>
          <a:p>
            <a:r>
              <a:rPr lang="en-US" sz="2800" b="1" dirty="0">
                <a:solidFill>
                  <a:prstClr val="black"/>
                </a:solidFill>
                <a:latin typeface="Times New Roman"/>
                <a:ea typeface="Times New Roman"/>
              </a:rPr>
              <a:t>2</a:t>
            </a:r>
            <a:r>
              <a:rPr lang="vi-VN" sz="2800" b="1" dirty="0">
                <a:solidFill>
                  <a:prstClr val="black"/>
                </a:solidFill>
                <a:latin typeface="Times New Roman"/>
                <a:ea typeface="Times New Roman"/>
              </a:rPr>
              <a:t>. </a:t>
            </a:r>
            <a:r>
              <a:rPr lang="en-US" sz="2800" b="1" dirty="0" err="1">
                <a:solidFill>
                  <a:prstClr val="black"/>
                </a:solidFill>
                <a:latin typeface="Times New Roman"/>
                <a:ea typeface="Times New Roman"/>
              </a:rPr>
              <a:t>Nhân</a:t>
            </a:r>
            <a:r>
              <a:rPr lang="en-US" sz="2800" b="1" dirty="0">
                <a:solidFill>
                  <a:prstClr val="black"/>
                </a:solidFill>
                <a:latin typeface="Times New Roman"/>
                <a:ea typeface="Times New Roman"/>
              </a:rPr>
              <a:t> </a:t>
            </a:r>
            <a:r>
              <a:rPr lang="en-US" sz="2800" b="1" dirty="0" err="1">
                <a:solidFill>
                  <a:prstClr val="black"/>
                </a:solidFill>
                <a:latin typeface="Times New Roman"/>
                <a:ea typeface="Times New Roman"/>
              </a:rPr>
              <a:t>vật</a:t>
            </a:r>
            <a:r>
              <a:rPr lang="en-US" sz="2800" b="1" dirty="0">
                <a:solidFill>
                  <a:prstClr val="black"/>
                </a:solidFill>
                <a:latin typeface="Times New Roman"/>
                <a:ea typeface="Times New Roman"/>
              </a:rPr>
              <a:t> “</a:t>
            </a:r>
            <a:r>
              <a:rPr lang="en-US" sz="2800" b="1" dirty="0" err="1">
                <a:solidFill>
                  <a:prstClr val="black"/>
                </a:solidFill>
                <a:latin typeface="Times New Roman"/>
                <a:ea typeface="Times New Roman"/>
              </a:rPr>
              <a:t>bố</a:t>
            </a:r>
            <a:r>
              <a:rPr lang="en-US" sz="2800" b="1" dirty="0">
                <a:solidFill>
                  <a:prstClr val="black"/>
                </a:solidFill>
                <a:latin typeface="Times New Roman"/>
                <a:ea typeface="Times New Roman"/>
              </a:rPr>
              <a:t>”</a:t>
            </a:r>
            <a:endParaRPr lang="en-US" sz="2800" dirty="0">
              <a:solidFill>
                <a:prstClr val="black"/>
              </a:solidFill>
            </a:endParaRPr>
          </a:p>
        </p:txBody>
      </p:sp>
      <p:sp>
        <p:nvSpPr>
          <p:cNvPr id="7" name="TextBox 6"/>
          <p:cNvSpPr txBox="1"/>
          <p:nvPr/>
        </p:nvSpPr>
        <p:spPr>
          <a:xfrm>
            <a:off x="539553" y="1163072"/>
            <a:ext cx="8604448" cy="5493812"/>
          </a:xfrm>
          <a:prstGeom prst="rect">
            <a:avLst/>
          </a:prstGeom>
          <a:noFill/>
        </p:spPr>
        <p:txBody>
          <a:bodyPr wrap="square" rtlCol="0">
            <a:spAutoFit/>
          </a:bodyPr>
          <a:lstStyle/>
          <a:p>
            <a:pPr>
              <a:lnSpc>
                <a:spcPct val="150000"/>
              </a:lnSpc>
              <a:spcAft>
                <a:spcPts val="0"/>
              </a:spcAft>
            </a:pPr>
            <a:r>
              <a:rPr lang="en-US" b="1" dirty="0">
                <a:latin typeface="Times New Roman"/>
                <a:ea typeface="Times New Roman"/>
                <a:cs typeface="Times New Roman"/>
              </a:rPr>
              <a:t>PHIẾU HỌC TẬP 7</a:t>
            </a:r>
            <a:endParaRPr lang="en-US" sz="1400" dirty="0">
              <a:latin typeface="Calibri"/>
              <a:ea typeface="Calibri"/>
              <a:cs typeface="Times New Roman"/>
            </a:endParaRPr>
          </a:p>
          <a:p>
            <a:pPr>
              <a:lnSpc>
                <a:spcPct val="150000"/>
              </a:lnSpc>
              <a:spcAft>
                <a:spcPts val="0"/>
              </a:spcAft>
            </a:pPr>
            <a:r>
              <a:rPr lang="en-US" dirty="0">
                <a:latin typeface="Times New Roman"/>
                <a:ea typeface="Times New Roman"/>
                <a:cs typeface="Times New Roman"/>
              </a:rPr>
              <a:t>1.  </a:t>
            </a:r>
            <a:r>
              <a:rPr lang="en-US" dirty="0" err="1">
                <a:latin typeface="Times New Roman"/>
                <a:ea typeface="Times New Roman"/>
                <a:cs typeface="Times New Roman"/>
              </a:rPr>
              <a:t>Nhân</a:t>
            </a:r>
            <a:r>
              <a:rPr lang="en-US" dirty="0">
                <a:latin typeface="Times New Roman"/>
                <a:ea typeface="Times New Roman"/>
                <a:cs typeface="Times New Roman"/>
              </a:rPr>
              <a:t> </a:t>
            </a:r>
            <a:r>
              <a:rPr lang="en-US" dirty="0" err="1">
                <a:latin typeface="Times New Roman"/>
                <a:ea typeface="Times New Roman"/>
                <a:cs typeface="Times New Roman"/>
              </a:rPr>
              <a:t>vật</a:t>
            </a:r>
            <a:r>
              <a:rPr lang="en-US" dirty="0">
                <a:latin typeface="Times New Roman"/>
                <a:ea typeface="Times New Roman"/>
                <a:cs typeface="Times New Roman"/>
              </a:rPr>
              <a:t> </a:t>
            </a:r>
            <a:r>
              <a:rPr lang="en-US" dirty="0" err="1">
                <a:latin typeface="Times New Roman"/>
                <a:ea typeface="Times New Roman"/>
                <a:cs typeface="Times New Roman"/>
              </a:rPr>
              <a:t>người</a:t>
            </a:r>
            <a:r>
              <a:rPr lang="en-US" dirty="0">
                <a:latin typeface="Times New Roman"/>
                <a:ea typeface="Times New Roman"/>
                <a:cs typeface="Times New Roman"/>
              </a:rPr>
              <a:t> </a:t>
            </a:r>
            <a:r>
              <a:rPr lang="en-US" dirty="0" err="1">
                <a:latin typeface="Times New Roman"/>
                <a:ea typeface="Times New Roman"/>
                <a:cs typeface="Times New Roman"/>
              </a:rPr>
              <a:t>bố</a:t>
            </a:r>
            <a:r>
              <a:rPr lang="en-US" dirty="0">
                <a:latin typeface="Times New Roman"/>
                <a:ea typeface="Times New Roman"/>
                <a:cs typeface="Times New Roman"/>
              </a:rPr>
              <a:t> </a:t>
            </a:r>
            <a:r>
              <a:rPr lang="en-US" dirty="0" err="1">
                <a:latin typeface="Times New Roman"/>
                <a:ea typeface="Times New Roman"/>
                <a:cs typeface="Times New Roman"/>
              </a:rPr>
              <a:t>được</a:t>
            </a:r>
            <a:r>
              <a:rPr lang="en-US" dirty="0">
                <a:latin typeface="Times New Roman"/>
                <a:ea typeface="Times New Roman"/>
                <a:cs typeface="Times New Roman"/>
              </a:rPr>
              <a:t> </a:t>
            </a:r>
            <a:r>
              <a:rPr lang="en-US" dirty="0" err="1">
                <a:latin typeface="Times New Roman"/>
                <a:ea typeface="Times New Roman"/>
                <a:cs typeface="Times New Roman"/>
              </a:rPr>
              <a:t>miêu</a:t>
            </a:r>
            <a:r>
              <a:rPr lang="en-US" dirty="0">
                <a:latin typeface="Times New Roman"/>
                <a:ea typeface="Times New Roman"/>
                <a:cs typeface="Times New Roman"/>
              </a:rPr>
              <a:t> </a:t>
            </a:r>
            <a:r>
              <a:rPr lang="en-US" dirty="0" err="1">
                <a:latin typeface="Times New Roman"/>
                <a:ea typeface="Times New Roman"/>
                <a:cs typeface="Times New Roman"/>
              </a:rPr>
              <a:t>tả</a:t>
            </a:r>
            <a:r>
              <a:rPr lang="en-US" dirty="0">
                <a:latin typeface="Times New Roman"/>
                <a:ea typeface="Times New Roman"/>
                <a:cs typeface="Times New Roman"/>
              </a:rPr>
              <a:t> </a:t>
            </a:r>
            <a:r>
              <a:rPr lang="en-US" dirty="0" err="1">
                <a:latin typeface="Times New Roman"/>
                <a:ea typeface="Times New Roman"/>
                <a:cs typeface="Times New Roman"/>
              </a:rPr>
              <a:t>chủ</a:t>
            </a:r>
            <a:r>
              <a:rPr lang="en-US" dirty="0">
                <a:latin typeface="Times New Roman"/>
                <a:ea typeface="Times New Roman"/>
                <a:cs typeface="Times New Roman"/>
              </a:rPr>
              <a:t> </a:t>
            </a:r>
            <a:r>
              <a:rPr lang="en-US" dirty="0" err="1">
                <a:latin typeface="Times New Roman"/>
                <a:ea typeface="Times New Roman"/>
                <a:cs typeface="Times New Roman"/>
              </a:rPr>
              <a:t>yếu</a:t>
            </a:r>
            <a:r>
              <a:rPr lang="en-US" dirty="0">
                <a:latin typeface="Times New Roman"/>
                <a:ea typeface="Times New Roman"/>
                <a:cs typeface="Times New Roman"/>
              </a:rPr>
              <a:t> qua </a:t>
            </a:r>
            <a:r>
              <a:rPr lang="en-US" dirty="0" err="1">
                <a:latin typeface="Times New Roman"/>
                <a:ea typeface="Times New Roman"/>
                <a:cs typeface="Times New Roman"/>
              </a:rPr>
              <a:t>lời</a:t>
            </a:r>
            <a:r>
              <a:rPr lang="en-US" dirty="0">
                <a:latin typeface="Times New Roman"/>
                <a:ea typeface="Times New Roman"/>
                <a:cs typeface="Times New Roman"/>
              </a:rPr>
              <a:t> </a:t>
            </a:r>
            <a:r>
              <a:rPr lang="en-US" dirty="0" err="1">
                <a:latin typeface="Times New Roman"/>
                <a:ea typeface="Times New Roman"/>
                <a:cs typeface="Times New Roman"/>
              </a:rPr>
              <a:t>kể</a:t>
            </a:r>
            <a:r>
              <a:rPr lang="en-US" dirty="0">
                <a:latin typeface="Times New Roman"/>
                <a:ea typeface="Times New Roman"/>
                <a:cs typeface="Times New Roman"/>
              </a:rPr>
              <a:t> </a:t>
            </a:r>
            <a:r>
              <a:rPr lang="en-US" dirty="0" err="1">
                <a:latin typeface="Times New Roman"/>
                <a:ea typeface="Times New Roman"/>
                <a:cs typeface="Times New Roman"/>
              </a:rPr>
              <a:t>của</a:t>
            </a:r>
            <a:r>
              <a:rPr lang="en-US" dirty="0">
                <a:latin typeface="Times New Roman"/>
                <a:ea typeface="Times New Roman"/>
                <a:cs typeface="Times New Roman"/>
              </a:rPr>
              <a:t> </a:t>
            </a:r>
            <a:r>
              <a:rPr lang="en-US" dirty="0" err="1">
                <a:latin typeface="Times New Roman"/>
                <a:ea typeface="Times New Roman"/>
                <a:cs typeface="Times New Roman"/>
              </a:rPr>
              <a:t>nhân</a:t>
            </a:r>
            <a:r>
              <a:rPr lang="en-US" dirty="0">
                <a:latin typeface="Times New Roman"/>
                <a:ea typeface="Times New Roman"/>
                <a:cs typeface="Times New Roman"/>
              </a:rPr>
              <a:t> </a:t>
            </a:r>
            <a:r>
              <a:rPr lang="en-US" dirty="0" err="1">
                <a:latin typeface="Times New Roman"/>
                <a:ea typeface="Times New Roman"/>
                <a:cs typeface="Times New Roman"/>
              </a:rPr>
              <a:t>vật</a:t>
            </a:r>
            <a:r>
              <a:rPr lang="en-US" dirty="0">
                <a:latin typeface="Times New Roman"/>
                <a:ea typeface="Times New Roman"/>
                <a:cs typeface="Times New Roman"/>
              </a:rPr>
              <a:t> </a:t>
            </a:r>
            <a:r>
              <a:rPr lang="en-US" dirty="0" err="1">
                <a:latin typeface="Times New Roman"/>
                <a:ea typeface="Times New Roman"/>
                <a:cs typeface="Times New Roman"/>
              </a:rPr>
              <a:t>nào</a:t>
            </a:r>
            <a:r>
              <a:rPr lang="en-US" dirty="0">
                <a:latin typeface="Times New Roman"/>
                <a:ea typeface="Times New Roman"/>
                <a:cs typeface="Times New Roman"/>
              </a:rPr>
              <a:t>, </a:t>
            </a:r>
            <a:r>
              <a:rPr lang="en-US" dirty="0" err="1">
                <a:latin typeface="Times New Roman"/>
                <a:ea typeface="Times New Roman"/>
                <a:cs typeface="Times New Roman"/>
              </a:rPr>
              <a:t>việc</a:t>
            </a:r>
            <a:r>
              <a:rPr lang="en-US" dirty="0">
                <a:latin typeface="Times New Roman"/>
                <a:ea typeface="Times New Roman"/>
                <a:cs typeface="Times New Roman"/>
              </a:rPr>
              <a:t> </a:t>
            </a:r>
            <a:r>
              <a:rPr lang="en-US" dirty="0" err="1">
                <a:latin typeface="Times New Roman"/>
                <a:ea typeface="Times New Roman"/>
                <a:cs typeface="Times New Roman"/>
              </a:rPr>
              <a:t>lựa</a:t>
            </a:r>
            <a:r>
              <a:rPr lang="en-US" dirty="0">
                <a:latin typeface="Times New Roman"/>
                <a:ea typeface="Times New Roman"/>
                <a:cs typeface="Times New Roman"/>
              </a:rPr>
              <a:t> </a:t>
            </a:r>
            <a:r>
              <a:rPr lang="en-US" dirty="0" err="1">
                <a:latin typeface="Times New Roman"/>
                <a:ea typeface="Times New Roman"/>
                <a:cs typeface="Times New Roman"/>
              </a:rPr>
              <a:t>chọn</a:t>
            </a:r>
            <a:r>
              <a:rPr lang="en-US" dirty="0">
                <a:latin typeface="Times New Roman"/>
                <a:ea typeface="Times New Roman"/>
                <a:cs typeface="Times New Roman"/>
              </a:rPr>
              <a:t> </a:t>
            </a:r>
            <a:r>
              <a:rPr lang="en-US" dirty="0" err="1">
                <a:latin typeface="Times New Roman"/>
                <a:ea typeface="Times New Roman"/>
                <a:cs typeface="Times New Roman"/>
              </a:rPr>
              <a:t>người</a:t>
            </a:r>
            <a:r>
              <a:rPr lang="en-US" dirty="0">
                <a:latin typeface="Times New Roman"/>
                <a:ea typeface="Times New Roman"/>
                <a:cs typeface="Times New Roman"/>
              </a:rPr>
              <a:t> </a:t>
            </a:r>
            <a:r>
              <a:rPr lang="en-US" dirty="0" err="1">
                <a:latin typeface="Times New Roman"/>
                <a:ea typeface="Times New Roman"/>
                <a:cs typeface="Times New Roman"/>
              </a:rPr>
              <a:t>kể</a:t>
            </a:r>
            <a:r>
              <a:rPr lang="en-US" dirty="0">
                <a:latin typeface="Times New Roman"/>
                <a:ea typeface="Times New Roman"/>
                <a:cs typeface="Times New Roman"/>
              </a:rPr>
              <a:t> </a:t>
            </a:r>
            <a:r>
              <a:rPr lang="en-US" dirty="0" err="1">
                <a:latin typeface="Times New Roman"/>
                <a:ea typeface="Times New Roman"/>
                <a:cs typeface="Times New Roman"/>
              </a:rPr>
              <a:t>chuyện</a:t>
            </a:r>
            <a:r>
              <a:rPr lang="en-US" dirty="0">
                <a:latin typeface="Times New Roman"/>
                <a:ea typeface="Times New Roman"/>
                <a:cs typeface="Times New Roman"/>
              </a:rPr>
              <a:t> </a:t>
            </a:r>
            <a:r>
              <a:rPr lang="en-US" dirty="0" err="1">
                <a:latin typeface="Times New Roman"/>
                <a:ea typeface="Times New Roman"/>
                <a:cs typeface="Times New Roman"/>
              </a:rPr>
              <a:t>như</a:t>
            </a:r>
            <a:r>
              <a:rPr lang="en-US" dirty="0">
                <a:latin typeface="Times New Roman"/>
                <a:ea typeface="Times New Roman"/>
                <a:cs typeface="Times New Roman"/>
              </a:rPr>
              <a:t> </a:t>
            </a:r>
            <a:r>
              <a:rPr lang="en-US" dirty="0" err="1">
                <a:latin typeface="Times New Roman"/>
                <a:ea typeface="Times New Roman"/>
                <a:cs typeface="Times New Roman"/>
              </a:rPr>
              <a:t>vậy</a:t>
            </a:r>
            <a:r>
              <a:rPr lang="en-US" dirty="0">
                <a:latin typeface="Times New Roman"/>
                <a:ea typeface="Times New Roman"/>
                <a:cs typeface="Times New Roman"/>
              </a:rPr>
              <a:t> </a:t>
            </a:r>
            <a:r>
              <a:rPr lang="en-US" dirty="0" err="1">
                <a:latin typeface="Times New Roman"/>
                <a:ea typeface="Times New Roman"/>
                <a:cs typeface="Times New Roman"/>
              </a:rPr>
              <a:t>có</a:t>
            </a:r>
            <a:r>
              <a:rPr lang="en-US" dirty="0">
                <a:latin typeface="Times New Roman"/>
                <a:ea typeface="Times New Roman"/>
                <a:cs typeface="Times New Roman"/>
              </a:rPr>
              <a:t> </a:t>
            </a:r>
            <a:r>
              <a:rPr lang="en-US" dirty="0" err="1">
                <a:latin typeface="Times New Roman"/>
                <a:ea typeface="Times New Roman"/>
                <a:cs typeface="Times New Roman"/>
              </a:rPr>
              <a:t>tác</a:t>
            </a:r>
            <a:r>
              <a:rPr lang="en-US" dirty="0">
                <a:latin typeface="Times New Roman"/>
                <a:ea typeface="Times New Roman"/>
                <a:cs typeface="Times New Roman"/>
              </a:rPr>
              <a:t> </a:t>
            </a:r>
            <a:r>
              <a:rPr lang="en-US" dirty="0" err="1">
                <a:latin typeface="Times New Roman"/>
                <a:ea typeface="Times New Roman"/>
                <a:cs typeface="Times New Roman"/>
              </a:rPr>
              <a:t>dụng</a:t>
            </a:r>
            <a:r>
              <a:rPr lang="en-US" dirty="0">
                <a:latin typeface="Times New Roman"/>
                <a:ea typeface="Times New Roman"/>
                <a:cs typeface="Times New Roman"/>
              </a:rPr>
              <a:t> </a:t>
            </a:r>
            <a:r>
              <a:rPr lang="en-US" dirty="0" err="1">
                <a:latin typeface="Times New Roman"/>
                <a:ea typeface="Times New Roman"/>
                <a:cs typeface="Times New Roman"/>
              </a:rPr>
              <a:t>gì</a:t>
            </a:r>
            <a:r>
              <a:rPr lang="en-US" dirty="0">
                <a:latin typeface="Times New Roman"/>
                <a:ea typeface="Times New Roman"/>
                <a:cs typeface="Times New Roman"/>
              </a:rPr>
              <a:t>?</a:t>
            </a:r>
            <a:endParaRPr lang="en-US" sz="1400" dirty="0">
              <a:latin typeface="Calibri"/>
              <a:ea typeface="Calibri"/>
              <a:cs typeface="Times New Roman"/>
            </a:endParaRPr>
          </a:p>
          <a:p>
            <a:pPr>
              <a:lnSpc>
                <a:spcPct val="150000"/>
              </a:lnSpc>
              <a:spcAft>
                <a:spcPts val="0"/>
              </a:spcAft>
            </a:pPr>
            <a:r>
              <a:rPr lang="en-US" dirty="0">
                <a:latin typeface="Times New Roman"/>
                <a:ea typeface="Times New Roman"/>
                <a:cs typeface="Times New Roman"/>
              </a:rPr>
              <a:t>2. </a:t>
            </a:r>
            <a:r>
              <a:rPr lang="en-US" dirty="0" err="1">
                <a:latin typeface="Times New Roman"/>
                <a:ea typeface="Times New Roman"/>
                <a:cs typeface="Times New Roman"/>
              </a:rPr>
              <a:t>Bố</a:t>
            </a:r>
            <a:r>
              <a:rPr lang="en-US" dirty="0">
                <a:latin typeface="Times New Roman"/>
                <a:ea typeface="Times New Roman"/>
                <a:cs typeface="Times New Roman"/>
              </a:rPr>
              <a:t> </a:t>
            </a:r>
            <a:r>
              <a:rPr lang="en-US" dirty="0" err="1">
                <a:latin typeface="Times New Roman"/>
                <a:ea typeface="Times New Roman"/>
                <a:cs typeface="Times New Roman"/>
              </a:rPr>
              <a:t>đã</a:t>
            </a:r>
            <a:r>
              <a:rPr lang="en-US" dirty="0">
                <a:latin typeface="Times New Roman"/>
                <a:ea typeface="Times New Roman"/>
                <a:cs typeface="Times New Roman"/>
              </a:rPr>
              <a:t> </a:t>
            </a:r>
            <a:r>
              <a:rPr lang="en-US" dirty="0" err="1">
                <a:latin typeface="Times New Roman"/>
                <a:ea typeface="Times New Roman"/>
                <a:cs typeface="Times New Roman"/>
              </a:rPr>
              <a:t>làm</a:t>
            </a:r>
            <a:r>
              <a:rPr lang="en-US" dirty="0">
                <a:latin typeface="Times New Roman"/>
                <a:ea typeface="Times New Roman"/>
                <a:cs typeface="Times New Roman"/>
              </a:rPr>
              <a:t> </a:t>
            </a:r>
            <a:r>
              <a:rPr lang="en-US" dirty="0" err="1">
                <a:latin typeface="Times New Roman"/>
                <a:ea typeface="Times New Roman"/>
                <a:cs typeface="Times New Roman"/>
              </a:rPr>
              <a:t>những</a:t>
            </a:r>
            <a:r>
              <a:rPr lang="en-US" dirty="0">
                <a:latin typeface="Times New Roman"/>
                <a:ea typeface="Times New Roman"/>
                <a:cs typeface="Times New Roman"/>
              </a:rPr>
              <a:t> </a:t>
            </a:r>
            <a:r>
              <a:rPr lang="en-US" dirty="0" err="1">
                <a:latin typeface="Times New Roman"/>
                <a:ea typeface="Times New Roman"/>
                <a:cs typeface="Times New Roman"/>
              </a:rPr>
              <a:t>việc</a:t>
            </a:r>
            <a:r>
              <a:rPr lang="en-US" dirty="0">
                <a:latin typeface="Times New Roman"/>
                <a:ea typeface="Times New Roman"/>
                <a:cs typeface="Times New Roman"/>
              </a:rPr>
              <a:t> </a:t>
            </a:r>
            <a:r>
              <a:rPr lang="en-US" dirty="0" err="1">
                <a:latin typeface="Times New Roman"/>
                <a:ea typeface="Times New Roman"/>
                <a:cs typeface="Times New Roman"/>
              </a:rPr>
              <a:t>gì</a:t>
            </a:r>
            <a:r>
              <a:rPr lang="en-US" dirty="0">
                <a:latin typeface="Times New Roman"/>
                <a:ea typeface="Times New Roman"/>
                <a:cs typeface="Times New Roman"/>
              </a:rPr>
              <a:t> </a:t>
            </a:r>
            <a:r>
              <a:rPr lang="en-US" dirty="0" err="1">
                <a:latin typeface="Times New Roman"/>
                <a:ea typeface="Times New Roman"/>
                <a:cs typeface="Times New Roman"/>
              </a:rPr>
              <a:t>cho</a:t>
            </a:r>
            <a:r>
              <a:rPr lang="en-US" dirty="0">
                <a:latin typeface="Times New Roman"/>
                <a:ea typeface="Times New Roman"/>
                <a:cs typeface="Times New Roman"/>
              </a:rPr>
              <a:t> </a:t>
            </a:r>
            <a:r>
              <a:rPr lang="en-US" dirty="0" err="1">
                <a:latin typeface="Times New Roman"/>
                <a:ea typeface="Times New Roman"/>
                <a:cs typeface="Times New Roman"/>
              </a:rPr>
              <a:t>tôi</a:t>
            </a:r>
            <a:r>
              <a:rPr lang="en-US" dirty="0">
                <a:latin typeface="Times New Roman"/>
                <a:ea typeface="Times New Roman"/>
                <a:cs typeface="Times New Roman"/>
              </a:rPr>
              <a:t>, ý </a:t>
            </a:r>
            <a:r>
              <a:rPr lang="en-US" dirty="0" err="1">
                <a:latin typeface="Times New Roman"/>
                <a:ea typeface="Times New Roman"/>
                <a:cs typeface="Times New Roman"/>
              </a:rPr>
              <a:t>nghĩa</a:t>
            </a:r>
            <a:r>
              <a:rPr lang="en-US" dirty="0">
                <a:latin typeface="Times New Roman"/>
                <a:ea typeface="Times New Roman"/>
                <a:cs typeface="Times New Roman"/>
              </a:rPr>
              <a:t> </a:t>
            </a:r>
            <a:r>
              <a:rPr lang="en-US" dirty="0" err="1">
                <a:latin typeface="Times New Roman"/>
                <a:ea typeface="Times New Roman"/>
                <a:cs typeface="Times New Roman"/>
              </a:rPr>
              <a:t>những</a:t>
            </a:r>
            <a:r>
              <a:rPr lang="en-US" dirty="0">
                <a:latin typeface="Times New Roman"/>
                <a:ea typeface="Times New Roman"/>
                <a:cs typeface="Times New Roman"/>
              </a:rPr>
              <a:t> </a:t>
            </a:r>
            <a:r>
              <a:rPr lang="en-US" dirty="0" err="1">
                <a:latin typeface="Times New Roman"/>
                <a:ea typeface="Times New Roman"/>
                <a:cs typeface="Times New Roman"/>
              </a:rPr>
              <a:t>việc</a:t>
            </a:r>
            <a:r>
              <a:rPr lang="en-US" dirty="0">
                <a:latin typeface="Times New Roman"/>
                <a:ea typeface="Times New Roman"/>
                <a:cs typeface="Times New Roman"/>
              </a:rPr>
              <a:t> </a:t>
            </a:r>
            <a:r>
              <a:rPr lang="en-US" dirty="0" err="1">
                <a:latin typeface="Times New Roman"/>
                <a:ea typeface="Times New Roman"/>
                <a:cs typeface="Times New Roman"/>
              </a:rPr>
              <a:t>làm</a:t>
            </a:r>
            <a:r>
              <a:rPr lang="en-US" dirty="0">
                <a:latin typeface="Times New Roman"/>
                <a:ea typeface="Times New Roman"/>
                <a:cs typeface="Times New Roman"/>
              </a:rPr>
              <a:t> </a:t>
            </a:r>
            <a:r>
              <a:rPr lang="en-US" dirty="0" err="1">
                <a:latin typeface="Times New Roman"/>
                <a:ea typeface="Times New Roman"/>
                <a:cs typeface="Times New Roman"/>
              </a:rPr>
              <a:t>đó</a:t>
            </a:r>
            <a:r>
              <a:rPr lang="en-US" dirty="0">
                <a:latin typeface="Times New Roman"/>
                <a:ea typeface="Times New Roman"/>
                <a:cs typeface="Times New Roman"/>
              </a:rPr>
              <a:t>.</a:t>
            </a:r>
            <a:endParaRPr lang="en-US" sz="1400" dirty="0">
              <a:latin typeface="Calibri"/>
              <a:ea typeface="Calibri"/>
              <a:cs typeface="Times New Roman"/>
            </a:endParaRPr>
          </a:p>
          <a:p>
            <a:pPr>
              <a:lnSpc>
                <a:spcPct val="150000"/>
              </a:lnSpc>
              <a:spcAft>
                <a:spcPts val="0"/>
              </a:spcAft>
            </a:pPr>
            <a:r>
              <a:rPr lang="en-US" dirty="0">
                <a:latin typeface="Times New Roman"/>
                <a:ea typeface="Times New Roman"/>
                <a:cs typeface="Times New Roman"/>
              </a:rPr>
              <a:t>3. </a:t>
            </a:r>
            <a:r>
              <a:rPr lang="en-US" dirty="0" err="1">
                <a:latin typeface="Times New Roman"/>
                <a:ea typeface="Times New Roman"/>
                <a:cs typeface="Times New Roman"/>
              </a:rPr>
              <a:t>Sự</a:t>
            </a:r>
            <a:r>
              <a:rPr lang="en-US" dirty="0">
                <a:latin typeface="Times New Roman"/>
                <a:ea typeface="Times New Roman"/>
                <a:cs typeface="Times New Roman"/>
              </a:rPr>
              <a:t> </a:t>
            </a:r>
            <a:r>
              <a:rPr lang="en-US" dirty="0" err="1">
                <a:latin typeface="Times New Roman"/>
                <a:ea typeface="Times New Roman"/>
                <a:cs typeface="Times New Roman"/>
              </a:rPr>
              <a:t>hấp</a:t>
            </a:r>
            <a:r>
              <a:rPr lang="en-US" dirty="0">
                <a:latin typeface="Times New Roman"/>
                <a:ea typeface="Times New Roman"/>
                <a:cs typeface="Times New Roman"/>
              </a:rPr>
              <a:t> </a:t>
            </a:r>
            <a:r>
              <a:rPr lang="en-US" dirty="0" err="1">
                <a:latin typeface="Times New Roman"/>
                <a:ea typeface="Times New Roman"/>
                <a:cs typeface="Times New Roman"/>
              </a:rPr>
              <a:t>dẫn</a:t>
            </a:r>
            <a:r>
              <a:rPr lang="en-US" dirty="0">
                <a:latin typeface="Times New Roman"/>
                <a:ea typeface="Times New Roman"/>
                <a:cs typeface="Times New Roman"/>
              </a:rPr>
              <a:t> </a:t>
            </a:r>
            <a:r>
              <a:rPr lang="en-US" dirty="0" err="1">
                <a:latin typeface="Times New Roman"/>
                <a:ea typeface="Times New Roman"/>
                <a:cs typeface="Times New Roman"/>
              </a:rPr>
              <a:t>từ</a:t>
            </a:r>
            <a:r>
              <a:rPr lang="en-US" dirty="0">
                <a:latin typeface="Times New Roman"/>
                <a:ea typeface="Times New Roman"/>
                <a:cs typeface="Times New Roman"/>
              </a:rPr>
              <a:t> </a:t>
            </a:r>
            <a:r>
              <a:rPr lang="en-US" dirty="0" err="1">
                <a:latin typeface="Times New Roman"/>
                <a:ea typeface="Times New Roman"/>
                <a:cs typeface="Times New Roman"/>
              </a:rPr>
              <a:t>những</a:t>
            </a:r>
            <a:r>
              <a:rPr lang="en-US" dirty="0">
                <a:latin typeface="Times New Roman"/>
                <a:ea typeface="Times New Roman"/>
                <a:cs typeface="Times New Roman"/>
              </a:rPr>
              <a:t> </a:t>
            </a:r>
            <a:r>
              <a:rPr lang="en-US" dirty="0" err="1">
                <a:latin typeface="Times New Roman"/>
                <a:ea typeface="Times New Roman"/>
                <a:cs typeface="Times New Roman"/>
              </a:rPr>
              <a:t>trò</a:t>
            </a:r>
            <a:r>
              <a:rPr lang="en-US" dirty="0">
                <a:latin typeface="Times New Roman"/>
                <a:ea typeface="Times New Roman"/>
                <a:cs typeface="Times New Roman"/>
              </a:rPr>
              <a:t> </a:t>
            </a:r>
            <a:r>
              <a:rPr lang="en-US" dirty="0" err="1">
                <a:latin typeface="Times New Roman"/>
                <a:ea typeface="Times New Roman"/>
                <a:cs typeface="Times New Roman"/>
              </a:rPr>
              <a:t>chơi</a:t>
            </a:r>
            <a:r>
              <a:rPr lang="en-US" dirty="0">
                <a:latin typeface="Times New Roman"/>
                <a:ea typeface="Times New Roman"/>
                <a:cs typeface="Times New Roman"/>
              </a:rPr>
              <a:t> </a:t>
            </a:r>
            <a:r>
              <a:rPr lang="en-US" dirty="0" err="1">
                <a:latin typeface="Times New Roman"/>
                <a:ea typeface="Times New Roman"/>
                <a:cs typeface="Times New Roman"/>
              </a:rPr>
              <a:t>mà</a:t>
            </a:r>
            <a:r>
              <a:rPr lang="en-US" dirty="0">
                <a:latin typeface="Times New Roman"/>
                <a:ea typeface="Times New Roman"/>
                <a:cs typeface="Times New Roman"/>
              </a:rPr>
              <a:t> </a:t>
            </a:r>
            <a:r>
              <a:rPr lang="en-US" dirty="0" err="1">
                <a:latin typeface="Times New Roman"/>
                <a:ea typeface="Times New Roman"/>
                <a:cs typeface="Times New Roman"/>
              </a:rPr>
              <a:t>bố</a:t>
            </a:r>
            <a:r>
              <a:rPr lang="en-US" dirty="0">
                <a:latin typeface="Times New Roman"/>
                <a:ea typeface="Times New Roman"/>
                <a:cs typeface="Times New Roman"/>
              </a:rPr>
              <a:t> </a:t>
            </a:r>
            <a:r>
              <a:rPr lang="en-US" dirty="0" err="1">
                <a:latin typeface="Times New Roman"/>
                <a:ea typeface="Times New Roman"/>
                <a:cs typeface="Times New Roman"/>
              </a:rPr>
              <a:t>nghĩ</a:t>
            </a:r>
            <a:r>
              <a:rPr lang="en-US" dirty="0">
                <a:latin typeface="Times New Roman"/>
                <a:ea typeface="Times New Roman"/>
                <a:cs typeface="Times New Roman"/>
              </a:rPr>
              <a:t> </a:t>
            </a:r>
            <a:r>
              <a:rPr lang="en-US" dirty="0" err="1">
                <a:latin typeface="Times New Roman"/>
                <a:ea typeface="Times New Roman"/>
                <a:cs typeface="Times New Roman"/>
              </a:rPr>
              <a:t>ra</a:t>
            </a:r>
            <a:endParaRPr lang="en-US" dirty="0">
              <a:latin typeface="Times New Roman"/>
              <a:ea typeface="Times New Roman"/>
              <a:cs typeface="Times New Roman"/>
            </a:endParaRPr>
          </a:p>
          <a:p>
            <a:pPr>
              <a:lnSpc>
                <a:spcPct val="150000"/>
              </a:lnSpc>
              <a:spcAft>
                <a:spcPts val="0"/>
              </a:spcAft>
            </a:pPr>
            <a:endParaRPr lang="en-US" dirty="0">
              <a:latin typeface="Times New Roman"/>
              <a:ea typeface="Times New Roman"/>
              <a:cs typeface="Times New Roman"/>
            </a:endParaRPr>
          </a:p>
          <a:p>
            <a:pPr>
              <a:lnSpc>
                <a:spcPct val="150000"/>
              </a:lnSpc>
              <a:spcAft>
                <a:spcPts val="0"/>
              </a:spcAft>
            </a:pPr>
            <a:endParaRPr lang="en-US" dirty="0">
              <a:latin typeface="Times New Roman"/>
              <a:ea typeface="Times New Roman"/>
              <a:cs typeface="Times New Roman"/>
            </a:endParaRPr>
          </a:p>
          <a:p>
            <a:pPr>
              <a:lnSpc>
                <a:spcPct val="150000"/>
              </a:lnSpc>
              <a:spcAft>
                <a:spcPts val="0"/>
              </a:spcAft>
            </a:pPr>
            <a:endParaRPr lang="en-US" dirty="0">
              <a:latin typeface="Times New Roman"/>
              <a:ea typeface="Times New Roman"/>
              <a:cs typeface="Times New Roman"/>
            </a:endParaRPr>
          </a:p>
          <a:p>
            <a:pPr>
              <a:lnSpc>
                <a:spcPct val="150000"/>
              </a:lnSpc>
              <a:spcAft>
                <a:spcPts val="0"/>
              </a:spcAft>
            </a:pPr>
            <a:endParaRPr lang="en-US" dirty="0">
              <a:latin typeface="Times New Roman"/>
              <a:ea typeface="Times New Roman"/>
              <a:cs typeface="Times New Roman"/>
            </a:endParaRPr>
          </a:p>
          <a:p>
            <a:pPr>
              <a:lnSpc>
                <a:spcPct val="150000"/>
              </a:lnSpc>
              <a:spcAft>
                <a:spcPts val="0"/>
              </a:spcAft>
            </a:pPr>
            <a:endParaRPr lang="en-US" dirty="0">
              <a:latin typeface="Times New Roman"/>
              <a:ea typeface="Times New Roman"/>
              <a:cs typeface="Times New Roman"/>
            </a:endParaRPr>
          </a:p>
          <a:p>
            <a:pPr>
              <a:lnSpc>
                <a:spcPct val="150000"/>
              </a:lnSpc>
              <a:spcAft>
                <a:spcPts val="0"/>
              </a:spcAft>
            </a:pPr>
            <a:endParaRPr lang="en-US" dirty="0">
              <a:latin typeface="Times New Roman"/>
              <a:ea typeface="Times New Roman"/>
              <a:cs typeface="Times New Roman"/>
            </a:endParaRPr>
          </a:p>
          <a:p>
            <a:pPr>
              <a:lnSpc>
                <a:spcPct val="150000"/>
              </a:lnSpc>
              <a:spcAft>
                <a:spcPts val="0"/>
              </a:spcAft>
            </a:pPr>
            <a:endParaRPr lang="en-US" dirty="0">
              <a:latin typeface="Times New Roman"/>
              <a:ea typeface="Times New Roman"/>
              <a:cs typeface="Times New Roman"/>
            </a:endParaRPr>
          </a:p>
          <a:p>
            <a:pPr algn="just">
              <a:lnSpc>
                <a:spcPct val="150000"/>
              </a:lnSpc>
              <a:spcAft>
                <a:spcPts val="0"/>
              </a:spcAft>
            </a:pPr>
            <a:r>
              <a:rPr lang="en-US" dirty="0">
                <a:latin typeface="Times New Roman"/>
                <a:ea typeface="Times New Roman"/>
                <a:cs typeface="Times New Roman"/>
              </a:rPr>
              <a:t>4. </a:t>
            </a:r>
            <a:r>
              <a:rPr lang="en-US" dirty="0" err="1">
                <a:latin typeface="Times New Roman"/>
                <a:ea typeface="Times New Roman"/>
                <a:cs typeface="Times New Roman"/>
              </a:rPr>
              <a:t>Nhận</a:t>
            </a:r>
            <a:r>
              <a:rPr lang="en-US" dirty="0">
                <a:latin typeface="Times New Roman"/>
                <a:ea typeface="Times New Roman"/>
                <a:cs typeface="Times New Roman"/>
              </a:rPr>
              <a:t> </a:t>
            </a:r>
            <a:r>
              <a:rPr lang="en-US" dirty="0" err="1">
                <a:latin typeface="Times New Roman"/>
                <a:ea typeface="Times New Roman"/>
                <a:cs typeface="Times New Roman"/>
              </a:rPr>
              <a:t>xét</a:t>
            </a:r>
            <a:r>
              <a:rPr lang="en-US" dirty="0">
                <a:latin typeface="Times New Roman"/>
                <a:ea typeface="Times New Roman"/>
                <a:cs typeface="Times New Roman"/>
              </a:rPr>
              <a:t> </a:t>
            </a:r>
            <a:r>
              <a:rPr lang="en-US" dirty="0" err="1">
                <a:latin typeface="Times New Roman"/>
                <a:ea typeface="Times New Roman"/>
                <a:cs typeface="Times New Roman"/>
              </a:rPr>
              <a:t>tình</a:t>
            </a:r>
            <a:r>
              <a:rPr lang="en-US" dirty="0">
                <a:latin typeface="Times New Roman"/>
                <a:ea typeface="Times New Roman"/>
                <a:cs typeface="Times New Roman"/>
              </a:rPr>
              <a:t> </a:t>
            </a:r>
            <a:r>
              <a:rPr lang="en-US" dirty="0" err="1">
                <a:latin typeface="Times New Roman"/>
                <a:ea typeface="Times New Roman"/>
                <a:cs typeface="Times New Roman"/>
              </a:rPr>
              <a:t>cảm</a:t>
            </a:r>
            <a:r>
              <a:rPr lang="en-US" dirty="0">
                <a:latin typeface="Times New Roman"/>
                <a:ea typeface="Times New Roman"/>
                <a:cs typeface="Times New Roman"/>
              </a:rPr>
              <a:t> </a:t>
            </a:r>
            <a:r>
              <a:rPr lang="en-US" dirty="0" err="1">
                <a:latin typeface="Times New Roman"/>
                <a:ea typeface="Times New Roman"/>
                <a:cs typeface="Times New Roman"/>
              </a:rPr>
              <a:t>của</a:t>
            </a:r>
            <a:r>
              <a:rPr lang="en-US" dirty="0">
                <a:latin typeface="Times New Roman"/>
                <a:ea typeface="Times New Roman"/>
                <a:cs typeface="Times New Roman"/>
              </a:rPr>
              <a:t> </a:t>
            </a:r>
            <a:r>
              <a:rPr lang="en-US" dirty="0" err="1">
                <a:latin typeface="Times New Roman"/>
                <a:ea typeface="Times New Roman"/>
                <a:cs typeface="Times New Roman"/>
              </a:rPr>
              <a:t>bố</a:t>
            </a:r>
            <a:r>
              <a:rPr lang="en-US" dirty="0">
                <a:latin typeface="Times New Roman"/>
                <a:ea typeface="Times New Roman"/>
                <a:cs typeface="Times New Roman"/>
              </a:rPr>
              <a:t> </a:t>
            </a:r>
            <a:r>
              <a:rPr lang="en-US" dirty="0" err="1">
                <a:latin typeface="Times New Roman"/>
                <a:ea typeface="Times New Roman"/>
                <a:cs typeface="Times New Roman"/>
              </a:rPr>
              <a:t>dành</a:t>
            </a:r>
            <a:r>
              <a:rPr lang="en-US" dirty="0">
                <a:latin typeface="Times New Roman"/>
                <a:ea typeface="Times New Roman"/>
                <a:cs typeface="Times New Roman"/>
              </a:rPr>
              <a:t> </a:t>
            </a:r>
            <a:r>
              <a:rPr lang="en-US" dirty="0" err="1">
                <a:latin typeface="Times New Roman"/>
                <a:ea typeface="Times New Roman"/>
                <a:cs typeface="Times New Roman"/>
              </a:rPr>
              <a:t>cho</a:t>
            </a:r>
            <a:r>
              <a:rPr lang="en-US" dirty="0">
                <a:latin typeface="Times New Roman"/>
                <a:ea typeface="Times New Roman"/>
                <a:cs typeface="Times New Roman"/>
              </a:rPr>
              <a:t> “</a:t>
            </a:r>
            <a:r>
              <a:rPr lang="en-US" dirty="0" err="1">
                <a:latin typeface="Times New Roman"/>
                <a:ea typeface="Times New Roman"/>
                <a:cs typeface="Times New Roman"/>
              </a:rPr>
              <a:t>tôi</a:t>
            </a:r>
            <a:r>
              <a:rPr lang="en-US" dirty="0">
                <a:latin typeface="Times New Roman"/>
                <a:ea typeface="Times New Roman"/>
                <a:cs typeface="Times New Roman"/>
              </a:rPr>
              <a:t>”</a:t>
            </a:r>
          </a:p>
        </p:txBody>
      </p:sp>
      <p:graphicFrame>
        <p:nvGraphicFramePr>
          <p:cNvPr id="8" name="Table 7"/>
          <p:cNvGraphicFramePr>
            <a:graphicFrameLocks noGrp="1"/>
          </p:cNvGraphicFramePr>
          <p:nvPr>
            <p:extLst>
              <p:ext uri="{D42A27DB-BD31-4B8C-83A1-F6EECF244321}">
                <p14:modId xmlns:p14="http://schemas.microsoft.com/office/powerpoint/2010/main" val="3789122918"/>
              </p:ext>
            </p:extLst>
          </p:nvPr>
        </p:nvGraphicFramePr>
        <p:xfrm>
          <a:off x="827584" y="3440430"/>
          <a:ext cx="6984776" cy="2743200"/>
        </p:xfrm>
        <a:graphic>
          <a:graphicData uri="http://schemas.openxmlformats.org/drawingml/2006/table">
            <a:tbl>
              <a:tblPr firstRow="1" firstCol="1" bandRow="1">
                <a:tableStyleId>{5C22544A-7EE6-4342-B048-85BDC9FD1C3A}</a:tableStyleId>
              </a:tblPr>
              <a:tblGrid>
                <a:gridCol w="2698446">
                  <a:extLst>
                    <a:ext uri="{9D8B030D-6E8A-4147-A177-3AD203B41FA5}">
                      <a16:colId xmlns:a16="http://schemas.microsoft.com/office/drawing/2014/main" val="20000"/>
                    </a:ext>
                  </a:extLst>
                </a:gridCol>
                <a:gridCol w="4286330">
                  <a:extLst>
                    <a:ext uri="{9D8B030D-6E8A-4147-A177-3AD203B41FA5}">
                      <a16:colId xmlns:a16="http://schemas.microsoft.com/office/drawing/2014/main" val="20001"/>
                    </a:ext>
                  </a:extLst>
                </a:gridCol>
              </a:tblGrid>
              <a:tr h="0">
                <a:tc>
                  <a:txBody>
                    <a:bodyPr/>
                    <a:lstStyle/>
                    <a:p>
                      <a:pPr algn="just">
                        <a:lnSpc>
                          <a:spcPct val="150000"/>
                        </a:lnSpc>
                        <a:spcAft>
                          <a:spcPts val="0"/>
                        </a:spcAft>
                      </a:pPr>
                      <a:r>
                        <a:rPr lang="en-US" sz="2000" dirty="0" err="1">
                          <a:effectLst/>
                          <a:latin typeface="Times New Roman" panose="02020603050405020304" pitchFamily="18" charset="0"/>
                          <a:cs typeface="Times New Roman" panose="02020603050405020304" pitchFamily="18" charset="0"/>
                        </a:rPr>
                        <a:t>Trò</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chơi</a:t>
                      </a:r>
                      <a:endParaRPr lang="en-US" sz="2000" dirty="0">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3"/>
                    </a:solidFill>
                  </a:tcPr>
                </a:tc>
                <a:tc>
                  <a:txBody>
                    <a:bodyPr/>
                    <a:lstStyle/>
                    <a:p>
                      <a:pPr algn="just">
                        <a:lnSpc>
                          <a:spcPct val="150000"/>
                        </a:lnSpc>
                        <a:spcAft>
                          <a:spcPts val="0"/>
                        </a:spcAft>
                      </a:pPr>
                      <a:r>
                        <a:rPr lang="en-US" sz="2000">
                          <a:effectLst/>
                          <a:latin typeface="Times New Roman" panose="02020603050405020304" pitchFamily="18" charset="0"/>
                          <a:cs typeface="Times New Roman" panose="02020603050405020304" pitchFamily="18" charset="0"/>
                        </a:rPr>
                        <a:t>Cách chơi</a:t>
                      </a:r>
                      <a:endParaRPr lang="en-US" sz="2000">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3"/>
                    </a:solidFill>
                  </a:tcPr>
                </a:tc>
                <a:extLst>
                  <a:ext uri="{0D108BD9-81ED-4DB2-BD59-A6C34878D82A}">
                    <a16:rowId xmlns:a16="http://schemas.microsoft.com/office/drawing/2014/main" val="10000"/>
                  </a:ext>
                </a:extLst>
              </a:tr>
              <a:tr h="0">
                <a:tc>
                  <a:txBody>
                    <a:bodyPr/>
                    <a:lstStyle/>
                    <a:p>
                      <a:pPr algn="just">
                        <a:lnSpc>
                          <a:spcPct val="150000"/>
                        </a:lnSpc>
                        <a:spcAft>
                          <a:spcPts val="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3"/>
                    </a:solidFill>
                  </a:tcPr>
                </a:tc>
                <a:tc>
                  <a:txBody>
                    <a:bodyPr/>
                    <a:lstStyle/>
                    <a:p>
                      <a:pPr algn="just">
                        <a:lnSpc>
                          <a:spcPct val="150000"/>
                        </a:lnSpc>
                        <a:spcAft>
                          <a:spcPts val="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3"/>
                    </a:solidFill>
                  </a:tcPr>
                </a:tc>
                <a:extLst>
                  <a:ext uri="{0D108BD9-81ED-4DB2-BD59-A6C34878D82A}">
                    <a16:rowId xmlns:a16="http://schemas.microsoft.com/office/drawing/2014/main" val="10001"/>
                  </a:ext>
                </a:extLst>
              </a:tr>
              <a:tr h="0">
                <a:tc>
                  <a:txBody>
                    <a:bodyPr/>
                    <a:lstStyle/>
                    <a:p>
                      <a:pPr algn="just">
                        <a:lnSpc>
                          <a:spcPct val="150000"/>
                        </a:lnSpc>
                        <a:spcAft>
                          <a:spcPts val="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3"/>
                    </a:solidFill>
                  </a:tcPr>
                </a:tc>
                <a:tc>
                  <a:txBody>
                    <a:bodyPr/>
                    <a:lstStyle/>
                    <a:p>
                      <a:pPr algn="just">
                        <a:lnSpc>
                          <a:spcPct val="150000"/>
                        </a:lnSpc>
                        <a:spcAft>
                          <a:spcPts val="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3"/>
                    </a:solidFill>
                  </a:tcPr>
                </a:tc>
                <a:extLst>
                  <a:ext uri="{0D108BD9-81ED-4DB2-BD59-A6C34878D82A}">
                    <a16:rowId xmlns:a16="http://schemas.microsoft.com/office/drawing/2014/main" val="10002"/>
                  </a:ext>
                </a:extLst>
              </a:tr>
              <a:tr h="0">
                <a:tc>
                  <a:txBody>
                    <a:bodyPr/>
                    <a:lstStyle/>
                    <a:p>
                      <a:pPr algn="just">
                        <a:lnSpc>
                          <a:spcPct val="150000"/>
                        </a:lnSpc>
                        <a:spcAft>
                          <a:spcPts val="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3"/>
                    </a:solidFill>
                  </a:tcPr>
                </a:tc>
                <a:tc>
                  <a:txBody>
                    <a:bodyPr/>
                    <a:lstStyle/>
                    <a:p>
                      <a:pPr algn="just">
                        <a:lnSpc>
                          <a:spcPct val="150000"/>
                        </a:lnSpc>
                        <a:spcAft>
                          <a:spcPts val="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3"/>
                    </a:solidFill>
                  </a:tcPr>
                </a:tc>
                <a:extLst>
                  <a:ext uri="{0D108BD9-81ED-4DB2-BD59-A6C34878D82A}">
                    <a16:rowId xmlns:a16="http://schemas.microsoft.com/office/drawing/2014/main" val="10003"/>
                  </a:ext>
                </a:extLst>
              </a:tr>
              <a:tr h="0">
                <a:tc>
                  <a:txBody>
                    <a:bodyPr/>
                    <a:lstStyle/>
                    <a:p>
                      <a:pPr algn="just">
                        <a:lnSpc>
                          <a:spcPct val="150000"/>
                        </a:lnSpc>
                        <a:spcAft>
                          <a:spcPts val="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3"/>
                    </a:solidFill>
                  </a:tcPr>
                </a:tc>
                <a:tc>
                  <a:txBody>
                    <a:bodyPr/>
                    <a:lstStyle/>
                    <a:p>
                      <a:pPr algn="just">
                        <a:lnSpc>
                          <a:spcPct val="150000"/>
                        </a:lnSpc>
                        <a:spcAft>
                          <a:spcPts val="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3"/>
                    </a:solidFill>
                  </a:tcPr>
                </a:tc>
                <a:extLst>
                  <a:ext uri="{0D108BD9-81ED-4DB2-BD59-A6C34878D82A}">
                    <a16:rowId xmlns:a16="http://schemas.microsoft.com/office/drawing/2014/main" val="10004"/>
                  </a:ext>
                </a:extLst>
              </a:tr>
              <a:tr h="0">
                <a:tc gridSpan="2">
                  <a:txBody>
                    <a:bodyPr/>
                    <a:lstStyle/>
                    <a:p>
                      <a:pPr algn="just">
                        <a:lnSpc>
                          <a:spcPct val="150000"/>
                        </a:lnSpc>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Nhận</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xét</a:t>
                      </a:r>
                      <a:endParaRPr lang="en-US" sz="2000" dirty="0">
                        <a:effectLst/>
                        <a:latin typeface="Times New Roman" panose="02020603050405020304" pitchFamily="18" charset="0"/>
                        <a:ea typeface="Calibri"/>
                        <a:cs typeface="Times New Roman" panose="02020603050405020304" pitchFamily="18" charset="0"/>
                      </a:endParaRPr>
                    </a:p>
                  </a:txBody>
                  <a:tcPr marL="68580" marR="68580" marT="0" marB="0">
                    <a:solidFill>
                      <a:schemeClr val="accent3"/>
                    </a:solidFill>
                  </a:tcPr>
                </a:tc>
                <a:tc hMerge="1">
                  <a:txBody>
                    <a:bodyPr/>
                    <a:lstStyle/>
                    <a:p>
                      <a:endParaRPr lang="en-US"/>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67612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16632"/>
            <a:ext cx="5904656" cy="523220"/>
          </a:xfrm>
          <a:prstGeom prst="rect">
            <a:avLst/>
          </a:prstGeom>
          <a:noFill/>
        </p:spPr>
        <p:txBody>
          <a:bodyPr wrap="square" rtlCol="0">
            <a:spAutoFit/>
          </a:bodyPr>
          <a:lstStyle/>
          <a:p>
            <a:r>
              <a:rPr lang="vi-VN" sz="2800" b="1" dirty="0">
                <a:solidFill>
                  <a:prstClr val="black"/>
                </a:solidFill>
                <a:latin typeface="Times New Roman" panose="02020603050405020304" pitchFamily="18" charset="0"/>
                <a:cs typeface="Times New Roman" panose="02020603050405020304" pitchFamily="18" charset="0"/>
              </a:rPr>
              <a:t>II. ĐỌC &amp; TÌM HIỂU CHI TIẾT VB </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539553" y="617605"/>
            <a:ext cx="5544616" cy="954107"/>
          </a:xfrm>
          <a:prstGeom prst="rect">
            <a:avLst/>
          </a:prstGeom>
          <a:noFill/>
        </p:spPr>
        <p:txBody>
          <a:bodyPr wrap="square" rtlCol="0">
            <a:spAutoFit/>
          </a:bodyPr>
          <a:lstStyle/>
          <a:p>
            <a:r>
              <a:rPr lang="en-US" sz="2800" b="1" dirty="0">
                <a:solidFill>
                  <a:prstClr val="black"/>
                </a:solidFill>
                <a:latin typeface="Times New Roman" panose="02020603050405020304" pitchFamily="18" charset="0"/>
                <a:ea typeface="Times New Roman"/>
                <a:cs typeface="Times New Roman" panose="02020603050405020304" pitchFamily="18" charset="0"/>
              </a:rPr>
              <a:t>2</a:t>
            </a:r>
            <a:r>
              <a:rPr lang="vi-VN" sz="2800" b="1" dirty="0">
                <a:solidFill>
                  <a:prstClr val="black"/>
                </a:solidFill>
                <a:latin typeface="Times New Roman" panose="02020603050405020304" pitchFamily="18" charset="0"/>
                <a:ea typeface="Times New Roman"/>
                <a:cs typeface="Times New Roman" panose="02020603050405020304" pitchFamily="18" charset="0"/>
              </a:rPr>
              <a:t>. </a:t>
            </a:r>
            <a:r>
              <a:rPr lang="en-US" sz="2800" b="1" dirty="0" err="1">
                <a:solidFill>
                  <a:prstClr val="black"/>
                </a:solidFill>
                <a:latin typeface="Times New Roman" panose="02020603050405020304" pitchFamily="18" charset="0"/>
                <a:ea typeface="Times New Roman"/>
                <a:cs typeface="Times New Roman" panose="02020603050405020304" pitchFamily="18" charset="0"/>
              </a:rPr>
              <a:t>Nhân</a:t>
            </a:r>
            <a:r>
              <a:rPr lang="en-US" sz="2800" b="1" dirty="0">
                <a:solidFill>
                  <a:prstClr val="black"/>
                </a:solidFill>
                <a:latin typeface="Times New Roman" panose="02020603050405020304" pitchFamily="18" charset="0"/>
                <a:ea typeface="Times New Roman"/>
                <a:cs typeface="Times New Roman" panose="02020603050405020304" pitchFamily="18" charset="0"/>
              </a:rPr>
              <a:t> </a:t>
            </a:r>
            <a:r>
              <a:rPr lang="en-US" sz="2800" b="1" dirty="0" err="1">
                <a:solidFill>
                  <a:prstClr val="black"/>
                </a:solidFill>
                <a:latin typeface="Times New Roman" panose="02020603050405020304" pitchFamily="18" charset="0"/>
                <a:ea typeface="Times New Roman"/>
                <a:cs typeface="Times New Roman" panose="02020603050405020304" pitchFamily="18" charset="0"/>
              </a:rPr>
              <a:t>vật</a:t>
            </a:r>
            <a:r>
              <a:rPr lang="en-US" sz="2800" b="1" dirty="0">
                <a:solidFill>
                  <a:prstClr val="black"/>
                </a:solidFill>
                <a:latin typeface="Times New Roman" panose="02020603050405020304" pitchFamily="18" charset="0"/>
                <a:ea typeface="Times New Roman"/>
                <a:cs typeface="Times New Roman" panose="02020603050405020304" pitchFamily="18" charset="0"/>
              </a:rPr>
              <a:t> “</a:t>
            </a:r>
            <a:r>
              <a:rPr lang="en-US" sz="2800" b="1" dirty="0" err="1">
                <a:solidFill>
                  <a:prstClr val="black"/>
                </a:solidFill>
                <a:latin typeface="Times New Roman" panose="02020603050405020304" pitchFamily="18" charset="0"/>
                <a:ea typeface="Times New Roman"/>
                <a:cs typeface="Times New Roman" panose="02020603050405020304" pitchFamily="18" charset="0"/>
              </a:rPr>
              <a:t>bố</a:t>
            </a:r>
            <a:r>
              <a:rPr lang="en-US" sz="2800" b="1" dirty="0">
                <a:solidFill>
                  <a:prstClr val="black"/>
                </a:solidFill>
                <a:latin typeface="Times New Roman" panose="02020603050405020304" pitchFamily="18" charset="0"/>
                <a:ea typeface="Times New Roman"/>
                <a:cs typeface="Times New Roman" panose="02020603050405020304" pitchFamily="18" charset="0"/>
              </a:rPr>
              <a:t>”</a:t>
            </a:r>
          </a:p>
          <a:p>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Tình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tôi</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512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809" y="2922245"/>
            <a:ext cx="8316416" cy="3935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55576" y="1700808"/>
            <a:ext cx="8208912" cy="1754326"/>
          </a:xfrm>
          <a:prstGeom prst="rect">
            <a:avLst/>
          </a:prstGeom>
          <a:solidFill>
            <a:schemeClr val="accent5">
              <a:lumMod val="20000"/>
              <a:lumOff val="80000"/>
            </a:schemeClr>
          </a:solidFill>
        </p:spPr>
        <p:txBody>
          <a:bodyPr wrap="square" rtlCol="0">
            <a:spAutoFit/>
          </a:bodyPr>
          <a:lstStyle/>
          <a:p>
            <a:pPr>
              <a:lnSpc>
                <a:spcPct val="150000"/>
              </a:lnSpc>
              <a:spcAft>
                <a:spcPts val="0"/>
              </a:spcAft>
            </a:pPr>
            <a:r>
              <a:rPr lang="en-US" b="1" dirty="0">
                <a:latin typeface="Times New Roman"/>
                <a:ea typeface="Times New Roman"/>
                <a:cs typeface="Times New Roman"/>
              </a:rPr>
              <a:t>- </a:t>
            </a:r>
            <a:r>
              <a:rPr lang="en-US" dirty="0" err="1">
                <a:latin typeface="Times New Roman"/>
                <a:ea typeface="Times New Roman"/>
                <a:cs typeface="Times New Roman"/>
              </a:rPr>
              <a:t>Bố</a:t>
            </a:r>
            <a:r>
              <a:rPr lang="en-US" dirty="0">
                <a:latin typeface="Times New Roman"/>
                <a:ea typeface="Times New Roman"/>
                <a:cs typeface="Times New Roman"/>
              </a:rPr>
              <a:t> </a:t>
            </a:r>
            <a:r>
              <a:rPr lang="en-US" dirty="0" err="1">
                <a:latin typeface="Times New Roman"/>
                <a:ea typeface="Times New Roman"/>
                <a:cs typeface="Times New Roman"/>
              </a:rPr>
              <a:t>trồng</a:t>
            </a:r>
            <a:r>
              <a:rPr lang="en-US" dirty="0">
                <a:latin typeface="Times New Roman"/>
                <a:ea typeface="Times New Roman"/>
                <a:cs typeface="Times New Roman"/>
              </a:rPr>
              <a:t> </a:t>
            </a:r>
            <a:r>
              <a:rPr lang="en-US" dirty="0" err="1">
                <a:latin typeface="Times New Roman"/>
                <a:ea typeface="Times New Roman"/>
                <a:cs typeface="Times New Roman"/>
              </a:rPr>
              <a:t>nhiều</a:t>
            </a:r>
            <a:r>
              <a:rPr lang="en-US" dirty="0">
                <a:latin typeface="Times New Roman"/>
                <a:ea typeface="Times New Roman"/>
                <a:cs typeface="Times New Roman"/>
              </a:rPr>
              <a:t> </a:t>
            </a:r>
            <a:r>
              <a:rPr lang="en-US" dirty="0" err="1">
                <a:latin typeface="Times New Roman"/>
                <a:ea typeface="Times New Roman"/>
                <a:cs typeface="Times New Roman"/>
              </a:rPr>
              <a:t>hoa</a:t>
            </a:r>
            <a:r>
              <a:rPr lang="en-US" dirty="0">
                <a:latin typeface="Times New Roman"/>
                <a:ea typeface="Times New Roman"/>
                <a:cs typeface="Times New Roman"/>
              </a:rPr>
              <a:t>. </a:t>
            </a:r>
            <a:r>
              <a:rPr lang="en-US" dirty="0" err="1">
                <a:latin typeface="Times New Roman"/>
                <a:ea typeface="Times New Roman"/>
                <a:cs typeface="Times New Roman"/>
              </a:rPr>
              <a:t>bố</a:t>
            </a:r>
            <a:r>
              <a:rPr lang="en-US" dirty="0">
                <a:latin typeface="Times New Roman"/>
                <a:ea typeface="Times New Roman"/>
                <a:cs typeface="Times New Roman"/>
              </a:rPr>
              <a:t> </a:t>
            </a:r>
            <a:r>
              <a:rPr lang="en-US" dirty="0" err="1">
                <a:latin typeface="Times New Roman"/>
                <a:ea typeface="Times New Roman"/>
                <a:cs typeface="Times New Roman"/>
              </a:rPr>
              <a:t>thường</a:t>
            </a:r>
            <a:r>
              <a:rPr lang="en-US" dirty="0">
                <a:latin typeface="Times New Roman"/>
                <a:ea typeface="Times New Roman"/>
                <a:cs typeface="Times New Roman"/>
              </a:rPr>
              <a:t> </a:t>
            </a:r>
            <a:r>
              <a:rPr lang="en-US" dirty="0" err="1">
                <a:latin typeface="Times New Roman"/>
                <a:ea typeface="Times New Roman"/>
                <a:cs typeface="Times New Roman"/>
              </a:rPr>
              <a:t>dẫn</a:t>
            </a:r>
            <a:r>
              <a:rPr lang="en-US" dirty="0">
                <a:latin typeface="Times New Roman"/>
                <a:ea typeface="Times New Roman"/>
                <a:cs typeface="Times New Roman"/>
              </a:rPr>
              <a:t> </a:t>
            </a:r>
            <a:r>
              <a:rPr lang="en-US" dirty="0" err="1">
                <a:latin typeface="Times New Roman"/>
                <a:ea typeface="Times New Roman"/>
                <a:cs typeface="Times New Roman"/>
              </a:rPr>
              <a:t>tôi</a:t>
            </a:r>
            <a:r>
              <a:rPr lang="en-US" dirty="0">
                <a:latin typeface="Times New Roman"/>
                <a:ea typeface="Times New Roman"/>
                <a:cs typeface="Times New Roman"/>
              </a:rPr>
              <a:t> </a:t>
            </a:r>
            <a:r>
              <a:rPr lang="en-US" dirty="0" err="1">
                <a:latin typeface="Times New Roman"/>
                <a:ea typeface="Times New Roman"/>
                <a:cs typeface="Times New Roman"/>
              </a:rPr>
              <a:t>ra</a:t>
            </a:r>
            <a:r>
              <a:rPr lang="en-US" dirty="0">
                <a:latin typeface="Times New Roman"/>
                <a:ea typeface="Times New Roman"/>
                <a:cs typeface="Times New Roman"/>
              </a:rPr>
              <a:t> </a:t>
            </a:r>
            <a:r>
              <a:rPr lang="en-US" dirty="0" err="1">
                <a:latin typeface="Times New Roman"/>
                <a:ea typeface="Times New Roman"/>
                <a:cs typeface="Times New Roman"/>
              </a:rPr>
              <a:t>vườn</a:t>
            </a:r>
            <a:r>
              <a:rPr lang="en-US" dirty="0">
                <a:latin typeface="Times New Roman"/>
                <a:ea typeface="Times New Roman"/>
                <a:cs typeface="Times New Roman"/>
              </a:rPr>
              <a:t>, </a:t>
            </a:r>
            <a:r>
              <a:rPr lang="en-US" dirty="0" err="1">
                <a:latin typeface="Times New Roman"/>
                <a:ea typeface="Times New Roman"/>
                <a:cs typeface="Times New Roman"/>
              </a:rPr>
              <a:t>hai</a:t>
            </a:r>
            <a:r>
              <a:rPr lang="en-US" dirty="0">
                <a:latin typeface="Times New Roman"/>
                <a:ea typeface="Times New Roman"/>
                <a:cs typeface="Times New Roman"/>
              </a:rPr>
              <a:t> </a:t>
            </a:r>
            <a:r>
              <a:rPr lang="en-US" dirty="0" err="1">
                <a:latin typeface="Times New Roman"/>
                <a:ea typeface="Times New Roman"/>
                <a:cs typeface="Times New Roman"/>
              </a:rPr>
              <a:t>bố</a:t>
            </a:r>
            <a:r>
              <a:rPr lang="en-US" dirty="0">
                <a:latin typeface="Times New Roman"/>
                <a:ea typeface="Times New Roman"/>
                <a:cs typeface="Times New Roman"/>
              </a:rPr>
              <a:t> con </a:t>
            </a:r>
            <a:r>
              <a:rPr lang="en-US" dirty="0" err="1">
                <a:latin typeface="Times New Roman"/>
                <a:ea typeface="Times New Roman"/>
                <a:cs typeface="Times New Roman"/>
              </a:rPr>
              <a:t>thi</a:t>
            </a:r>
            <a:r>
              <a:rPr lang="en-US" dirty="0">
                <a:latin typeface="Times New Roman"/>
                <a:ea typeface="Times New Roman"/>
                <a:cs typeface="Times New Roman"/>
              </a:rPr>
              <a:t> </a:t>
            </a:r>
            <a:r>
              <a:rPr lang="en-US" dirty="0" err="1">
                <a:latin typeface="Times New Roman"/>
                <a:ea typeface="Times New Roman"/>
                <a:cs typeface="Times New Roman"/>
              </a:rPr>
              <a:t>nhau</a:t>
            </a:r>
            <a:r>
              <a:rPr lang="en-US" dirty="0">
                <a:latin typeface="Times New Roman"/>
                <a:ea typeface="Times New Roman"/>
                <a:cs typeface="Times New Roman"/>
              </a:rPr>
              <a:t> </a:t>
            </a:r>
            <a:r>
              <a:rPr lang="en-US" dirty="0" err="1">
                <a:latin typeface="Times New Roman"/>
                <a:ea typeface="Times New Roman"/>
                <a:cs typeface="Times New Roman"/>
              </a:rPr>
              <a:t>tưới</a:t>
            </a:r>
            <a:r>
              <a:rPr lang="en-US" dirty="0">
                <a:latin typeface="Times New Roman"/>
                <a:ea typeface="Times New Roman"/>
                <a:cs typeface="Times New Roman"/>
              </a:rPr>
              <a:t>. </a:t>
            </a:r>
            <a:r>
              <a:rPr lang="en-US" dirty="0" err="1">
                <a:latin typeface="Times New Roman"/>
                <a:ea typeface="Times New Roman"/>
                <a:cs typeface="Times New Roman"/>
              </a:rPr>
              <a:t>Bố</a:t>
            </a:r>
            <a:r>
              <a:rPr lang="en-US" dirty="0">
                <a:latin typeface="Times New Roman"/>
                <a:ea typeface="Times New Roman"/>
                <a:cs typeface="Times New Roman"/>
              </a:rPr>
              <a:t> </a:t>
            </a:r>
            <a:r>
              <a:rPr lang="en-US" dirty="0" err="1">
                <a:latin typeface="Times New Roman"/>
                <a:ea typeface="Times New Roman"/>
                <a:cs typeface="Times New Roman"/>
              </a:rPr>
              <a:t>làm</a:t>
            </a:r>
            <a:r>
              <a:rPr lang="en-US" dirty="0">
                <a:latin typeface="Times New Roman"/>
                <a:ea typeface="Times New Roman"/>
                <a:cs typeface="Times New Roman"/>
              </a:rPr>
              <a:t> </a:t>
            </a:r>
            <a:r>
              <a:rPr lang="en-US" dirty="0" err="1">
                <a:latin typeface="Times New Roman"/>
                <a:ea typeface="Times New Roman"/>
                <a:cs typeface="Times New Roman"/>
              </a:rPr>
              <a:t>cho</a:t>
            </a:r>
            <a:r>
              <a:rPr lang="en-US" dirty="0">
                <a:latin typeface="Times New Roman"/>
                <a:ea typeface="Times New Roman"/>
                <a:cs typeface="Times New Roman"/>
              </a:rPr>
              <a:t> </a:t>
            </a:r>
            <a:r>
              <a:rPr lang="en-US" dirty="0" err="1">
                <a:latin typeface="Times New Roman"/>
                <a:ea typeface="Times New Roman"/>
                <a:cs typeface="Times New Roman"/>
              </a:rPr>
              <a:t>tôi</a:t>
            </a:r>
            <a:r>
              <a:rPr lang="en-US" dirty="0">
                <a:latin typeface="Times New Roman"/>
                <a:ea typeface="Times New Roman"/>
                <a:cs typeface="Times New Roman"/>
              </a:rPr>
              <a:t> </a:t>
            </a:r>
            <a:r>
              <a:rPr lang="en-US" dirty="0" err="1">
                <a:latin typeface="Times New Roman"/>
                <a:ea typeface="Times New Roman"/>
                <a:cs typeface="Times New Roman"/>
              </a:rPr>
              <a:t>một</a:t>
            </a:r>
            <a:r>
              <a:rPr lang="en-US" dirty="0">
                <a:latin typeface="Times New Roman"/>
                <a:ea typeface="Times New Roman"/>
                <a:cs typeface="Times New Roman"/>
              </a:rPr>
              <a:t> </a:t>
            </a:r>
            <a:r>
              <a:rPr lang="en-US" dirty="0" err="1">
                <a:latin typeface="Times New Roman"/>
                <a:ea typeface="Times New Roman"/>
                <a:cs typeface="Times New Roman"/>
              </a:rPr>
              <a:t>bình</a:t>
            </a:r>
            <a:r>
              <a:rPr lang="en-US" dirty="0">
                <a:latin typeface="Times New Roman"/>
                <a:ea typeface="Times New Roman"/>
                <a:cs typeface="Times New Roman"/>
              </a:rPr>
              <a:t> </a:t>
            </a:r>
            <a:r>
              <a:rPr lang="en-US" dirty="0" err="1">
                <a:latin typeface="Times New Roman"/>
                <a:ea typeface="Times New Roman"/>
                <a:cs typeface="Times New Roman"/>
              </a:rPr>
              <a:t>tưới</a:t>
            </a:r>
            <a:r>
              <a:rPr lang="en-US" dirty="0">
                <a:latin typeface="Times New Roman"/>
                <a:ea typeface="Times New Roman"/>
                <a:cs typeface="Times New Roman"/>
              </a:rPr>
              <a:t> </a:t>
            </a:r>
            <a:r>
              <a:rPr lang="en-US" dirty="0" err="1">
                <a:latin typeface="Times New Roman"/>
                <a:ea typeface="Times New Roman"/>
                <a:cs typeface="Times New Roman"/>
              </a:rPr>
              <a:t>nhỏ</a:t>
            </a:r>
            <a:r>
              <a:rPr lang="en-US" dirty="0">
                <a:latin typeface="Times New Roman"/>
                <a:ea typeface="Times New Roman"/>
                <a:cs typeface="Times New Roman"/>
              </a:rPr>
              <a:t> </a:t>
            </a:r>
            <a:r>
              <a:rPr lang="en-US" dirty="0" err="1">
                <a:latin typeface="Times New Roman"/>
                <a:ea typeface="Times New Roman"/>
                <a:cs typeface="Times New Roman"/>
              </a:rPr>
              <a:t>bằng</a:t>
            </a:r>
            <a:r>
              <a:rPr lang="en-US" dirty="0">
                <a:latin typeface="Times New Roman"/>
                <a:ea typeface="Times New Roman"/>
                <a:cs typeface="Times New Roman"/>
              </a:rPr>
              <a:t> </a:t>
            </a:r>
            <a:r>
              <a:rPr lang="en-US" dirty="0" err="1">
                <a:latin typeface="Times New Roman"/>
                <a:ea typeface="Times New Roman"/>
                <a:cs typeface="Times New Roman"/>
              </a:rPr>
              <a:t>cái</a:t>
            </a:r>
            <a:r>
              <a:rPr lang="en-US" dirty="0">
                <a:latin typeface="Times New Roman"/>
                <a:ea typeface="Times New Roman"/>
                <a:cs typeface="Times New Roman"/>
              </a:rPr>
              <a:t> </a:t>
            </a:r>
            <a:r>
              <a:rPr lang="en-US" dirty="0" err="1">
                <a:latin typeface="Times New Roman"/>
                <a:ea typeface="Times New Roman"/>
                <a:cs typeface="Times New Roman"/>
              </a:rPr>
              <a:t>thùng</a:t>
            </a:r>
            <a:r>
              <a:rPr lang="en-US" dirty="0">
                <a:latin typeface="Times New Roman"/>
                <a:ea typeface="Times New Roman"/>
                <a:cs typeface="Times New Roman"/>
              </a:rPr>
              <a:t> </a:t>
            </a:r>
            <a:r>
              <a:rPr lang="en-US" dirty="0" err="1">
                <a:latin typeface="Times New Roman"/>
                <a:ea typeface="Times New Roman"/>
                <a:cs typeface="Times New Roman"/>
              </a:rPr>
              <a:t>đựng</a:t>
            </a:r>
            <a:r>
              <a:rPr lang="en-US" dirty="0">
                <a:latin typeface="Times New Roman"/>
                <a:ea typeface="Times New Roman"/>
                <a:cs typeface="Times New Roman"/>
              </a:rPr>
              <a:t> </a:t>
            </a:r>
            <a:r>
              <a:rPr lang="en-US" dirty="0" err="1">
                <a:latin typeface="Times New Roman"/>
                <a:ea typeface="Times New Roman"/>
                <a:cs typeface="Times New Roman"/>
              </a:rPr>
              <a:t>sơn</a:t>
            </a:r>
            <a:r>
              <a:rPr lang="en-US" dirty="0">
                <a:latin typeface="Times New Roman"/>
                <a:ea typeface="Times New Roman"/>
                <a:cs typeface="Times New Roman"/>
              </a:rPr>
              <a:t> </a:t>
            </a:r>
            <a:r>
              <a:rPr lang="en-US" dirty="0" err="1">
                <a:latin typeface="Times New Roman"/>
                <a:ea typeface="Times New Roman"/>
                <a:cs typeface="Times New Roman"/>
              </a:rPr>
              <a:t>rất</a:t>
            </a:r>
            <a:r>
              <a:rPr lang="en-US" dirty="0">
                <a:latin typeface="Times New Roman"/>
                <a:ea typeface="Times New Roman"/>
                <a:cs typeface="Times New Roman"/>
              </a:rPr>
              <a:t> </a:t>
            </a:r>
            <a:r>
              <a:rPr lang="en-US" dirty="0" err="1">
                <a:latin typeface="Times New Roman"/>
                <a:ea typeface="Times New Roman"/>
                <a:cs typeface="Times New Roman"/>
              </a:rPr>
              <a:t>vừa</a:t>
            </a:r>
            <a:r>
              <a:rPr lang="en-US" dirty="0">
                <a:latin typeface="Times New Roman"/>
                <a:ea typeface="Times New Roman"/>
                <a:cs typeface="Times New Roman"/>
              </a:rPr>
              <a:t> </a:t>
            </a:r>
            <a:r>
              <a:rPr lang="en-US" dirty="0" err="1">
                <a:latin typeface="Times New Roman"/>
                <a:ea typeface="Times New Roman"/>
                <a:cs typeface="Times New Roman"/>
              </a:rPr>
              <a:t>tay</a:t>
            </a:r>
            <a:r>
              <a:rPr lang="en-US" dirty="0">
                <a:latin typeface="Times New Roman"/>
                <a:ea typeface="Times New Roman"/>
                <a:cs typeface="Times New Roman"/>
              </a:rPr>
              <a:t>. </a:t>
            </a:r>
            <a:r>
              <a:rPr lang="en-US" dirty="0" err="1">
                <a:latin typeface="Times New Roman"/>
                <a:ea typeface="Times New Roman"/>
                <a:cs typeface="Times New Roman"/>
              </a:rPr>
              <a:t>Bố</a:t>
            </a:r>
            <a:r>
              <a:rPr lang="en-US" dirty="0">
                <a:latin typeface="Times New Roman"/>
                <a:ea typeface="Times New Roman"/>
                <a:cs typeface="Times New Roman"/>
              </a:rPr>
              <a:t> </a:t>
            </a:r>
            <a:r>
              <a:rPr lang="en-US" dirty="0" err="1">
                <a:latin typeface="Times New Roman"/>
                <a:ea typeface="Times New Roman"/>
                <a:cs typeface="Times New Roman"/>
              </a:rPr>
              <a:t>lại</a:t>
            </a:r>
            <a:r>
              <a:rPr lang="en-US" dirty="0">
                <a:latin typeface="Times New Roman"/>
                <a:ea typeface="Times New Roman"/>
                <a:cs typeface="Times New Roman"/>
              </a:rPr>
              <a:t> </a:t>
            </a:r>
            <a:r>
              <a:rPr lang="en-US" dirty="0" err="1">
                <a:latin typeface="Times New Roman"/>
                <a:ea typeface="Times New Roman"/>
                <a:cs typeface="Times New Roman"/>
              </a:rPr>
              <a:t>lấy</a:t>
            </a:r>
            <a:r>
              <a:rPr lang="en-US" dirty="0">
                <a:latin typeface="Times New Roman"/>
                <a:ea typeface="Times New Roman"/>
                <a:cs typeface="Times New Roman"/>
              </a:rPr>
              <a:t> </a:t>
            </a:r>
            <a:r>
              <a:rPr lang="en-US" dirty="0" err="1">
                <a:latin typeface="Times New Roman"/>
                <a:ea typeface="Times New Roman"/>
                <a:cs typeface="Times New Roman"/>
              </a:rPr>
              <a:t>hộp</a:t>
            </a:r>
            <a:r>
              <a:rPr lang="en-US" dirty="0">
                <a:latin typeface="Times New Roman"/>
                <a:ea typeface="Times New Roman"/>
                <a:cs typeface="Times New Roman"/>
              </a:rPr>
              <a:t> </a:t>
            </a:r>
            <a:r>
              <a:rPr lang="en-US" dirty="0" err="1">
                <a:latin typeface="Times New Roman"/>
                <a:ea typeface="Times New Roman"/>
                <a:cs typeface="Times New Roman"/>
              </a:rPr>
              <a:t>lon</a:t>
            </a:r>
            <a:r>
              <a:rPr lang="en-US" dirty="0">
                <a:latin typeface="Times New Roman"/>
                <a:ea typeface="Times New Roman"/>
                <a:cs typeface="Times New Roman"/>
              </a:rPr>
              <a:t> </a:t>
            </a:r>
            <a:r>
              <a:rPr lang="en-US" dirty="0" err="1">
                <a:latin typeface="Times New Roman"/>
                <a:ea typeface="Times New Roman"/>
                <a:cs typeface="Times New Roman"/>
              </a:rPr>
              <a:t>gò</a:t>
            </a:r>
            <a:r>
              <a:rPr lang="en-US" dirty="0">
                <a:latin typeface="Times New Roman"/>
                <a:ea typeface="Times New Roman"/>
                <a:cs typeface="Times New Roman"/>
              </a:rPr>
              <a:t> </a:t>
            </a:r>
            <a:r>
              <a:rPr lang="en-US" dirty="0" err="1">
                <a:latin typeface="Times New Roman"/>
                <a:ea typeface="Times New Roman"/>
                <a:cs typeface="Times New Roman"/>
              </a:rPr>
              <a:t>thành</a:t>
            </a:r>
            <a:r>
              <a:rPr lang="en-US" dirty="0">
                <a:latin typeface="Times New Roman"/>
                <a:ea typeface="Times New Roman"/>
                <a:cs typeface="Times New Roman"/>
              </a:rPr>
              <a:t> </a:t>
            </a:r>
            <a:r>
              <a:rPr lang="en-US" dirty="0" err="1">
                <a:latin typeface="Times New Roman"/>
                <a:ea typeface="Times New Roman"/>
                <a:cs typeface="Times New Roman"/>
              </a:rPr>
              <a:t>cái</a:t>
            </a:r>
            <a:r>
              <a:rPr lang="en-US" dirty="0">
                <a:latin typeface="Times New Roman"/>
                <a:ea typeface="Times New Roman"/>
                <a:cs typeface="Times New Roman"/>
              </a:rPr>
              <a:t> </a:t>
            </a:r>
            <a:r>
              <a:rPr lang="en-US" dirty="0" err="1">
                <a:latin typeface="Times New Roman"/>
                <a:ea typeface="Times New Roman"/>
                <a:cs typeface="Times New Roman"/>
              </a:rPr>
              <a:t>vòi</a:t>
            </a:r>
            <a:r>
              <a:rPr lang="en-US" dirty="0">
                <a:latin typeface="Times New Roman"/>
                <a:ea typeface="Times New Roman"/>
                <a:cs typeface="Times New Roman"/>
              </a:rPr>
              <a:t> </a:t>
            </a:r>
            <a:r>
              <a:rPr lang="en-US" dirty="0" err="1">
                <a:latin typeface="Times New Roman"/>
                <a:ea typeface="Times New Roman"/>
                <a:cs typeface="Times New Roman"/>
              </a:rPr>
              <a:t>sen</a:t>
            </a:r>
            <a:r>
              <a:rPr lang="en-US" dirty="0">
                <a:latin typeface="Times New Roman"/>
                <a:ea typeface="Times New Roman"/>
                <a:cs typeface="Times New Roman"/>
              </a:rPr>
              <a:t> </a:t>
            </a:r>
            <a:r>
              <a:rPr lang="en-US" dirty="0" err="1">
                <a:latin typeface="Times New Roman"/>
                <a:ea typeface="Times New Roman"/>
                <a:cs typeface="Times New Roman"/>
              </a:rPr>
              <a:t>nữa</a:t>
            </a:r>
            <a:r>
              <a:rPr lang="en-US" dirty="0">
                <a:latin typeface="Times New Roman"/>
                <a:ea typeface="Times New Roman"/>
                <a:cs typeface="Times New Roman"/>
              </a:rPr>
              <a:t>.</a:t>
            </a:r>
            <a:endParaRPr lang="en-US" sz="1400" dirty="0">
              <a:latin typeface="Calibri"/>
              <a:ea typeface="Calibri"/>
              <a:cs typeface="Times New Roman"/>
            </a:endParaRPr>
          </a:p>
          <a:p>
            <a:pPr>
              <a:lnSpc>
                <a:spcPct val="150000"/>
              </a:lnSpc>
              <a:spcAft>
                <a:spcPts val="0"/>
              </a:spcAft>
            </a:pPr>
            <a:r>
              <a:rPr lang="en-US" dirty="0">
                <a:latin typeface="Times New Roman"/>
                <a:ea typeface="Times New Roman"/>
                <a:cs typeface="Times New Roman"/>
              </a:rPr>
              <a:t>- </a:t>
            </a:r>
            <a:r>
              <a:rPr lang="en-US" dirty="0" err="1">
                <a:latin typeface="Times New Roman"/>
                <a:ea typeface="Times New Roman"/>
                <a:cs typeface="Times New Roman"/>
              </a:rPr>
              <a:t>Bố</a:t>
            </a:r>
            <a:r>
              <a:rPr lang="en-US" dirty="0">
                <a:latin typeface="Times New Roman"/>
                <a:ea typeface="Times New Roman"/>
                <a:cs typeface="Times New Roman"/>
              </a:rPr>
              <a:t> </a:t>
            </a:r>
            <a:r>
              <a:rPr lang="en-US" dirty="0" err="1">
                <a:latin typeface="Times New Roman"/>
                <a:ea typeface="Times New Roman"/>
                <a:cs typeface="Times New Roman"/>
              </a:rPr>
              <a:t>nghĩ</a:t>
            </a:r>
            <a:r>
              <a:rPr lang="en-US" dirty="0">
                <a:latin typeface="Times New Roman"/>
                <a:ea typeface="Times New Roman"/>
                <a:cs typeface="Times New Roman"/>
              </a:rPr>
              <a:t> </a:t>
            </a:r>
            <a:r>
              <a:rPr lang="en-US" dirty="0" err="1">
                <a:latin typeface="Times New Roman"/>
                <a:ea typeface="Times New Roman"/>
                <a:cs typeface="Times New Roman"/>
              </a:rPr>
              <a:t>ra</a:t>
            </a:r>
            <a:r>
              <a:rPr lang="en-US" dirty="0">
                <a:latin typeface="Times New Roman"/>
                <a:ea typeface="Times New Roman"/>
                <a:cs typeface="Times New Roman"/>
              </a:rPr>
              <a:t> </a:t>
            </a:r>
            <a:r>
              <a:rPr lang="en-US" dirty="0" err="1">
                <a:latin typeface="Times New Roman"/>
                <a:ea typeface="Times New Roman"/>
                <a:cs typeface="Times New Roman"/>
              </a:rPr>
              <a:t>những</a:t>
            </a:r>
            <a:r>
              <a:rPr lang="en-US" dirty="0">
                <a:latin typeface="Times New Roman"/>
                <a:ea typeface="Times New Roman"/>
                <a:cs typeface="Times New Roman"/>
              </a:rPr>
              <a:t> </a:t>
            </a:r>
            <a:r>
              <a:rPr lang="en-US" dirty="0" err="1">
                <a:latin typeface="Times New Roman"/>
                <a:ea typeface="Times New Roman"/>
                <a:cs typeface="Times New Roman"/>
              </a:rPr>
              <a:t>trò</a:t>
            </a:r>
            <a:r>
              <a:rPr lang="en-US" dirty="0">
                <a:latin typeface="Times New Roman"/>
                <a:ea typeface="Times New Roman"/>
                <a:cs typeface="Times New Roman"/>
              </a:rPr>
              <a:t> </a:t>
            </a:r>
            <a:r>
              <a:rPr lang="en-US" dirty="0" err="1">
                <a:latin typeface="Times New Roman"/>
                <a:ea typeface="Times New Roman"/>
                <a:cs typeface="Times New Roman"/>
              </a:rPr>
              <a:t>chơi</a:t>
            </a:r>
            <a:r>
              <a:rPr lang="en-US" dirty="0">
                <a:latin typeface="Times New Roman"/>
                <a:ea typeface="Times New Roman"/>
                <a:cs typeface="Times New Roman"/>
              </a:rPr>
              <a:t> </a:t>
            </a:r>
            <a:r>
              <a:rPr lang="en-US" dirty="0" err="1">
                <a:latin typeface="Times New Roman"/>
                <a:ea typeface="Times New Roman"/>
                <a:cs typeface="Times New Roman"/>
              </a:rPr>
              <a:t>thú</a:t>
            </a:r>
            <a:r>
              <a:rPr lang="en-US" dirty="0">
                <a:latin typeface="Times New Roman"/>
                <a:ea typeface="Times New Roman"/>
                <a:cs typeface="Times New Roman"/>
              </a:rPr>
              <a:t> </a:t>
            </a:r>
            <a:r>
              <a:rPr lang="en-US" dirty="0" err="1">
                <a:latin typeface="Times New Roman"/>
                <a:ea typeface="Times New Roman"/>
                <a:cs typeface="Times New Roman"/>
              </a:rPr>
              <a:t>vị</a:t>
            </a:r>
            <a:endParaRPr lang="en-US" sz="1400" dirty="0">
              <a:effectLst/>
              <a:latin typeface="Calibri"/>
              <a:ea typeface="Calibri"/>
              <a:cs typeface="Times New Roman"/>
            </a:endParaRPr>
          </a:p>
        </p:txBody>
      </p:sp>
    </p:spTree>
    <p:extLst>
      <p:ext uri="{BB962C8B-B14F-4D97-AF65-F5344CB8AC3E}">
        <p14:creationId xmlns:p14="http://schemas.microsoft.com/office/powerpoint/2010/main" val="163187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1"/>
                                        </p:tgtEl>
                                        <p:attrNameLst>
                                          <p:attrName>style.visibility</p:attrName>
                                        </p:attrNameLst>
                                      </p:cBhvr>
                                      <p:to>
                                        <p:strVal val="visible"/>
                                      </p:to>
                                    </p:set>
                                    <p:anim calcmode="lin" valueType="num">
                                      <p:cBhvr additive="base">
                                        <p:cTn id="13" dur="500" fill="hold"/>
                                        <p:tgtEl>
                                          <p:spTgt spid="5121"/>
                                        </p:tgtEl>
                                        <p:attrNameLst>
                                          <p:attrName>ppt_x</p:attrName>
                                        </p:attrNameLst>
                                      </p:cBhvr>
                                      <p:tavLst>
                                        <p:tav tm="0">
                                          <p:val>
                                            <p:strVal val="#ppt_x"/>
                                          </p:val>
                                        </p:tav>
                                        <p:tav tm="100000">
                                          <p:val>
                                            <p:strVal val="#ppt_x"/>
                                          </p:val>
                                        </p:tav>
                                      </p:tavLst>
                                    </p:anim>
                                    <p:anim calcmode="lin" valueType="num">
                                      <p:cBhvr additive="base">
                                        <p:cTn id="14" dur="500" fill="hold"/>
                                        <p:tgtEl>
                                          <p:spTgt spid="51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28741" y="3618206"/>
            <a:ext cx="5467371" cy="5134734"/>
            <a:chOff x="0" y="0"/>
            <a:chExt cx="14579656" cy="13692624"/>
          </a:xfrm>
        </p:grpSpPr>
        <p:pic>
          <p:nvPicPr>
            <p:cNvPr id="3" name="Picture 3"/>
            <p:cNvPicPr>
              <a:picLocks noChangeAspect="1"/>
            </p:cNvPicPr>
            <p:nvPr/>
          </p:nvPicPr>
          <p:blipFill>
            <a:blip r:embed="rId2"/>
            <a:srcRect/>
            <a:stretch>
              <a:fillRect/>
            </a:stretch>
          </p:blipFill>
          <p:spPr>
            <a:xfrm rot="-1800481">
              <a:off x="935783" y="3845626"/>
              <a:ext cx="12708090" cy="7148300"/>
            </a:xfrm>
            <a:prstGeom prst="rect">
              <a:avLst/>
            </a:prstGeom>
          </p:spPr>
        </p:pic>
        <p:pic>
          <p:nvPicPr>
            <p:cNvPr id="4" name="Picture 4"/>
            <p:cNvPicPr>
              <a:picLocks noChangeAspect="1"/>
            </p:cNvPicPr>
            <p:nvPr/>
          </p:nvPicPr>
          <p:blipFill>
            <a:blip r:embed="rId3"/>
            <a:srcRect/>
            <a:stretch>
              <a:fillRect/>
            </a:stretch>
          </p:blipFill>
          <p:spPr>
            <a:xfrm rot="8575898">
              <a:off x="1012824" y="3021535"/>
              <a:ext cx="10718571" cy="2067153"/>
            </a:xfrm>
            <a:prstGeom prst="rect">
              <a:avLst/>
            </a:prstGeom>
          </p:spPr>
        </p:pic>
      </p:grpSp>
      <p:grpSp>
        <p:nvGrpSpPr>
          <p:cNvPr id="5" name="Group 5"/>
          <p:cNvGrpSpPr/>
          <p:nvPr/>
        </p:nvGrpSpPr>
        <p:grpSpPr>
          <a:xfrm>
            <a:off x="-2333636" y="-1656993"/>
            <a:ext cx="5467371" cy="4880586"/>
            <a:chOff x="0" y="0"/>
            <a:chExt cx="14579656" cy="13014894"/>
          </a:xfrm>
        </p:grpSpPr>
        <p:pic>
          <p:nvPicPr>
            <p:cNvPr id="6" name="Picture 6"/>
            <p:cNvPicPr>
              <a:picLocks noChangeAspect="1"/>
            </p:cNvPicPr>
            <p:nvPr/>
          </p:nvPicPr>
          <p:blipFill>
            <a:blip r:embed="rId2"/>
            <a:srcRect/>
            <a:stretch>
              <a:fillRect/>
            </a:stretch>
          </p:blipFill>
          <p:spPr>
            <a:xfrm rot="-1800481">
              <a:off x="935783" y="2698698"/>
              <a:ext cx="12708090" cy="7148300"/>
            </a:xfrm>
            <a:prstGeom prst="rect">
              <a:avLst/>
            </a:prstGeom>
          </p:spPr>
        </p:pic>
        <p:pic>
          <p:nvPicPr>
            <p:cNvPr id="7" name="Picture 7"/>
            <p:cNvPicPr>
              <a:picLocks noChangeAspect="1"/>
            </p:cNvPicPr>
            <p:nvPr/>
          </p:nvPicPr>
          <p:blipFill>
            <a:blip r:embed="rId4"/>
            <a:srcRect/>
            <a:stretch>
              <a:fillRect/>
            </a:stretch>
          </p:blipFill>
          <p:spPr>
            <a:xfrm rot="8778483">
              <a:off x="3806824" y="8148406"/>
              <a:ext cx="10718571" cy="2067153"/>
            </a:xfrm>
            <a:prstGeom prst="rect">
              <a:avLst/>
            </a:prstGeom>
          </p:spPr>
        </p:pic>
      </p:grpSp>
      <p:pic>
        <p:nvPicPr>
          <p:cNvPr id="8" name="Picture 8"/>
          <p:cNvPicPr>
            <a:picLocks noChangeAspect="1"/>
          </p:cNvPicPr>
          <p:nvPr/>
        </p:nvPicPr>
        <p:blipFill>
          <a:blip r:embed="rId5"/>
          <a:srcRect t="12939" b="17368"/>
          <a:stretch>
            <a:fillRect/>
          </a:stretch>
        </p:blipFill>
        <p:spPr>
          <a:xfrm rot="380373">
            <a:off x="5741830" y="3512537"/>
            <a:ext cx="3099057" cy="2738229"/>
          </a:xfrm>
          <a:prstGeom prst="rect">
            <a:avLst/>
          </a:prstGeom>
        </p:spPr>
      </p:pic>
      <p:pic>
        <p:nvPicPr>
          <p:cNvPr id="9" name="Picture 9"/>
          <p:cNvPicPr>
            <a:picLocks noChangeAspect="1"/>
          </p:cNvPicPr>
          <p:nvPr/>
        </p:nvPicPr>
        <p:blipFill>
          <a:blip r:embed="rId6"/>
          <a:srcRect l="19079" b="37712"/>
          <a:stretch>
            <a:fillRect/>
          </a:stretch>
        </p:blipFill>
        <p:spPr>
          <a:xfrm rot="594580">
            <a:off x="6684071" y="3105941"/>
            <a:ext cx="1903198" cy="615278"/>
          </a:xfrm>
          <a:prstGeom prst="rect">
            <a:avLst/>
          </a:prstGeom>
        </p:spPr>
      </p:pic>
      <p:sp>
        <p:nvSpPr>
          <p:cNvPr id="10" name="TextBox 10"/>
          <p:cNvSpPr txBox="1"/>
          <p:nvPr/>
        </p:nvSpPr>
        <p:spPr>
          <a:xfrm rot="626304">
            <a:off x="5805970" y="4063111"/>
            <a:ext cx="2979047" cy="1590179"/>
          </a:xfrm>
          <a:prstGeom prst="rect">
            <a:avLst/>
          </a:prstGeom>
        </p:spPr>
        <p:txBody>
          <a:bodyPr lIns="0" tIns="0" rIns="0" bIns="0" rtlCol="0" anchor="t">
            <a:spAutoFit/>
          </a:bodyPr>
          <a:lstStyle/>
          <a:p>
            <a:pPr algn="ctr">
              <a:lnSpc>
                <a:spcPts val="3058"/>
              </a:lnSpc>
              <a:spcBef>
                <a:spcPct val="0"/>
              </a:spcBef>
            </a:pPr>
            <a:r>
              <a:rPr lang="en-US" sz="2185">
                <a:solidFill>
                  <a:srgbClr val="000000"/>
                </a:solidFill>
                <a:latin typeface="Roboto Condensed Bold Italics"/>
              </a:rPr>
              <a:t>Theo em, tại sao người mẹ lại bật khóc khi nghe câu trả lời của cậu con trai?</a:t>
            </a:r>
          </a:p>
        </p:txBody>
      </p:sp>
      <p:pic>
        <p:nvPicPr>
          <p:cNvPr id="11" name="Picture 11"/>
          <p:cNvPicPr>
            <a:picLocks noChangeAspect="1"/>
          </p:cNvPicPr>
          <p:nvPr/>
        </p:nvPicPr>
        <p:blipFill>
          <a:blip r:embed="rId7"/>
          <a:srcRect t="13019"/>
          <a:stretch>
            <a:fillRect/>
          </a:stretch>
        </p:blipFill>
        <p:spPr>
          <a:xfrm>
            <a:off x="7819784" y="3162849"/>
            <a:ext cx="1324216" cy="1269211"/>
          </a:xfrm>
          <a:prstGeom prst="rect">
            <a:avLst/>
          </a:prstGeom>
        </p:spPr>
      </p:pic>
      <p:sp>
        <p:nvSpPr>
          <p:cNvPr id="12" name="TextBox 12"/>
          <p:cNvSpPr txBox="1"/>
          <p:nvPr/>
        </p:nvSpPr>
        <p:spPr>
          <a:xfrm>
            <a:off x="2133678" y="1104944"/>
            <a:ext cx="4694337" cy="1051570"/>
          </a:xfrm>
          <a:prstGeom prst="rect">
            <a:avLst/>
          </a:prstGeom>
        </p:spPr>
        <p:txBody>
          <a:bodyPr lIns="0" tIns="0" rIns="0" bIns="0" rtlCol="0" anchor="t">
            <a:spAutoFit/>
          </a:bodyPr>
          <a:lstStyle/>
          <a:p>
            <a:pPr algn="ctr">
              <a:lnSpc>
                <a:spcPts val="8185"/>
              </a:lnSpc>
              <a:spcBef>
                <a:spcPct val="0"/>
              </a:spcBef>
            </a:pPr>
            <a:r>
              <a:rPr lang="en-US" sz="5846">
                <a:solidFill>
                  <a:srgbClr val="446889"/>
                </a:solidFill>
                <a:latin typeface="Fraunces Bold"/>
              </a:rPr>
              <a:t>KHỞI ĐỘNG</a:t>
            </a:r>
          </a:p>
        </p:txBody>
      </p:sp>
      <p:sp>
        <p:nvSpPr>
          <p:cNvPr id="13" name="TextBox 13"/>
          <p:cNvSpPr txBox="1"/>
          <p:nvPr/>
        </p:nvSpPr>
        <p:spPr>
          <a:xfrm>
            <a:off x="514350" y="2491441"/>
            <a:ext cx="5085777" cy="4488408"/>
          </a:xfrm>
          <a:prstGeom prst="rect">
            <a:avLst/>
          </a:prstGeom>
        </p:spPr>
        <p:txBody>
          <a:bodyPr lIns="0" tIns="0" rIns="0" bIns="0" rtlCol="0" anchor="t">
            <a:spAutoFit/>
          </a:bodyPr>
          <a:lstStyle/>
          <a:p>
            <a:pPr algn="just">
              <a:lnSpc>
                <a:spcPts val="2520"/>
              </a:lnSpc>
              <a:spcBef>
                <a:spcPct val="0"/>
              </a:spcBef>
            </a:pPr>
            <a:r>
              <a:rPr lang="en-US">
                <a:solidFill>
                  <a:srgbClr val="000000"/>
                </a:solidFill>
                <a:latin typeface="Roboto Condensed"/>
              </a:rPr>
              <a:t>         Một người mẹ hỏi đứa con trai 5 tuổi của mình:      </a:t>
            </a:r>
          </a:p>
          <a:p>
            <a:pPr algn="just">
              <a:lnSpc>
                <a:spcPts val="2520"/>
              </a:lnSpc>
              <a:spcBef>
                <a:spcPct val="0"/>
              </a:spcBef>
            </a:pPr>
            <a:r>
              <a:rPr lang="en-US">
                <a:solidFill>
                  <a:srgbClr val="000000"/>
                </a:solidFill>
                <a:latin typeface="Roboto Condensed"/>
              </a:rPr>
              <a:t>        - Nếu hai mẹ con ta đang khát nước và chỉ có 2 quả táo này, con sẽ làm gì?</a:t>
            </a:r>
          </a:p>
          <a:p>
            <a:pPr algn="just">
              <a:lnSpc>
                <a:spcPts val="2520"/>
              </a:lnSpc>
              <a:spcBef>
                <a:spcPct val="0"/>
              </a:spcBef>
            </a:pPr>
            <a:r>
              <a:rPr lang="en-US">
                <a:solidFill>
                  <a:srgbClr val="000000"/>
                </a:solidFill>
                <a:latin typeface="Roboto Condensed"/>
              </a:rPr>
              <a:t>       Cậu bé con suy nghĩ một lát rồi ngây thơ trả lời:</a:t>
            </a:r>
          </a:p>
          <a:p>
            <a:pPr algn="just">
              <a:lnSpc>
                <a:spcPts val="2520"/>
              </a:lnSpc>
              <a:spcBef>
                <a:spcPct val="0"/>
              </a:spcBef>
            </a:pPr>
            <a:r>
              <a:rPr lang="en-US">
                <a:solidFill>
                  <a:srgbClr val="000000"/>
                </a:solidFill>
                <a:latin typeface="Roboto Condensed"/>
              </a:rPr>
              <a:t>       - Con sẽ cắn mỗi quả táo một miếng mẹ ạ!</a:t>
            </a:r>
          </a:p>
          <a:p>
            <a:pPr algn="just">
              <a:lnSpc>
                <a:spcPts val="2520"/>
              </a:lnSpc>
              <a:spcBef>
                <a:spcPct val="0"/>
              </a:spcBef>
            </a:pPr>
            <a:r>
              <a:rPr lang="en-US">
                <a:solidFill>
                  <a:srgbClr val="000000"/>
                </a:solidFill>
                <a:latin typeface="Roboto Condensed"/>
              </a:rPr>
              <a:t>     Bà mẹ không la mắng con nhưng thở dài một tiếng thất vọng. Cô nhẹ nhàng hỏi con:</a:t>
            </a:r>
          </a:p>
          <a:p>
            <a:pPr algn="just">
              <a:lnSpc>
                <a:spcPts val="2520"/>
              </a:lnSpc>
              <a:spcBef>
                <a:spcPct val="0"/>
              </a:spcBef>
            </a:pPr>
            <a:r>
              <a:rPr lang="en-US">
                <a:solidFill>
                  <a:srgbClr val="000000"/>
                </a:solidFill>
                <a:latin typeface="Roboto Condensed"/>
              </a:rPr>
              <a:t>      - Con có thể nói cho mẹ biết vì sao con làm điều đó?</a:t>
            </a:r>
          </a:p>
          <a:p>
            <a:pPr algn="just">
              <a:lnSpc>
                <a:spcPts val="2520"/>
              </a:lnSpc>
              <a:spcBef>
                <a:spcPct val="0"/>
              </a:spcBef>
            </a:pPr>
            <a:r>
              <a:rPr lang="en-US">
                <a:solidFill>
                  <a:srgbClr val="000000"/>
                </a:solidFill>
                <a:latin typeface="Roboto Condensed"/>
              </a:rPr>
              <a:t>       Và cô đã bật khóc khi cậu bé ngây ngô đáp: </a:t>
            </a:r>
          </a:p>
          <a:p>
            <a:pPr algn="just">
              <a:lnSpc>
                <a:spcPts val="2520"/>
              </a:lnSpc>
              <a:spcBef>
                <a:spcPct val="0"/>
              </a:spcBef>
            </a:pPr>
            <a:r>
              <a:rPr lang="en-US">
                <a:solidFill>
                  <a:srgbClr val="000000"/>
                </a:solidFill>
                <a:latin typeface="Roboto Condensed"/>
              </a:rPr>
              <a:t>      - Con muốn thử và dành quả ngọt nhất cho mẹ.</a:t>
            </a:r>
          </a:p>
        </p:txBody>
      </p:sp>
    </p:spTree>
    <p:extLst>
      <p:ext uri="{BB962C8B-B14F-4D97-AF65-F5344CB8AC3E}">
        <p14:creationId xmlns:p14="http://schemas.microsoft.com/office/powerpoint/2010/main" val="32728138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16632"/>
            <a:ext cx="5904656" cy="523220"/>
          </a:xfrm>
          <a:prstGeom prst="rect">
            <a:avLst/>
          </a:prstGeom>
          <a:noFill/>
        </p:spPr>
        <p:txBody>
          <a:bodyPr wrap="square" rtlCol="0">
            <a:spAutoFit/>
          </a:bodyPr>
          <a:lstStyle/>
          <a:p>
            <a:r>
              <a:rPr lang="vi-VN" sz="2800" b="1" dirty="0">
                <a:solidFill>
                  <a:prstClr val="black"/>
                </a:solidFill>
                <a:latin typeface="Times New Roman" panose="02020603050405020304" pitchFamily="18" charset="0"/>
                <a:cs typeface="Times New Roman" panose="02020603050405020304" pitchFamily="18" charset="0"/>
              </a:rPr>
              <a:t>II. ĐỌC &amp; TÌM HIỂU CHI TIẾT VB </a:t>
            </a:r>
            <a:endParaRPr lang="en-US" sz="2800" dirty="0">
              <a:solidFill>
                <a:prstClr val="black"/>
              </a:solidFill>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97141415"/>
              </p:ext>
            </p:extLst>
          </p:nvPr>
        </p:nvGraphicFramePr>
        <p:xfrm>
          <a:off x="467544" y="1508760"/>
          <a:ext cx="8676456" cy="4937760"/>
        </p:xfrm>
        <a:graphic>
          <a:graphicData uri="http://schemas.openxmlformats.org/drawingml/2006/table">
            <a:tbl>
              <a:tblPr firstRow="1" firstCol="1" bandRow="1"/>
              <a:tblGrid>
                <a:gridCol w="3330758">
                  <a:extLst>
                    <a:ext uri="{9D8B030D-6E8A-4147-A177-3AD203B41FA5}">
                      <a16:colId xmlns:a16="http://schemas.microsoft.com/office/drawing/2014/main" val="20000"/>
                    </a:ext>
                  </a:extLst>
                </a:gridCol>
                <a:gridCol w="5345698">
                  <a:extLst>
                    <a:ext uri="{9D8B030D-6E8A-4147-A177-3AD203B41FA5}">
                      <a16:colId xmlns:a16="http://schemas.microsoft.com/office/drawing/2014/main" val="20001"/>
                    </a:ext>
                  </a:extLst>
                </a:gridCol>
              </a:tblGrid>
              <a:tr h="132739">
                <a:tc>
                  <a:txBody>
                    <a:bodyPr/>
                    <a:lstStyle/>
                    <a:p>
                      <a:pPr algn="just">
                        <a:lnSpc>
                          <a:spcPct val="150000"/>
                        </a:lnSpc>
                        <a:spcAft>
                          <a:spcPts val="0"/>
                        </a:spcAft>
                      </a:pPr>
                      <a:r>
                        <a:rPr lang="en-US" sz="1800" dirty="0" err="1">
                          <a:effectLst/>
                          <a:latin typeface="Times New Roman"/>
                          <a:ea typeface="Times New Roman"/>
                          <a:cs typeface="Times New Roman"/>
                        </a:rPr>
                        <a:t>Trò</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chơi</a:t>
                      </a:r>
                      <a:endParaRPr lang="en-US" sz="1800" dirty="0">
                        <a:effectLst/>
                        <a:latin typeface="Calibri"/>
                        <a:ea typeface="Calibri"/>
                        <a:cs typeface="Times New Roman"/>
                      </a:endParaRPr>
                    </a:p>
                  </a:txBody>
                  <a:tcPr marL="28444" marR="28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800">
                          <a:effectLst/>
                          <a:latin typeface="Times New Roman"/>
                          <a:ea typeface="Times New Roman"/>
                          <a:cs typeface="Times New Roman"/>
                        </a:rPr>
                        <a:t>Cách chơi</a:t>
                      </a:r>
                      <a:endParaRPr lang="en-US" sz="1800">
                        <a:effectLst/>
                        <a:latin typeface="Calibri"/>
                        <a:ea typeface="Calibri"/>
                        <a:cs typeface="Times New Roman"/>
                      </a:endParaRPr>
                    </a:p>
                  </a:txBody>
                  <a:tcPr marL="28444" marR="28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98218">
                <a:tc>
                  <a:txBody>
                    <a:bodyPr/>
                    <a:lstStyle/>
                    <a:p>
                      <a:pPr algn="just">
                        <a:lnSpc>
                          <a:spcPct val="150000"/>
                        </a:lnSpc>
                        <a:spcAft>
                          <a:spcPts val="0"/>
                        </a:spcAft>
                      </a:pPr>
                      <a:r>
                        <a:rPr lang="en-US" sz="1800" b="1">
                          <a:effectLst/>
                          <a:latin typeface="Times New Roman"/>
                          <a:ea typeface="Times New Roman"/>
                          <a:cs typeface="Times New Roman"/>
                        </a:rPr>
                        <a:t>Trò chơi đoán tên các loài hoa</a:t>
                      </a:r>
                      <a:endParaRPr lang="en-US" sz="1800">
                        <a:effectLst/>
                        <a:latin typeface="Calibri"/>
                        <a:ea typeface="Calibri"/>
                        <a:cs typeface="Times New Roman"/>
                      </a:endParaRPr>
                    </a:p>
                  </a:txBody>
                  <a:tcPr marL="28444" marR="28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800">
                          <a:effectLst/>
                          <a:latin typeface="Times New Roman"/>
                          <a:ea typeface="Times New Roman"/>
                          <a:cs typeface="Times New Roman"/>
                        </a:rPr>
                        <a:t>con nhắm mắt lại và chạm từng bông hoa  </a:t>
                      </a:r>
                      <a:endParaRPr lang="en-US" sz="1800">
                        <a:effectLst/>
                        <a:latin typeface="Calibri"/>
                        <a:ea typeface="Calibri"/>
                        <a:cs typeface="Times New Roman"/>
                      </a:endParaRPr>
                    </a:p>
                  </a:txBody>
                  <a:tcPr marL="28444" marR="28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63697">
                <a:tc>
                  <a:txBody>
                    <a:bodyPr/>
                    <a:lstStyle/>
                    <a:p>
                      <a:pPr algn="just">
                        <a:lnSpc>
                          <a:spcPct val="150000"/>
                        </a:lnSpc>
                        <a:spcAft>
                          <a:spcPts val="0"/>
                        </a:spcAft>
                      </a:pPr>
                      <a:r>
                        <a:rPr lang="en-US" sz="1800" b="1">
                          <a:effectLst/>
                          <a:latin typeface="Times New Roman"/>
                          <a:ea typeface="Times New Roman"/>
                          <a:cs typeface="Times New Roman"/>
                        </a:rPr>
                        <a:t>Trò chơi nhắm mắt để tìm kiếm một vật</a:t>
                      </a:r>
                      <a:endParaRPr lang="en-US" sz="1800">
                        <a:effectLst/>
                        <a:latin typeface="Calibri"/>
                        <a:ea typeface="Calibri"/>
                        <a:cs typeface="Times New Roman"/>
                      </a:endParaRPr>
                    </a:p>
                  </a:txBody>
                  <a:tcPr marL="28444" marR="28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800" dirty="0" err="1">
                          <a:effectLst/>
                          <a:latin typeface="Times New Roman"/>
                          <a:ea typeface="Times New Roman"/>
                          <a:cs typeface="Times New Roman"/>
                        </a:rPr>
                        <a:t>Nhắm</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mắt</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vẫn</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có</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thể</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mà</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không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chạm</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vật</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gì</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vẫn</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biết</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được</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bố</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đứng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cách</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mình</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bao</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xa</a:t>
                      </a:r>
                      <a:r>
                        <a:rPr lang="en-US" sz="1800" dirty="0">
                          <a:effectLst/>
                          <a:latin typeface="Times New Roman"/>
                          <a:ea typeface="Times New Roman"/>
                          <a:cs typeface="Times New Roman"/>
                        </a:rPr>
                        <a:t>.</a:t>
                      </a:r>
                      <a:endParaRPr lang="en-US" sz="1800" dirty="0">
                        <a:effectLst/>
                        <a:latin typeface="Calibri"/>
                        <a:ea typeface="Calibri"/>
                        <a:cs typeface="Times New Roman"/>
                      </a:endParaRPr>
                    </a:p>
                  </a:txBody>
                  <a:tcPr marL="28444" marR="28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98218">
                <a:tc>
                  <a:txBody>
                    <a:bodyPr/>
                    <a:lstStyle/>
                    <a:p>
                      <a:pPr algn="just">
                        <a:lnSpc>
                          <a:spcPct val="150000"/>
                        </a:lnSpc>
                        <a:spcAft>
                          <a:spcPts val="0"/>
                        </a:spcAft>
                      </a:pPr>
                      <a:r>
                        <a:rPr lang="en-US" sz="1800" b="1">
                          <a:effectLst/>
                          <a:latin typeface="Times New Roman"/>
                          <a:ea typeface="Times New Roman"/>
                          <a:cs typeface="Times New Roman"/>
                        </a:rPr>
                        <a:t>Trò chơi ngửi rồi gọi tên các loài hoa</a:t>
                      </a:r>
                      <a:endParaRPr lang="en-US" sz="1800">
                        <a:effectLst/>
                        <a:latin typeface="Calibri"/>
                        <a:ea typeface="Calibri"/>
                        <a:cs typeface="Times New Roman"/>
                      </a:endParaRPr>
                    </a:p>
                  </a:txBody>
                  <a:tcPr marL="28444" marR="28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800">
                          <a:effectLst/>
                          <a:latin typeface="Times New Roman"/>
                          <a:ea typeface="Times New Roman"/>
                          <a:cs typeface="Times New Roman"/>
                        </a:rPr>
                        <a:t>Con nhắm mắt cảm nhận được mùi của các loài hoa  </a:t>
                      </a:r>
                      <a:endParaRPr lang="en-US" sz="1800">
                        <a:effectLst/>
                        <a:latin typeface="Calibri"/>
                        <a:ea typeface="Calibri"/>
                        <a:cs typeface="Times New Roman"/>
                      </a:endParaRPr>
                    </a:p>
                  </a:txBody>
                  <a:tcPr marL="28444" marR="28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858352">
                <a:tc gridSpan="2">
                  <a:txBody>
                    <a:bodyPr/>
                    <a:lstStyle/>
                    <a:p>
                      <a:pPr>
                        <a:lnSpc>
                          <a:spcPct val="150000"/>
                        </a:lnSpc>
                        <a:spcAft>
                          <a:spcPts val="0"/>
                        </a:spcAft>
                      </a:pPr>
                      <a:r>
                        <a:rPr lang="en-US" sz="1800" b="1" dirty="0" err="1">
                          <a:effectLst/>
                          <a:latin typeface="Times New Roman"/>
                          <a:ea typeface="Times New Roman"/>
                          <a:cs typeface="Times New Roman"/>
                        </a:rPr>
                        <a:t>Nhận</a:t>
                      </a:r>
                      <a:r>
                        <a:rPr lang="en-US" sz="1800" b="1" dirty="0">
                          <a:effectLst/>
                          <a:latin typeface="Times New Roman"/>
                          <a:ea typeface="Times New Roman"/>
                          <a:cs typeface="Times New Roman"/>
                        </a:rPr>
                        <a:t> </a:t>
                      </a:r>
                      <a:r>
                        <a:rPr lang="en-US" sz="1800" b="1" dirty="0" err="1">
                          <a:effectLst/>
                          <a:latin typeface="Times New Roman"/>
                          <a:ea typeface="Times New Roman"/>
                          <a:cs typeface="Times New Roman"/>
                        </a:rPr>
                        <a:t>xét</a:t>
                      </a:r>
                      <a:r>
                        <a:rPr lang="en-US" sz="1800" b="1" dirty="0">
                          <a:effectLst/>
                          <a:latin typeface="Times New Roman"/>
                          <a:ea typeface="Times New Roman"/>
                          <a:cs typeface="Times New Roman"/>
                        </a:rPr>
                        <a:t>: </a:t>
                      </a:r>
                      <a:r>
                        <a:rPr lang="en-US" sz="1800" dirty="0">
                          <a:effectLst/>
                          <a:latin typeface="Times New Roman"/>
                          <a:ea typeface="Times New Roman"/>
                          <a:cs typeface="Times New Roman"/>
                        </a:rPr>
                        <a:t> - </a:t>
                      </a:r>
                      <a:r>
                        <a:rPr lang="en-US" sz="1800" dirty="0" err="1">
                          <a:effectLst/>
                          <a:latin typeface="Times New Roman"/>
                          <a:ea typeface="Times New Roman"/>
                          <a:cs typeface="Times New Roman"/>
                        </a:rPr>
                        <a:t>Các</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trò</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chơi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ngày</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càng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khó</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hơn</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tạo</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ra</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được</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sự</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hấp</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dẫn</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với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đứa</a:t>
                      </a:r>
                      <a:r>
                        <a:rPr lang="en-US" sz="1800" dirty="0">
                          <a:effectLst/>
                          <a:latin typeface="Times New Roman"/>
                          <a:ea typeface="Times New Roman"/>
                          <a:cs typeface="Times New Roman"/>
                        </a:rPr>
                        <a:t> con.</a:t>
                      </a:r>
                      <a:endParaRPr lang="en-US" sz="1800" dirty="0">
                        <a:effectLst/>
                        <a:latin typeface="Calibri"/>
                        <a:ea typeface="Calibri"/>
                        <a:cs typeface="Times New Roman"/>
                      </a:endParaRPr>
                    </a:p>
                    <a:p>
                      <a:pPr>
                        <a:lnSpc>
                          <a:spcPct val="150000"/>
                        </a:lnSpc>
                        <a:spcAft>
                          <a:spcPts val="0"/>
                        </a:spcAft>
                      </a:pP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Người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bố</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luôn</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theo</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dõi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động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viên</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khích</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lệ</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dể</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đứa</a:t>
                      </a:r>
                      <a:r>
                        <a:rPr lang="en-US" sz="1800" dirty="0">
                          <a:effectLst/>
                          <a:latin typeface="Times New Roman"/>
                          <a:ea typeface="Times New Roman"/>
                          <a:cs typeface="Times New Roman"/>
                        </a:rPr>
                        <a:t> con </a:t>
                      </a:r>
                      <a:r>
                        <a:rPr lang="en-US" sz="1800" dirty="0" err="1">
                          <a:effectLst/>
                          <a:latin typeface="Times New Roman"/>
                          <a:ea typeface="Times New Roman"/>
                          <a:cs typeface="Times New Roman"/>
                        </a:rPr>
                        <a:t>tiến</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bộ</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hơn</a:t>
                      </a:r>
                      <a:r>
                        <a:rPr lang="en-US" sz="1800" dirty="0">
                          <a:effectLst/>
                          <a:latin typeface="Times New Roman"/>
                          <a:ea typeface="Times New Roman"/>
                          <a:cs typeface="Times New Roman"/>
                        </a:rPr>
                        <a:t>.</a:t>
                      </a:r>
                      <a:endParaRPr lang="en-US" sz="1800" dirty="0">
                        <a:effectLst/>
                        <a:latin typeface="Calibri"/>
                        <a:ea typeface="Calibri"/>
                        <a:cs typeface="Times New Roman"/>
                      </a:endParaRPr>
                    </a:p>
                    <a:p>
                      <a:pPr>
                        <a:lnSpc>
                          <a:spcPct val="150000"/>
                        </a:lnSpc>
                        <a:spcAft>
                          <a:spcPts val="0"/>
                        </a:spcAft>
                      </a:pP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Người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bố</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muốn</a:t>
                      </a:r>
                      <a:r>
                        <a:rPr lang="en-US" sz="1800" dirty="0">
                          <a:effectLst/>
                          <a:latin typeface="Times New Roman"/>
                          <a:ea typeface="Times New Roman"/>
                          <a:cs typeface="Times New Roman"/>
                        </a:rPr>
                        <a:t> con </a:t>
                      </a:r>
                      <a:r>
                        <a:rPr lang="en-US" sz="1800" dirty="0" err="1">
                          <a:effectLst/>
                          <a:latin typeface="Times New Roman"/>
                          <a:ea typeface="Times New Roman"/>
                          <a:cs typeface="Times New Roman"/>
                        </a:rPr>
                        <a:t>được</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trải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nghiệm</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từ</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thực</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tế</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cuộc</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sống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để</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hình</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thành</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thói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quen</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sự</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gắn</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bó</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và</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biết</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trân</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trọng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nâng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niu</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những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giá</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trị</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của</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cuộc</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sống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cho</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dù</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là</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điều</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nhỏ</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nhất</a:t>
                      </a:r>
                      <a:r>
                        <a:rPr lang="en-US" sz="1800" dirty="0">
                          <a:effectLst/>
                          <a:latin typeface="Times New Roman"/>
                          <a:ea typeface="Times New Roman"/>
                          <a:cs typeface="Times New Roman"/>
                        </a:rPr>
                        <a:t>.</a:t>
                      </a:r>
                      <a:endParaRPr lang="en-US" sz="1800" dirty="0">
                        <a:effectLst/>
                        <a:latin typeface="Calibri"/>
                        <a:ea typeface="Calibri"/>
                        <a:cs typeface="Times New Roman"/>
                      </a:endParaRPr>
                    </a:p>
                    <a:p>
                      <a:pPr>
                        <a:lnSpc>
                          <a:spcPct val="150000"/>
                        </a:lnSpc>
                        <a:spcAft>
                          <a:spcPts val="0"/>
                        </a:spcAft>
                      </a:pP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Những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bài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học</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sâu</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sắc</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từ</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cuộc</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sống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biết</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yêu</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thương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lắng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nghe</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và</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thấu</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hiểu</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từ</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thiên</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nhiên</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biết</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trân</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trọng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mọi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thứ</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xung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quanh</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mình</a:t>
                      </a:r>
                      <a:endParaRPr lang="en-US" sz="1800" dirty="0">
                        <a:effectLst/>
                        <a:latin typeface="Calibri"/>
                        <a:ea typeface="Calibri"/>
                        <a:cs typeface="Times New Roman"/>
                      </a:endParaRPr>
                    </a:p>
                  </a:txBody>
                  <a:tcPr marL="28444" marR="28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4"/>
                  </a:ext>
                </a:extLst>
              </a:tr>
            </a:tbl>
          </a:graphicData>
        </a:graphic>
      </p:graphicFrame>
      <p:sp>
        <p:nvSpPr>
          <p:cNvPr id="6" name="TextBox 5"/>
          <p:cNvSpPr txBox="1"/>
          <p:nvPr/>
        </p:nvSpPr>
        <p:spPr>
          <a:xfrm>
            <a:off x="359532" y="548680"/>
            <a:ext cx="5544616" cy="954107"/>
          </a:xfrm>
          <a:prstGeom prst="rect">
            <a:avLst/>
          </a:prstGeom>
          <a:noFill/>
        </p:spPr>
        <p:txBody>
          <a:bodyPr wrap="square" rtlCol="0">
            <a:spAutoFit/>
          </a:bodyPr>
          <a:lstStyle/>
          <a:p>
            <a:r>
              <a:rPr lang="en-US" sz="2800" b="1" dirty="0">
                <a:solidFill>
                  <a:prstClr val="black"/>
                </a:solidFill>
                <a:latin typeface="Times New Roman" panose="02020603050405020304" pitchFamily="18" charset="0"/>
                <a:ea typeface="Times New Roman"/>
                <a:cs typeface="Times New Roman" panose="02020603050405020304" pitchFamily="18" charset="0"/>
              </a:rPr>
              <a:t>2</a:t>
            </a:r>
            <a:r>
              <a:rPr lang="vi-VN" sz="2800" b="1" dirty="0">
                <a:solidFill>
                  <a:prstClr val="black"/>
                </a:solidFill>
                <a:latin typeface="Times New Roman" panose="02020603050405020304" pitchFamily="18" charset="0"/>
                <a:ea typeface="Times New Roman"/>
                <a:cs typeface="Times New Roman" panose="02020603050405020304" pitchFamily="18" charset="0"/>
              </a:rPr>
              <a:t>. </a:t>
            </a:r>
            <a:r>
              <a:rPr lang="en-US" sz="2800" b="1" dirty="0" err="1">
                <a:solidFill>
                  <a:prstClr val="black"/>
                </a:solidFill>
                <a:latin typeface="Times New Roman" panose="02020603050405020304" pitchFamily="18" charset="0"/>
                <a:ea typeface="Times New Roman"/>
                <a:cs typeface="Times New Roman" panose="02020603050405020304" pitchFamily="18" charset="0"/>
              </a:rPr>
              <a:t>Nhân</a:t>
            </a:r>
            <a:r>
              <a:rPr lang="en-US" sz="2800" b="1" dirty="0">
                <a:solidFill>
                  <a:prstClr val="black"/>
                </a:solidFill>
                <a:latin typeface="Times New Roman" panose="02020603050405020304" pitchFamily="18" charset="0"/>
                <a:ea typeface="Times New Roman"/>
                <a:cs typeface="Times New Roman" panose="02020603050405020304" pitchFamily="18" charset="0"/>
              </a:rPr>
              <a:t> </a:t>
            </a:r>
            <a:r>
              <a:rPr lang="en-US" sz="2800" b="1" dirty="0" err="1">
                <a:solidFill>
                  <a:prstClr val="black"/>
                </a:solidFill>
                <a:latin typeface="Times New Roman" panose="02020603050405020304" pitchFamily="18" charset="0"/>
                <a:ea typeface="Times New Roman"/>
                <a:cs typeface="Times New Roman" panose="02020603050405020304" pitchFamily="18" charset="0"/>
              </a:rPr>
              <a:t>vật</a:t>
            </a:r>
            <a:r>
              <a:rPr lang="en-US" sz="2800" b="1" dirty="0">
                <a:solidFill>
                  <a:prstClr val="black"/>
                </a:solidFill>
                <a:latin typeface="Times New Roman" panose="02020603050405020304" pitchFamily="18" charset="0"/>
                <a:ea typeface="Times New Roman"/>
                <a:cs typeface="Times New Roman" panose="02020603050405020304" pitchFamily="18" charset="0"/>
              </a:rPr>
              <a:t> “</a:t>
            </a:r>
            <a:r>
              <a:rPr lang="en-US" sz="2800" b="1" dirty="0" err="1">
                <a:solidFill>
                  <a:prstClr val="black"/>
                </a:solidFill>
                <a:latin typeface="Times New Roman" panose="02020603050405020304" pitchFamily="18" charset="0"/>
                <a:ea typeface="Times New Roman"/>
                <a:cs typeface="Times New Roman" panose="02020603050405020304" pitchFamily="18" charset="0"/>
              </a:rPr>
              <a:t>bố</a:t>
            </a:r>
            <a:r>
              <a:rPr lang="en-US" sz="2800" b="1" dirty="0">
                <a:solidFill>
                  <a:prstClr val="black"/>
                </a:solidFill>
                <a:latin typeface="Times New Roman" panose="02020603050405020304" pitchFamily="18" charset="0"/>
                <a:ea typeface="Times New Roman"/>
                <a:cs typeface="Times New Roman" panose="02020603050405020304" pitchFamily="18" charset="0"/>
              </a:rPr>
              <a:t>”</a:t>
            </a:r>
          </a:p>
          <a:p>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Tình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tôi</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261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16632"/>
            <a:ext cx="5904656" cy="523220"/>
          </a:xfrm>
          <a:prstGeom prst="rect">
            <a:avLst/>
          </a:prstGeom>
          <a:noFill/>
        </p:spPr>
        <p:txBody>
          <a:bodyPr wrap="square" rtlCol="0">
            <a:spAutoFit/>
          </a:bodyPr>
          <a:lstStyle/>
          <a:p>
            <a:r>
              <a:rPr lang="vi-VN" sz="2800" b="1" dirty="0">
                <a:solidFill>
                  <a:prstClr val="black"/>
                </a:solidFill>
                <a:latin typeface="Times New Roman" panose="02020603050405020304" pitchFamily="18" charset="0"/>
                <a:cs typeface="Times New Roman" panose="02020603050405020304" pitchFamily="18" charset="0"/>
              </a:rPr>
              <a:t>II. ĐỌC &amp; TÌM HIỂU CHI TIẾT VB </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59532" y="548680"/>
            <a:ext cx="5544616" cy="954107"/>
          </a:xfrm>
          <a:prstGeom prst="rect">
            <a:avLst/>
          </a:prstGeom>
          <a:noFill/>
        </p:spPr>
        <p:txBody>
          <a:bodyPr wrap="square" rtlCol="0">
            <a:spAutoFit/>
          </a:bodyPr>
          <a:lstStyle/>
          <a:p>
            <a:r>
              <a:rPr lang="en-US" sz="2800" b="1" dirty="0">
                <a:solidFill>
                  <a:prstClr val="black"/>
                </a:solidFill>
                <a:latin typeface="Times New Roman" panose="02020603050405020304" pitchFamily="18" charset="0"/>
                <a:ea typeface="Times New Roman"/>
                <a:cs typeface="Times New Roman" panose="02020603050405020304" pitchFamily="18" charset="0"/>
              </a:rPr>
              <a:t>2</a:t>
            </a:r>
            <a:r>
              <a:rPr lang="vi-VN" sz="2800" b="1" dirty="0">
                <a:solidFill>
                  <a:prstClr val="black"/>
                </a:solidFill>
                <a:latin typeface="Times New Roman" panose="02020603050405020304" pitchFamily="18" charset="0"/>
                <a:ea typeface="Times New Roman"/>
                <a:cs typeface="Times New Roman" panose="02020603050405020304" pitchFamily="18" charset="0"/>
              </a:rPr>
              <a:t>. </a:t>
            </a:r>
            <a:r>
              <a:rPr lang="en-US" sz="2800" b="1" dirty="0" err="1">
                <a:solidFill>
                  <a:prstClr val="black"/>
                </a:solidFill>
                <a:latin typeface="Times New Roman" panose="02020603050405020304" pitchFamily="18" charset="0"/>
                <a:ea typeface="Times New Roman"/>
                <a:cs typeface="Times New Roman" panose="02020603050405020304" pitchFamily="18" charset="0"/>
              </a:rPr>
              <a:t>Nhân</a:t>
            </a:r>
            <a:r>
              <a:rPr lang="en-US" sz="2800" b="1" dirty="0">
                <a:solidFill>
                  <a:prstClr val="black"/>
                </a:solidFill>
                <a:latin typeface="Times New Roman" panose="02020603050405020304" pitchFamily="18" charset="0"/>
                <a:ea typeface="Times New Roman"/>
                <a:cs typeface="Times New Roman" panose="02020603050405020304" pitchFamily="18" charset="0"/>
              </a:rPr>
              <a:t> </a:t>
            </a:r>
            <a:r>
              <a:rPr lang="en-US" sz="2800" b="1" dirty="0" err="1">
                <a:solidFill>
                  <a:prstClr val="black"/>
                </a:solidFill>
                <a:latin typeface="Times New Roman" panose="02020603050405020304" pitchFamily="18" charset="0"/>
                <a:ea typeface="Times New Roman"/>
                <a:cs typeface="Times New Roman" panose="02020603050405020304" pitchFamily="18" charset="0"/>
              </a:rPr>
              <a:t>vật</a:t>
            </a:r>
            <a:r>
              <a:rPr lang="en-US" sz="2800" b="1" dirty="0">
                <a:solidFill>
                  <a:prstClr val="black"/>
                </a:solidFill>
                <a:latin typeface="Times New Roman" panose="02020603050405020304" pitchFamily="18" charset="0"/>
                <a:ea typeface="Times New Roman"/>
                <a:cs typeface="Times New Roman" panose="02020603050405020304" pitchFamily="18" charset="0"/>
              </a:rPr>
              <a:t> “</a:t>
            </a:r>
            <a:r>
              <a:rPr lang="en-US" sz="2800" b="1" dirty="0" err="1">
                <a:solidFill>
                  <a:prstClr val="black"/>
                </a:solidFill>
                <a:latin typeface="Times New Roman" panose="02020603050405020304" pitchFamily="18" charset="0"/>
                <a:ea typeface="Times New Roman"/>
                <a:cs typeface="Times New Roman" panose="02020603050405020304" pitchFamily="18" charset="0"/>
              </a:rPr>
              <a:t>bố</a:t>
            </a:r>
            <a:r>
              <a:rPr lang="en-US" sz="2800" b="1" dirty="0">
                <a:solidFill>
                  <a:prstClr val="black"/>
                </a:solidFill>
                <a:latin typeface="Times New Roman" panose="02020603050405020304" pitchFamily="18" charset="0"/>
                <a:ea typeface="Times New Roman"/>
                <a:cs typeface="Times New Roman" panose="02020603050405020304" pitchFamily="18" charset="0"/>
              </a:rPr>
              <a:t>”</a:t>
            </a:r>
          </a:p>
          <a:p>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Tình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tôi</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4" name="Rectangle 3"/>
          <p:cNvSpPr/>
          <p:nvPr/>
        </p:nvSpPr>
        <p:spPr>
          <a:xfrm>
            <a:off x="251520" y="1528153"/>
            <a:ext cx="8676964" cy="5932393"/>
          </a:xfrm>
          <a:prstGeom prst="rect">
            <a:avLst/>
          </a:prstGeom>
        </p:spPr>
        <p:txBody>
          <a:bodyPr wrap="square">
            <a:spAutoFit/>
          </a:bodyPr>
          <a:lstStyle/>
          <a:p>
            <a:pPr algn="just" fontAlgn="base">
              <a:lnSpc>
                <a:spcPct val="150000"/>
              </a:lnSpc>
              <a:spcAft>
                <a:spcPts val="0"/>
              </a:spcAft>
            </a:pPr>
            <a:r>
              <a:rPr lang="en-US" sz="2300" b="1" dirty="0">
                <a:latin typeface="Times New Roman"/>
                <a:ea typeface="Times New Roman"/>
                <a:cs typeface="Times New Roman"/>
              </a:rPr>
              <a:t> - </a:t>
            </a:r>
            <a:r>
              <a:rPr lang="en-US" sz="2300" b="1" dirty="0" err="1">
                <a:latin typeface="Times New Roman"/>
                <a:ea typeface="Times New Roman"/>
                <a:cs typeface="Times New Roman"/>
              </a:rPr>
              <a:t>Nói</a:t>
            </a:r>
            <a:r>
              <a:rPr lang="en-US" sz="2300" b="1" dirty="0">
                <a:latin typeface="Times New Roman"/>
                <a:ea typeface="Times New Roman"/>
                <a:cs typeface="Times New Roman"/>
              </a:rPr>
              <a:t> </a:t>
            </a:r>
            <a:r>
              <a:rPr lang="en-US" sz="2300" b="1" dirty="0" err="1">
                <a:latin typeface="Times New Roman"/>
                <a:ea typeface="Times New Roman"/>
                <a:cs typeface="Times New Roman"/>
              </a:rPr>
              <a:t>về</a:t>
            </a:r>
            <a:r>
              <a:rPr lang="en-US" sz="2300" b="1" dirty="0">
                <a:latin typeface="Times New Roman"/>
                <a:ea typeface="Times New Roman"/>
                <a:cs typeface="Times New Roman"/>
              </a:rPr>
              <a:t> ý </a:t>
            </a:r>
            <a:r>
              <a:rPr lang="en-US" sz="2300" b="1" dirty="0" err="1">
                <a:latin typeface="Times New Roman"/>
                <a:ea typeface="Times New Roman"/>
                <a:cs typeface="Times New Roman"/>
              </a:rPr>
              <a:t>nghĩa</a:t>
            </a:r>
            <a:r>
              <a:rPr lang="en-US" sz="2300" b="1" dirty="0">
                <a:latin typeface="Times New Roman"/>
                <a:ea typeface="Times New Roman"/>
                <a:cs typeface="Times New Roman"/>
              </a:rPr>
              <a:t> </a:t>
            </a:r>
            <a:r>
              <a:rPr lang="en-US" sz="2300" b="1" dirty="0" err="1">
                <a:latin typeface="Times New Roman"/>
                <a:ea typeface="Times New Roman"/>
                <a:cs typeface="Times New Roman"/>
              </a:rPr>
              <a:t>những</a:t>
            </a:r>
            <a:r>
              <a:rPr lang="en-US" sz="2300" b="1" dirty="0">
                <a:latin typeface="Times New Roman"/>
                <a:ea typeface="Times New Roman"/>
                <a:cs typeface="Times New Roman"/>
              </a:rPr>
              <a:t> </a:t>
            </a:r>
            <a:r>
              <a:rPr lang="en-US" sz="2300" b="1" dirty="0" err="1">
                <a:latin typeface="Times New Roman"/>
                <a:ea typeface="Times New Roman"/>
                <a:cs typeface="Times New Roman"/>
              </a:rPr>
              <a:t>cái</a:t>
            </a:r>
            <a:r>
              <a:rPr lang="en-US" sz="2300" b="1" dirty="0">
                <a:latin typeface="Times New Roman"/>
                <a:ea typeface="Times New Roman"/>
                <a:cs typeface="Times New Roman"/>
              </a:rPr>
              <a:t> </a:t>
            </a:r>
            <a:r>
              <a:rPr lang="en-US" sz="2300" b="1" dirty="0" err="1">
                <a:latin typeface="Times New Roman"/>
                <a:ea typeface="Times New Roman"/>
                <a:cs typeface="Times New Roman"/>
              </a:rPr>
              <a:t>tên</a:t>
            </a:r>
            <a:r>
              <a:rPr lang="en-US" sz="2300" b="1" dirty="0">
                <a:latin typeface="Times New Roman"/>
                <a:ea typeface="Times New Roman"/>
                <a:cs typeface="Times New Roman"/>
              </a:rPr>
              <a:t>: </a:t>
            </a:r>
            <a:r>
              <a:rPr lang="en-US" sz="2300" dirty="0" err="1">
                <a:latin typeface="Times New Roman"/>
                <a:ea typeface="Times New Roman"/>
                <a:cs typeface="Times New Roman"/>
              </a:rPr>
              <a:t>Bố</a:t>
            </a:r>
            <a:r>
              <a:rPr lang="en-US" sz="2300" dirty="0">
                <a:latin typeface="Times New Roman"/>
                <a:ea typeface="Times New Roman"/>
                <a:cs typeface="Times New Roman"/>
              </a:rPr>
              <a:t> </a:t>
            </a:r>
            <a:r>
              <a:rPr lang="en-US" sz="2300" dirty="0" err="1">
                <a:latin typeface="Times New Roman"/>
                <a:ea typeface="Times New Roman"/>
                <a:cs typeface="Times New Roman"/>
              </a:rPr>
              <a:t>tôi</a:t>
            </a:r>
            <a:r>
              <a:rPr lang="en-US" sz="2300" dirty="0">
                <a:latin typeface="Times New Roman"/>
                <a:ea typeface="Times New Roman"/>
                <a:cs typeface="Times New Roman"/>
              </a:rPr>
              <a:t> </a:t>
            </a:r>
            <a:r>
              <a:rPr lang="en-US" sz="2300" dirty="0" err="1">
                <a:latin typeface="Times New Roman"/>
                <a:ea typeface="Times New Roman"/>
                <a:cs typeface="Times New Roman"/>
              </a:rPr>
              <a:t>nói</a:t>
            </a:r>
            <a:r>
              <a:rPr lang="en-US" sz="2300" dirty="0">
                <a:latin typeface="Times New Roman"/>
                <a:ea typeface="Times New Roman"/>
                <a:cs typeface="Times New Roman"/>
              </a:rPr>
              <a:t>, </a:t>
            </a:r>
            <a:r>
              <a:rPr lang="en-US" sz="2300" dirty="0" err="1">
                <a:latin typeface="Times New Roman"/>
                <a:ea typeface="Times New Roman"/>
                <a:cs typeface="Times New Roman"/>
              </a:rPr>
              <a:t>mỗi</a:t>
            </a:r>
            <a:r>
              <a:rPr lang="en-US" sz="2300" dirty="0">
                <a:latin typeface="Times New Roman"/>
                <a:ea typeface="Times New Roman"/>
                <a:cs typeface="Times New Roman"/>
              </a:rPr>
              <a:t> </a:t>
            </a:r>
            <a:r>
              <a:rPr lang="en-US" sz="2300" dirty="0" err="1">
                <a:latin typeface="Times New Roman"/>
                <a:ea typeface="Times New Roman"/>
                <a:cs typeface="Times New Roman"/>
              </a:rPr>
              <a:t>cái</a:t>
            </a:r>
            <a:r>
              <a:rPr lang="en-US" sz="2300" dirty="0">
                <a:latin typeface="Times New Roman"/>
                <a:ea typeface="Times New Roman"/>
                <a:cs typeface="Times New Roman"/>
              </a:rPr>
              <a:t> </a:t>
            </a:r>
            <a:r>
              <a:rPr lang="en-US" sz="2300" dirty="0" err="1">
                <a:latin typeface="Times New Roman"/>
                <a:ea typeface="Times New Roman"/>
                <a:cs typeface="Times New Roman"/>
              </a:rPr>
              <a:t>tên</a:t>
            </a:r>
            <a:r>
              <a:rPr lang="en-US" sz="2300" dirty="0">
                <a:latin typeface="Times New Roman"/>
                <a:ea typeface="Times New Roman"/>
                <a:cs typeface="Times New Roman"/>
              </a:rPr>
              <a:t> </a:t>
            </a:r>
            <a:r>
              <a:rPr lang="en-US" sz="2300" dirty="0" err="1">
                <a:latin typeface="Times New Roman"/>
                <a:ea typeface="Times New Roman"/>
                <a:cs typeface="Times New Roman"/>
              </a:rPr>
              <a:t>là</a:t>
            </a:r>
            <a:r>
              <a:rPr lang="en-US" sz="2300" dirty="0">
                <a:latin typeface="Times New Roman"/>
                <a:ea typeface="Times New Roman"/>
                <a:cs typeface="Times New Roman"/>
              </a:rPr>
              <a:t> </a:t>
            </a:r>
            <a:r>
              <a:rPr lang="en-US" sz="2300" dirty="0" err="1">
                <a:latin typeface="Times New Roman"/>
                <a:ea typeface="Times New Roman"/>
                <a:cs typeface="Times New Roman"/>
              </a:rPr>
              <a:t>một</a:t>
            </a:r>
            <a:r>
              <a:rPr lang="en-US" sz="2300" dirty="0">
                <a:latin typeface="Times New Roman"/>
                <a:ea typeface="Times New Roman"/>
                <a:cs typeface="Times New Roman"/>
              </a:rPr>
              <a:t> </a:t>
            </a:r>
            <a:r>
              <a:rPr lang="en-US" sz="2300" dirty="0" err="1">
                <a:latin typeface="Times New Roman"/>
                <a:ea typeface="Times New Roman"/>
                <a:cs typeface="Times New Roman"/>
              </a:rPr>
              <a:t>âm</a:t>
            </a:r>
            <a:r>
              <a:rPr lang="en-US" sz="2300" dirty="0">
                <a:latin typeface="Times New Roman"/>
                <a:ea typeface="Times New Roman"/>
                <a:cs typeface="Times New Roman"/>
              </a:rPr>
              <a:t> </a:t>
            </a:r>
            <a:r>
              <a:rPr lang="en-US" sz="2300" dirty="0" err="1">
                <a:latin typeface="Times New Roman"/>
                <a:ea typeface="Times New Roman"/>
                <a:cs typeface="Times New Roman"/>
              </a:rPr>
              <a:t>thanh</a:t>
            </a:r>
            <a:r>
              <a:rPr lang="en-US" sz="2300" dirty="0">
                <a:latin typeface="Times New Roman"/>
                <a:ea typeface="Times New Roman"/>
                <a:cs typeface="Times New Roman"/>
              </a:rPr>
              <a:t> </a:t>
            </a:r>
            <a:r>
              <a:rPr lang="en-US" sz="2300" dirty="0" err="1">
                <a:latin typeface="Times New Roman"/>
                <a:ea typeface="Times New Roman"/>
                <a:cs typeface="Times New Roman"/>
              </a:rPr>
              <a:t>tuyệt</a:t>
            </a:r>
            <a:r>
              <a:rPr lang="en-US" sz="2300" dirty="0">
                <a:latin typeface="Times New Roman"/>
                <a:ea typeface="Times New Roman"/>
                <a:cs typeface="Times New Roman"/>
              </a:rPr>
              <a:t> </a:t>
            </a:r>
            <a:r>
              <a:rPr lang="en-US" sz="2300" dirty="0" err="1">
                <a:latin typeface="Times New Roman"/>
                <a:ea typeface="Times New Roman"/>
                <a:cs typeface="Times New Roman"/>
              </a:rPr>
              <a:t>diệu</a:t>
            </a:r>
            <a:r>
              <a:rPr lang="en-US" sz="2300" dirty="0">
                <a:latin typeface="Times New Roman"/>
                <a:ea typeface="Times New Roman"/>
                <a:cs typeface="Times New Roman"/>
              </a:rPr>
              <a:t>. </a:t>
            </a:r>
            <a:r>
              <a:rPr lang="en-US" sz="2300" dirty="0" err="1">
                <a:latin typeface="Times New Roman"/>
                <a:ea typeface="Times New Roman"/>
                <a:cs typeface="Times New Roman"/>
              </a:rPr>
              <a:t>Người</a:t>
            </a:r>
            <a:r>
              <a:rPr lang="en-US" sz="2300" dirty="0">
                <a:latin typeface="Times New Roman"/>
                <a:ea typeface="Times New Roman"/>
                <a:cs typeface="Times New Roman"/>
              </a:rPr>
              <a:t> </a:t>
            </a:r>
            <a:r>
              <a:rPr lang="en-US" sz="2300" dirty="0" err="1">
                <a:latin typeface="Times New Roman"/>
                <a:ea typeface="Times New Roman"/>
                <a:cs typeface="Times New Roman"/>
              </a:rPr>
              <a:t>càng</a:t>
            </a:r>
            <a:r>
              <a:rPr lang="en-US" sz="2300" dirty="0">
                <a:latin typeface="Times New Roman"/>
                <a:ea typeface="Times New Roman"/>
                <a:cs typeface="Times New Roman"/>
              </a:rPr>
              <a:t> </a:t>
            </a:r>
            <a:r>
              <a:rPr lang="en-US" sz="2300" dirty="0" err="1">
                <a:latin typeface="Times New Roman"/>
                <a:ea typeface="Times New Roman"/>
                <a:cs typeface="Times New Roman"/>
              </a:rPr>
              <a:t>thân</a:t>
            </a:r>
            <a:r>
              <a:rPr lang="en-US" sz="2300" dirty="0">
                <a:latin typeface="Times New Roman"/>
                <a:ea typeface="Times New Roman"/>
                <a:cs typeface="Times New Roman"/>
              </a:rPr>
              <a:t> </a:t>
            </a:r>
            <a:r>
              <a:rPr lang="en-US" sz="2300" dirty="0" err="1">
                <a:latin typeface="Times New Roman"/>
                <a:ea typeface="Times New Roman"/>
                <a:cs typeface="Times New Roman"/>
              </a:rPr>
              <a:t>với</a:t>
            </a:r>
            <a:r>
              <a:rPr lang="en-US" sz="2300" dirty="0">
                <a:latin typeface="Times New Roman"/>
                <a:ea typeface="Times New Roman"/>
                <a:cs typeface="Times New Roman"/>
              </a:rPr>
              <a:t> </a:t>
            </a:r>
            <a:r>
              <a:rPr lang="en-US" sz="2300" dirty="0" err="1">
                <a:latin typeface="Times New Roman"/>
                <a:ea typeface="Times New Roman"/>
                <a:cs typeface="Times New Roman"/>
              </a:rPr>
              <a:t>mình</a:t>
            </a:r>
            <a:r>
              <a:rPr lang="en-US" sz="2300" dirty="0">
                <a:latin typeface="Times New Roman"/>
                <a:ea typeface="Times New Roman"/>
                <a:cs typeface="Times New Roman"/>
              </a:rPr>
              <a:t> </a:t>
            </a:r>
            <a:r>
              <a:rPr lang="en-US" sz="2300" dirty="0" err="1">
                <a:latin typeface="Times New Roman"/>
                <a:ea typeface="Times New Roman"/>
                <a:cs typeface="Times New Roman"/>
              </a:rPr>
              <a:t>bao</a:t>
            </a:r>
            <a:r>
              <a:rPr lang="en-US" sz="2300" dirty="0">
                <a:latin typeface="Times New Roman"/>
                <a:ea typeface="Times New Roman"/>
                <a:cs typeface="Times New Roman"/>
              </a:rPr>
              <a:t> </a:t>
            </a:r>
            <a:r>
              <a:rPr lang="en-US" sz="2300" dirty="0" err="1">
                <a:latin typeface="Times New Roman"/>
                <a:ea typeface="Times New Roman"/>
                <a:cs typeface="Times New Roman"/>
              </a:rPr>
              <a:t>nhiêu</a:t>
            </a:r>
            <a:r>
              <a:rPr lang="en-US" sz="2300" dirty="0">
                <a:latin typeface="Times New Roman"/>
                <a:ea typeface="Times New Roman"/>
                <a:cs typeface="Times New Roman"/>
              </a:rPr>
              <a:t> </a:t>
            </a:r>
            <a:r>
              <a:rPr lang="en-US" sz="2300" dirty="0" err="1">
                <a:latin typeface="Times New Roman"/>
                <a:ea typeface="Times New Roman"/>
                <a:cs typeface="Times New Roman"/>
              </a:rPr>
              <a:t>thì</a:t>
            </a:r>
            <a:r>
              <a:rPr lang="en-US" sz="2300" dirty="0">
                <a:latin typeface="Times New Roman"/>
                <a:ea typeface="Times New Roman"/>
                <a:cs typeface="Times New Roman"/>
              </a:rPr>
              <a:t> </a:t>
            </a:r>
            <a:r>
              <a:rPr lang="en-US" sz="2300" dirty="0" err="1">
                <a:latin typeface="Times New Roman"/>
                <a:ea typeface="Times New Roman"/>
                <a:cs typeface="Times New Roman"/>
              </a:rPr>
              <a:t>âm</a:t>
            </a:r>
            <a:r>
              <a:rPr lang="en-US" sz="2300" dirty="0">
                <a:latin typeface="Times New Roman"/>
                <a:ea typeface="Times New Roman"/>
                <a:cs typeface="Times New Roman"/>
              </a:rPr>
              <a:t> </a:t>
            </a:r>
            <a:r>
              <a:rPr lang="en-US" sz="2300" dirty="0" err="1">
                <a:latin typeface="Times New Roman"/>
                <a:ea typeface="Times New Roman"/>
                <a:cs typeface="Times New Roman"/>
              </a:rPr>
              <a:t>thanh</a:t>
            </a:r>
            <a:r>
              <a:rPr lang="en-US" sz="2300" dirty="0">
                <a:latin typeface="Times New Roman"/>
                <a:ea typeface="Times New Roman"/>
                <a:cs typeface="Times New Roman"/>
              </a:rPr>
              <a:t> </a:t>
            </a:r>
            <a:r>
              <a:rPr lang="en-US" sz="2300" dirty="0" err="1">
                <a:latin typeface="Times New Roman"/>
                <a:ea typeface="Times New Roman"/>
                <a:cs typeface="Times New Roman"/>
              </a:rPr>
              <a:t>đó</a:t>
            </a:r>
            <a:r>
              <a:rPr lang="en-US" sz="2300" dirty="0">
                <a:latin typeface="Times New Roman"/>
                <a:ea typeface="Times New Roman"/>
                <a:cs typeface="Times New Roman"/>
              </a:rPr>
              <a:t> </a:t>
            </a:r>
            <a:r>
              <a:rPr lang="en-US" sz="2300" dirty="0" err="1">
                <a:latin typeface="Times New Roman"/>
                <a:ea typeface="Times New Roman"/>
                <a:cs typeface="Times New Roman"/>
              </a:rPr>
              <a:t>càng</a:t>
            </a:r>
            <a:r>
              <a:rPr lang="en-US" sz="2300" dirty="0">
                <a:latin typeface="Times New Roman"/>
                <a:ea typeface="Times New Roman"/>
                <a:cs typeface="Times New Roman"/>
              </a:rPr>
              <a:t> </a:t>
            </a:r>
            <a:r>
              <a:rPr lang="en-US" sz="2300" dirty="0" err="1">
                <a:latin typeface="Times New Roman"/>
                <a:ea typeface="Times New Roman"/>
                <a:cs typeface="Times New Roman"/>
              </a:rPr>
              <a:t>tuyệt</a:t>
            </a:r>
            <a:r>
              <a:rPr lang="en-US" sz="2300" dirty="0">
                <a:latin typeface="Times New Roman"/>
                <a:ea typeface="Times New Roman"/>
                <a:cs typeface="Times New Roman"/>
              </a:rPr>
              <a:t> </a:t>
            </a:r>
            <a:r>
              <a:rPr lang="en-US" sz="2300" dirty="0" err="1">
                <a:latin typeface="Times New Roman"/>
                <a:ea typeface="Times New Roman"/>
                <a:cs typeface="Times New Roman"/>
              </a:rPr>
              <a:t>diệu</a:t>
            </a:r>
            <a:r>
              <a:rPr lang="en-US" sz="2300" dirty="0">
                <a:latin typeface="Times New Roman"/>
                <a:ea typeface="Times New Roman"/>
                <a:cs typeface="Times New Roman"/>
              </a:rPr>
              <a:t> </a:t>
            </a:r>
            <a:r>
              <a:rPr lang="en-US" sz="2300" dirty="0" err="1">
                <a:latin typeface="Times New Roman"/>
                <a:ea typeface="Times New Roman"/>
                <a:cs typeface="Times New Roman"/>
              </a:rPr>
              <a:t>bấy</a:t>
            </a:r>
            <a:r>
              <a:rPr lang="en-US" sz="2300" dirty="0">
                <a:latin typeface="Times New Roman"/>
                <a:ea typeface="Times New Roman"/>
                <a:cs typeface="Times New Roman"/>
              </a:rPr>
              <a:t> </a:t>
            </a:r>
            <a:r>
              <a:rPr lang="en-US" sz="2300" dirty="0" err="1">
                <a:latin typeface="Times New Roman"/>
                <a:ea typeface="Times New Roman"/>
                <a:cs typeface="Times New Roman"/>
              </a:rPr>
              <a:t>nhiêu</a:t>
            </a:r>
            <a:r>
              <a:rPr lang="en-US" sz="2300" dirty="0">
                <a:latin typeface="Times New Roman"/>
                <a:ea typeface="Times New Roman"/>
                <a:cs typeface="Times New Roman"/>
              </a:rPr>
              <a:t>.</a:t>
            </a:r>
            <a:endParaRPr lang="en-US" sz="2300" dirty="0">
              <a:latin typeface="Calibri"/>
              <a:ea typeface="Calibri"/>
              <a:cs typeface="Times New Roman"/>
            </a:endParaRPr>
          </a:p>
          <a:p>
            <a:pPr algn="just" fontAlgn="base">
              <a:lnSpc>
                <a:spcPct val="150000"/>
              </a:lnSpc>
              <a:spcAft>
                <a:spcPts val="0"/>
              </a:spcAft>
            </a:pPr>
            <a:r>
              <a:rPr lang="en-US" sz="2300" b="1" dirty="0">
                <a:latin typeface="Times New Roman"/>
                <a:ea typeface="Times New Roman"/>
                <a:cs typeface="Times New Roman"/>
              </a:rPr>
              <a:t>- </a:t>
            </a:r>
            <a:r>
              <a:rPr lang="en-US" sz="2300" b="1" dirty="0" err="1">
                <a:latin typeface="Times New Roman"/>
                <a:ea typeface="Times New Roman"/>
                <a:cs typeface="Times New Roman"/>
              </a:rPr>
              <a:t>Nói</a:t>
            </a:r>
            <a:r>
              <a:rPr lang="en-US" sz="2300" b="1" dirty="0">
                <a:latin typeface="Times New Roman"/>
                <a:ea typeface="Times New Roman"/>
                <a:cs typeface="Times New Roman"/>
              </a:rPr>
              <a:t> </a:t>
            </a:r>
            <a:r>
              <a:rPr lang="en-US" sz="2300" b="1" dirty="0" err="1">
                <a:latin typeface="Times New Roman"/>
                <a:ea typeface="Times New Roman"/>
                <a:cs typeface="Times New Roman"/>
              </a:rPr>
              <a:t>về</a:t>
            </a:r>
            <a:r>
              <a:rPr lang="en-US" sz="2300" b="1" dirty="0">
                <a:latin typeface="Times New Roman"/>
                <a:ea typeface="Times New Roman"/>
                <a:cs typeface="Times New Roman"/>
              </a:rPr>
              <a:t> ý </a:t>
            </a:r>
            <a:r>
              <a:rPr lang="en-US" sz="2300" b="1" dirty="0" err="1">
                <a:latin typeface="Times New Roman"/>
                <a:ea typeface="Times New Roman"/>
                <a:cs typeface="Times New Roman"/>
              </a:rPr>
              <a:t>nghĩa</a:t>
            </a:r>
            <a:r>
              <a:rPr lang="en-US" sz="2300" b="1" dirty="0">
                <a:latin typeface="Times New Roman"/>
                <a:ea typeface="Times New Roman"/>
                <a:cs typeface="Times New Roman"/>
              </a:rPr>
              <a:t> </a:t>
            </a:r>
            <a:r>
              <a:rPr lang="en-US" sz="2300" b="1" dirty="0" err="1">
                <a:latin typeface="Times New Roman"/>
                <a:ea typeface="Times New Roman"/>
                <a:cs typeface="Times New Roman"/>
              </a:rPr>
              <a:t>những</a:t>
            </a:r>
            <a:r>
              <a:rPr lang="en-US" sz="2300" b="1" dirty="0">
                <a:latin typeface="Times New Roman"/>
                <a:ea typeface="Times New Roman"/>
                <a:cs typeface="Times New Roman"/>
              </a:rPr>
              <a:t> </a:t>
            </a:r>
            <a:r>
              <a:rPr lang="en-US" sz="2300" b="1" dirty="0" err="1">
                <a:latin typeface="Times New Roman"/>
                <a:ea typeface="Times New Roman"/>
                <a:cs typeface="Times New Roman"/>
              </a:rPr>
              <a:t>món</a:t>
            </a:r>
            <a:r>
              <a:rPr lang="en-US" sz="2300" b="1" dirty="0">
                <a:latin typeface="Times New Roman"/>
                <a:ea typeface="Times New Roman"/>
                <a:cs typeface="Times New Roman"/>
              </a:rPr>
              <a:t> </a:t>
            </a:r>
            <a:r>
              <a:rPr lang="en-US" sz="2300" b="1" dirty="0" err="1">
                <a:latin typeface="Times New Roman"/>
                <a:ea typeface="Times New Roman"/>
                <a:cs typeface="Times New Roman"/>
              </a:rPr>
              <a:t>quà</a:t>
            </a:r>
            <a:r>
              <a:rPr lang="en-US" sz="2300" b="1" dirty="0">
                <a:latin typeface="Times New Roman"/>
                <a:ea typeface="Times New Roman"/>
                <a:cs typeface="Times New Roman"/>
              </a:rPr>
              <a:t>:</a:t>
            </a:r>
            <a:r>
              <a:rPr lang="en-US" sz="2300" dirty="0">
                <a:latin typeface="Times New Roman"/>
                <a:ea typeface="Times New Roman"/>
                <a:cs typeface="Times New Roman"/>
              </a:rPr>
              <a:t> </a:t>
            </a:r>
            <a:r>
              <a:rPr lang="en-US" sz="2300" dirty="0" err="1">
                <a:latin typeface="Times New Roman"/>
                <a:ea typeface="Times New Roman"/>
                <a:cs typeface="Times New Roman"/>
              </a:rPr>
              <a:t>Một</a:t>
            </a:r>
            <a:r>
              <a:rPr lang="en-US" sz="2300" dirty="0">
                <a:latin typeface="Times New Roman"/>
                <a:ea typeface="Times New Roman"/>
                <a:cs typeface="Times New Roman"/>
              </a:rPr>
              <a:t> </a:t>
            </a:r>
            <a:r>
              <a:rPr lang="en-US" sz="2300" dirty="0" err="1">
                <a:latin typeface="Times New Roman"/>
                <a:ea typeface="Times New Roman"/>
                <a:cs typeface="Times New Roman"/>
              </a:rPr>
              <a:t>món</a:t>
            </a:r>
            <a:r>
              <a:rPr lang="en-US" sz="2300" dirty="0">
                <a:latin typeface="Times New Roman"/>
                <a:ea typeface="Times New Roman"/>
                <a:cs typeface="Times New Roman"/>
              </a:rPr>
              <a:t> </a:t>
            </a:r>
            <a:r>
              <a:rPr lang="en-US" sz="2300" dirty="0" err="1">
                <a:latin typeface="Times New Roman"/>
                <a:ea typeface="Times New Roman"/>
                <a:cs typeface="Times New Roman"/>
              </a:rPr>
              <a:t>quà</a:t>
            </a:r>
            <a:r>
              <a:rPr lang="en-US" sz="2300" dirty="0">
                <a:latin typeface="Times New Roman"/>
                <a:ea typeface="Times New Roman"/>
                <a:cs typeface="Times New Roman"/>
              </a:rPr>
              <a:t> </a:t>
            </a:r>
            <a:r>
              <a:rPr lang="en-US" sz="2300" dirty="0" err="1">
                <a:latin typeface="Times New Roman"/>
                <a:ea typeface="Times New Roman"/>
                <a:cs typeface="Times New Roman"/>
              </a:rPr>
              <a:t>bao</a:t>
            </a:r>
            <a:r>
              <a:rPr lang="en-US" sz="2300" dirty="0">
                <a:latin typeface="Times New Roman"/>
                <a:ea typeface="Times New Roman"/>
                <a:cs typeface="Times New Roman"/>
              </a:rPr>
              <a:t> </a:t>
            </a:r>
            <a:r>
              <a:rPr lang="en-US" sz="2300" dirty="0" err="1">
                <a:latin typeface="Times New Roman"/>
                <a:ea typeface="Times New Roman"/>
                <a:cs typeface="Times New Roman"/>
              </a:rPr>
              <a:t>giờ</a:t>
            </a:r>
            <a:r>
              <a:rPr lang="en-US" sz="2300" dirty="0">
                <a:latin typeface="Times New Roman"/>
                <a:ea typeface="Times New Roman"/>
                <a:cs typeface="Times New Roman"/>
              </a:rPr>
              <a:t> </a:t>
            </a:r>
            <a:r>
              <a:rPr lang="en-US" sz="2300" dirty="0" err="1">
                <a:latin typeface="Times New Roman"/>
                <a:ea typeface="Times New Roman"/>
                <a:cs typeface="Times New Roman"/>
              </a:rPr>
              <a:t>cũng</a:t>
            </a:r>
            <a:r>
              <a:rPr lang="en-US" sz="2300" dirty="0">
                <a:latin typeface="Times New Roman"/>
                <a:ea typeface="Times New Roman"/>
                <a:cs typeface="Times New Roman"/>
              </a:rPr>
              <a:t> </a:t>
            </a:r>
            <a:r>
              <a:rPr lang="en-US" sz="2300" dirty="0" err="1">
                <a:latin typeface="Times New Roman"/>
                <a:ea typeface="Times New Roman"/>
                <a:cs typeface="Times New Roman"/>
              </a:rPr>
              <a:t>đẹp</a:t>
            </a:r>
            <a:r>
              <a:rPr lang="en-US" sz="2300" dirty="0">
                <a:latin typeface="Times New Roman"/>
                <a:ea typeface="Times New Roman"/>
                <a:cs typeface="Times New Roman"/>
              </a:rPr>
              <a:t>. </a:t>
            </a:r>
            <a:r>
              <a:rPr lang="en-US" sz="2300" dirty="0" err="1">
                <a:latin typeface="Times New Roman"/>
                <a:ea typeface="Times New Roman"/>
                <a:cs typeface="Times New Roman"/>
              </a:rPr>
              <a:t>Khi</a:t>
            </a:r>
            <a:r>
              <a:rPr lang="en-US" sz="2300" dirty="0">
                <a:latin typeface="Times New Roman"/>
                <a:ea typeface="Times New Roman"/>
                <a:cs typeface="Times New Roman"/>
              </a:rPr>
              <a:t> ta </a:t>
            </a:r>
            <a:r>
              <a:rPr lang="en-US" sz="2300" dirty="0" err="1">
                <a:latin typeface="Times New Roman"/>
                <a:ea typeface="Times New Roman"/>
                <a:cs typeface="Times New Roman"/>
              </a:rPr>
              <a:t>nhận</a:t>
            </a:r>
            <a:r>
              <a:rPr lang="en-US" sz="2300" dirty="0">
                <a:latin typeface="Times New Roman"/>
                <a:ea typeface="Times New Roman"/>
                <a:cs typeface="Times New Roman"/>
              </a:rPr>
              <a:t> hay </a:t>
            </a:r>
            <a:r>
              <a:rPr lang="en-US" sz="2300" dirty="0" err="1">
                <a:latin typeface="Times New Roman"/>
                <a:ea typeface="Times New Roman"/>
                <a:cs typeface="Times New Roman"/>
              </a:rPr>
              <a:t>cho</a:t>
            </a:r>
            <a:r>
              <a:rPr lang="en-US" sz="2300" dirty="0">
                <a:latin typeface="Times New Roman"/>
                <a:ea typeface="Times New Roman"/>
                <a:cs typeface="Times New Roman"/>
              </a:rPr>
              <a:t> </a:t>
            </a:r>
            <a:r>
              <a:rPr lang="en-US" sz="2300" dirty="0" err="1">
                <a:latin typeface="Times New Roman"/>
                <a:ea typeface="Times New Roman"/>
                <a:cs typeface="Times New Roman"/>
              </a:rPr>
              <a:t>một</a:t>
            </a:r>
            <a:r>
              <a:rPr lang="en-US" sz="2300" dirty="0">
                <a:latin typeface="Times New Roman"/>
                <a:ea typeface="Times New Roman"/>
                <a:cs typeface="Times New Roman"/>
              </a:rPr>
              <a:t> </a:t>
            </a:r>
            <a:r>
              <a:rPr lang="en-US" sz="2300" dirty="0" err="1">
                <a:latin typeface="Times New Roman"/>
                <a:ea typeface="Times New Roman"/>
                <a:cs typeface="Times New Roman"/>
              </a:rPr>
              <a:t>món</a:t>
            </a:r>
            <a:r>
              <a:rPr lang="en-US" sz="2300" dirty="0">
                <a:latin typeface="Times New Roman"/>
                <a:ea typeface="Times New Roman"/>
                <a:cs typeface="Times New Roman"/>
              </a:rPr>
              <a:t> </a:t>
            </a:r>
            <a:r>
              <a:rPr lang="en-US" sz="2300" dirty="0" err="1">
                <a:latin typeface="Times New Roman"/>
                <a:ea typeface="Times New Roman"/>
                <a:cs typeface="Times New Roman"/>
              </a:rPr>
              <a:t>quà</a:t>
            </a:r>
            <a:r>
              <a:rPr lang="en-US" sz="2300" dirty="0">
                <a:latin typeface="Times New Roman"/>
                <a:ea typeface="Times New Roman"/>
                <a:cs typeface="Times New Roman"/>
              </a:rPr>
              <a:t>, ta </a:t>
            </a:r>
            <a:r>
              <a:rPr lang="en-US" sz="2300" dirty="0" err="1">
                <a:latin typeface="Times New Roman"/>
                <a:ea typeface="Times New Roman"/>
                <a:cs typeface="Times New Roman"/>
              </a:rPr>
              <a:t>cũng</a:t>
            </a:r>
            <a:r>
              <a:rPr lang="en-US" sz="2300" dirty="0">
                <a:latin typeface="Times New Roman"/>
                <a:ea typeface="Times New Roman"/>
                <a:cs typeface="Times New Roman"/>
              </a:rPr>
              <a:t> </a:t>
            </a:r>
            <a:r>
              <a:rPr lang="en-US" sz="2300" dirty="0" err="1">
                <a:latin typeface="Times New Roman"/>
                <a:ea typeface="Times New Roman"/>
                <a:cs typeface="Times New Roman"/>
              </a:rPr>
              <a:t>đẹp</a:t>
            </a:r>
            <a:r>
              <a:rPr lang="en-US" sz="2300" dirty="0">
                <a:latin typeface="Times New Roman"/>
                <a:ea typeface="Times New Roman"/>
                <a:cs typeface="Times New Roman"/>
              </a:rPr>
              <a:t> </a:t>
            </a:r>
            <a:r>
              <a:rPr lang="en-US" sz="2300" dirty="0" err="1">
                <a:latin typeface="Times New Roman"/>
                <a:ea typeface="Times New Roman"/>
                <a:cs typeface="Times New Roman"/>
              </a:rPr>
              <a:t>lây</a:t>
            </a:r>
            <a:r>
              <a:rPr lang="en-US" sz="2300" dirty="0">
                <a:latin typeface="Times New Roman"/>
                <a:ea typeface="Times New Roman"/>
                <a:cs typeface="Times New Roman"/>
              </a:rPr>
              <a:t> </a:t>
            </a:r>
            <a:r>
              <a:rPr lang="en-US" sz="2300" dirty="0" err="1">
                <a:latin typeface="Times New Roman"/>
                <a:ea typeface="Times New Roman"/>
                <a:cs typeface="Times New Roman"/>
              </a:rPr>
              <a:t>vì</a:t>
            </a:r>
            <a:r>
              <a:rPr lang="en-US" sz="2300" dirty="0">
                <a:latin typeface="Times New Roman"/>
                <a:ea typeface="Times New Roman"/>
                <a:cs typeface="Times New Roman"/>
              </a:rPr>
              <a:t> </a:t>
            </a:r>
            <a:r>
              <a:rPr lang="en-US" sz="2300" dirty="0" err="1">
                <a:latin typeface="Times New Roman"/>
                <a:ea typeface="Times New Roman"/>
                <a:cs typeface="Times New Roman"/>
              </a:rPr>
              <a:t>món</a:t>
            </a:r>
            <a:r>
              <a:rPr lang="en-US" sz="2300" dirty="0">
                <a:latin typeface="Times New Roman"/>
                <a:ea typeface="Times New Roman"/>
                <a:cs typeface="Times New Roman"/>
              </a:rPr>
              <a:t> </a:t>
            </a:r>
            <a:r>
              <a:rPr lang="en-US" sz="2300" dirty="0" err="1">
                <a:latin typeface="Times New Roman"/>
                <a:ea typeface="Times New Roman"/>
                <a:cs typeface="Times New Roman"/>
              </a:rPr>
              <a:t>quà</a:t>
            </a:r>
            <a:r>
              <a:rPr lang="en-US" sz="2300" dirty="0">
                <a:latin typeface="Times New Roman"/>
                <a:ea typeface="Times New Roman"/>
                <a:cs typeface="Times New Roman"/>
              </a:rPr>
              <a:t> </a:t>
            </a:r>
            <a:r>
              <a:rPr lang="en-US" sz="2300" dirty="0" err="1">
                <a:latin typeface="Times New Roman"/>
                <a:ea typeface="Times New Roman"/>
                <a:cs typeface="Times New Roman"/>
              </a:rPr>
              <a:t>đó</a:t>
            </a:r>
            <a:r>
              <a:rPr lang="en-US" sz="2300" dirty="0">
                <a:latin typeface="Times New Roman"/>
                <a:ea typeface="Times New Roman"/>
                <a:cs typeface="Times New Roman"/>
              </a:rPr>
              <a:t> - </a:t>
            </a:r>
            <a:r>
              <a:rPr lang="en-US" sz="2300" dirty="0" err="1">
                <a:latin typeface="Times New Roman"/>
                <a:ea typeface="Times New Roman"/>
                <a:cs typeface="Times New Roman"/>
              </a:rPr>
              <a:t>Bố</a:t>
            </a:r>
            <a:r>
              <a:rPr lang="en-US" sz="2300" dirty="0">
                <a:latin typeface="Times New Roman"/>
                <a:ea typeface="Times New Roman"/>
                <a:cs typeface="Times New Roman"/>
              </a:rPr>
              <a:t> </a:t>
            </a:r>
            <a:r>
              <a:rPr lang="en-US" sz="2300" dirty="0" err="1">
                <a:latin typeface="Times New Roman"/>
                <a:ea typeface="Times New Roman"/>
                <a:cs typeface="Times New Roman"/>
              </a:rPr>
              <a:t>còn</a:t>
            </a:r>
            <a:r>
              <a:rPr lang="en-US" sz="2300" dirty="0">
                <a:latin typeface="Times New Roman"/>
                <a:ea typeface="Times New Roman"/>
                <a:cs typeface="Times New Roman"/>
              </a:rPr>
              <a:t> </a:t>
            </a:r>
            <a:r>
              <a:rPr lang="en-US" sz="2300" dirty="0" err="1">
                <a:latin typeface="Times New Roman"/>
                <a:ea typeface="Times New Roman"/>
                <a:cs typeface="Times New Roman"/>
              </a:rPr>
              <a:t>nói</a:t>
            </a:r>
            <a:r>
              <a:rPr lang="en-US" sz="2300" dirty="0">
                <a:latin typeface="Times New Roman"/>
                <a:ea typeface="Times New Roman"/>
                <a:cs typeface="Times New Roman"/>
              </a:rPr>
              <a:t> </a:t>
            </a:r>
            <a:r>
              <a:rPr lang="en-US" sz="2300" dirty="0" err="1">
                <a:latin typeface="Times New Roman"/>
                <a:ea typeface="Times New Roman"/>
                <a:cs typeface="Times New Roman"/>
              </a:rPr>
              <a:t>thêm</a:t>
            </a:r>
            <a:r>
              <a:rPr lang="en-US" sz="2300" dirty="0">
                <a:latin typeface="Times New Roman"/>
                <a:ea typeface="Times New Roman"/>
                <a:cs typeface="Times New Roman"/>
              </a:rPr>
              <a:t> - </a:t>
            </a:r>
            <a:r>
              <a:rPr lang="en-US" sz="2300" dirty="0" err="1">
                <a:latin typeface="Times New Roman"/>
                <a:ea typeface="Times New Roman"/>
                <a:cs typeface="Times New Roman"/>
              </a:rPr>
              <a:t>Một</a:t>
            </a:r>
            <a:r>
              <a:rPr lang="en-US" sz="2300" dirty="0">
                <a:latin typeface="Times New Roman"/>
                <a:ea typeface="Times New Roman"/>
                <a:cs typeface="Times New Roman"/>
              </a:rPr>
              <a:t> </a:t>
            </a:r>
            <a:r>
              <a:rPr lang="en-US" sz="2300" dirty="0" err="1">
                <a:latin typeface="Times New Roman"/>
                <a:ea typeface="Times New Roman"/>
                <a:cs typeface="Times New Roman"/>
              </a:rPr>
              <a:t>nụ</a:t>
            </a:r>
            <a:r>
              <a:rPr lang="en-US" sz="2300" dirty="0">
                <a:latin typeface="Times New Roman"/>
                <a:ea typeface="Times New Roman"/>
                <a:cs typeface="Times New Roman"/>
              </a:rPr>
              <a:t> </a:t>
            </a:r>
            <a:r>
              <a:rPr lang="en-US" sz="2300" dirty="0" err="1">
                <a:latin typeface="Times New Roman"/>
                <a:ea typeface="Times New Roman"/>
                <a:cs typeface="Times New Roman"/>
              </a:rPr>
              <a:t>hôn</a:t>
            </a:r>
            <a:r>
              <a:rPr lang="en-US" sz="2300" dirty="0">
                <a:latin typeface="Times New Roman"/>
                <a:ea typeface="Times New Roman"/>
                <a:cs typeface="Times New Roman"/>
              </a:rPr>
              <a:t> </a:t>
            </a:r>
            <a:r>
              <a:rPr lang="en-US" sz="2300" dirty="0" err="1">
                <a:latin typeface="Times New Roman"/>
                <a:ea typeface="Times New Roman"/>
                <a:cs typeface="Times New Roman"/>
              </a:rPr>
              <a:t>cũng</a:t>
            </a:r>
            <a:r>
              <a:rPr lang="en-US" sz="2300" dirty="0">
                <a:latin typeface="Times New Roman"/>
                <a:ea typeface="Times New Roman"/>
                <a:cs typeface="Times New Roman"/>
              </a:rPr>
              <a:t> </a:t>
            </a:r>
            <a:r>
              <a:rPr lang="en-US" sz="2300" dirty="0" err="1">
                <a:latin typeface="Times New Roman"/>
                <a:ea typeface="Times New Roman"/>
                <a:cs typeface="Times New Roman"/>
              </a:rPr>
              <a:t>là</a:t>
            </a:r>
            <a:r>
              <a:rPr lang="en-US" sz="2300" dirty="0">
                <a:latin typeface="Times New Roman"/>
                <a:ea typeface="Times New Roman"/>
                <a:cs typeface="Times New Roman"/>
              </a:rPr>
              <a:t> </a:t>
            </a:r>
            <a:r>
              <a:rPr lang="en-US" sz="2300" dirty="0" err="1">
                <a:latin typeface="Times New Roman"/>
                <a:ea typeface="Times New Roman"/>
                <a:cs typeface="Times New Roman"/>
              </a:rPr>
              <a:t>một</a:t>
            </a:r>
            <a:r>
              <a:rPr lang="en-US" sz="2300" dirty="0">
                <a:latin typeface="Times New Roman"/>
                <a:ea typeface="Times New Roman"/>
                <a:cs typeface="Times New Roman"/>
              </a:rPr>
              <a:t> </a:t>
            </a:r>
            <a:r>
              <a:rPr lang="en-US" sz="2300" dirty="0" err="1">
                <a:latin typeface="Times New Roman"/>
                <a:ea typeface="Times New Roman"/>
                <a:cs typeface="Times New Roman"/>
              </a:rPr>
              <a:t>món</a:t>
            </a:r>
            <a:r>
              <a:rPr lang="en-US" sz="2300" dirty="0">
                <a:latin typeface="Times New Roman"/>
                <a:ea typeface="Times New Roman"/>
                <a:cs typeface="Times New Roman"/>
              </a:rPr>
              <a:t> </a:t>
            </a:r>
            <a:r>
              <a:rPr lang="en-US" sz="2300" dirty="0" err="1">
                <a:latin typeface="Times New Roman"/>
                <a:ea typeface="Times New Roman"/>
                <a:cs typeface="Times New Roman"/>
              </a:rPr>
              <a:t>quà</a:t>
            </a:r>
            <a:r>
              <a:rPr lang="en-US" sz="2300" dirty="0">
                <a:latin typeface="Times New Roman"/>
                <a:ea typeface="Times New Roman"/>
                <a:cs typeface="Times New Roman"/>
              </a:rPr>
              <a:t> sang </a:t>
            </a:r>
            <a:r>
              <a:rPr lang="en-US" sz="2300" dirty="0" err="1">
                <a:latin typeface="Times New Roman"/>
                <a:ea typeface="Times New Roman"/>
                <a:cs typeface="Times New Roman"/>
              </a:rPr>
              <a:t>trọng</a:t>
            </a:r>
            <a:r>
              <a:rPr lang="en-US" sz="2300" dirty="0">
                <a:latin typeface="Times New Roman"/>
                <a:ea typeface="Times New Roman"/>
                <a:cs typeface="Times New Roman"/>
              </a:rPr>
              <a:t>. </a:t>
            </a:r>
            <a:r>
              <a:rPr lang="en-US" sz="2300" dirty="0" err="1">
                <a:latin typeface="Times New Roman"/>
                <a:ea typeface="Times New Roman"/>
                <a:cs typeface="Times New Roman"/>
              </a:rPr>
              <a:t>Một</a:t>
            </a:r>
            <a:r>
              <a:rPr lang="en-US" sz="2300" dirty="0">
                <a:latin typeface="Times New Roman"/>
                <a:ea typeface="Times New Roman"/>
                <a:cs typeface="Times New Roman"/>
              </a:rPr>
              <a:t> </a:t>
            </a:r>
            <a:r>
              <a:rPr lang="en-US" sz="2300" dirty="0" err="1">
                <a:latin typeface="Times New Roman"/>
                <a:ea typeface="Times New Roman"/>
                <a:cs typeface="Times New Roman"/>
              </a:rPr>
              <a:t>giấc</a:t>
            </a:r>
            <a:r>
              <a:rPr lang="en-US" sz="2300" dirty="0">
                <a:latin typeface="Times New Roman"/>
                <a:ea typeface="Times New Roman"/>
                <a:cs typeface="Times New Roman"/>
              </a:rPr>
              <a:t> </a:t>
            </a:r>
            <a:r>
              <a:rPr lang="en-US" sz="2300" dirty="0" err="1">
                <a:latin typeface="Times New Roman"/>
                <a:ea typeface="Times New Roman"/>
                <a:cs typeface="Times New Roman"/>
              </a:rPr>
              <a:t>ngủ</a:t>
            </a:r>
            <a:r>
              <a:rPr lang="en-US" sz="2300" dirty="0">
                <a:latin typeface="Times New Roman"/>
                <a:ea typeface="Times New Roman"/>
                <a:cs typeface="Times New Roman"/>
              </a:rPr>
              <a:t> </a:t>
            </a:r>
            <a:r>
              <a:rPr lang="en-US" sz="2300" dirty="0" err="1">
                <a:latin typeface="Times New Roman"/>
                <a:ea typeface="Times New Roman"/>
                <a:cs typeface="Times New Roman"/>
              </a:rPr>
              <a:t>của</a:t>
            </a:r>
            <a:r>
              <a:rPr lang="en-US" sz="2300" dirty="0">
                <a:latin typeface="Times New Roman"/>
                <a:ea typeface="Times New Roman"/>
                <a:cs typeface="Times New Roman"/>
              </a:rPr>
              <a:t> </a:t>
            </a:r>
            <a:r>
              <a:rPr lang="en-US" sz="2300" dirty="0" err="1">
                <a:latin typeface="Times New Roman"/>
                <a:ea typeface="Times New Roman"/>
                <a:cs typeface="Times New Roman"/>
              </a:rPr>
              <a:t>tôi</a:t>
            </a:r>
            <a:r>
              <a:rPr lang="en-US" sz="2300" dirty="0">
                <a:latin typeface="Times New Roman"/>
                <a:ea typeface="Times New Roman"/>
                <a:cs typeface="Times New Roman"/>
              </a:rPr>
              <a:t> </a:t>
            </a:r>
            <a:r>
              <a:rPr lang="en-US" sz="2300" dirty="0" err="1">
                <a:latin typeface="Times New Roman"/>
                <a:ea typeface="Times New Roman"/>
                <a:cs typeface="Times New Roman"/>
              </a:rPr>
              <a:t>cũng</a:t>
            </a:r>
            <a:r>
              <a:rPr lang="en-US" sz="2300" dirty="0">
                <a:latin typeface="Times New Roman"/>
                <a:ea typeface="Times New Roman"/>
                <a:cs typeface="Times New Roman"/>
              </a:rPr>
              <a:t> </a:t>
            </a:r>
            <a:r>
              <a:rPr lang="en-US" sz="2300" dirty="0" err="1">
                <a:latin typeface="Times New Roman"/>
                <a:ea typeface="Times New Roman"/>
                <a:cs typeface="Times New Roman"/>
              </a:rPr>
              <a:t>chính</a:t>
            </a:r>
            <a:r>
              <a:rPr lang="en-US" sz="2300" dirty="0">
                <a:latin typeface="Times New Roman"/>
                <a:ea typeface="Times New Roman"/>
                <a:cs typeface="Times New Roman"/>
              </a:rPr>
              <a:t> </a:t>
            </a:r>
            <a:r>
              <a:rPr lang="en-US" sz="2300" dirty="0" err="1">
                <a:latin typeface="Times New Roman"/>
                <a:ea typeface="Times New Roman"/>
                <a:cs typeface="Times New Roman"/>
              </a:rPr>
              <a:t>là</a:t>
            </a:r>
            <a:r>
              <a:rPr lang="en-US" sz="2300" dirty="0">
                <a:latin typeface="Times New Roman"/>
                <a:ea typeface="Times New Roman"/>
                <a:cs typeface="Times New Roman"/>
              </a:rPr>
              <a:t> </a:t>
            </a:r>
            <a:r>
              <a:rPr lang="en-US" sz="2300" dirty="0" err="1">
                <a:latin typeface="Times New Roman"/>
                <a:ea typeface="Times New Roman"/>
                <a:cs typeface="Times New Roman"/>
              </a:rPr>
              <a:t>một</a:t>
            </a:r>
            <a:r>
              <a:rPr lang="en-US" sz="2300" dirty="0">
                <a:latin typeface="Times New Roman"/>
                <a:ea typeface="Times New Roman"/>
                <a:cs typeface="Times New Roman"/>
              </a:rPr>
              <a:t> </a:t>
            </a:r>
            <a:r>
              <a:rPr lang="en-US" sz="2300" dirty="0" err="1">
                <a:latin typeface="Times New Roman"/>
                <a:ea typeface="Times New Roman"/>
                <a:cs typeface="Times New Roman"/>
              </a:rPr>
              <a:t>món</a:t>
            </a:r>
            <a:r>
              <a:rPr lang="en-US" sz="2300" dirty="0">
                <a:latin typeface="Times New Roman"/>
                <a:ea typeface="Times New Roman"/>
                <a:cs typeface="Times New Roman"/>
              </a:rPr>
              <a:t> </a:t>
            </a:r>
            <a:r>
              <a:rPr lang="en-US" sz="2300" dirty="0" err="1">
                <a:latin typeface="Times New Roman"/>
                <a:ea typeface="Times New Roman"/>
                <a:cs typeface="Times New Roman"/>
              </a:rPr>
              <a:t>quà</a:t>
            </a:r>
            <a:r>
              <a:rPr lang="en-US" sz="2300" dirty="0">
                <a:latin typeface="Times New Roman"/>
                <a:ea typeface="Times New Roman"/>
                <a:cs typeface="Times New Roman"/>
              </a:rPr>
              <a:t>, </a:t>
            </a:r>
            <a:r>
              <a:rPr lang="en-US" sz="2300" dirty="0" err="1">
                <a:latin typeface="Times New Roman"/>
                <a:ea typeface="Times New Roman"/>
                <a:cs typeface="Times New Roman"/>
              </a:rPr>
              <a:t>cả</a:t>
            </a:r>
            <a:r>
              <a:rPr lang="en-US" sz="2300" dirty="0">
                <a:latin typeface="Times New Roman"/>
                <a:ea typeface="Times New Roman"/>
                <a:cs typeface="Times New Roman"/>
              </a:rPr>
              <a:t> con </a:t>
            </a:r>
            <a:r>
              <a:rPr lang="en-US" sz="2300" dirty="0" err="1">
                <a:latin typeface="Times New Roman"/>
                <a:ea typeface="Times New Roman"/>
                <a:cs typeface="Times New Roman"/>
              </a:rPr>
              <a:t>người</a:t>
            </a:r>
            <a:r>
              <a:rPr lang="en-US" sz="2300" dirty="0">
                <a:latin typeface="Times New Roman"/>
                <a:ea typeface="Times New Roman"/>
                <a:cs typeface="Times New Roman"/>
              </a:rPr>
              <a:t> </a:t>
            </a:r>
            <a:r>
              <a:rPr lang="en-US" sz="2300" dirty="0" err="1">
                <a:latin typeface="Times New Roman"/>
                <a:ea typeface="Times New Roman"/>
                <a:cs typeface="Times New Roman"/>
              </a:rPr>
              <a:t>tôi</a:t>
            </a:r>
            <a:r>
              <a:rPr lang="en-US" sz="2300" dirty="0">
                <a:latin typeface="Times New Roman"/>
                <a:ea typeface="Times New Roman"/>
                <a:cs typeface="Times New Roman"/>
              </a:rPr>
              <a:t> </a:t>
            </a:r>
            <a:r>
              <a:rPr lang="en-US" sz="2300" dirty="0" err="1">
                <a:latin typeface="Times New Roman"/>
                <a:ea typeface="Times New Roman"/>
                <a:cs typeface="Times New Roman"/>
              </a:rPr>
              <a:t>đều</a:t>
            </a:r>
            <a:r>
              <a:rPr lang="en-US" sz="2300" dirty="0">
                <a:latin typeface="Times New Roman"/>
                <a:ea typeface="Times New Roman"/>
                <a:cs typeface="Times New Roman"/>
              </a:rPr>
              <a:t> </a:t>
            </a:r>
            <a:r>
              <a:rPr lang="en-US" sz="2300" dirty="0" err="1">
                <a:latin typeface="Times New Roman"/>
                <a:ea typeface="Times New Roman"/>
                <a:cs typeface="Times New Roman"/>
              </a:rPr>
              <a:t>là</a:t>
            </a:r>
            <a:r>
              <a:rPr lang="en-US" sz="2300" dirty="0">
                <a:latin typeface="Times New Roman"/>
                <a:ea typeface="Times New Roman"/>
                <a:cs typeface="Times New Roman"/>
              </a:rPr>
              <a:t> </a:t>
            </a:r>
            <a:r>
              <a:rPr lang="en-US" sz="2300" dirty="0" err="1">
                <a:latin typeface="Times New Roman"/>
                <a:ea typeface="Times New Roman"/>
                <a:cs typeface="Times New Roman"/>
              </a:rPr>
              <a:t>món</a:t>
            </a:r>
            <a:r>
              <a:rPr lang="en-US" sz="2300" dirty="0">
                <a:latin typeface="Times New Roman"/>
                <a:ea typeface="Times New Roman"/>
                <a:cs typeface="Times New Roman"/>
              </a:rPr>
              <a:t> </a:t>
            </a:r>
            <a:r>
              <a:rPr lang="en-US" sz="2300" dirty="0" err="1">
                <a:latin typeface="Times New Roman"/>
                <a:ea typeface="Times New Roman"/>
                <a:cs typeface="Times New Roman"/>
              </a:rPr>
              <a:t>quà</a:t>
            </a:r>
            <a:r>
              <a:rPr lang="en-US" sz="2300" dirty="0">
                <a:latin typeface="Times New Roman"/>
                <a:ea typeface="Times New Roman"/>
                <a:cs typeface="Times New Roman"/>
              </a:rPr>
              <a:t> </a:t>
            </a:r>
            <a:r>
              <a:rPr lang="en-US" sz="2300" dirty="0" err="1">
                <a:latin typeface="Times New Roman"/>
                <a:ea typeface="Times New Roman"/>
                <a:cs typeface="Times New Roman"/>
              </a:rPr>
              <a:t>cho</a:t>
            </a:r>
            <a:r>
              <a:rPr lang="en-US" sz="2300" dirty="0">
                <a:latin typeface="Times New Roman"/>
                <a:ea typeface="Times New Roman"/>
                <a:cs typeface="Times New Roman"/>
              </a:rPr>
              <a:t> </a:t>
            </a:r>
            <a:r>
              <a:rPr lang="en-US" sz="2300" dirty="0" err="1">
                <a:latin typeface="Times New Roman"/>
                <a:ea typeface="Times New Roman"/>
                <a:cs typeface="Times New Roman"/>
              </a:rPr>
              <a:t>bố</a:t>
            </a:r>
            <a:r>
              <a:rPr lang="en-US" sz="2300" dirty="0">
                <a:latin typeface="Times New Roman"/>
                <a:ea typeface="Times New Roman"/>
                <a:cs typeface="Times New Roman"/>
              </a:rPr>
              <a:t>.</a:t>
            </a:r>
            <a:endParaRPr lang="en-US" sz="2300" dirty="0">
              <a:latin typeface="Calibri"/>
              <a:ea typeface="Calibri"/>
              <a:cs typeface="Times New Roman"/>
            </a:endParaRPr>
          </a:p>
          <a:p>
            <a:pPr>
              <a:lnSpc>
                <a:spcPct val="150000"/>
              </a:lnSpc>
              <a:spcAft>
                <a:spcPts val="0"/>
              </a:spcAft>
            </a:pPr>
            <a:r>
              <a:rPr lang="en-US" sz="2300" b="1" dirty="0">
                <a:latin typeface="Times New Roman"/>
                <a:ea typeface="Times New Roman"/>
                <a:cs typeface="Times New Roman"/>
              </a:rPr>
              <a:t>-&gt; </a:t>
            </a:r>
            <a:r>
              <a:rPr lang="en-US" sz="2300" b="1" dirty="0" err="1">
                <a:latin typeface="Times New Roman"/>
                <a:ea typeface="Times New Roman"/>
                <a:cs typeface="Times New Roman"/>
              </a:rPr>
              <a:t>Biết</a:t>
            </a:r>
            <a:r>
              <a:rPr lang="en-US" sz="2300" b="1" dirty="0">
                <a:latin typeface="Times New Roman"/>
                <a:ea typeface="Times New Roman"/>
                <a:cs typeface="Times New Roman"/>
              </a:rPr>
              <a:t> </a:t>
            </a:r>
            <a:r>
              <a:rPr lang="en-US" sz="2300" b="1" dirty="0" err="1">
                <a:latin typeface="Times New Roman"/>
                <a:ea typeface="Times New Roman"/>
                <a:cs typeface="Times New Roman"/>
              </a:rPr>
              <a:t>cho</a:t>
            </a:r>
            <a:r>
              <a:rPr lang="en-US" sz="2300" b="1" dirty="0">
                <a:latin typeface="Times New Roman"/>
                <a:ea typeface="Times New Roman"/>
                <a:cs typeface="Times New Roman"/>
              </a:rPr>
              <a:t> </a:t>
            </a:r>
            <a:r>
              <a:rPr lang="en-US" sz="2300" b="1" dirty="0" err="1">
                <a:latin typeface="Times New Roman"/>
                <a:ea typeface="Times New Roman"/>
                <a:cs typeface="Times New Roman"/>
              </a:rPr>
              <a:t>và</a:t>
            </a:r>
            <a:r>
              <a:rPr lang="en-US" sz="2300" b="1" dirty="0">
                <a:latin typeface="Times New Roman"/>
                <a:ea typeface="Times New Roman"/>
                <a:cs typeface="Times New Roman"/>
              </a:rPr>
              <a:t> </a:t>
            </a:r>
            <a:r>
              <a:rPr lang="en-US" sz="2300" b="1" dirty="0" err="1">
                <a:latin typeface="Times New Roman"/>
                <a:ea typeface="Times New Roman"/>
                <a:cs typeface="Times New Roman"/>
              </a:rPr>
              <a:t>nhận</a:t>
            </a:r>
            <a:r>
              <a:rPr lang="en-US" sz="2300" b="1" dirty="0">
                <a:latin typeface="Times New Roman"/>
                <a:ea typeface="Times New Roman"/>
                <a:cs typeface="Times New Roman"/>
              </a:rPr>
              <a:t> </a:t>
            </a:r>
            <a:r>
              <a:rPr lang="en-US" sz="2300" b="1" dirty="0" err="1">
                <a:latin typeface="Times New Roman"/>
                <a:ea typeface="Times New Roman"/>
                <a:cs typeface="Times New Roman"/>
              </a:rPr>
              <a:t>những</a:t>
            </a:r>
            <a:r>
              <a:rPr lang="en-US" sz="2300" b="1" dirty="0">
                <a:latin typeface="Times New Roman"/>
                <a:ea typeface="Times New Roman"/>
                <a:cs typeface="Times New Roman"/>
              </a:rPr>
              <a:t> </a:t>
            </a:r>
            <a:r>
              <a:rPr lang="en-US" sz="2300" b="1" dirty="0" err="1">
                <a:latin typeface="Times New Roman"/>
                <a:ea typeface="Times New Roman"/>
                <a:cs typeface="Times New Roman"/>
              </a:rPr>
              <a:t>món</a:t>
            </a:r>
            <a:r>
              <a:rPr lang="en-US" sz="2300" b="1" dirty="0">
                <a:latin typeface="Times New Roman"/>
                <a:ea typeface="Times New Roman"/>
                <a:cs typeface="Times New Roman"/>
              </a:rPr>
              <a:t> </a:t>
            </a:r>
            <a:r>
              <a:rPr lang="en-US" sz="2300" b="1" dirty="0" err="1">
                <a:latin typeface="Times New Roman"/>
                <a:ea typeface="Times New Roman"/>
                <a:cs typeface="Times New Roman"/>
              </a:rPr>
              <a:t>quà</a:t>
            </a:r>
            <a:r>
              <a:rPr lang="en-US" sz="2300" b="1" dirty="0">
                <a:latin typeface="Times New Roman"/>
                <a:ea typeface="Times New Roman"/>
                <a:cs typeface="Times New Roman"/>
              </a:rPr>
              <a:t> </a:t>
            </a:r>
            <a:r>
              <a:rPr lang="en-US" sz="2300" b="1" dirty="0" err="1">
                <a:latin typeface="Times New Roman"/>
                <a:ea typeface="Times New Roman"/>
                <a:cs typeface="Times New Roman"/>
              </a:rPr>
              <a:t>cũng</a:t>
            </a:r>
            <a:r>
              <a:rPr lang="en-US" sz="2300" b="1" dirty="0">
                <a:latin typeface="Times New Roman"/>
                <a:ea typeface="Times New Roman"/>
                <a:cs typeface="Times New Roman"/>
              </a:rPr>
              <a:t> </a:t>
            </a:r>
            <a:r>
              <a:rPr lang="en-US" sz="2300" b="1" dirty="0" err="1">
                <a:latin typeface="Times New Roman"/>
                <a:ea typeface="Times New Roman"/>
                <a:cs typeface="Times New Roman"/>
              </a:rPr>
              <a:t>là</a:t>
            </a:r>
            <a:r>
              <a:rPr lang="en-US" sz="2300" b="1" dirty="0">
                <a:latin typeface="Times New Roman"/>
                <a:ea typeface="Times New Roman"/>
                <a:cs typeface="Times New Roman"/>
              </a:rPr>
              <a:t> </a:t>
            </a:r>
            <a:r>
              <a:rPr lang="en-US" sz="2300" b="1" dirty="0" err="1">
                <a:latin typeface="Times New Roman"/>
                <a:ea typeface="Times New Roman"/>
                <a:cs typeface="Times New Roman"/>
              </a:rPr>
              <a:t>cách</a:t>
            </a:r>
            <a:r>
              <a:rPr lang="en-US" sz="2300" b="1" dirty="0">
                <a:latin typeface="Times New Roman"/>
                <a:ea typeface="Times New Roman"/>
                <a:cs typeface="Times New Roman"/>
              </a:rPr>
              <a:t> </a:t>
            </a:r>
            <a:r>
              <a:rPr lang="en-US" sz="2300" b="1" dirty="0" err="1">
                <a:latin typeface="Times New Roman"/>
                <a:ea typeface="Times New Roman"/>
                <a:cs typeface="Times New Roman"/>
              </a:rPr>
              <a:t>thể</a:t>
            </a:r>
            <a:r>
              <a:rPr lang="en-US" sz="2300" b="1" dirty="0">
                <a:latin typeface="Times New Roman"/>
                <a:ea typeface="Times New Roman"/>
                <a:cs typeface="Times New Roman"/>
              </a:rPr>
              <a:t> </a:t>
            </a:r>
            <a:r>
              <a:rPr lang="en-US" sz="2300" b="1" dirty="0" err="1">
                <a:latin typeface="Times New Roman"/>
                <a:ea typeface="Times New Roman"/>
                <a:cs typeface="Times New Roman"/>
              </a:rPr>
              <a:t>hiện</a:t>
            </a:r>
            <a:r>
              <a:rPr lang="en-US" sz="2300" b="1" dirty="0">
                <a:latin typeface="Times New Roman"/>
                <a:ea typeface="Times New Roman"/>
                <a:cs typeface="Times New Roman"/>
              </a:rPr>
              <a:t> </a:t>
            </a:r>
            <a:r>
              <a:rPr lang="en-US" sz="2300" b="1" dirty="0" err="1">
                <a:latin typeface="Times New Roman"/>
                <a:ea typeface="Times New Roman"/>
                <a:cs typeface="Times New Roman"/>
              </a:rPr>
              <a:t>nét</a:t>
            </a:r>
            <a:r>
              <a:rPr lang="en-US" sz="2300" b="1" dirty="0">
                <a:latin typeface="Times New Roman"/>
                <a:ea typeface="Times New Roman"/>
                <a:cs typeface="Times New Roman"/>
              </a:rPr>
              <a:t> </a:t>
            </a:r>
            <a:r>
              <a:rPr lang="en-US" sz="2300" b="1" dirty="0" err="1">
                <a:latin typeface="Times New Roman"/>
                <a:ea typeface="Times New Roman"/>
                <a:cs typeface="Times New Roman"/>
              </a:rPr>
              <a:t>đẹp</a:t>
            </a:r>
            <a:r>
              <a:rPr lang="en-US" sz="2300" b="1" dirty="0">
                <a:latin typeface="Times New Roman"/>
                <a:ea typeface="Times New Roman"/>
                <a:cs typeface="Times New Roman"/>
              </a:rPr>
              <a:t> </a:t>
            </a:r>
            <a:r>
              <a:rPr lang="en-US" sz="2300" b="1" dirty="0" err="1">
                <a:latin typeface="Times New Roman"/>
                <a:ea typeface="Times New Roman"/>
                <a:cs typeface="Times New Roman"/>
              </a:rPr>
              <a:t>phẩm</a:t>
            </a:r>
            <a:r>
              <a:rPr lang="en-US" sz="2300" b="1" dirty="0">
                <a:latin typeface="Times New Roman"/>
                <a:ea typeface="Times New Roman"/>
                <a:cs typeface="Times New Roman"/>
              </a:rPr>
              <a:t> </a:t>
            </a:r>
            <a:r>
              <a:rPr lang="en-US" sz="2300" b="1" dirty="0" err="1">
                <a:latin typeface="Times New Roman"/>
                <a:ea typeface="Times New Roman"/>
                <a:cs typeface="Times New Roman"/>
              </a:rPr>
              <a:t>chất</a:t>
            </a:r>
            <a:r>
              <a:rPr lang="en-US" sz="2300" b="1" dirty="0">
                <a:latin typeface="Times New Roman"/>
                <a:ea typeface="Times New Roman"/>
                <a:cs typeface="Times New Roman"/>
              </a:rPr>
              <a:t> </a:t>
            </a:r>
            <a:r>
              <a:rPr lang="en-US" sz="2300" b="1" dirty="0" err="1">
                <a:latin typeface="Times New Roman"/>
                <a:ea typeface="Times New Roman"/>
                <a:cs typeface="Times New Roman"/>
              </a:rPr>
              <a:t>của</a:t>
            </a:r>
            <a:r>
              <a:rPr lang="en-US" sz="2300" b="1" dirty="0">
                <a:latin typeface="Times New Roman"/>
                <a:ea typeface="Times New Roman"/>
                <a:cs typeface="Times New Roman"/>
              </a:rPr>
              <a:t> </a:t>
            </a:r>
            <a:r>
              <a:rPr lang="en-US" sz="2300" b="1" dirty="0" err="1">
                <a:latin typeface="Times New Roman"/>
                <a:ea typeface="Times New Roman"/>
                <a:cs typeface="Times New Roman"/>
              </a:rPr>
              <a:t>mình</a:t>
            </a:r>
            <a:endParaRPr lang="en-US" sz="2300" dirty="0">
              <a:latin typeface="Calibri"/>
              <a:ea typeface="Calibri"/>
              <a:cs typeface="Times New Roman"/>
            </a:endParaRPr>
          </a:p>
          <a:p>
            <a:pPr>
              <a:lnSpc>
                <a:spcPct val="150000"/>
              </a:lnSpc>
              <a:spcAft>
                <a:spcPts val="0"/>
              </a:spcAft>
            </a:pPr>
            <a:r>
              <a:rPr lang="en-US" sz="2300" b="1" dirty="0">
                <a:latin typeface="Times New Roman"/>
                <a:ea typeface="Times New Roman"/>
                <a:cs typeface="Times New Roman"/>
              </a:rPr>
              <a:t>=&gt; </a:t>
            </a:r>
            <a:r>
              <a:rPr lang="en-US" sz="2300" dirty="0" err="1">
                <a:latin typeface="Times New Roman"/>
                <a:ea typeface="Calibri"/>
                <a:cs typeface="Times New Roman"/>
              </a:rPr>
              <a:t>Một</a:t>
            </a:r>
            <a:r>
              <a:rPr lang="en-US" sz="2300" dirty="0">
                <a:latin typeface="Times New Roman"/>
                <a:ea typeface="Calibri"/>
                <a:cs typeface="Times New Roman"/>
              </a:rPr>
              <a:t> </a:t>
            </a:r>
            <a:r>
              <a:rPr lang="en-US" sz="2300" dirty="0" err="1">
                <a:latin typeface="Times New Roman"/>
                <a:ea typeface="Calibri"/>
                <a:cs typeface="Times New Roman"/>
              </a:rPr>
              <a:t>người</a:t>
            </a:r>
            <a:r>
              <a:rPr lang="en-US" sz="2300" dirty="0">
                <a:latin typeface="Times New Roman"/>
                <a:ea typeface="Calibri"/>
                <a:cs typeface="Times New Roman"/>
              </a:rPr>
              <a:t> cha </a:t>
            </a:r>
            <a:r>
              <a:rPr lang="en-US" sz="2300" dirty="0" err="1">
                <a:latin typeface="Times New Roman"/>
                <a:ea typeface="Calibri"/>
                <a:cs typeface="Times New Roman"/>
              </a:rPr>
              <a:t>rất</a:t>
            </a:r>
            <a:r>
              <a:rPr lang="en-US" sz="2300" dirty="0">
                <a:latin typeface="Times New Roman"/>
                <a:ea typeface="Calibri"/>
                <a:cs typeface="Times New Roman"/>
              </a:rPr>
              <a:t> </a:t>
            </a:r>
            <a:r>
              <a:rPr lang="en-US" sz="2300" dirty="0" err="1">
                <a:latin typeface="Times New Roman"/>
                <a:ea typeface="Calibri"/>
                <a:cs typeface="Times New Roman"/>
              </a:rPr>
              <a:t>yêu</a:t>
            </a:r>
            <a:r>
              <a:rPr lang="en-US" sz="2300" dirty="0">
                <a:latin typeface="Times New Roman"/>
                <a:ea typeface="Calibri"/>
                <a:cs typeface="Times New Roman"/>
              </a:rPr>
              <a:t> </a:t>
            </a:r>
            <a:r>
              <a:rPr lang="en-US" sz="2300" dirty="0" err="1">
                <a:latin typeface="Times New Roman"/>
                <a:ea typeface="Calibri"/>
                <a:cs typeface="Times New Roman"/>
              </a:rPr>
              <a:t>thương</a:t>
            </a:r>
            <a:r>
              <a:rPr lang="en-US" sz="2300" dirty="0">
                <a:latin typeface="Times New Roman"/>
                <a:ea typeface="Calibri"/>
                <a:cs typeface="Times New Roman"/>
              </a:rPr>
              <a:t> con, </a:t>
            </a:r>
            <a:r>
              <a:rPr lang="en-US" sz="2300" dirty="0" err="1">
                <a:latin typeface="Times New Roman"/>
                <a:ea typeface="Calibri"/>
                <a:cs typeface="Times New Roman"/>
              </a:rPr>
              <a:t>luôn</a:t>
            </a:r>
            <a:r>
              <a:rPr lang="en-US" sz="2300" dirty="0">
                <a:latin typeface="Times New Roman"/>
                <a:ea typeface="Calibri"/>
                <a:cs typeface="Times New Roman"/>
              </a:rPr>
              <a:t> </a:t>
            </a:r>
            <a:r>
              <a:rPr lang="en-US" sz="2300" dirty="0" err="1">
                <a:latin typeface="Times New Roman"/>
                <a:ea typeface="Calibri"/>
                <a:cs typeface="Times New Roman"/>
              </a:rPr>
              <a:t>quan</a:t>
            </a:r>
            <a:r>
              <a:rPr lang="en-US" sz="2300" dirty="0">
                <a:latin typeface="Times New Roman"/>
                <a:ea typeface="Calibri"/>
                <a:cs typeface="Times New Roman"/>
              </a:rPr>
              <a:t> </a:t>
            </a:r>
            <a:r>
              <a:rPr lang="en-US" sz="2300" dirty="0" err="1">
                <a:latin typeface="Times New Roman"/>
                <a:ea typeface="Calibri"/>
                <a:cs typeface="Times New Roman"/>
              </a:rPr>
              <a:t>tâm</a:t>
            </a:r>
            <a:r>
              <a:rPr lang="en-US" sz="2300" dirty="0">
                <a:latin typeface="Times New Roman"/>
                <a:ea typeface="Calibri"/>
                <a:cs typeface="Times New Roman"/>
              </a:rPr>
              <a:t>, </a:t>
            </a:r>
            <a:r>
              <a:rPr lang="en-US" sz="2300" dirty="0" err="1">
                <a:latin typeface="Times New Roman"/>
                <a:ea typeface="Calibri"/>
                <a:cs typeface="Times New Roman"/>
              </a:rPr>
              <a:t>gần</a:t>
            </a:r>
            <a:r>
              <a:rPr lang="en-US" sz="2300" dirty="0">
                <a:latin typeface="Times New Roman"/>
                <a:ea typeface="Calibri"/>
                <a:cs typeface="Times New Roman"/>
              </a:rPr>
              <a:t> </a:t>
            </a:r>
            <a:r>
              <a:rPr lang="en-US" sz="2300" dirty="0" err="1">
                <a:latin typeface="Times New Roman"/>
                <a:ea typeface="Calibri"/>
                <a:cs typeface="Times New Roman"/>
              </a:rPr>
              <a:t>gũi</a:t>
            </a:r>
            <a:r>
              <a:rPr lang="en-US" sz="2300" dirty="0">
                <a:latin typeface="Times New Roman"/>
                <a:ea typeface="Calibri"/>
                <a:cs typeface="Times New Roman"/>
              </a:rPr>
              <a:t> </a:t>
            </a:r>
            <a:r>
              <a:rPr lang="en-US" sz="2300" dirty="0" err="1">
                <a:latin typeface="Times New Roman"/>
                <a:ea typeface="Calibri"/>
                <a:cs typeface="Times New Roman"/>
              </a:rPr>
              <a:t>với</a:t>
            </a:r>
            <a:r>
              <a:rPr lang="en-US" sz="2300" dirty="0">
                <a:latin typeface="Times New Roman"/>
                <a:ea typeface="Calibri"/>
                <a:cs typeface="Times New Roman"/>
              </a:rPr>
              <a:t> con</a:t>
            </a:r>
            <a:endParaRPr lang="en-US" sz="2300" dirty="0">
              <a:effectLst/>
              <a:latin typeface="Calibri"/>
              <a:ea typeface="Calibri"/>
              <a:cs typeface="Times New Roman"/>
            </a:endParaRPr>
          </a:p>
        </p:txBody>
      </p:sp>
    </p:spTree>
    <p:extLst>
      <p:ext uri="{BB962C8B-B14F-4D97-AF65-F5344CB8AC3E}">
        <p14:creationId xmlns:p14="http://schemas.microsoft.com/office/powerpoint/2010/main" val="163834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circle(in)">
                                      <p:cBhvr>
                                        <p:cTn id="17" dur="2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circle(in)">
                                      <p:cBhvr>
                                        <p:cTn id="22"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16632"/>
            <a:ext cx="5904656" cy="523220"/>
          </a:xfrm>
          <a:prstGeom prst="rect">
            <a:avLst/>
          </a:prstGeom>
          <a:noFill/>
        </p:spPr>
        <p:txBody>
          <a:bodyPr wrap="square" rtlCol="0">
            <a:spAutoFit/>
          </a:bodyPr>
          <a:lstStyle/>
          <a:p>
            <a:r>
              <a:rPr lang="vi-VN" sz="2800" b="1" dirty="0">
                <a:solidFill>
                  <a:prstClr val="black"/>
                </a:solidFill>
                <a:latin typeface="Times New Roman" panose="02020603050405020304" pitchFamily="18" charset="0"/>
                <a:cs typeface="Times New Roman" panose="02020603050405020304" pitchFamily="18" charset="0"/>
              </a:rPr>
              <a:t>II. ĐỌC &amp; TÌM HIỂU CHI TIẾT VB </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359532" y="548680"/>
            <a:ext cx="5544616" cy="954107"/>
          </a:xfrm>
          <a:prstGeom prst="rect">
            <a:avLst/>
          </a:prstGeom>
          <a:noFill/>
        </p:spPr>
        <p:txBody>
          <a:bodyPr wrap="square" rtlCol="0">
            <a:spAutoFit/>
          </a:bodyPr>
          <a:lstStyle/>
          <a:p>
            <a:r>
              <a:rPr lang="en-US" sz="2800" b="1" dirty="0">
                <a:solidFill>
                  <a:prstClr val="black"/>
                </a:solidFill>
                <a:latin typeface="Times New Roman" panose="02020603050405020304" pitchFamily="18" charset="0"/>
                <a:ea typeface="Times New Roman"/>
                <a:cs typeface="Times New Roman" panose="02020603050405020304" pitchFamily="18" charset="0"/>
              </a:rPr>
              <a:t>2</a:t>
            </a:r>
            <a:r>
              <a:rPr lang="vi-VN" sz="2800" b="1" dirty="0">
                <a:solidFill>
                  <a:prstClr val="black"/>
                </a:solidFill>
                <a:latin typeface="Times New Roman" panose="02020603050405020304" pitchFamily="18" charset="0"/>
                <a:ea typeface="Times New Roman"/>
                <a:cs typeface="Times New Roman" panose="02020603050405020304" pitchFamily="18" charset="0"/>
              </a:rPr>
              <a:t>. </a:t>
            </a:r>
            <a:r>
              <a:rPr lang="en-US" sz="2800" b="1" dirty="0" err="1">
                <a:solidFill>
                  <a:prstClr val="black"/>
                </a:solidFill>
                <a:latin typeface="Times New Roman" panose="02020603050405020304" pitchFamily="18" charset="0"/>
                <a:ea typeface="Times New Roman"/>
                <a:cs typeface="Times New Roman" panose="02020603050405020304" pitchFamily="18" charset="0"/>
              </a:rPr>
              <a:t>Nhân</a:t>
            </a:r>
            <a:r>
              <a:rPr lang="en-US" sz="2800" b="1" dirty="0">
                <a:solidFill>
                  <a:prstClr val="black"/>
                </a:solidFill>
                <a:latin typeface="Times New Roman" panose="02020603050405020304" pitchFamily="18" charset="0"/>
                <a:ea typeface="Times New Roman"/>
                <a:cs typeface="Times New Roman" panose="02020603050405020304" pitchFamily="18" charset="0"/>
              </a:rPr>
              <a:t> </a:t>
            </a:r>
            <a:r>
              <a:rPr lang="en-US" sz="2800" b="1" dirty="0" err="1">
                <a:solidFill>
                  <a:prstClr val="black"/>
                </a:solidFill>
                <a:latin typeface="Times New Roman" panose="02020603050405020304" pitchFamily="18" charset="0"/>
                <a:ea typeface="Times New Roman"/>
                <a:cs typeface="Times New Roman" panose="02020603050405020304" pitchFamily="18" charset="0"/>
              </a:rPr>
              <a:t>vật</a:t>
            </a:r>
            <a:r>
              <a:rPr lang="en-US" sz="2800" b="1" dirty="0">
                <a:solidFill>
                  <a:prstClr val="black"/>
                </a:solidFill>
                <a:latin typeface="Times New Roman" panose="02020603050405020304" pitchFamily="18" charset="0"/>
                <a:ea typeface="Times New Roman"/>
                <a:cs typeface="Times New Roman" panose="02020603050405020304" pitchFamily="18" charset="0"/>
              </a:rPr>
              <a:t> “</a:t>
            </a:r>
            <a:r>
              <a:rPr lang="en-US" sz="2800" b="1" dirty="0" err="1">
                <a:solidFill>
                  <a:prstClr val="black"/>
                </a:solidFill>
                <a:latin typeface="Times New Roman" panose="02020603050405020304" pitchFamily="18" charset="0"/>
                <a:ea typeface="Times New Roman"/>
                <a:cs typeface="Times New Roman" panose="02020603050405020304" pitchFamily="18" charset="0"/>
              </a:rPr>
              <a:t>bố</a:t>
            </a:r>
            <a:r>
              <a:rPr lang="en-US" sz="2800" b="1" dirty="0">
                <a:solidFill>
                  <a:prstClr val="black"/>
                </a:solidFill>
                <a:latin typeface="Times New Roman" panose="02020603050405020304" pitchFamily="18" charset="0"/>
                <a:ea typeface="Times New Roman"/>
                <a:cs typeface="Times New Roman" panose="02020603050405020304" pitchFamily="18" charset="0"/>
              </a:rPr>
              <a:t>”</a:t>
            </a:r>
          </a:p>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Tình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Tí</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996428820"/>
              </p:ext>
            </p:extLst>
          </p:nvPr>
        </p:nvGraphicFramePr>
        <p:xfrm>
          <a:off x="611560" y="1628800"/>
          <a:ext cx="8208912" cy="3840480"/>
        </p:xfrm>
        <a:graphic>
          <a:graphicData uri="http://schemas.openxmlformats.org/drawingml/2006/table">
            <a:tbl>
              <a:tblPr firstRow="1" firstCol="1" bandRow="1"/>
              <a:tblGrid>
                <a:gridCol w="4104456">
                  <a:extLst>
                    <a:ext uri="{9D8B030D-6E8A-4147-A177-3AD203B41FA5}">
                      <a16:colId xmlns:a16="http://schemas.microsoft.com/office/drawing/2014/main" val="20000"/>
                    </a:ext>
                  </a:extLst>
                </a:gridCol>
                <a:gridCol w="4104456">
                  <a:extLst>
                    <a:ext uri="{9D8B030D-6E8A-4147-A177-3AD203B41FA5}">
                      <a16:colId xmlns:a16="http://schemas.microsoft.com/office/drawing/2014/main" val="20001"/>
                    </a:ext>
                  </a:extLst>
                </a:gridCol>
              </a:tblGrid>
              <a:tr h="0">
                <a:tc gridSpan="2">
                  <a:txBody>
                    <a:bodyPr/>
                    <a:lstStyle/>
                    <a:p>
                      <a:pPr algn="ctr">
                        <a:lnSpc>
                          <a:spcPct val="150000"/>
                        </a:lnSpc>
                        <a:spcAft>
                          <a:spcPts val="0"/>
                        </a:spcAft>
                      </a:pPr>
                      <a:r>
                        <a:rPr lang="en-US" sz="2800" b="1" dirty="0">
                          <a:solidFill>
                            <a:srgbClr val="000000"/>
                          </a:solidFill>
                          <a:effectLst/>
                          <a:latin typeface="Times New Roman"/>
                          <a:ea typeface="Times New Roman"/>
                          <a:cs typeface="Times New Roman"/>
                        </a:rPr>
                        <a:t>PHIẾU HỌC TẬP 8</a:t>
                      </a:r>
                      <a:endParaRPr lang="en-US" sz="2800" dirty="0">
                        <a:solidFill>
                          <a:srgbClr val="00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0">
                <a:tc>
                  <a:txBody>
                    <a:bodyPr/>
                    <a:lstStyle/>
                    <a:p>
                      <a:pPr algn="just">
                        <a:lnSpc>
                          <a:spcPct val="150000"/>
                        </a:lnSpc>
                        <a:spcAft>
                          <a:spcPts val="0"/>
                        </a:spcAft>
                      </a:pPr>
                      <a:r>
                        <a:rPr lang="en-US" sz="2800">
                          <a:solidFill>
                            <a:srgbClr val="000000"/>
                          </a:solidFill>
                          <a:effectLst/>
                          <a:latin typeface="Times New Roman"/>
                          <a:ea typeface="Times New Roman"/>
                          <a:cs typeface="Times New Roman"/>
                        </a:rPr>
                        <a:t>Tìm những chi tiết thể hiện tình cảm mà bố dành cho Tí</a:t>
                      </a:r>
                      <a:endParaRPr lang="en-US" sz="2800">
                        <a:solidFill>
                          <a:srgbClr val="00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800" b="1">
                          <a:solidFill>
                            <a:srgbClr val="000000"/>
                          </a:solidFill>
                          <a:effectLst/>
                          <a:latin typeface="Times New Roman"/>
                          <a:ea typeface="Times New Roman"/>
                          <a:cs typeface="Times New Roman"/>
                        </a:rPr>
                        <a:t> </a:t>
                      </a:r>
                      <a:endParaRPr lang="en-US" sz="2800">
                        <a:solidFill>
                          <a:srgbClr val="00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just">
                        <a:lnSpc>
                          <a:spcPct val="150000"/>
                        </a:lnSpc>
                        <a:spcAft>
                          <a:spcPts val="0"/>
                        </a:spcAft>
                      </a:pPr>
                      <a:r>
                        <a:rPr lang="en-US" sz="2800">
                          <a:solidFill>
                            <a:srgbClr val="000000"/>
                          </a:solidFill>
                          <a:effectLst/>
                          <a:latin typeface="Times New Roman"/>
                          <a:ea typeface="Times New Roman"/>
                          <a:cs typeface="Times New Roman"/>
                        </a:rPr>
                        <a:t>Qua những chi tiết đó đã giúp thể hiện điều gì về bố</a:t>
                      </a:r>
                      <a:endParaRPr lang="en-US" sz="2800">
                        <a:solidFill>
                          <a:srgbClr val="00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800" b="1" dirty="0">
                          <a:solidFill>
                            <a:srgbClr val="000000"/>
                          </a:solidFill>
                          <a:effectLst/>
                          <a:latin typeface="Times New Roman"/>
                          <a:ea typeface="Times New Roman"/>
                          <a:cs typeface="Times New Roman"/>
                        </a:rPr>
                        <a:t> </a:t>
                      </a:r>
                      <a:endParaRPr lang="en-US" sz="2800" dirty="0">
                        <a:solidFill>
                          <a:srgbClr val="00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4508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16632"/>
            <a:ext cx="5904656" cy="523220"/>
          </a:xfrm>
          <a:prstGeom prst="rect">
            <a:avLst/>
          </a:prstGeom>
          <a:noFill/>
        </p:spPr>
        <p:txBody>
          <a:bodyPr wrap="square" rtlCol="0">
            <a:spAutoFit/>
          </a:bodyPr>
          <a:lstStyle/>
          <a:p>
            <a:r>
              <a:rPr lang="vi-VN" sz="2800" b="1" dirty="0">
                <a:solidFill>
                  <a:prstClr val="black"/>
                </a:solidFill>
                <a:latin typeface="Times New Roman" panose="02020603050405020304" pitchFamily="18" charset="0"/>
                <a:cs typeface="Times New Roman" panose="02020603050405020304" pitchFamily="18" charset="0"/>
              </a:rPr>
              <a:t>II. ĐỌC &amp; TÌM HIỂU CHI TIẾT VB </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359532" y="548680"/>
            <a:ext cx="5544616" cy="954107"/>
          </a:xfrm>
          <a:prstGeom prst="rect">
            <a:avLst/>
          </a:prstGeom>
          <a:noFill/>
        </p:spPr>
        <p:txBody>
          <a:bodyPr wrap="square" rtlCol="0">
            <a:spAutoFit/>
          </a:bodyPr>
          <a:lstStyle/>
          <a:p>
            <a:r>
              <a:rPr lang="en-US" sz="2800" b="1" dirty="0">
                <a:solidFill>
                  <a:prstClr val="black"/>
                </a:solidFill>
                <a:latin typeface="Times New Roman" panose="02020603050405020304" pitchFamily="18" charset="0"/>
                <a:ea typeface="Times New Roman"/>
                <a:cs typeface="Times New Roman" panose="02020603050405020304" pitchFamily="18" charset="0"/>
              </a:rPr>
              <a:t>2</a:t>
            </a:r>
            <a:r>
              <a:rPr lang="vi-VN" sz="2800" b="1" dirty="0">
                <a:solidFill>
                  <a:prstClr val="black"/>
                </a:solidFill>
                <a:latin typeface="Times New Roman" panose="02020603050405020304" pitchFamily="18" charset="0"/>
                <a:ea typeface="Times New Roman"/>
                <a:cs typeface="Times New Roman" panose="02020603050405020304" pitchFamily="18" charset="0"/>
              </a:rPr>
              <a:t>. </a:t>
            </a:r>
            <a:r>
              <a:rPr lang="en-US" sz="2800" b="1" dirty="0" err="1">
                <a:solidFill>
                  <a:prstClr val="black"/>
                </a:solidFill>
                <a:latin typeface="Times New Roman" panose="02020603050405020304" pitchFamily="18" charset="0"/>
                <a:ea typeface="Times New Roman"/>
                <a:cs typeface="Times New Roman" panose="02020603050405020304" pitchFamily="18" charset="0"/>
              </a:rPr>
              <a:t>Nhân</a:t>
            </a:r>
            <a:r>
              <a:rPr lang="en-US" sz="2800" b="1" dirty="0">
                <a:solidFill>
                  <a:prstClr val="black"/>
                </a:solidFill>
                <a:latin typeface="Times New Roman" panose="02020603050405020304" pitchFamily="18" charset="0"/>
                <a:ea typeface="Times New Roman"/>
                <a:cs typeface="Times New Roman" panose="02020603050405020304" pitchFamily="18" charset="0"/>
              </a:rPr>
              <a:t> </a:t>
            </a:r>
            <a:r>
              <a:rPr lang="en-US" sz="2800" b="1" dirty="0" err="1">
                <a:solidFill>
                  <a:prstClr val="black"/>
                </a:solidFill>
                <a:latin typeface="Times New Roman" panose="02020603050405020304" pitchFamily="18" charset="0"/>
                <a:ea typeface="Times New Roman"/>
                <a:cs typeface="Times New Roman" panose="02020603050405020304" pitchFamily="18" charset="0"/>
              </a:rPr>
              <a:t>vật</a:t>
            </a:r>
            <a:r>
              <a:rPr lang="en-US" sz="2800" b="1" dirty="0">
                <a:solidFill>
                  <a:prstClr val="black"/>
                </a:solidFill>
                <a:latin typeface="Times New Roman" panose="02020603050405020304" pitchFamily="18" charset="0"/>
                <a:ea typeface="Times New Roman"/>
                <a:cs typeface="Times New Roman" panose="02020603050405020304" pitchFamily="18" charset="0"/>
              </a:rPr>
              <a:t> “</a:t>
            </a:r>
            <a:r>
              <a:rPr lang="en-US" sz="2800" b="1" dirty="0" err="1">
                <a:solidFill>
                  <a:prstClr val="black"/>
                </a:solidFill>
                <a:latin typeface="Times New Roman" panose="02020603050405020304" pitchFamily="18" charset="0"/>
                <a:ea typeface="Times New Roman"/>
                <a:cs typeface="Times New Roman" panose="02020603050405020304" pitchFamily="18" charset="0"/>
              </a:rPr>
              <a:t>bố</a:t>
            </a:r>
            <a:r>
              <a:rPr lang="en-US" sz="2800" b="1" dirty="0">
                <a:solidFill>
                  <a:prstClr val="black"/>
                </a:solidFill>
                <a:latin typeface="Times New Roman" panose="02020603050405020304" pitchFamily="18" charset="0"/>
                <a:ea typeface="Times New Roman"/>
                <a:cs typeface="Times New Roman" panose="02020603050405020304" pitchFamily="18" charset="0"/>
              </a:rPr>
              <a:t>”</a:t>
            </a:r>
          </a:p>
          <a:p>
            <a:r>
              <a:rPr lang="en-US" sz="2800" b="1" dirty="0">
                <a:solidFill>
                  <a:prstClr val="black"/>
                </a:solidFill>
                <a:latin typeface="Times New Roman" panose="02020603050405020304" pitchFamily="18" charset="0"/>
                <a:cs typeface="Times New Roman" panose="02020603050405020304" pitchFamily="18" charset="0"/>
              </a:rPr>
              <a:t>b. </a:t>
            </a:r>
            <a:r>
              <a:rPr lang="en-US" sz="2800" b="1" dirty="0" err="1">
                <a:solidFill>
                  <a:prstClr val="black"/>
                </a:solidFill>
                <a:latin typeface="Times New Roman" panose="02020603050405020304" pitchFamily="18" charset="0"/>
                <a:cs typeface="Times New Roman" panose="02020603050405020304" pitchFamily="18" charset="0"/>
              </a:rPr>
              <a:t>Tình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cảm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của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bố</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với</a:t>
            </a:r>
            <a:r>
              <a:rPr lang="en-US" sz="2800" b="1" dirty="0">
                <a:solidFill>
                  <a:prstClr val="black"/>
                </a:solidFill>
                <a:latin typeface="Times New Roman" panose="02020603050405020304" pitchFamily="18" charset="0"/>
                <a:cs typeface="Times New Roman" panose="02020603050405020304" pitchFamily="18" charset="0"/>
              </a:rPr>
              <a:t> “ </a:t>
            </a:r>
            <a:r>
              <a:rPr lang="en-US" sz="2800" b="1" dirty="0" err="1">
                <a:solidFill>
                  <a:prstClr val="black"/>
                </a:solidFill>
                <a:latin typeface="Times New Roman" panose="02020603050405020304" pitchFamily="18" charset="0"/>
                <a:cs typeface="Times New Roman" panose="02020603050405020304" pitchFamily="18" charset="0"/>
              </a:rPr>
              <a:t>Tí</a:t>
            </a:r>
            <a:r>
              <a:rPr lang="en-US" sz="2800" b="1" dirty="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598172" y="1502798"/>
            <a:ext cx="8208912" cy="3970318"/>
          </a:xfrm>
          <a:prstGeom prst="rect">
            <a:avLst/>
          </a:prstGeom>
        </p:spPr>
        <p:txBody>
          <a:bodyPr wrap="square">
            <a:spAutoFit/>
          </a:bodyPr>
          <a:lstStyle/>
          <a:p>
            <a:pPr>
              <a:lnSpc>
                <a:spcPct val="150000"/>
              </a:lnSpc>
              <a:spcAft>
                <a:spcPts val="0"/>
              </a:spcAft>
            </a:pPr>
            <a:r>
              <a:rPr lang="en-US" sz="2800" dirty="0">
                <a:latin typeface="Times New Roman"/>
                <a:ea typeface="Calibri"/>
                <a:cs typeface="Times New Roman"/>
              </a:rPr>
              <a:t>- </a:t>
            </a:r>
            <a:r>
              <a:rPr lang="en-US" sz="2800" dirty="0" err="1">
                <a:latin typeface="Times New Roman"/>
                <a:ea typeface="Calibri"/>
                <a:cs typeface="Times New Roman"/>
              </a:rPr>
              <a:t>Yêu</a:t>
            </a:r>
            <a:r>
              <a:rPr lang="en-US" sz="2800" dirty="0">
                <a:latin typeface="Times New Roman"/>
                <a:ea typeface="Calibri"/>
                <a:cs typeface="Times New Roman"/>
              </a:rPr>
              <a:t> </a:t>
            </a:r>
            <a:r>
              <a:rPr lang="en-US" sz="2800" dirty="0" err="1">
                <a:latin typeface="Times New Roman"/>
                <a:ea typeface="Calibri"/>
                <a:cs typeface="Times New Roman"/>
              </a:rPr>
              <a:t>thương</a:t>
            </a:r>
            <a:r>
              <a:rPr lang="en-US" sz="2800" dirty="0">
                <a:latin typeface="Times New Roman"/>
                <a:ea typeface="Calibri"/>
                <a:cs typeface="Times New Roman"/>
              </a:rPr>
              <a:t> </a:t>
            </a:r>
            <a:r>
              <a:rPr lang="en-US" sz="2800" dirty="0" err="1">
                <a:latin typeface="Times New Roman"/>
                <a:ea typeface="Calibri"/>
                <a:cs typeface="Times New Roman"/>
              </a:rPr>
              <a:t>Tí</a:t>
            </a:r>
            <a:r>
              <a:rPr lang="en-US" sz="2800" dirty="0">
                <a:latin typeface="Times New Roman"/>
                <a:ea typeface="Calibri"/>
                <a:cs typeface="Times New Roman"/>
              </a:rPr>
              <a:t>: </a:t>
            </a:r>
            <a:r>
              <a:rPr lang="en-US" sz="2800" dirty="0" err="1">
                <a:latin typeface="Times New Roman"/>
                <a:ea typeface="Calibri"/>
                <a:cs typeface="Times New Roman"/>
              </a:rPr>
              <a:t>Bố</a:t>
            </a:r>
            <a:r>
              <a:rPr lang="en-US" sz="2800" dirty="0">
                <a:latin typeface="Times New Roman"/>
                <a:ea typeface="Calibri"/>
                <a:cs typeface="Times New Roman"/>
              </a:rPr>
              <a:t> </a:t>
            </a:r>
            <a:r>
              <a:rPr lang="en-US" sz="2800" dirty="0" err="1">
                <a:latin typeface="Times New Roman"/>
                <a:ea typeface="Calibri"/>
                <a:cs typeface="Times New Roman"/>
              </a:rPr>
              <a:t>không</a:t>
            </a:r>
            <a:r>
              <a:rPr lang="en-US" sz="2800" dirty="0">
                <a:latin typeface="Times New Roman"/>
                <a:ea typeface="Calibri"/>
                <a:cs typeface="Times New Roman"/>
              </a:rPr>
              <a:t> </a:t>
            </a:r>
            <a:r>
              <a:rPr lang="en-US" sz="2800" dirty="0" err="1">
                <a:latin typeface="Times New Roman"/>
                <a:ea typeface="Calibri"/>
                <a:cs typeface="Times New Roman"/>
              </a:rPr>
              <a:t>ngần</a:t>
            </a:r>
            <a:r>
              <a:rPr lang="en-US" sz="2800" dirty="0">
                <a:latin typeface="Times New Roman"/>
                <a:ea typeface="Calibri"/>
                <a:cs typeface="Times New Roman"/>
              </a:rPr>
              <a:t> </a:t>
            </a:r>
            <a:r>
              <a:rPr lang="en-US" sz="2800" dirty="0" err="1">
                <a:latin typeface="Times New Roman"/>
                <a:ea typeface="Calibri"/>
                <a:cs typeface="Times New Roman"/>
              </a:rPr>
              <a:t>ngại</a:t>
            </a:r>
            <a:r>
              <a:rPr lang="en-US" sz="2800" dirty="0">
                <a:latin typeface="Times New Roman"/>
                <a:ea typeface="Calibri"/>
                <a:cs typeface="Times New Roman"/>
              </a:rPr>
              <a:t> </a:t>
            </a:r>
            <a:r>
              <a:rPr lang="en-US" sz="2800" dirty="0" err="1">
                <a:latin typeface="Times New Roman"/>
                <a:ea typeface="Calibri"/>
                <a:cs typeface="Times New Roman"/>
              </a:rPr>
              <a:t>cứu</a:t>
            </a:r>
            <a:r>
              <a:rPr lang="en-US" sz="2800" dirty="0">
                <a:latin typeface="Times New Roman"/>
                <a:ea typeface="Calibri"/>
                <a:cs typeface="Times New Roman"/>
              </a:rPr>
              <a:t> </a:t>
            </a:r>
            <a:r>
              <a:rPr lang="en-US" sz="2800" dirty="0" err="1">
                <a:latin typeface="Times New Roman"/>
                <a:ea typeface="Calibri"/>
                <a:cs typeface="Times New Roman"/>
              </a:rPr>
              <a:t>Tí</a:t>
            </a:r>
            <a:r>
              <a:rPr lang="en-US" sz="2800" dirty="0">
                <a:latin typeface="Times New Roman"/>
                <a:ea typeface="Calibri"/>
                <a:cs typeface="Times New Roman"/>
              </a:rPr>
              <a:t> </a:t>
            </a:r>
            <a:r>
              <a:rPr lang="en-US" sz="2800" dirty="0" err="1">
                <a:latin typeface="Times New Roman"/>
                <a:ea typeface="Calibri"/>
                <a:cs typeface="Times New Roman"/>
              </a:rPr>
              <a:t>dưới</a:t>
            </a:r>
            <a:r>
              <a:rPr lang="en-US" sz="2800" dirty="0">
                <a:latin typeface="Times New Roman"/>
                <a:ea typeface="Calibri"/>
                <a:cs typeface="Times New Roman"/>
              </a:rPr>
              <a:t> </a:t>
            </a:r>
            <a:r>
              <a:rPr lang="en-US" sz="2800" dirty="0" err="1">
                <a:latin typeface="Times New Roman"/>
                <a:ea typeface="Calibri"/>
                <a:cs typeface="Times New Roman"/>
              </a:rPr>
              <a:t>sông</a:t>
            </a:r>
            <a:r>
              <a:rPr lang="en-US" sz="2800" dirty="0">
                <a:latin typeface="Times New Roman"/>
                <a:ea typeface="Calibri"/>
                <a:cs typeface="Times New Roman"/>
              </a:rPr>
              <a:t>, </a:t>
            </a:r>
            <a:r>
              <a:rPr lang="en-US" sz="2800" dirty="0" err="1">
                <a:latin typeface="Times New Roman"/>
                <a:ea typeface="Calibri"/>
                <a:cs typeface="Times New Roman"/>
              </a:rPr>
              <a:t>bố</a:t>
            </a:r>
            <a:r>
              <a:rPr lang="en-US" sz="2800" dirty="0">
                <a:latin typeface="Times New Roman"/>
                <a:ea typeface="Calibri"/>
                <a:cs typeface="Times New Roman"/>
              </a:rPr>
              <a:t> </a:t>
            </a:r>
            <a:r>
              <a:rPr lang="en-US" sz="2800" dirty="0" err="1">
                <a:latin typeface="Times New Roman"/>
                <a:ea typeface="Calibri"/>
                <a:cs typeface="Times New Roman"/>
              </a:rPr>
              <a:t>cõng</a:t>
            </a:r>
            <a:r>
              <a:rPr lang="en-US" sz="2800" dirty="0">
                <a:latin typeface="Times New Roman"/>
                <a:ea typeface="Calibri"/>
                <a:cs typeface="Times New Roman"/>
              </a:rPr>
              <a:t> </a:t>
            </a:r>
            <a:r>
              <a:rPr lang="en-US" sz="2800" dirty="0" err="1">
                <a:latin typeface="Times New Roman"/>
                <a:ea typeface="Calibri"/>
                <a:cs typeface="Times New Roman"/>
              </a:rPr>
              <a:t>tôi</a:t>
            </a:r>
            <a:r>
              <a:rPr lang="en-US" sz="2800" dirty="0">
                <a:latin typeface="Times New Roman"/>
                <a:ea typeface="Calibri"/>
                <a:cs typeface="Times New Roman"/>
              </a:rPr>
              <a:t> </a:t>
            </a:r>
            <a:r>
              <a:rPr lang="en-US" sz="2800" dirty="0" err="1">
                <a:latin typeface="Times New Roman"/>
                <a:ea typeface="Calibri"/>
                <a:cs typeface="Times New Roman"/>
              </a:rPr>
              <a:t>và</a:t>
            </a:r>
            <a:r>
              <a:rPr lang="en-US" sz="2800" dirty="0">
                <a:latin typeface="Times New Roman"/>
                <a:ea typeface="Calibri"/>
                <a:cs typeface="Times New Roman"/>
              </a:rPr>
              <a:t> </a:t>
            </a:r>
            <a:r>
              <a:rPr lang="en-US" sz="2800" dirty="0" err="1">
                <a:latin typeface="Times New Roman"/>
                <a:ea typeface="Calibri"/>
                <a:cs typeface="Times New Roman"/>
              </a:rPr>
              <a:t>Tí</a:t>
            </a:r>
            <a:r>
              <a:rPr lang="en-US" sz="2800" dirty="0">
                <a:latin typeface="Times New Roman"/>
                <a:ea typeface="Calibri"/>
                <a:cs typeface="Times New Roman"/>
              </a:rPr>
              <a:t> </a:t>
            </a:r>
            <a:r>
              <a:rPr lang="en-US" sz="2800" dirty="0" err="1">
                <a:latin typeface="Times New Roman"/>
                <a:ea typeface="Calibri"/>
                <a:cs typeface="Times New Roman"/>
              </a:rPr>
              <a:t>trên</a:t>
            </a:r>
            <a:r>
              <a:rPr lang="en-US" sz="2800" dirty="0">
                <a:latin typeface="Times New Roman"/>
                <a:ea typeface="Calibri"/>
                <a:cs typeface="Times New Roman"/>
              </a:rPr>
              <a:t> </a:t>
            </a:r>
            <a:r>
              <a:rPr lang="en-US" sz="2800" dirty="0" err="1">
                <a:latin typeface="Times New Roman"/>
                <a:ea typeface="Calibri"/>
                <a:cs typeface="Times New Roman"/>
              </a:rPr>
              <a:t>vai</a:t>
            </a:r>
            <a:r>
              <a:rPr lang="en-US" sz="2800" dirty="0">
                <a:latin typeface="Times New Roman"/>
                <a:ea typeface="Calibri"/>
                <a:cs typeface="Times New Roman"/>
              </a:rPr>
              <a:t>, </a:t>
            </a:r>
            <a:r>
              <a:rPr lang="en-US" sz="2800" dirty="0" err="1">
                <a:latin typeface="Times New Roman"/>
                <a:ea typeface="Calibri"/>
                <a:cs typeface="Times New Roman"/>
              </a:rPr>
              <a:t>bố</a:t>
            </a:r>
            <a:r>
              <a:rPr lang="en-US" sz="2800" dirty="0">
                <a:latin typeface="Times New Roman"/>
                <a:ea typeface="Calibri"/>
                <a:cs typeface="Times New Roman"/>
              </a:rPr>
              <a:t> </a:t>
            </a:r>
            <a:r>
              <a:rPr lang="en-US" sz="2800" dirty="0" err="1">
                <a:latin typeface="Times New Roman"/>
                <a:ea typeface="Calibri"/>
                <a:cs typeface="Times New Roman"/>
              </a:rPr>
              <a:t>làm</a:t>
            </a:r>
            <a:r>
              <a:rPr lang="en-US" sz="2800" dirty="0">
                <a:latin typeface="Times New Roman"/>
                <a:ea typeface="Calibri"/>
                <a:cs typeface="Times New Roman"/>
              </a:rPr>
              <a:t> </a:t>
            </a:r>
            <a:r>
              <a:rPr lang="en-US" sz="2800" dirty="0" err="1">
                <a:latin typeface="Times New Roman"/>
                <a:ea typeface="Calibri"/>
                <a:cs typeface="Times New Roman"/>
              </a:rPr>
              <a:t>xuồng</a:t>
            </a:r>
            <a:r>
              <a:rPr lang="en-US" sz="2800" dirty="0">
                <a:latin typeface="Times New Roman"/>
                <a:ea typeface="Calibri"/>
                <a:cs typeface="Times New Roman"/>
              </a:rPr>
              <a:t> </a:t>
            </a:r>
            <a:r>
              <a:rPr lang="en-US" sz="2800" dirty="0" err="1">
                <a:latin typeface="Times New Roman"/>
                <a:ea typeface="Calibri"/>
                <a:cs typeface="Times New Roman"/>
              </a:rPr>
              <a:t>để</a:t>
            </a:r>
            <a:r>
              <a:rPr lang="en-US" sz="2800" dirty="0">
                <a:latin typeface="Times New Roman"/>
                <a:ea typeface="Calibri"/>
                <a:cs typeface="Times New Roman"/>
              </a:rPr>
              <a:t> </a:t>
            </a:r>
            <a:r>
              <a:rPr lang="en-US" sz="2800" dirty="0" err="1">
                <a:latin typeface="Times New Roman"/>
                <a:ea typeface="Calibri"/>
                <a:cs typeface="Times New Roman"/>
              </a:rPr>
              <a:t>cả</a:t>
            </a:r>
            <a:r>
              <a:rPr lang="en-US" sz="2800" dirty="0">
                <a:latin typeface="Times New Roman"/>
                <a:ea typeface="Calibri"/>
                <a:cs typeface="Times New Roman"/>
              </a:rPr>
              <a:t> </a:t>
            </a:r>
            <a:r>
              <a:rPr lang="en-US" sz="2800" dirty="0" err="1">
                <a:latin typeface="Times New Roman"/>
                <a:ea typeface="Calibri"/>
                <a:cs typeface="Times New Roman"/>
              </a:rPr>
              <a:t>hai</a:t>
            </a:r>
            <a:r>
              <a:rPr lang="en-US" sz="2800" dirty="0">
                <a:latin typeface="Times New Roman"/>
                <a:ea typeface="Calibri"/>
                <a:cs typeface="Times New Roman"/>
              </a:rPr>
              <a:t> </a:t>
            </a:r>
            <a:r>
              <a:rPr lang="en-US" sz="2800" dirty="0" err="1">
                <a:latin typeface="Times New Roman"/>
                <a:ea typeface="Calibri"/>
                <a:cs typeface="Times New Roman"/>
              </a:rPr>
              <a:t>cưỡi</a:t>
            </a:r>
            <a:r>
              <a:rPr lang="en-US" sz="2800" dirty="0">
                <a:latin typeface="Times New Roman"/>
                <a:ea typeface="Calibri"/>
                <a:cs typeface="Times New Roman"/>
              </a:rPr>
              <a:t> </a:t>
            </a:r>
            <a:r>
              <a:rPr lang="en-US" sz="2800" dirty="0" err="1">
                <a:latin typeface="Times New Roman"/>
                <a:ea typeface="Calibri"/>
                <a:cs typeface="Times New Roman"/>
              </a:rPr>
              <a:t>trên</a:t>
            </a:r>
            <a:r>
              <a:rPr lang="en-US" sz="2800" dirty="0">
                <a:latin typeface="Times New Roman"/>
                <a:ea typeface="Calibri"/>
                <a:cs typeface="Times New Roman"/>
              </a:rPr>
              <a:t> </a:t>
            </a:r>
            <a:r>
              <a:rPr lang="en-US" sz="2800" dirty="0" err="1">
                <a:latin typeface="Times New Roman"/>
                <a:ea typeface="Calibri"/>
                <a:cs typeface="Times New Roman"/>
              </a:rPr>
              <a:t>lưng</a:t>
            </a:r>
            <a:endParaRPr lang="en-US" sz="2800" dirty="0">
              <a:latin typeface="Calibri"/>
              <a:ea typeface="Calibri"/>
              <a:cs typeface="Times New Roman"/>
            </a:endParaRPr>
          </a:p>
          <a:p>
            <a:pPr>
              <a:lnSpc>
                <a:spcPct val="150000"/>
              </a:lnSpc>
              <a:spcAft>
                <a:spcPts val="0"/>
              </a:spcAft>
            </a:pPr>
            <a:r>
              <a:rPr lang="en-US" sz="2800" dirty="0">
                <a:latin typeface="Times New Roman"/>
                <a:ea typeface="Calibri"/>
                <a:cs typeface="Times New Roman"/>
              </a:rPr>
              <a:t>- </a:t>
            </a:r>
            <a:r>
              <a:rPr lang="en-US" sz="2800" dirty="0" err="1">
                <a:latin typeface="Times New Roman"/>
                <a:ea typeface="Calibri"/>
                <a:cs typeface="Times New Roman"/>
              </a:rPr>
              <a:t>Trân</a:t>
            </a:r>
            <a:r>
              <a:rPr lang="en-US" sz="2800" dirty="0">
                <a:latin typeface="Times New Roman"/>
                <a:ea typeface="Calibri"/>
                <a:cs typeface="Times New Roman"/>
              </a:rPr>
              <a:t> </a:t>
            </a:r>
            <a:r>
              <a:rPr lang="en-US" sz="2800" dirty="0" err="1">
                <a:latin typeface="Times New Roman"/>
                <a:ea typeface="Calibri"/>
                <a:cs typeface="Times New Roman"/>
              </a:rPr>
              <a:t>trọng</a:t>
            </a:r>
            <a:r>
              <a:rPr lang="en-US" sz="2800" dirty="0">
                <a:latin typeface="Times New Roman"/>
                <a:ea typeface="Calibri"/>
                <a:cs typeface="Times New Roman"/>
              </a:rPr>
              <a:t> </a:t>
            </a:r>
            <a:r>
              <a:rPr lang="en-US" sz="2800" dirty="0" err="1">
                <a:latin typeface="Times New Roman"/>
                <a:ea typeface="Calibri"/>
                <a:cs typeface="Times New Roman"/>
              </a:rPr>
              <a:t>nâng</a:t>
            </a:r>
            <a:r>
              <a:rPr lang="en-US" sz="2800" dirty="0">
                <a:latin typeface="Times New Roman"/>
                <a:ea typeface="Calibri"/>
                <a:cs typeface="Times New Roman"/>
              </a:rPr>
              <a:t> </a:t>
            </a:r>
            <a:r>
              <a:rPr lang="en-US" sz="2800" dirty="0" err="1">
                <a:latin typeface="Times New Roman"/>
                <a:ea typeface="Calibri"/>
                <a:cs typeface="Times New Roman"/>
              </a:rPr>
              <a:t>niu</a:t>
            </a:r>
            <a:r>
              <a:rPr lang="en-US" sz="2800" dirty="0">
                <a:latin typeface="Times New Roman"/>
                <a:ea typeface="Calibri"/>
                <a:cs typeface="Times New Roman"/>
              </a:rPr>
              <a:t> </a:t>
            </a:r>
            <a:r>
              <a:rPr lang="en-US" sz="2800" dirty="0" err="1">
                <a:latin typeface="Times New Roman"/>
                <a:ea typeface="Calibri"/>
                <a:cs typeface="Times New Roman"/>
              </a:rPr>
              <a:t>món</a:t>
            </a:r>
            <a:r>
              <a:rPr lang="en-US" sz="2800" dirty="0">
                <a:latin typeface="Times New Roman"/>
                <a:ea typeface="Calibri"/>
                <a:cs typeface="Times New Roman"/>
              </a:rPr>
              <a:t> </a:t>
            </a:r>
            <a:r>
              <a:rPr lang="en-US" sz="2800" dirty="0" err="1">
                <a:latin typeface="Times New Roman"/>
                <a:ea typeface="Calibri"/>
                <a:cs typeface="Times New Roman"/>
              </a:rPr>
              <a:t>quà</a:t>
            </a:r>
            <a:r>
              <a:rPr lang="en-US" sz="2800" dirty="0">
                <a:latin typeface="Times New Roman"/>
                <a:ea typeface="Calibri"/>
                <a:cs typeface="Times New Roman"/>
              </a:rPr>
              <a:t> </a:t>
            </a:r>
            <a:r>
              <a:rPr lang="en-US" sz="2800" dirty="0" err="1">
                <a:latin typeface="Times New Roman"/>
                <a:ea typeface="Calibri"/>
                <a:cs typeface="Times New Roman"/>
              </a:rPr>
              <a:t>của</a:t>
            </a:r>
            <a:r>
              <a:rPr lang="en-US" sz="2800" dirty="0">
                <a:latin typeface="Times New Roman"/>
                <a:ea typeface="Calibri"/>
                <a:cs typeface="Times New Roman"/>
              </a:rPr>
              <a:t> </a:t>
            </a:r>
            <a:r>
              <a:rPr lang="en-US" sz="2800" dirty="0" err="1">
                <a:latin typeface="Times New Roman"/>
                <a:ea typeface="Calibri"/>
                <a:cs typeface="Times New Roman"/>
              </a:rPr>
              <a:t>Tí</a:t>
            </a:r>
            <a:endParaRPr lang="en-US" sz="2800" dirty="0">
              <a:latin typeface="Calibri"/>
              <a:ea typeface="Calibri"/>
              <a:cs typeface="Times New Roman"/>
            </a:endParaRPr>
          </a:p>
          <a:p>
            <a:pPr>
              <a:lnSpc>
                <a:spcPct val="150000"/>
              </a:lnSpc>
              <a:spcAft>
                <a:spcPts val="0"/>
              </a:spcAft>
            </a:pPr>
            <a:r>
              <a:rPr lang="en-US" sz="2800" dirty="0" err="1">
                <a:latin typeface="Times New Roman"/>
                <a:ea typeface="Times New Roman"/>
                <a:cs typeface="Times New Roman"/>
              </a:rPr>
              <a:t>Bố</a:t>
            </a:r>
            <a:r>
              <a:rPr lang="en-US" sz="2800" dirty="0">
                <a:latin typeface="Times New Roman"/>
                <a:ea typeface="Times New Roman"/>
                <a:cs typeface="Times New Roman"/>
              </a:rPr>
              <a:t> </a:t>
            </a:r>
            <a:r>
              <a:rPr lang="en-US" sz="2800" dirty="0" err="1">
                <a:latin typeface="Times New Roman"/>
                <a:ea typeface="Times New Roman"/>
                <a:cs typeface="Times New Roman"/>
              </a:rPr>
              <a:t>tôi</a:t>
            </a:r>
            <a:r>
              <a:rPr lang="en-US" sz="2800" dirty="0">
                <a:latin typeface="Times New Roman"/>
                <a:ea typeface="Times New Roman"/>
                <a:cs typeface="Times New Roman"/>
              </a:rPr>
              <a:t> </a:t>
            </a:r>
            <a:r>
              <a:rPr lang="en-US" sz="2800" dirty="0" err="1">
                <a:latin typeface="Times New Roman"/>
                <a:ea typeface="Times New Roman"/>
                <a:cs typeface="Times New Roman"/>
              </a:rPr>
              <a:t>ít</a:t>
            </a:r>
            <a:r>
              <a:rPr lang="en-US" sz="2800" dirty="0">
                <a:latin typeface="Times New Roman"/>
                <a:ea typeface="Times New Roman"/>
                <a:cs typeface="Times New Roman"/>
              </a:rPr>
              <a:t> </a:t>
            </a:r>
            <a:r>
              <a:rPr lang="en-US" sz="2800" dirty="0" err="1">
                <a:latin typeface="Times New Roman"/>
                <a:ea typeface="Times New Roman"/>
                <a:cs typeface="Times New Roman"/>
              </a:rPr>
              <a:t>khi</a:t>
            </a:r>
            <a:r>
              <a:rPr lang="en-US" sz="2800" dirty="0">
                <a:latin typeface="Times New Roman"/>
                <a:ea typeface="Times New Roman"/>
                <a:cs typeface="Times New Roman"/>
              </a:rPr>
              <a:t> </a:t>
            </a:r>
            <a:r>
              <a:rPr lang="en-US" sz="2800" dirty="0" err="1">
                <a:latin typeface="Times New Roman"/>
                <a:ea typeface="Times New Roman"/>
                <a:cs typeface="Times New Roman"/>
              </a:rPr>
              <a:t>nào</a:t>
            </a:r>
            <a:r>
              <a:rPr lang="en-US" sz="2800" dirty="0">
                <a:latin typeface="Times New Roman"/>
                <a:ea typeface="Times New Roman"/>
                <a:cs typeface="Times New Roman"/>
              </a:rPr>
              <a:t> </a:t>
            </a:r>
            <a:r>
              <a:rPr lang="en-US" sz="2800" dirty="0" err="1">
                <a:latin typeface="Times New Roman"/>
                <a:ea typeface="Times New Roman"/>
                <a:cs typeface="Times New Roman"/>
              </a:rPr>
              <a:t>ăn</a:t>
            </a:r>
            <a:r>
              <a:rPr lang="en-US" sz="2800" dirty="0">
                <a:latin typeface="Times New Roman"/>
                <a:ea typeface="Times New Roman"/>
                <a:cs typeface="Times New Roman"/>
              </a:rPr>
              <a:t> </a:t>
            </a:r>
            <a:r>
              <a:rPr lang="en-US" sz="2800" dirty="0" err="1">
                <a:latin typeface="Times New Roman"/>
                <a:ea typeface="Times New Roman"/>
                <a:cs typeface="Times New Roman"/>
              </a:rPr>
              <a:t>ổi</a:t>
            </a:r>
            <a:r>
              <a:rPr lang="en-US" sz="2800" dirty="0">
                <a:latin typeface="Times New Roman"/>
                <a:ea typeface="Times New Roman"/>
                <a:cs typeface="Times New Roman"/>
              </a:rPr>
              <a:t>, </a:t>
            </a:r>
            <a:r>
              <a:rPr lang="en-US" sz="2800" dirty="0" err="1">
                <a:latin typeface="Times New Roman"/>
                <a:ea typeface="Times New Roman"/>
                <a:cs typeface="Times New Roman"/>
              </a:rPr>
              <a:t>nhưng</a:t>
            </a:r>
            <a:r>
              <a:rPr lang="en-US" sz="2800" dirty="0">
                <a:latin typeface="Times New Roman"/>
                <a:ea typeface="Times New Roman"/>
                <a:cs typeface="Times New Roman"/>
              </a:rPr>
              <a:t> </a:t>
            </a:r>
            <a:r>
              <a:rPr lang="en-US" sz="2800" dirty="0" err="1">
                <a:latin typeface="Times New Roman"/>
                <a:ea typeface="Times New Roman"/>
                <a:cs typeface="Times New Roman"/>
              </a:rPr>
              <a:t>vì</a:t>
            </a:r>
            <a:r>
              <a:rPr lang="en-US" sz="2800" dirty="0">
                <a:latin typeface="Times New Roman"/>
                <a:ea typeface="Times New Roman"/>
                <a:cs typeface="Times New Roman"/>
              </a:rPr>
              <a:t> </a:t>
            </a:r>
            <a:r>
              <a:rPr lang="en-US" sz="2800" dirty="0" err="1">
                <a:latin typeface="Times New Roman"/>
                <a:ea typeface="Times New Roman"/>
                <a:cs typeface="Times New Roman"/>
              </a:rPr>
              <a:t>nó</a:t>
            </a:r>
            <a:r>
              <a:rPr lang="en-US" sz="2800" dirty="0">
                <a:latin typeface="Times New Roman"/>
                <a:ea typeface="Times New Roman"/>
                <a:cs typeface="Times New Roman"/>
              </a:rPr>
              <a:t>, </a:t>
            </a:r>
            <a:r>
              <a:rPr lang="en-US" sz="2800" dirty="0" err="1">
                <a:latin typeface="Times New Roman"/>
                <a:ea typeface="Times New Roman"/>
                <a:cs typeface="Times New Roman"/>
              </a:rPr>
              <a:t>bố</a:t>
            </a:r>
            <a:r>
              <a:rPr lang="en-US" sz="2800" dirty="0">
                <a:latin typeface="Times New Roman"/>
                <a:ea typeface="Times New Roman"/>
                <a:cs typeface="Times New Roman"/>
              </a:rPr>
              <a:t> </a:t>
            </a:r>
            <a:r>
              <a:rPr lang="en-US" sz="2800" dirty="0" err="1">
                <a:latin typeface="Times New Roman"/>
                <a:ea typeface="Times New Roman"/>
                <a:cs typeface="Times New Roman"/>
              </a:rPr>
              <a:t>ăn</a:t>
            </a:r>
            <a:r>
              <a:rPr lang="en-US" sz="2800" dirty="0">
                <a:latin typeface="Times New Roman"/>
                <a:ea typeface="Times New Roman"/>
                <a:cs typeface="Times New Roman"/>
              </a:rPr>
              <a:t>.</a:t>
            </a:r>
            <a:endParaRPr lang="en-US" sz="2800" dirty="0">
              <a:latin typeface="Calibri"/>
              <a:ea typeface="Calibri"/>
              <a:cs typeface="Times New Roman"/>
            </a:endParaRPr>
          </a:p>
          <a:p>
            <a:pPr>
              <a:lnSpc>
                <a:spcPct val="150000"/>
              </a:lnSpc>
              <a:spcAft>
                <a:spcPts val="0"/>
              </a:spcAft>
            </a:pPr>
            <a:r>
              <a:rPr lang="en-US" sz="2800" dirty="0">
                <a:latin typeface="Times New Roman"/>
                <a:ea typeface="Times New Roman"/>
                <a:cs typeface="Times New Roman"/>
              </a:rPr>
              <a:t>=&gt; </a:t>
            </a:r>
            <a:r>
              <a:rPr lang="en-US" sz="2800" dirty="0" err="1">
                <a:latin typeface="Times New Roman"/>
                <a:ea typeface="Times New Roman"/>
                <a:cs typeface="Times New Roman"/>
              </a:rPr>
              <a:t>Bố</a:t>
            </a:r>
            <a:r>
              <a:rPr lang="en-US" sz="2800" dirty="0">
                <a:latin typeface="Times New Roman"/>
                <a:ea typeface="Times New Roman"/>
                <a:cs typeface="Times New Roman"/>
              </a:rPr>
              <a:t> </a:t>
            </a:r>
            <a:r>
              <a:rPr lang="en-US" sz="2800" dirty="0" err="1">
                <a:latin typeface="Times New Roman"/>
                <a:ea typeface="Times New Roman"/>
                <a:cs typeface="Times New Roman"/>
              </a:rPr>
              <a:t>có</a:t>
            </a:r>
            <a:r>
              <a:rPr lang="en-US" sz="2800" dirty="0">
                <a:latin typeface="Times New Roman"/>
                <a:ea typeface="Times New Roman"/>
                <a:cs typeface="Times New Roman"/>
              </a:rPr>
              <a:t> </a:t>
            </a:r>
            <a:r>
              <a:rPr lang="en-US" sz="2800" dirty="0" err="1">
                <a:latin typeface="Times New Roman"/>
                <a:ea typeface="Times New Roman"/>
                <a:cs typeface="Times New Roman"/>
              </a:rPr>
              <a:t>trái</a:t>
            </a:r>
            <a:r>
              <a:rPr lang="en-US" sz="2800" dirty="0">
                <a:latin typeface="Times New Roman"/>
                <a:ea typeface="Times New Roman"/>
                <a:cs typeface="Times New Roman"/>
              </a:rPr>
              <a:t> </a:t>
            </a:r>
            <a:r>
              <a:rPr lang="en-US" sz="2800" dirty="0" err="1">
                <a:latin typeface="Times New Roman"/>
                <a:ea typeface="Times New Roman"/>
                <a:cs typeface="Times New Roman"/>
              </a:rPr>
              <a:t>tim</a:t>
            </a:r>
            <a:r>
              <a:rPr lang="en-US" sz="2800" dirty="0">
                <a:latin typeface="Times New Roman"/>
                <a:ea typeface="Times New Roman"/>
                <a:cs typeface="Times New Roman"/>
              </a:rPr>
              <a:t> </a:t>
            </a:r>
            <a:r>
              <a:rPr lang="en-US" sz="2800" dirty="0" err="1">
                <a:latin typeface="Times New Roman"/>
                <a:ea typeface="Times New Roman"/>
                <a:cs typeface="Times New Roman"/>
              </a:rPr>
              <a:t>giàu</a:t>
            </a:r>
            <a:r>
              <a:rPr lang="en-US" sz="2800" dirty="0">
                <a:latin typeface="Times New Roman"/>
                <a:ea typeface="Times New Roman"/>
                <a:cs typeface="Times New Roman"/>
              </a:rPr>
              <a:t> </a:t>
            </a:r>
            <a:r>
              <a:rPr lang="en-US" sz="2800" dirty="0" err="1">
                <a:latin typeface="Times New Roman"/>
                <a:ea typeface="Times New Roman"/>
                <a:cs typeface="Times New Roman"/>
              </a:rPr>
              <a:t>yêu</a:t>
            </a:r>
            <a:r>
              <a:rPr lang="en-US" sz="2800" dirty="0">
                <a:latin typeface="Times New Roman"/>
                <a:ea typeface="Times New Roman"/>
                <a:cs typeface="Times New Roman"/>
              </a:rPr>
              <a:t> </a:t>
            </a:r>
            <a:r>
              <a:rPr lang="en-US" sz="2800" dirty="0" err="1">
                <a:latin typeface="Times New Roman"/>
                <a:ea typeface="Times New Roman"/>
                <a:cs typeface="Times New Roman"/>
              </a:rPr>
              <a:t>thương</a:t>
            </a:r>
            <a:r>
              <a:rPr lang="en-US" sz="2800" dirty="0">
                <a:latin typeface="Times New Roman"/>
                <a:ea typeface="Times New Roman"/>
                <a:cs typeface="Times New Roman"/>
              </a:rPr>
              <a:t> </a:t>
            </a:r>
            <a:r>
              <a:rPr lang="en-US" sz="2800" dirty="0" err="1">
                <a:latin typeface="Times New Roman"/>
                <a:ea typeface="Times New Roman"/>
                <a:cs typeface="Times New Roman"/>
              </a:rPr>
              <a:t>và</a:t>
            </a:r>
            <a:r>
              <a:rPr lang="en-US" sz="2800" dirty="0">
                <a:latin typeface="Times New Roman"/>
                <a:ea typeface="Times New Roman"/>
                <a:cs typeface="Times New Roman"/>
              </a:rPr>
              <a:t> </a:t>
            </a:r>
            <a:r>
              <a:rPr lang="en-US" sz="2800" dirty="0" err="1">
                <a:latin typeface="Times New Roman"/>
                <a:ea typeface="Times New Roman"/>
                <a:cs typeface="Times New Roman"/>
              </a:rPr>
              <a:t>nhân</a:t>
            </a:r>
            <a:r>
              <a:rPr lang="en-US" sz="2800" dirty="0">
                <a:latin typeface="Times New Roman"/>
                <a:ea typeface="Times New Roman"/>
                <a:cs typeface="Times New Roman"/>
              </a:rPr>
              <a:t> </a:t>
            </a:r>
            <a:r>
              <a:rPr lang="en-US" sz="2800" dirty="0" err="1">
                <a:latin typeface="Times New Roman"/>
                <a:ea typeface="Times New Roman"/>
                <a:cs typeface="Times New Roman"/>
              </a:rPr>
              <a:t>hậu</a:t>
            </a:r>
            <a:endParaRPr lang="en-US" sz="2800" dirty="0">
              <a:effectLst/>
              <a:latin typeface="Calibri"/>
              <a:ea typeface="Calibri"/>
              <a:cs typeface="Times New Roman"/>
            </a:endParaRPr>
          </a:p>
        </p:txBody>
      </p:sp>
    </p:spTree>
    <p:extLst>
      <p:ext uri="{BB962C8B-B14F-4D97-AF65-F5344CB8AC3E}">
        <p14:creationId xmlns:p14="http://schemas.microsoft.com/office/powerpoint/2010/main" val="3952364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1" y="404664"/>
            <a:ext cx="5040560" cy="523220"/>
          </a:xfrm>
          <a:prstGeom prst="rect">
            <a:avLst/>
          </a:prstGeom>
          <a:noFill/>
        </p:spPr>
        <p:txBody>
          <a:bodyPr wrap="square" rtlCol="0">
            <a:spAutoFit/>
          </a:bodyPr>
          <a:lstStyle/>
          <a:p>
            <a:r>
              <a:rPr lang="vi-VN" sz="2800" b="1" dirty="0">
                <a:latin typeface="Times New Roman" panose="02020603050405020304" pitchFamily="18" charset="0"/>
                <a:cs typeface="Times New Roman" panose="02020603050405020304" pitchFamily="18" charset="0"/>
              </a:rPr>
              <a:t>III. TỔNG KẾT </a:t>
            </a:r>
            <a:endParaRPr lang="en-US" sz="2800" dirty="0">
              <a:latin typeface="Times New Roman" panose="02020603050405020304" pitchFamily="18" charset="0"/>
              <a:cs typeface="Times New Roman" panose="02020603050405020304" pitchFamily="18" charset="0"/>
            </a:endParaRPr>
          </a:p>
        </p:txBody>
      </p:sp>
      <p:sp>
        <p:nvSpPr>
          <p:cNvPr id="3" name="Rectangle 2"/>
          <p:cNvSpPr/>
          <p:nvPr/>
        </p:nvSpPr>
        <p:spPr>
          <a:xfrm>
            <a:off x="2852664" y="1268760"/>
            <a:ext cx="2550698" cy="738664"/>
          </a:xfrm>
          <a:prstGeom prst="rect">
            <a:avLst/>
          </a:prstGeom>
        </p:spPr>
        <p:txBody>
          <a:bodyPr wrap="none">
            <a:spAutoFit/>
          </a:bodyPr>
          <a:lstStyle/>
          <a:p>
            <a:pPr algn="just">
              <a:lnSpc>
                <a:spcPct val="150000"/>
              </a:lnSpc>
              <a:spcAft>
                <a:spcPts val="0"/>
              </a:spcAft>
            </a:pPr>
            <a:r>
              <a:rPr lang="en-US" sz="2800" b="1" dirty="0" err="1">
                <a:latin typeface="Times New Roman"/>
                <a:ea typeface="Times New Roman"/>
                <a:cs typeface="Times New Roman"/>
              </a:rPr>
              <a:t>Phiếu</a:t>
            </a:r>
            <a:r>
              <a:rPr lang="en-US" sz="2800" b="1" dirty="0">
                <a:latin typeface="Times New Roman"/>
                <a:ea typeface="Times New Roman"/>
                <a:cs typeface="Times New Roman"/>
              </a:rPr>
              <a:t> </a:t>
            </a:r>
            <a:r>
              <a:rPr lang="en-US" sz="2800" b="1" dirty="0" err="1">
                <a:latin typeface="Times New Roman"/>
                <a:ea typeface="Times New Roman"/>
                <a:cs typeface="Times New Roman"/>
              </a:rPr>
              <a:t>học</a:t>
            </a:r>
            <a:r>
              <a:rPr lang="en-US" sz="2800" b="1" dirty="0">
                <a:latin typeface="Times New Roman"/>
                <a:ea typeface="Times New Roman"/>
                <a:cs typeface="Times New Roman"/>
              </a:rPr>
              <a:t> </a:t>
            </a:r>
            <a:r>
              <a:rPr lang="en-US" sz="2800" b="1" dirty="0" err="1">
                <a:latin typeface="Times New Roman"/>
                <a:ea typeface="Times New Roman"/>
                <a:cs typeface="Times New Roman"/>
              </a:rPr>
              <a:t>tập</a:t>
            </a:r>
            <a:r>
              <a:rPr lang="en-US" sz="2800" b="1" dirty="0">
                <a:latin typeface="Times New Roman"/>
                <a:ea typeface="Times New Roman"/>
                <a:cs typeface="Times New Roman"/>
              </a:rPr>
              <a:t> 8</a:t>
            </a:r>
            <a:endParaRPr lang="en-US" sz="2800" dirty="0">
              <a:effectLst/>
              <a:latin typeface="Calibri"/>
              <a:ea typeface="Calibri"/>
              <a:cs typeface="Times New Roman"/>
            </a:endParaRPr>
          </a:p>
        </p:txBody>
      </p:sp>
      <p:graphicFrame>
        <p:nvGraphicFramePr>
          <p:cNvPr id="4" name="Table 3"/>
          <p:cNvGraphicFramePr>
            <a:graphicFrameLocks noGrp="1"/>
          </p:cNvGraphicFramePr>
          <p:nvPr>
            <p:extLst>
              <p:ext uri="{D42A27DB-BD31-4B8C-83A1-F6EECF244321}">
                <p14:modId xmlns:p14="http://schemas.microsoft.com/office/powerpoint/2010/main" val="2267091902"/>
              </p:ext>
            </p:extLst>
          </p:nvPr>
        </p:nvGraphicFramePr>
        <p:xfrm>
          <a:off x="827584" y="1988840"/>
          <a:ext cx="7776864" cy="3200400"/>
        </p:xfrm>
        <a:graphic>
          <a:graphicData uri="http://schemas.openxmlformats.org/drawingml/2006/table">
            <a:tbl>
              <a:tblPr firstRow="1" firstCol="1" bandRow="1"/>
              <a:tblGrid>
                <a:gridCol w="3960440">
                  <a:extLst>
                    <a:ext uri="{9D8B030D-6E8A-4147-A177-3AD203B41FA5}">
                      <a16:colId xmlns:a16="http://schemas.microsoft.com/office/drawing/2014/main" val="20000"/>
                    </a:ext>
                  </a:extLst>
                </a:gridCol>
                <a:gridCol w="3816424">
                  <a:extLst>
                    <a:ext uri="{9D8B030D-6E8A-4147-A177-3AD203B41FA5}">
                      <a16:colId xmlns:a16="http://schemas.microsoft.com/office/drawing/2014/main" val="20001"/>
                    </a:ext>
                  </a:extLst>
                </a:gridCol>
              </a:tblGrid>
              <a:tr h="0">
                <a:tc>
                  <a:txBody>
                    <a:bodyPr/>
                    <a:lstStyle/>
                    <a:p>
                      <a:pPr algn="just">
                        <a:lnSpc>
                          <a:spcPct val="150000"/>
                        </a:lnSpc>
                        <a:spcAft>
                          <a:spcPts val="0"/>
                        </a:spcAft>
                      </a:pPr>
                      <a:r>
                        <a:rPr lang="en-US" sz="2800">
                          <a:solidFill>
                            <a:srgbClr val="000000"/>
                          </a:solidFill>
                          <a:effectLst/>
                          <a:latin typeface="Times New Roman"/>
                          <a:ea typeface="Times New Roman"/>
                          <a:cs typeface="Times New Roman"/>
                        </a:rPr>
                        <a:t>Nhận xét </a:t>
                      </a:r>
                      <a:r>
                        <a:rPr lang="vi-VN" sz="2800">
                          <a:solidFill>
                            <a:srgbClr val="000000"/>
                          </a:solidFill>
                          <a:effectLst/>
                          <a:latin typeface="Times New Roman"/>
                          <a:ea typeface="Times New Roman"/>
                          <a:cs typeface="Times New Roman"/>
                        </a:rPr>
                        <a:t>nghệ thuật được sử dụng trong văn bản?</a:t>
                      </a:r>
                      <a:endParaRPr lang="en-US" sz="2800">
                        <a:solidFill>
                          <a:srgbClr val="00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800" b="1">
                          <a:solidFill>
                            <a:srgbClr val="000000"/>
                          </a:solidFill>
                          <a:effectLst/>
                          <a:latin typeface="Times New Roman"/>
                          <a:ea typeface="Times New Roman"/>
                          <a:cs typeface="Times New Roman"/>
                        </a:rPr>
                        <a:t> </a:t>
                      </a:r>
                      <a:endParaRPr lang="en-US" sz="2800">
                        <a:solidFill>
                          <a:srgbClr val="00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just">
                        <a:lnSpc>
                          <a:spcPct val="150000"/>
                        </a:lnSpc>
                        <a:spcAft>
                          <a:spcPts val="0"/>
                        </a:spcAft>
                      </a:pPr>
                      <a:r>
                        <a:rPr lang="vi-VN" sz="2800">
                          <a:solidFill>
                            <a:srgbClr val="000000"/>
                          </a:solidFill>
                          <a:effectLst/>
                          <a:latin typeface="Times New Roman"/>
                          <a:ea typeface="Times New Roman"/>
                          <a:cs typeface="Times New Roman"/>
                        </a:rPr>
                        <a:t>Nội dung chính </a:t>
                      </a:r>
                      <a:r>
                        <a:rPr lang="en-US" sz="2800">
                          <a:solidFill>
                            <a:srgbClr val="000000"/>
                          </a:solidFill>
                          <a:effectLst/>
                          <a:latin typeface="Times New Roman"/>
                          <a:ea typeface="Times New Roman"/>
                          <a:cs typeface="Times New Roman"/>
                        </a:rPr>
                        <a:t>và ý nghĩa </a:t>
                      </a:r>
                      <a:r>
                        <a:rPr lang="vi-VN" sz="2800">
                          <a:solidFill>
                            <a:srgbClr val="000000"/>
                          </a:solidFill>
                          <a:effectLst/>
                          <a:latin typeface="Times New Roman"/>
                          <a:ea typeface="Times New Roman"/>
                          <a:cs typeface="Times New Roman"/>
                        </a:rPr>
                        <a:t>của văn bản </a:t>
                      </a:r>
                      <a:r>
                        <a:rPr lang="en-US" sz="2800" i="1">
                          <a:solidFill>
                            <a:srgbClr val="000000"/>
                          </a:solidFill>
                          <a:effectLst/>
                          <a:latin typeface="Times New Roman"/>
                          <a:ea typeface="MS Mincho"/>
                          <a:cs typeface="Times New Roman"/>
                        </a:rPr>
                        <a:t>“Vừa nhắm mắt vừa mở cửa sổ”.</a:t>
                      </a:r>
                      <a:endParaRPr lang="en-US" sz="2800">
                        <a:solidFill>
                          <a:srgbClr val="00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800" b="1" dirty="0">
                          <a:solidFill>
                            <a:srgbClr val="000000"/>
                          </a:solidFill>
                          <a:effectLst/>
                          <a:latin typeface="Times New Roman"/>
                          <a:ea typeface="Times New Roman"/>
                          <a:cs typeface="Times New Roman"/>
                        </a:rPr>
                        <a:t> </a:t>
                      </a:r>
                      <a:endParaRPr lang="en-US" sz="2800" dirty="0">
                        <a:solidFill>
                          <a:srgbClr val="00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5354288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1" y="404664"/>
            <a:ext cx="5040560" cy="523220"/>
          </a:xfrm>
          <a:prstGeom prst="rect">
            <a:avLst/>
          </a:prstGeom>
          <a:noFill/>
        </p:spPr>
        <p:txBody>
          <a:bodyPr wrap="square" rtlCol="0">
            <a:spAutoFit/>
          </a:bodyPr>
          <a:lstStyle/>
          <a:p>
            <a:r>
              <a:rPr lang="vi-VN" sz="2800" b="1" dirty="0">
                <a:latin typeface="Times New Roman" panose="02020603050405020304" pitchFamily="18" charset="0"/>
                <a:cs typeface="Times New Roman" panose="02020603050405020304" pitchFamily="18" charset="0"/>
              </a:rPr>
              <a:t>III. TỔNG KẾT </a:t>
            </a:r>
            <a:endParaRPr lang="en-US" sz="2800" dirty="0">
              <a:latin typeface="Times New Roman" panose="02020603050405020304" pitchFamily="18" charset="0"/>
              <a:cs typeface="Times New Roman" panose="02020603050405020304" pitchFamily="18" charset="0"/>
            </a:endParaRPr>
          </a:p>
        </p:txBody>
      </p:sp>
      <p:sp>
        <p:nvSpPr>
          <p:cNvPr id="3" name="Diamond 2"/>
          <p:cNvSpPr/>
          <p:nvPr/>
        </p:nvSpPr>
        <p:spPr>
          <a:xfrm>
            <a:off x="467544" y="1057290"/>
            <a:ext cx="4104456" cy="1128713"/>
          </a:xfrm>
          <a:prstGeom prst="diamond">
            <a:avLst/>
          </a:prstGeom>
          <a:blipFill>
            <a:blip r:embed="rId2"/>
            <a:tile tx="0" ty="0" sx="100000" sy="100000" flip="none" algn="tl"/>
          </a:blip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marL="0" marR="0" lvl="0" indent="0" defTabSz="914400" eaLnBrk="1" fontAlgn="base" latinLnBrk="0" hangingPunct="1">
              <a:lnSpc>
                <a:spcPct val="115000"/>
              </a:lnSpc>
              <a:spcBef>
                <a:spcPct val="0"/>
              </a:spcBef>
              <a:spcAft>
                <a:spcPct val="0"/>
              </a:spcAft>
              <a:buClrTx/>
              <a:buSzTx/>
              <a:buFontTx/>
              <a:buNone/>
              <a:tabLst/>
              <a:defRPr/>
            </a:pPr>
            <a:r>
              <a:rPr lang="en-US" sz="2800" b="1" kern="0" dirty="0">
                <a:solidFill>
                  <a:prstClr val="white"/>
                </a:solidFill>
                <a:latin typeface="Times New Roman" pitchFamily="18" charset="0"/>
                <a:cs typeface="Times New Roman" pitchFamily="18" charset="0"/>
              </a:rPr>
              <a:t>1</a:t>
            </a:r>
            <a:r>
              <a:rPr kumimoji="0" lang="en-US" sz="28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a:t>
            </a:r>
            <a:r>
              <a:rPr kumimoji="0" lang="en-US" sz="28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Nghệ</a:t>
            </a:r>
            <a:r>
              <a:rPr kumimoji="0" lang="en-US" sz="28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thuật</a:t>
            </a:r>
            <a:endParaRPr kumimoji="0" lang="en-US" sz="28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4" name="Diamond 3"/>
          <p:cNvSpPr/>
          <p:nvPr/>
        </p:nvSpPr>
        <p:spPr>
          <a:xfrm>
            <a:off x="4835731" y="1057290"/>
            <a:ext cx="4056755" cy="1128713"/>
          </a:xfrm>
          <a:prstGeom prst="diamond">
            <a:avLst/>
          </a:prstGeom>
          <a:blipFill>
            <a:blip r:embed="rId2"/>
            <a:tile tx="0" ty="0" sx="100000" sy="100000" flip="none" algn="tl"/>
          </a:blip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marL="0" marR="0" lvl="0" indent="0" defTabSz="914400" eaLnBrk="1" fontAlgn="base" latinLnBrk="0" hangingPunct="1">
              <a:lnSpc>
                <a:spcPct val="115000"/>
              </a:lnSpc>
              <a:spcBef>
                <a:spcPct val="0"/>
              </a:spcBef>
              <a:spcAft>
                <a:spcPct val="0"/>
              </a:spcAft>
              <a:buClrTx/>
              <a:buSzTx/>
              <a:buFontTx/>
              <a:buNone/>
              <a:tabLst/>
              <a:defRPr/>
            </a:pPr>
            <a:r>
              <a:rPr lang="en-US" sz="2800" b="1" kern="0" dirty="0">
                <a:solidFill>
                  <a:prstClr val="white"/>
                </a:solidFill>
                <a:latin typeface="Times New Roman" pitchFamily="18" charset="0"/>
                <a:cs typeface="Times New Roman" pitchFamily="18" charset="0"/>
              </a:rPr>
              <a:t>2</a:t>
            </a:r>
            <a:r>
              <a:rPr kumimoji="0" lang="en-US" sz="28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Nội</a:t>
            </a:r>
            <a:r>
              <a:rPr kumimoji="0" lang="en-US" sz="28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dung</a:t>
            </a:r>
          </a:p>
        </p:txBody>
      </p:sp>
      <p:sp>
        <p:nvSpPr>
          <p:cNvPr id="5" name="Rounded Rectangle 4"/>
          <p:cNvSpPr/>
          <p:nvPr/>
        </p:nvSpPr>
        <p:spPr>
          <a:xfrm>
            <a:off x="726281" y="2468574"/>
            <a:ext cx="3648075" cy="4272805"/>
          </a:xfrm>
          <a:prstGeom prst="roundRect">
            <a:avLst/>
          </a:prstGeom>
          <a:blipFill>
            <a:blip r:embed="rId3"/>
            <a:tile tx="0" ty="0" sx="100000" sy="100000" flip="none" algn="tl"/>
          </a:blipFill>
          <a:ln w="12700" cap="flat" cmpd="sng" algn="ctr">
            <a:solidFill>
              <a:srgbClr val="5B9BD5">
                <a:shade val="50000"/>
              </a:srgbClr>
            </a:solidFill>
            <a:prstDash val="solid"/>
            <a:miter lim="800000"/>
          </a:ln>
          <a:effectLst/>
          <a:scene3d>
            <a:camera prst="orthographicFront"/>
            <a:lightRig rig="threePt" dir="t"/>
          </a:scene3d>
          <a:sp3d>
            <a:bevelT prst="convex"/>
          </a:sp3d>
        </p:spPr>
        <p:txBody>
          <a:bodyPr anchor="ctr"/>
          <a:lstStyle/>
          <a:p>
            <a:pPr marL="342900" lvl="0" indent="-342900">
              <a:lnSpc>
                <a:spcPct val="150000"/>
              </a:lnSpc>
              <a:spcAft>
                <a:spcPts val="0"/>
              </a:spcAft>
              <a:buSzPts val="1000"/>
              <a:buFont typeface="Symbol"/>
              <a:buChar char=""/>
              <a:tabLst>
                <a:tab pos="457200" algn="l"/>
              </a:tabLst>
            </a:pPr>
            <a:r>
              <a:rPr lang="en-US" sz="2400" dirty="0" err="1">
                <a:latin typeface="Times New Roman"/>
                <a:ea typeface="Times New Roman"/>
                <a:cs typeface="Times New Roman"/>
              </a:rPr>
              <a:t>Ngôi</a:t>
            </a:r>
            <a:r>
              <a:rPr lang="en-US" sz="2400" dirty="0">
                <a:latin typeface="Times New Roman"/>
                <a:ea typeface="Times New Roman"/>
                <a:cs typeface="Times New Roman"/>
              </a:rPr>
              <a:t> </a:t>
            </a:r>
            <a:r>
              <a:rPr lang="en-US" sz="2400" dirty="0" err="1">
                <a:latin typeface="Times New Roman"/>
                <a:ea typeface="Times New Roman"/>
                <a:cs typeface="Times New Roman"/>
              </a:rPr>
              <a:t>kể</a:t>
            </a:r>
            <a:r>
              <a:rPr lang="en-US" sz="2400" dirty="0">
                <a:latin typeface="Times New Roman"/>
                <a:ea typeface="Times New Roman"/>
                <a:cs typeface="Times New Roman"/>
              </a:rPr>
              <a:t>: </a:t>
            </a:r>
            <a:r>
              <a:rPr lang="en-US" sz="2400" dirty="0" err="1">
                <a:latin typeface="Times New Roman"/>
                <a:ea typeface="Times New Roman"/>
                <a:cs typeface="Times New Roman"/>
              </a:rPr>
              <a:t>ngôi</a:t>
            </a:r>
            <a:r>
              <a:rPr lang="en-US" sz="2400" dirty="0">
                <a:latin typeface="Times New Roman"/>
                <a:ea typeface="Times New Roman"/>
                <a:cs typeface="Times New Roman"/>
              </a:rPr>
              <a:t> </a:t>
            </a:r>
            <a:r>
              <a:rPr lang="en-US" sz="2400" dirty="0" err="1">
                <a:latin typeface="Times New Roman"/>
                <a:ea typeface="Times New Roman"/>
                <a:cs typeface="Times New Roman"/>
              </a:rPr>
              <a:t>thứ</a:t>
            </a:r>
            <a:r>
              <a:rPr lang="en-US" sz="2400" dirty="0">
                <a:latin typeface="Times New Roman"/>
                <a:ea typeface="Times New Roman"/>
                <a:cs typeface="Times New Roman"/>
              </a:rPr>
              <a:t> </a:t>
            </a:r>
            <a:r>
              <a:rPr lang="en-US" sz="2400" dirty="0" err="1">
                <a:latin typeface="Times New Roman"/>
                <a:ea typeface="Times New Roman"/>
                <a:cs typeface="Times New Roman"/>
              </a:rPr>
              <a:t>nhất</a:t>
            </a:r>
            <a:r>
              <a:rPr lang="en-US" sz="2400" dirty="0">
                <a:latin typeface="Times New Roman"/>
                <a:ea typeface="Times New Roman"/>
                <a:cs typeface="Times New Roman"/>
              </a:rPr>
              <a:t>.</a:t>
            </a:r>
            <a:endParaRPr lang="en-US" sz="2400" dirty="0">
              <a:latin typeface="Calibri"/>
              <a:ea typeface="Calibri"/>
              <a:cs typeface="Times New Roman"/>
            </a:endParaRPr>
          </a:p>
          <a:p>
            <a:pPr marL="342900" lvl="0" indent="-342900">
              <a:lnSpc>
                <a:spcPct val="150000"/>
              </a:lnSpc>
              <a:spcAft>
                <a:spcPts val="0"/>
              </a:spcAft>
              <a:buSzPts val="1000"/>
              <a:buFont typeface="Symbol"/>
              <a:buChar char=""/>
              <a:tabLst>
                <a:tab pos="457200" algn="l"/>
              </a:tabLst>
            </a:pPr>
            <a:r>
              <a:rPr lang="en-US" sz="2400" dirty="0" err="1">
                <a:latin typeface="Times New Roman"/>
                <a:ea typeface="Times New Roman"/>
                <a:cs typeface="Times New Roman"/>
              </a:rPr>
              <a:t>Ngôn</a:t>
            </a:r>
            <a:r>
              <a:rPr lang="en-US" sz="2400" dirty="0">
                <a:latin typeface="Times New Roman"/>
                <a:ea typeface="Times New Roman"/>
                <a:cs typeface="Times New Roman"/>
              </a:rPr>
              <a:t> </a:t>
            </a:r>
            <a:r>
              <a:rPr lang="en-US" sz="2400" dirty="0" err="1">
                <a:latin typeface="Times New Roman"/>
                <a:ea typeface="Times New Roman"/>
                <a:cs typeface="Times New Roman"/>
              </a:rPr>
              <a:t>ngữ</a:t>
            </a:r>
            <a:r>
              <a:rPr lang="en-US" sz="2400" dirty="0">
                <a:latin typeface="Times New Roman"/>
                <a:ea typeface="Times New Roman"/>
                <a:cs typeface="Times New Roman"/>
              </a:rPr>
              <a:t>: </a:t>
            </a:r>
            <a:r>
              <a:rPr lang="en-US" sz="2400" dirty="0" err="1">
                <a:latin typeface="Times New Roman"/>
                <a:ea typeface="Times New Roman"/>
                <a:cs typeface="Times New Roman"/>
              </a:rPr>
              <a:t>mộc</a:t>
            </a:r>
            <a:r>
              <a:rPr lang="en-US" sz="2400" dirty="0">
                <a:latin typeface="Times New Roman"/>
                <a:ea typeface="Times New Roman"/>
                <a:cs typeface="Times New Roman"/>
              </a:rPr>
              <a:t> </a:t>
            </a:r>
            <a:r>
              <a:rPr lang="en-US" sz="2400" dirty="0" err="1">
                <a:latin typeface="Times New Roman"/>
                <a:ea typeface="Times New Roman"/>
                <a:cs typeface="Times New Roman"/>
              </a:rPr>
              <a:t>mạc</a:t>
            </a:r>
            <a:r>
              <a:rPr lang="en-US" sz="2400" dirty="0">
                <a:latin typeface="Times New Roman"/>
                <a:ea typeface="Times New Roman"/>
                <a:cs typeface="Times New Roman"/>
              </a:rPr>
              <a:t>, </a:t>
            </a:r>
            <a:r>
              <a:rPr lang="en-US" sz="2400" dirty="0" err="1">
                <a:latin typeface="Times New Roman"/>
                <a:ea typeface="Times New Roman"/>
                <a:cs typeface="Times New Roman"/>
              </a:rPr>
              <a:t>tự</a:t>
            </a:r>
            <a:r>
              <a:rPr lang="en-US" sz="2400" dirty="0">
                <a:latin typeface="Times New Roman"/>
                <a:ea typeface="Times New Roman"/>
                <a:cs typeface="Times New Roman"/>
              </a:rPr>
              <a:t> </a:t>
            </a:r>
            <a:r>
              <a:rPr lang="en-US" sz="2400" dirty="0" err="1">
                <a:latin typeface="Times New Roman"/>
                <a:ea typeface="Times New Roman"/>
                <a:cs typeface="Times New Roman"/>
              </a:rPr>
              <a:t>nhiên</a:t>
            </a:r>
            <a:r>
              <a:rPr lang="en-US" sz="2400" dirty="0">
                <a:latin typeface="Times New Roman"/>
                <a:ea typeface="Times New Roman"/>
                <a:cs typeface="Times New Roman"/>
              </a:rPr>
              <a:t>, </a:t>
            </a:r>
            <a:r>
              <a:rPr lang="en-US" sz="2400" dirty="0" err="1">
                <a:latin typeface="Times New Roman"/>
                <a:ea typeface="Times New Roman"/>
                <a:cs typeface="Times New Roman"/>
              </a:rPr>
              <a:t>chân</a:t>
            </a:r>
            <a:r>
              <a:rPr lang="en-US" sz="2400" dirty="0">
                <a:latin typeface="Times New Roman"/>
                <a:ea typeface="Times New Roman"/>
                <a:cs typeface="Times New Roman"/>
              </a:rPr>
              <a:t> </a:t>
            </a:r>
            <a:r>
              <a:rPr lang="en-US" sz="2400" dirty="0" err="1">
                <a:latin typeface="Times New Roman"/>
                <a:ea typeface="Times New Roman"/>
                <a:cs typeface="Times New Roman"/>
              </a:rPr>
              <a:t>thành</a:t>
            </a:r>
            <a:r>
              <a:rPr lang="en-US" sz="2400" dirty="0">
                <a:latin typeface="Times New Roman"/>
                <a:ea typeface="Times New Roman"/>
                <a:cs typeface="Times New Roman"/>
              </a:rPr>
              <a:t>.</a:t>
            </a:r>
            <a:endParaRPr lang="en-US" sz="2400" dirty="0">
              <a:latin typeface="Calibri"/>
              <a:ea typeface="Calibri"/>
              <a:cs typeface="Times New Roman"/>
            </a:endParaRPr>
          </a:p>
          <a:p>
            <a:pPr marL="342900" lvl="0" indent="-342900">
              <a:lnSpc>
                <a:spcPct val="150000"/>
              </a:lnSpc>
              <a:spcAft>
                <a:spcPts val="0"/>
              </a:spcAft>
              <a:buSzPts val="1000"/>
              <a:buFont typeface="Symbol"/>
              <a:buChar char=""/>
              <a:tabLst>
                <a:tab pos="457200" algn="l"/>
              </a:tabLst>
            </a:pPr>
            <a:r>
              <a:rPr lang="en-US" sz="2400" dirty="0" err="1">
                <a:latin typeface="Times New Roman"/>
                <a:ea typeface="Times New Roman"/>
                <a:cs typeface="Times New Roman"/>
              </a:rPr>
              <a:t>Cách</a:t>
            </a:r>
            <a:r>
              <a:rPr lang="en-US" sz="2400" dirty="0">
                <a:latin typeface="Times New Roman"/>
                <a:ea typeface="Times New Roman"/>
                <a:cs typeface="Times New Roman"/>
              </a:rPr>
              <a:t> </a:t>
            </a:r>
            <a:r>
              <a:rPr lang="en-US" sz="2400" dirty="0" err="1">
                <a:latin typeface="Times New Roman"/>
                <a:ea typeface="Times New Roman"/>
                <a:cs typeface="Times New Roman"/>
              </a:rPr>
              <a:t>kể</a:t>
            </a:r>
            <a:r>
              <a:rPr lang="en-US" sz="2400" dirty="0">
                <a:latin typeface="Times New Roman"/>
                <a:ea typeface="Times New Roman"/>
                <a:cs typeface="Times New Roman"/>
              </a:rPr>
              <a:t> </a:t>
            </a:r>
            <a:r>
              <a:rPr lang="en-US" sz="2400" dirty="0" err="1">
                <a:latin typeface="Times New Roman"/>
                <a:ea typeface="Times New Roman"/>
                <a:cs typeface="Times New Roman"/>
              </a:rPr>
              <a:t>chuyện</a:t>
            </a:r>
            <a:r>
              <a:rPr lang="en-US" sz="2400" dirty="0">
                <a:latin typeface="Times New Roman"/>
                <a:ea typeface="Times New Roman"/>
                <a:cs typeface="Times New Roman"/>
              </a:rPr>
              <a:t> </a:t>
            </a:r>
            <a:r>
              <a:rPr lang="en-US" sz="2400" dirty="0" err="1">
                <a:latin typeface="Times New Roman"/>
                <a:ea typeface="Times New Roman"/>
                <a:cs typeface="Times New Roman"/>
              </a:rPr>
              <a:t>sinh</a:t>
            </a:r>
            <a:r>
              <a:rPr lang="en-US" sz="2400" dirty="0">
                <a:latin typeface="Times New Roman"/>
                <a:ea typeface="Times New Roman"/>
                <a:cs typeface="Times New Roman"/>
              </a:rPr>
              <a:t> </a:t>
            </a:r>
            <a:r>
              <a:rPr lang="en-US" sz="2400" dirty="0" err="1">
                <a:latin typeface="Times New Roman"/>
                <a:ea typeface="Times New Roman"/>
                <a:cs typeface="Times New Roman"/>
              </a:rPr>
              <a:t>động</a:t>
            </a:r>
            <a:r>
              <a:rPr lang="en-US" sz="2400" dirty="0">
                <a:latin typeface="Times New Roman"/>
                <a:ea typeface="Times New Roman"/>
                <a:cs typeface="Times New Roman"/>
              </a:rPr>
              <a:t>, </a:t>
            </a:r>
            <a:r>
              <a:rPr lang="en-US" sz="2400" dirty="0" err="1">
                <a:latin typeface="Times New Roman"/>
                <a:ea typeface="Times New Roman"/>
                <a:cs typeface="Times New Roman"/>
              </a:rPr>
              <a:t>hấp</a:t>
            </a:r>
            <a:r>
              <a:rPr lang="en-US" sz="2400" dirty="0">
                <a:latin typeface="Times New Roman"/>
                <a:ea typeface="Times New Roman"/>
                <a:cs typeface="Times New Roman"/>
              </a:rPr>
              <a:t> </a:t>
            </a:r>
            <a:r>
              <a:rPr lang="en-US" sz="2400" dirty="0" err="1">
                <a:latin typeface="Times New Roman"/>
                <a:ea typeface="Times New Roman"/>
                <a:cs typeface="Times New Roman"/>
              </a:rPr>
              <a:t>dẫn</a:t>
            </a:r>
            <a:r>
              <a:rPr lang="en-US" sz="2400" dirty="0">
                <a:latin typeface="Times New Roman"/>
                <a:ea typeface="Times New Roman"/>
                <a:cs typeface="Times New Roman"/>
              </a:rPr>
              <a:t>.</a:t>
            </a:r>
            <a:endParaRPr lang="en-US" sz="2400" dirty="0">
              <a:effectLst/>
              <a:latin typeface="Calibri"/>
              <a:ea typeface="Calibri"/>
              <a:cs typeface="Times New Roman"/>
            </a:endParaRPr>
          </a:p>
        </p:txBody>
      </p:sp>
      <p:sp>
        <p:nvSpPr>
          <p:cNvPr id="6" name="Rounded Rectangle 5"/>
          <p:cNvSpPr/>
          <p:nvPr/>
        </p:nvSpPr>
        <p:spPr>
          <a:xfrm>
            <a:off x="4731544" y="2513012"/>
            <a:ext cx="4160936" cy="4344988"/>
          </a:xfrm>
          <a:prstGeom prst="roundRect">
            <a:avLst/>
          </a:prstGeom>
          <a:blipFill>
            <a:blip r:embed="rId3"/>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50000"/>
              </a:lnSpc>
              <a:spcAft>
                <a:spcPts val="0"/>
              </a:spcAft>
            </a:pPr>
            <a:r>
              <a:rPr lang="vi-VN" sz="1600" b="1" dirty="0">
                <a:solidFill>
                  <a:schemeClr val="tx1"/>
                </a:solidFill>
                <a:latin typeface="Times New Roman" panose="02020603050405020304" pitchFamily="18" charset="0"/>
                <a:ea typeface="Times New Roman"/>
                <a:cs typeface="Times New Roman" panose="02020603050405020304" pitchFamily="18" charset="0"/>
              </a:rPr>
              <a:t>Nội dung</a:t>
            </a:r>
            <a:endParaRPr lang="en-US" sz="1600" dirty="0">
              <a:solidFill>
                <a:schemeClr val="tx1"/>
              </a:solidFill>
              <a:latin typeface="Times New Roman" panose="02020603050405020304" pitchFamily="18" charset="0"/>
              <a:ea typeface="Calibri"/>
              <a:cs typeface="Times New Roman" panose="02020603050405020304" pitchFamily="18" charset="0"/>
            </a:endParaRPr>
          </a:p>
          <a:p>
            <a:pPr>
              <a:lnSpc>
                <a:spcPct val="150000"/>
              </a:lnSpc>
              <a:spcAft>
                <a:spcPts val="0"/>
              </a:spcAft>
            </a:pPr>
            <a:r>
              <a:rPr lang="en-US" sz="1600" dirty="0" err="1">
                <a:solidFill>
                  <a:schemeClr val="tx1"/>
                </a:solidFill>
                <a:latin typeface="Times New Roman" panose="02020603050405020304" pitchFamily="18" charset="0"/>
                <a:ea typeface="Times New Roman"/>
                <a:cs typeface="Times New Roman" panose="02020603050405020304" pitchFamily="18" charset="0"/>
              </a:rPr>
              <a:t>Truyện</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kể</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về</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những</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trò</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chơi</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của</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người</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bố</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và</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đứa</a:t>
            </a:r>
            <a:r>
              <a:rPr lang="en-US" sz="1600" dirty="0">
                <a:solidFill>
                  <a:schemeClr val="tx1"/>
                </a:solidFill>
                <a:latin typeface="Times New Roman" panose="02020603050405020304" pitchFamily="18" charset="0"/>
                <a:ea typeface="Times New Roman"/>
                <a:cs typeface="Times New Roman" panose="02020603050405020304" pitchFamily="18" charset="0"/>
              </a:rPr>
              <a:t> con. Qua </a:t>
            </a:r>
            <a:r>
              <a:rPr lang="en-US" sz="1600" dirty="0" err="1">
                <a:solidFill>
                  <a:schemeClr val="tx1"/>
                </a:solidFill>
                <a:latin typeface="Times New Roman" panose="02020603050405020304" pitchFamily="18" charset="0"/>
                <a:ea typeface="Times New Roman"/>
                <a:cs typeface="Times New Roman" panose="02020603050405020304" pitchFamily="18" charset="0"/>
              </a:rPr>
              <a:t>đó</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người</a:t>
            </a:r>
            <a:r>
              <a:rPr lang="en-US" sz="1600" dirty="0">
                <a:solidFill>
                  <a:schemeClr val="tx1"/>
                </a:solidFill>
                <a:latin typeface="Times New Roman" panose="02020603050405020304" pitchFamily="18" charset="0"/>
                <a:ea typeface="Times New Roman"/>
                <a:cs typeface="Times New Roman" panose="02020603050405020304" pitchFamily="18" charset="0"/>
              </a:rPr>
              <a:t> cha </a:t>
            </a:r>
            <a:r>
              <a:rPr lang="en-US" sz="1600" dirty="0" err="1">
                <a:solidFill>
                  <a:schemeClr val="tx1"/>
                </a:solidFill>
                <a:latin typeface="Times New Roman" panose="02020603050405020304" pitchFamily="18" charset="0"/>
                <a:ea typeface="Times New Roman"/>
                <a:cs typeface="Times New Roman" panose="02020603050405020304" pitchFamily="18" charset="0"/>
              </a:rPr>
              <a:t>đã</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dạy</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cho</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đứa</a:t>
            </a:r>
            <a:r>
              <a:rPr lang="en-US" sz="1600" dirty="0">
                <a:solidFill>
                  <a:schemeClr val="tx1"/>
                </a:solidFill>
                <a:latin typeface="Times New Roman" panose="02020603050405020304" pitchFamily="18" charset="0"/>
                <a:ea typeface="Times New Roman"/>
                <a:cs typeface="Times New Roman" panose="02020603050405020304" pitchFamily="18" charset="0"/>
              </a:rPr>
              <a:t> con </a:t>
            </a:r>
            <a:r>
              <a:rPr lang="en-US" sz="1600" dirty="0" err="1">
                <a:solidFill>
                  <a:schemeClr val="tx1"/>
                </a:solidFill>
                <a:latin typeface="Times New Roman" panose="02020603050405020304" pitchFamily="18" charset="0"/>
                <a:ea typeface="Times New Roman"/>
                <a:cs typeface="Times New Roman" panose="02020603050405020304" pitchFamily="18" charset="0"/>
              </a:rPr>
              <a:t>cách</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yêu</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thương</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trân</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trọng</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thiên</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nhiên</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và</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nâng</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niu</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những</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món</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quà</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từ</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cuộc</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sống</a:t>
            </a:r>
            <a:r>
              <a:rPr lang="en-US" sz="1600" dirty="0">
                <a:solidFill>
                  <a:schemeClr val="tx1"/>
                </a:solidFill>
                <a:latin typeface="Times New Roman" panose="02020603050405020304" pitchFamily="18" charset="0"/>
                <a:ea typeface="Times New Roman"/>
                <a:cs typeface="Times New Roman" panose="02020603050405020304" pitchFamily="18" charset="0"/>
              </a:rPr>
              <a:t>.</a:t>
            </a:r>
            <a:endParaRPr lang="en-US" sz="1600" dirty="0">
              <a:solidFill>
                <a:schemeClr val="tx1"/>
              </a:solidFill>
              <a:latin typeface="Times New Roman" panose="02020603050405020304" pitchFamily="18" charset="0"/>
              <a:ea typeface="Calibri"/>
              <a:cs typeface="Times New Roman" panose="02020603050405020304" pitchFamily="18" charset="0"/>
            </a:endParaRPr>
          </a:p>
          <a:p>
            <a:pPr>
              <a:lnSpc>
                <a:spcPct val="150000"/>
              </a:lnSpc>
              <a:spcAft>
                <a:spcPts val="0"/>
              </a:spcAft>
            </a:pPr>
            <a:r>
              <a:rPr lang="en-US" sz="1600" b="1" dirty="0">
                <a:solidFill>
                  <a:schemeClr val="tx1"/>
                </a:solidFill>
                <a:latin typeface="Times New Roman" panose="02020603050405020304" pitchFamily="18" charset="0"/>
                <a:ea typeface="Times New Roman"/>
                <a:cs typeface="Times New Roman" panose="02020603050405020304" pitchFamily="18" charset="0"/>
              </a:rPr>
              <a:t>Ý </a:t>
            </a:r>
            <a:r>
              <a:rPr lang="en-US" sz="1600" b="1" dirty="0" err="1">
                <a:solidFill>
                  <a:schemeClr val="tx1"/>
                </a:solidFill>
                <a:latin typeface="Times New Roman" panose="02020603050405020304" pitchFamily="18" charset="0"/>
                <a:ea typeface="Times New Roman"/>
                <a:cs typeface="Times New Roman" panose="02020603050405020304" pitchFamily="18" charset="0"/>
              </a:rPr>
              <a:t>nghĩa</a:t>
            </a:r>
            <a:endParaRPr lang="en-US" sz="1600" dirty="0">
              <a:solidFill>
                <a:schemeClr val="tx1"/>
              </a:solidFill>
              <a:latin typeface="Times New Roman" panose="02020603050405020304" pitchFamily="18" charset="0"/>
              <a:ea typeface="Calibri"/>
              <a:cs typeface="Times New Roman" panose="02020603050405020304" pitchFamily="18" charset="0"/>
            </a:endParaRPr>
          </a:p>
          <a:p>
            <a:pPr>
              <a:lnSpc>
                <a:spcPct val="150000"/>
              </a:lnSpc>
              <a:spcAft>
                <a:spcPts val="0"/>
              </a:spcAft>
            </a:pPr>
            <a:r>
              <a:rPr lang="en-US" sz="1600" dirty="0" err="1">
                <a:solidFill>
                  <a:schemeClr val="tx1"/>
                </a:solidFill>
                <a:latin typeface="Times New Roman" panose="02020603050405020304" pitchFamily="18" charset="0"/>
                <a:ea typeface="Times New Roman"/>
                <a:cs typeface="Times New Roman" panose="02020603050405020304" pitchFamily="18" charset="0"/>
              </a:rPr>
              <a:t>Hãy</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nhắm</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mắt</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và</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mở</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lòng</a:t>
            </a:r>
            <a:r>
              <a:rPr lang="en-US" sz="1600" dirty="0">
                <a:solidFill>
                  <a:schemeClr val="tx1"/>
                </a:solidFill>
                <a:latin typeface="Times New Roman" panose="02020603050405020304" pitchFamily="18" charset="0"/>
                <a:ea typeface="Times New Roman"/>
                <a:cs typeface="Times New Roman" panose="02020603050405020304" pitchFamily="18" charset="0"/>
              </a:rPr>
              <a:t> - </a:t>
            </a:r>
            <a:r>
              <a:rPr lang="en-US" sz="1600" dirty="0" err="1">
                <a:solidFill>
                  <a:schemeClr val="tx1"/>
                </a:solidFill>
                <a:latin typeface="Times New Roman" panose="02020603050405020304" pitchFamily="18" charset="0"/>
                <a:ea typeface="Times New Roman"/>
                <a:cs typeface="Times New Roman" panose="02020603050405020304" pitchFamily="18" charset="0"/>
              </a:rPr>
              <a:t>mở</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cánh</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cửa</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của</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chính</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mình</a:t>
            </a:r>
            <a:r>
              <a:rPr lang="en-US" sz="1600" dirty="0">
                <a:solidFill>
                  <a:schemeClr val="tx1"/>
                </a:solidFill>
                <a:latin typeface="Times New Roman" panose="02020603050405020304" pitchFamily="18" charset="0"/>
                <a:ea typeface="Times New Roman"/>
                <a:cs typeface="Times New Roman" panose="02020603050405020304" pitchFamily="18" charset="0"/>
              </a:rPr>
              <a:t> - </a:t>
            </a:r>
            <a:r>
              <a:rPr lang="en-US" sz="1600" dirty="0" err="1">
                <a:solidFill>
                  <a:schemeClr val="tx1"/>
                </a:solidFill>
                <a:latin typeface="Times New Roman" panose="02020603050405020304" pitchFamily="18" charset="0"/>
                <a:ea typeface="Times New Roman"/>
                <a:cs typeface="Times New Roman" panose="02020603050405020304" pitchFamily="18" charset="0"/>
              </a:rPr>
              <a:t>hãy</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nhìn</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cuộc</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sống</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bằng</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tất</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cả</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các</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giác</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quan</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để</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cảm</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nhận</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để</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thấu</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hiểu</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để</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yêu</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thương</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để</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quan</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tâm</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và</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để</a:t>
            </a:r>
            <a:r>
              <a:rPr lang="en-US" sz="1600" dirty="0">
                <a:solidFill>
                  <a:schemeClr val="tx1"/>
                </a:solidFill>
                <a:latin typeface="Times New Roman" panose="02020603050405020304" pitchFamily="18" charset="0"/>
                <a:ea typeface="Times New Roman"/>
                <a:cs typeface="Times New Roman" panose="02020603050405020304" pitchFamily="18" charset="0"/>
              </a:rPr>
              <a:t> </a:t>
            </a:r>
            <a:r>
              <a:rPr lang="en-US" sz="1600" dirty="0" err="1">
                <a:solidFill>
                  <a:schemeClr val="tx1"/>
                </a:solidFill>
                <a:latin typeface="Times New Roman" panose="02020603050405020304" pitchFamily="18" charset="0"/>
                <a:ea typeface="Times New Roman"/>
                <a:cs typeface="Times New Roman" panose="02020603050405020304" pitchFamily="18" charset="0"/>
              </a:rPr>
              <a:t>nhớ</a:t>
            </a:r>
            <a:endParaRPr lang="en-US" sz="1600" dirty="0">
              <a:solidFill>
                <a:schemeClr val="tx1"/>
              </a:solidFill>
              <a:effectLst/>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566401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34" y="116632"/>
            <a:ext cx="3233065" cy="523220"/>
          </a:xfrm>
          <a:prstGeom prst="rect">
            <a:avLst/>
          </a:prstGeom>
        </p:spPr>
        <p:txBody>
          <a:bodyPr wrap="none">
            <a:spAutoFit/>
          </a:bodyPr>
          <a:lstStyle/>
          <a:p>
            <a:r>
              <a:rPr lang="en-US" sz="2800" b="1" dirty="0" err="1">
                <a:latin typeface="Times New Roman"/>
                <a:ea typeface="Times New Roman"/>
              </a:rPr>
              <a:t>Viết</a:t>
            </a:r>
            <a:r>
              <a:rPr lang="en-US" sz="2800" b="1" dirty="0">
                <a:latin typeface="Times New Roman"/>
                <a:ea typeface="Times New Roman"/>
              </a:rPr>
              <a:t> </a:t>
            </a:r>
            <a:r>
              <a:rPr lang="en-US" sz="2800" b="1" dirty="0" err="1">
                <a:latin typeface="Times New Roman"/>
                <a:ea typeface="Times New Roman"/>
              </a:rPr>
              <a:t>kết</a:t>
            </a:r>
            <a:r>
              <a:rPr lang="en-US" sz="2800" b="1" dirty="0">
                <a:latin typeface="Times New Roman"/>
                <a:ea typeface="Times New Roman"/>
              </a:rPr>
              <a:t> </a:t>
            </a:r>
            <a:r>
              <a:rPr lang="en-US" sz="2800" b="1" dirty="0" err="1">
                <a:latin typeface="Times New Roman"/>
                <a:ea typeface="Times New Roman"/>
              </a:rPr>
              <a:t>nối</a:t>
            </a:r>
            <a:r>
              <a:rPr lang="en-US" sz="2800" b="1" dirty="0">
                <a:latin typeface="Times New Roman"/>
                <a:ea typeface="Times New Roman"/>
              </a:rPr>
              <a:t> </a:t>
            </a:r>
            <a:r>
              <a:rPr lang="en-US" sz="2800" b="1" dirty="0" err="1">
                <a:latin typeface="Times New Roman"/>
                <a:ea typeface="Times New Roman"/>
              </a:rPr>
              <a:t>với</a:t>
            </a:r>
            <a:r>
              <a:rPr lang="en-US" sz="2800" b="1" dirty="0">
                <a:latin typeface="Times New Roman"/>
                <a:ea typeface="Times New Roman"/>
              </a:rPr>
              <a:t> </a:t>
            </a:r>
            <a:r>
              <a:rPr lang="en-US" sz="2800" b="1" dirty="0" err="1">
                <a:latin typeface="Times New Roman"/>
                <a:ea typeface="Times New Roman"/>
              </a:rPr>
              <a:t>đọc</a:t>
            </a:r>
            <a:r>
              <a:rPr lang="en-US" sz="2800" b="1" dirty="0">
                <a:latin typeface="Times New Roman"/>
                <a:ea typeface="Times New Roman"/>
              </a:rPr>
              <a:t> </a:t>
            </a:r>
            <a:endParaRPr lang="en-US" sz="2800" dirty="0"/>
          </a:p>
        </p:txBody>
      </p:sp>
      <p:sp>
        <p:nvSpPr>
          <p:cNvPr id="3" name="Cloud Callout 2"/>
          <p:cNvSpPr/>
          <p:nvPr/>
        </p:nvSpPr>
        <p:spPr>
          <a:xfrm>
            <a:off x="251521" y="764704"/>
            <a:ext cx="8712968" cy="1224136"/>
          </a:xfrm>
          <a:prstGeom prst="cloudCallout">
            <a:avLst/>
          </a:prstGeom>
          <a:solidFill>
            <a:sysClr val="window" lastClr="FFFFFF"/>
          </a:solidFill>
          <a:ln w="12700" cap="flat" cmpd="sng" algn="ctr">
            <a:solidFill>
              <a:srgbClr val="5B9BD5">
                <a:shade val="50000"/>
              </a:srgbClr>
            </a:solidFill>
            <a:prstDash val="solid"/>
            <a:miter lim="800000"/>
          </a:ln>
          <a:effectLst/>
        </p:spPr>
        <p:txBody>
          <a:bodyPr anchor="ctr"/>
          <a:lstStyle/>
          <a:p>
            <a:pPr algn="just">
              <a:lnSpc>
                <a:spcPct val="150000"/>
              </a:lnSpc>
              <a:spcAft>
                <a:spcPts val="0"/>
              </a:spcAft>
            </a:pPr>
            <a:r>
              <a:rPr lang="en-US" sz="2800" dirty="0" err="1">
                <a:latin typeface="Times New Roman"/>
                <a:ea typeface="Times New Roman"/>
                <a:cs typeface="Times New Roman"/>
              </a:rPr>
              <a:t>Viết</a:t>
            </a:r>
            <a:r>
              <a:rPr lang="en-US" sz="2800" dirty="0">
                <a:latin typeface="Times New Roman"/>
                <a:ea typeface="Times New Roman"/>
                <a:cs typeface="Times New Roman"/>
              </a:rPr>
              <a:t> </a:t>
            </a:r>
            <a:r>
              <a:rPr lang="en-US" sz="2800" dirty="0" err="1">
                <a:latin typeface="Times New Roman"/>
                <a:ea typeface="Times New Roman"/>
                <a:cs typeface="Times New Roman"/>
              </a:rPr>
              <a:t>đoạn</a:t>
            </a:r>
            <a:r>
              <a:rPr lang="en-US" sz="2800" dirty="0">
                <a:latin typeface="Times New Roman"/>
                <a:ea typeface="Times New Roman"/>
                <a:cs typeface="Times New Roman"/>
              </a:rPr>
              <a:t> </a:t>
            </a:r>
            <a:r>
              <a:rPr lang="en-US" sz="2800" dirty="0" err="1">
                <a:latin typeface="Times New Roman"/>
                <a:ea typeface="Times New Roman"/>
                <a:cs typeface="Times New Roman"/>
              </a:rPr>
              <a:t>văn</a:t>
            </a:r>
            <a:r>
              <a:rPr lang="en-US" sz="2800" dirty="0">
                <a:latin typeface="Times New Roman"/>
                <a:ea typeface="Times New Roman"/>
                <a:cs typeface="Times New Roman"/>
              </a:rPr>
              <a:t> </a:t>
            </a:r>
            <a:r>
              <a:rPr lang="en-US" sz="2800" dirty="0" err="1">
                <a:latin typeface="Times New Roman"/>
                <a:ea typeface="Times New Roman"/>
                <a:cs typeface="Times New Roman"/>
              </a:rPr>
              <a:t>khoảng</a:t>
            </a:r>
            <a:r>
              <a:rPr lang="en-US" sz="2800" dirty="0">
                <a:latin typeface="Times New Roman"/>
                <a:ea typeface="Times New Roman"/>
                <a:cs typeface="Times New Roman"/>
              </a:rPr>
              <a:t> 5-7 </a:t>
            </a:r>
            <a:r>
              <a:rPr lang="en-US" sz="2800" dirty="0" err="1">
                <a:latin typeface="Times New Roman"/>
                <a:ea typeface="Times New Roman"/>
                <a:cs typeface="Times New Roman"/>
              </a:rPr>
              <a:t>câu</a:t>
            </a:r>
            <a:r>
              <a:rPr lang="en-US" sz="2800" dirty="0">
                <a:latin typeface="Times New Roman"/>
                <a:ea typeface="Times New Roman"/>
                <a:cs typeface="Times New Roman"/>
              </a:rPr>
              <a:t> </a:t>
            </a:r>
            <a:r>
              <a:rPr lang="en-US" sz="2800" dirty="0" err="1">
                <a:latin typeface="Times New Roman"/>
                <a:ea typeface="Times New Roman"/>
                <a:cs typeface="Times New Roman"/>
              </a:rPr>
              <a:t>về</a:t>
            </a:r>
            <a:r>
              <a:rPr lang="en-US" sz="2800" dirty="0">
                <a:latin typeface="Times New Roman"/>
                <a:ea typeface="Times New Roman"/>
                <a:cs typeface="Times New Roman"/>
              </a:rPr>
              <a:t> </a:t>
            </a:r>
            <a:r>
              <a:rPr lang="en-US" sz="2800" dirty="0" err="1">
                <a:latin typeface="Times New Roman"/>
                <a:ea typeface="Times New Roman"/>
                <a:cs typeface="Times New Roman"/>
              </a:rPr>
              <a:t>một</a:t>
            </a:r>
            <a:r>
              <a:rPr lang="en-US" sz="2800" dirty="0">
                <a:latin typeface="Times New Roman"/>
                <a:ea typeface="Times New Roman"/>
                <a:cs typeface="Times New Roman"/>
              </a:rPr>
              <a:t> </a:t>
            </a:r>
            <a:r>
              <a:rPr lang="en-US" sz="2800" dirty="0" err="1">
                <a:latin typeface="Times New Roman"/>
                <a:ea typeface="Times New Roman"/>
                <a:cs typeface="Times New Roman"/>
              </a:rPr>
              <a:t>món</a:t>
            </a:r>
            <a:r>
              <a:rPr lang="en-US" sz="2800" dirty="0">
                <a:latin typeface="Times New Roman"/>
                <a:ea typeface="Times New Roman"/>
                <a:cs typeface="Times New Roman"/>
              </a:rPr>
              <a:t> </a:t>
            </a:r>
            <a:r>
              <a:rPr lang="en-US" sz="2800" dirty="0" err="1">
                <a:latin typeface="Times New Roman"/>
                <a:ea typeface="Times New Roman"/>
                <a:cs typeface="Times New Roman"/>
              </a:rPr>
              <a:t>quà</a:t>
            </a:r>
            <a:r>
              <a:rPr lang="en-US" sz="2800" dirty="0">
                <a:latin typeface="Times New Roman"/>
                <a:ea typeface="Times New Roman"/>
                <a:cs typeface="Times New Roman"/>
              </a:rPr>
              <a:t> </a:t>
            </a:r>
            <a:r>
              <a:rPr lang="en-US" sz="2800" dirty="0" err="1">
                <a:latin typeface="Times New Roman"/>
                <a:ea typeface="Times New Roman"/>
                <a:cs typeface="Times New Roman"/>
              </a:rPr>
              <a:t>mà</a:t>
            </a:r>
            <a:r>
              <a:rPr lang="en-US" sz="2800" dirty="0">
                <a:latin typeface="Times New Roman"/>
                <a:ea typeface="Times New Roman"/>
                <a:cs typeface="Times New Roman"/>
              </a:rPr>
              <a:t> </a:t>
            </a:r>
            <a:r>
              <a:rPr lang="en-US" sz="2800" dirty="0" err="1">
                <a:latin typeface="Times New Roman"/>
                <a:ea typeface="Times New Roman"/>
                <a:cs typeface="Times New Roman"/>
              </a:rPr>
              <a:t>em</a:t>
            </a:r>
            <a:r>
              <a:rPr lang="en-US" sz="2800" dirty="0">
                <a:latin typeface="Times New Roman"/>
                <a:ea typeface="Times New Roman"/>
                <a:cs typeface="Times New Roman"/>
              </a:rPr>
              <a:t> </a:t>
            </a:r>
            <a:r>
              <a:rPr lang="en-US" sz="2800" dirty="0" err="1">
                <a:latin typeface="Times New Roman"/>
                <a:ea typeface="Times New Roman"/>
                <a:cs typeface="Times New Roman"/>
              </a:rPr>
              <a:t>yêu</a:t>
            </a:r>
            <a:r>
              <a:rPr lang="en-US" sz="2800" dirty="0">
                <a:latin typeface="Times New Roman"/>
                <a:ea typeface="Times New Roman"/>
                <a:cs typeface="Times New Roman"/>
              </a:rPr>
              <a:t> </a:t>
            </a:r>
            <a:r>
              <a:rPr lang="en-US" sz="2800" dirty="0" err="1">
                <a:latin typeface="Times New Roman"/>
                <a:ea typeface="Times New Roman"/>
                <a:cs typeface="Times New Roman"/>
              </a:rPr>
              <a:t>thích</a:t>
            </a:r>
            <a:endParaRPr lang="en-US" sz="2000" dirty="0">
              <a:effectLst/>
              <a:latin typeface="Calibri"/>
              <a:ea typeface="Calibri"/>
              <a:cs typeface="Times New Roman"/>
            </a:endParaRPr>
          </a:p>
        </p:txBody>
      </p:sp>
      <p:sp>
        <p:nvSpPr>
          <p:cNvPr id="4" name="Horizontal Scroll 3"/>
          <p:cNvSpPr/>
          <p:nvPr/>
        </p:nvSpPr>
        <p:spPr>
          <a:xfrm>
            <a:off x="611560" y="2564904"/>
            <a:ext cx="8280920" cy="4293096"/>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Aft>
                <a:spcPts val="0"/>
              </a:spcAft>
            </a:pPr>
            <a:r>
              <a:rPr lang="en-US" sz="2400" b="1" dirty="0" err="1">
                <a:solidFill>
                  <a:schemeClr val="tx1"/>
                </a:solidFill>
                <a:latin typeface="Times New Roman"/>
                <a:ea typeface="Times New Roman"/>
                <a:cs typeface="Times New Roman"/>
              </a:rPr>
              <a:t>Gợi</a:t>
            </a:r>
            <a:r>
              <a:rPr lang="en-US" sz="2400" b="1" dirty="0">
                <a:solidFill>
                  <a:schemeClr val="tx1"/>
                </a:solidFill>
                <a:latin typeface="Times New Roman"/>
                <a:ea typeface="Times New Roman"/>
                <a:cs typeface="Times New Roman"/>
              </a:rPr>
              <a:t> ý </a:t>
            </a:r>
            <a:r>
              <a:rPr lang="en-US" sz="2400" b="1" dirty="0" err="1">
                <a:solidFill>
                  <a:schemeClr val="tx1"/>
                </a:solidFill>
                <a:latin typeface="Times New Roman"/>
                <a:ea typeface="Times New Roman"/>
                <a:cs typeface="Times New Roman"/>
              </a:rPr>
              <a:t>viết</a:t>
            </a:r>
            <a:r>
              <a:rPr lang="en-US" sz="2400" b="1" dirty="0">
                <a:solidFill>
                  <a:schemeClr val="tx1"/>
                </a:solidFill>
                <a:latin typeface="Times New Roman"/>
                <a:ea typeface="Times New Roman"/>
                <a:cs typeface="Times New Roman"/>
              </a:rPr>
              <a:t>:</a:t>
            </a:r>
            <a:endParaRPr lang="en-US" sz="2400" b="1" dirty="0">
              <a:solidFill>
                <a:schemeClr val="tx1"/>
              </a:solidFill>
              <a:latin typeface="Calibri"/>
              <a:ea typeface="Calibri"/>
              <a:cs typeface="Times New Roman"/>
            </a:endParaRPr>
          </a:p>
          <a:p>
            <a:pPr>
              <a:lnSpc>
                <a:spcPct val="150000"/>
              </a:lnSpc>
              <a:spcAft>
                <a:spcPts val="0"/>
              </a:spcAft>
            </a:pPr>
            <a:r>
              <a:rPr lang="en-US" sz="2400" dirty="0">
                <a:solidFill>
                  <a:schemeClr val="tx1"/>
                </a:solidFill>
                <a:latin typeface="Times New Roman"/>
                <a:ea typeface="Times New Roman"/>
                <a:cs typeface="Times New Roman"/>
              </a:rPr>
              <a:t>- </a:t>
            </a:r>
            <a:r>
              <a:rPr lang="en-US" sz="2400" dirty="0" err="1">
                <a:solidFill>
                  <a:schemeClr val="tx1"/>
                </a:solidFill>
                <a:latin typeface="Times New Roman"/>
                <a:ea typeface="Times New Roman"/>
                <a:cs typeface="Times New Roman"/>
              </a:rPr>
              <a:t>Hình</a:t>
            </a:r>
            <a:r>
              <a:rPr lang="en-US" sz="2400" dirty="0">
                <a:solidFill>
                  <a:schemeClr val="tx1"/>
                </a:solidFill>
                <a:latin typeface="Times New Roman"/>
                <a:ea typeface="Times New Roman"/>
                <a:cs typeface="Times New Roman"/>
              </a:rPr>
              <a:t> </a:t>
            </a:r>
            <a:r>
              <a:rPr lang="en-US" sz="2400" dirty="0" err="1">
                <a:solidFill>
                  <a:schemeClr val="tx1"/>
                </a:solidFill>
                <a:latin typeface="Times New Roman"/>
                <a:ea typeface="Times New Roman"/>
                <a:cs typeface="Times New Roman"/>
              </a:rPr>
              <a:t>thức</a:t>
            </a:r>
            <a:r>
              <a:rPr lang="en-US" sz="2400" dirty="0">
                <a:solidFill>
                  <a:schemeClr val="tx1"/>
                </a:solidFill>
                <a:latin typeface="Times New Roman"/>
                <a:ea typeface="Times New Roman"/>
                <a:cs typeface="Times New Roman"/>
              </a:rPr>
              <a:t>: </a:t>
            </a:r>
            <a:r>
              <a:rPr lang="en-US" sz="2400" dirty="0" err="1">
                <a:solidFill>
                  <a:schemeClr val="tx1"/>
                </a:solidFill>
                <a:latin typeface="Times New Roman"/>
                <a:ea typeface="Times New Roman"/>
                <a:cs typeface="Times New Roman"/>
              </a:rPr>
              <a:t>Đoạn</a:t>
            </a:r>
            <a:r>
              <a:rPr lang="en-US" sz="2400" dirty="0">
                <a:solidFill>
                  <a:schemeClr val="tx1"/>
                </a:solidFill>
                <a:latin typeface="Times New Roman"/>
                <a:ea typeface="Times New Roman"/>
                <a:cs typeface="Times New Roman"/>
              </a:rPr>
              <a:t> </a:t>
            </a:r>
            <a:r>
              <a:rPr lang="en-US" sz="2400" dirty="0" err="1">
                <a:solidFill>
                  <a:schemeClr val="tx1"/>
                </a:solidFill>
                <a:latin typeface="Times New Roman"/>
                <a:ea typeface="Times New Roman"/>
                <a:cs typeface="Times New Roman"/>
              </a:rPr>
              <a:t>văn</a:t>
            </a:r>
            <a:r>
              <a:rPr lang="en-US" sz="2400" dirty="0">
                <a:solidFill>
                  <a:schemeClr val="tx1"/>
                </a:solidFill>
                <a:latin typeface="Times New Roman"/>
                <a:ea typeface="Times New Roman"/>
                <a:cs typeface="Times New Roman"/>
              </a:rPr>
              <a:t> 5-7 </a:t>
            </a:r>
            <a:r>
              <a:rPr lang="en-US" sz="2400" dirty="0" err="1">
                <a:solidFill>
                  <a:schemeClr val="tx1"/>
                </a:solidFill>
                <a:latin typeface="Times New Roman"/>
                <a:ea typeface="Times New Roman"/>
                <a:cs typeface="Times New Roman"/>
              </a:rPr>
              <a:t>câu</a:t>
            </a:r>
            <a:endParaRPr lang="en-US" sz="2400" dirty="0">
              <a:solidFill>
                <a:schemeClr val="tx1"/>
              </a:solidFill>
              <a:latin typeface="Calibri"/>
              <a:ea typeface="Calibri"/>
              <a:cs typeface="Times New Roman"/>
            </a:endParaRPr>
          </a:p>
          <a:p>
            <a:pPr>
              <a:lnSpc>
                <a:spcPct val="150000"/>
              </a:lnSpc>
              <a:spcAft>
                <a:spcPts val="0"/>
              </a:spcAft>
            </a:pPr>
            <a:r>
              <a:rPr lang="en-US" sz="2400" dirty="0">
                <a:solidFill>
                  <a:schemeClr val="tx1"/>
                </a:solidFill>
                <a:latin typeface="Times New Roman"/>
                <a:ea typeface="Times New Roman"/>
                <a:cs typeface="Times New Roman"/>
              </a:rPr>
              <a:t>- </a:t>
            </a:r>
            <a:r>
              <a:rPr lang="en-US" sz="2400" dirty="0" err="1">
                <a:solidFill>
                  <a:schemeClr val="tx1"/>
                </a:solidFill>
                <a:latin typeface="Times New Roman"/>
                <a:ea typeface="Times New Roman"/>
                <a:cs typeface="Times New Roman"/>
              </a:rPr>
              <a:t>Nội</a:t>
            </a:r>
            <a:r>
              <a:rPr lang="en-US" sz="2400" dirty="0">
                <a:solidFill>
                  <a:schemeClr val="tx1"/>
                </a:solidFill>
                <a:latin typeface="Times New Roman"/>
                <a:ea typeface="Times New Roman"/>
                <a:cs typeface="Times New Roman"/>
              </a:rPr>
              <a:t> dung:</a:t>
            </a:r>
            <a:endParaRPr lang="en-US" sz="2400" dirty="0">
              <a:solidFill>
                <a:schemeClr val="tx1"/>
              </a:solidFill>
              <a:latin typeface="Calibri"/>
              <a:ea typeface="Calibri"/>
              <a:cs typeface="Times New Roman"/>
            </a:endParaRPr>
          </a:p>
          <a:p>
            <a:pPr>
              <a:lnSpc>
                <a:spcPct val="150000"/>
              </a:lnSpc>
              <a:spcAft>
                <a:spcPts val="0"/>
              </a:spcAft>
            </a:pPr>
            <a:r>
              <a:rPr lang="en-US" sz="2400" dirty="0" err="1">
                <a:solidFill>
                  <a:schemeClr val="tx1"/>
                </a:solidFill>
                <a:latin typeface="Times New Roman"/>
                <a:ea typeface="Times New Roman"/>
                <a:cs typeface="Times New Roman"/>
              </a:rPr>
              <a:t>Đó</a:t>
            </a:r>
            <a:r>
              <a:rPr lang="en-US" sz="2400" dirty="0">
                <a:solidFill>
                  <a:schemeClr val="tx1"/>
                </a:solidFill>
                <a:latin typeface="Times New Roman"/>
                <a:ea typeface="Times New Roman"/>
                <a:cs typeface="Times New Roman"/>
              </a:rPr>
              <a:t> </a:t>
            </a:r>
            <a:r>
              <a:rPr lang="en-US" sz="2400" dirty="0" err="1">
                <a:solidFill>
                  <a:schemeClr val="tx1"/>
                </a:solidFill>
                <a:latin typeface="Times New Roman"/>
                <a:ea typeface="Times New Roman"/>
                <a:cs typeface="Times New Roman"/>
              </a:rPr>
              <a:t>là</a:t>
            </a:r>
            <a:r>
              <a:rPr lang="en-US" sz="2400" dirty="0">
                <a:solidFill>
                  <a:schemeClr val="tx1"/>
                </a:solidFill>
                <a:latin typeface="Times New Roman"/>
                <a:ea typeface="Times New Roman"/>
                <a:cs typeface="Times New Roman"/>
              </a:rPr>
              <a:t> </a:t>
            </a:r>
            <a:r>
              <a:rPr lang="en-US" sz="2400" dirty="0" err="1">
                <a:solidFill>
                  <a:schemeClr val="tx1"/>
                </a:solidFill>
                <a:latin typeface="Times New Roman"/>
                <a:ea typeface="Times New Roman"/>
                <a:cs typeface="Times New Roman"/>
              </a:rPr>
              <a:t>món</a:t>
            </a:r>
            <a:r>
              <a:rPr lang="en-US" sz="2400" dirty="0">
                <a:solidFill>
                  <a:schemeClr val="tx1"/>
                </a:solidFill>
                <a:latin typeface="Times New Roman"/>
                <a:ea typeface="Times New Roman"/>
                <a:cs typeface="Times New Roman"/>
              </a:rPr>
              <a:t> </a:t>
            </a:r>
            <a:r>
              <a:rPr lang="en-US" sz="2400" dirty="0" err="1">
                <a:solidFill>
                  <a:schemeClr val="tx1"/>
                </a:solidFill>
                <a:latin typeface="Times New Roman"/>
                <a:ea typeface="Times New Roman"/>
                <a:cs typeface="Times New Roman"/>
              </a:rPr>
              <a:t>quà</a:t>
            </a:r>
            <a:r>
              <a:rPr lang="en-US" sz="2400" dirty="0">
                <a:solidFill>
                  <a:schemeClr val="tx1"/>
                </a:solidFill>
                <a:latin typeface="Times New Roman"/>
                <a:ea typeface="Times New Roman"/>
                <a:cs typeface="Times New Roman"/>
              </a:rPr>
              <a:t> </a:t>
            </a:r>
            <a:r>
              <a:rPr lang="en-US" sz="2400" dirty="0" err="1">
                <a:solidFill>
                  <a:schemeClr val="tx1"/>
                </a:solidFill>
                <a:latin typeface="Times New Roman"/>
                <a:ea typeface="Times New Roman"/>
                <a:cs typeface="Times New Roman"/>
              </a:rPr>
              <a:t>gì</a:t>
            </a:r>
            <a:r>
              <a:rPr lang="en-US" sz="2400" dirty="0">
                <a:solidFill>
                  <a:schemeClr val="tx1"/>
                </a:solidFill>
                <a:latin typeface="Times New Roman"/>
                <a:ea typeface="Times New Roman"/>
                <a:cs typeface="Times New Roman"/>
              </a:rPr>
              <a:t>? </a:t>
            </a:r>
            <a:r>
              <a:rPr lang="en-US" sz="2400" dirty="0" err="1">
                <a:solidFill>
                  <a:schemeClr val="tx1"/>
                </a:solidFill>
                <a:latin typeface="Times New Roman"/>
                <a:ea typeface="Times New Roman"/>
                <a:cs typeface="Times New Roman"/>
              </a:rPr>
              <a:t>Của</a:t>
            </a:r>
            <a:r>
              <a:rPr lang="en-US" sz="2400" dirty="0">
                <a:solidFill>
                  <a:schemeClr val="tx1"/>
                </a:solidFill>
                <a:latin typeface="Times New Roman"/>
                <a:ea typeface="Times New Roman"/>
                <a:cs typeface="Times New Roman"/>
              </a:rPr>
              <a:t> </a:t>
            </a:r>
            <a:r>
              <a:rPr lang="en-US" sz="2400" dirty="0" err="1">
                <a:solidFill>
                  <a:schemeClr val="tx1"/>
                </a:solidFill>
                <a:latin typeface="Times New Roman"/>
                <a:ea typeface="Times New Roman"/>
                <a:cs typeface="Times New Roman"/>
              </a:rPr>
              <a:t>ai</a:t>
            </a:r>
            <a:endParaRPr lang="en-US" sz="2400" dirty="0">
              <a:solidFill>
                <a:schemeClr val="tx1"/>
              </a:solidFill>
              <a:latin typeface="Calibri"/>
              <a:ea typeface="Calibri"/>
              <a:cs typeface="Times New Roman"/>
            </a:endParaRPr>
          </a:p>
          <a:p>
            <a:pPr>
              <a:lnSpc>
                <a:spcPct val="150000"/>
              </a:lnSpc>
              <a:spcAft>
                <a:spcPts val="0"/>
              </a:spcAft>
            </a:pPr>
            <a:r>
              <a:rPr lang="en-US" sz="2400" dirty="0" err="1">
                <a:solidFill>
                  <a:schemeClr val="tx1"/>
                </a:solidFill>
                <a:latin typeface="Times New Roman"/>
                <a:ea typeface="Times New Roman"/>
                <a:cs typeface="Times New Roman"/>
              </a:rPr>
              <a:t>Em</a:t>
            </a:r>
            <a:r>
              <a:rPr lang="en-US" sz="2400" dirty="0">
                <a:solidFill>
                  <a:schemeClr val="tx1"/>
                </a:solidFill>
                <a:latin typeface="Times New Roman"/>
                <a:ea typeface="Times New Roman"/>
                <a:cs typeface="Times New Roman"/>
              </a:rPr>
              <a:t> </a:t>
            </a:r>
            <a:r>
              <a:rPr lang="en-US" sz="2400" dirty="0" err="1">
                <a:solidFill>
                  <a:schemeClr val="tx1"/>
                </a:solidFill>
                <a:latin typeface="Times New Roman"/>
                <a:ea typeface="Times New Roman"/>
                <a:cs typeface="Times New Roman"/>
              </a:rPr>
              <a:t>được</a:t>
            </a:r>
            <a:r>
              <a:rPr lang="en-US" sz="2400" dirty="0">
                <a:solidFill>
                  <a:schemeClr val="tx1"/>
                </a:solidFill>
                <a:latin typeface="Times New Roman"/>
                <a:ea typeface="Times New Roman"/>
                <a:cs typeface="Times New Roman"/>
              </a:rPr>
              <a:t> </a:t>
            </a:r>
            <a:r>
              <a:rPr lang="en-US" sz="2400" dirty="0" err="1">
                <a:solidFill>
                  <a:schemeClr val="tx1"/>
                </a:solidFill>
                <a:latin typeface="Times New Roman"/>
                <a:ea typeface="Times New Roman"/>
                <a:cs typeface="Times New Roman"/>
              </a:rPr>
              <a:t>nhận</a:t>
            </a:r>
            <a:r>
              <a:rPr lang="en-US" sz="2400" dirty="0">
                <a:solidFill>
                  <a:schemeClr val="tx1"/>
                </a:solidFill>
                <a:latin typeface="Times New Roman"/>
                <a:ea typeface="Times New Roman"/>
                <a:cs typeface="Times New Roman"/>
              </a:rPr>
              <a:t> </a:t>
            </a:r>
            <a:r>
              <a:rPr lang="en-US" sz="2400" dirty="0" err="1">
                <a:solidFill>
                  <a:schemeClr val="tx1"/>
                </a:solidFill>
                <a:latin typeface="Times New Roman"/>
                <a:ea typeface="Times New Roman"/>
                <a:cs typeface="Times New Roman"/>
              </a:rPr>
              <a:t>khi</a:t>
            </a:r>
            <a:r>
              <a:rPr lang="en-US" sz="2400" dirty="0">
                <a:solidFill>
                  <a:schemeClr val="tx1"/>
                </a:solidFill>
                <a:latin typeface="Times New Roman"/>
                <a:ea typeface="Times New Roman"/>
                <a:cs typeface="Times New Roman"/>
              </a:rPr>
              <a:t> </a:t>
            </a:r>
            <a:r>
              <a:rPr lang="en-US" sz="2400" dirty="0" err="1">
                <a:solidFill>
                  <a:schemeClr val="tx1"/>
                </a:solidFill>
                <a:latin typeface="Times New Roman"/>
                <a:ea typeface="Times New Roman"/>
                <a:cs typeface="Times New Roman"/>
              </a:rPr>
              <a:t>nào</a:t>
            </a:r>
            <a:endParaRPr lang="en-US" sz="2400" dirty="0">
              <a:solidFill>
                <a:schemeClr val="tx1"/>
              </a:solidFill>
              <a:latin typeface="Calibri"/>
              <a:ea typeface="Calibri"/>
              <a:cs typeface="Times New Roman"/>
            </a:endParaRPr>
          </a:p>
          <a:p>
            <a:pPr>
              <a:lnSpc>
                <a:spcPct val="150000"/>
              </a:lnSpc>
              <a:spcAft>
                <a:spcPts val="0"/>
              </a:spcAft>
            </a:pPr>
            <a:r>
              <a:rPr lang="en-US" sz="2400" dirty="0" err="1">
                <a:solidFill>
                  <a:schemeClr val="tx1"/>
                </a:solidFill>
                <a:latin typeface="Times New Roman"/>
                <a:ea typeface="Times New Roman"/>
                <a:cs typeface="Times New Roman"/>
              </a:rPr>
              <a:t>Điều</a:t>
            </a:r>
            <a:r>
              <a:rPr lang="en-US" sz="2400" dirty="0">
                <a:solidFill>
                  <a:schemeClr val="tx1"/>
                </a:solidFill>
                <a:latin typeface="Times New Roman"/>
                <a:ea typeface="Times New Roman"/>
                <a:cs typeface="Times New Roman"/>
              </a:rPr>
              <a:t> </a:t>
            </a:r>
            <a:r>
              <a:rPr lang="en-US" sz="2400" dirty="0" err="1">
                <a:solidFill>
                  <a:schemeClr val="tx1"/>
                </a:solidFill>
                <a:latin typeface="Times New Roman"/>
                <a:ea typeface="Times New Roman"/>
                <a:cs typeface="Times New Roman"/>
              </a:rPr>
              <a:t>gì</a:t>
            </a:r>
            <a:r>
              <a:rPr lang="en-US" sz="2400" dirty="0">
                <a:solidFill>
                  <a:schemeClr val="tx1"/>
                </a:solidFill>
                <a:latin typeface="Times New Roman"/>
                <a:ea typeface="Times New Roman"/>
                <a:cs typeface="Times New Roman"/>
              </a:rPr>
              <a:t> </a:t>
            </a:r>
            <a:r>
              <a:rPr lang="en-US" sz="2400" dirty="0" err="1">
                <a:solidFill>
                  <a:schemeClr val="tx1"/>
                </a:solidFill>
                <a:latin typeface="Times New Roman"/>
                <a:ea typeface="Times New Roman"/>
                <a:cs typeface="Times New Roman"/>
              </a:rPr>
              <a:t>khiến</a:t>
            </a:r>
            <a:r>
              <a:rPr lang="en-US" sz="2400" dirty="0">
                <a:solidFill>
                  <a:schemeClr val="tx1"/>
                </a:solidFill>
                <a:latin typeface="Times New Roman"/>
                <a:ea typeface="Times New Roman"/>
                <a:cs typeface="Times New Roman"/>
              </a:rPr>
              <a:t> </a:t>
            </a:r>
            <a:r>
              <a:rPr lang="en-US" sz="2400" dirty="0" err="1">
                <a:solidFill>
                  <a:schemeClr val="tx1"/>
                </a:solidFill>
                <a:latin typeface="Times New Roman"/>
                <a:ea typeface="Times New Roman"/>
                <a:cs typeface="Times New Roman"/>
              </a:rPr>
              <a:t>em</a:t>
            </a:r>
            <a:r>
              <a:rPr lang="en-US" sz="2400" dirty="0">
                <a:solidFill>
                  <a:schemeClr val="tx1"/>
                </a:solidFill>
                <a:latin typeface="Times New Roman"/>
                <a:ea typeface="Times New Roman"/>
                <a:cs typeface="Times New Roman"/>
              </a:rPr>
              <a:t> </a:t>
            </a:r>
            <a:r>
              <a:rPr lang="en-US" sz="2400" dirty="0" err="1">
                <a:solidFill>
                  <a:schemeClr val="tx1"/>
                </a:solidFill>
                <a:latin typeface="Times New Roman"/>
                <a:ea typeface="Times New Roman"/>
                <a:cs typeface="Times New Roman"/>
              </a:rPr>
              <a:t>đặc</a:t>
            </a:r>
            <a:r>
              <a:rPr lang="en-US" sz="2400" dirty="0">
                <a:solidFill>
                  <a:schemeClr val="tx1"/>
                </a:solidFill>
                <a:latin typeface="Times New Roman"/>
                <a:ea typeface="Times New Roman"/>
                <a:cs typeface="Times New Roman"/>
              </a:rPr>
              <a:t> </a:t>
            </a:r>
            <a:r>
              <a:rPr lang="en-US" sz="2400" dirty="0" err="1">
                <a:solidFill>
                  <a:schemeClr val="tx1"/>
                </a:solidFill>
                <a:latin typeface="Times New Roman"/>
                <a:ea typeface="Times New Roman"/>
                <a:cs typeface="Times New Roman"/>
              </a:rPr>
              <a:t>biệt</a:t>
            </a:r>
            <a:r>
              <a:rPr lang="en-US" sz="2400" dirty="0">
                <a:solidFill>
                  <a:schemeClr val="tx1"/>
                </a:solidFill>
                <a:latin typeface="Times New Roman"/>
                <a:ea typeface="Times New Roman"/>
                <a:cs typeface="Times New Roman"/>
              </a:rPr>
              <a:t> </a:t>
            </a:r>
            <a:r>
              <a:rPr lang="en-US" sz="2400" dirty="0" err="1">
                <a:solidFill>
                  <a:schemeClr val="tx1"/>
                </a:solidFill>
                <a:latin typeface="Times New Roman"/>
                <a:ea typeface="Times New Roman"/>
                <a:cs typeface="Times New Roman"/>
              </a:rPr>
              <a:t>yêu</a:t>
            </a:r>
            <a:r>
              <a:rPr lang="en-US" sz="2400" dirty="0">
                <a:solidFill>
                  <a:schemeClr val="tx1"/>
                </a:solidFill>
                <a:latin typeface="Times New Roman"/>
                <a:ea typeface="Times New Roman"/>
                <a:cs typeface="Times New Roman"/>
              </a:rPr>
              <a:t> </a:t>
            </a:r>
            <a:r>
              <a:rPr lang="en-US" sz="2400" dirty="0" err="1">
                <a:solidFill>
                  <a:schemeClr val="tx1"/>
                </a:solidFill>
                <a:latin typeface="Times New Roman"/>
                <a:ea typeface="Times New Roman"/>
                <a:cs typeface="Times New Roman"/>
              </a:rPr>
              <a:t>thích</a:t>
            </a:r>
            <a:r>
              <a:rPr lang="en-US" sz="2400" dirty="0">
                <a:solidFill>
                  <a:schemeClr val="tx1"/>
                </a:solidFill>
                <a:latin typeface="Times New Roman"/>
                <a:ea typeface="Times New Roman"/>
                <a:cs typeface="Times New Roman"/>
              </a:rPr>
              <a:t> </a:t>
            </a:r>
            <a:r>
              <a:rPr lang="en-US" sz="2400" dirty="0" err="1">
                <a:solidFill>
                  <a:schemeClr val="tx1"/>
                </a:solidFill>
                <a:latin typeface="Times New Roman"/>
                <a:ea typeface="Times New Roman"/>
                <a:cs typeface="Times New Roman"/>
              </a:rPr>
              <a:t>món</a:t>
            </a:r>
            <a:r>
              <a:rPr lang="en-US" sz="2400" dirty="0">
                <a:solidFill>
                  <a:schemeClr val="tx1"/>
                </a:solidFill>
                <a:latin typeface="Times New Roman"/>
                <a:ea typeface="Times New Roman"/>
                <a:cs typeface="Times New Roman"/>
              </a:rPr>
              <a:t> </a:t>
            </a:r>
            <a:r>
              <a:rPr lang="en-US" sz="2400" dirty="0" err="1">
                <a:solidFill>
                  <a:schemeClr val="tx1"/>
                </a:solidFill>
                <a:latin typeface="Times New Roman"/>
                <a:ea typeface="Times New Roman"/>
                <a:cs typeface="Times New Roman"/>
              </a:rPr>
              <a:t>quà</a:t>
            </a:r>
            <a:r>
              <a:rPr lang="en-US" sz="2400" dirty="0">
                <a:solidFill>
                  <a:schemeClr val="tx1"/>
                </a:solidFill>
                <a:latin typeface="Times New Roman"/>
                <a:ea typeface="Times New Roman"/>
                <a:cs typeface="Times New Roman"/>
              </a:rPr>
              <a:t> </a:t>
            </a:r>
            <a:r>
              <a:rPr lang="en-US" sz="2400" dirty="0" err="1">
                <a:solidFill>
                  <a:schemeClr val="tx1"/>
                </a:solidFill>
                <a:latin typeface="Times New Roman"/>
                <a:ea typeface="Times New Roman"/>
                <a:cs typeface="Times New Roman"/>
              </a:rPr>
              <a:t>đó</a:t>
            </a:r>
            <a:endParaRPr lang="en-US" sz="2400" dirty="0">
              <a:solidFill>
                <a:schemeClr val="tx1"/>
              </a:solidFill>
              <a:latin typeface="Calibri"/>
              <a:ea typeface="Calibri"/>
              <a:cs typeface="Times New Roman"/>
            </a:endParaRPr>
          </a:p>
          <a:p>
            <a:pPr>
              <a:lnSpc>
                <a:spcPct val="150000"/>
              </a:lnSpc>
              <a:spcAft>
                <a:spcPts val="0"/>
              </a:spcAft>
            </a:pPr>
            <a:r>
              <a:rPr lang="en-US" sz="2400" dirty="0" err="1">
                <a:solidFill>
                  <a:schemeClr val="tx1"/>
                </a:solidFill>
                <a:latin typeface="Times New Roman"/>
                <a:ea typeface="Times New Roman"/>
                <a:cs typeface="Times New Roman"/>
              </a:rPr>
              <a:t>Món</a:t>
            </a:r>
            <a:r>
              <a:rPr lang="en-US" sz="2400" dirty="0">
                <a:solidFill>
                  <a:schemeClr val="tx1"/>
                </a:solidFill>
                <a:latin typeface="Times New Roman"/>
                <a:ea typeface="Times New Roman"/>
                <a:cs typeface="Times New Roman"/>
              </a:rPr>
              <a:t> </a:t>
            </a:r>
            <a:r>
              <a:rPr lang="en-US" sz="2400" dirty="0" err="1">
                <a:solidFill>
                  <a:schemeClr val="tx1"/>
                </a:solidFill>
                <a:latin typeface="Times New Roman"/>
                <a:ea typeface="Times New Roman"/>
                <a:cs typeface="Times New Roman"/>
              </a:rPr>
              <a:t>quà</a:t>
            </a:r>
            <a:r>
              <a:rPr lang="en-US" sz="2400" dirty="0">
                <a:solidFill>
                  <a:schemeClr val="tx1"/>
                </a:solidFill>
                <a:latin typeface="Times New Roman"/>
                <a:ea typeface="Times New Roman"/>
                <a:cs typeface="Times New Roman"/>
              </a:rPr>
              <a:t> </a:t>
            </a:r>
            <a:r>
              <a:rPr lang="en-US" sz="2400" dirty="0" err="1">
                <a:solidFill>
                  <a:schemeClr val="tx1"/>
                </a:solidFill>
                <a:latin typeface="Times New Roman"/>
                <a:ea typeface="Times New Roman"/>
                <a:cs typeface="Times New Roman"/>
              </a:rPr>
              <a:t>có</a:t>
            </a:r>
            <a:r>
              <a:rPr lang="en-US" sz="2400" dirty="0">
                <a:solidFill>
                  <a:schemeClr val="tx1"/>
                </a:solidFill>
                <a:latin typeface="Times New Roman"/>
                <a:ea typeface="Times New Roman"/>
                <a:cs typeface="Times New Roman"/>
              </a:rPr>
              <a:t> ý </a:t>
            </a:r>
            <a:r>
              <a:rPr lang="en-US" sz="2400" dirty="0" err="1">
                <a:solidFill>
                  <a:schemeClr val="tx1"/>
                </a:solidFill>
                <a:latin typeface="Times New Roman"/>
                <a:ea typeface="Times New Roman"/>
                <a:cs typeface="Times New Roman"/>
              </a:rPr>
              <a:t>nghĩa</a:t>
            </a:r>
            <a:r>
              <a:rPr lang="en-US" sz="2400" dirty="0">
                <a:solidFill>
                  <a:schemeClr val="tx1"/>
                </a:solidFill>
                <a:latin typeface="Times New Roman"/>
                <a:ea typeface="Times New Roman"/>
                <a:cs typeface="Times New Roman"/>
              </a:rPr>
              <a:t> </a:t>
            </a:r>
            <a:r>
              <a:rPr lang="en-US" sz="2400" dirty="0" err="1">
                <a:solidFill>
                  <a:schemeClr val="tx1"/>
                </a:solidFill>
                <a:latin typeface="Times New Roman"/>
                <a:ea typeface="Times New Roman"/>
                <a:cs typeface="Times New Roman"/>
              </a:rPr>
              <a:t>thế</a:t>
            </a:r>
            <a:r>
              <a:rPr lang="en-US" sz="2400" dirty="0">
                <a:solidFill>
                  <a:schemeClr val="tx1"/>
                </a:solidFill>
                <a:latin typeface="Times New Roman"/>
                <a:ea typeface="Times New Roman"/>
                <a:cs typeface="Times New Roman"/>
              </a:rPr>
              <a:t> </a:t>
            </a:r>
            <a:r>
              <a:rPr lang="en-US" sz="2400" dirty="0" err="1">
                <a:solidFill>
                  <a:schemeClr val="tx1"/>
                </a:solidFill>
                <a:latin typeface="Times New Roman"/>
                <a:ea typeface="Times New Roman"/>
                <a:cs typeface="Times New Roman"/>
              </a:rPr>
              <a:t>nào</a:t>
            </a:r>
            <a:r>
              <a:rPr lang="en-US" sz="2400" dirty="0">
                <a:solidFill>
                  <a:schemeClr val="tx1"/>
                </a:solidFill>
                <a:latin typeface="Times New Roman"/>
                <a:ea typeface="Times New Roman"/>
                <a:cs typeface="Times New Roman"/>
              </a:rPr>
              <a:t> </a:t>
            </a:r>
            <a:r>
              <a:rPr lang="en-US" sz="2400" dirty="0" err="1">
                <a:solidFill>
                  <a:schemeClr val="tx1"/>
                </a:solidFill>
                <a:latin typeface="Times New Roman"/>
                <a:ea typeface="Times New Roman"/>
                <a:cs typeface="Times New Roman"/>
              </a:rPr>
              <a:t>với</a:t>
            </a:r>
            <a:r>
              <a:rPr lang="en-US" sz="2400" dirty="0">
                <a:solidFill>
                  <a:schemeClr val="tx1"/>
                </a:solidFill>
                <a:latin typeface="Times New Roman"/>
                <a:ea typeface="Times New Roman"/>
                <a:cs typeface="Times New Roman"/>
              </a:rPr>
              <a:t> </a:t>
            </a:r>
            <a:r>
              <a:rPr lang="en-US" sz="2400" dirty="0" err="1">
                <a:solidFill>
                  <a:schemeClr val="tx1"/>
                </a:solidFill>
                <a:latin typeface="Times New Roman"/>
                <a:ea typeface="Times New Roman"/>
                <a:cs typeface="Times New Roman"/>
              </a:rPr>
              <a:t>em</a:t>
            </a:r>
            <a:endParaRPr lang="en-US" sz="2400" dirty="0">
              <a:solidFill>
                <a:schemeClr val="tx1"/>
              </a:solidFill>
              <a:latin typeface="Calibri"/>
              <a:ea typeface="Calibri"/>
              <a:cs typeface="Times New Roman"/>
            </a:endParaRPr>
          </a:p>
          <a:p>
            <a:pPr marR="177165">
              <a:lnSpc>
                <a:spcPct val="150000"/>
              </a:lnSpc>
              <a:spcAft>
                <a:spcPts val="0"/>
              </a:spcAft>
              <a:tabLst>
                <a:tab pos="57150" algn="l"/>
              </a:tabLst>
            </a:pPr>
            <a:r>
              <a:rPr lang="en-US" sz="2400" dirty="0">
                <a:solidFill>
                  <a:schemeClr val="tx1"/>
                </a:solidFill>
                <a:latin typeface="Times New Roman"/>
                <a:ea typeface="Calibri"/>
                <a:cs typeface="Times New Roman"/>
              </a:rPr>
              <a:t> </a:t>
            </a:r>
            <a:endParaRPr lang="en-US" sz="2400" dirty="0">
              <a:solidFill>
                <a:schemeClr val="tx1"/>
              </a:solidFill>
              <a:effectLst/>
              <a:latin typeface="Calibri"/>
              <a:ea typeface="Calibri"/>
              <a:cs typeface="Times New Roman"/>
            </a:endParaRPr>
          </a:p>
        </p:txBody>
      </p:sp>
    </p:spTree>
    <p:extLst>
      <p:ext uri="{BB962C8B-B14F-4D97-AF65-F5344CB8AC3E}">
        <p14:creationId xmlns:p14="http://schemas.microsoft.com/office/powerpoint/2010/main" val="147606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图形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1432"/>
            <a:ext cx="92170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组合 13"/>
          <p:cNvGrpSpPr>
            <a:grpSpLocks/>
          </p:cNvGrpSpPr>
          <p:nvPr/>
        </p:nvGrpSpPr>
        <p:grpSpPr bwMode="auto">
          <a:xfrm>
            <a:off x="254000" y="244475"/>
            <a:ext cx="8672513" cy="6311900"/>
            <a:chOff x="339271" y="244929"/>
            <a:chExt cx="11562443" cy="6312014"/>
          </a:xfrm>
        </p:grpSpPr>
        <p:sp>
          <p:nvSpPr>
            <p:cNvPr id="6" name="图文框 5"/>
            <p:cNvSpPr/>
            <p:nvPr/>
          </p:nvSpPr>
          <p:spPr>
            <a:xfrm>
              <a:off x="339271" y="244929"/>
              <a:ext cx="11562443" cy="6312014"/>
            </a:xfrm>
            <a:prstGeom prst="frame">
              <a:avLst>
                <a:gd name="adj1" fmla="val 369"/>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a:solidFill>
                  <a:prstClr val="black"/>
                </a:solidFill>
              </a:endParaRPr>
            </a:p>
          </p:txBody>
        </p:sp>
        <p:sp>
          <p:nvSpPr>
            <p:cNvPr id="7" name="图文框 6"/>
            <p:cNvSpPr/>
            <p:nvPr/>
          </p:nvSpPr>
          <p:spPr>
            <a:xfrm>
              <a:off x="485310" y="387807"/>
              <a:ext cx="11257666" cy="5969108"/>
            </a:xfrm>
            <a:prstGeom prst="frame">
              <a:avLst>
                <a:gd name="adj1" fmla="val 2148"/>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a:solidFill>
                  <a:prstClr val="black"/>
                </a:solidFill>
              </a:endParaRPr>
            </a:p>
          </p:txBody>
        </p:sp>
      </p:grpSp>
      <p:pic>
        <p:nvPicPr>
          <p:cNvPr id="8" name="图形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738" y="5634038"/>
            <a:ext cx="1671637"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形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86738" y="5473700"/>
            <a:ext cx="1011237"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形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1487587" flipH="1">
            <a:off x="3868738" y="-160338"/>
            <a:ext cx="90487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形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69275" y="0"/>
            <a:ext cx="97472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形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463" y="0"/>
            <a:ext cx="1160463"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形 1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7928794">
            <a:off x="5051425" y="5907088"/>
            <a:ext cx="1906588"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形 1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1289753">
            <a:off x="5141912" y="1790700"/>
            <a:ext cx="750887"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2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rot="19227237" flipH="1">
            <a:off x="1258888" y="3935413"/>
            <a:ext cx="341312"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组合 25"/>
          <p:cNvGrpSpPr>
            <a:grpSpLocks/>
          </p:cNvGrpSpPr>
          <p:nvPr/>
        </p:nvGrpSpPr>
        <p:grpSpPr bwMode="auto">
          <a:xfrm>
            <a:off x="6046788" y="1831975"/>
            <a:ext cx="2770187" cy="3570288"/>
            <a:chOff x="7130420" y="1919040"/>
            <a:chExt cx="4438647" cy="4200751"/>
          </a:xfrm>
        </p:grpSpPr>
        <p:pic>
          <p:nvPicPr>
            <p:cNvPr id="61456" name="图片 14"/>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130420" y="1919040"/>
              <a:ext cx="4438647" cy="420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7" name="图形 15"/>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rot="1117198">
              <a:off x="10347839" y="3043060"/>
              <a:ext cx="619398" cy="116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8" name="图片 22"/>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rot="2183248">
              <a:off x="10105762" y="3417979"/>
              <a:ext cx="775569" cy="77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9" name="图片 23"/>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9468337" y="2724846"/>
              <a:ext cx="1204689" cy="160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图片 24"/>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960438" y="4079875"/>
            <a:ext cx="7366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5" name="59a3ca97009bc">
            <a:hlinkClick r:id="" action="ppaction://media"/>
          </p:cNvPr>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38150" y="-1033463"/>
            <a:ext cx="45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113927" y="468019"/>
            <a:ext cx="5256280" cy="4955203"/>
          </a:xfrm>
          <a:prstGeom prst="rect">
            <a:avLst/>
          </a:prstGeom>
          <a:noFill/>
        </p:spPr>
        <p:txBody>
          <a:bodyPr wrap="square" rtlCol="0">
            <a:spAutoFit/>
          </a:bodyPr>
          <a:lstStyle/>
          <a:p>
            <a:r>
              <a:rPr lang="vi-VN" sz="3600" b="1" dirty="0" smtClean="0">
                <a:solidFill>
                  <a:srgbClr val="FF0000"/>
                </a:solidFill>
              </a:rPr>
              <a:t>HƯỚNG DẪN HỌC BÀI</a:t>
            </a:r>
          </a:p>
          <a:p>
            <a:r>
              <a:rPr lang="vi-VN" sz="4000" dirty="0" err="1" smtClean="0"/>
              <a:t>Tìm</a:t>
            </a:r>
            <a:r>
              <a:rPr lang="vi-VN" sz="4000" dirty="0" smtClean="0"/>
              <a:t> </a:t>
            </a:r>
            <a:r>
              <a:rPr lang="vi-VN" sz="4000" dirty="0" err="1" smtClean="0"/>
              <a:t>đọc</a:t>
            </a:r>
            <a:r>
              <a:rPr lang="vi-VN" sz="4000" dirty="0" smtClean="0"/>
              <a:t> </a:t>
            </a:r>
            <a:r>
              <a:rPr lang="vi-VN" sz="4000" dirty="0" err="1" smtClean="0"/>
              <a:t>toàn</a:t>
            </a:r>
            <a:r>
              <a:rPr lang="vi-VN" sz="4000" dirty="0" smtClean="0"/>
              <a:t> </a:t>
            </a:r>
            <a:r>
              <a:rPr lang="vi-VN" sz="4000" dirty="0" err="1" smtClean="0"/>
              <a:t>bộ</a:t>
            </a:r>
            <a:r>
              <a:rPr lang="vi-VN" sz="4000" dirty="0" smtClean="0"/>
              <a:t> </a:t>
            </a:r>
            <a:r>
              <a:rPr lang="vi-VN" sz="4000" dirty="0" err="1" smtClean="0"/>
              <a:t>truyện”Vừa</a:t>
            </a:r>
            <a:r>
              <a:rPr lang="vi-VN" sz="4000" dirty="0" smtClean="0"/>
              <a:t>…. </a:t>
            </a:r>
            <a:r>
              <a:rPr lang="vi-VN" sz="4000" dirty="0" err="1"/>
              <a:t>s</a:t>
            </a:r>
            <a:r>
              <a:rPr lang="vi-VN" sz="4000" dirty="0" err="1" smtClean="0"/>
              <a:t>ổ</a:t>
            </a:r>
            <a:r>
              <a:rPr lang="vi-VN" sz="4000" dirty="0" smtClean="0"/>
              <a:t>”</a:t>
            </a:r>
          </a:p>
          <a:p>
            <a:r>
              <a:rPr lang="vi-VN" sz="4000" dirty="0" err="1" smtClean="0"/>
              <a:t>Vận</a:t>
            </a:r>
            <a:r>
              <a:rPr lang="vi-VN" sz="4000" dirty="0" smtClean="0"/>
              <a:t> </a:t>
            </a:r>
            <a:r>
              <a:rPr lang="vi-VN" sz="4000" dirty="0" err="1" smtClean="0"/>
              <a:t>dụng</a:t>
            </a:r>
            <a:r>
              <a:rPr lang="vi-VN" sz="4000" dirty="0" smtClean="0"/>
              <a:t> ý </a:t>
            </a:r>
            <a:r>
              <a:rPr lang="vi-VN" sz="4000" dirty="0" err="1" smtClean="0"/>
              <a:t>nghĩa</a:t>
            </a:r>
            <a:r>
              <a:rPr lang="vi-VN" sz="4000" dirty="0" smtClean="0"/>
              <a:t> </a:t>
            </a:r>
            <a:r>
              <a:rPr lang="vi-VN" sz="4000" dirty="0" err="1" smtClean="0"/>
              <a:t>bài</a:t>
            </a:r>
            <a:r>
              <a:rPr lang="vi-VN" sz="4000" dirty="0" smtClean="0"/>
              <a:t> </a:t>
            </a:r>
            <a:r>
              <a:rPr lang="vi-VN" sz="4000" dirty="0" err="1" smtClean="0"/>
              <a:t>học</a:t>
            </a:r>
            <a:r>
              <a:rPr lang="vi-VN" sz="4000" dirty="0" smtClean="0"/>
              <a:t> </a:t>
            </a:r>
            <a:r>
              <a:rPr lang="vi-VN" sz="4000" dirty="0" err="1" smtClean="0"/>
              <a:t>vào</a:t>
            </a:r>
            <a:r>
              <a:rPr lang="vi-VN" sz="4000" dirty="0" smtClean="0"/>
              <a:t> </a:t>
            </a:r>
            <a:r>
              <a:rPr lang="vi-VN" sz="4000" dirty="0" err="1" smtClean="0"/>
              <a:t>thực</a:t>
            </a:r>
            <a:r>
              <a:rPr lang="vi-VN" sz="4000" dirty="0" smtClean="0"/>
              <a:t> </a:t>
            </a:r>
            <a:r>
              <a:rPr lang="vi-VN" sz="4000" dirty="0" err="1" smtClean="0"/>
              <a:t>tế</a:t>
            </a:r>
            <a:r>
              <a:rPr lang="vi-VN" sz="4000" dirty="0" smtClean="0"/>
              <a:t> </a:t>
            </a:r>
            <a:r>
              <a:rPr lang="vi-VN" sz="4000" dirty="0" err="1" smtClean="0"/>
              <a:t>cuộc</a:t>
            </a:r>
            <a:r>
              <a:rPr lang="vi-VN" sz="4000" dirty="0" smtClean="0"/>
              <a:t> </a:t>
            </a:r>
            <a:r>
              <a:rPr lang="vi-VN" sz="4000" dirty="0" err="1" smtClean="0"/>
              <a:t>sống</a:t>
            </a:r>
            <a:endParaRPr lang="vi-VN" sz="4000" dirty="0" smtClean="0"/>
          </a:p>
          <a:p>
            <a:r>
              <a:rPr lang="vi-VN" sz="4000" dirty="0" smtClean="0"/>
              <a:t>CBB: </a:t>
            </a:r>
            <a:r>
              <a:rPr lang="vi-VN" sz="4000" dirty="0" err="1" smtClean="0"/>
              <a:t>Thực</a:t>
            </a:r>
            <a:r>
              <a:rPr lang="vi-VN" sz="4000" dirty="0" smtClean="0"/>
              <a:t> </a:t>
            </a:r>
            <a:r>
              <a:rPr lang="vi-VN" sz="4000" smtClean="0"/>
              <a:t>hành</a:t>
            </a:r>
            <a:r>
              <a:rPr lang="vi-VN" sz="4000" dirty="0" smtClean="0"/>
              <a:t> TV trang 64</a:t>
            </a:r>
            <a:endParaRPr lang="en-US" sz="4000" dirty="0"/>
          </a:p>
        </p:txBody>
      </p:sp>
    </p:spTree>
    <p:extLst>
      <p:ext uri="{BB962C8B-B14F-4D97-AF65-F5344CB8AC3E}">
        <p14:creationId xmlns:p14="http://schemas.microsoft.com/office/powerpoint/2010/main" val="3971565111"/>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nodeType="afterGroup">
                            <p:stCondLst>
                              <p:cond delay="500"/>
                            </p:stCondLst>
                            <p:childTnLst>
                              <p:par>
                                <p:cTn id="11" presetID="22" presetClass="entr" presetSubtype="8"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2" presetClass="entr" presetSubtype="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par>
                                <p:cTn id="17" presetID="22" presetClass="entr" presetSubtype="2"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right)">
                                      <p:cBhvr>
                                        <p:cTn id="19" dur="500"/>
                                        <p:tgtEl>
                                          <p:spTgt spid="11"/>
                                        </p:tgtEl>
                                      </p:cBhvr>
                                    </p:animEffect>
                                  </p:childTnLst>
                                </p:cTn>
                              </p:par>
                              <p:par>
                                <p:cTn id="20" presetID="2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22" presetClass="entr" presetSubtype="2"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right)">
                                      <p:cBhvr>
                                        <p:cTn id="25" dur="500"/>
                                        <p:tgtEl>
                                          <p:spTgt spid="13"/>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par>
                          <p:cTn id="29" fill="hold" nodeType="afterGroup">
                            <p:stCondLst>
                              <p:cond delay="1000"/>
                            </p:stCondLst>
                            <p:childTnLst>
                              <p:par>
                                <p:cTn id="30" presetID="31" presetClass="entr" presetSubtype="0"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p:cTn id="32" dur="1000" fill="hold"/>
                                        <p:tgtEl>
                                          <p:spTgt spid="26"/>
                                        </p:tgtEl>
                                        <p:attrNameLst>
                                          <p:attrName>ppt_w</p:attrName>
                                        </p:attrNameLst>
                                      </p:cBhvr>
                                      <p:tavLst>
                                        <p:tav tm="0">
                                          <p:val>
                                            <p:fltVal val="0"/>
                                          </p:val>
                                        </p:tav>
                                        <p:tav tm="100000">
                                          <p:val>
                                            <p:strVal val="#ppt_w"/>
                                          </p:val>
                                        </p:tav>
                                      </p:tavLst>
                                    </p:anim>
                                    <p:anim calcmode="lin" valueType="num">
                                      <p:cBhvr>
                                        <p:cTn id="33" dur="1000" fill="hold"/>
                                        <p:tgtEl>
                                          <p:spTgt spid="26"/>
                                        </p:tgtEl>
                                        <p:attrNameLst>
                                          <p:attrName>ppt_h</p:attrName>
                                        </p:attrNameLst>
                                      </p:cBhvr>
                                      <p:tavLst>
                                        <p:tav tm="0">
                                          <p:val>
                                            <p:fltVal val="0"/>
                                          </p:val>
                                        </p:tav>
                                        <p:tav tm="100000">
                                          <p:val>
                                            <p:strVal val="#ppt_h"/>
                                          </p:val>
                                        </p:tav>
                                      </p:tavLst>
                                    </p:anim>
                                    <p:anim calcmode="lin" valueType="num">
                                      <p:cBhvr>
                                        <p:cTn id="34" dur="1000" fill="hold"/>
                                        <p:tgtEl>
                                          <p:spTgt spid="26"/>
                                        </p:tgtEl>
                                        <p:attrNameLst>
                                          <p:attrName>style.rotation</p:attrName>
                                        </p:attrNameLst>
                                      </p:cBhvr>
                                      <p:tavLst>
                                        <p:tav tm="0">
                                          <p:val>
                                            <p:fltVal val="90"/>
                                          </p:val>
                                        </p:tav>
                                        <p:tav tm="100000">
                                          <p:val>
                                            <p:fltVal val="0"/>
                                          </p:val>
                                        </p:tav>
                                      </p:tavLst>
                                    </p:anim>
                                    <p:animEffect transition="in" filter="fade">
                                      <p:cBhvr>
                                        <p:cTn id="35" dur="1000"/>
                                        <p:tgtEl>
                                          <p:spTgt spid="26"/>
                                        </p:tgtEl>
                                      </p:cBhvr>
                                    </p:animEffect>
                                  </p:childTnLst>
                                </p:cTn>
                              </p:par>
                            </p:childTnLst>
                          </p:cTn>
                        </p:par>
                        <p:par>
                          <p:cTn id="36" fill="hold" nodeType="afterGroup">
                            <p:stCondLst>
                              <p:cond delay="2000"/>
                            </p:stCondLst>
                            <p:childTnLst>
                              <p:par>
                                <p:cTn id="37" presetID="22" presetClass="entr" presetSubtype="4"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childTnLst>
                          </p:cTn>
                        </p:par>
                        <p:par>
                          <p:cTn id="40" fill="hold" nodeType="afterGroup">
                            <p:stCondLst>
                              <p:cond delay="2500"/>
                            </p:stCondLst>
                            <p:childTnLst>
                              <p:par>
                                <p:cTn id="41" presetID="2" presetClass="entr" presetSubtype="9"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0-#ppt_w/2"/>
                                          </p:val>
                                        </p:tav>
                                        <p:tav tm="100000">
                                          <p:val>
                                            <p:strVal val="#ppt_x"/>
                                          </p:val>
                                        </p:tav>
                                      </p:tavLst>
                                    </p:anim>
                                    <p:anim calcmode="lin" valueType="num">
                                      <p:cBhvr additive="base">
                                        <p:cTn id="44" dur="500" fill="hold"/>
                                        <p:tgtEl>
                                          <p:spTgt spid="22"/>
                                        </p:tgtEl>
                                        <p:attrNameLst>
                                          <p:attrName>ppt_y</p:attrName>
                                        </p:attrNameLst>
                                      </p:cBhvr>
                                      <p:tavLst>
                                        <p:tav tm="0">
                                          <p:val>
                                            <p:strVal val="0-#ppt_h/2"/>
                                          </p:val>
                                        </p:tav>
                                        <p:tav tm="100000">
                                          <p:val>
                                            <p:strVal val="#ppt_y"/>
                                          </p:val>
                                        </p:tav>
                                      </p:tavLst>
                                    </p:anim>
                                  </p:childTnLst>
                                </p:cTn>
                              </p:par>
                              <p:par>
                                <p:cTn id="45" presetID="2" presetClass="entr" presetSubtype="9"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0-#ppt_w/2"/>
                                          </p:val>
                                        </p:tav>
                                        <p:tav tm="100000">
                                          <p:val>
                                            <p:strVal val="#ppt_x"/>
                                          </p:val>
                                        </p:tav>
                                      </p:tavLst>
                                    </p:anim>
                                    <p:anim calcmode="lin" valueType="num">
                                      <p:cBhvr additive="base">
                                        <p:cTn id="48"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Tả một vườn hoa đẹ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7" y="160338"/>
            <a:ext cx="8988425" cy="5116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60396" y="5589282"/>
            <a:ext cx="8072065"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sẻ</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chúng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8786569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6638"/>
            <a:ext cx="8964488" cy="6741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979712" y="476672"/>
            <a:ext cx="5372100" cy="1292662"/>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2600" b="1" kern="0" dirty="0" err="1" smtClean="0">
                <a:solidFill>
                  <a:prstClr val="black"/>
                </a:solidFill>
                <a:latin typeface="Calibri"/>
              </a:rPr>
              <a:t>Tiết</a:t>
            </a:r>
            <a:r>
              <a:rPr lang="vi-VN" sz="2600" b="1" kern="0" dirty="0" smtClean="0">
                <a:solidFill>
                  <a:prstClr val="black"/>
                </a:solidFill>
                <a:latin typeface="Calibri"/>
              </a:rPr>
              <a:t> 28,29</a:t>
            </a:r>
            <a:r>
              <a:rPr lang="en-US" sz="2600" b="1" kern="0" noProof="0" dirty="0" smtClean="0">
                <a:solidFill>
                  <a:prstClr val="black"/>
                </a:solidFill>
                <a:latin typeface="Calibri"/>
              </a:rPr>
              <a:t>: </a:t>
            </a:r>
            <a:endParaRPr lang="vi-VN" sz="2600" b="1" kern="0" noProof="0" dirty="0" smtClean="0">
              <a:solidFill>
                <a:prstClr val="black"/>
              </a:solidFill>
              <a:latin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smtClean="0">
                <a:ln>
                  <a:noFill/>
                </a:ln>
                <a:solidFill>
                  <a:prstClr val="black"/>
                </a:solidFill>
                <a:effectLst/>
                <a:uLnTx/>
                <a:uFillTx/>
                <a:latin typeface="Calibri"/>
                <a:ea typeface="+mn-ea"/>
                <a:cs typeface="+mn-cs"/>
              </a:rPr>
              <a:t>VỪA </a:t>
            </a:r>
            <a:r>
              <a:rPr kumimoji="0" lang="en-US" sz="2600" b="1" i="0" u="none" strike="noStrike" kern="0" cap="none" spc="0" normalizeH="0" baseline="0" noProof="0" dirty="0">
                <a:ln>
                  <a:noFill/>
                </a:ln>
                <a:solidFill>
                  <a:prstClr val="black"/>
                </a:solidFill>
                <a:effectLst/>
                <a:uLnTx/>
                <a:uFillTx/>
                <a:latin typeface="Calibri"/>
                <a:ea typeface="+mn-ea"/>
                <a:cs typeface="+mn-cs"/>
              </a:rPr>
              <a:t>NHẮM MẮT, VỪA MỞ CỬA SỔ</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a:ea typeface="+mn-ea"/>
                <a:cs typeface="+mn-cs"/>
              </a:rPr>
              <a:t>                               </a:t>
            </a:r>
            <a:r>
              <a:rPr kumimoji="0" lang="en-US" sz="1900" b="1" i="0" u="none" strike="noStrike" kern="0" cap="none" spc="0" normalizeH="0" baseline="0" noProof="0" dirty="0" err="1">
                <a:ln>
                  <a:noFill/>
                </a:ln>
                <a:solidFill>
                  <a:prstClr val="black"/>
                </a:solidFill>
                <a:effectLst/>
                <a:uLnTx/>
                <a:uFillTx/>
                <a:latin typeface="Calibri"/>
                <a:ea typeface="+mn-ea"/>
                <a:cs typeface="+mn-cs"/>
              </a:rPr>
              <a:t>Nguyễn</a:t>
            </a:r>
            <a:r>
              <a:rPr kumimoji="0" lang="en-US" sz="1900" b="1" i="0" u="none" strike="noStrike" kern="0" cap="none" spc="0" normalizeH="0" baseline="0" noProof="0" dirty="0">
                <a:ln>
                  <a:noFill/>
                </a:ln>
                <a:solidFill>
                  <a:prstClr val="black"/>
                </a:solidFill>
                <a:effectLst/>
                <a:uLnTx/>
                <a:uFillTx/>
                <a:latin typeface="Calibri"/>
                <a:ea typeface="+mn-ea"/>
                <a:cs typeface="+mn-cs"/>
              </a:rPr>
              <a:t> </a:t>
            </a:r>
            <a:r>
              <a:rPr kumimoji="0" lang="en-US" sz="1900" b="1" i="0" u="none" strike="noStrike" kern="0" cap="none" spc="0" normalizeH="0" baseline="0" noProof="0" dirty="0" err="1">
                <a:ln>
                  <a:noFill/>
                </a:ln>
                <a:solidFill>
                  <a:prstClr val="black"/>
                </a:solidFill>
                <a:effectLst/>
                <a:uLnTx/>
                <a:uFillTx/>
                <a:latin typeface="Calibri"/>
                <a:ea typeface="+mn-ea"/>
                <a:cs typeface="+mn-cs"/>
              </a:rPr>
              <a:t>Ngọc</a:t>
            </a:r>
            <a:r>
              <a:rPr kumimoji="0" lang="en-US" sz="1900" b="1" i="0" u="none" strike="noStrike" kern="0" cap="none" spc="0" normalizeH="0" baseline="0" noProof="0" dirty="0">
                <a:ln>
                  <a:noFill/>
                </a:ln>
                <a:solidFill>
                  <a:prstClr val="black"/>
                </a:solidFill>
                <a:effectLst/>
                <a:uLnTx/>
                <a:uFillTx/>
                <a:latin typeface="Calibri"/>
                <a:ea typeface="+mn-ea"/>
                <a:cs typeface="+mn-cs"/>
              </a:rPr>
              <a:t> </a:t>
            </a:r>
            <a:r>
              <a:rPr kumimoji="0" lang="en-US" sz="1900" b="1" i="0" u="none" strike="noStrike" kern="0" cap="none" spc="0" normalizeH="0" baseline="0" noProof="0" dirty="0" err="1">
                <a:ln>
                  <a:noFill/>
                </a:ln>
                <a:solidFill>
                  <a:prstClr val="black"/>
                </a:solidFill>
                <a:effectLst/>
                <a:uLnTx/>
                <a:uFillTx/>
                <a:latin typeface="Calibri"/>
                <a:ea typeface="+mn-ea"/>
                <a:cs typeface="+mn-cs"/>
              </a:rPr>
              <a:t>Thuần</a:t>
            </a:r>
            <a:endParaRPr kumimoji="0" lang="en-US" sz="1900" b="1" i="0" u="none" strike="noStrike" kern="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098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328427">
            <a:off x="6064812" y="1721794"/>
            <a:ext cx="3188756" cy="4532051"/>
          </a:xfrm>
          <a:prstGeom prst="rect">
            <a:avLst/>
          </a:prstGeom>
        </p:spPr>
      </p:pic>
      <p:grpSp>
        <p:nvGrpSpPr>
          <p:cNvPr id="3" name="Group 3"/>
          <p:cNvGrpSpPr/>
          <p:nvPr/>
        </p:nvGrpSpPr>
        <p:grpSpPr>
          <a:xfrm>
            <a:off x="-902523" y="1983958"/>
            <a:ext cx="3311812" cy="4822701"/>
            <a:chOff x="0" y="0"/>
            <a:chExt cx="8831499" cy="12860534"/>
          </a:xfrm>
        </p:grpSpPr>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422514">
              <a:off x="3051474" y="4777564"/>
              <a:ext cx="5322833" cy="7786059"/>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671019" flipH="1">
              <a:off x="704532" y="442267"/>
              <a:ext cx="5322833" cy="7786059"/>
            </a:xfrm>
            <a:prstGeom prst="rect">
              <a:avLst/>
            </a:prstGeom>
          </p:spPr>
        </p:pic>
      </p:grpSp>
      <p:grpSp>
        <p:nvGrpSpPr>
          <p:cNvPr id="6" name="Group 6"/>
          <p:cNvGrpSpPr/>
          <p:nvPr/>
        </p:nvGrpSpPr>
        <p:grpSpPr>
          <a:xfrm>
            <a:off x="2314266" y="3715486"/>
            <a:ext cx="2663921" cy="1567858"/>
            <a:chOff x="0" y="0"/>
            <a:chExt cx="3268295" cy="1931297"/>
          </a:xfrm>
        </p:grpSpPr>
        <p:sp>
          <p:nvSpPr>
            <p:cNvPr id="7" name="Freeform 7"/>
            <p:cNvSpPr/>
            <p:nvPr/>
          </p:nvSpPr>
          <p:spPr>
            <a:xfrm>
              <a:off x="0" y="0"/>
              <a:ext cx="3268295" cy="1931297"/>
            </a:xfrm>
            <a:custGeom>
              <a:avLst/>
              <a:gdLst/>
              <a:ahLst/>
              <a:cxnLst/>
              <a:rect l="l" t="t" r="r" b="b"/>
              <a:pathLst>
                <a:path w="3268295" h="1931297">
                  <a:moveTo>
                    <a:pt x="3143835" y="1931297"/>
                  </a:moveTo>
                  <a:lnTo>
                    <a:pt x="124460" y="1931297"/>
                  </a:lnTo>
                  <a:cubicBezTo>
                    <a:pt x="55880" y="1931297"/>
                    <a:pt x="0" y="1875417"/>
                    <a:pt x="0" y="1806837"/>
                  </a:cubicBezTo>
                  <a:lnTo>
                    <a:pt x="0" y="124460"/>
                  </a:lnTo>
                  <a:cubicBezTo>
                    <a:pt x="0" y="55880"/>
                    <a:pt x="55880" y="0"/>
                    <a:pt x="124460" y="0"/>
                  </a:cubicBezTo>
                  <a:lnTo>
                    <a:pt x="3143835" y="0"/>
                  </a:lnTo>
                  <a:cubicBezTo>
                    <a:pt x="3212415" y="0"/>
                    <a:pt x="3268295" y="55880"/>
                    <a:pt x="3268295" y="124460"/>
                  </a:cubicBezTo>
                  <a:lnTo>
                    <a:pt x="3268295" y="1806837"/>
                  </a:lnTo>
                  <a:cubicBezTo>
                    <a:pt x="3268295" y="1875418"/>
                    <a:pt x="3212415" y="1931297"/>
                    <a:pt x="3143835" y="1931297"/>
                  </a:cubicBezTo>
                  <a:close/>
                </a:path>
              </a:pathLst>
            </a:custGeom>
            <a:solidFill>
              <a:srgbClr val="779CBA"/>
            </a:solidFill>
          </p:spPr>
        </p:sp>
      </p:grpSp>
      <p:sp>
        <p:nvSpPr>
          <p:cNvPr id="8" name="TextBox 8"/>
          <p:cNvSpPr txBox="1"/>
          <p:nvPr/>
        </p:nvSpPr>
        <p:spPr>
          <a:xfrm>
            <a:off x="391961" y="496725"/>
            <a:ext cx="8636270" cy="1308050"/>
          </a:xfrm>
          <a:prstGeom prst="rect">
            <a:avLst/>
          </a:prstGeom>
        </p:spPr>
        <p:txBody>
          <a:bodyPr wrap="square" lIns="0" tIns="0" rIns="0" bIns="0" rtlCol="0" anchor="t">
            <a:spAutoFit/>
          </a:bodyPr>
          <a:lstStyle/>
          <a:p>
            <a:pPr>
              <a:lnSpc>
                <a:spcPts val="3355"/>
              </a:lnSpc>
            </a:pPr>
            <a:r>
              <a:rPr lang="vi-VN" sz="2800" b="1" dirty="0">
                <a:solidFill>
                  <a:srgbClr val="FF0000"/>
                </a:solidFill>
                <a:latin typeface="Fraunces Bold"/>
              </a:rPr>
              <a:t>I. </a:t>
            </a:r>
            <a:r>
              <a:rPr lang="en-US" sz="2800" b="1" dirty="0">
                <a:solidFill>
                  <a:srgbClr val="FF0000"/>
                </a:solidFill>
                <a:latin typeface="Fraunces Bold"/>
              </a:rPr>
              <a:t>TRI </a:t>
            </a:r>
            <a:r>
              <a:rPr lang="en-US" sz="2800" b="1" dirty="0" smtClean="0">
                <a:solidFill>
                  <a:srgbClr val="FF0000"/>
                </a:solidFill>
                <a:latin typeface="Fraunces Bold"/>
              </a:rPr>
              <a:t>THỨC</a:t>
            </a:r>
            <a:r>
              <a:rPr lang="vi-VN" sz="2800" b="1" dirty="0" smtClean="0">
                <a:solidFill>
                  <a:srgbClr val="FF0000"/>
                </a:solidFill>
                <a:latin typeface="Fraunces Bold"/>
              </a:rPr>
              <a:t> NGỮ </a:t>
            </a:r>
            <a:r>
              <a:rPr lang="vi-VN" sz="2800" b="1" dirty="0">
                <a:solidFill>
                  <a:srgbClr val="FF0000"/>
                </a:solidFill>
                <a:latin typeface="Fraunces Bold"/>
              </a:rPr>
              <a:t>VĂN</a:t>
            </a:r>
            <a:endParaRPr lang="en-US" sz="2800" b="1" dirty="0">
              <a:solidFill>
                <a:srgbClr val="FF0000"/>
              </a:solidFill>
              <a:latin typeface="Fraunces Bold"/>
            </a:endParaRPr>
          </a:p>
          <a:p>
            <a:pPr>
              <a:lnSpc>
                <a:spcPts val="3355"/>
              </a:lnSpc>
            </a:pPr>
            <a:endParaRPr lang="vi-VN" sz="2750" spc="5" dirty="0">
              <a:solidFill>
                <a:srgbClr val="779CBA"/>
              </a:solidFill>
              <a:latin typeface="Fraunces Bold"/>
            </a:endParaRPr>
          </a:p>
          <a:p>
            <a:pPr>
              <a:lnSpc>
                <a:spcPts val="3355"/>
              </a:lnSpc>
            </a:pPr>
            <a:r>
              <a:rPr lang="vi-VN" sz="2750" spc="5" dirty="0">
                <a:solidFill>
                  <a:srgbClr val="779CBA"/>
                </a:solidFill>
                <a:latin typeface="Fraunces Bold"/>
              </a:rPr>
              <a:t>N</a:t>
            </a:r>
            <a:r>
              <a:rPr lang="en-US" sz="2750" spc="5" dirty="0" smtClean="0">
                <a:solidFill>
                  <a:srgbClr val="779CBA"/>
                </a:solidFill>
                <a:latin typeface="Fraunces Bold"/>
              </a:rPr>
              <a:t>GÔI </a:t>
            </a:r>
            <a:r>
              <a:rPr lang="en-US" sz="2750" spc="5" dirty="0">
                <a:solidFill>
                  <a:srgbClr val="779CBA"/>
                </a:solidFill>
                <a:latin typeface="Fraunces Bold"/>
              </a:rPr>
              <a:t>KỂ VÀ SỰ THAY ĐỔI NGƯỜI KỂ CHUYỆN</a:t>
            </a:r>
          </a:p>
        </p:txBody>
      </p:sp>
      <p:sp>
        <p:nvSpPr>
          <p:cNvPr id="9" name="TextBox 9"/>
          <p:cNvSpPr txBox="1"/>
          <p:nvPr/>
        </p:nvSpPr>
        <p:spPr>
          <a:xfrm>
            <a:off x="2409290" y="3882830"/>
            <a:ext cx="2483966" cy="1538883"/>
          </a:xfrm>
          <a:prstGeom prst="rect">
            <a:avLst/>
          </a:prstGeom>
        </p:spPr>
        <p:txBody>
          <a:bodyPr lIns="0" tIns="0" rIns="0" bIns="0" rtlCol="0" anchor="t">
            <a:spAutoFit/>
          </a:bodyPr>
          <a:lstStyle/>
          <a:p>
            <a:pPr algn="just">
              <a:lnSpc>
                <a:spcPts val="2380"/>
              </a:lnSpc>
              <a:spcBef>
                <a:spcPct val="0"/>
              </a:spcBef>
            </a:pPr>
            <a:r>
              <a:rPr lang="en-US" sz="1700">
                <a:solidFill>
                  <a:srgbClr val="FFFFFF"/>
                </a:solidFill>
                <a:latin typeface="Roboto Condensed Bold Italics"/>
              </a:rPr>
              <a:t>Hướng dẫn:</a:t>
            </a:r>
            <a:r>
              <a:rPr lang="en-US" sz="1700">
                <a:solidFill>
                  <a:srgbClr val="FFFFFF"/>
                </a:solidFill>
                <a:latin typeface="Roboto Condensed"/>
              </a:rPr>
              <a:t> Đọc phần Tri thức Ngữ văn SGK, kết hợp những tri thức đã học từ lớp 6 để hoàn thành PHT 01</a:t>
            </a:r>
          </a:p>
        </p:txBody>
      </p:sp>
      <p:sp>
        <p:nvSpPr>
          <p:cNvPr id="13" name="TextBox 13"/>
          <p:cNvSpPr txBox="1"/>
          <p:nvPr/>
        </p:nvSpPr>
        <p:spPr>
          <a:xfrm>
            <a:off x="1114808" y="1941096"/>
            <a:ext cx="4393296" cy="320601"/>
          </a:xfrm>
          <a:prstGeom prst="rect">
            <a:avLst/>
          </a:prstGeom>
        </p:spPr>
        <p:txBody>
          <a:bodyPr wrap="square" lIns="0" tIns="0" rIns="0" bIns="0" rtlCol="0" anchor="t">
            <a:spAutoFit/>
          </a:bodyPr>
          <a:lstStyle/>
          <a:p>
            <a:pPr algn="ctr">
              <a:lnSpc>
                <a:spcPts val="2450"/>
              </a:lnSpc>
            </a:pPr>
            <a:r>
              <a:rPr lang="en-US" sz="1750" dirty="0" err="1">
                <a:solidFill>
                  <a:srgbClr val="000000"/>
                </a:solidFill>
                <a:latin typeface="Roboto Condensed"/>
              </a:rPr>
              <a:t>Hoàn</a:t>
            </a:r>
            <a:r>
              <a:rPr lang="en-US" sz="1750" dirty="0">
                <a:solidFill>
                  <a:srgbClr val="000000"/>
                </a:solidFill>
                <a:latin typeface="Roboto Condensed"/>
              </a:rPr>
              <a:t> </a:t>
            </a:r>
            <a:r>
              <a:rPr lang="en-US" sz="1750" dirty="0" err="1">
                <a:solidFill>
                  <a:srgbClr val="000000"/>
                </a:solidFill>
                <a:latin typeface="Roboto Condensed"/>
              </a:rPr>
              <a:t>thành</a:t>
            </a:r>
            <a:r>
              <a:rPr lang="en-US" sz="1750" dirty="0">
                <a:solidFill>
                  <a:srgbClr val="000000"/>
                </a:solidFill>
                <a:latin typeface="Roboto Condensed"/>
              </a:rPr>
              <a:t> PHT O1 - </a:t>
            </a:r>
            <a:r>
              <a:rPr lang="en-US" sz="1750" dirty="0" err="1">
                <a:solidFill>
                  <a:srgbClr val="000000"/>
                </a:solidFill>
                <a:latin typeface="Roboto Condensed"/>
              </a:rPr>
              <a:t>làm</a:t>
            </a:r>
            <a:r>
              <a:rPr lang="en-US" sz="1750" dirty="0">
                <a:solidFill>
                  <a:srgbClr val="000000"/>
                </a:solidFill>
                <a:latin typeface="Roboto Condensed"/>
              </a:rPr>
              <a:t> </a:t>
            </a:r>
            <a:r>
              <a:rPr lang="en-US" sz="1750" dirty="0" err="1">
                <a:solidFill>
                  <a:srgbClr val="000000"/>
                </a:solidFill>
                <a:latin typeface="Roboto Condensed"/>
              </a:rPr>
              <a:t>cá</a:t>
            </a:r>
            <a:r>
              <a:rPr lang="en-US" sz="1750" dirty="0">
                <a:solidFill>
                  <a:srgbClr val="000000"/>
                </a:solidFill>
                <a:latin typeface="Roboto Condensed"/>
              </a:rPr>
              <a:t> </a:t>
            </a:r>
            <a:r>
              <a:rPr lang="en-US" sz="1750" dirty="0" err="1">
                <a:solidFill>
                  <a:srgbClr val="000000"/>
                </a:solidFill>
                <a:latin typeface="Roboto Condensed"/>
              </a:rPr>
              <a:t>nhân</a:t>
            </a:r>
            <a:r>
              <a:rPr lang="en-US" sz="1750" dirty="0">
                <a:solidFill>
                  <a:srgbClr val="000000"/>
                </a:solidFill>
                <a:latin typeface="Roboto Condensed"/>
              </a:rPr>
              <a:t> - 4 </a:t>
            </a:r>
            <a:r>
              <a:rPr lang="en-US" sz="1750" dirty="0" err="1">
                <a:solidFill>
                  <a:srgbClr val="000000"/>
                </a:solidFill>
                <a:latin typeface="Roboto Condensed"/>
              </a:rPr>
              <a:t>phút</a:t>
            </a:r>
            <a:endParaRPr lang="en-US" sz="1750" dirty="0">
              <a:solidFill>
                <a:srgbClr val="000000"/>
              </a:solidFill>
              <a:latin typeface="Roboto Condensed"/>
            </a:endParaRPr>
          </a:p>
        </p:txBody>
      </p:sp>
      <p:sp>
        <p:nvSpPr>
          <p:cNvPr id="14" name="TextBox 14"/>
          <p:cNvSpPr txBox="1"/>
          <p:nvPr/>
        </p:nvSpPr>
        <p:spPr>
          <a:xfrm>
            <a:off x="1206678" y="2381411"/>
            <a:ext cx="5165521" cy="320601"/>
          </a:xfrm>
          <a:prstGeom prst="rect">
            <a:avLst/>
          </a:prstGeom>
        </p:spPr>
        <p:txBody>
          <a:bodyPr wrap="square" lIns="0" tIns="0" rIns="0" bIns="0" rtlCol="0" anchor="t">
            <a:spAutoFit/>
          </a:bodyPr>
          <a:lstStyle/>
          <a:p>
            <a:pPr algn="ctr">
              <a:lnSpc>
                <a:spcPts val="2450"/>
              </a:lnSpc>
            </a:pPr>
            <a:r>
              <a:rPr lang="en-US" sz="1750" dirty="0" err="1">
                <a:solidFill>
                  <a:srgbClr val="000000"/>
                </a:solidFill>
                <a:latin typeface="Roboto Condensed"/>
              </a:rPr>
              <a:t>Trao</a:t>
            </a:r>
            <a:r>
              <a:rPr lang="en-US" sz="1750" dirty="0">
                <a:solidFill>
                  <a:srgbClr val="000000"/>
                </a:solidFill>
                <a:latin typeface="Roboto Condensed"/>
              </a:rPr>
              <a:t> </a:t>
            </a:r>
            <a:r>
              <a:rPr lang="en-US" sz="1750" dirty="0" err="1">
                <a:solidFill>
                  <a:srgbClr val="000000"/>
                </a:solidFill>
                <a:latin typeface="Roboto Condensed"/>
              </a:rPr>
              <a:t>đổi</a:t>
            </a:r>
            <a:r>
              <a:rPr lang="en-US" sz="1750" dirty="0">
                <a:solidFill>
                  <a:srgbClr val="000000"/>
                </a:solidFill>
                <a:latin typeface="Roboto Condensed"/>
              </a:rPr>
              <a:t> </a:t>
            </a:r>
            <a:r>
              <a:rPr lang="en-US" sz="1750" dirty="0" err="1">
                <a:solidFill>
                  <a:srgbClr val="000000"/>
                </a:solidFill>
                <a:latin typeface="Roboto Condensed"/>
              </a:rPr>
              <a:t>kết</a:t>
            </a:r>
            <a:r>
              <a:rPr lang="en-US" sz="1750" dirty="0">
                <a:solidFill>
                  <a:srgbClr val="000000"/>
                </a:solidFill>
                <a:latin typeface="Roboto Condensed"/>
              </a:rPr>
              <a:t> </a:t>
            </a:r>
            <a:r>
              <a:rPr lang="en-US" sz="1750" dirty="0" err="1">
                <a:solidFill>
                  <a:srgbClr val="000000"/>
                </a:solidFill>
                <a:latin typeface="Roboto Condensed"/>
              </a:rPr>
              <a:t>quả</a:t>
            </a:r>
            <a:r>
              <a:rPr lang="en-US" sz="1750" dirty="0">
                <a:solidFill>
                  <a:srgbClr val="000000"/>
                </a:solidFill>
                <a:latin typeface="Roboto Condensed"/>
              </a:rPr>
              <a:t> </a:t>
            </a:r>
            <a:r>
              <a:rPr lang="en-US" sz="1750" dirty="0" err="1">
                <a:solidFill>
                  <a:srgbClr val="000000"/>
                </a:solidFill>
                <a:latin typeface="Roboto Condensed"/>
              </a:rPr>
              <a:t>với</a:t>
            </a:r>
            <a:r>
              <a:rPr lang="en-US" sz="1750" dirty="0">
                <a:solidFill>
                  <a:srgbClr val="000000"/>
                </a:solidFill>
                <a:latin typeface="Roboto Condensed"/>
              </a:rPr>
              <a:t> </a:t>
            </a:r>
            <a:r>
              <a:rPr lang="en-US" sz="1750" dirty="0" err="1">
                <a:solidFill>
                  <a:srgbClr val="000000"/>
                </a:solidFill>
                <a:latin typeface="Roboto Condensed"/>
              </a:rPr>
              <a:t>bạn</a:t>
            </a:r>
            <a:r>
              <a:rPr lang="en-US" sz="1750" dirty="0">
                <a:solidFill>
                  <a:srgbClr val="000000"/>
                </a:solidFill>
                <a:latin typeface="Roboto Condensed"/>
              </a:rPr>
              <a:t> </a:t>
            </a:r>
            <a:r>
              <a:rPr lang="en-US" sz="1750" dirty="0" err="1">
                <a:solidFill>
                  <a:srgbClr val="000000"/>
                </a:solidFill>
                <a:latin typeface="Roboto Condensed"/>
              </a:rPr>
              <a:t>bên</a:t>
            </a:r>
            <a:r>
              <a:rPr lang="en-US" sz="1750" dirty="0">
                <a:solidFill>
                  <a:srgbClr val="000000"/>
                </a:solidFill>
                <a:latin typeface="Roboto Condensed"/>
              </a:rPr>
              <a:t> </a:t>
            </a:r>
            <a:r>
              <a:rPr lang="en-US" sz="1750" dirty="0" err="1">
                <a:solidFill>
                  <a:srgbClr val="000000"/>
                </a:solidFill>
                <a:latin typeface="Roboto Condensed"/>
              </a:rPr>
              <a:t>cạnh</a:t>
            </a:r>
            <a:r>
              <a:rPr lang="en-US" sz="1750" dirty="0">
                <a:solidFill>
                  <a:srgbClr val="000000"/>
                </a:solidFill>
                <a:latin typeface="Roboto Condensed"/>
              </a:rPr>
              <a:t> </a:t>
            </a:r>
            <a:r>
              <a:rPr lang="en-US" sz="1750" dirty="0" err="1">
                <a:solidFill>
                  <a:srgbClr val="000000"/>
                </a:solidFill>
                <a:latin typeface="Roboto Condensed"/>
              </a:rPr>
              <a:t>theo</a:t>
            </a:r>
            <a:r>
              <a:rPr lang="en-US" sz="1750" dirty="0">
                <a:solidFill>
                  <a:srgbClr val="000000"/>
                </a:solidFill>
                <a:latin typeface="Roboto Condensed"/>
              </a:rPr>
              <a:t> </a:t>
            </a:r>
            <a:r>
              <a:rPr lang="en-US" sz="1750" dirty="0" err="1">
                <a:solidFill>
                  <a:srgbClr val="000000"/>
                </a:solidFill>
                <a:latin typeface="Roboto Condensed"/>
              </a:rPr>
              <a:t>cặp</a:t>
            </a:r>
            <a:r>
              <a:rPr lang="en-US" sz="1750" dirty="0">
                <a:solidFill>
                  <a:srgbClr val="000000"/>
                </a:solidFill>
                <a:latin typeface="Roboto Condensed"/>
              </a:rPr>
              <a:t> - 1 </a:t>
            </a:r>
            <a:r>
              <a:rPr lang="en-US" sz="1750" dirty="0" err="1">
                <a:solidFill>
                  <a:srgbClr val="000000"/>
                </a:solidFill>
                <a:latin typeface="Roboto Condensed"/>
              </a:rPr>
              <a:t>phút</a:t>
            </a:r>
            <a:endParaRPr lang="en-US" sz="1750" dirty="0">
              <a:solidFill>
                <a:srgbClr val="000000"/>
              </a:solidFill>
              <a:latin typeface="Roboto Condensed"/>
            </a:endParaRPr>
          </a:p>
        </p:txBody>
      </p:sp>
      <p:sp>
        <p:nvSpPr>
          <p:cNvPr id="15" name="TextBox 15"/>
          <p:cNvSpPr txBox="1"/>
          <p:nvPr/>
        </p:nvSpPr>
        <p:spPr>
          <a:xfrm>
            <a:off x="1114808" y="2869355"/>
            <a:ext cx="2842596" cy="320601"/>
          </a:xfrm>
          <a:prstGeom prst="rect">
            <a:avLst/>
          </a:prstGeom>
        </p:spPr>
        <p:txBody>
          <a:bodyPr wrap="square" lIns="0" tIns="0" rIns="0" bIns="0" rtlCol="0" anchor="t">
            <a:spAutoFit/>
          </a:bodyPr>
          <a:lstStyle/>
          <a:p>
            <a:pPr algn="ctr">
              <a:lnSpc>
                <a:spcPts val="2450"/>
              </a:lnSpc>
            </a:pPr>
            <a:r>
              <a:rPr lang="en-US" sz="1750" dirty="0">
                <a:solidFill>
                  <a:srgbClr val="000000"/>
                </a:solidFill>
                <a:latin typeface="Roboto Condensed"/>
              </a:rPr>
              <a:t>Chia </a:t>
            </a:r>
            <a:r>
              <a:rPr lang="en-US" sz="1750" dirty="0" err="1">
                <a:solidFill>
                  <a:srgbClr val="000000"/>
                </a:solidFill>
                <a:latin typeface="Roboto Condensed"/>
              </a:rPr>
              <a:t>sẻ</a:t>
            </a:r>
            <a:r>
              <a:rPr lang="en-US" sz="1750" dirty="0">
                <a:solidFill>
                  <a:srgbClr val="000000"/>
                </a:solidFill>
                <a:latin typeface="Roboto Condensed"/>
              </a:rPr>
              <a:t> </a:t>
            </a:r>
            <a:r>
              <a:rPr lang="en-US" sz="1750" dirty="0" err="1">
                <a:solidFill>
                  <a:srgbClr val="000000"/>
                </a:solidFill>
                <a:latin typeface="Roboto Condensed"/>
              </a:rPr>
              <a:t>kết</a:t>
            </a:r>
            <a:r>
              <a:rPr lang="en-US" sz="1750" dirty="0">
                <a:solidFill>
                  <a:srgbClr val="000000"/>
                </a:solidFill>
                <a:latin typeface="Roboto Condensed"/>
              </a:rPr>
              <a:t> </a:t>
            </a:r>
            <a:r>
              <a:rPr lang="en-US" sz="1750" dirty="0" err="1">
                <a:solidFill>
                  <a:srgbClr val="000000"/>
                </a:solidFill>
                <a:latin typeface="Roboto Condensed"/>
              </a:rPr>
              <a:t>quả</a:t>
            </a:r>
            <a:r>
              <a:rPr lang="en-US" sz="1750" dirty="0">
                <a:solidFill>
                  <a:srgbClr val="000000"/>
                </a:solidFill>
                <a:latin typeface="Roboto Condensed"/>
              </a:rPr>
              <a:t> </a:t>
            </a:r>
            <a:r>
              <a:rPr lang="en-US" sz="1750" dirty="0" err="1">
                <a:solidFill>
                  <a:srgbClr val="000000"/>
                </a:solidFill>
                <a:latin typeface="Roboto Condensed"/>
              </a:rPr>
              <a:t>với</a:t>
            </a:r>
            <a:r>
              <a:rPr lang="en-US" sz="1750" dirty="0">
                <a:solidFill>
                  <a:srgbClr val="000000"/>
                </a:solidFill>
                <a:latin typeface="Roboto Condensed"/>
              </a:rPr>
              <a:t> </a:t>
            </a:r>
            <a:r>
              <a:rPr lang="en-US" sz="1750" dirty="0" err="1">
                <a:solidFill>
                  <a:srgbClr val="000000"/>
                </a:solidFill>
                <a:latin typeface="Roboto Condensed"/>
              </a:rPr>
              <a:t>cả</a:t>
            </a:r>
            <a:r>
              <a:rPr lang="en-US" sz="1750" dirty="0">
                <a:solidFill>
                  <a:srgbClr val="000000"/>
                </a:solidFill>
                <a:latin typeface="Roboto Condensed"/>
              </a:rPr>
              <a:t> </a:t>
            </a:r>
            <a:r>
              <a:rPr lang="en-US" sz="1750" dirty="0" err="1">
                <a:solidFill>
                  <a:srgbClr val="000000"/>
                </a:solidFill>
                <a:latin typeface="Roboto Condensed"/>
              </a:rPr>
              <a:t>lớp</a:t>
            </a:r>
            <a:endParaRPr lang="en-US" sz="1750" dirty="0">
              <a:solidFill>
                <a:srgbClr val="000000"/>
              </a:solidFill>
              <a:latin typeface="Roboto Condensed"/>
            </a:endParaRPr>
          </a:p>
        </p:txBody>
      </p:sp>
    </p:spTree>
    <p:extLst>
      <p:ext uri="{BB962C8B-B14F-4D97-AF65-F5344CB8AC3E}">
        <p14:creationId xmlns:p14="http://schemas.microsoft.com/office/powerpoint/2010/main" val="36766224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291437">
            <a:off x="-519490" y="560885"/>
            <a:ext cx="1828157" cy="2571577"/>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9764380">
            <a:off x="7875480" y="773263"/>
            <a:ext cx="1599556" cy="2339776"/>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84714" y="2514199"/>
            <a:ext cx="1960141" cy="2057400"/>
          </a:xfrm>
          <a:prstGeom prst="rect">
            <a:avLst/>
          </a:prstGeom>
        </p:spPr>
      </p:pic>
      <p:graphicFrame>
        <p:nvGraphicFramePr>
          <p:cNvPr id="6" name="Table 6"/>
          <p:cNvGraphicFramePr>
            <a:graphicFrameLocks noGrp="1"/>
          </p:cNvGraphicFramePr>
          <p:nvPr>
            <p:extLst>
              <p:ext uri="{D42A27DB-BD31-4B8C-83A1-F6EECF244321}">
                <p14:modId xmlns:p14="http://schemas.microsoft.com/office/powerpoint/2010/main" val="3090545284"/>
              </p:ext>
            </p:extLst>
          </p:nvPr>
        </p:nvGraphicFramePr>
        <p:xfrm>
          <a:off x="0" y="908721"/>
          <a:ext cx="9144001" cy="5171923"/>
        </p:xfrm>
        <a:graphic>
          <a:graphicData uri="http://schemas.openxmlformats.org/drawingml/2006/table">
            <a:tbl>
              <a:tblPr/>
              <a:tblGrid>
                <a:gridCol w="1136165">
                  <a:extLst>
                    <a:ext uri="{9D8B030D-6E8A-4147-A177-3AD203B41FA5}">
                      <a16:colId xmlns:a16="http://schemas.microsoft.com/office/drawing/2014/main" val="20000"/>
                    </a:ext>
                  </a:extLst>
                </a:gridCol>
                <a:gridCol w="2059354">
                  <a:extLst>
                    <a:ext uri="{9D8B030D-6E8A-4147-A177-3AD203B41FA5}">
                      <a16:colId xmlns:a16="http://schemas.microsoft.com/office/drawing/2014/main" val="20001"/>
                    </a:ext>
                  </a:extLst>
                </a:gridCol>
                <a:gridCol w="3069797">
                  <a:extLst>
                    <a:ext uri="{9D8B030D-6E8A-4147-A177-3AD203B41FA5}">
                      <a16:colId xmlns:a16="http://schemas.microsoft.com/office/drawing/2014/main" val="20002"/>
                    </a:ext>
                  </a:extLst>
                </a:gridCol>
                <a:gridCol w="2878685">
                  <a:extLst>
                    <a:ext uri="{9D8B030D-6E8A-4147-A177-3AD203B41FA5}">
                      <a16:colId xmlns:a16="http://schemas.microsoft.com/office/drawing/2014/main" val="20003"/>
                    </a:ext>
                  </a:extLst>
                </a:gridCol>
              </a:tblGrid>
              <a:tr h="876905">
                <a:tc rowSpan="2">
                  <a:txBody>
                    <a:bodyPr/>
                    <a:lstStyle/>
                    <a:p>
                      <a:pPr algn="ctr">
                        <a:defRPr/>
                      </a:pPr>
                      <a:endParaRPr lang="en-US" sz="1400" b="1" dirty="0">
                        <a:solidFill>
                          <a:schemeClr val="bg1"/>
                        </a:solidFill>
                        <a:latin typeface="Roboto Condensed" panose="02000000000000000000" pitchFamily="2" charset="0"/>
                        <a:ea typeface="Roboto Condensed" panose="02000000000000000000" pitchFamily="2" charset="0"/>
                      </a:endParaRPr>
                    </a:p>
                    <a:p>
                      <a:pPr algn="ctr"/>
                      <a:r>
                        <a:rPr lang="en-US" sz="1400" b="1" dirty="0">
                          <a:solidFill>
                            <a:schemeClr val="bg1"/>
                          </a:solidFill>
                          <a:latin typeface="Roboto Condensed" panose="02000000000000000000" pitchFamily="2" charset="0"/>
                          <a:ea typeface="Roboto Condensed" panose="02000000000000000000" pitchFamily="2" charset="0"/>
                        </a:rPr>
                        <a:t>  NGÔI KỂ</a:t>
                      </a:r>
                    </a:p>
                    <a:p>
                      <a:pPr algn="ctr"/>
                      <a:r>
                        <a:rPr lang="en-US" sz="1400" b="1" dirty="0">
                          <a:solidFill>
                            <a:schemeClr val="bg1"/>
                          </a:solidFill>
                          <a:latin typeface="Roboto Condensed" panose="02000000000000000000" pitchFamily="2" charset="0"/>
                          <a:ea typeface="Roboto Condensed" panose="02000000000000000000" pitchFamily="2" charset="0"/>
                        </a:rPr>
                        <a:t>  </a:t>
                      </a:r>
                    </a:p>
                  </a:txBody>
                  <a:tcPr marL="45720" marR="45720" marT="22860" marB="228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9CBA"/>
                    </a:solidFill>
                  </a:tcPr>
                </a:tc>
                <a:tc gridSpan="3">
                  <a:txBody>
                    <a:bodyPr/>
                    <a:lstStyle/>
                    <a:p>
                      <a:pPr algn="ctr">
                        <a:defRPr/>
                      </a:pPr>
                      <a:endParaRPr lang="en-US" sz="1400" b="1" dirty="0">
                        <a:solidFill>
                          <a:schemeClr val="bg1"/>
                        </a:solidFill>
                        <a:latin typeface="Roboto Condensed" panose="02000000000000000000" pitchFamily="2" charset="0"/>
                        <a:ea typeface="Roboto Condensed" panose="02000000000000000000" pitchFamily="2" charset="0"/>
                      </a:endParaRPr>
                    </a:p>
                    <a:p>
                      <a:pPr algn="ctr"/>
                      <a:r>
                        <a:rPr lang="en-US" sz="1400" b="1" dirty="0">
                          <a:solidFill>
                            <a:schemeClr val="bg1"/>
                          </a:solidFill>
                          <a:latin typeface="Roboto Condensed" panose="02000000000000000000" pitchFamily="2" charset="0"/>
                          <a:ea typeface="Roboto Condensed" panose="02000000000000000000" pitchFamily="2" charset="0"/>
                        </a:rPr>
                        <a:t>  ĐẶC ĐIỂM</a:t>
                      </a:r>
                    </a:p>
                    <a:p>
                      <a:pPr algn="ctr"/>
                      <a:r>
                        <a:rPr lang="en-US" sz="1400" b="1" dirty="0">
                          <a:solidFill>
                            <a:schemeClr val="bg1"/>
                          </a:solidFill>
                          <a:latin typeface="Roboto Condensed" panose="02000000000000000000" pitchFamily="2" charset="0"/>
                          <a:ea typeface="Roboto Condensed" panose="02000000000000000000" pitchFamily="2" charset="0"/>
                        </a:rPr>
                        <a:t>  </a:t>
                      </a:r>
                    </a:p>
                  </a:txBody>
                  <a:tcPr marL="45720" marR="45720" marT="22860" marB="228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9CBA"/>
                    </a:solidFill>
                  </a:tcPr>
                </a:tc>
                <a:tc hMerge="1">
                  <a:txBody>
                    <a:bodyPr/>
                    <a:lstStyle/>
                    <a:p>
                      <a:pPr algn="l">
                        <a:defRPr/>
                      </a:pPr>
                      <a:endParaRPr/>
                    </a:p>
                    <a:p>
                      <a:r>
                        <a:rPr lang="en-US"/>
                        <a:t>  Đặc điểm</a:t>
                      </a:r>
                    </a:p>
                    <a:p>
                      <a:r>
                        <a:rPr lang="en-US" sz="2400">
                          <a:solidFill>
                            <a:srgbClr val="3A395D"/>
                          </a:solidFill>
                          <a:latin typeface="Roboto Condensed Bold"/>
                        </a:rPr>
                        <a:t>  </a:t>
                      </a:r>
                    </a:p>
                  </a:txBody>
                  <a:tcPr>
                    <a:lnL w="28575" cap="flat" cmpd="sng" algn="ctr">
                      <a:solidFill>
                        <a:srgbClr val="779CBA"/>
                      </a:solidFill>
                      <a:prstDash val="solid"/>
                      <a:round/>
                      <a:headEnd type="none" w="med" len="med"/>
                      <a:tailEnd type="none" w="med" len="med"/>
                    </a:lnL>
                    <a:lnR w="28575" cap="flat" cmpd="sng" algn="ctr">
                      <a:solidFill>
                        <a:srgbClr val="779CBA"/>
                      </a:solidFill>
                      <a:prstDash val="solid"/>
                      <a:round/>
                      <a:headEnd type="none" w="med" len="med"/>
                      <a:tailEnd type="none" w="med" len="med"/>
                    </a:lnR>
                    <a:lnT w="28575" cap="flat" cmpd="sng" algn="ctr">
                      <a:solidFill>
                        <a:srgbClr val="779CBA"/>
                      </a:solidFill>
                      <a:prstDash val="solid"/>
                      <a:round/>
                      <a:headEnd type="none" w="med" len="med"/>
                      <a:tailEnd type="none" w="med" len="med"/>
                    </a:lnT>
                    <a:lnB w="28575" cap="flat" cmpd="sng" algn="ctr">
                      <a:solidFill>
                        <a:srgbClr val="779CBA"/>
                      </a:solidFill>
                      <a:prstDash val="solid"/>
                      <a:round/>
                      <a:headEnd type="none" w="med" len="med"/>
                      <a:tailEnd type="none" w="med" len="med"/>
                    </a:lnB>
                    <a:solidFill>
                      <a:srgbClr val="F4F6FC"/>
                    </a:solidFill>
                  </a:tcPr>
                </a:tc>
                <a:tc hMerge="1">
                  <a:txBody>
                    <a:bodyPr/>
                    <a:lstStyle/>
                    <a:p>
                      <a:pPr algn="l">
                        <a:defRPr/>
                      </a:pPr>
                      <a:endParaRPr/>
                    </a:p>
                    <a:p>
                      <a:r>
                        <a:rPr lang="en-US"/>
                        <a:t>  Đặc điểm</a:t>
                      </a:r>
                    </a:p>
                    <a:p>
                      <a:r>
                        <a:rPr lang="en-US" sz="2400">
                          <a:solidFill>
                            <a:srgbClr val="3A395D"/>
                          </a:solidFill>
                          <a:latin typeface="Roboto Condensed Bold"/>
                        </a:rPr>
                        <a:t>  </a:t>
                      </a:r>
                    </a:p>
                  </a:txBody>
                  <a:tcPr>
                    <a:lnL w="28575" cap="flat" cmpd="sng" algn="ctr">
                      <a:solidFill>
                        <a:srgbClr val="779CBA"/>
                      </a:solidFill>
                      <a:prstDash val="solid"/>
                      <a:round/>
                      <a:headEnd type="none" w="med" len="med"/>
                      <a:tailEnd type="none" w="med" len="med"/>
                    </a:lnL>
                    <a:lnR w="28575" cap="flat" cmpd="sng" algn="ctr">
                      <a:solidFill>
                        <a:srgbClr val="779CBA"/>
                      </a:solidFill>
                      <a:prstDash val="solid"/>
                      <a:round/>
                      <a:headEnd type="none" w="med" len="med"/>
                      <a:tailEnd type="none" w="med" len="med"/>
                    </a:lnR>
                    <a:lnT w="28575" cap="flat" cmpd="sng" algn="ctr">
                      <a:solidFill>
                        <a:srgbClr val="779CBA"/>
                      </a:solidFill>
                      <a:prstDash val="solid"/>
                      <a:round/>
                      <a:headEnd type="none" w="med" len="med"/>
                      <a:tailEnd type="none" w="med" len="med"/>
                    </a:lnT>
                    <a:lnB w="28575" cap="flat" cmpd="sng" algn="ctr">
                      <a:solidFill>
                        <a:srgbClr val="779CBA"/>
                      </a:solidFill>
                      <a:prstDash val="solid"/>
                      <a:round/>
                      <a:headEnd type="none" w="med" len="med"/>
                      <a:tailEnd type="none" w="med" len="med"/>
                    </a:lnB>
                    <a:solidFill>
                      <a:srgbClr val="F4F6FC"/>
                    </a:solidFill>
                  </a:tcPr>
                </a:tc>
                <a:extLst>
                  <a:ext uri="{0D108BD9-81ED-4DB2-BD59-A6C34878D82A}">
                    <a16:rowId xmlns:a16="http://schemas.microsoft.com/office/drawing/2014/main" val="10000"/>
                  </a:ext>
                </a:extLst>
              </a:tr>
              <a:tr h="876905">
                <a:tc vMerge="1">
                  <a:txBody>
                    <a:bodyPr/>
                    <a:lstStyle/>
                    <a:p>
                      <a:pPr algn="l">
                        <a:defRPr/>
                      </a:pPr>
                      <a:endParaRPr/>
                    </a:p>
                    <a:p>
                      <a:r>
                        <a:rPr lang="en-US"/>
                        <a:t>  Ngôi kể</a:t>
                      </a:r>
                    </a:p>
                    <a:p>
                      <a:r>
                        <a:rPr lang="en-US" sz="2400">
                          <a:solidFill>
                            <a:srgbClr val="3A395D"/>
                          </a:solidFill>
                          <a:latin typeface="Roboto Condensed Bold"/>
                        </a:rPr>
                        <a:t>  </a:t>
                      </a:r>
                    </a:p>
                  </a:txBody>
                  <a:tcPr>
                    <a:lnL w="28575" cap="flat" cmpd="sng" algn="ctr">
                      <a:solidFill>
                        <a:srgbClr val="779CBA"/>
                      </a:solidFill>
                      <a:prstDash val="solid"/>
                      <a:round/>
                      <a:headEnd type="none" w="med" len="med"/>
                      <a:tailEnd type="none" w="med" len="med"/>
                    </a:lnL>
                    <a:lnR w="28575" cap="flat" cmpd="sng" algn="ctr">
                      <a:solidFill>
                        <a:srgbClr val="779CBA"/>
                      </a:solidFill>
                      <a:prstDash val="solid"/>
                      <a:round/>
                      <a:headEnd type="none" w="med" len="med"/>
                      <a:tailEnd type="none" w="med" len="med"/>
                    </a:lnR>
                    <a:lnT w="28575" cap="flat" cmpd="sng" algn="ctr">
                      <a:solidFill>
                        <a:srgbClr val="779CBA"/>
                      </a:solidFill>
                      <a:prstDash val="solid"/>
                      <a:round/>
                      <a:headEnd type="none" w="med" len="med"/>
                      <a:tailEnd type="none" w="med" len="med"/>
                    </a:lnT>
                    <a:lnB w="28575" cap="flat" cmpd="sng" algn="ctr">
                      <a:solidFill>
                        <a:srgbClr val="779CBA"/>
                      </a:solidFill>
                      <a:prstDash val="solid"/>
                      <a:round/>
                      <a:headEnd type="none" w="med" len="med"/>
                      <a:tailEnd type="none" w="med" len="med"/>
                    </a:lnB>
                    <a:solidFill>
                      <a:srgbClr val="F4F6FC"/>
                    </a:solidFill>
                  </a:tcPr>
                </a:tc>
                <a:tc>
                  <a:txBody>
                    <a:bodyPr/>
                    <a:lstStyle/>
                    <a:p>
                      <a:pPr algn="ctr">
                        <a:defRPr/>
                      </a:pPr>
                      <a:endParaRPr lang="en-US" sz="1400" b="1" dirty="0">
                        <a:solidFill>
                          <a:schemeClr val="bg1"/>
                        </a:solidFill>
                        <a:latin typeface="Roboto Condensed" panose="02000000000000000000" pitchFamily="2" charset="0"/>
                        <a:ea typeface="Roboto Condensed" panose="02000000000000000000" pitchFamily="2" charset="0"/>
                      </a:endParaRPr>
                    </a:p>
                    <a:p>
                      <a:pPr algn="ctr"/>
                      <a:r>
                        <a:rPr lang="en-US" sz="1400" b="1" dirty="0">
                          <a:solidFill>
                            <a:schemeClr val="bg1"/>
                          </a:solidFill>
                          <a:latin typeface="Roboto Condensed" panose="02000000000000000000" pitchFamily="2" charset="0"/>
                          <a:ea typeface="Roboto Condensed" panose="02000000000000000000" pitchFamily="2" charset="0"/>
                        </a:rPr>
                        <a:t>  NHẬN DIỆN</a:t>
                      </a:r>
                    </a:p>
                    <a:p>
                      <a:pPr algn="ctr"/>
                      <a:r>
                        <a:rPr lang="en-US" sz="1400" b="1" dirty="0">
                          <a:solidFill>
                            <a:schemeClr val="bg1"/>
                          </a:solidFill>
                          <a:latin typeface="Roboto Condensed" panose="02000000000000000000" pitchFamily="2" charset="0"/>
                          <a:ea typeface="Roboto Condensed" panose="02000000000000000000" pitchFamily="2" charset="0"/>
                        </a:rPr>
                        <a:t>  </a:t>
                      </a:r>
                    </a:p>
                  </a:txBody>
                  <a:tcPr marL="45720" marR="45720" marT="22860" marB="228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9CBA"/>
                    </a:solidFill>
                  </a:tcPr>
                </a:tc>
                <a:tc>
                  <a:txBody>
                    <a:bodyPr/>
                    <a:lstStyle/>
                    <a:p>
                      <a:pPr algn="ctr">
                        <a:defRPr/>
                      </a:pPr>
                      <a:endParaRPr lang="vi-VN" sz="1400" b="1" dirty="0">
                        <a:solidFill>
                          <a:schemeClr val="bg1"/>
                        </a:solidFill>
                        <a:latin typeface="Roboto Condensed" panose="02000000000000000000" pitchFamily="2" charset="0"/>
                        <a:ea typeface="Roboto Condensed" panose="02000000000000000000" pitchFamily="2" charset="0"/>
                      </a:endParaRPr>
                    </a:p>
                    <a:p>
                      <a:pPr algn="ctr"/>
                      <a:r>
                        <a:rPr lang="vi-VN" sz="1400" b="1" dirty="0">
                          <a:solidFill>
                            <a:schemeClr val="bg1"/>
                          </a:solidFill>
                          <a:latin typeface="Roboto Condensed" panose="02000000000000000000" pitchFamily="2" charset="0"/>
                          <a:ea typeface="Roboto Condensed" panose="02000000000000000000" pitchFamily="2" charset="0"/>
                        </a:rPr>
                        <a:t>  ƯU ĐIỂM</a:t>
                      </a:r>
                    </a:p>
                    <a:p>
                      <a:pPr algn="ctr"/>
                      <a:r>
                        <a:rPr lang="vi-VN" sz="1400" b="1" dirty="0">
                          <a:solidFill>
                            <a:schemeClr val="bg1"/>
                          </a:solidFill>
                          <a:latin typeface="Roboto Condensed" panose="02000000000000000000" pitchFamily="2" charset="0"/>
                          <a:ea typeface="Roboto Condensed" panose="02000000000000000000" pitchFamily="2" charset="0"/>
                        </a:rPr>
                        <a:t>  </a:t>
                      </a:r>
                    </a:p>
                  </a:txBody>
                  <a:tcPr marL="45720" marR="45720" marT="22860" marB="228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9CBA"/>
                    </a:solidFill>
                  </a:tcPr>
                </a:tc>
                <a:tc>
                  <a:txBody>
                    <a:bodyPr/>
                    <a:lstStyle/>
                    <a:p>
                      <a:pPr algn="ctr">
                        <a:defRPr/>
                      </a:pPr>
                      <a:endParaRPr lang="en-US" sz="1400" b="1" dirty="0">
                        <a:solidFill>
                          <a:schemeClr val="bg1"/>
                        </a:solidFill>
                        <a:latin typeface="Roboto Condensed" panose="02000000000000000000" pitchFamily="2" charset="0"/>
                        <a:ea typeface="Roboto Condensed" panose="02000000000000000000" pitchFamily="2" charset="0"/>
                      </a:endParaRPr>
                    </a:p>
                    <a:p>
                      <a:pPr algn="ctr"/>
                      <a:r>
                        <a:rPr lang="en-US" sz="1400" b="1" dirty="0">
                          <a:solidFill>
                            <a:schemeClr val="bg1"/>
                          </a:solidFill>
                          <a:latin typeface="Roboto Condensed" panose="02000000000000000000" pitchFamily="2" charset="0"/>
                          <a:ea typeface="Roboto Condensed" panose="02000000000000000000" pitchFamily="2" charset="0"/>
                        </a:rPr>
                        <a:t>  HẠN CHẾ</a:t>
                      </a:r>
                    </a:p>
                    <a:p>
                      <a:pPr algn="ctr"/>
                      <a:r>
                        <a:rPr lang="en-US" sz="1400" b="1" dirty="0">
                          <a:solidFill>
                            <a:schemeClr val="bg1"/>
                          </a:solidFill>
                          <a:latin typeface="Roboto Condensed" panose="02000000000000000000" pitchFamily="2" charset="0"/>
                          <a:ea typeface="Roboto Condensed" panose="02000000000000000000" pitchFamily="2" charset="0"/>
                        </a:rPr>
                        <a:t>  </a:t>
                      </a:r>
                    </a:p>
                  </a:txBody>
                  <a:tcPr marL="45720" marR="45720" marT="22860" marB="228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9CBA"/>
                    </a:solidFill>
                  </a:tcPr>
                </a:tc>
                <a:extLst>
                  <a:ext uri="{0D108BD9-81ED-4DB2-BD59-A6C34878D82A}">
                    <a16:rowId xmlns:a16="http://schemas.microsoft.com/office/drawing/2014/main" val="10001"/>
                  </a:ext>
                </a:extLst>
              </a:tr>
              <a:tr h="1695351">
                <a:tc>
                  <a:txBody>
                    <a:bodyPr/>
                    <a:lstStyle/>
                    <a:p>
                      <a:pPr algn="ctr">
                        <a:defRPr/>
                      </a:pPr>
                      <a:endParaRPr lang="en-US" sz="1400" b="1" dirty="0">
                        <a:solidFill>
                          <a:srgbClr val="3A395D"/>
                        </a:solidFill>
                        <a:latin typeface="Roboto Condensed" panose="02000000000000000000" pitchFamily="2" charset="0"/>
                        <a:ea typeface="Roboto Condensed" panose="02000000000000000000" pitchFamily="2" charset="0"/>
                      </a:endParaRPr>
                    </a:p>
                    <a:p>
                      <a:pPr algn="ctr"/>
                      <a:r>
                        <a:rPr lang="en-US" sz="1400" b="1" dirty="0">
                          <a:solidFill>
                            <a:srgbClr val="3A395D"/>
                          </a:solidFill>
                          <a:latin typeface="Roboto Condensed" panose="02000000000000000000" pitchFamily="2" charset="0"/>
                          <a:ea typeface="Roboto Condensed" panose="02000000000000000000" pitchFamily="2" charset="0"/>
                        </a:rPr>
                        <a:t>  NGÔI THỨ NHẤT</a:t>
                      </a:r>
                    </a:p>
                    <a:p>
                      <a:pPr algn="ctr"/>
                      <a:r>
                        <a:rPr lang="en-US" sz="1400" b="1" dirty="0">
                          <a:solidFill>
                            <a:srgbClr val="3A395D"/>
                          </a:solidFill>
                          <a:latin typeface="Roboto Condensed" panose="02000000000000000000" pitchFamily="2" charset="0"/>
                          <a:ea typeface="Roboto Condensed" panose="02000000000000000000" pitchFamily="2" charset="0"/>
                        </a:rPr>
                        <a:t>  </a:t>
                      </a:r>
                    </a:p>
                  </a:txBody>
                  <a:tcPr marL="45720" marR="45720" marT="22860" marB="22860" anchor="ctr">
                    <a:lnL w="28575" cap="flat" cmpd="sng" algn="ctr">
                      <a:solidFill>
                        <a:srgbClr val="779CBA"/>
                      </a:solidFill>
                      <a:prstDash val="solid"/>
                      <a:round/>
                      <a:headEnd type="none" w="med" len="med"/>
                      <a:tailEnd type="none" w="med" len="med"/>
                    </a:lnL>
                    <a:lnR w="28575" cap="flat" cmpd="sng" algn="ctr">
                      <a:solidFill>
                        <a:srgbClr val="779CBA"/>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779CBA"/>
                      </a:solidFill>
                      <a:prstDash val="solid"/>
                      <a:round/>
                      <a:headEnd type="none" w="med" len="med"/>
                      <a:tailEnd type="none" w="med" len="med"/>
                    </a:lnB>
                    <a:solidFill>
                      <a:srgbClr val="F4F6FC"/>
                    </a:solidFill>
                  </a:tcPr>
                </a:tc>
                <a:tc>
                  <a:txBody>
                    <a:bodyPr/>
                    <a:lstStyle/>
                    <a:p>
                      <a:pPr algn="just"/>
                      <a:r>
                        <a:rPr lang="en-US" sz="1400" dirty="0" err="1">
                          <a:solidFill>
                            <a:srgbClr val="3A395D"/>
                          </a:solidFill>
                          <a:latin typeface="Roboto Condensed" panose="02000000000000000000" pitchFamily="2" charset="0"/>
                          <a:ea typeface="Roboto Condensed" panose="02000000000000000000" pitchFamily="2" charset="0"/>
                        </a:rPr>
                        <a:t>Người</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kể</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chuyện</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xưng</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tôi</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kể</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những</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gì</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tôi</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thấy</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tôi</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cảm</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tôi</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nghĩ</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thể</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hiện</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sự</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nhận</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thức</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xã</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hội</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và</a:t>
                      </a:r>
                      <a:r>
                        <a:rPr lang="en-US" sz="1400" dirty="0">
                          <a:solidFill>
                            <a:srgbClr val="3A395D"/>
                          </a:solidFill>
                          <a:latin typeface="Roboto Condensed" panose="02000000000000000000" pitchFamily="2" charset="0"/>
                          <a:ea typeface="Roboto Condensed" panose="02000000000000000000" pitchFamily="2" charset="0"/>
                        </a:rPr>
                        <a:t> ý </a:t>
                      </a:r>
                      <a:r>
                        <a:rPr lang="en-US" sz="1400" dirty="0" err="1">
                          <a:solidFill>
                            <a:srgbClr val="3A395D"/>
                          </a:solidFill>
                          <a:latin typeface="Roboto Condensed" panose="02000000000000000000" pitchFamily="2" charset="0"/>
                          <a:ea typeface="Roboto Condensed" panose="02000000000000000000" pitchFamily="2" charset="0"/>
                        </a:rPr>
                        <a:t>thức</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về</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bản</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thân</a:t>
                      </a:r>
                      <a:r>
                        <a:rPr lang="en-US" sz="1400" dirty="0">
                          <a:solidFill>
                            <a:srgbClr val="3A395D"/>
                          </a:solidFill>
                          <a:latin typeface="Roboto Condensed" panose="02000000000000000000" pitchFamily="2" charset="0"/>
                          <a:ea typeface="Roboto Condensed" panose="02000000000000000000" pitchFamily="2" charset="0"/>
                        </a:rPr>
                        <a:t>.</a:t>
                      </a:r>
                    </a:p>
                  </a:txBody>
                  <a:tcPr marL="45720" marR="45720" marT="22860" marB="22860" anchor="ctr">
                    <a:lnL w="28575" cap="flat" cmpd="sng" algn="ctr">
                      <a:solidFill>
                        <a:srgbClr val="779CBA"/>
                      </a:solidFill>
                      <a:prstDash val="solid"/>
                      <a:round/>
                      <a:headEnd type="none" w="med" len="med"/>
                      <a:tailEnd type="none" w="med" len="med"/>
                    </a:lnL>
                    <a:lnR w="28575" cap="flat" cmpd="sng" algn="ctr">
                      <a:solidFill>
                        <a:srgbClr val="779CBA"/>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779CBA"/>
                      </a:solidFill>
                      <a:prstDash val="solid"/>
                      <a:round/>
                      <a:headEnd type="none" w="med" len="med"/>
                      <a:tailEnd type="none" w="med" len="med"/>
                    </a:lnB>
                    <a:solidFill>
                      <a:srgbClr val="FFFFFF"/>
                    </a:solidFill>
                  </a:tcPr>
                </a:tc>
                <a:tc>
                  <a:txBody>
                    <a:bodyPr/>
                    <a:lstStyle/>
                    <a:p>
                      <a:pPr algn="just"/>
                      <a:r>
                        <a:rPr lang="en-US" sz="1400" dirty="0">
                          <a:solidFill>
                            <a:srgbClr val="3A395D"/>
                          </a:solidFill>
                          <a:latin typeface="Roboto Condensed" panose="02000000000000000000" pitchFamily="2" charset="0"/>
                          <a:ea typeface="Roboto Condensed" panose="02000000000000000000" pitchFamily="2" charset="0"/>
                        </a:rPr>
                        <a:t> </a:t>
                      </a:r>
                      <a:r>
                        <a:rPr lang="en-US" sz="1400" b="1" dirty="0" err="1">
                          <a:solidFill>
                            <a:srgbClr val="3A395D"/>
                          </a:solidFill>
                          <a:latin typeface="Roboto Condensed" panose="02000000000000000000" pitchFamily="2" charset="0"/>
                          <a:ea typeface="Roboto Condensed" panose="02000000000000000000" pitchFamily="2" charset="0"/>
                        </a:rPr>
                        <a:t>Mang</a:t>
                      </a:r>
                      <a:r>
                        <a:rPr lang="en-US" sz="1400" b="1" dirty="0">
                          <a:solidFill>
                            <a:srgbClr val="3A395D"/>
                          </a:solidFill>
                          <a:latin typeface="Roboto Condensed" panose="02000000000000000000" pitchFamily="2" charset="0"/>
                          <a:ea typeface="Roboto Condensed" panose="02000000000000000000" pitchFamily="2" charset="0"/>
                        </a:rPr>
                        <a:t> </a:t>
                      </a:r>
                      <a:r>
                        <a:rPr lang="en-US" sz="1400" b="1" dirty="0" err="1">
                          <a:solidFill>
                            <a:srgbClr val="3A395D"/>
                          </a:solidFill>
                          <a:latin typeface="Roboto Condensed" panose="02000000000000000000" pitchFamily="2" charset="0"/>
                          <a:ea typeface="Roboto Condensed" panose="02000000000000000000" pitchFamily="2" charset="0"/>
                        </a:rPr>
                        <a:t>màu</a:t>
                      </a:r>
                      <a:r>
                        <a:rPr lang="en-US" sz="1400" b="1" dirty="0">
                          <a:solidFill>
                            <a:srgbClr val="3A395D"/>
                          </a:solidFill>
                          <a:latin typeface="Roboto Condensed" panose="02000000000000000000" pitchFamily="2" charset="0"/>
                          <a:ea typeface="Roboto Condensed" panose="02000000000000000000" pitchFamily="2" charset="0"/>
                        </a:rPr>
                        <a:t> </a:t>
                      </a:r>
                      <a:r>
                        <a:rPr lang="en-US" sz="1400" b="1" dirty="0" err="1">
                          <a:solidFill>
                            <a:srgbClr val="3A395D"/>
                          </a:solidFill>
                          <a:latin typeface="Roboto Condensed" panose="02000000000000000000" pitchFamily="2" charset="0"/>
                          <a:ea typeface="Roboto Condensed" panose="02000000000000000000" pitchFamily="2" charset="0"/>
                        </a:rPr>
                        <a:t>sắc</a:t>
                      </a:r>
                      <a:r>
                        <a:rPr lang="en-US" sz="1400" b="1" dirty="0">
                          <a:solidFill>
                            <a:srgbClr val="3A395D"/>
                          </a:solidFill>
                          <a:latin typeface="Roboto Condensed" panose="02000000000000000000" pitchFamily="2" charset="0"/>
                          <a:ea typeface="Roboto Condensed" panose="02000000000000000000" pitchFamily="2" charset="0"/>
                        </a:rPr>
                        <a:t> </a:t>
                      </a:r>
                      <a:r>
                        <a:rPr lang="en-US" sz="1400" b="1" dirty="0" err="1">
                          <a:solidFill>
                            <a:srgbClr val="3A395D"/>
                          </a:solidFill>
                          <a:latin typeface="Roboto Condensed" panose="02000000000000000000" pitchFamily="2" charset="0"/>
                          <a:ea typeface="Roboto Condensed" panose="02000000000000000000" pitchFamily="2" charset="0"/>
                        </a:rPr>
                        <a:t>chủ</a:t>
                      </a:r>
                      <a:r>
                        <a:rPr lang="en-US" sz="1400" b="1" dirty="0">
                          <a:solidFill>
                            <a:srgbClr val="3A395D"/>
                          </a:solidFill>
                          <a:latin typeface="Roboto Condensed" panose="02000000000000000000" pitchFamily="2" charset="0"/>
                          <a:ea typeface="Roboto Condensed" panose="02000000000000000000" pitchFamily="2" charset="0"/>
                        </a:rPr>
                        <a:t> </a:t>
                      </a:r>
                      <a:r>
                        <a:rPr lang="en-US" sz="1400" b="1" dirty="0" err="1">
                          <a:solidFill>
                            <a:srgbClr val="3A395D"/>
                          </a:solidFill>
                          <a:latin typeface="Roboto Condensed" panose="02000000000000000000" pitchFamily="2" charset="0"/>
                          <a:ea typeface="Roboto Condensed" panose="02000000000000000000" pitchFamily="2" charset="0"/>
                        </a:rPr>
                        <a:t>quan</a:t>
                      </a:r>
                      <a:r>
                        <a:rPr lang="en-US" sz="1400" b="1"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Thể</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hiện</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rõ</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thế</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giới</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bên</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trong</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của</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nhân</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vật</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với</a:t>
                      </a:r>
                      <a:r>
                        <a:rPr lang="en-US" sz="1400" dirty="0">
                          <a:solidFill>
                            <a:srgbClr val="3A395D"/>
                          </a:solidFill>
                          <a:latin typeface="Roboto Condensed" panose="02000000000000000000" pitchFamily="2" charset="0"/>
                          <a:ea typeface="Roboto Condensed" panose="02000000000000000000" pitchFamily="2" charset="0"/>
                        </a:rPr>
                        <a:t> ý </a:t>
                      </a:r>
                      <a:r>
                        <a:rPr lang="en-US" sz="1400" dirty="0" err="1">
                          <a:solidFill>
                            <a:srgbClr val="3A395D"/>
                          </a:solidFill>
                          <a:latin typeface="Roboto Condensed" panose="02000000000000000000" pitchFamily="2" charset="0"/>
                          <a:ea typeface="Roboto Condensed" panose="02000000000000000000" pitchFamily="2" charset="0"/>
                        </a:rPr>
                        <a:t>nghĩ</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tâm</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trạng</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chủ</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quan</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của</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người</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kể</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từ</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đó</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tác</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động</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mạnh</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vào</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lí</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trí</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cảm</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xúc</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của</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người</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đọc</a:t>
                      </a:r>
                      <a:endParaRPr lang="en-US" sz="1400" dirty="0">
                        <a:solidFill>
                          <a:srgbClr val="3A395D"/>
                        </a:solidFill>
                        <a:latin typeface="Roboto Condensed" panose="02000000000000000000" pitchFamily="2" charset="0"/>
                        <a:ea typeface="Roboto Condensed" panose="02000000000000000000" pitchFamily="2" charset="0"/>
                      </a:endParaRPr>
                    </a:p>
                  </a:txBody>
                  <a:tcPr marL="45720" marR="45720" marT="22860" marB="22860" anchor="ctr">
                    <a:lnL w="28575" cap="flat" cmpd="sng" algn="ctr">
                      <a:solidFill>
                        <a:srgbClr val="779CBA"/>
                      </a:solidFill>
                      <a:prstDash val="solid"/>
                      <a:round/>
                      <a:headEnd type="none" w="med" len="med"/>
                      <a:tailEnd type="none" w="med" len="med"/>
                    </a:lnL>
                    <a:lnR w="28575" cap="flat" cmpd="sng" algn="ctr">
                      <a:solidFill>
                        <a:srgbClr val="779CBA"/>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779CBA"/>
                      </a:solidFill>
                      <a:prstDash val="solid"/>
                      <a:round/>
                      <a:headEnd type="none" w="med" len="med"/>
                      <a:tailEnd type="none" w="med" len="med"/>
                    </a:lnB>
                    <a:solidFill>
                      <a:srgbClr val="FFFFFF"/>
                    </a:solidFill>
                  </a:tcPr>
                </a:tc>
                <a:tc>
                  <a:txBody>
                    <a:bodyPr/>
                    <a:lstStyle/>
                    <a:p>
                      <a:pPr algn="just"/>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Việc</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kể</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chuyện</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dễ</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trở</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nên</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đơn</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điệu</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khó</a:t>
                      </a:r>
                      <a:r>
                        <a:rPr lang="en-US" sz="1400" dirty="0">
                          <a:solidFill>
                            <a:srgbClr val="3A395D"/>
                          </a:solidFill>
                          <a:latin typeface="Roboto Condensed" panose="02000000000000000000" pitchFamily="2" charset="0"/>
                          <a:ea typeface="Roboto Condensed" panose="02000000000000000000" pitchFamily="2" charset="0"/>
                        </a:rPr>
                        <a:t> bao </a:t>
                      </a:r>
                      <a:r>
                        <a:rPr lang="en-US" sz="1400" dirty="0" err="1">
                          <a:solidFill>
                            <a:srgbClr val="3A395D"/>
                          </a:solidFill>
                          <a:latin typeface="Roboto Condensed" panose="02000000000000000000" pitchFamily="2" charset="0"/>
                          <a:ea typeface="Roboto Condensed" panose="02000000000000000000" pitchFamily="2" charset="0"/>
                        </a:rPr>
                        <a:t>quát</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câu</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chuyện</a:t>
                      </a:r>
                      <a:r>
                        <a:rPr lang="en-US" sz="1400" dirty="0">
                          <a:solidFill>
                            <a:srgbClr val="3A395D"/>
                          </a:solidFill>
                          <a:latin typeface="Roboto Condensed" panose="02000000000000000000" pitchFamily="2" charset="0"/>
                          <a:ea typeface="Roboto Condensed" panose="02000000000000000000" pitchFamily="2" charset="0"/>
                        </a:rPr>
                        <a:t> ở </a:t>
                      </a:r>
                      <a:r>
                        <a:rPr lang="en-US" sz="1400" dirty="0" err="1">
                          <a:solidFill>
                            <a:srgbClr val="3A395D"/>
                          </a:solidFill>
                          <a:latin typeface="Roboto Condensed" panose="02000000000000000000" pitchFamily="2" charset="0"/>
                          <a:ea typeface="Roboto Condensed" panose="02000000000000000000" pitchFamily="2" charset="0"/>
                        </a:rPr>
                        <a:t>nhiều</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khoảng</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không</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gian</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và</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thời</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gian</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khác</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nhau</a:t>
                      </a:r>
                      <a:r>
                        <a:rPr lang="en-US" sz="1400" dirty="0">
                          <a:solidFill>
                            <a:srgbClr val="3A395D"/>
                          </a:solidFill>
                          <a:latin typeface="Roboto Condensed" panose="02000000000000000000" pitchFamily="2" charset="0"/>
                          <a:ea typeface="Roboto Condensed" panose="02000000000000000000" pitchFamily="2" charset="0"/>
                        </a:rPr>
                        <a:t>  </a:t>
                      </a:r>
                    </a:p>
                  </a:txBody>
                  <a:tcPr marL="45720" marR="45720" marT="22860" marB="22860" anchor="ctr">
                    <a:lnL w="28575" cap="flat" cmpd="sng" algn="ctr">
                      <a:solidFill>
                        <a:srgbClr val="779CBA"/>
                      </a:solidFill>
                      <a:prstDash val="solid"/>
                      <a:round/>
                      <a:headEnd type="none" w="med" len="med"/>
                      <a:tailEnd type="none" w="med" len="med"/>
                    </a:lnL>
                    <a:lnR w="28575" cap="flat" cmpd="sng" algn="ctr">
                      <a:solidFill>
                        <a:srgbClr val="779CBA"/>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779CBA"/>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722762">
                <a:tc>
                  <a:txBody>
                    <a:bodyPr/>
                    <a:lstStyle/>
                    <a:p>
                      <a:pPr algn="ctr">
                        <a:defRPr/>
                      </a:pPr>
                      <a:endParaRPr lang="en-US" sz="1400" b="1" dirty="0">
                        <a:solidFill>
                          <a:srgbClr val="3A395D"/>
                        </a:solidFill>
                        <a:latin typeface="Roboto Condensed" panose="02000000000000000000" pitchFamily="2" charset="0"/>
                        <a:ea typeface="Roboto Condensed" panose="02000000000000000000" pitchFamily="2" charset="0"/>
                      </a:endParaRPr>
                    </a:p>
                    <a:p>
                      <a:pPr algn="ctr"/>
                      <a:r>
                        <a:rPr lang="en-US" sz="1400" b="1" dirty="0">
                          <a:solidFill>
                            <a:srgbClr val="3A395D"/>
                          </a:solidFill>
                          <a:latin typeface="Roboto Condensed" panose="02000000000000000000" pitchFamily="2" charset="0"/>
                          <a:ea typeface="Roboto Condensed" panose="02000000000000000000" pitchFamily="2" charset="0"/>
                        </a:rPr>
                        <a:t>  NGÔI THỨ BA</a:t>
                      </a:r>
                    </a:p>
                    <a:p>
                      <a:pPr algn="ctr"/>
                      <a:r>
                        <a:rPr lang="en-US" sz="1400" b="1" dirty="0">
                          <a:solidFill>
                            <a:srgbClr val="3A395D"/>
                          </a:solidFill>
                          <a:latin typeface="Roboto Condensed" panose="02000000000000000000" pitchFamily="2" charset="0"/>
                          <a:ea typeface="Roboto Condensed" panose="02000000000000000000" pitchFamily="2" charset="0"/>
                        </a:rPr>
                        <a:t>  </a:t>
                      </a:r>
                    </a:p>
                  </a:txBody>
                  <a:tcPr marL="45720" marR="45720" marT="22860" marB="22860" anchor="ctr">
                    <a:lnL w="28575" cap="flat" cmpd="sng" algn="ctr">
                      <a:solidFill>
                        <a:srgbClr val="779CBA"/>
                      </a:solidFill>
                      <a:prstDash val="solid"/>
                      <a:round/>
                      <a:headEnd type="none" w="med" len="med"/>
                      <a:tailEnd type="none" w="med" len="med"/>
                    </a:lnL>
                    <a:lnR w="28575" cap="flat" cmpd="sng" algn="ctr">
                      <a:solidFill>
                        <a:srgbClr val="779CBA"/>
                      </a:solidFill>
                      <a:prstDash val="solid"/>
                      <a:round/>
                      <a:headEnd type="none" w="med" len="med"/>
                      <a:tailEnd type="none" w="med" len="med"/>
                    </a:lnR>
                    <a:lnT w="28575" cap="flat" cmpd="sng" algn="ctr">
                      <a:solidFill>
                        <a:srgbClr val="779CBA"/>
                      </a:solidFill>
                      <a:prstDash val="solid"/>
                      <a:round/>
                      <a:headEnd type="none" w="med" len="med"/>
                      <a:tailEnd type="none" w="med" len="med"/>
                    </a:lnT>
                    <a:lnB w="28575" cap="flat" cmpd="sng" algn="ctr">
                      <a:solidFill>
                        <a:srgbClr val="779CBA"/>
                      </a:solidFill>
                      <a:prstDash val="solid"/>
                      <a:round/>
                      <a:headEnd type="none" w="med" len="med"/>
                      <a:tailEnd type="none" w="med" len="med"/>
                    </a:lnB>
                    <a:solidFill>
                      <a:srgbClr val="F4F6FC"/>
                    </a:solidFill>
                  </a:tcPr>
                </a:tc>
                <a:tc>
                  <a:txBody>
                    <a:bodyPr/>
                    <a:lstStyle/>
                    <a:p>
                      <a:pPr algn="just">
                        <a:defRPr/>
                      </a:pPr>
                      <a:endParaRPr sz="1400" dirty="0">
                        <a:solidFill>
                          <a:srgbClr val="3A395D"/>
                        </a:solidFill>
                        <a:latin typeface="Roboto Condensed" panose="02000000000000000000" pitchFamily="2" charset="0"/>
                        <a:ea typeface="Roboto Condensed" panose="02000000000000000000" pitchFamily="2" charset="0"/>
                      </a:endParaRPr>
                    </a:p>
                    <a:p>
                      <a:pPr algn="just"/>
                      <a:r>
                        <a:rPr lang="en-US" sz="1400" dirty="0" err="1">
                          <a:solidFill>
                            <a:srgbClr val="3A395D"/>
                          </a:solidFill>
                          <a:latin typeface="Roboto Condensed" panose="02000000000000000000" pitchFamily="2" charset="0"/>
                          <a:ea typeface="Roboto Condensed" panose="02000000000000000000" pitchFamily="2" charset="0"/>
                        </a:rPr>
                        <a:t>Người</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kể</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giấu</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mình</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gọi</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tên</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các</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nhân</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vật</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theo</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tên</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của</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chúng</a:t>
                      </a:r>
                      <a:r>
                        <a:rPr lang="en-US" sz="1400" dirty="0">
                          <a:solidFill>
                            <a:srgbClr val="3A395D"/>
                          </a:solidFill>
                          <a:latin typeface="Roboto Condensed" panose="02000000000000000000" pitchFamily="2" charset="0"/>
                          <a:ea typeface="Roboto Condensed" panose="02000000000000000000" pitchFamily="2" charset="0"/>
                        </a:rPr>
                        <a:t>.</a:t>
                      </a:r>
                    </a:p>
                    <a:p>
                      <a:pPr algn="just"/>
                      <a:r>
                        <a:rPr lang="en-US" sz="1400" dirty="0">
                          <a:solidFill>
                            <a:srgbClr val="3A395D"/>
                          </a:solidFill>
                          <a:latin typeface="Roboto Condensed" panose="02000000000000000000" pitchFamily="2" charset="0"/>
                          <a:ea typeface="Roboto Condensed" panose="02000000000000000000" pitchFamily="2" charset="0"/>
                        </a:rPr>
                        <a:t>  </a:t>
                      </a:r>
                    </a:p>
                  </a:txBody>
                  <a:tcPr marL="45720" marR="45720" marT="22860" marB="22860" anchor="ctr">
                    <a:lnL w="28575" cap="flat" cmpd="sng" algn="ctr">
                      <a:solidFill>
                        <a:srgbClr val="779CBA"/>
                      </a:solidFill>
                      <a:prstDash val="solid"/>
                      <a:round/>
                      <a:headEnd type="none" w="med" len="med"/>
                      <a:tailEnd type="none" w="med" len="med"/>
                    </a:lnL>
                    <a:lnR w="28575" cap="flat" cmpd="sng" algn="ctr">
                      <a:solidFill>
                        <a:srgbClr val="779CBA"/>
                      </a:solidFill>
                      <a:prstDash val="solid"/>
                      <a:round/>
                      <a:headEnd type="none" w="med" len="med"/>
                      <a:tailEnd type="none" w="med" len="med"/>
                    </a:lnR>
                    <a:lnT w="28575" cap="flat" cmpd="sng" algn="ctr">
                      <a:solidFill>
                        <a:srgbClr val="779CBA"/>
                      </a:solidFill>
                      <a:prstDash val="solid"/>
                      <a:round/>
                      <a:headEnd type="none" w="med" len="med"/>
                      <a:tailEnd type="none" w="med" len="med"/>
                    </a:lnT>
                    <a:lnB w="28575" cap="flat" cmpd="sng" algn="ctr">
                      <a:solidFill>
                        <a:srgbClr val="779CBA"/>
                      </a:solidFill>
                      <a:prstDash val="solid"/>
                      <a:round/>
                      <a:headEnd type="none" w="med" len="med"/>
                      <a:tailEnd type="none" w="med" len="med"/>
                    </a:lnB>
                    <a:solidFill>
                      <a:srgbClr val="FFFFFF"/>
                    </a:solidFill>
                  </a:tcPr>
                </a:tc>
                <a:tc>
                  <a:txBody>
                    <a:bodyPr/>
                    <a:lstStyle/>
                    <a:p>
                      <a:pPr algn="just"/>
                      <a:r>
                        <a:rPr lang="en-US" sz="1400" b="1" dirty="0" err="1">
                          <a:solidFill>
                            <a:srgbClr val="3A395D"/>
                          </a:solidFill>
                          <a:latin typeface="Roboto Condensed" panose="02000000000000000000" pitchFamily="2" charset="0"/>
                          <a:ea typeface="Roboto Condensed" panose="02000000000000000000" pitchFamily="2" charset="0"/>
                        </a:rPr>
                        <a:t>Mang</a:t>
                      </a:r>
                      <a:r>
                        <a:rPr lang="en-US" sz="1400" b="1" dirty="0">
                          <a:solidFill>
                            <a:srgbClr val="3A395D"/>
                          </a:solidFill>
                          <a:latin typeface="Roboto Condensed" panose="02000000000000000000" pitchFamily="2" charset="0"/>
                          <a:ea typeface="Roboto Condensed" panose="02000000000000000000" pitchFamily="2" charset="0"/>
                        </a:rPr>
                        <a:t> </a:t>
                      </a:r>
                      <a:r>
                        <a:rPr lang="en-US" sz="1400" b="1" dirty="0" err="1">
                          <a:solidFill>
                            <a:srgbClr val="3A395D"/>
                          </a:solidFill>
                          <a:latin typeface="Roboto Condensed" panose="02000000000000000000" pitchFamily="2" charset="0"/>
                          <a:ea typeface="Roboto Condensed" panose="02000000000000000000" pitchFamily="2" charset="0"/>
                        </a:rPr>
                        <a:t>màu</a:t>
                      </a:r>
                      <a:r>
                        <a:rPr lang="en-US" sz="1400" b="1" dirty="0">
                          <a:solidFill>
                            <a:srgbClr val="3A395D"/>
                          </a:solidFill>
                          <a:latin typeface="Roboto Condensed" panose="02000000000000000000" pitchFamily="2" charset="0"/>
                          <a:ea typeface="Roboto Condensed" panose="02000000000000000000" pitchFamily="2" charset="0"/>
                        </a:rPr>
                        <a:t> </a:t>
                      </a:r>
                      <a:r>
                        <a:rPr lang="en-US" sz="1400" b="1" dirty="0" err="1">
                          <a:solidFill>
                            <a:srgbClr val="3A395D"/>
                          </a:solidFill>
                          <a:latin typeface="Roboto Condensed" panose="02000000000000000000" pitchFamily="2" charset="0"/>
                          <a:ea typeface="Roboto Condensed" panose="02000000000000000000" pitchFamily="2" charset="0"/>
                        </a:rPr>
                        <a:t>sắc</a:t>
                      </a:r>
                      <a:r>
                        <a:rPr lang="en-US" sz="1400" b="1" dirty="0">
                          <a:solidFill>
                            <a:srgbClr val="3A395D"/>
                          </a:solidFill>
                          <a:latin typeface="Roboto Condensed" panose="02000000000000000000" pitchFamily="2" charset="0"/>
                          <a:ea typeface="Roboto Condensed" panose="02000000000000000000" pitchFamily="2" charset="0"/>
                        </a:rPr>
                        <a:t> </a:t>
                      </a:r>
                      <a:r>
                        <a:rPr lang="en-US" sz="1400" b="1" dirty="0" err="1">
                          <a:solidFill>
                            <a:srgbClr val="3A395D"/>
                          </a:solidFill>
                          <a:latin typeface="Roboto Condensed" panose="02000000000000000000" pitchFamily="2" charset="0"/>
                          <a:ea typeface="Roboto Condensed" panose="02000000000000000000" pitchFamily="2" charset="0"/>
                        </a:rPr>
                        <a:t>khách</a:t>
                      </a:r>
                      <a:r>
                        <a:rPr lang="en-US" sz="1400" b="1" dirty="0">
                          <a:solidFill>
                            <a:srgbClr val="3A395D"/>
                          </a:solidFill>
                          <a:latin typeface="Roboto Condensed" panose="02000000000000000000" pitchFamily="2" charset="0"/>
                          <a:ea typeface="Roboto Condensed" panose="02000000000000000000" pitchFamily="2" charset="0"/>
                        </a:rPr>
                        <a:t> </a:t>
                      </a:r>
                      <a:r>
                        <a:rPr lang="en-US" sz="1400" b="1" dirty="0" err="1">
                          <a:solidFill>
                            <a:srgbClr val="3A395D"/>
                          </a:solidFill>
                          <a:latin typeface="Roboto Condensed" panose="02000000000000000000" pitchFamily="2" charset="0"/>
                          <a:ea typeface="Roboto Condensed" panose="02000000000000000000" pitchFamily="2" charset="0"/>
                        </a:rPr>
                        <a:t>quan</a:t>
                      </a:r>
                      <a:r>
                        <a:rPr lang="en-US" sz="1400" b="1"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người</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kể</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có</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thể</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kể</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linh</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hoạt</a:t>
                      </a:r>
                      <a:r>
                        <a:rPr lang="en-US" sz="1400" dirty="0">
                          <a:solidFill>
                            <a:srgbClr val="3A395D"/>
                          </a:solidFill>
                          <a:latin typeface="Roboto Condensed" panose="02000000000000000000" pitchFamily="2" charset="0"/>
                          <a:ea typeface="Roboto Condensed" panose="02000000000000000000" pitchFamily="2" charset="0"/>
                        </a:rPr>
                        <a:t>, bao </a:t>
                      </a:r>
                      <a:r>
                        <a:rPr lang="en-US" sz="1400" dirty="0" err="1">
                          <a:solidFill>
                            <a:srgbClr val="3A395D"/>
                          </a:solidFill>
                          <a:latin typeface="Roboto Condensed" panose="02000000000000000000" pitchFamily="2" charset="0"/>
                          <a:ea typeface="Roboto Condensed" panose="02000000000000000000" pitchFamily="2" charset="0"/>
                        </a:rPr>
                        <a:t>quát</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các</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sự</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việc</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trong</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phạm</a:t>
                      </a:r>
                      <a:r>
                        <a:rPr lang="en-US" sz="1400" dirty="0">
                          <a:solidFill>
                            <a:srgbClr val="3A395D"/>
                          </a:solidFill>
                          <a:latin typeface="Roboto Condensed" panose="02000000000000000000" pitchFamily="2" charset="0"/>
                          <a:ea typeface="Roboto Condensed" panose="02000000000000000000" pitchFamily="2" charset="0"/>
                        </a:rPr>
                        <a:t> vi </a:t>
                      </a:r>
                      <a:r>
                        <a:rPr lang="en-US" sz="1400" dirty="0" err="1">
                          <a:solidFill>
                            <a:srgbClr val="3A395D"/>
                          </a:solidFill>
                          <a:latin typeface="Roboto Condensed" panose="02000000000000000000" pitchFamily="2" charset="0"/>
                          <a:ea typeface="Roboto Condensed" panose="02000000000000000000" pitchFamily="2" charset="0"/>
                        </a:rPr>
                        <a:t>rộng</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thể</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hiện</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tính</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khách</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quan</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trong</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phản</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ánh</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sự</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việc</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nhân</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vật</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cuộc</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sống</a:t>
                      </a:r>
                      <a:endParaRPr lang="en-US" sz="1400" dirty="0">
                        <a:solidFill>
                          <a:srgbClr val="3A395D"/>
                        </a:solidFill>
                        <a:latin typeface="Roboto Condensed" panose="02000000000000000000" pitchFamily="2" charset="0"/>
                        <a:ea typeface="Roboto Condensed" panose="02000000000000000000" pitchFamily="2" charset="0"/>
                      </a:endParaRPr>
                    </a:p>
                  </a:txBody>
                  <a:tcPr marL="45720" marR="45720" marT="22860" marB="22860" anchor="ctr">
                    <a:lnL w="28575" cap="flat" cmpd="sng" algn="ctr">
                      <a:solidFill>
                        <a:srgbClr val="779CBA"/>
                      </a:solidFill>
                      <a:prstDash val="solid"/>
                      <a:round/>
                      <a:headEnd type="none" w="med" len="med"/>
                      <a:tailEnd type="none" w="med" len="med"/>
                    </a:lnL>
                    <a:lnR w="28575" cap="flat" cmpd="sng" algn="ctr">
                      <a:solidFill>
                        <a:srgbClr val="779CBA"/>
                      </a:solidFill>
                      <a:prstDash val="solid"/>
                      <a:round/>
                      <a:headEnd type="none" w="med" len="med"/>
                      <a:tailEnd type="none" w="med" len="med"/>
                    </a:lnR>
                    <a:lnT w="28575" cap="flat" cmpd="sng" algn="ctr">
                      <a:solidFill>
                        <a:srgbClr val="779CBA"/>
                      </a:solidFill>
                      <a:prstDash val="solid"/>
                      <a:round/>
                      <a:headEnd type="none" w="med" len="med"/>
                      <a:tailEnd type="none" w="med" len="med"/>
                    </a:lnT>
                    <a:lnB w="28575" cap="flat" cmpd="sng" algn="ctr">
                      <a:solidFill>
                        <a:srgbClr val="779CBA"/>
                      </a:solidFill>
                      <a:prstDash val="solid"/>
                      <a:round/>
                      <a:headEnd type="none" w="med" len="med"/>
                      <a:tailEnd type="none" w="med" len="med"/>
                    </a:lnB>
                    <a:solidFill>
                      <a:srgbClr val="FFFFFF"/>
                    </a:solidFill>
                  </a:tcPr>
                </a:tc>
                <a:tc>
                  <a:txBody>
                    <a:bodyPr/>
                    <a:lstStyle/>
                    <a:p>
                      <a:pPr algn="just">
                        <a:defRPr/>
                      </a:pPr>
                      <a:endParaRPr sz="1400" dirty="0">
                        <a:solidFill>
                          <a:srgbClr val="3A395D"/>
                        </a:solidFill>
                        <a:latin typeface="Roboto Condensed" panose="02000000000000000000" pitchFamily="2" charset="0"/>
                        <a:ea typeface="Roboto Condensed" panose="02000000000000000000" pitchFamily="2" charset="0"/>
                      </a:endParaRPr>
                    </a:p>
                    <a:p>
                      <a:pPr algn="just"/>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Thiếu</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tính</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chủ</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quan</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thế</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giới</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nội</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tâm</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của</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nhân</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vật</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không</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được</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làm</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nổi</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bật</a:t>
                      </a:r>
                      <a:endParaRPr lang="en-US" sz="1400" dirty="0">
                        <a:solidFill>
                          <a:srgbClr val="3A395D"/>
                        </a:solidFill>
                        <a:latin typeface="Roboto Condensed" panose="02000000000000000000" pitchFamily="2" charset="0"/>
                        <a:ea typeface="Roboto Condensed" panose="02000000000000000000" pitchFamily="2" charset="0"/>
                      </a:endParaRPr>
                    </a:p>
                    <a:p>
                      <a:pPr algn="just"/>
                      <a:r>
                        <a:rPr lang="en-US" sz="1400" dirty="0">
                          <a:solidFill>
                            <a:srgbClr val="3A395D"/>
                          </a:solidFill>
                          <a:latin typeface="Roboto Condensed" panose="02000000000000000000" pitchFamily="2" charset="0"/>
                          <a:ea typeface="Roboto Condensed" panose="02000000000000000000" pitchFamily="2" charset="0"/>
                        </a:rPr>
                        <a:t>  </a:t>
                      </a:r>
                    </a:p>
                  </a:txBody>
                  <a:tcPr marL="45720" marR="45720" marT="22860" marB="22860" anchor="ctr">
                    <a:lnL w="28575" cap="flat" cmpd="sng" algn="ctr">
                      <a:solidFill>
                        <a:srgbClr val="779CBA"/>
                      </a:solidFill>
                      <a:prstDash val="solid"/>
                      <a:round/>
                      <a:headEnd type="none" w="med" len="med"/>
                      <a:tailEnd type="none" w="med" len="med"/>
                    </a:lnL>
                    <a:lnR w="28575" cap="flat" cmpd="sng" algn="ctr">
                      <a:solidFill>
                        <a:srgbClr val="779CBA"/>
                      </a:solidFill>
                      <a:prstDash val="solid"/>
                      <a:round/>
                      <a:headEnd type="none" w="med" len="med"/>
                      <a:tailEnd type="none" w="med" len="med"/>
                    </a:lnR>
                    <a:lnT w="28575" cap="flat" cmpd="sng" algn="ctr">
                      <a:solidFill>
                        <a:srgbClr val="779CBA"/>
                      </a:solidFill>
                      <a:prstDash val="solid"/>
                      <a:round/>
                      <a:headEnd type="none" w="med" len="med"/>
                      <a:tailEnd type="none" w="med" len="med"/>
                    </a:lnT>
                    <a:lnB w="28575" cap="flat" cmpd="sng" algn="ctr">
                      <a:solidFill>
                        <a:srgbClr val="779CBA"/>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
        <p:nvSpPr>
          <p:cNvPr id="8" name="TextBox 8"/>
          <p:cNvSpPr txBox="1"/>
          <p:nvPr/>
        </p:nvSpPr>
        <p:spPr>
          <a:xfrm>
            <a:off x="1275427" y="315184"/>
            <a:ext cx="3682850" cy="371192"/>
          </a:xfrm>
          <a:prstGeom prst="rect">
            <a:avLst/>
          </a:prstGeom>
        </p:spPr>
        <p:txBody>
          <a:bodyPr lIns="0" tIns="0" rIns="0" bIns="0" rtlCol="0" anchor="t">
            <a:spAutoFit/>
          </a:bodyPr>
          <a:lstStyle/>
          <a:p>
            <a:pPr>
              <a:lnSpc>
                <a:spcPts val="3075"/>
              </a:lnSpc>
            </a:pPr>
            <a:r>
              <a:rPr lang="en-US" sz="2500" b="1" dirty="0">
                <a:solidFill>
                  <a:srgbClr val="FF0000">
                    <a:alpha val="83922"/>
                  </a:srgbClr>
                </a:solidFill>
                <a:latin typeface="Roboto Condensed Bold"/>
              </a:rPr>
              <a:t>1. </a:t>
            </a:r>
            <a:r>
              <a:rPr lang="en-US" sz="2500" b="1" dirty="0" err="1">
                <a:solidFill>
                  <a:srgbClr val="FF0000">
                    <a:alpha val="83922"/>
                  </a:srgbClr>
                </a:solidFill>
                <a:latin typeface="Roboto Condensed Bold"/>
              </a:rPr>
              <a:t>Ngôi</a:t>
            </a:r>
            <a:r>
              <a:rPr lang="en-US" sz="2500" b="1" dirty="0">
                <a:solidFill>
                  <a:srgbClr val="FF0000">
                    <a:alpha val="83922"/>
                  </a:srgbClr>
                </a:solidFill>
                <a:latin typeface="Roboto Condensed Bold"/>
              </a:rPr>
              <a:t> </a:t>
            </a:r>
            <a:r>
              <a:rPr lang="en-US" sz="2500" b="1" dirty="0" err="1">
                <a:solidFill>
                  <a:srgbClr val="FF0000">
                    <a:alpha val="83922"/>
                  </a:srgbClr>
                </a:solidFill>
                <a:latin typeface="Roboto Condensed Bold"/>
              </a:rPr>
              <a:t>kể</a:t>
            </a:r>
            <a:r>
              <a:rPr lang="en-US" sz="2500" b="1" dirty="0">
                <a:solidFill>
                  <a:srgbClr val="FF0000">
                    <a:alpha val="83922"/>
                  </a:srgbClr>
                </a:solidFill>
                <a:latin typeface="Roboto Condensed Bold"/>
              </a:rPr>
              <a:t> </a:t>
            </a:r>
          </a:p>
        </p:txBody>
      </p:sp>
    </p:spTree>
    <p:extLst>
      <p:ext uri="{BB962C8B-B14F-4D97-AF65-F5344CB8AC3E}">
        <p14:creationId xmlns:p14="http://schemas.microsoft.com/office/powerpoint/2010/main" val="362678925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291437">
            <a:off x="8165670" y="853601"/>
            <a:ext cx="1828157" cy="257157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291437">
            <a:off x="-138314" y="-192717"/>
            <a:ext cx="1573949" cy="2213995"/>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657516">
            <a:off x="7857406" y="2576507"/>
            <a:ext cx="1722435" cy="2519519"/>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84714" y="2514199"/>
            <a:ext cx="1960141" cy="2057400"/>
          </a:xfrm>
          <a:prstGeom prst="rect">
            <a:avLst/>
          </a:prstGeom>
        </p:spPr>
      </p:pic>
      <p:graphicFrame>
        <p:nvGraphicFramePr>
          <p:cNvPr id="6" name="Table 6"/>
          <p:cNvGraphicFramePr>
            <a:graphicFrameLocks noGrp="1"/>
          </p:cNvGraphicFramePr>
          <p:nvPr>
            <p:extLst>
              <p:ext uri="{D42A27DB-BD31-4B8C-83A1-F6EECF244321}">
                <p14:modId xmlns:p14="http://schemas.microsoft.com/office/powerpoint/2010/main" val="704446251"/>
              </p:ext>
            </p:extLst>
          </p:nvPr>
        </p:nvGraphicFramePr>
        <p:xfrm>
          <a:off x="1" y="764706"/>
          <a:ext cx="9144001" cy="5236045"/>
        </p:xfrm>
        <a:graphic>
          <a:graphicData uri="http://schemas.openxmlformats.org/drawingml/2006/table">
            <a:tbl>
              <a:tblPr/>
              <a:tblGrid>
                <a:gridCol w="581490">
                  <a:extLst>
                    <a:ext uri="{9D8B030D-6E8A-4147-A177-3AD203B41FA5}">
                      <a16:colId xmlns:a16="http://schemas.microsoft.com/office/drawing/2014/main" val="20000"/>
                    </a:ext>
                  </a:extLst>
                </a:gridCol>
                <a:gridCol w="1589274">
                  <a:extLst>
                    <a:ext uri="{9D8B030D-6E8A-4147-A177-3AD203B41FA5}">
                      <a16:colId xmlns:a16="http://schemas.microsoft.com/office/drawing/2014/main" val="20001"/>
                    </a:ext>
                  </a:extLst>
                </a:gridCol>
                <a:gridCol w="6973237">
                  <a:extLst>
                    <a:ext uri="{9D8B030D-6E8A-4147-A177-3AD203B41FA5}">
                      <a16:colId xmlns:a16="http://schemas.microsoft.com/office/drawing/2014/main" val="20002"/>
                    </a:ext>
                  </a:extLst>
                </a:gridCol>
              </a:tblGrid>
              <a:tr h="910521">
                <a:tc>
                  <a:txBody>
                    <a:bodyPr/>
                    <a:lstStyle/>
                    <a:p>
                      <a:pPr algn="ctr">
                        <a:defRPr/>
                      </a:pPr>
                      <a:endParaRPr sz="1400" b="1" dirty="0">
                        <a:solidFill>
                          <a:schemeClr val="bg1"/>
                        </a:solidFill>
                        <a:latin typeface="Roboto Condensed" panose="02000000000000000000" pitchFamily="2" charset="0"/>
                        <a:ea typeface="Roboto Condensed" panose="02000000000000000000" pitchFamily="2" charset="0"/>
                      </a:endParaRPr>
                    </a:p>
                    <a:p>
                      <a:pPr algn="ctr"/>
                      <a:r>
                        <a:rPr lang="en-US" sz="1400" b="1" dirty="0">
                          <a:solidFill>
                            <a:schemeClr val="bg1"/>
                          </a:solidFill>
                          <a:latin typeface="Roboto Condensed" panose="02000000000000000000" pitchFamily="2" charset="0"/>
                          <a:ea typeface="Roboto Condensed" panose="02000000000000000000" pitchFamily="2" charset="0"/>
                        </a:rPr>
                        <a:t>  STT</a:t>
                      </a:r>
                    </a:p>
                    <a:p>
                      <a:pPr algn="ctr"/>
                      <a:r>
                        <a:rPr lang="en-US" sz="1400" b="1" dirty="0">
                          <a:solidFill>
                            <a:schemeClr val="bg1"/>
                          </a:solidFill>
                          <a:latin typeface="Roboto Condensed" panose="02000000000000000000" pitchFamily="2" charset="0"/>
                          <a:ea typeface="Roboto Condensed" panose="02000000000000000000" pitchFamily="2" charset="0"/>
                        </a:rPr>
                        <a:t>  </a:t>
                      </a:r>
                    </a:p>
                  </a:txBody>
                  <a:tcPr marL="45720" marR="45720" marT="22860" marB="228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9CBA"/>
                    </a:solidFill>
                  </a:tcPr>
                </a:tc>
                <a:tc>
                  <a:txBody>
                    <a:bodyPr/>
                    <a:lstStyle/>
                    <a:p>
                      <a:pPr algn="ctr">
                        <a:defRPr/>
                      </a:pPr>
                      <a:r>
                        <a:rPr lang="en-US" sz="1400" b="1" dirty="0">
                          <a:solidFill>
                            <a:schemeClr val="bg1"/>
                          </a:solidFill>
                          <a:latin typeface="Roboto Condensed" panose="02000000000000000000" pitchFamily="2" charset="0"/>
                          <a:ea typeface="Roboto Condensed" panose="02000000000000000000" pitchFamily="2" charset="0"/>
                        </a:rPr>
                        <a:t>  DÙNG NGÔI KỂ  </a:t>
                      </a:r>
                    </a:p>
                  </a:txBody>
                  <a:tcPr marL="45720" marR="45720" marT="22860" marB="228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9CBA"/>
                    </a:solidFill>
                  </a:tcPr>
                </a:tc>
                <a:tc>
                  <a:txBody>
                    <a:bodyPr/>
                    <a:lstStyle/>
                    <a:p>
                      <a:pPr algn="ctr">
                        <a:defRPr/>
                      </a:pPr>
                      <a:r>
                        <a:rPr lang="en-US" sz="1400" b="1" dirty="0">
                          <a:solidFill>
                            <a:schemeClr val="bg1"/>
                          </a:solidFill>
                          <a:latin typeface="Roboto Condensed" panose="02000000000000000000" pitchFamily="2" charset="0"/>
                          <a:ea typeface="Roboto Condensed" panose="02000000000000000000" pitchFamily="2" charset="0"/>
                        </a:rPr>
                        <a:t>  KHI CẦN…</a:t>
                      </a:r>
                    </a:p>
                  </a:txBody>
                  <a:tcPr marL="45720" marR="45720" marT="22860" marB="228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79CBA"/>
                    </a:solidFill>
                  </a:tcPr>
                </a:tc>
                <a:extLst>
                  <a:ext uri="{0D108BD9-81ED-4DB2-BD59-A6C34878D82A}">
                    <a16:rowId xmlns:a16="http://schemas.microsoft.com/office/drawing/2014/main" val="10000"/>
                  </a:ext>
                </a:extLst>
              </a:tr>
              <a:tr h="910521">
                <a:tc>
                  <a:txBody>
                    <a:bodyPr/>
                    <a:lstStyle/>
                    <a:p>
                      <a:pPr algn="ctr">
                        <a:defRPr/>
                      </a:pPr>
                      <a:endParaRPr sz="1400" dirty="0">
                        <a:solidFill>
                          <a:srgbClr val="3A395D"/>
                        </a:solidFill>
                        <a:latin typeface="Roboto Condensed" panose="02000000000000000000" pitchFamily="2" charset="0"/>
                        <a:ea typeface="Roboto Condensed" panose="02000000000000000000" pitchFamily="2" charset="0"/>
                      </a:endParaRPr>
                    </a:p>
                    <a:p>
                      <a:pPr algn="ctr"/>
                      <a:r>
                        <a:rPr lang="en-US" sz="1400" dirty="0">
                          <a:solidFill>
                            <a:srgbClr val="3A395D"/>
                          </a:solidFill>
                          <a:latin typeface="Roboto Condensed" panose="02000000000000000000" pitchFamily="2" charset="0"/>
                          <a:ea typeface="Roboto Condensed" panose="02000000000000000000" pitchFamily="2" charset="0"/>
                        </a:rPr>
                        <a:t>  1</a:t>
                      </a:r>
                    </a:p>
                    <a:p>
                      <a:pPr algn="ctr"/>
                      <a:r>
                        <a:rPr lang="en-US" sz="1400" dirty="0">
                          <a:solidFill>
                            <a:srgbClr val="3A395D"/>
                          </a:solidFill>
                          <a:latin typeface="Roboto Condensed" panose="02000000000000000000" pitchFamily="2" charset="0"/>
                          <a:ea typeface="Roboto Condensed" panose="02000000000000000000" pitchFamily="2" charset="0"/>
                        </a:rPr>
                        <a:t>  </a:t>
                      </a:r>
                    </a:p>
                  </a:txBody>
                  <a:tcPr marL="45720" marR="45720" marT="22860" marB="22860" anchor="ctr">
                    <a:lnL w="28575" cap="flat" cmpd="sng" algn="ctr">
                      <a:solidFill>
                        <a:srgbClr val="779CBA"/>
                      </a:solidFill>
                      <a:prstDash val="solid"/>
                      <a:round/>
                      <a:headEnd type="none" w="med" len="med"/>
                      <a:tailEnd type="none" w="med" len="med"/>
                    </a:lnL>
                    <a:lnR w="28575" cap="flat" cmpd="sng" algn="ctr">
                      <a:solidFill>
                        <a:srgbClr val="779CBA"/>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779CBA"/>
                      </a:solidFill>
                      <a:prstDash val="solid"/>
                      <a:round/>
                      <a:headEnd type="none" w="med" len="med"/>
                      <a:tailEnd type="none" w="med" len="med"/>
                    </a:lnB>
                    <a:solidFill>
                      <a:srgbClr val="F4F6FC"/>
                    </a:solidFill>
                  </a:tcPr>
                </a:tc>
                <a:tc>
                  <a:txBody>
                    <a:bodyPr/>
                    <a:lstStyle/>
                    <a:p>
                      <a:pPr algn="ctr"/>
                      <a:r>
                        <a:rPr lang="en-US" sz="1400" dirty="0" err="1">
                          <a:solidFill>
                            <a:srgbClr val="3A395D"/>
                          </a:solidFill>
                          <a:latin typeface="Roboto Condensed" panose="02000000000000000000" pitchFamily="2" charset="0"/>
                          <a:ea typeface="Roboto Condensed" panose="02000000000000000000" pitchFamily="2" charset="0"/>
                        </a:rPr>
                        <a:t>Ngôi</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thứ</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nhất</a:t>
                      </a:r>
                      <a:endParaRPr lang="en-US" sz="1400" dirty="0">
                        <a:solidFill>
                          <a:srgbClr val="3A395D"/>
                        </a:solidFill>
                        <a:latin typeface="Roboto Condensed" panose="02000000000000000000" pitchFamily="2" charset="0"/>
                        <a:ea typeface="Roboto Condensed" panose="02000000000000000000" pitchFamily="2" charset="0"/>
                      </a:endParaRPr>
                    </a:p>
                  </a:txBody>
                  <a:tcPr marL="45720" marR="45720" marT="22860" marB="22860" anchor="ctr">
                    <a:lnL w="28575" cap="flat" cmpd="sng" algn="ctr">
                      <a:solidFill>
                        <a:srgbClr val="779CBA"/>
                      </a:solidFill>
                      <a:prstDash val="solid"/>
                      <a:round/>
                      <a:headEnd type="none" w="med" len="med"/>
                      <a:tailEnd type="none" w="med" len="med"/>
                    </a:lnL>
                    <a:lnR w="28575" cap="flat" cmpd="sng" algn="ctr">
                      <a:solidFill>
                        <a:srgbClr val="779CBA"/>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779CBA"/>
                      </a:solidFill>
                      <a:prstDash val="solid"/>
                      <a:round/>
                      <a:headEnd type="none" w="med" len="med"/>
                      <a:tailEnd type="none" w="med" len="med"/>
                    </a:lnB>
                    <a:solidFill>
                      <a:srgbClr val="FFFFFF"/>
                    </a:solidFill>
                  </a:tcPr>
                </a:tc>
                <a:tc>
                  <a:txBody>
                    <a:bodyPr/>
                    <a:lstStyle/>
                    <a:p>
                      <a:pPr algn="just"/>
                      <a:r>
                        <a:rPr lang="en-US" sz="1400" dirty="0" err="1">
                          <a:solidFill>
                            <a:srgbClr val="3A395D"/>
                          </a:solidFill>
                          <a:latin typeface="Roboto Condensed" panose="02000000000000000000" pitchFamily="2" charset="0"/>
                          <a:ea typeface="Roboto Condensed" panose="02000000000000000000" pitchFamily="2" charset="0"/>
                        </a:rPr>
                        <a:t>Miêu</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tả</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những</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gì</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tôi</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thấy</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kể</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tâm</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trạng</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miêu</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tả</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những</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gì</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tôi</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cảm</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tôi</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nghĩ</a:t>
                      </a:r>
                      <a:r>
                        <a:rPr lang="en-US" sz="1400" dirty="0">
                          <a:solidFill>
                            <a:srgbClr val="3A395D"/>
                          </a:solidFill>
                          <a:latin typeface="Roboto Condensed" panose="02000000000000000000" pitchFamily="2" charset="0"/>
                          <a:ea typeface="Roboto Condensed" panose="02000000000000000000" pitchFamily="2" charset="0"/>
                        </a:rPr>
                        <a:t>”)</a:t>
                      </a:r>
                    </a:p>
                  </a:txBody>
                  <a:tcPr marL="45720" marR="45720" marT="22860" marB="22860" anchor="ctr">
                    <a:lnL w="28575" cap="flat" cmpd="sng" algn="ctr">
                      <a:solidFill>
                        <a:srgbClr val="779CBA"/>
                      </a:solidFill>
                      <a:prstDash val="solid"/>
                      <a:round/>
                      <a:headEnd type="none" w="med" len="med"/>
                      <a:tailEnd type="none" w="med" len="med"/>
                    </a:lnL>
                    <a:lnR w="28575" cap="flat" cmpd="sng" algn="ctr">
                      <a:solidFill>
                        <a:srgbClr val="779CBA"/>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779CBA"/>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910521">
                <a:tc>
                  <a:txBody>
                    <a:bodyPr/>
                    <a:lstStyle/>
                    <a:p>
                      <a:pPr algn="ctr">
                        <a:defRPr/>
                      </a:pPr>
                      <a:endParaRPr sz="1400" dirty="0">
                        <a:solidFill>
                          <a:srgbClr val="3A395D"/>
                        </a:solidFill>
                        <a:latin typeface="Roboto Condensed" panose="02000000000000000000" pitchFamily="2" charset="0"/>
                        <a:ea typeface="Roboto Condensed" panose="02000000000000000000" pitchFamily="2" charset="0"/>
                      </a:endParaRPr>
                    </a:p>
                    <a:p>
                      <a:pPr algn="ctr"/>
                      <a:r>
                        <a:rPr lang="en-US" sz="1400" dirty="0">
                          <a:solidFill>
                            <a:srgbClr val="3A395D"/>
                          </a:solidFill>
                          <a:latin typeface="Roboto Condensed" panose="02000000000000000000" pitchFamily="2" charset="0"/>
                          <a:ea typeface="Roboto Condensed" panose="02000000000000000000" pitchFamily="2" charset="0"/>
                        </a:rPr>
                        <a:t>  2</a:t>
                      </a:r>
                    </a:p>
                    <a:p>
                      <a:pPr algn="ctr"/>
                      <a:r>
                        <a:rPr lang="en-US" sz="1400" dirty="0">
                          <a:solidFill>
                            <a:srgbClr val="3A395D"/>
                          </a:solidFill>
                          <a:latin typeface="Roboto Condensed" panose="02000000000000000000" pitchFamily="2" charset="0"/>
                          <a:ea typeface="Roboto Condensed" panose="02000000000000000000" pitchFamily="2" charset="0"/>
                        </a:rPr>
                        <a:t>  </a:t>
                      </a:r>
                    </a:p>
                  </a:txBody>
                  <a:tcPr marL="45720" marR="45720" marT="22860" marB="22860" anchor="ctr">
                    <a:lnL w="28575" cap="flat" cmpd="sng" algn="ctr">
                      <a:solidFill>
                        <a:srgbClr val="779CBA"/>
                      </a:solidFill>
                      <a:prstDash val="solid"/>
                      <a:round/>
                      <a:headEnd type="none" w="med" len="med"/>
                      <a:tailEnd type="none" w="med" len="med"/>
                    </a:lnL>
                    <a:lnR w="28575" cap="flat" cmpd="sng" algn="ctr">
                      <a:solidFill>
                        <a:srgbClr val="779CBA"/>
                      </a:solidFill>
                      <a:prstDash val="solid"/>
                      <a:round/>
                      <a:headEnd type="none" w="med" len="med"/>
                      <a:tailEnd type="none" w="med" len="med"/>
                    </a:lnR>
                    <a:lnT w="28575" cap="flat" cmpd="sng" algn="ctr">
                      <a:solidFill>
                        <a:srgbClr val="779CBA"/>
                      </a:solidFill>
                      <a:prstDash val="solid"/>
                      <a:round/>
                      <a:headEnd type="none" w="med" len="med"/>
                      <a:tailEnd type="none" w="med" len="med"/>
                    </a:lnT>
                    <a:lnB w="28575" cap="flat" cmpd="sng" algn="ctr">
                      <a:solidFill>
                        <a:srgbClr val="779CBA"/>
                      </a:solidFill>
                      <a:prstDash val="solid"/>
                      <a:round/>
                      <a:headEnd type="none" w="med" len="med"/>
                      <a:tailEnd type="none" w="med" len="med"/>
                    </a:lnB>
                    <a:solidFill>
                      <a:srgbClr val="F4F6FC"/>
                    </a:solidFill>
                  </a:tcPr>
                </a:tc>
                <a:tc>
                  <a:txBody>
                    <a:bodyPr/>
                    <a:lstStyle/>
                    <a:p>
                      <a:pPr algn="ctr">
                        <a:defRPr/>
                      </a:pPr>
                      <a:endParaRPr sz="1400" dirty="0">
                        <a:solidFill>
                          <a:srgbClr val="3A395D"/>
                        </a:solidFill>
                        <a:latin typeface="Roboto Condensed" panose="02000000000000000000" pitchFamily="2" charset="0"/>
                        <a:ea typeface="Roboto Condensed" panose="02000000000000000000" pitchFamily="2" charset="0"/>
                      </a:endParaRPr>
                    </a:p>
                    <a:p>
                      <a:pPr algn="ctr"/>
                      <a:r>
                        <a:rPr lang="en-US" sz="1400" dirty="0" err="1">
                          <a:solidFill>
                            <a:srgbClr val="3A395D"/>
                          </a:solidFill>
                          <a:latin typeface="Roboto Condensed" panose="02000000000000000000" pitchFamily="2" charset="0"/>
                          <a:ea typeface="Roboto Condensed" panose="02000000000000000000" pitchFamily="2" charset="0"/>
                        </a:rPr>
                        <a:t>Ngôi</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thứ</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ba</a:t>
                      </a:r>
                      <a:endParaRPr lang="en-US" sz="1400" dirty="0">
                        <a:solidFill>
                          <a:srgbClr val="3A395D"/>
                        </a:solidFill>
                        <a:latin typeface="Roboto Condensed" panose="02000000000000000000" pitchFamily="2" charset="0"/>
                        <a:ea typeface="Roboto Condensed" panose="02000000000000000000" pitchFamily="2" charset="0"/>
                      </a:endParaRPr>
                    </a:p>
                    <a:p>
                      <a:pPr algn="ctr"/>
                      <a:r>
                        <a:rPr lang="en-US" sz="1400" dirty="0">
                          <a:solidFill>
                            <a:srgbClr val="3A395D"/>
                          </a:solidFill>
                          <a:latin typeface="Roboto Condensed" panose="02000000000000000000" pitchFamily="2" charset="0"/>
                          <a:ea typeface="Roboto Condensed" panose="02000000000000000000" pitchFamily="2" charset="0"/>
                        </a:rPr>
                        <a:t>  </a:t>
                      </a:r>
                    </a:p>
                  </a:txBody>
                  <a:tcPr marL="45720" marR="45720" marT="22860" marB="22860" anchor="ctr">
                    <a:lnL w="28575" cap="flat" cmpd="sng" algn="ctr">
                      <a:solidFill>
                        <a:srgbClr val="779CBA"/>
                      </a:solidFill>
                      <a:prstDash val="solid"/>
                      <a:round/>
                      <a:headEnd type="none" w="med" len="med"/>
                      <a:tailEnd type="none" w="med" len="med"/>
                    </a:lnL>
                    <a:lnR w="28575" cap="flat" cmpd="sng" algn="ctr">
                      <a:solidFill>
                        <a:srgbClr val="779CBA"/>
                      </a:solidFill>
                      <a:prstDash val="solid"/>
                      <a:round/>
                      <a:headEnd type="none" w="med" len="med"/>
                      <a:tailEnd type="none" w="med" len="med"/>
                    </a:lnR>
                    <a:lnT w="28575" cap="flat" cmpd="sng" algn="ctr">
                      <a:solidFill>
                        <a:srgbClr val="779CBA"/>
                      </a:solidFill>
                      <a:prstDash val="solid"/>
                      <a:round/>
                      <a:headEnd type="none" w="med" len="med"/>
                      <a:tailEnd type="none" w="med" len="med"/>
                    </a:lnT>
                    <a:lnB w="28575" cap="flat" cmpd="sng" algn="ctr">
                      <a:solidFill>
                        <a:srgbClr val="779CBA"/>
                      </a:solidFill>
                      <a:prstDash val="solid"/>
                      <a:round/>
                      <a:headEnd type="none" w="med" len="med"/>
                      <a:tailEnd type="none" w="med" len="med"/>
                    </a:lnB>
                    <a:solidFill>
                      <a:srgbClr val="FFFFFF"/>
                    </a:solidFill>
                  </a:tcPr>
                </a:tc>
                <a:tc>
                  <a:txBody>
                    <a:bodyPr/>
                    <a:lstStyle/>
                    <a:p>
                      <a:pPr algn="just"/>
                      <a:r>
                        <a:rPr lang="en-US" sz="1400" dirty="0" err="1">
                          <a:solidFill>
                            <a:srgbClr val="3A395D"/>
                          </a:solidFill>
                          <a:latin typeface="Roboto Condensed" panose="02000000000000000000" pitchFamily="2" charset="0"/>
                          <a:ea typeface="Roboto Condensed" panose="02000000000000000000" pitchFamily="2" charset="0"/>
                        </a:rPr>
                        <a:t>Kể</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chuyện</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một</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cách</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linh</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hoạt</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tự</a:t>
                      </a:r>
                      <a:r>
                        <a:rPr lang="en-US" sz="1400" dirty="0">
                          <a:solidFill>
                            <a:srgbClr val="3A395D"/>
                          </a:solidFill>
                          <a:latin typeface="Roboto Condensed" panose="02000000000000000000" pitchFamily="2" charset="0"/>
                          <a:ea typeface="Roboto Condensed" panose="02000000000000000000" pitchFamily="2" charset="0"/>
                        </a:rPr>
                        <a:t> do </a:t>
                      </a:r>
                      <a:r>
                        <a:rPr lang="en-US" sz="1400" dirty="0" err="1">
                          <a:solidFill>
                            <a:srgbClr val="3A395D"/>
                          </a:solidFill>
                          <a:latin typeface="Roboto Condensed" panose="02000000000000000000" pitchFamily="2" charset="0"/>
                          <a:ea typeface="Roboto Condensed" panose="02000000000000000000" pitchFamily="2" charset="0"/>
                        </a:rPr>
                        <a:t>những</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gì</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diễn</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ra</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với</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nhân</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vật</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cái</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nhìn</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khách</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quan</a:t>
                      </a:r>
                      <a:r>
                        <a:rPr lang="en-US" sz="1400" dirty="0">
                          <a:solidFill>
                            <a:srgbClr val="3A395D"/>
                          </a:solidFill>
                          <a:latin typeface="Roboto Condensed" panose="02000000000000000000" pitchFamily="2" charset="0"/>
                          <a:ea typeface="Roboto Condensed" panose="02000000000000000000" pitchFamily="2" charset="0"/>
                        </a:rPr>
                        <a:t>, bao </a:t>
                      </a:r>
                      <a:r>
                        <a:rPr lang="en-US" sz="1400" dirty="0" err="1">
                          <a:solidFill>
                            <a:srgbClr val="3A395D"/>
                          </a:solidFill>
                          <a:latin typeface="Roboto Condensed" panose="02000000000000000000" pitchFamily="2" charset="0"/>
                          <a:ea typeface="Roboto Condensed" panose="02000000000000000000" pitchFamily="2" charset="0"/>
                        </a:rPr>
                        <a:t>quát</a:t>
                      </a:r>
                      <a:r>
                        <a:rPr lang="en-US" sz="1400" dirty="0">
                          <a:solidFill>
                            <a:srgbClr val="3A395D"/>
                          </a:solidFill>
                          <a:latin typeface="Roboto Condensed" panose="02000000000000000000" pitchFamily="2" charset="0"/>
                          <a:ea typeface="Roboto Condensed" panose="02000000000000000000" pitchFamily="2" charset="0"/>
                        </a:rPr>
                        <a:t>)</a:t>
                      </a:r>
                    </a:p>
                  </a:txBody>
                  <a:tcPr marL="45720" marR="45720" marT="22860" marB="22860" anchor="ctr">
                    <a:lnL w="28575" cap="flat" cmpd="sng" algn="ctr">
                      <a:solidFill>
                        <a:srgbClr val="779CBA"/>
                      </a:solidFill>
                      <a:prstDash val="solid"/>
                      <a:round/>
                      <a:headEnd type="none" w="med" len="med"/>
                      <a:tailEnd type="none" w="med" len="med"/>
                    </a:lnL>
                    <a:lnR w="28575" cap="flat" cmpd="sng" algn="ctr">
                      <a:solidFill>
                        <a:srgbClr val="779CBA"/>
                      </a:solidFill>
                      <a:prstDash val="solid"/>
                      <a:round/>
                      <a:headEnd type="none" w="med" len="med"/>
                      <a:tailEnd type="none" w="med" len="med"/>
                    </a:lnR>
                    <a:lnT w="28575" cap="flat" cmpd="sng" algn="ctr">
                      <a:solidFill>
                        <a:srgbClr val="779CBA"/>
                      </a:solidFill>
                      <a:prstDash val="solid"/>
                      <a:round/>
                      <a:headEnd type="none" w="med" len="med"/>
                      <a:tailEnd type="none" w="med" len="med"/>
                    </a:lnT>
                    <a:lnB w="28575" cap="flat" cmpd="sng" algn="ctr">
                      <a:solidFill>
                        <a:srgbClr val="779CBA"/>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193795">
                <a:tc>
                  <a:txBody>
                    <a:bodyPr/>
                    <a:lstStyle/>
                    <a:p>
                      <a:pPr algn="ctr">
                        <a:defRPr/>
                      </a:pPr>
                      <a:endParaRPr sz="1400" dirty="0">
                        <a:solidFill>
                          <a:srgbClr val="3A395D"/>
                        </a:solidFill>
                        <a:latin typeface="Roboto Condensed" panose="02000000000000000000" pitchFamily="2" charset="0"/>
                        <a:ea typeface="Roboto Condensed" panose="02000000000000000000" pitchFamily="2" charset="0"/>
                      </a:endParaRPr>
                    </a:p>
                    <a:p>
                      <a:pPr algn="ctr"/>
                      <a:r>
                        <a:rPr lang="en-US" sz="1400" dirty="0">
                          <a:solidFill>
                            <a:srgbClr val="3A395D"/>
                          </a:solidFill>
                          <a:latin typeface="Roboto Condensed" panose="02000000000000000000" pitchFamily="2" charset="0"/>
                          <a:ea typeface="Roboto Condensed" panose="02000000000000000000" pitchFamily="2" charset="0"/>
                        </a:rPr>
                        <a:t>  3</a:t>
                      </a:r>
                    </a:p>
                    <a:p>
                      <a:pPr algn="ctr"/>
                      <a:r>
                        <a:rPr lang="en-US" sz="1400" dirty="0">
                          <a:solidFill>
                            <a:srgbClr val="3A395D"/>
                          </a:solidFill>
                          <a:latin typeface="Roboto Condensed" panose="02000000000000000000" pitchFamily="2" charset="0"/>
                          <a:ea typeface="Roboto Condensed" panose="02000000000000000000" pitchFamily="2" charset="0"/>
                        </a:rPr>
                        <a:t>  </a:t>
                      </a:r>
                    </a:p>
                  </a:txBody>
                  <a:tcPr marL="45720" marR="45720" marT="22860" marB="22860" anchor="ctr">
                    <a:lnL w="28575" cap="flat" cmpd="sng" algn="ctr">
                      <a:solidFill>
                        <a:srgbClr val="779CBA"/>
                      </a:solidFill>
                      <a:prstDash val="solid"/>
                      <a:round/>
                      <a:headEnd type="none" w="med" len="med"/>
                      <a:tailEnd type="none" w="med" len="med"/>
                    </a:lnL>
                    <a:lnR w="28575" cap="flat" cmpd="sng" algn="ctr">
                      <a:solidFill>
                        <a:srgbClr val="779CBA"/>
                      </a:solidFill>
                      <a:prstDash val="solid"/>
                      <a:round/>
                      <a:headEnd type="none" w="med" len="med"/>
                      <a:tailEnd type="none" w="med" len="med"/>
                    </a:lnR>
                    <a:lnT w="28575" cap="flat" cmpd="sng" algn="ctr">
                      <a:solidFill>
                        <a:srgbClr val="779CBA"/>
                      </a:solidFill>
                      <a:prstDash val="solid"/>
                      <a:round/>
                      <a:headEnd type="none" w="med" len="med"/>
                      <a:tailEnd type="none" w="med" len="med"/>
                    </a:lnT>
                    <a:lnB w="28575" cap="flat" cmpd="sng" algn="ctr">
                      <a:solidFill>
                        <a:srgbClr val="779CBA"/>
                      </a:solidFill>
                      <a:prstDash val="solid"/>
                      <a:round/>
                      <a:headEnd type="none" w="med" len="med"/>
                      <a:tailEnd type="none" w="med" len="med"/>
                    </a:lnB>
                    <a:solidFill>
                      <a:srgbClr val="F4F6FC"/>
                    </a:solidFill>
                  </a:tcPr>
                </a:tc>
                <a:tc>
                  <a:txBody>
                    <a:bodyPr/>
                    <a:lstStyle/>
                    <a:p>
                      <a:pPr algn="ctr"/>
                      <a:r>
                        <a:rPr lang="en-US" sz="1400" dirty="0">
                          <a:solidFill>
                            <a:srgbClr val="3A395D"/>
                          </a:solidFill>
                          <a:latin typeface="Roboto Condensed" panose="02000000000000000000" pitchFamily="2" charset="0"/>
                          <a:ea typeface="Roboto Condensed" panose="02000000000000000000" pitchFamily="2" charset="0"/>
                        </a:rPr>
                        <a:t>Hai </a:t>
                      </a:r>
                      <a:r>
                        <a:rPr lang="en-US" sz="1400" dirty="0" err="1">
                          <a:solidFill>
                            <a:srgbClr val="3A395D"/>
                          </a:solidFill>
                          <a:latin typeface="Roboto Condensed" panose="02000000000000000000" pitchFamily="2" charset="0"/>
                          <a:ea typeface="Roboto Condensed" panose="02000000000000000000" pitchFamily="2" charset="0"/>
                        </a:rPr>
                        <a:t>người</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kể</a:t>
                      </a:r>
                      <a:r>
                        <a:rPr lang="en-US" sz="1400" dirty="0">
                          <a:solidFill>
                            <a:srgbClr val="3A395D"/>
                          </a:solidFill>
                          <a:latin typeface="Roboto Condensed" panose="02000000000000000000" pitchFamily="2" charset="0"/>
                          <a:ea typeface="Roboto Condensed" panose="02000000000000000000" pitchFamily="2" charset="0"/>
                        </a:rPr>
                        <a:t> </a:t>
                      </a:r>
                    </a:p>
                    <a:p>
                      <a:pPr algn="ctr"/>
                      <a:r>
                        <a:rPr lang="en-US" sz="1400" dirty="0">
                          <a:solidFill>
                            <a:srgbClr val="3A395D"/>
                          </a:solidFill>
                          <a:latin typeface="Roboto Condensed" panose="02000000000000000000" pitchFamily="2" charset="0"/>
                          <a:ea typeface="Roboto Condensed" panose="02000000000000000000" pitchFamily="2" charset="0"/>
                        </a:rPr>
                        <a:t>(</a:t>
                      </a:r>
                      <a:r>
                        <a:rPr lang="en-US" sz="1400" dirty="0" err="1">
                          <a:solidFill>
                            <a:srgbClr val="3A395D"/>
                          </a:solidFill>
                          <a:latin typeface="Roboto Condensed" panose="02000000000000000000" pitchFamily="2" charset="0"/>
                          <a:ea typeface="Roboto Condensed" panose="02000000000000000000" pitchFamily="2" charset="0"/>
                        </a:rPr>
                        <a:t>ngôi</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thứ</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nhất</a:t>
                      </a:r>
                      <a:r>
                        <a:rPr lang="en-US" sz="1400" dirty="0">
                          <a:solidFill>
                            <a:srgbClr val="3A395D"/>
                          </a:solidFill>
                          <a:latin typeface="Roboto Condensed" panose="02000000000000000000" pitchFamily="2" charset="0"/>
                          <a:ea typeface="Roboto Condensed" panose="02000000000000000000" pitchFamily="2" charset="0"/>
                        </a:rPr>
                        <a:t>)</a:t>
                      </a:r>
                    </a:p>
                  </a:txBody>
                  <a:tcPr marL="45720" marR="45720" marT="22860" marB="22860" anchor="ctr">
                    <a:lnL w="28575" cap="flat" cmpd="sng" algn="ctr">
                      <a:solidFill>
                        <a:srgbClr val="779CBA"/>
                      </a:solidFill>
                      <a:prstDash val="solid"/>
                      <a:round/>
                      <a:headEnd type="none" w="med" len="med"/>
                      <a:tailEnd type="none" w="med" len="med"/>
                    </a:lnL>
                    <a:lnR w="28575" cap="flat" cmpd="sng" algn="ctr">
                      <a:solidFill>
                        <a:srgbClr val="779CBA"/>
                      </a:solidFill>
                      <a:prstDash val="solid"/>
                      <a:round/>
                      <a:headEnd type="none" w="med" len="med"/>
                      <a:tailEnd type="none" w="med" len="med"/>
                    </a:lnR>
                    <a:lnT w="28575" cap="flat" cmpd="sng" algn="ctr">
                      <a:solidFill>
                        <a:srgbClr val="779CBA"/>
                      </a:solidFill>
                      <a:prstDash val="solid"/>
                      <a:round/>
                      <a:headEnd type="none" w="med" len="med"/>
                      <a:tailEnd type="none" w="med" len="med"/>
                    </a:lnT>
                    <a:lnB w="28575" cap="flat" cmpd="sng" algn="ctr">
                      <a:solidFill>
                        <a:srgbClr val="779CBA"/>
                      </a:solidFill>
                      <a:prstDash val="solid"/>
                      <a:round/>
                      <a:headEnd type="none" w="med" len="med"/>
                      <a:tailEnd type="none" w="med" len="med"/>
                    </a:lnB>
                    <a:solidFill>
                      <a:srgbClr val="FFFFFF"/>
                    </a:solidFill>
                  </a:tcPr>
                </a:tc>
                <a:tc>
                  <a:txBody>
                    <a:bodyPr/>
                    <a:lstStyle/>
                    <a:p>
                      <a:pPr algn="just">
                        <a:defRPr/>
                      </a:pPr>
                      <a:endParaRPr sz="1400" dirty="0">
                        <a:solidFill>
                          <a:srgbClr val="3A395D"/>
                        </a:solidFill>
                        <a:latin typeface="Roboto Condensed" panose="02000000000000000000" pitchFamily="2" charset="0"/>
                        <a:ea typeface="Roboto Condensed" panose="02000000000000000000" pitchFamily="2" charset="0"/>
                      </a:endParaRPr>
                    </a:p>
                    <a:p>
                      <a:pPr algn="just"/>
                      <a:r>
                        <a:rPr lang="en-US" sz="1400" dirty="0" err="1">
                          <a:solidFill>
                            <a:srgbClr val="3A395D"/>
                          </a:solidFill>
                          <a:latin typeface="Roboto Condensed" panose="02000000000000000000" pitchFamily="2" charset="0"/>
                          <a:ea typeface="Roboto Condensed" panose="02000000000000000000" pitchFamily="2" charset="0"/>
                        </a:rPr>
                        <a:t>Tránh</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lối</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kể</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chuyện</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từ</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một</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điểm</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nhìn</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câu</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chuyện</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không</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chỉ</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được</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kể</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bởi</a:t>
                      </a:r>
                      <a:r>
                        <a:rPr lang="en-US" sz="1400" dirty="0">
                          <a:solidFill>
                            <a:srgbClr val="3A395D"/>
                          </a:solidFill>
                          <a:latin typeface="Roboto Condensed" panose="02000000000000000000" pitchFamily="2" charset="0"/>
                          <a:ea typeface="Roboto Condensed" panose="02000000000000000000" pitchFamily="2" charset="0"/>
                        </a:rPr>
                        <a:t> 1 </a:t>
                      </a:r>
                      <a:r>
                        <a:rPr lang="en-US" sz="1400" dirty="0" err="1">
                          <a:solidFill>
                            <a:srgbClr val="3A395D"/>
                          </a:solidFill>
                          <a:latin typeface="Roboto Condensed" panose="02000000000000000000" pitchFamily="2" charset="0"/>
                          <a:ea typeface="Roboto Condensed" panose="02000000000000000000" pitchFamily="2" charset="0"/>
                        </a:rPr>
                        <a:t>nhân</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vật</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tôi</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mà</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có</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nhiều</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vai</a:t>
                      </a:r>
                      <a:r>
                        <a:rPr lang="en-US" sz="1400" dirty="0">
                          <a:solidFill>
                            <a:srgbClr val="3A395D"/>
                          </a:solidFill>
                          <a:latin typeface="Roboto Condensed" panose="02000000000000000000" pitchFamily="2" charset="0"/>
                          <a:ea typeface="Roboto Condensed" panose="02000000000000000000" pitchFamily="2" charset="0"/>
                        </a:rPr>
                        <a:t> ở </a:t>
                      </a:r>
                      <a:r>
                        <a:rPr lang="en-US" sz="1400" dirty="0" err="1">
                          <a:solidFill>
                            <a:srgbClr val="3A395D"/>
                          </a:solidFill>
                          <a:latin typeface="Roboto Condensed" panose="02000000000000000000" pitchFamily="2" charset="0"/>
                          <a:ea typeface="Roboto Condensed" panose="02000000000000000000" pitchFamily="2" charset="0"/>
                        </a:rPr>
                        <a:t>ngôi</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thứ</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nhất</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kể</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những</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chuyện</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khác</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nhau</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từ</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những</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điểm</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nhìn</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khác</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nhau</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truyện</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lồng</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truyện</a:t>
                      </a:r>
                      <a:r>
                        <a:rPr lang="en-US" sz="1400" dirty="0">
                          <a:solidFill>
                            <a:srgbClr val="3A395D"/>
                          </a:solidFill>
                          <a:latin typeface="Roboto Condensed" panose="02000000000000000000" pitchFamily="2" charset="0"/>
                          <a:ea typeface="Roboto Condensed" panose="02000000000000000000" pitchFamily="2" charset="0"/>
                        </a:rPr>
                        <a:t>)</a:t>
                      </a:r>
                    </a:p>
                  </a:txBody>
                  <a:tcPr marL="45720" marR="45720" marT="22860" marB="22860" anchor="ctr">
                    <a:lnL w="28575" cap="flat" cmpd="sng" algn="ctr">
                      <a:solidFill>
                        <a:srgbClr val="779CBA"/>
                      </a:solidFill>
                      <a:prstDash val="solid"/>
                      <a:round/>
                      <a:headEnd type="none" w="med" len="med"/>
                      <a:tailEnd type="none" w="med" len="med"/>
                    </a:lnL>
                    <a:lnR w="28575" cap="flat" cmpd="sng" algn="ctr">
                      <a:solidFill>
                        <a:srgbClr val="779CBA"/>
                      </a:solidFill>
                      <a:prstDash val="solid"/>
                      <a:round/>
                      <a:headEnd type="none" w="med" len="med"/>
                      <a:tailEnd type="none" w="med" len="med"/>
                    </a:lnR>
                    <a:lnT w="28575" cap="flat" cmpd="sng" algn="ctr">
                      <a:solidFill>
                        <a:srgbClr val="779CBA"/>
                      </a:solidFill>
                      <a:prstDash val="solid"/>
                      <a:round/>
                      <a:headEnd type="none" w="med" len="med"/>
                      <a:tailEnd type="none" w="med" len="med"/>
                    </a:lnT>
                    <a:lnB w="28575" cap="flat" cmpd="sng" algn="ctr">
                      <a:solidFill>
                        <a:srgbClr val="779CBA"/>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310687">
                <a:tc>
                  <a:txBody>
                    <a:bodyPr/>
                    <a:lstStyle/>
                    <a:p>
                      <a:pPr algn="ctr">
                        <a:defRPr/>
                      </a:pPr>
                      <a:endParaRPr sz="1400">
                        <a:solidFill>
                          <a:srgbClr val="3A395D"/>
                        </a:solidFill>
                        <a:latin typeface="Roboto Condensed" panose="02000000000000000000" pitchFamily="2" charset="0"/>
                        <a:ea typeface="Roboto Condensed" panose="02000000000000000000" pitchFamily="2" charset="0"/>
                      </a:endParaRPr>
                    </a:p>
                    <a:p>
                      <a:pPr algn="ctr"/>
                      <a:r>
                        <a:rPr lang="en-US" sz="1400">
                          <a:solidFill>
                            <a:srgbClr val="3A395D"/>
                          </a:solidFill>
                          <a:latin typeface="Roboto Condensed" panose="02000000000000000000" pitchFamily="2" charset="0"/>
                          <a:ea typeface="Roboto Condensed" panose="02000000000000000000" pitchFamily="2" charset="0"/>
                        </a:rPr>
                        <a:t>  4</a:t>
                      </a:r>
                    </a:p>
                    <a:p>
                      <a:pPr algn="ctr"/>
                      <a:r>
                        <a:rPr lang="en-US" sz="1400">
                          <a:solidFill>
                            <a:srgbClr val="3A395D"/>
                          </a:solidFill>
                          <a:latin typeface="Roboto Condensed" panose="02000000000000000000" pitchFamily="2" charset="0"/>
                          <a:ea typeface="Roboto Condensed" panose="02000000000000000000" pitchFamily="2" charset="0"/>
                        </a:rPr>
                        <a:t>  </a:t>
                      </a:r>
                    </a:p>
                  </a:txBody>
                  <a:tcPr marL="45720" marR="45720" marT="22860" marB="22860" anchor="ctr">
                    <a:lnL w="28575" cap="flat" cmpd="sng" algn="ctr">
                      <a:solidFill>
                        <a:srgbClr val="779CBA"/>
                      </a:solidFill>
                      <a:prstDash val="solid"/>
                      <a:round/>
                      <a:headEnd type="none" w="med" len="med"/>
                      <a:tailEnd type="none" w="med" len="med"/>
                    </a:lnL>
                    <a:lnR w="28575" cap="flat" cmpd="sng" algn="ctr">
                      <a:solidFill>
                        <a:srgbClr val="779CBA"/>
                      </a:solidFill>
                      <a:prstDash val="solid"/>
                      <a:round/>
                      <a:headEnd type="none" w="med" len="med"/>
                      <a:tailEnd type="none" w="med" len="med"/>
                    </a:lnR>
                    <a:lnT w="28575" cap="flat" cmpd="sng" algn="ctr">
                      <a:solidFill>
                        <a:srgbClr val="779CBA"/>
                      </a:solidFill>
                      <a:prstDash val="solid"/>
                      <a:round/>
                      <a:headEnd type="none" w="med" len="med"/>
                      <a:tailEnd type="none" w="med" len="med"/>
                    </a:lnT>
                    <a:lnB w="28575" cap="flat" cmpd="sng" algn="ctr">
                      <a:solidFill>
                        <a:srgbClr val="779CBA"/>
                      </a:solidFill>
                      <a:prstDash val="solid"/>
                      <a:round/>
                      <a:headEnd type="none" w="med" len="med"/>
                      <a:tailEnd type="none" w="med" len="med"/>
                    </a:lnB>
                  </a:tcPr>
                </a:tc>
                <a:tc>
                  <a:txBody>
                    <a:bodyPr/>
                    <a:lstStyle/>
                    <a:p>
                      <a:pPr algn="ctr"/>
                      <a:r>
                        <a:rPr lang="en-US" sz="1400" dirty="0" err="1">
                          <a:solidFill>
                            <a:srgbClr val="3A395D"/>
                          </a:solidFill>
                          <a:latin typeface="Roboto Condensed" panose="02000000000000000000" pitchFamily="2" charset="0"/>
                          <a:ea typeface="Roboto Condensed" panose="02000000000000000000" pitchFamily="2" charset="0"/>
                        </a:rPr>
                        <a:t>Phối</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hợp</a:t>
                      </a:r>
                      <a:r>
                        <a:rPr lang="en-US" sz="1400" dirty="0">
                          <a:solidFill>
                            <a:srgbClr val="3A395D"/>
                          </a:solidFill>
                          <a:latin typeface="Roboto Condensed" panose="02000000000000000000" pitchFamily="2" charset="0"/>
                          <a:ea typeface="Roboto Condensed" panose="02000000000000000000" pitchFamily="2" charset="0"/>
                        </a:rPr>
                        <a:t> 2 </a:t>
                      </a:r>
                      <a:r>
                        <a:rPr lang="en-US" sz="1400" dirty="0" err="1">
                          <a:solidFill>
                            <a:srgbClr val="3A395D"/>
                          </a:solidFill>
                          <a:latin typeface="Roboto Condensed" panose="02000000000000000000" pitchFamily="2" charset="0"/>
                          <a:ea typeface="Roboto Condensed" panose="02000000000000000000" pitchFamily="2" charset="0"/>
                        </a:rPr>
                        <a:t>ngôi</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kể</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ngôi</a:t>
                      </a:r>
                      <a:r>
                        <a:rPr lang="en-US" sz="1400" dirty="0">
                          <a:solidFill>
                            <a:srgbClr val="3A395D"/>
                          </a:solidFill>
                          <a:latin typeface="Roboto Condensed" panose="02000000000000000000" pitchFamily="2" charset="0"/>
                          <a:ea typeface="Roboto Condensed" panose="02000000000000000000" pitchFamily="2" charset="0"/>
                        </a:rPr>
                        <a:t> 1 </a:t>
                      </a:r>
                      <a:r>
                        <a:rPr lang="en-US" sz="1400" dirty="0" err="1">
                          <a:solidFill>
                            <a:srgbClr val="3A395D"/>
                          </a:solidFill>
                          <a:latin typeface="Roboto Condensed" panose="02000000000000000000" pitchFamily="2" charset="0"/>
                          <a:ea typeface="Roboto Condensed" panose="02000000000000000000" pitchFamily="2" charset="0"/>
                        </a:rPr>
                        <a:t>và</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ngôi</a:t>
                      </a:r>
                      <a:r>
                        <a:rPr lang="en-US" sz="1400" dirty="0">
                          <a:solidFill>
                            <a:srgbClr val="3A395D"/>
                          </a:solidFill>
                          <a:latin typeface="Roboto Condensed" panose="02000000000000000000" pitchFamily="2" charset="0"/>
                          <a:ea typeface="Roboto Condensed" panose="02000000000000000000" pitchFamily="2" charset="0"/>
                        </a:rPr>
                        <a:t> 3)</a:t>
                      </a:r>
                    </a:p>
                  </a:txBody>
                  <a:tcPr marL="45720" marR="45720" marT="22860" marB="22860" anchor="ctr">
                    <a:lnL w="28575" cap="flat" cmpd="sng" algn="ctr">
                      <a:solidFill>
                        <a:srgbClr val="779CBA"/>
                      </a:solidFill>
                      <a:prstDash val="solid"/>
                      <a:round/>
                      <a:headEnd type="none" w="med" len="med"/>
                      <a:tailEnd type="none" w="med" len="med"/>
                    </a:lnL>
                    <a:lnR w="28575" cap="flat" cmpd="sng" algn="ctr">
                      <a:solidFill>
                        <a:srgbClr val="779CBA"/>
                      </a:solidFill>
                      <a:prstDash val="solid"/>
                      <a:round/>
                      <a:headEnd type="none" w="med" len="med"/>
                      <a:tailEnd type="none" w="med" len="med"/>
                    </a:lnR>
                    <a:lnT w="28575" cap="flat" cmpd="sng" algn="ctr">
                      <a:solidFill>
                        <a:srgbClr val="779CBA"/>
                      </a:solidFill>
                      <a:prstDash val="solid"/>
                      <a:round/>
                      <a:headEnd type="none" w="med" len="med"/>
                      <a:tailEnd type="none" w="med" len="med"/>
                    </a:lnT>
                    <a:lnB w="28575" cap="flat" cmpd="sng" algn="ctr">
                      <a:solidFill>
                        <a:srgbClr val="779CBA"/>
                      </a:solidFill>
                      <a:prstDash val="solid"/>
                      <a:round/>
                      <a:headEnd type="none" w="med" len="med"/>
                      <a:tailEnd type="none" w="med" len="med"/>
                    </a:lnB>
                    <a:solidFill>
                      <a:srgbClr val="FFFFFF"/>
                    </a:solidFill>
                  </a:tcPr>
                </a:tc>
                <a:tc>
                  <a:txBody>
                    <a:bodyPr/>
                    <a:lstStyle/>
                    <a:p>
                      <a:pPr algn="just"/>
                      <a:r>
                        <a:rPr lang="en-US" sz="1400" dirty="0" err="1">
                          <a:solidFill>
                            <a:srgbClr val="3A395D"/>
                          </a:solidFill>
                          <a:latin typeface="Roboto Condensed" panose="02000000000000000000" pitchFamily="2" charset="0"/>
                          <a:ea typeface="Roboto Condensed" panose="02000000000000000000" pitchFamily="2" charset="0"/>
                        </a:rPr>
                        <a:t>Truyện</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đề</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cập</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tới</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nhiều</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nhân</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vật</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mỗi</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nhân</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vật</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tham</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gia</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vào</a:t>
                      </a:r>
                      <a:r>
                        <a:rPr lang="en-US" sz="1400" dirty="0">
                          <a:solidFill>
                            <a:srgbClr val="3A395D"/>
                          </a:solidFill>
                          <a:latin typeface="Roboto Condensed" panose="02000000000000000000" pitchFamily="2" charset="0"/>
                          <a:ea typeface="Roboto Condensed" panose="02000000000000000000" pitchFamily="2" charset="0"/>
                        </a:rPr>
                        <a:t> 1 </a:t>
                      </a:r>
                      <a:r>
                        <a:rPr lang="en-US" sz="1400" dirty="0" err="1">
                          <a:solidFill>
                            <a:srgbClr val="3A395D"/>
                          </a:solidFill>
                          <a:latin typeface="Roboto Condensed" panose="02000000000000000000" pitchFamily="2" charset="0"/>
                          <a:ea typeface="Roboto Condensed" panose="02000000000000000000" pitchFamily="2" charset="0"/>
                        </a:rPr>
                        <a:t>sự</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kiện</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nên</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không</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thể</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lúc</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nào</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người</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kể</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cũng</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hóa</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thân</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vào</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ngôi</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thứ</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nhất</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dễ</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dàng</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được</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Truyện</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đề</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cập</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tới</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nhiều</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khoảng</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không</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gian</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khác</a:t>
                      </a:r>
                      <a:r>
                        <a:rPr lang="en-US" sz="1400" dirty="0">
                          <a:solidFill>
                            <a:srgbClr val="3A395D"/>
                          </a:solidFill>
                          <a:latin typeface="Roboto Condensed" panose="02000000000000000000" pitchFamily="2" charset="0"/>
                          <a:ea typeface="Roboto Condensed" panose="02000000000000000000" pitchFamily="2" charset="0"/>
                        </a:rPr>
                        <a:t> </a:t>
                      </a:r>
                      <a:r>
                        <a:rPr lang="en-US" sz="1400" dirty="0" err="1">
                          <a:solidFill>
                            <a:srgbClr val="3A395D"/>
                          </a:solidFill>
                          <a:latin typeface="Roboto Condensed" panose="02000000000000000000" pitchFamily="2" charset="0"/>
                          <a:ea typeface="Roboto Condensed" panose="02000000000000000000" pitchFamily="2" charset="0"/>
                        </a:rPr>
                        <a:t>nhau</a:t>
                      </a:r>
                      <a:r>
                        <a:rPr lang="en-US" sz="1400" dirty="0">
                          <a:solidFill>
                            <a:srgbClr val="3A395D"/>
                          </a:solidFill>
                          <a:latin typeface="Roboto Condensed" panose="02000000000000000000" pitchFamily="2" charset="0"/>
                          <a:ea typeface="Roboto Condensed" panose="02000000000000000000" pitchFamily="2" charset="0"/>
                        </a:rPr>
                        <a:t>.</a:t>
                      </a:r>
                    </a:p>
                  </a:txBody>
                  <a:tcPr marL="45720" marR="45720" marT="22860" marB="22860" anchor="ctr">
                    <a:lnL w="28575" cap="flat" cmpd="sng" algn="ctr">
                      <a:solidFill>
                        <a:srgbClr val="779CBA"/>
                      </a:solidFill>
                      <a:prstDash val="solid"/>
                      <a:round/>
                      <a:headEnd type="none" w="med" len="med"/>
                      <a:tailEnd type="none" w="med" len="med"/>
                    </a:lnL>
                    <a:lnR w="28575" cap="flat" cmpd="sng" algn="ctr">
                      <a:solidFill>
                        <a:srgbClr val="779CBA"/>
                      </a:solidFill>
                      <a:prstDash val="solid"/>
                      <a:round/>
                      <a:headEnd type="none" w="med" len="med"/>
                      <a:tailEnd type="none" w="med" len="med"/>
                    </a:lnR>
                    <a:lnT w="28575" cap="flat" cmpd="sng" algn="ctr">
                      <a:solidFill>
                        <a:srgbClr val="779CBA"/>
                      </a:solidFill>
                      <a:prstDash val="solid"/>
                      <a:round/>
                      <a:headEnd type="none" w="med" len="med"/>
                      <a:tailEnd type="none" w="med" len="med"/>
                    </a:lnT>
                    <a:lnB w="28575" cap="flat" cmpd="sng" algn="ctr">
                      <a:solidFill>
                        <a:srgbClr val="779CBA"/>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8" name="TextBox 8"/>
          <p:cNvSpPr txBox="1"/>
          <p:nvPr/>
        </p:nvSpPr>
        <p:spPr>
          <a:xfrm>
            <a:off x="1187624" y="210355"/>
            <a:ext cx="5256584" cy="397545"/>
          </a:xfrm>
          <a:prstGeom prst="rect">
            <a:avLst/>
          </a:prstGeom>
        </p:spPr>
        <p:txBody>
          <a:bodyPr wrap="square" lIns="0" tIns="0" rIns="0" bIns="0" rtlCol="0" anchor="t">
            <a:spAutoFit/>
          </a:bodyPr>
          <a:lstStyle/>
          <a:p>
            <a:pPr>
              <a:lnSpc>
                <a:spcPts val="3075"/>
              </a:lnSpc>
            </a:pPr>
            <a:r>
              <a:rPr lang="en-US" sz="2500" b="1" dirty="0">
                <a:solidFill>
                  <a:srgbClr val="FF0000">
                    <a:alpha val="83922"/>
                  </a:srgbClr>
                </a:solidFill>
                <a:latin typeface="Roboto Condensed Bold"/>
              </a:rPr>
              <a:t>2. </a:t>
            </a:r>
            <a:r>
              <a:rPr lang="en-US" sz="2500" b="1" dirty="0" err="1">
                <a:solidFill>
                  <a:srgbClr val="FF0000">
                    <a:alpha val="83922"/>
                  </a:srgbClr>
                </a:solidFill>
                <a:latin typeface="Roboto Condensed Bold"/>
              </a:rPr>
              <a:t>Sự</a:t>
            </a:r>
            <a:r>
              <a:rPr lang="en-US" sz="2500" b="1" dirty="0">
                <a:solidFill>
                  <a:srgbClr val="FF0000">
                    <a:alpha val="83922"/>
                  </a:srgbClr>
                </a:solidFill>
                <a:latin typeface="Roboto Condensed Bold"/>
              </a:rPr>
              <a:t> </a:t>
            </a:r>
            <a:r>
              <a:rPr lang="en-US" sz="2500" b="1" dirty="0" err="1">
                <a:solidFill>
                  <a:srgbClr val="FF0000">
                    <a:alpha val="83922"/>
                  </a:srgbClr>
                </a:solidFill>
                <a:latin typeface="Roboto Condensed Bold"/>
              </a:rPr>
              <a:t>thay</a:t>
            </a:r>
            <a:r>
              <a:rPr lang="en-US" sz="2500" b="1" dirty="0">
                <a:solidFill>
                  <a:srgbClr val="FF0000">
                    <a:alpha val="83922"/>
                  </a:srgbClr>
                </a:solidFill>
                <a:latin typeface="Roboto Condensed Bold"/>
              </a:rPr>
              <a:t> </a:t>
            </a:r>
            <a:r>
              <a:rPr lang="en-US" sz="2500" b="1" dirty="0" err="1">
                <a:solidFill>
                  <a:srgbClr val="FF0000">
                    <a:alpha val="83922"/>
                  </a:srgbClr>
                </a:solidFill>
                <a:latin typeface="Roboto Condensed Bold"/>
              </a:rPr>
              <a:t>đổi</a:t>
            </a:r>
            <a:r>
              <a:rPr lang="en-US" sz="2500" b="1" dirty="0">
                <a:solidFill>
                  <a:srgbClr val="FF0000">
                    <a:alpha val="83922"/>
                  </a:srgbClr>
                </a:solidFill>
                <a:latin typeface="Roboto Condensed Bold"/>
              </a:rPr>
              <a:t> </a:t>
            </a:r>
            <a:r>
              <a:rPr lang="en-US" sz="2500" b="1" dirty="0" err="1">
                <a:solidFill>
                  <a:srgbClr val="FF0000">
                    <a:alpha val="83922"/>
                  </a:srgbClr>
                </a:solidFill>
                <a:latin typeface="Roboto Condensed Bold"/>
              </a:rPr>
              <a:t>người</a:t>
            </a:r>
            <a:r>
              <a:rPr lang="en-US" sz="2500" b="1" dirty="0">
                <a:solidFill>
                  <a:srgbClr val="FF0000">
                    <a:alpha val="83922"/>
                  </a:srgbClr>
                </a:solidFill>
                <a:latin typeface="Roboto Condensed Bold"/>
              </a:rPr>
              <a:t> </a:t>
            </a:r>
            <a:r>
              <a:rPr lang="en-US" sz="2500" b="1" dirty="0" err="1">
                <a:solidFill>
                  <a:srgbClr val="FF0000">
                    <a:alpha val="83922"/>
                  </a:srgbClr>
                </a:solidFill>
                <a:latin typeface="Roboto Condensed Bold"/>
              </a:rPr>
              <a:t>kể</a:t>
            </a:r>
            <a:r>
              <a:rPr lang="en-US" sz="2500" b="1" dirty="0">
                <a:solidFill>
                  <a:srgbClr val="FF0000">
                    <a:alpha val="83922"/>
                  </a:srgbClr>
                </a:solidFill>
                <a:latin typeface="Roboto Condensed Bold"/>
              </a:rPr>
              <a:t> </a:t>
            </a:r>
            <a:r>
              <a:rPr lang="en-US" sz="2500" b="1" dirty="0" err="1">
                <a:solidFill>
                  <a:srgbClr val="FF0000">
                    <a:alpha val="83922"/>
                  </a:srgbClr>
                </a:solidFill>
                <a:latin typeface="Roboto Condensed Bold"/>
              </a:rPr>
              <a:t>chuyện</a:t>
            </a:r>
            <a:endParaRPr lang="en-US" sz="2500" b="1" dirty="0">
              <a:solidFill>
                <a:srgbClr val="FF0000">
                  <a:alpha val="83922"/>
                </a:srgbClr>
              </a:solidFill>
              <a:latin typeface="Roboto Condensed Bold"/>
            </a:endParaRPr>
          </a:p>
        </p:txBody>
      </p:sp>
    </p:spTree>
    <p:extLst>
      <p:ext uri="{BB962C8B-B14F-4D97-AF65-F5344CB8AC3E}">
        <p14:creationId xmlns:p14="http://schemas.microsoft.com/office/powerpoint/2010/main" val="30993390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291437">
            <a:off x="73398" y="4040724"/>
            <a:ext cx="1828157" cy="2571577"/>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57516">
            <a:off x="6168944" y="4121408"/>
            <a:ext cx="1988486" cy="2908689"/>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130008" y="4297812"/>
            <a:ext cx="1960141" cy="2057400"/>
          </a:xfrm>
          <a:prstGeom prst="rect">
            <a:avLst/>
          </a:prstGeom>
        </p:spPr>
      </p:pic>
      <p:grpSp>
        <p:nvGrpSpPr>
          <p:cNvPr id="6" name="Group 6"/>
          <p:cNvGrpSpPr/>
          <p:nvPr/>
        </p:nvGrpSpPr>
        <p:grpSpPr>
          <a:xfrm>
            <a:off x="989984" y="2989459"/>
            <a:ext cx="7231923" cy="1954747"/>
            <a:chOff x="0" y="0"/>
            <a:chExt cx="13378484" cy="3616126"/>
          </a:xfrm>
        </p:grpSpPr>
        <p:sp>
          <p:nvSpPr>
            <p:cNvPr id="7" name="Freeform 7"/>
            <p:cNvSpPr/>
            <p:nvPr/>
          </p:nvSpPr>
          <p:spPr>
            <a:xfrm>
              <a:off x="0" y="0"/>
              <a:ext cx="13378484" cy="3616126"/>
            </a:xfrm>
            <a:custGeom>
              <a:avLst/>
              <a:gdLst/>
              <a:ahLst/>
              <a:cxnLst/>
              <a:rect l="l" t="t" r="r" b="b"/>
              <a:pathLst>
                <a:path w="13378484" h="3616126">
                  <a:moveTo>
                    <a:pt x="13254025" y="3616126"/>
                  </a:moveTo>
                  <a:lnTo>
                    <a:pt x="124460" y="3616126"/>
                  </a:lnTo>
                  <a:cubicBezTo>
                    <a:pt x="55880" y="3616126"/>
                    <a:pt x="0" y="3560246"/>
                    <a:pt x="0" y="3491666"/>
                  </a:cubicBezTo>
                  <a:lnTo>
                    <a:pt x="0" y="124460"/>
                  </a:lnTo>
                  <a:cubicBezTo>
                    <a:pt x="0" y="55880"/>
                    <a:pt x="55880" y="0"/>
                    <a:pt x="124460" y="0"/>
                  </a:cubicBezTo>
                  <a:lnTo>
                    <a:pt x="13254025" y="0"/>
                  </a:lnTo>
                  <a:cubicBezTo>
                    <a:pt x="13322604" y="0"/>
                    <a:pt x="13378484" y="55880"/>
                    <a:pt x="13378484" y="124460"/>
                  </a:cubicBezTo>
                  <a:lnTo>
                    <a:pt x="13378484" y="3491666"/>
                  </a:lnTo>
                  <a:cubicBezTo>
                    <a:pt x="13378484" y="3560246"/>
                    <a:pt x="13322604" y="3616126"/>
                    <a:pt x="13254025" y="3616126"/>
                  </a:cubicBezTo>
                  <a:close/>
                </a:path>
              </a:pathLst>
            </a:custGeom>
            <a:solidFill>
              <a:srgbClr val="FFF9F3">
                <a:alpha val="60000"/>
              </a:srgbClr>
            </a:solidFill>
          </p:spPr>
        </p:sp>
      </p:grpSp>
      <p:sp>
        <p:nvSpPr>
          <p:cNvPr id="8" name="TextBox 8"/>
          <p:cNvSpPr txBox="1"/>
          <p:nvPr/>
        </p:nvSpPr>
        <p:spPr>
          <a:xfrm>
            <a:off x="1619135" y="945245"/>
            <a:ext cx="6826724" cy="1795363"/>
          </a:xfrm>
          <a:prstGeom prst="rect">
            <a:avLst/>
          </a:prstGeom>
        </p:spPr>
        <p:txBody>
          <a:bodyPr lIns="0" tIns="0" rIns="0" bIns="0" rtlCol="0" anchor="t">
            <a:spAutoFit/>
          </a:bodyPr>
          <a:lstStyle/>
          <a:p>
            <a:pPr algn="just">
              <a:lnSpc>
                <a:spcPts val="3500"/>
              </a:lnSpc>
              <a:spcBef>
                <a:spcPct val="0"/>
              </a:spcBef>
            </a:pPr>
            <a:r>
              <a:rPr lang="en-US" sz="2500" i="1" dirty="0" err="1">
                <a:solidFill>
                  <a:srgbClr val="FF0000"/>
                </a:solidFill>
                <a:latin typeface="Roboto Condensed"/>
              </a:rPr>
              <a:t>Thay</a:t>
            </a:r>
            <a:r>
              <a:rPr lang="en-US" sz="2500" i="1" dirty="0">
                <a:solidFill>
                  <a:srgbClr val="FF0000"/>
                </a:solidFill>
                <a:latin typeface="Roboto Condensed"/>
              </a:rPr>
              <a:t> </a:t>
            </a:r>
            <a:r>
              <a:rPr lang="en-US" sz="2500" i="1" dirty="0" err="1">
                <a:solidFill>
                  <a:srgbClr val="FF0000"/>
                </a:solidFill>
                <a:latin typeface="Roboto Condensed"/>
              </a:rPr>
              <a:t>đổi</a:t>
            </a:r>
            <a:r>
              <a:rPr lang="en-US" sz="2500" i="1" dirty="0">
                <a:solidFill>
                  <a:srgbClr val="FF0000"/>
                </a:solidFill>
                <a:latin typeface="Roboto Condensed"/>
              </a:rPr>
              <a:t> </a:t>
            </a:r>
            <a:r>
              <a:rPr lang="en-US" sz="2500" i="1" dirty="0" err="1">
                <a:solidFill>
                  <a:srgbClr val="FF0000"/>
                </a:solidFill>
                <a:latin typeface="Roboto Condensed"/>
              </a:rPr>
              <a:t>kiểu</a:t>
            </a:r>
            <a:r>
              <a:rPr lang="en-US" sz="2500" i="1" dirty="0">
                <a:solidFill>
                  <a:srgbClr val="FF0000"/>
                </a:solidFill>
                <a:latin typeface="Roboto Condensed"/>
              </a:rPr>
              <a:t> </a:t>
            </a:r>
            <a:r>
              <a:rPr lang="en-US" sz="2500" i="1" dirty="0" err="1">
                <a:solidFill>
                  <a:srgbClr val="FF0000"/>
                </a:solidFill>
                <a:latin typeface="Roboto Condensed"/>
              </a:rPr>
              <a:t>người</a:t>
            </a:r>
            <a:r>
              <a:rPr lang="en-US" sz="2500" i="1" dirty="0">
                <a:solidFill>
                  <a:srgbClr val="FF0000"/>
                </a:solidFill>
                <a:latin typeface="Roboto Condensed"/>
              </a:rPr>
              <a:t> </a:t>
            </a:r>
            <a:r>
              <a:rPr lang="en-US" sz="2500" i="1" dirty="0" err="1">
                <a:solidFill>
                  <a:srgbClr val="FF0000"/>
                </a:solidFill>
                <a:latin typeface="Roboto Condensed"/>
              </a:rPr>
              <a:t>kể</a:t>
            </a:r>
            <a:r>
              <a:rPr lang="en-US" sz="2500" i="1" dirty="0">
                <a:solidFill>
                  <a:srgbClr val="FF0000"/>
                </a:solidFill>
                <a:latin typeface="Roboto Condensed"/>
              </a:rPr>
              <a:t> </a:t>
            </a:r>
            <a:r>
              <a:rPr lang="en-US" sz="2500" i="1" dirty="0" err="1">
                <a:solidFill>
                  <a:srgbClr val="FF0000"/>
                </a:solidFill>
                <a:latin typeface="Roboto Condensed"/>
              </a:rPr>
              <a:t>chuyện</a:t>
            </a:r>
            <a:r>
              <a:rPr lang="en-US" sz="2500" i="1" dirty="0">
                <a:solidFill>
                  <a:srgbClr val="FF0000"/>
                </a:solidFill>
                <a:latin typeface="Roboto Condensed"/>
              </a:rPr>
              <a:t> </a:t>
            </a:r>
            <a:r>
              <a:rPr lang="en-US" sz="2500" i="1" dirty="0" err="1">
                <a:solidFill>
                  <a:srgbClr val="FF0000"/>
                </a:solidFill>
                <a:latin typeface="Roboto Condensed"/>
              </a:rPr>
              <a:t>là</a:t>
            </a:r>
            <a:r>
              <a:rPr lang="en-US" sz="2500" i="1" dirty="0">
                <a:solidFill>
                  <a:srgbClr val="FF0000"/>
                </a:solidFill>
                <a:latin typeface="Roboto Condensed"/>
              </a:rPr>
              <a:t> ý </a:t>
            </a:r>
            <a:r>
              <a:rPr lang="en-US" sz="2500" i="1" dirty="0" err="1">
                <a:solidFill>
                  <a:srgbClr val="FF0000"/>
                </a:solidFill>
                <a:latin typeface="Roboto Condensed"/>
              </a:rPr>
              <a:t>đồ</a:t>
            </a:r>
            <a:r>
              <a:rPr lang="en-US" sz="2500" i="1" dirty="0">
                <a:solidFill>
                  <a:srgbClr val="FF0000"/>
                </a:solidFill>
                <a:latin typeface="Roboto Condensed"/>
              </a:rPr>
              <a:t> </a:t>
            </a:r>
            <a:r>
              <a:rPr lang="en-US" sz="2500" i="1" dirty="0" err="1">
                <a:solidFill>
                  <a:srgbClr val="FF0000"/>
                </a:solidFill>
                <a:latin typeface="Roboto Condensed"/>
              </a:rPr>
              <a:t>của</a:t>
            </a:r>
            <a:r>
              <a:rPr lang="en-US" sz="2500" i="1" dirty="0">
                <a:solidFill>
                  <a:srgbClr val="FF0000"/>
                </a:solidFill>
                <a:latin typeface="Roboto Condensed"/>
              </a:rPr>
              <a:t> </a:t>
            </a:r>
            <a:r>
              <a:rPr lang="en-US" sz="2500" i="1" dirty="0" err="1">
                <a:solidFill>
                  <a:srgbClr val="FF0000"/>
                </a:solidFill>
                <a:latin typeface="Roboto Condensed"/>
              </a:rPr>
              <a:t>tác</a:t>
            </a:r>
            <a:r>
              <a:rPr lang="en-US" sz="2500" i="1" dirty="0">
                <a:solidFill>
                  <a:srgbClr val="FF0000"/>
                </a:solidFill>
                <a:latin typeface="Roboto Condensed"/>
              </a:rPr>
              <a:t> </a:t>
            </a:r>
            <a:r>
              <a:rPr lang="en-US" sz="2500" i="1" dirty="0" err="1">
                <a:solidFill>
                  <a:srgbClr val="FF0000"/>
                </a:solidFill>
                <a:latin typeface="Roboto Condensed"/>
              </a:rPr>
              <a:t>giả</a:t>
            </a:r>
            <a:r>
              <a:rPr lang="en-US" sz="2500" i="1" dirty="0">
                <a:solidFill>
                  <a:srgbClr val="FF0000"/>
                </a:solidFill>
                <a:latin typeface="Roboto Condensed"/>
              </a:rPr>
              <a:t> </a:t>
            </a:r>
            <a:r>
              <a:rPr lang="en-US" sz="2500" i="1" dirty="0" err="1">
                <a:solidFill>
                  <a:srgbClr val="FF0000"/>
                </a:solidFill>
                <a:latin typeface="Roboto Condensed"/>
              </a:rPr>
              <a:t>giúp</a:t>
            </a:r>
            <a:r>
              <a:rPr lang="en-US" sz="2500" i="1" dirty="0">
                <a:solidFill>
                  <a:srgbClr val="FF0000"/>
                </a:solidFill>
                <a:latin typeface="Roboto Condensed"/>
              </a:rPr>
              <a:t> </a:t>
            </a:r>
            <a:r>
              <a:rPr lang="en-US" sz="2500" i="1" dirty="0" err="1">
                <a:solidFill>
                  <a:srgbClr val="FF0000"/>
                </a:solidFill>
                <a:latin typeface="Roboto Condensed"/>
              </a:rPr>
              <a:t>câu</a:t>
            </a:r>
            <a:r>
              <a:rPr lang="en-US" sz="2500" i="1" dirty="0">
                <a:solidFill>
                  <a:srgbClr val="FF0000"/>
                </a:solidFill>
                <a:latin typeface="Roboto Condensed"/>
              </a:rPr>
              <a:t> </a:t>
            </a:r>
            <a:r>
              <a:rPr lang="en-US" sz="2500" i="1" dirty="0" err="1">
                <a:solidFill>
                  <a:srgbClr val="FF0000"/>
                </a:solidFill>
                <a:latin typeface="Roboto Condensed"/>
              </a:rPr>
              <a:t>chuyện</a:t>
            </a:r>
            <a:r>
              <a:rPr lang="en-US" sz="2500" i="1" dirty="0">
                <a:solidFill>
                  <a:srgbClr val="FF0000"/>
                </a:solidFill>
                <a:latin typeface="Roboto Condensed"/>
              </a:rPr>
              <a:t> </a:t>
            </a:r>
            <a:r>
              <a:rPr lang="en-US" sz="2500" i="1" dirty="0" err="1">
                <a:solidFill>
                  <a:srgbClr val="FF0000"/>
                </a:solidFill>
                <a:latin typeface="Roboto Condensed"/>
              </a:rPr>
              <a:t>được</a:t>
            </a:r>
            <a:r>
              <a:rPr lang="en-US" sz="2500" i="1" dirty="0">
                <a:solidFill>
                  <a:srgbClr val="FF0000"/>
                </a:solidFill>
                <a:latin typeface="Roboto Condensed"/>
              </a:rPr>
              <a:t> soi </a:t>
            </a:r>
            <a:r>
              <a:rPr lang="en-US" sz="2500" i="1" dirty="0" err="1">
                <a:solidFill>
                  <a:srgbClr val="FF0000"/>
                </a:solidFill>
                <a:latin typeface="Roboto Condensed"/>
              </a:rPr>
              <a:t>chiếu</a:t>
            </a:r>
            <a:r>
              <a:rPr lang="en-US" sz="2500" i="1" dirty="0">
                <a:solidFill>
                  <a:srgbClr val="FF0000"/>
                </a:solidFill>
                <a:latin typeface="Roboto Condensed"/>
              </a:rPr>
              <a:t> </a:t>
            </a:r>
            <a:r>
              <a:rPr lang="en-US" sz="2500" i="1" dirty="0" err="1">
                <a:solidFill>
                  <a:srgbClr val="FF0000"/>
                </a:solidFill>
                <a:latin typeface="Roboto Condensed"/>
              </a:rPr>
              <a:t>từ</a:t>
            </a:r>
            <a:r>
              <a:rPr lang="en-US" sz="2500" i="1" dirty="0">
                <a:solidFill>
                  <a:srgbClr val="FF0000"/>
                </a:solidFill>
                <a:latin typeface="Roboto Condensed"/>
              </a:rPr>
              <a:t> </a:t>
            </a:r>
            <a:r>
              <a:rPr lang="en-US" sz="2500" i="1" dirty="0" err="1">
                <a:solidFill>
                  <a:srgbClr val="FF0000"/>
                </a:solidFill>
                <a:latin typeface="Roboto Condensed"/>
              </a:rPr>
              <a:t>nhiều</a:t>
            </a:r>
            <a:r>
              <a:rPr lang="en-US" sz="2500" i="1" dirty="0">
                <a:solidFill>
                  <a:srgbClr val="FF0000"/>
                </a:solidFill>
                <a:latin typeface="Roboto Condensed"/>
              </a:rPr>
              <a:t> </a:t>
            </a:r>
            <a:r>
              <a:rPr lang="en-US" sz="2500" i="1" dirty="0" err="1">
                <a:solidFill>
                  <a:srgbClr val="FF0000"/>
                </a:solidFill>
                <a:latin typeface="Roboto Condensed"/>
              </a:rPr>
              <a:t>chiều</a:t>
            </a:r>
            <a:r>
              <a:rPr lang="en-US" sz="2500" i="1" dirty="0">
                <a:solidFill>
                  <a:srgbClr val="FF0000"/>
                </a:solidFill>
                <a:latin typeface="Roboto Condensed"/>
              </a:rPr>
              <a:t> </a:t>
            </a:r>
            <a:r>
              <a:rPr lang="en-US" sz="2500" i="1" dirty="0" err="1">
                <a:solidFill>
                  <a:srgbClr val="FF0000"/>
                </a:solidFill>
                <a:latin typeface="Roboto Condensed"/>
              </a:rPr>
              <a:t>trở</a:t>
            </a:r>
            <a:r>
              <a:rPr lang="en-US" sz="2500" i="1" dirty="0">
                <a:solidFill>
                  <a:srgbClr val="FF0000"/>
                </a:solidFill>
                <a:latin typeface="Roboto Condensed"/>
              </a:rPr>
              <a:t> </a:t>
            </a:r>
            <a:r>
              <a:rPr lang="en-US" sz="2500" i="1" dirty="0" err="1">
                <a:solidFill>
                  <a:srgbClr val="FF0000"/>
                </a:solidFill>
                <a:latin typeface="Roboto Condensed"/>
              </a:rPr>
              <a:t>nên</a:t>
            </a:r>
            <a:r>
              <a:rPr lang="en-US" sz="2500" i="1" dirty="0">
                <a:solidFill>
                  <a:srgbClr val="FF0000"/>
                </a:solidFill>
                <a:latin typeface="Roboto Condensed"/>
              </a:rPr>
              <a:t> </a:t>
            </a:r>
            <a:r>
              <a:rPr lang="en-US" sz="2500" i="1" dirty="0" err="1">
                <a:solidFill>
                  <a:srgbClr val="FF0000"/>
                </a:solidFill>
                <a:latin typeface="Roboto Condensed"/>
              </a:rPr>
              <a:t>phong</a:t>
            </a:r>
            <a:r>
              <a:rPr lang="en-US" sz="2500" i="1" dirty="0">
                <a:solidFill>
                  <a:srgbClr val="FF0000"/>
                </a:solidFill>
                <a:latin typeface="Roboto Condensed"/>
              </a:rPr>
              <a:t> </a:t>
            </a:r>
            <a:r>
              <a:rPr lang="en-US" sz="2500" i="1" dirty="0" err="1">
                <a:solidFill>
                  <a:srgbClr val="FF0000"/>
                </a:solidFill>
                <a:latin typeface="Roboto Condensed"/>
              </a:rPr>
              <a:t>phú</a:t>
            </a:r>
            <a:r>
              <a:rPr lang="en-US" sz="2500" i="1" dirty="0">
                <a:solidFill>
                  <a:srgbClr val="FF0000"/>
                </a:solidFill>
                <a:latin typeface="Roboto Condensed"/>
              </a:rPr>
              <a:t>, </a:t>
            </a:r>
            <a:r>
              <a:rPr lang="en-US" sz="2500" i="1" dirty="0" err="1">
                <a:solidFill>
                  <a:srgbClr val="FF0000"/>
                </a:solidFill>
                <a:latin typeface="Roboto Condensed"/>
              </a:rPr>
              <a:t>hấp</a:t>
            </a:r>
            <a:r>
              <a:rPr lang="en-US" sz="2500" i="1" dirty="0">
                <a:solidFill>
                  <a:srgbClr val="FF0000"/>
                </a:solidFill>
                <a:latin typeface="Roboto Condensed"/>
              </a:rPr>
              <a:t> </a:t>
            </a:r>
            <a:r>
              <a:rPr lang="en-US" sz="2500" i="1" dirty="0" err="1">
                <a:solidFill>
                  <a:srgbClr val="FF0000"/>
                </a:solidFill>
                <a:latin typeface="Roboto Condensed"/>
              </a:rPr>
              <a:t>dẫn</a:t>
            </a:r>
            <a:r>
              <a:rPr lang="en-US" sz="2500" i="1" dirty="0">
                <a:solidFill>
                  <a:srgbClr val="FF0000"/>
                </a:solidFill>
                <a:latin typeface="Roboto Condensed"/>
              </a:rPr>
              <a:t>, </a:t>
            </a:r>
            <a:r>
              <a:rPr lang="en-US" sz="2500" i="1" dirty="0" err="1">
                <a:solidFill>
                  <a:srgbClr val="FF0000"/>
                </a:solidFill>
                <a:latin typeface="Roboto Condensed"/>
              </a:rPr>
              <a:t>chứa</a:t>
            </a:r>
            <a:r>
              <a:rPr lang="en-US" sz="2500" i="1" dirty="0">
                <a:solidFill>
                  <a:srgbClr val="FF0000"/>
                </a:solidFill>
                <a:latin typeface="Roboto Condensed"/>
              </a:rPr>
              <a:t> </a:t>
            </a:r>
            <a:r>
              <a:rPr lang="en-US" sz="2500" i="1" dirty="0" err="1">
                <a:solidFill>
                  <a:srgbClr val="FF0000"/>
                </a:solidFill>
                <a:latin typeface="Roboto Condensed"/>
              </a:rPr>
              <a:t>đựng</a:t>
            </a:r>
            <a:r>
              <a:rPr lang="en-US" sz="2500" i="1" dirty="0">
                <a:solidFill>
                  <a:srgbClr val="FF0000"/>
                </a:solidFill>
                <a:latin typeface="Roboto Condensed"/>
              </a:rPr>
              <a:t> </a:t>
            </a:r>
            <a:r>
              <a:rPr lang="en-US" sz="2500" i="1" dirty="0" err="1">
                <a:solidFill>
                  <a:srgbClr val="FF0000"/>
                </a:solidFill>
                <a:latin typeface="Roboto Condensed"/>
              </a:rPr>
              <a:t>nhiều</a:t>
            </a:r>
            <a:r>
              <a:rPr lang="en-US" sz="2500" i="1" dirty="0">
                <a:solidFill>
                  <a:srgbClr val="FF0000"/>
                </a:solidFill>
                <a:latin typeface="Roboto Condensed"/>
              </a:rPr>
              <a:t> ý </a:t>
            </a:r>
            <a:r>
              <a:rPr lang="en-US" sz="2500" i="1" dirty="0" err="1">
                <a:solidFill>
                  <a:srgbClr val="FF0000"/>
                </a:solidFill>
                <a:latin typeface="Roboto Condensed"/>
              </a:rPr>
              <a:t>nghĩa</a:t>
            </a:r>
            <a:endParaRPr lang="en-US" sz="2500" i="1" dirty="0">
              <a:solidFill>
                <a:srgbClr val="FF0000"/>
              </a:solidFill>
              <a:latin typeface="Roboto Condensed"/>
            </a:endParaRPr>
          </a:p>
        </p:txBody>
      </p:sp>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83568" y="337180"/>
            <a:ext cx="1129799" cy="403903"/>
          </a:xfrm>
          <a:prstGeom prst="rect">
            <a:avLst/>
          </a:prstGeom>
        </p:spPr>
      </p:pic>
    </p:spTree>
    <p:extLst>
      <p:ext uri="{BB962C8B-B14F-4D97-AF65-F5344CB8AC3E}">
        <p14:creationId xmlns:p14="http://schemas.microsoft.com/office/powerpoint/2010/main" val="39886810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996</TotalTime>
  <Words>2914</Words>
  <Application>Microsoft Office PowerPoint</Application>
  <PresentationFormat>On-screen Show (4:3)</PresentationFormat>
  <Paragraphs>300</Paragraphs>
  <Slides>37</Slides>
  <Notes>6</Notes>
  <HiddenSlides>0</HiddenSlides>
  <MMClips>0</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37</vt:i4>
      </vt:variant>
    </vt:vector>
  </HeadingPairs>
  <TitlesOfParts>
    <vt:vector size="58" baseType="lpstr">
      <vt:lpstr>宋体</vt:lpstr>
      <vt:lpstr>Arial</vt:lpstr>
      <vt:lpstr>Calibri</vt:lpstr>
      <vt:lpstr>Calibri Light</vt:lpstr>
      <vt:lpstr>Cambria Math</vt:lpstr>
      <vt:lpstr>Candara</vt:lpstr>
      <vt:lpstr>Fraunces Bold</vt:lpstr>
      <vt:lpstr>MS Mincho</vt:lpstr>
      <vt:lpstr>Roboto Condensed</vt:lpstr>
      <vt:lpstr>Roboto Condensed Bold</vt:lpstr>
      <vt:lpstr>Roboto Condensed Bold Italics</vt:lpstr>
      <vt:lpstr>Symbol</vt:lpstr>
      <vt:lpstr>Times New Roman</vt:lpstr>
      <vt:lpstr>Wingdings</vt:lpstr>
      <vt:lpstr>1_Office Theme</vt:lpstr>
      <vt:lpstr>Office Theme</vt:lpstr>
      <vt:lpstr>2_Office Theme</vt:lpstr>
      <vt:lpstr>Waveform</vt:lpstr>
      <vt:lpstr>3_Office Theme</vt:lpstr>
      <vt:lpstr>4_Office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36</cp:revision>
  <dcterms:created xsi:type="dcterms:W3CDTF">2022-06-17T20:04:08Z</dcterms:created>
  <dcterms:modified xsi:type="dcterms:W3CDTF">2022-10-20T14:28:16Z</dcterms:modified>
</cp:coreProperties>
</file>