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7" r:id="rId2"/>
    <p:sldId id="3514" r:id="rId3"/>
    <p:sldId id="3477" r:id="rId4"/>
    <p:sldId id="3520" r:id="rId5"/>
    <p:sldId id="502" r:id="rId6"/>
    <p:sldId id="3484" r:id="rId7"/>
    <p:sldId id="3521" r:id="rId8"/>
    <p:sldId id="3522" r:id="rId9"/>
    <p:sldId id="3523" r:id="rId10"/>
    <p:sldId id="3524" r:id="rId11"/>
    <p:sldId id="3516" r:id="rId12"/>
    <p:sldId id="3489" r:id="rId13"/>
    <p:sldId id="3518" r:id="rId14"/>
    <p:sldId id="3517" r:id="rId15"/>
    <p:sldId id="3490" r:id="rId16"/>
    <p:sldId id="256" r:id="rId17"/>
    <p:sldId id="554" r:id="rId18"/>
    <p:sldId id="553" r:id="rId19"/>
    <p:sldId id="555" r:id="rId20"/>
    <p:sldId id="3491" r:id="rId21"/>
    <p:sldId id="3519" r:id="rId22"/>
    <p:sldId id="3492" r:id="rId23"/>
    <p:sldId id="3495" r:id="rId24"/>
    <p:sldId id="3493" r:id="rId25"/>
    <p:sldId id="3496" r:id="rId26"/>
    <p:sldId id="3494" r:id="rId27"/>
    <p:sldId id="3455" r:id="rId28"/>
    <p:sldId id="3497" r:id="rId29"/>
    <p:sldId id="3498" r:id="rId30"/>
    <p:sldId id="3499" r:id="rId31"/>
    <p:sldId id="3500" r:id="rId32"/>
    <p:sldId id="3501" r:id="rId33"/>
    <p:sldId id="3502" r:id="rId34"/>
    <p:sldId id="258" r:id="rId35"/>
    <p:sldId id="3507" r:id="rId36"/>
    <p:sldId id="3508" r:id="rId37"/>
    <p:sldId id="3509" r:id="rId38"/>
    <p:sldId id="3510" r:id="rId39"/>
    <p:sldId id="3504" r:id="rId40"/>
    <p:sldId id="3511" r:id="rId41"/>
    <p:sldId id="3505" r:id="rId42"/>
    <p:sldId id="3512" r:id="rId43"/>
    <p:sldId id="3513" r:id="rId44"/>
    <p:sldId id="25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0B40B-EFD8-49B9-98E2-66B070E549A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A4B0A3-F52C-474F-9338-981EB868C4BC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7D40CE-404D-46D2-BAA9-76389CC0631B}" type="parTrans" cxnId="{89867841-EF28-4496-8E5D-87C34BF6005C}">
      <dgm:prSet/>
      <dgm:spPr/>
      <dgm:t>
        <a:bodyPr/>
        <a:lstStyle/>
        <a:p>
          <a:endParaRPr lang="en-US"/>
        </a:p>
      </dgm:t>
    </dgm:pt>
    <dgm:pt modelId="{86B20B94-AEB4-4864-9697-375DD6053B12}" type="sibTrans" cxnId="{89867841-EF28-4496-8E5D-87C34BF6005C}">
      <dgm:prSet/>
      <dgm:spPr/>
      <dgm:t>
        <a:bodyPr/>
        <a:lstStyle/>
        <a:p>
          <a:endParaRPr lang="en-US"/>
        </a:p>
      </dgm:t>
    </dgm:pt>
    <dgm:pt modelId="{BBD646ED-39ED-4D03-917E-0DCD74F76550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773AF3C4-292F-46D0-8D30-48C88A983039}" type="parTrans" cxnId="{041E3328-3DCA-4534-BA3A-C6C91B1FBD76}">
      <dgm:prSet/>
      <dgm:spPr/>
      <dgm:t>
        <a:bodyPr/>
        <a:lstStyle/>
        <a:p>
          <a:endParaRPr lang="en-US"/>
        </a:p>
      </dgm:t>
    </dgm:pt>
    <dgm:pt modelId="{4935552B-732D-4191-9284-85F7CF74E7C2}" type="sibTrans" cxnId="{041E3328-3DCA-4534-BA3A-C6C91B1FBD76}">
      <dgm:prSet/>
      <dgm:spPr/>
      <dgm:t>
        <a:bodyPr/>
        <a:lstStyle/>
        <a:p>
          <a:endParaRPr lang="en-US"/>
        </a:p>
      </dgm:t>
    </dgm:pt>
    <dgm:pt modelId="{424DE570-BA4E-4275-B8A2-D32EB057925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Làm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cho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những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thông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tin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về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đặc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điểm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,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mức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độ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,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thời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gian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,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địa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điểm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...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của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sự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vật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,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hiện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tượng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trở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nên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cụ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thể</a:t>
          </a:r>
          <a:r>
            <a: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hơn</a:t>
          </a:r>
          <a:endParaRPr lang="en-US" sz="23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47AD94-2F75-4712-B15F-AAC27D4B2EC3}" type="parTrans" cxnId="{05FD24C6-C6A1-4A97-811C-4058DF144AFD}">
      <dgm:prSet/>
      <dgm:spPr/>
      <dgm:t>
        <a:bodyPr/>
        <a:lstStyle/>
        <a:p>
          <a:endParaRPr lang="en-US"/>
        </a:p>
      </dgm:t>
    </dgm:pt>
    <dgm:pt modelId="{636B4BD3-7092-4378-9BC0-B88CA098EAD9}" type="sibTrans" cxnId="{05FD24C6-C6A1-4A97-811C-4058DF144AFD}">
      <dgm:prSet/>
      <dgm:spPr/>
      <dgm:t>
        <a:bodyPr/>
        <a:lstStyle/>
        <a:p>
          <a:endParaRPr lang="en-US"/>
        </a:p>
      </dgm:t>
    </dgm:pt>
    <dgm:pt modelId="{782173A1-2A90-42B7-BC25-7E1A163B4209}" type="pres">
      <dgm:prSet presAssocID="{A990B40B-EFD8-49B9-98E2-66B070E549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8325FC-0D5D-475D-B650-6CA125978F35}" type="pres">
      <dgm:prSet presAssocID="{7AA4B0A3-F52C-474F-9338-981EB868C4BC}" presName="hierRoot1" presStyleCnt="0">
        <dgm:presLayoutVars>
          <dgm:hierBranch val="init"/>
        </dgm:presLayoutVars>
      </dgm:prSet>
      <dgm:spPr/>
    </dgm:pt>
    <dgm:pt modelId="{473B28D9-B4FA-4086-92B2-23CA84A6BB89}" type="pres">
      <dgm:prSet presAssocID="{7AA4B0A3-F52C-474F-9338-981EB868C4BC}" presName="rootComposite1" presStyleCnt="0"/>
      <dgm:spPr/>
    </dgm:pt>
    <dgm:pt modelId="{53563BDC-A3E8-4A3C-8143-EC076035F373}" type="pres">
      <dgm:prSet presAssocID="{7AA4B0A3-F52C-474F-9338-981EB868C4BC}" presName="rootText1" presStyleLbl="node0" presStyleIdx="0" presStyleCnt="1" custScaleX="58511" custScaleY="70489">
        <dgm:presLayoutVars>
          <dgm:chPref val="3"/>
        </dgm:presLayoutVars>
      </dgm:prSet>
      <dgm:spPr/>
    </dgm:pt>
    <dgm:pt modelId="{CB759DF1-B5D9-4A5A-8471-03C2E3FE98D5}" type="pres">
      <dgm:prSet presAssocID="{7AA4B0A3-F52C-474F-9338-981EB868C4BC}" presName="rootConnector1" presStyleLbl="node1" presStyleIdx="0" presStyleCnt="0"/>
      <dgm:spPr/>
    </dgm:pt>
    <dgm:pt modelId="{42A76028-4035-40A3-9F52-0D700B48CDFE}" type="pres">
      <dgm:prSet presAssocID="{7AA4B0A3-F52C-474F-9338-981EB868C4BC}" presName="hierChild2" presStyleCnt="0"/>
      <dgm:spPr/>
    </dgm:pt>
    <dgm:pt modelId="{1C4ED62D-655A-4361-A9C7-4BE3FA40BE9E}" type="pres">
      <dgm:prSet presAssocID="{773AF3C4-292F-46D0-8D30-48C88A983039}" presName="Name64" presStyleLbl="parChTrans1D2" presStyleIdx="0" presStyleCnt="2"/>
      <dgm:spPr/>
    </dgm:pt>
    <dgm:pt modelId="{84AAA85D-A512-4940-AAF5-A74795A97748}" type="pres">
      <dgm:prSet presAssocID="{BBD646ED-39ED-4D03-917E-0DCD74F76550}" presName="hierRoot2" presStyleCnt="0">
        <dgm:presLayoutVars>
          <dgm:hierBranch val="init"/>
        </dgm:presLayoutVars>
      </dgm:prSet>
      <dgm:spPr/>
    </dgm:pt>
    <dgm:pt modelId="{B1D2CA28-B816-4F62-BF7F-32C8D07BE7C0}" type="pres">
      <dgm:prSet presAssocID="{BBD646ED-39ED-4D03-917E-0DCD74F76550}" presName="rootComposite" presStyleCnt="0"/>
      <dgm:spPr/>
    </dgm:pt>
    <dgm:pt modelId="{921638F7-2490-405A-B5F1-9928ADA1A927}" type="pres">
      <dgm:prSet presAssocID="{BBD646ED-39ED-4D03-917E-0DCD74F76550}" presName="rootText" presStyleLbl="node2" presStyleIdx="0" presStyleCnt="2" custScaleY="66755" custLinFactNeighborX="1156" custLinFactNeighborY="15522">
        <dgm:presLayoutVars>
          <dgm:chPref val="3"/>
        </dgm:presLayoutVars>
      </dgm:prSet>
      <dgm:spPr/>
    </dgm:pt>
    <dgm:pt modelId="{589494FE-484B-44E6-9114-F35DC1A8163B}" type="pres">
      <dgm:prSet presAssocID="{BBD646ED-39ED-4D03-917E-0DCD74F76550}" presName="rootConnector" presStyleLbl="node2" presStyleIdx="0" presStyleCnt="2"/>
      <dgm:spPr/>
    </dgm:pt>
    <dgm:pt modelId="{E32673DB-ADF8-4DF3-87CF-52B925EC12D5}" type="pres">
      <dgm:prSet presAssocID="{BBD646ED-39ED-4D03-917E-0DCD74F76550}" presName="hierChild4" presStyleCnt="0"/>
      <dgm:spPr/>
    </dgm:pt>
    <dgm:pt modelId="{C3B7C709-ADC8-4F46-89CC-DEA16484BFB9}" type="pres">
      <dgm:prSet presAssocID="{BBD646ED-39ED-4D03-917E-0DCD74F76550}" presName="hierChild5" presStyleCnt="0"/>
      <dgm:spPr/>
    </dgm:pt>
    <dgm:pt modelId="{BC0E9D8B-0FF8-4EFE-BE61-C492C1317D55}" type="pres">
      <dgm:prSet presAssocID="{3547AD94-2F75-4712-B15F-AAC27D4B2EC3}" presName="Name64" presStyleLbl="parChTrans1D2" presStyleIdx="1" presStyleCnt="2"/>
      <dgm:spPr/>
    </dgm:pt>
    <dgm:pt modelId="{3D6099B0-77D4-4573-A1C1-1E2FD45BB96A}" type="pres">
      <dgm:prSet presAssocID="{424DE570-BA4E-4275-B8A2-D32EB0579254}" presName="hierRoot2" presStyleCnt="0">
        <dgm:presLayoutVars>
          <dgm:hierBranch val="init"/>
        </dgm:presLayoutVars>
      </dgm:prSet>
      <dgm:spPr/>
    </dgm:pt>
    <dgm:pt modelId="{94C81015-BB8D-42D4-BF9D-23813B61523D}" type="pres">
      <dgm:prSet presAssocID="{424DE570-BA4E-4275-B8A2-D32EB0579254}" presName="rootComposite" presStyleCnt="0"/>
      <dgm:spPr/>
    </dgm:pt>
    <dgm:pt modelId="{079A1789-5DF7-492C-BAE5-CF1AC708B267}" type="pres">
      <dgm:prSet presAssocID="{424DE570-BA4E-4275-B8A2-D32EB0579254}" presName="rootText" presStyleLbl="node2" presStyleIdx="1" presStyleCnt="2" custScaleY="98703" custLinFactNeighborX="1156" custLinFactNeighborY="-18596">
        <dgm:presLayoutVars>
          <dgm:chPref val="3"/>
        </dgm:presLayoutVars>
      </dgm:prSet>
      <dgm:spPr/>
    </dgm:pt>
    <dgm:pt modelId="{5D4D5871-9618-4F2E-B1EE-AF3453E67FDE}" type="pres">
      <dgm:prSet presAssocID="{424DE570-BA4E-4275-B8A2-D32EB0579254}" presName="rootConnector" presStyleLbl="node2" presStyleIdx="1" presStyleCnt="2"/>
      <dgm:spPr/>
    </dgm:pt>
    <dgm:pt modelId="{595AC9A7-345E-4C3B-8738-0C807EDA66B7}" type="pres">
      <dgm:prSet presAssocID="{424DE570-BA4E-4275-B8A2-D32EB0579254}" presName="hierChild4" presStyleCnt="0"/>
      <dgm:spPr/>
    </dgm:pt>
    <dgm:pt modelId="{D0C3E87C-40BA-4C1F-BD1D-3238EE3DD6B8}" type="pres">
      <dgm:prSet presAssocID="{424DE570-BA4E-4275-B8A2-D32EB0579254}" presName="hierChild5" presStyleCnt="0"/>
      <dgm:spPr/>
    </dgm:pt>
    <dgm:pt modelId="{E9C2213D-FEC5-42B3-B459-6B1F9B27D854}" type="pres">
      <dgm:prSet presAssocID="{7AA4B0A3-F52C-474F-9338-981EB868C4BC}" presName="hierChild3" presStyleCnt="0"/>
      <dgm:spPr/>
    </dgm:pt>
  </dgm:ptLst>
  <dgm:cxnLst>
    <dgm:cxn modelId="{041E3328-3DCA-4534-BA3A-C6C91B1FBD76}" srcId="{7AA4B0A3-F52C-474F-9338-981EB868C4BC}" destId="{BBD646ED-39ED-4D03-917E-0DCD74F76550}" srcOrd="0" destOrd="0" parTransId="{773AF3C4-292F-46D0-8D30-48C88A983039}" sibTransId="{4935552B-732D-4191-9284-85F7CF74E7C2}"/>
    <dgm:cxn modelId="{5624365E-9B4E-44D7-A748-412D3DD9BFE2}" type="presOf" srcId="{773AF3C4-292F-46D0-8D30-48C88A983039}" destId="{1C4ED62D-655A-4361-A9C7-4BE3FA40BE9E}" srcOrd="0" destOrd="0" presId="urn:microsoft.com/office/officeart/2009/3/layout/HorizontalOrganizationChart"/>
    <dgm:cxn modelId="{89867841-EF28-4496-8E5D-87C34BF6005C}" srcId="{A990B40B-EFD8-49B9-98E2-66B070E549AD}" destId="{7AA4B0A3-F52C-474F-9338-981EB868C4BC}" srcOrd="0" destOrd="0" parTransId="{667D40CE-404D-46D2-BAA9-76389CC0631B}" sibTransId="{86B20B94-AEB4-4864-9697-375DD6053B12}"/>
    <dgm:cxn modelId="{E5A29B70-68AC-4023-85C2-787460C8F63B}" type="presOf" srcId="{BBD646ED-39ED-4D03-917E-0DCD74F76550}" destId="{921638F7-2490-405A-B5F1-9928ADA1A927}" srcOrd="0" destOrd="0" presId="urn:microsoft.com/office/officeart/2009/3/layout/HorizontalOrganizationChart"/>
    <dgm:cxn modelId="{3174D691-C0FC-46E4-AC46-477A78003B84}" type="presOf" srcId="{BBD646ED-39ED-4D03-917E-0DCD74F76550}" destId="{589494FE-484B-44E6-9114-F35DC1A8163B}" srcOrd="1" destOrd="0" presId="urn:microsoft.com/office/officeart/2009/3/layout/HorizontalOrganizationChart"/>
    <dgm:cxn modelId="{FF8245A1-A1B1-4367-B0B5-60D490972FA6}" type="presOf" srcId="{3547AD94-2F75-4712-B15F-AAC27D4B2EC3}" destId="{BC0E9D8B-0FF8-4EFE-BE61-C492C1317D55}" srcOrd="0" destOrd="0" presId="urn:microsoft.com/office/officeart/2009/3/layout/HorizontalOrganizationChart"/>
    <dgm:cxn modelId="{6BFBC4B7-5853-4F71-A310-D9B06C527166}" type="presOf" srcId="{424DE570-BA4E-4275-B8A2-D32EB0579254}" destId="{079A1789-5DF7-492C-BAE5-CF1AC708B267}" srcOrd="0" destOrd="0" presId="urn:microsoft.com/office/officeart/2009/3/layout/HorizontalOrganizationChart"/>
    <dgm:cxn modelId="{C49A0EC5-0E2F-4170-B6A8-346439EA337A}" type="presOf" srcId="{424DE570-BA4E-4275-B8A2-D32EB0579254}" destId="{5D4D5871-9618-4F2E-B1EE-AF3453E67FDE}" srcOrd="1" destOrd="0" presId="urn:microsoft.com/office/officeart/2009/3/layout/HorizontalOrganizationChart"/>
    <dgm:cxn modelId="{05FD24C6-C6A1-4A97-811C-4058DF144AFD}" srcId="{7AA4B0A3-F52C-474F-9338-981EB868C4BC}" destId="{424DE570-BA4E-4275-B8A2-D32EB0579254}" srcOrd="1" destOrd="0" parTransId="{3547AD94-2F75-4712-B15F-AAC27D4B2EC3}" sibTransId="{636B4BD3-7092-4378-9BC0-B88CA098EAD9}"/>
    <dgm:cxn modelId="{32FFF1EE-89D4-4168-8C0F-5771B9DD5ED6}" type="presOf" srcId="{7AA4B0A3-F52C-474F-9338-981EB868C4BC}" destId="{CB759DF1-B5D9-4A5A-8471-03C2E3FE98D5}" srcOrd="1" destOrd="0" presId="urn:microsoft.com/office/officeart/2009/3/layout/HorizontalOrganizationChart"/>
    <dgm:cxn modelId="{F619D8F4-9D45-4E57-B893-9ECB10148E84}" type="presOf" srcId="{A990B40B-EFD8-49B9-98E2-66B070E549AD}" destId="{782173A1-2A90-42B7-BC25-7E1A163B4209}" srcOrd="0" destOrd="0" presId="urn:microsoft.com/office/officeart/2009/3/layout/HorizontalOrganizationChart"/>
    <dgm:cxn modelId="{A1939BF7-D6E8-48B6-A63E-828DD9207325}" type="presOf" srcId="{7AA4B0A3-F52C-474F-9338-981EB868C4BC}" destId="{53563BDC-A3E8-4A3C-8143-EC076035F373}" srcOrd="0" destOrd="0" presId="urn:microsoft.com/office/officeart/2009/3/layout/HorizontalOrganizationChart"/>
    <dgm:cxn modelId="{C2FDEF34-12AF-42D6-8853-2ED9F574F4DF}" type="presParOf" srcId="{782173A1-2A90-42B7-BC25-7E1A163B4209}" destId="{748325FC-0D5D-475D-B650-6CA125978F35}" srcOrd="0" destOrd="0" presId="urn:microsoft.com/office/officeart/2009/3/layout/HorizontalOrganizationChart"/>
    <dgm:cxn modelId="{0633FA10-E7C0-454C-9E39-BE2887404E27}" type="presParOf" srcId="{748325FC-0D5D-475D-B650-6CA125978F35}" destId="{473B28D9-B4FA-4086-92B2-23CA84A6BB89}" srcOrd="0" destOrd="0" presId="urn:microsoft.com/office/officeart/2009/3/layout/HorizontalOrganizationChart"/>
    <dgm:cxn modelId="{C7FEA403-AB8B-4C5D-8991-FE868283A06A}" type="presParOf" srcId="{473B28D9-B4FA-4086-92B2-23CA84A6BB89}" destId="{53563BDC-A3E8-4A3C-8143-EC076035F373}" srcOrd="0" destOrd="0" presId="urn:microsoft.com/office/officeart/2009/3/layout/HorizontalOrganizationChart"/>
    <dgm:cxn modelId="{83A90FC8-E17F-4B46-9848-4334A276DC6E}" type="presParOf" srcId="{473B28D9-B4FA-4086-92B2-23CA84A6BB89}" destId="{CB759DF1-B5D9-4A5A-8471-03C2E3FE98D5}" srcOrd="1" destOrd="0" presId="urn:microsoft.com/office/officeart/2009/3/layout/HorizontalOrganizationChart"/>
    <dgm:cxn modelId="{9F487D77-60D4-414F-A2CD-7DA9B7607BFD}" type="presParOf" srcId="{748325FC-0D5D-475D-B650-6CA125978F35}" destId="{42A76028-4035-40A3-9F52-0D700B48CDFE}" srcOrd="1" destOrd="0" presId="urn:microsoft.com/office/officeart/2009/3/layout/HorizontalOrganizationChart"/>
    <dgm:cxn modelId="{55C95D70-F8AD-44FD-B6CE-40C408F53859}" type="presParOf" srcId="{42A76028-4035-40A3-9F52-0D700B48CDFE}" destId="{1C4ED62D-655A-4361-A9C7-4BE3FA40BE9E}" srcOrd="0" destOrd="0" presId="urn:microsoft.com/office/officeart/2009/3/layout/HorizontalOrganizationChart"/>
    <dgm:cxn modelId="{0C1B62CF-533E-402E-9326-FB9FF37BE5CB}" type="presParOf" srcId="{42A76028-4035-40A3-9F52-0D700B48CDFE}" destId="{84AAA85D-A512-4940-AAF5-A74795A97748}" srcOrd="1" destOrd="0" presId="urn:microsoft.com/office/officeart/2009/3/layout/HorizontalOrganizationChart"/>
    <dgm:cxn modelId="{B5D904D3-42C1-4D94-AAEF-DA5BBEEC9308}" type="presParOf" srcId="{84AAA85D-A512-4940-AAF5-A74795A97748}" destId="{B1D2CA28-B816-4F62-BF7F-32C8D07BE7C0}" srcOrd="0" destOrd="0" presId="urn:microsoft.com/office/officeart/2009/3/layout/HorizontalOrganizationChart"/>
    <dgm:cxn modelId="{B794BC66-629F-44B3-B0B5-E05549FDB09F}" type="presParOf" srcId="{B1D2CA28-B816-4F62-BF7F-32C8D07BE7C0}" destId="{921638F7-2490-405A-B5F1-9928ADA1A927}" srcOrd="0" destOrd="0" presId="urn:microsoft.com/office/officeart/2009/3/layout/HorizontalOrganizationChart"/>
    <dgm:cxn modelId="{40825591-FFE9-4F38-B66A-6A1159C98614}" type="presParOf" srcId="{B1D2CA28-B816-4F62-BF7F-32C8D07BE7C0}" destId="{589494FE-484B-44E6-9114-F35DC1A8163B}" srcOrd="1" destOrd="0" presId="urn:microsoft.com/office/officeart/2009/3/layout/HorizontalOrganizationChart"/>
    <dgm:cxn modelId="{D9C4A44A-E908-4014-A052-08B8B24E061A}" type="presParOf" srcId="{84AAA85D-A512-4940-AAF5-A74795A97748}" destId="{E32673DB-ADF8-4DF3-87CF-52B925EC12D5}" srcOrd="1" destOrd="0" presId="urn:microsoft.com/office/officeart/2009/3/layout/HorizontalOrganizationChart"/>
    <dgm:cxn modelId="{4C56E3B9-612A-42E4-B886-65D2D817BAFC}" type="presParOf" srcId="{84AAA85D-A512-4940-AAF5-A74795A97748}" destId="{C3B7C709-ADC8-4F46-89CC-DEA16484BFB9}" srcOrd="2" destOrd="0" presId="urn:microsoft.com/office/officeart/2009/3/layout/HorizontalOrganizationChart"/>
    <dgm:cxn modelId="{E7FF72F5-2B0B-4F65-A07F-E08FF7BA2977}" type="presParOf" srcId="{42A76028-4035-40A3-9F52-0D700B48CDFE}" destId="{BC0E9D8B-0FF8-4EFE-BE61-C492C1317D55}" srcOrd="2" destOrd="0" presId="urn:microsoft.com/office/officeart/2009/3/layout/HorizontalOrganizationChart"/>
    <dgm:cxn modelId="{066B81BE-E915-4E47-BAF0-419603FBF069}" type="presParOf" srcId="{42A76028-4035-40A3-9F52-0D700B48CDFE}" destId="{3D6099B0-77D4-4573-A1C1-1E2FD45BB96A}" srcOrd="3" destOrd="0" presId="urn:microsoft.com/office/officeart/2009/3/layout/HorizontalOrganizationChart"/>
    <dgm:cxn modelId="{E615EC0A-9AA5-4722-A069-DAA543CD45BD}" type="presParOf" srcId="{3D6099B0-77D4-4573-A1C1-1E2FD45BB96A}" destId="{94C81015-BB8D-42D4-BF9D-23813B61523D}" srcOrd="0" destOrd="0" presId="urn:microsoft.com/office/officeart/2009/3/layout/HorizontalOrganizationChart"/>
    <dgm:cxn modelId="{D3125AF2-88D8-44A2-B439-E6647FAA192A}" type="presParOf" srcId="{94C81015-BB8D-42D4-BF9D-23813B61523D}" destId="{079A1789-5DF7-492C-BAE5-CF1AC708B267}" srcOrd="0" destOrd="0" presId="urn:microsoft.com/office/officeart/2009/3/layout/HorizontalOrganizationChart"/>
    <dgm:cxn modelId="{6CB10184-AB35-44B9-A2BF-15128202CDDA}" type="presParOf" srcId="{94C81015-BB8D-42D4-BF9D-23813B61523D}" destId="{5D4D5871-9618-4F2E-B1EE-AF3453E67FDE}" srcOrd="1" destOrd="0" presId="urn:microsoft.com/office/officeart/2009/3/layout/HorizontalOrganizationChart"/>
    <dgm:cxn modelId="{57984560-F213-4388-9349-67A67635949E}" type="presParOf" srcId="{3D6099B0-77D4-4573-A1C1-1E2FD45BB96A}" destId="{595AC9A7-345E-4C3B-8738-0C807EDA66B7}" srcOrd="1" destOrd="0" presId="urn:microsoft.com/office/officeart/2009/3/layout/HorizontalOrganizationChart"/>
    <dgm:cxn modelId="{27C51E56-2F78-4262-9D1C-CE5835755E0A}" type="presParOf" srcId="{3D6099B0-77D4-4573-A1C1-1E2FD45BB96A}" destId="{D0C3E87C-40BA-4C1F-BD1D-3238EE3DD6B8}" srcOrd="2" destOrd="0" presId="urn:microsoft.com/office/officeart/2009/3/layout/HorizontalOrganizationChart"/>
    <dgm:cxn modelId="{7E69849D-2709-4A9B-90E1-60BBFA29C113}" type="presParOf" srcId="{748325FC-0D5D-475D-B650-6CA125978F35}" destId="{E9C2213D-FEC5-42B3-B459-6B1F9B27D85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E9D8B-0FF8-4EFE-BE61-C492C1317D55}">
      <dsp:nvSpPr>
        <dsp:cNvPr id="0" name=""/>
        <dsp:cNvSpPr/>
      </dsp:nvSpPr>
      <dsp:spPr>
        <a:xfrm>
          <a:off x="3055499" y="2709333"/>
          <a:ext cx="1047140" cy="561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5637" y="0"/>
              </a:lnTo>
              <a:lnTo>
                <a:pt x="525637" y="561051"/>
              </a:lnTo>
              <a:lnTo>
                <a:pt x="1047140" y="5610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ED62D-655A-4361-A9C7-4BE3FA40BE9E}">
      <dsp:nvSpPr>
        <dsp:cNvPr id="0" name=""/>
        <dsp:cNvSpPr/>
      </dsp:nvSpPr>
      <dsp:spPr>
        <a:xfrm>
          <a:off x="3055499" y="1845307"/>
          <a:ext cx="1047140" cy="864025"/>
        </a:xfrm>
        <a:custGeom>
          <a:avLst/>
          <a:gdLst/>
          <a:ahLst/>
          <a:cxnLst/>
          <a:rect l="0" t="0" r="0" b="0"/>
          <a:pathLst>
            <a:path>
              <a:moveTo>
                <a:pt x="0" y="864025"/>
              </a:moveTo>
              <a:lnTo>
                <a:pt x="525637" y="864025"/>
              </a:lnTo>
              <a:lnTo>
                <a:pt x="525637" y="0"/>
              </a:lnTo>
              <a:lnTo>
                <a:pt x="104714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63BDC-A3E8-4A3C-8143-EC076035F373}">
      <dsp:nvSpPr>
        <dsp:cNvPr id="0" name=""/>
        <dsp:cNvSpPr/>
      </dsp:nvSpPr>
      <dsp:spPr>
        <a:xfrm>
          <a:off x="4134" y="2148740"/>
          <a:ext cx="3051364" cy="1121186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4" y="2148740"/>
        <a:ext cx="3051364" cy="1121186"/>
      </dsp:txXfrm>
    </dsp:sp>
    <dsp:sp modelId="{921638F7-2490-405A-B5F1-9928ADA1A927}">
      <dsp:nvSpPr>
        <dsp:cNvPr id="0" name=""/>
        <dsp:cNvSpPr/>
      </dsp:nvSpPr>
      <dsp:spPr>
        <a:xfrm>
          <a:off x="4102640" y="1314410"/>
          <a:ext cx="5215027" cy="1061794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102640" y="1314410"/>
        <a:ext cx="5215027" cy="1061794"/>
      </dsp:txXfrm>
    </dsp:sp>
    <dsp:sp modelId="{079A1789-5DF7-492C-BAE5-CF1AC708B267}">
      <dsp:nvSpPr>
        <dsp:cNvPr id="0" name=""/>
        <dsp:cNvSpPr/>
      </dsp:nvSpPr>
      <dsp:spPr>
        <a:xfrm>
          <a:off x="4102640" y="2485408"/>
          <a:ext cx="5215027" cy="1569953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Làm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cho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những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thông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tin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về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đặc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điểm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,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mức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độ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,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thời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gian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,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địa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điểm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...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của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sự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vật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,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hiện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tượng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trở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nên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cụ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thể</a:t>
          </a: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hơn</a:t>
          </a:r>
          <a:endParaRPr lang="en-US" sz="23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2640" y="2485408"/>
        <a:ext cx="5215027" cy="1569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1-02T03:58:56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990 16002 0 0,'0'0'310'0,"-7"3"138"0,7-3 40 0,-6 4 12 16,-1-1 6-16,7 1 0 0,0 0-2 0,-6 0-37 0,6 3-52 0,-6-4-121 16,6 4-142-16,-8 5-56 0,2-1-28 0,6 0-1 0,-6 1 5 0,6 2 5 15,0 4 5-15,0-4-2 0,0 5-2 0,0-5-9 0,6 5-10 0,-6-1-13 16,6 1-10-16,2-1-11 0,-2 0-12 0,-6 5-5 0,6-6-4 0,1 5-1 16,-1-3-2-16,-6 3-1 0,7-4 1 0,-7 5-1 0,7-6-1 0,-7 2 1 15,0-1-1-15,6-4-1 0,-6 5-1 0,0-4 0 0,0-1-1 0,0 1 1 16,0-4-1-16,-6-1 1 0,6-2 0 0,0-1 2 0,0 1 0 0,0-1 1 15,0-3-1-15,0-1 0 0,0-3 0 0,0 0-4 0,0 0-6 0,0 0-6 16,0 0-8-16,0-3-12 0,0-4-15 0,0 3-20 0,0-4-19 0,0-2-21 16,6-1-19-16,-6 0-13 0,6-3-13 0,-6-5-6 0,7 1-4 0,-7-1 3 15,7-3 8-15,-7 0 16 0,0 1 18 0,6-2 22 0,-6-2 20 0,6 0 18 16,1 2 15-16,0-2 15 0,-1 2 12 0,1 2 9 0,5 2 11 0,-4 0 6 16,4 1 5-16,1 3 7 0,-6 1 4 0,6 3 8 0,0 0 5 0,0 0 5 15,-1 8 7-15,2-5 3 0,-8 8 2 0,7-4 2 0,-6 4 1 0,6 4 2 16,-7 0 1-16,1 3 3 0,0 0 4 0,-1 4 4 0,0 0 5 0,1 3 3 15,-7 1 2-15,0 4 1 0,7-1 1 0,-7 1-5 0,0 2-6 0,0-2-7 16,0 3-8-16,0-5-11 0,0 6-10 0,0-4-9 0,0-1-7 0,6-3-5 16,-6 2-7-16,0-2-3 0,0-3-1 0,0-2-3 0,0 1-3 0,0 0-3 15,0-4-3-15,0 2-3 0,0-7-5 0,0 3-11 0,0-5-14 0,0 0-16 16,0 0-14-16,0 0-16 0,0-5-13 0,0 3-14 0,0-7-11 0,-6 2-13 16,6-4-13-16,0 0-3 0,-7-3-3 0,7-1 5 0,0-3 7 0,-7-1 7 15,7-2 6-15,0-2 12 0,7 2 14 0,-7-2 13 0,7-2 15 0,-1 3 19 16,1 0 23-16,-1 3 18 0,7 1 16 0,-6-1 21 0,5 5 19 0,2-1 15 15,-8 5 15-15,7-1 13 0,0 3 12 0,0 5 10 0,-7-1 12 0,8 4 11 16,-8 4 13-16,1-1 11 0,0 1 10 0,-1 7 11 0,0 0 11 0,1 0 13 16,-7 3 14-16,0 1 1 0,6 0 0 0,-6 3-5 0,0 1-8 0,0 3-17 15,0-4-19-15,7 1-19 0,-7 2-22 0,0-3-26 0,7 1-24 0,-7 3-17 16,0-8-16-16,6 5-14 0,-6-5-10 0,6 1-6 0,-6 0-2 0,8-4-4 16,-2 0-4-16,-6-4-6 0,6 0-5 0,1 0-13 0,-1-2-19 0,1-5-23 15,-7 0-26-15,6 0-26 0,1-5-27 0,-1-2-20 0,0 0-17 0,2 0-5 16,-2-4-3-16,0 0 7 0,1-4 10 0,0-4 21 0,-1 5 24 0,0-4 27 15,1-5 23-15,-1 5 24 0,1-1 19 0,0-2 13 0,-1 3 13 0,-6 3 11 16,6-3 14-16,1 6 13 0,0 2 14 0,-1 0 12 0,-6 1 14 0,0 6 20 16,6 3 23-16,-6 0 23 0,7 3 24 0,-7 1 17 0,0 7 13 0,7-3 6 15,-7 3 6-15,0 3 4 0,0 1 2 0,0-1-7 0,6 5-9 16,-6-2-20-16,0 2-20 0,7-1-21 0,-7 5-20 0,6-1-16 0,0-4-16 16,2 3-16-16,-2-2-14 0,0-1-15 0,0-2-15 0,1-2-6 15,0 1-5-15,-1-5-4 0,1 2-3 0,-1-5-4 0,8 1-2 0,-8-6-5 16,0 3-4-16,8-2 2 0,-8-3 4 0,7-3-6 0,-7 3-8 0,1-5-15 15,6-1-15-15,-7 2-17 0,0-3-17 0,2-5-16 0,-2 5-18 0,0-3-21 16,1-2-22-16,0 2-10 0,-7-6-4 0,6 2 3 0,-6-4 9 0,0 3 10 16,0-4 10-16,0 2 14 0,0-5 15 0,0 3 20 0,0-3 20 0,-6 4 15 15,-1-1 15-15,0 5 11 0,1-5 13 0,0 9 11 0,-2-6 13 16,2 6 9-16,0 3 9 0,-7-1 4 0,6 4 4 0,1 1 1 0,-7-2 1 16,7 5 0-16,-2 0-2 0,2 5-2 0,-6-2-3 0,5 1-5 15,0 7-5-15,1-3-5 0,-7 3-8 0,13 0-16 0,-7-1-18 0,0 2-33 16,1 3-36-16,0-5-51 0,6 1-54 0,-6-1-81 0,6 2-88 0,-8-1-43 15,8 0-30-15,0-3 3 0,0-1 17 0,8-3 30 0,-2-1 35 0,0 1 51 16,0-4 143-16</inkml:trace>
  <inkml:trace contextRef="#ctx0" brushRef="#br0" timeOffset="270.95">2169 15712 68 0,'-6'0'428'0,"-1"0"61"0,7 4 38 0,-6 0 16 0,6 3 8 16,-6 0 18-16,6 4 19 0,-8 0-32 0,8 3-49 0,0 2-73 15,0 2-80-15,-6 0-28 0,6 5-13 0,0-2-2 0,0 4 0 0,6 4-11 16,-6-2-20-16,0 2-33 0,8 0-37 0,-8 0-57 0,6 1-63 0,-6-1-54 16,6 1-36-16,-6-1 0 0,7 0 0 0,-7 1 0 0,6-4 0 0,-6 3 0 15,7-4 0-15,-7-4 0 0,6 6-56 0,-6-5-50 0,7 0-48 0,-7-1-48 16,0-2-45-16,0-1-58 0,0-3-61 0,0 3-49 0,0-6-45 0,-7 2-35 15,7-3-32-15,-6 1-9 0,6-2 2 0,0-3-24 0,-7 1-33 16,7-4 36-16,-6-2 57 0,6-2 54 0,0 0 54 0,-7 0 53 0,1-2 55 16</inkml:trace>
  <inkml:trace contextRef="#ctx0" brushRef="#br0" timeOffset="424.88">2085 16273 30 0,'6'-7'375'0,"-6"-1"47"0,7 1 32 0,-7 0 7 0,6 3 2 0,-6-3 2 15,7 2 0-15,-7-1-65 0,0 2-84 0,6 0-107 0,1 1-118 16,-7-5-51-16,6 4-32 0,-6 1-18 0,6-2-15 0,-6 2-26 16,8 0-28-16,-8-1-38 0,0 4-43 0,6-4-48 0,-6 1-52 0,0 3-74 15,-6-4-80-15,6 0-19 0,-8 0-1 0,8 2 22 0,-6 2 27 0,-7 0 39 16,7-5 41-16</inkml:trace>
  <inkml:trace contextRef="#ctx0" brushRef="#br0" timeOffset="599.8">1746 16034 0 0,'-7'-7'209'0,"1"0"213"0,-1-1 46 0,1 5 23 0,6-4 16 16,0 0 10-16,-7 3 10 0,7-4-15 0,0 5-22 0,0-5-111 16,7 5-138-16,-7-5-56 0,6 4-35 0,1 1-16 0,-1 0-12 0,1-1-9 15,6 0-8-15,-7 1-16 0,8-1-16 0,-2 4-18 0,1 0-20 0,1 0-14 16,-2 0-18-16,8 4-23 0,-7-1-25 0,0 1-41 0,0 3-48 0,-7 0-50 16,8 4-51-16,-8 4-51 0,8 0-50 0,-8 3-61 0,-6 0-61 0,6 5-51 15,-6 3-45-15,0-1 19 0,0 4 40 0,0 4 48 0,-6 1 50 16,6 2 53-16,-6 1 52 0</inkml:trace>
  <inkml:trace contextRef="#ctx0" brushRef="#br0" timeOffset="742.77">1935 17045 395 0,'-6'12'618'0,"-2"-4"96"0,8 1 73 0,-6-1 21 16,6-4 3-16,-6 4-16 0,6-5-23 0,-7-3-156 0,7 0-196 0,0 0-224 15,0 0-232-15,0 0-175 0,7-3-158 0,-7-1-107 0,0 0-91 0,6 0-83 16,0-4-79-16,2-1 7 0,-2-3 35 0,0-3 50 0,7-3 56 0,-6 0 77 15,6 0 86-15,7-5 87 0,-8 2 317 0</inkml:trace>
  <inkml:trace contextRef="#ctx0" brushRef="#br0" timeOffset="40902.12">5896 16504 0 0,'7'-8'246'0,"-7"1"76"0,7-1 14 0,-1-3 3 0,0 1 0 0,1-1 0 16,0-5 0-16,6 2-55 0,-7-1-73 0,8 1-82 0,-8-4-84 15,6 0-29-15,2-1-13 0,-1-4-5 0,0 2-2 0,0 3 2 0,-1-4 3 16,2-4 0-16,-1 4 0 0,0-4 0 0,0 4 2 0,-7 0 0 15,8 1 1-15,-8-1 4 0,0 0 6 0,1 3 4 0,0 1 4 0,-7-1 7 16,6 5 10-16,-6-1 7 0,0 4 8 0,0 0 13 0,0 4 14 16,-6 0 5-16,6 0 4 0,-7 3 0 0,0 0 1 0,7 4-7 15,-12 0-9-15,5 0-6 0,0 0-7 0,-5 4-13 0,-2 3-15 0,1-3-9 16,1 6-9-16,-2-1-4 0,2 5-8 0,5-3 0 0,-6 0-1 0,6 3 0 16,-6 1-4-16,13-5 0 0,-7 5-1 0,7-3 0 15,7 2 1-15,0 1 0 0,-1 0 0 0,1-1-3 0,-1 1 1 0,8 4-1 16,-8-2 3-16,6 2 0 0,2-1 0 0,-1 5 0 0,0-6 0 0,-6 5 0 15,5-3 0-15,2 3 1 0,-2-4-1 0,-5 1 1 0,6-1 1 16,-6 0-2-16,-1-4 0 0,0 5 1 0,1-4 1 0,0-4 0 16,-7 3 1-16,0 2 3 0,0-6 5 0,0 5 6 0,0-4 6 0,0-1 10 15,-7 2 10-15,7-5 5 0,-7 3 6 0,7-2 1 0,-6-1 1 0,0 1 0 16,6-4-3-16,-7-1-7 0,7 1-6 0,0-1-9 0,0-3-10 16,0 0-10-16,0 0-8 0,0-3-13 0,0-1-14 0,7 1-19 15,-7-5-19-15,6 4-19 0,0-3-17 0,-6-3-16 0,7 2-19 0,0-3-10 16,5 1-8-16,-4-2-4 0,-2 1-1 0,7 0 5 0,-7 1 7 0,7-2 6 15,0 5 4-15,-7-4 5 0,8 3 4 0,-1-2-5 0,0 2-8 16,0 1-18-16,-7-1-21 0,8 2-36 0,-2-6-40 0,2 5-14 16,-1-1-5-16,0 1 7 0,0 0 11 0,-1 0 18 0,2 2 19 0</inkml:trace>
  <inkml:trace contextRef="#ctx0" brushRef="#br0" timeOffset="41305.56">6613 16298 0 0,'7'-3'77'0,"-7"-1"205"15,0-4 38-15,0 6 16 0,0-6 8 0,0 1 6 0,-7-5 4 0,7 5-34 16,-6-3-44-16,6-2-67 0,-7 1-73 0,0 0-39 0,1-1-28 15,0 6-8-15,-8-5-2 0,8-1 1 0,0 5-1 0,-8 0 3 16,8 0 2-16,-1 3-2 0,-5-3-3 0,5 7-2 0,-6 0-3 0,7 0-3 16,-8 0-4-16,8 3 3 0,-7 5 4 0,6-4 1 0,-6 6 2 0,7 1 6 15,-8 0 7-15,8 8 3 0,0-4 2 0,-1 2 4 0,-6 2 2 16,13 3-2-16,-6 0 0 0,-1-3-5 0,7 2-4 0,0 2-8 16,0-5-12-16,7 0-5 0,-1 0-6 0,1-3-4 0,-1 0-2 0,1-4-5 15,-1 0-5-15,8-4 1 0,-8 0 1 0,7 0-1 0,0-2-2 0,0-5-2 16,0 3-1-16,-6-6-2 0,5 3-4 0,2-5-3 0,-8-2-4 15,7 0-13-15,-7-4-15 0,8 0-21 0,-8-1-21 0,0-2-26 16,2-1-26-16,-2 1-17 0,0-1-14 0,0-2-9 0,1-2-9 0,-7 4 5 16,0 1 8-16,7-5 19 0,-7 4 22 0,0 1 25 0,0 3 26 15,0 0 19-15,0-1 20 0,0 6 17 0,0-2 21 0,0 5 14 0,0 0 14 16,0 3 13-16,0 0 12 0,0 0 21 0,-7 3 19 0,7 0 17 16,0 5 15-16,0 3 8 0,-7-4 4 0,7 4 0 0,0 4 0 0,0 0-6 15,0-1-11-15,0 1-17 0,0-1-20 0,0 1-21 16,0 0-17-16,0-1-18 0,7 1-15 0,-7-1-10 0,7 1-8 0,-1-4-11 15,1 4-11-15,-7-4-17 0,12-4-21 0,-4 0-21 0,-2 0-21 0,0 2-21 16,0-7-24-16,2 3-22 0,-2-5-21 0,0 0-21 0,1-5-21 0,-1 3-10 16,1-7-6-16,0 2-11 0,-1-4-12 0,0-3-17 0,0-1-19 15,-6 0-46-15,8-6-55 0,-2-1 2 0,-6-4 21 0,6-1 25 16,-6 2 24-16,7-8 33 0,-7 4 32 0</inkml:trace>
  <inkml:trace contextRef="#ctx0" brushRef="#br0" timeOffset="41517.57">6848 15822 181 0,'0'0'456'0,"0"0"62"0,0 4 38 0,-7-4 15 0,7 4 8 0,-6 3 12 16,-1-3 13-16,7 3-68 0,-6 4-95 0,0-4-104 0,-2 4-107 16,2 3-43-16,0 1-25 0,6 4-6 0,-6-1 2 0,-2 5-10 15,8-6-13-15,0 9-17 0,-6-4-24 0,6 3-20 0,0 1-24 0,0 0-16 16,6-1-12-16,-6 2-11 0,0-2-10 0,0 1-10 0,8 0-9 0,-8-5-11 16,0 4-18-16,0-2-17 0,6 0-21 0,-6-6-24 0,0 2-25 15,0-1-35-15,0 1-38 0,0-5-31 0,0 1-30 0,0-1-19 16,0 1-15-16,0-5-12 0,-6 1-8 0,6 1-12 0,0-5-11 0,0 1-5 15,-8-1-1-15,8-4-33 0,-6 2-38 0,6-5 10 0,0 0 24 16,-6-5 28-16,-1 2 30 0,7-1 34 0,-6-3 38 0</inkml:trace>
  <inkml:trace contextRef="#ctx0" brushRef="#br0" timeOffset="41670.94">6691 16331 0 0,'-6'-7'226'0,"6"0"122"0,-7 2 19 0,7-1 10 0,0-2 6 0,-6 1 4 15,6-1 2-15,6-2-46 0,-6 3-62 0,7-1-92 0,-7 1-103 0,6-4-41 16,1 4-23-16,6-4-9 0,-7 3-6 0,8 2-4 0,-2-3-1 15,2-2-3-15,-1 4-5 0,-1 3-7 0,2-3-9 0,-8 3-13 16,8 0-16-16,-8 4-20 0,0-2-24 0,1 2-23 0,-1 0-24 0,-6 0-26 16,0 0-25-16,0 2-40 0,0-2-40 0,0 4-28 0,0 0-24 0,-6 0 11 15,6 3 21-15,-7-3 22 0,1-1 23 0,0 5 28 0,-2-5 145 16</inkml:trace>
  <inkml:trace contextRef="#ctx0" brushRef="#br0" timeOffset="43203.38">6007 15848 0 0,'-6'0'42'0,"-1"-3"365"0,7-1 37 0,-7 4 16 16,1-4 10-16,0 0 10 0,0 1 10 0,6-1 8 0,-8 0 11 0,2-3-144 15,6 3-189-15,-6 4-71 0,6 0-36 0,6 0-9 0,0 4-5 0,2 0 3 16,4 3 4-16,8 4-2 0,-1 0-3 0,1 3 2 0,6 1 0 15,7 7 2-15,-7-1-2 0,13 2-5 0,-7 3-5 0,7 0-14 16,-7-1-12-16,8 4-8 0,-1 0-7 0,-6-3-4 0,5 3-1 0,-5-2-4 16,0-2-2-16,-7 1-10 0,0-4-12 0,0-1-29 0,0 1-36 15,0 0-32-15,-7-3-35 0,1-1-36 0,0 1-42 0,-1-5-43 16,1 1-44-16,-8-1-78 0,2 1-86 0,6-4-9 0,-7-1 19 0,-1 2 27 16,2-5 32-16,6 4 39 0,-8-7 39 0,1 3 46 0,7-2 223 0</inkml:trace>
  <inkml:trace contextRef="#ctx0" brushRef="#br0" timeOffset="43827.74">7519 16075 77 0,'-7'-11'301'0,"7"0"28"16,-6-1 21-16,6 2 15 0,-7-5 12 0,1 8 14 0,0-4 15 0,-2 4-65 15,2-1-89-15,0 1-48 0,0 7-39 0,-8-4-12 0,8 8-5 0,-1 0 6 16,-6-1 10-16,6 5 8 0,-5 3 8 0,6 3 6 0,-8 1 4 15,8 3 4-15,-7 5 5 0,-1 2-3 0,8 1-5 0,0 3-12 16,-8 4-16-16,8-4-16 0,6 4-17 0,-6-4-18 0,6 1-17 0,0-5-15 16,0 2-14-16,0-2-11 0,6-6-11 0,0 2-5 0,8-6-7 0,-8-1-6 15,7 1-4-15,0-3-2 0,0-2-5 0,1-3-2 16,-2 1-3-16,1-4-5 0,0-1-6 0,0-3-17 0,1-3-23 0,-2-1-30 16,2-4-31-16,-2 1-44 0,1-3-43 0,-6-6-43 0,6 2-41 0,-7-2-25 15,1 2-19-15,0-3 6 0,-1-2 13 0,0 1 26 0,1 2 27 16,-7-2 43-16,7 4 45 0,-7-5 42 0,0 4 43 0,6 5 32 0,-6-1 27 15,0 0 22-15,0 4 17 0,0 0 12 0,0 3 11 0,0-1 9 16,0 5 10-16,0 0 11 0,-6 5 16 0,6-1 11 0,0-1 14 0,0 4 5 16,0 0 5-16,0 5-1 0,0-2 1 0,0 1-7 0,0 0-6 15,0 3-15-15,0 3-15 0,0-3-17 0,6 1-18 0,-6-1-13 16,7-3-15-16,-1 3-7 0,0-3-8 0,1 4-1 0,0-7-2 0,-1 2-1 16,0-2-3-16,2-5 0 0,-2 5 0 0,0-8 1 0,7 3 0 0,-6-6 0 15,-1 3-3-15,1-8-4 0,-1 1-2 0,0 0-4 0,-6-4-4 16,8 0-5-16,-8-3-5 0,6 2-3 0,-6-3-1 0,-6-2 2 15,6 2 2-15,-8 1 2 0,2-3 2 0,0 3 6 0,-1 3 5 0,1-3 6 16,-7 7 7-16,0-5 3 0,-1 5 2 0,2 0-2 0,-2 4-1 0,2 3-1 16,-1-4 0-16,-1 4-2 0,2 4-5 0,5-1-20 15,0 1-23-15,-5-1-45 0,5 4-48 0,0 1-55 0,7-1-59 0,-6 0-87 16,6 0-94-16,0 1-57 0,0-4-45 0,6 3 5 0,-6 1 18 0,7-6 42 16,0-2 46-16,-1 5 57 0,0-10 59 0</inkml:trace>
  <inkml:trace contextRef="#ctx0" brushRef="#br0" timeOffset="44000.99">7871 15584 90 0,'-7'-4'424'0,"1"4"48"0,0 0 20 0,-2 0 8 0,2 4 1 16,0 0 0-16,-1-1-1 0,1 5-70 0,-1-2-93 0,1 9-125 15,-1 1-135-15,-5 2-49 0,4 0-22 0,2 8-32 0,-7 3-33 0,6-3-56 16,-6 7-60-16,7 0-118 0,0-1-136 0,-1 1-45 0,0 1-19 15,1-1-5-15,6-4-1 0,0-4 26 0,0 1 32 0,6-4 54 16,1 0 179-16</inkml:trace>
  <inkml:trace contextRef="#ctx0" brushRef="#br0" timeOffset="44761.74">8243 16160 63 0,'0'-12'356'0,"6"5"35"0,-6 3 21 0,0-3 8 0,0 7 4 0,0-4 2 15,0 4-1-15,0 0-71 0,0 0-90 0,6 4-82 0,-6-1-78 0,0 5-22 16,7 3-4-16,-7-1 4 0,6 5 8 0,1 4 9 0,-7-1 10 0,7 1 3 15,-1 2 1-15,-6 1-9 0,6 0-14 0,-6 0-15 16,6 1-16-16,-6-5-10 0,0 4-14 0,8-3-7 0,-8-2-11 0,0 2-6 16,6-5-4-16,-6 4-2 0,0-2-3 0,0-6-3 0,0 2-3 0,0-2-2 15,-6-3-4-15,6 1-3 0,0-1-3 0,0-3-9 0,0 0-9 16,0-4-15-16,-8-4-17 0,8 4-11 0,0-7-14 0,-6 3-8 16,0-6-10-16,6-2-10 0,-6-3-10 0,6 0-10 0,-7-3-7 0,7 0 1 15,0-8 2-15,0 4 8 0,0-7 11 0,0 4 11 0,7-6 11 0,-1 2 16 16,0 4 16-16,0-5 19 0,2 5 21 0,4 3 20 0,-5 3 21 15,6 2 12-15,0 2 9 0,0 4 14 0,0 4 17 0,0 3 13 16,0 4 16-16,-6 4 13 0,6 0 15 0,0 3 17 0,-1 3 17 0,-4 5 15 16,4 3 14-16,-5 1 7 0,-1 4 0 0,-6-3-6 0,7 6-10 15,-1 1-15-15,-6-2-16 0,0 0-21 0,7 2-23 0,-7-2-20 0,6-4-21 16,-6 2-18-16,7-5-15 0,-7 0-11 0,0-2-7 0,7-2-4 16,-7-3 1-16,6 0-4 0,-6-3-3 0,0-6-8 0,6 6-11 0,-6-8-17 15,0 0-18-15,0-8-21 0,0 6-22 0,0-10-22 0,0 1-20 16,0 0-17-16,0-4-14 0,0-3-5 0,0-5 2 0,7 2 14 0,-7-1 17 15,0 0 22-15,0-3 21 0,7-1 22 0,-1 4 20 0,-6-4 19 16,6 1 21-16,1 3 17 0,6 3 16 0,-6 1 12 0,-1-1 12 0,8 8 15 16,-8 1 16-16,0-2 22 0,7 9 23 0,-6-1 18 0,6 4 17 15,-7 0 14-15,0 4 13 0,8-1 9 0,-8 5 10 0,0 3 7 16,2-1 6-16,-8 2-6 0,6-1-14 0,-6 3-13 0,6 1-15 0,-6 4-17 16,0-5-19-16,7 5-21 0,-7-2-20 0,6 2-20 0,-6-4-22 0,0 3-24 15,7 1-27-15,-7-1-30 0,7 0-34 0,-7-4-55 0,6 5-62 16,0-4-63-16,-6-4-63 0,7 0-53 0,0-1-52 0,5-1-36 15,-5-2-35-15,0-7-41 0,6 0-42 0,-1 0 19 0,2-7 41 0,-2-2 55 16,8 2 61-16,-7 0 53 0,1-4 52 0,4-3 46 0,-4 2 243 16</inkml:trace>
  <inkml:trace contextRef="#ctx0" brushRef="#br0" timeOffset="45270.51">9102 16090 146 0,'-6'-8'413'0,"-1"1"56"15,-6 4 41-15,1-1 19 0,-2 4 13 0,1 0 14 16,-6 0 16-16,6 4-70 0,-7 2-93 0,0 3-89 0,8 1-84 0,-8 5-41 15,7-1-26-15,-7 5-12 0,8 2-6 0,5 1-10 0,-6 4-12 0,6 0-15 16,7 0-15-16,-6-1-23 0,12 1-24 0,-6-4-15 0,7 0-14 16,-1 0-6-16,8-3-8 0,-2-5-2 0,-6-3-4 0,14 0 0 15,-7 0-2-15,1-8 1 0,-2 5 0 0,2-8-4 0,-2 0-5 0,2-4-9 16,-1 0-9-16,-7-3-15 0,7 0-16 0,-6-4-16 0,-1-4-14 0,0 0-16 16,8 1-19-16,-8-4-14 0,1-4-16 0,-7 3-3 0,6-3-1 15,1 1 11-15,-7 2 14 0,6-3 14 0,-6 4 14 0,0-1 18 16,7 4 21-16,-7 1 22 0,0 2 24 0,0 2 26 0,0 3 25 0,0 3 19 15,0-4 19-15,0 8 12 0,0 0 9 0,-7 0 16 0,7 4 17 0,0 0 12 16,-6 3 10-16,6 0 3 0,0 4 0 0,-7 0 2 16,7 3 1-16,0 3-2 0,0 0-4 0,0-2-10 0,0 3-14 0,0 0-15 15,0 1-15-15,0-2-15 0,7 0-16 0,-7-3-14 0,6-3-14 0,1 3-10 16,-1-7-7-16,0 5-5 0,2-5-3 0,-2-4-1 0,7 2-2 16,-6-5-2-16,5 0-4 0,-5 0-19 0,6-5-22 0,-6-2-32 15,5 0-33-15,-4-4-37 0,4-3-40 0,-5 2-38 0,6-5-36 0,-7 0-29 16,7 0-27-16,-7-5-1 0,2 3 6 0,-2-2 24 0,7 2 30 0,-6-4 37 15,-1 6 38-15,0-2 39 0,1 1 39 0,-7 4 35 0,6-1 34 16,1 0 35-16,-7 4 33 0,7 4 33 0,-7 0 33 0,0 3 25 16,0 1 22-16,0 3 17 0,0 0 14 0,0 0 17 0,-7 3 15 0,7 1 5 15,0 3 4-15,0 0-8 0,0 4-7 0,0 0-14 0,0 4-12 0,0-1-12 16,0 5-12-16,0-5-19 0,0 5-23 0,0-1-21 0,0 4-20 16,7-3-19-16,-7-1-19 0,6 1-12 0,-6-2-13 0,6 2-8 15,1-5-5-15,0 4-2 0,-1-6-3 0,0 2-17 0,1-2-21 0,6-2-33 16,-6-3-35-16,-1-3-33 0,0 0-32 0,2-4-44 0,-2 0-47 0,0 0-42 15,0-8-39-15,1 6-31 0,0-10-26 0,-1 1-24 16,1-3-26-16,-7-2-41 0,6-2-49 0,1-1 20 0,-7-2 42 0,0-1 41 16,7-3 40-16,-7-1 47 0,0-1 48 0</inkml:trace>
  <inkml:trace contextRef="#ctx0" brushRef="#br0" timeOffset="45443.42">9382 15363 184 0,'-6'-2'438'0,"-7"-2"38"0,6 4 13 0,1 0 4 16,0 4 2-16,-8-2-1 0,8 6 1 0,-1 0-90 0,1-1-116 16,0 7-116-16,-8 5-115 0,8-1-38 0,0 8-16 0,-2 1-24 15,2 4-25-15,0-1-56 0,-1 7-64 0,1-5-126 0,-1 5-145 0,7 0-42 16,0-1-13-16,7 1-1 0,-7-4-1 0,13 0 20 0,-7-7 23 0,14-1 56 16,0 2 210-16</inkml:trace>
  <inkml:trace contextRef="#ctx0" brushRef="#br0" timeOffset="46130.31">10035 15745 101 0,'0'-7'384'0,"0"3"51"0,0-3 35 0,-8 7 25 15,8-7 24-15,0 7 21 0,-6-4 20 0,6 4-66 0,0 0-91 16,0 0-92-16,0 4-88 0,0 0-33 0,0 2-15 0,0 2-5 16,0 3-2-16,6 3-1 0,-6 5 0 0,0-1 2 0,8 4 2 0,-8 4-4 15,6 0-3-15,-6-1-14 0,0 4-16 0,6 0-20 0,-6 1-21 16,0 3-17-16,0 0-20 0,0-4-13 0,0 5-10 0,0-2-12 16,0-3-10-16,0 2-4 0,0-2-1 0,0-4-1 0,0-4-2 0,0 2-2 15,0 0-1-15,0-9-1 0,0 1 0 0,0-1 0 0,6-3-1 0,-6-4-6 16,7-3-6-16,-7 4-17 0,7-8-19 0,-7 0-24 0,6 0-27 0,1-8-26 15,-1 1-28-15,0-1-39 0,2-3-40 0,-2-3-36 16,0-5-33-16,0 1-7 0,8-1 2 0,-8-3 14 0,1 0 20 0,-1 1 25 16,1-4 25-16,6 2 39 0,-7 4 44 0,2-2 41 0,-2 6 37 0,0-3 26 15,0 7 21-15,-6 0 11 0,7-1 8 0,-7 9 13 0,7 0 12 0,-7 3 21 16,0 0 24-16,0 3 24 0,0 4 24 0,0 4 22 16,0 0 19-16,0 4 10 0,0-1 9 0,-7 5-3 0,7-1-6 0,0 3-19 15,0 2-24-15,0 3-24 0,0-4-25 0,0-1-21 0,7 6-22 0,-7-6-12 16,6-3-11-16,1 5-4 0,-1-8-5 0,0 0 0 15,2-1-4-15,4-3 1 0,-6-5-1 0,8-1 1 0,-8-2-1 0,7-3 0 16,1 0-1-16,-8-3-9 0,6-4-10 0,2-5-17 0,-8 1-19 0,1-3-23 16,6-1-26-16,-6-3-22 0,-1-4-18 0,-6 3-10 0,6-3-10 0,-6-3 5 15,0 3 8-15,0-4 15 0,0 4 20 0,-6 0 24 0,0 3 26 16,-1-2 23-16,0 6 20 0,-6-3 13 0,1 3 14 0,-2 4 7 16,2 1 9-16,-2 2 6 0,1 0 3 0,1 1 4 0,-2 3 1 0,2 4-1 15,-2 0-1-15,1 0-3 0,0 4-4 0,0 0-12 0,7-1-13 16,-8 9-30-16,8-5-33 0,0 5-50 0,-1 2-51 0,7-3-93 15,-7 3-104-15,7 1-55 0,0-1-39 0,0-3-6 0,0 4 4 0,7 0 24 16,6-3 29-16,-7-6 47 0,8 2 75 0</inkml:trace>
  <inkml:trace contextRef="#ctx0" brushRef="#br0" timeOffset="46364.18">10797 15980 0 0,'-7'-4'237'16,"0"4"270"-16,-5 0 65 0,5 0 23 0,-6 0 16 0,-6 4 14 15,5-4 15-15,-6 3 6 0,1 5 4 0,6-4-128 0,-6 6-171 0,-1 1-75 16,0 0-49-16,1 3-17 0,6 6-7 0,0-3-12 0,-1 2-14 16,8 3-24-16,0 0-27 0,6-1-36 0,-7 2-37 0,14 0-24 15,-7 2-18-15,6-4-20 0,8-2-19 0,-8 3-22 0,7-7-26 0,0-1-17 16,6 1-15-16,-5-8-10 0,6 1-9 0,-1-1-24 0,-6-3-31 16,6-4-33-16,1 0-34 0,-7-4-21 0,6-3-19 0,-6-1-17 0,1 1-17 15,-2-3-24-15,8-7-25 0,-7 3-21 0,-6-1-20 0,6-2-39 16,-1-2-44-16,-4-3 14 0,4 0 33 0,-6-4 32 0,1 4 30 0,0-3 35 15,-1-4 36-15</inkml:trace>
  <inkml:trace contextRef="#ctx0" brushRef="#br0" timeOffset="46507.34">10986 15540 0 0,'-7'-3'384'0,"-6"-1"142"0,0 4 32 0,-1 0 11 0,2 0 2 0,-1 4 1 15,0-4 0-15,-7 3-36 0,1 1-48 0,5 3-174 0,-5 4-212 0,-7 4-106 16,6-1-73-16,1 0-64 0,-7 6-66 0,6 2-83 15,-6 0-90-15,0-1-80 0,-7 1-78 0,7 4-16 0,1-3 1 0,-9-2 32 16,2 1 39-16,7-4 56 0,-9 1 60 0</inkml:trace>
  <inkml:trace contextRef="#ctx0" brushRef="#br0" timeOffset="46658.43">9812 15957 105 0,'-12'0'479'0,"5"4"54"0,0 1 18 0,1-5-4 0,0 3-9 0,6-3-22 15,0 0-26-15,6 0-99 0,0 0-121 0,8 0-192 0,-2 3-215 0,8-3-122 16,0 0-96-16,5 4-76 0,8 0-71 0,7-4-4 16,-2 0 18-16,1-4 27 0,7 0 31 0,7 1 41 0,-2-5 46 0</inkml:trace>
  <inkml:trace contextRef="#ctx0" brushRef="#br0" timeOffset="47093.14">11207 15920 0 0,'0'0'375'0,"0"0"81"0,0 0 45 0,0 0 22 0,0 0 14 16,0 0 7-16,0 0 5 0,0 5-37 0,0-2-49 0,0 5-100 0,0-1-116 15,0 4-47-15,0 1-28 0,0-2-11 0,0 9-7 0,0-5-3 16,0 4-5-16,0 4-16 0,0-3-19 0,0 3-23 0,6 0-25 0,1-1-20 16,-7 1-18-16,7 0-11 0,-1 0-7 0,0-3-4 0,1 0-2 15,0-5 0-15,-1 1 2 0,1-5-2 0,-1 1 0 0,-6 0-1 16,7-3-1-16,-1-4 1 0,-6-2 1 0,7-2 0 0,-7 0 2 0,0 0-2 15,6-6-3-15,-6 2 0 0,0-3 1 0,0-5 1 0,0 2-2 0,6-5-3 16,-6 1-2-16,0-5-6 0,0 2-4 0,0-3-7 16,8-2-6-16,-8 4-12 0,6-4-14 0,0 4-22 0,1 0-23 0,-1 0-29 15,1-1-32-15,-1 0-28 0,7 5-28 0,1-1-21 0,-2 1-17 16,2 3-13-16,-2-3-10 0,1 5-2 0,1-1 1 0,-2 3 7 0,8-1 9 16,-7 4 9-16,0 1 9 0,6-2 4 0,-5 5-1 0,6 0-21 15,-8 0-28-15,1 0-7 0,1 0-5 0,4 5 17 0,-10-2 22 0,4 1 24 16,2 0 24-16</inkml:trace>
  <inkml:trace contextRef="#ctx0" brushRef="#br0" timeOffset="47747.6">11695 15957 0 0,'8'0'60'0,"-2"0"202"0,-6 0 42 16,0-3 23-16,0 3 21 0,0-7 14 0,-6 3 13 0,6 1-26 16,-8-5-37-16,2 4-47 0,-6-4-49 0,4 6-27 0,-4-2-20 0,5 1 2 15,-6-2 6-15,6 5 8 0,-5 0 7 0,-2 5 5 0,2-2 7 0,-2 3 2 16,1 2-1-16,1 0 2 0,-2 7-1 0,2 0-6 0,-8-1-8 16,7 4-7-16,-1 4-6 0,8-1-8 0,-6 6-9 0,-2-2-11 15,8 1-9-15,-1 0-14 0,0-1-14 0,7 1-16 0,-6 0-18 0,12-1-11 16,-6-3-9-16,7-4-9 0,0 1-4 0,-1-5-7 0,8 1-4 0,-8-4-6 15,6-3-7-15,2-1-1 0,-1 0 0 0,7-7-5 0,-8 0-4 16,2 0-10-16,-2-7-8 0,1 0-38 0,1-1-43 0,-2-7-38 16,2 1-35-16,-2-1-43 0,2-6-43 0,-8 2-40 0,7-3-38 0,-7-4-20 15,2 3-14-15,4-2 21 0,-6 4 36 0,2-1 36 0,-2 0 35 0,-6 3 43 16,6 1 46-16,1 3 47 0,-7 0 48 0,0 5 46 16,6-2 45-16,-6 5 37 0,0 0 34 0,0 4 24 0,0 3 21 0,0 0 20 15,-6 3 21-15,6 1 17 0,0 3 17 0,-7 0 6 0,7 4 2 16,-6 0-5-16,6 0-4 0,0 4-13 0,-6 3-12 0,6 1-20 15,-8-1-19-15,8 0-26 0,0 5-27 0,0-6-26 0,0 5-27 0,8-3-21 16,-8 0-20-16,6-2-11 0,0-2-9 0,1-3-4 0,6-2-4 0,-6 1-15 16,-1-3-14-16,6-1-34 0,-4-7-37 0,-2 3-43 0,7-6-43 0,-6-2-46 15,-1 3-46-15,1-10-38 0,-1 1-32 0,0 0-15 0,1-3-8 16,-7-4 18-16,7-1 23 0,-1-3 34 0,-6 4 35 0,6-5 44 16,1 2 48-16,-7 3 41 0,0-1 37 0,7 2 36 0,-7 2 35 0,6-1 32 15,-6 5 31-15,0 4 30 0,0 0 27 0,0 0 17 0,0 3 18 0,0 4 16 16,0 0 19-16,0 0 25 0,0 4 24 0,0-1 14 15,0 4 11-15,0 0 2 0,0 5 2 0,-6-1-1 0,6 3 0 0,-7 1-10 16,7 0-11-16,0 0-24 0,0 3-29 0,-7 1-23 0,7-2-25 16,0-3-22-16,0 6-21 0,0-3-16 0,7-1-15 0,-7-2-13 0,0 1-13 15,0-5-8-15,7 2-12 0,-7-5-9 0,0 1-12 0,0-6-17 16,0 3-21-16,0-5-24 0,0 0-26 0,0-5-22 0,0 3-25 0,0-2-25 16,-7-4-25-16,7-3-22 0,0 0-22 0,-7-3-3 0,7-1 1 15,0-4 18-15,0 2 19 0,0-3 23 0,0-1 24 0,0 3 26 0,7-4 28 16,-7 4 32-16,7-4 31 0,-1 4 29 0,1 2 27 0,-1 1 21 15,7 1 19-15,-6 3 19 0,-1 4 20 0,0 0 18 0,8 0 18 0,-8 3 19 16,1 4 20-16,6 0 13 0,-7 0 12 0,7 4 4 0,-6-1 3 16,0 4 1-16,5 0-3 0,-5 5-6 0,-7-2-8 0,7 1-18 0,-1 5-19 15,0-2-20-15,-6 1-21 0,7 3-15 0,-7 0-16 0,0 1-17 16,6-2-16-16,-6 2-14 0,7 3-13 0,-7-3-20 0,7-1-24 0,-7 4-35 16,6-3-38-16,0-2-39 0,2-3-37 0,-2 5-53 0,0-4-57 15,0-3-50-15,8-2-49 0,-1-3-29 0,-1 1-26 0,2-4-1 16,6-4 8-16,-1-4-17 0,-6 0-26 0,6-3 10 0,1 0 21 0,0-4 43 15,-1-4 47-15,7 0 45 0,-6 1 44 0,-1-5 36 0,-5 1 148 0</inkml:trace>
  <inkml:trace contextRef="#ctx0" brushRef="#br0" timeOffset="48178.2">12451 16104 163 0,'7'-14'378'0,"-14"-1"42"15,7 1 28-15,-6-2 24 0,0 2 22 0,-1-1 25 0,0 4 24 0,-5-3-67 16,-2 3-94-16,1 3-71 0,1 2-60 0,-8-3-25 16,7 9-10-16,-7 0-7 0,0 0-9 0,2 4-10 0,-2 1-13 0,0 5-18 0,1-3-17 15,5 8-15-15,2-4-10 0,-2 4-15 0,8 2-13 0,-1-2-14 16,1 4-14-16,6-4-12 0,6-1-13 0,-6 5-7 0,7-5-7 0,6-3-6 15,-6 3-4-15,12-6-4 0,-6 3-2 0,0-7-4 0,0 2-3 0,6-6 0 16,-5 0 0-16,-2-3-5 0,2-4-6 0,-1 3-9 16,0-7-9-16,0 0-8 0,-7 1-6 0,8-5-2 0,-8 1-2 0,0-1-1 15,1 1-1-15,-1 2 4 0,-6-2 6 0,7 2 9 0,-7 1 10 0,0 0 6 16,7 4 4-16,-14 3 6 0,7 4 5 0,0 0 4 0,0 4 6 16,-7 3 13-16,7 4 17 0,-6 4 31 0,6 4 33 0,-7 2 22 15,7 9 18-15,0 2 5 0,-6 4 2 0,6 1-2 0,0 4 0 0,-6 2-13 16,6-1-16-16,0 1-31 0,0 1-37 0,0 1-27 0,0 2-28 15,-8-7-18-15,8 4-16 0,0-7-17 0,0 3-15 0,0-7-11 0,0 0-7 16,0-7-2-16,0-1 0 0,0-3 7 0,0-3 10 0,0-5 13 16,8-2 14-16,-8-6 19 0,0 2 22 0,-8-5 16 0,8 1 17 0,0-4 2 15,0-4 0-15,-6 1-1 0,0-1-1 0,0-3 1 0,-1-5 0 0,0 2-7 16,1-1-5-16,-1 0-8 0,-6 0-9 0,6-4 2 0,-5 0 3 0,6 5 1 16,-8-5 2-16,8 1 4 0,-7 2 4 0,6-2 8 0,0 2 6 15,1-2 3-15,0 3 2 0,6 0-1 0,-7 1 0 0,7-5 1 16,0 3 1-16,0 2-5 0,7 3-9 0,-7-9-6 0,6 5-10 0,0 0-3 15,1 1-2-15,6-5 0 0,0 3-1 0,1-2-10 0,-8-1-14 0,13 5-26 16,-6-9-29-16,0 4-45 0,1-3-52 0,-2 4-58 0,2-4-63 16,-2-1-65-16,1 4-69 0,1-3-59 0,-8 0-56 0,7 0-81 15,-6-1-88-15,-7 1 10 0,6-1 39 0,-6 1 56 0,0-4 61 0,-6 0 65 16,-1 0 66-16,-6-4 68 0,7 1 253 0</inkml:trace>
  <inkml:trace contextRef="#ctx0" brushRef="#br0" timeOffset="48326.12">11904 15521 0 0,'-6'-6'204'16,"6"-2"336"-16,0 1 46 0,0-3 13 0,0 2 4 0,6-4 1 16,0-3-1-16,8 5 1 0,-1-5 1 0,0 4-204 0,13 0-262 0,-7 1-120 15,7 2-77-15,7 1-64 0,-1 3-59 0,-5-4-79 0,5 8-85 16,1-2-105-16,-1 2-108 0,-6 2-25 0,1 2 2 0,-1 0 23 16,-7 3 30-16,-6 5 51 0,0-2 56 0,-6 5 78 0,-7-1 301 0</inkml:trace>
  <inkml:trace contextRef="#ctx0" brushRef="#br0" timeOffset="49109.91">7343 17624 0 0,'0'0'131'0,"0"0"254"0,-6-3 23 0,6-4 7 15,6-1 3-15,-6 1-1 0,6-7 0 0,8-1-18 0,-1-4-24 0,-1 1-129 16,8-3-158-16,0-2-56 0,-1 0-22 0,7 2-10 0,-6-1-6 16,-1 0-12-16,1-3-12 0,0 2-12 0,-1 1-10 0,-6 5-5 0,0-2-4 15,-7 1-1-15,1-1 2 0,0 5 6 0,-7 2 10 0,0 2 17 16,0 3 20-16,-7-1 19 0,0 0 17 0,1 8 13 0,-7-4 13 0,7 4 8 16,-8 4 10-16,2 0 8 0,-2 4 6 0,-5-1 8 0,6 4 7 0,0 1 3 15,-1 2 4-15,2 1-1 0,6 2 3 0,-8 2-6 16,8-1-5-16,6 1-10 0,0 3-9 0,0 0-14 0,0 3-15 0,6-2-9 15,1-2-12-15,6 4-7 0,-1-3-9 0,2 4-3 16,-1-4-5-16,0 0-2 0,0-3-2 0,0-1-1 16,0 1-1-16,-7-5 0 0,8 4 0 0,-8-7 1 0,1 4 2 0,-7-4 1 15,6-3 4-15,-6 2 0 0,6-6 0 0,-6 3 0 16,0-3 0-16,0 0-14 0,7-4-16 0,-7 0-35 16,7 0-40-16,-1-4-50 0,0-4-53 0,8 5-55 0,-8-9-57 15,7 6-89-15,0-9-99 0,0 0-18 0,1 1 6 16,5-5 28-16,-6 1 39 0,6-1 48 0,1 2 49 0,0-6 56 15,-1 2 278-15</inkml:trace>
  <inkml:trace contextRef="#ctx0" brushRef="#br0" timeOffset="49455.78">7955 17309 200 0,'0'-10'423'0,"-6"2"56"0,6 4 44 15,-13-3 23-15,6 4 19 0,-5-1 16 0,-2 4 19 0,-5 0-76 16,6 0-102-16,-6 4-83 0,5-1-74 0,-5 4-33 0,6 1-22 0,-6 3-6 16,5 3-2-16,-6 2-7 0,7-2-9 0,1 4-13 0,-2 5-13 15,2-2-23-15,4 2-26 0,2-2-23 0,6 4-20 0,0-3-18 16,0 1-14-16,6-1-9 0,2 0-10 0,4-5-7 15,2-2-8-15,-2-3 0 0,8-2 0 0,-1-3-7 16,1-7-9-16,-7 0-26 0,7-2-31 0,0-3-37 0,-1-5-40 16,0-5-45-16,1-3-48 0,-7-1-36 0,0-6-34 0,0 3-18 15,0-4-15-15,-6 1 13 0,-1-2 23 0,1 6 34 0,-1-4 36 16,0 2 47-16,-6 0 47 0,0 6 42 0,0-2 38 0,0 5 40 0,0 3 40 16,0 0 38-16,0 4 36 0,0 2 23 0,0 2 19 0,0 3 16 15,0 0 12-15,-6 0 15 0,6 3 15 0,-6 6 6 0,6-6 4 0,-7 8 1 16,7 0 0-16,0 3 2 0,-6 1 7 0,6 0-5 0,-7 3-7 15,7 4-15-15,0-3-18 0,0 3-20 0,0-1-21 16,7 2-25-16,-7-1-28 0,6-5-22 0,1 6-24 0,-1-8-12 16,8 0-6-16,-8-5-14 0,6-3-17 0,2 1-45 0,-1-4-58 15,0-8-70-15,0 0-76 0,-1-3-74 0,2-5-70 0,-1-2-65 16,0-4-62-16,-6-5-82 0,-1 1-90 0,6-3 15 16,-4-4 48-16,-2 0 68 0,0-1 75 0,1 1 72 0,0-4 71 0,-1 4 65 15,-6-1 292-15</inkml:trace>
  <inkml:trace contextRef="#ctx0" brushRef="#br0" timeOffset="49627.68">8229 17013 0 0,'0'-8'106'0,"0"2"392"0,0-3 89 0,0 9 43 0,-6-3 28 16,6 6 20-16,-7-3 20 0,7 4 27 0,-7 1 33 0,1 1-139 16,0 2-190-16,6 7-101 0,-7-1-75 0,1 1-34 0,-1 2-21 0,7 6-17 15,-7 3-16-15,7-4-27 0,-6 7-33 0,6 0-26 0,0 0-23 0,0 0-17 16,6 1-16-16,-6 3-11 0,7 0-9 0,0-3-20 16,-1 3-25-16,-6-1-59 0,7 2-70 0,-1-5-81 0,-6 0-82 15,0-3-80-15,0-4-79 0,0 0-65 0,0-5-61 16,0-1-77-16,-6-2-82 0,-1-6 29 0,7-5 63 0,-6 1 74 15,-1-4 82-15,0-4 79 0,-5-3 81 0,4-4 67 16,2 0 294-16</inkml:trace>
  <inkml:trace contextRef="#ctx0" brushRef="#br0" timeOffset="49747.61">8099 17445 0 0,'0'-15'305'0,"0"1"115"0,6-1 41 0,-6 1 16 16,0 3 8-16,7 0 3 0,-1-4 0 0,1 4-47 0,0 0-61 0,-1 3-117 16,0-3-131-16,8 8-63 0,-8-4-40 0,7 3-19 0,-6 0-11 0,6 0-22 15,-7 4-23-15,0 0-34 0,1 0-37 0,0 0-46 0,-1 4-50 16,-6-4-53-16,0 0-53 0,0 0-66 0,0 4-69 0,-6 0-2 15,-8-1 16-15,8 1 33 0,-7-4 34 0,-7 3 46 0,8 2 51 0</inkml:trace>
  <inkml:trace contextRef="#ctx0" brushRef="#br0" timeOffset="49889.53">7753 17211 33 0,'0'-8'345'0,"-6"-2"39"0,12 3 23 0,-6-5 7 0,7 1 5 15,0 0-1-15,5-1 0 0,-4 2-66 0,4 0-86 0,8-2-95 0,-7 5-95 0,7-4-41 16,-1 3-23-16,0 0-9 0,1 6-4 0,-1-3-8 0,1 3-10 15,0-2-32-15,-7 4-41 0,7 0-54 0,-8 0-58 0,1 4-84 16,-6-4-93-16,-1 2-25 0,7-2-7 0,-13 0 5 0,0 0 9 0,7 0 31 16,0-2 40-16</inkml:trace>
  <inkml:trace contextRef="#ctx0" brushRef="#br0" timeOffset="50053.48">7969 16665 0 0,'-7'-11'175'0,"7"3"287"0,0 1 30 0,0 4 10 15,0-1 2-15,0 4 1 0,0-3-1 0,0 3-11 0,0 3-15 0,7 1-162 16,-7 4-204-16,6 2-70 0,1 5-35 0,-7 3-21 16,6 0-22-16,-6 8-45 0,0 0-53 0,6 3-87 0,-6 0-99 0,0 4-78 15,0 0-74-15,8 3-21 0,-2-2-5 0,-6 2 12 0,6-3 18 0,7 0 44 16,0-4 54-16</inkml:trace>
  <inkml:trace contextRef="#ctx0" brushRef="#br0" timeOffset="50653.2">9115 17387 215 0,'0'-8'355'0,"-6"-3"20"0,6 5 7 0,-7-6 6 16,1 1 4-16,-7-4 5 0,6 5 8 0,-5-5-91 0,-2 3-120 15,1 2-55-15,6-1-41 0,-5 0-10 0,-8 3-4 0,7 2 1 16,0-3 1-16,0 6 0 0,-7-2-3 0,7 5-7 0,1 5-12 0,-8-2-5 15,7 1-4-15,0 7-2 0,0 0-1 0,-1 1 1 0,8 2-1 0,-6 4 0 16,4 0-1-16,2 5-1 0,0-1-1 0,6 0-3 16,0 3-5-16,6-2-3 0,0-2-4 0,2 1-2 0,-2 0-4 15,6-3-4-15,8-5-1 0,-7-3-4 0,7 1-3 0,0-6-2 16,-1-6-2-16,1 4 0 0,-1-8-3 0,0-2-12 16,1-2-17-16,-1-3-27 0,1-4-33 0,-6-7-38 0,-2 0-40 15,8 0-35-15,-7-7-34 0,-7 0-33 0,8-1-31 0,-2-2-23 16,-5-2-19-16,0-2-10 0,-1 2-7 0,0-3-8 0,-6 1-6 0,7 0 16 15,-7-5 23-15,0 4 56 0,0 5 69 0,0-5 104 0,0 8 114 0,0-3 93 16,0 5 86-16,0 2 78 0,0 2 76 0,0 6 51 0,0 2 44 16,-7 3 10-16,7 2 1 0,0 6-52 0,-6 1-66 0,6-2-40 0,0 10-33 15,-6-2-17-15,6 5-10 0,0-2-10 0,-7 9-11 0,7 0-1 16,0 3 2-16,0 4 6 0,-7 4 5 0,7-1-5 0,0 9-8 0,0-1-17 16,0-1-15-16,0 5-21 0,0 0-23 0,0-1-34 0,0-3-38 0,7 3-24 15,-7 1-22-15,0 1-9 0,7-6-7 0,-1 2-7 16,-6-5-7-16,6 4-35 0,1-4-49 0,-7-4-50 0,6 1-54 15,-6-4-76-15,7 4-83 0,-7-8-68 0,0-4-62 0,0 1-75 16,-7-3-78-16,7-10-37 0,-6 3-23 0,-1-5 30 16,1 0 49-16,-7-7 72 0,6-1 84 0,-5-3 65 0,-2-4 65 15</inkml:trace>
  <inkml:trace contextRef="#ctx0" brushRef="#br0" timeOffset="51882.63">8965 17152 0 0,'0'-15'71'0,"0"4"348"0,0 0 36 16,0 0 13-16,0 4 8 0,7-8 1 0,-7 5 2 0,7-1-1 0,5-5-5 15,-5 7-147-15,6 1-194 0,0-4-71 0,7 5-37 0,0 0-14 16,-1 4-6-16,0-2-4 0,8 5-2 0,-8 0-5 0,7 5-7 0,6-2-14 16,-5 4-18-16,-1 0-18 0,0 5-22 0,0-2-23 0,7 1-25 0,-7 1-19 15,-7 1-15-15,7-1-9 0,0 3-3 0,-6-5 8 0,-1 2 10 16,1-1 17-16,0 0 17 0,-8 0 23 0,1-4 23 0,1 0 24 0,-8 1 22 16,0-5 25-16,1 2 26 0,-7-3 22 0,0-2 23 0,0 0 18 15,0 0 16-15,-7 0 17 0,1-2 16 0,0-3 11 0,-1 5 8 0,-6-3 2 16,6-5 2-16,-5 8 1 0,-2-7 0 0,2 3 9 0,-8 4 10 0,7 0 8 15,-1 0 6-15,-4 0 6 0,4 4 3 0,-5-1-2 0,-1 1-4 16,7 7-1-16,-6-4-3 0,5 4-10 0,1 5-14 0,1-2-11 0,-2 4-10 16,2 1-12-16,-2-1-15 0,8 4-9 0,-1 0-10 0,7 0-12 15,0 0-10-15,0 0-12 0,0 0-10 0,7-1-9 16,5-2-11-16,-4-1-5 0,11-3-2 0,-6-4-4 0,0 1-1 0,7-5-1 16,-8 0-1-16,8-7-2 0,0 0-2 0,-7-7-3 15,7 0-3-15,-8-5-14 0,1 1-12 0,0-4-20 0,0-3-24 0,1-1-20 16,-8-2-21-16,0 3-17 0,0-4-18 0,2-1-10 0,-2 1-11 15,-6 5 5-15,6-2 8 0,-6 1 17 0,0-1 22 0,0 5 19 16,0-1 16-16,0 1 20 0,0 2 20 0,0 4 22 0,0 1 23 0,0 0 19 16,-6 4 15-16,6 3 8 0,0 0 6 0,-6 0 8 0,6 0 13 0,0 3 11 15,-8 2 11-15,8 2 8 0,-6-1 4 0,6 6 4 0,-6-1 6 0,6-1 1 16,0 5 2-16,-6 4-4 0,6-5-6 0,0 1-13 16,0 4-12-16,0-2-15 0,0 2-14 0,6-1-16 0,-6-4-14 15,6 5-7-15,0-4-8 0,2-4-4 0,-2 3-5 0,0-6-14 16,1-1-16-16,-1 1-39 0,1-6-43 0,0-2-61 15,-1-2-65-15,7-2-61 0,-6-4-61 0,-7-3-50 0,6 0-47 0,0-3-26 16,1-4-20-16,0-1-2 0,-7-3 4 0,6 4 13 0,1-5 18 0,-7 2 39 16,6-1 48-16,-6 4 71 0,0-5 75 0,6 9 100 15,-6-5 103-15,7 8 95 0,-7 1 92 0,0-2 84 0,7 5 83 0,-7 0 40 16,0 4 31-16,0-1 1 0,0 4-9 0,0 4-26 0,0-1-30 0,0 4-19 16,0 0-14-16,-7 5-8 0,7 3-5 0,0-1 12 0,0 3 18 0,0 3-6 15,0 2-10-15,-7-1-24 0,7 1-27 0,7 0-32 0,-7 4-33 16,0-4-28-16,7 4-27 0,-7-4-31 0,6 0-34 0,0-5-20 15,2 3-11-15,-8-3-11 0,6-1-11 0,0-6-15 16,-6-2-15-16,7-1-23 0,-7-3-22 0,0-4-26 0,0 0-26 16,0-7-26-16,-7-1-26 0,7-3-29 0,-6-3-29 0,6-5-14 15,-6-4-10-15,-2 2 13 0,8-4 15 0,0-1 25 0,0 0 26 16,0 1 29-16,8-2 29 0,-8 6 33 0,6-4 35 0,7 6 31 0,-7-3 28 16,1 4 18-16,6 0 18 0,-7 3 18 0,8 3 19 0,-2 2 10 15,-5 3 11-15,6-2 17 0,-6 6 20 0,5 3 25 0,-5 0 26 0,0 3 12 16,-1 2 8-16,0-1-8 0,1 6-15 0,0-3-10 0,-7 5-5 0,0-2-21 15,6 5-21-15,-6 0-33 0,0-1-34 0,0 5-25 0,0 0-21 16,-6-2-9-16,6 2-3 0,0-1-6 0,0 1-6 0,0 0-17 16,0-2-19-16,6 2-37 0,-6-1-40 0,7 1-51 0,-7-2-52 15,6-3-67-15,1-2-69 0,-1 3-47 0,7-5-39 0,-7-1-3 16,8-6 6-16,5-3 27 0,-6 0 35 0,7-3 41 16,-7-6 43-16,7-1 53 0,5-5 57 0,-5 1 44 0,0-1 42 0,-1-7 20 15,-6 3 18-15,6 2 15 0,-5-6 17 0,-2 5 18 0,2-1 17 16,-8 2 32-16,1 2 34 0,-1-4 25 0,-6 5 21 0,0-1 13 15,0 0 14-15,0 3 22 0,-6 3 24 0,-1 1 20 0,1-4 17 0,0 5 4 16,-2 5-2-16,-4-3-1 0,6 5-4 0,-8 0 0 0,1 0-2 0,0 7-17 16,-6-2-21-16,5 5-19 0,2 2-18 0,-2 2-15 0,-5 1-15 0,6-1-16 15,0 5-14-15,7-1-16 0,-1 1-16 0,0-2-14 16,7 5-14-16,0-3-9 0,7 0-9 0,0-5-4 0,-1 1-6 16,7-5-1-16,0 1-5 0,6-3-15 0,-5-5-15 0,6-3-24 15,-2-3-23-15,2-5-25 0,-1 2-27 0,-5-6-20 0,6-3-18 16,-8 1-9-16,1-1-7 0,1-2 10 0,-8-2 15 0,8 4 22 0,-8-4 24 15,0 5 25-15,0-1 26 0,-6 1 19 0,7-1 20 0,-7 0 13 16,0 8 11-16,0-4 9 0,-7 4 7 0,7 3 4 0,0 4 3 0,-6 0 5 16,6 4 8-16,-6 3 7 0,6 4 9 0,-6 4 10 0,-2-1 10 0,2 5 8 15,6 3 7-15,0 3 9 0,-6 4 13 0,6 5-3 16,6-1-4-16,-6 3-8 0,0 1-9 0,6 3-14 0,2 4-15 16,-8-4-18-16,6 4-20 0,-6 1-18 0,0-6-18 0,0-3-6 15,0 2-3-15,0-5-1 0,-6-4 2 0,-2-4 3 16,2-6 4-16,0-1 11 0,-1-3 12 0,-6-4 12 0,0-3 9 15,7-1 4-15,-8-7 2 0,2 0 1 0,-2 0 0 0,1-4-1 16,0 1-5-16,0-9-2 0,7 5-4 0,-8-1-4 16,2-2-6-16,5-1-2 0,0-4 1 0,1 3 0 15,-1-2-2-15,1-1 0 0,6 1-1 0,0-1 0 0,0 0-2 16,6-2-2-16,-6 2 0 0,7-3-4 0,6-1-4 0,-6 1-14 16,5-1-16-16,2-2-26 0,5 2-28 0,-6-3-49 15,6 4-57-15,-5-4-48 0,6 0-46 0,-1 0-32 0,-6 1-25 16,6-6-17-16,1 6-16 0,-7-1-7 0,7 0-3 0,-8 3 9 15,2-3 14-15,-2 4-19 0,2-5-26 0,-8 6 10 0,1-3 21 0,-1 6 29 16,-6-3 30-16,7-2 33 0,-7 1 32 0</inkml:trace>
  <inkml:trace contextRef="#ctx0" brushRef="#br0" timeOffset="52040.56">10112 16644 408 0,'-12'0'509'0,"-2"0"29"16,8 0 11-16,-7 2 3 0,6-2 1 0,-6 4 1 0,7 4 0 15,-8-5-131-15,8 9-170 0,-7-2-113 0,6 5-94 0,1 3-35 0,-1 4-14 16,1 0-36-16,0 4-39 0,6 3-69 0,0-4-74 0,6 9-111 16,0-5-122-16,1 0-52 0,-1-3-34 0,8 3-6 0,-2-3 2 0,2-1 30 15,5-2 41-15,1-2 66 0,-8-2 121 0</inkml:trace>
  <inkml:trace contextRef="#ctx0" brushRef="#br0" timeOffset="53181.68">10471 17134 0 0,'0'-8'237'0,"0"-3"168"0,0 4 45 16,-7-4 27-16,7 8 26 0,0-5 22 0,0 1 24 0,7 0-23 15,-7 2-36-15,0 3-110 0,0 2-131 0,0 0-51 0,0 0-28 0,0 0-9 16,0 2-4-16,6 3-9 0,-6 2-10 0,0 0 0 0,6 4 4 0,-6-4 6 16,0 9 9-16,0-2-9 0,0 1-8 0,0 2-15 0,0 3-17 0,0-3-12 15,0 4-14-15,-6 2-17 0,6 0-19 0,0-2-13 0,0-3-11 16,6 4-8-16,-6-3-6 0,8-1-3 0,-2 1-2 0,7-5-2 15,0 1 0-15,-7-8-2 0,13 5-6 0,-5-10-20 16,-1 2-22-16,6-4-34 0,-6-4-33 0,7-3-37 0,-6-3-38 0,-2-5-35 16,1 1-34-16,0-5-20 0,0 0-14 0,-7-3 9 0,8 5 17 15,-8-6 26-15,1 2 32 0,0-2 35 0,-1 5 36 0,-6-4 36 16,6 3 34-16,-6-3 27 0,7 8 25 0,-7-4 20 0,0 4 21 0,0 2 27 16,0 1 30-16,0 0 19 0,-7 7 15 0,7-4 13 0,0 8 10 0,-6 0 9 15,6 0 9-15,-6 8 7 0,-1-4 5 0,0 7 1 0,7 0-1 0,-6 4 9 16,0-1 11-16,6 5 10 0,-8 3 12 0,8-1 1 0,-6 9-2 15,6-1-8-15,0 0-12 0,0 4-20 0,6 9-19 0,-6-6-26 16,8 7-25-16,-2 2-19 0,0-2-17 0,1 1-11 16,6 0-7-16,-7 0-7 0,7 1-9 0,-6-6-3 0,0-3-6 15,5-2-2-15,-5-1-1 0,-7-8-4 0,7 4-6 0,-1-6-8 16,-6-5-9-16,0 1-13 0,0-4-17 0,-6-5-24 16,6-3-29-16,-7 1-35 0,0-4-35 0,7-4-30 0,-6 0-27 15,-7-4-17-15,6 0-15 0,1-3-6 0,-7-4-3 0,7 0 14 16,-1 0 17-16,0-4 31 0,-5 1 35 0,4-1 28 15,2 0 27-15,0-3 22 0,6 3 21 0,-7-3 21 16,1-3 19-16,6 2 12 0,0 1 12 0,6-5 6 0,-6 1 6 0,13 4 2 16,-7-3 2-16,8 2 4 0,-1-3 4 0,6 0 3 15,1 0 3-15,-1 0 2 0,7 0 1 0,1 1 0 0,-1-2-2 16,0-2-3-16,0-2-3 0,-1 2-1 0,2 4-2 0,-1-6-6 16,-6 1-2-16,-1 1-3 0,1 4-4 0,-8-1-2 0,8-1-3 0,-6 2 1 15,-8 2 1-15,0 0-1 0,7 2-2 0,-6 1 0 0,-7 3 1 16,7-3 4-16,-7 5 4 0,6-3 14 0,-6 6 15 0,-6-3 6 15,6 8 3-15,-7-5 5 0,7 4 2 0,-7 4 6 0,1-3 4 0,-1 6 7 16,1 1 7-16,-8 1 3 0,8 1 0 0,0 2 13 0,-8 3 15 0,8 3 13 16,0 1 12-16,-1-1 10 0,1 5 9 0,6-4 0 0,-7 4-4 0,7-2-8 15,0 2-11-15,0-1-13 0,7 1-12 0,-7-2-11 0,6 2-10 16,1-4-11-16,5-1-12 0,-5 5-9 0,6-9-8 0,1 2-6 16,-2-2-4-16,1-3-7 0,1 1-6 0,-2-4-10 15,2-4-15-15,-2-4-39 0,8 0-49 0,-7-7-45 0,0 4-46 0,0-8-45 16,-7 1-46-16,8-1-46 0,-8-2-47 0,7-2-28 0,-6 0-25 15,-1 1 19-15,1-1 30 0,-7 2 39 0,6-6 40 0,-6 5 45 16,0 4 45-16,6-6 50 0,-6 6 53 0,0-1 46 0,0 5 46 0,-6-1 39 16,6 0 38-16,0 3 28 0,-6 5 23 0,6 0 21 0,-7-2 20 0,7 5 14 15,-6 0 12-15,6 5 15 0,-7-2 12 0,7 4 0 0,-6 0-4 0,6 5 3 16,-7-2 2-16,7 1-4 0,0 5-6 0,0 1-7 0,0-2-8 16,0 3-17-16,0 1-19 0,0-4-14 0,7 2-13 0,-7 2-18 15,6-1-17-15,1-3-12 0,-1-1-8 0,1 1-11 0,5-4-10 0,-4 1-7 16,4-5-6-16,-5 0-7 0,6 0-5 0,-7-7-28 15,7 0-35-15,-6-4-39 0,6 1-41 0,0-4-35 0,-6-9-32 0,5 6-32 16,-5-9-33-16,-1 5-29 0,1-9-29 0,0 6 5 0,-1-2 17 0,0-3 32 16,-6 5 34-16,8-2 33 0,-8 0 36 0,0 4 40 0,0 1 44 0,0-1 51 15,0 5 54-15,0 1 37 0,0 3 29 0,0 2 18 16,-8 0 15-16,8 4 15 0,-6 0 15 0,6 4 16 0,-6 3 17 0,-1-4 16 16,7 9 19-16,-7-5 1 0,7 8-2 0,-6-3-5 0,6 1-8 0,-7 3-12 15,7-2-13-15,0 4-24 0,0-4-27 0,0 2-40 0,0 2-43 0,7-4-20 16,-7 1-15-16,0 4-8 0,6-9-8 0,-6 5-4 15,7-1-3-15,-7-2-6 0,7-1-6 0,-7 0-41 0,6-4-49 16,-6 0-59-16,6-2-61 0,2-5-68 0,-8 0-71 0,6-5-49 16,-6-2-43-16,6 0-31 0,0-4-27 0,-6 0 3 0,7-1 12 0,0-2 4 15,-7-4 2-15,6 4 9 0,-6-6 14 0,0 3 28 0,0-2 38 0,-6 5 35 16,-1-5 31-16,0 1 37 0,1 0 35 0</inkml:trace>
  <inkml:trace contextRef="#ctx0" brushRef="#br0" timeOffset="53352.42">11089 16800 5 0,'-6'-4'469'0,"0"4"91"16,-1-2 62-16,0 2 36 0,7 0 30 0,0-4 28 0,0 0 31 16,7 0-24-16,0 1-38 0,-1-5-151 0,0 4-183 0,8-3-85 15,-1 4-58-15,0-1-37 0,0 0-30 0,-1 4-30 0,8 0-28 0,-6 0-27 16,5 0-26-16,1 4-21 0,-8 3-18 0,8 0-59 0,-7 0-67 0,0 1-87 16,0 4-88-16,-7-2-88 0,8 5-87 0,-8-1-110 0,-6 1-117 15,7 3-50-15,-7 4-31 0,0-3 39 0,0 3 63 0,-7 0 83 0,7 3 91 16,0-2 86-16,-6 2 88 0</inkml:trace>
  <inkml:trace contextRef="#ctx0" brushRef="#br0" timeOffset="53510.45">11644 17544 0 0,'-7'12'422'0,"0"-2"327"0,-5-3 96 0,4-3 21 15,2 0 2-15,6-4-21 0,0-4-28 0,0 0-76 16,0-3-89-16,0 3-377 0,0 0-463 0,0 2-279 15,0-3-227-15,0 5-96 0,0 0-56 0,0 0 4 0,0 0 22 0,0 0 76 16,0 0 88-16,0 0 116 0,0 0 124 0</inkml:trace>
  <inkml:trace contextRef="#ctx0" brushRef="#br0" timeOffset="71342.02">13683 16456 0 0,'0'-7'239'0,"7"3"161"0,-7-3 22 0,6-4 6 0,0 3 2 15,2-7 2-15,-2 1 0 0,6-4-35 0,2 0-44 0,-8-1-122 16,14-4-145-16,-7 2-49 0,7-1-21 0,-1 0-7 0,1-3-2 0,-1 2-2 16,0-2-2-16,1-1-2 0,6 4-2 0,-7-3-6 0,1 2-5 15,0-2-5-15,-1 3-5 0,1 0-4 0,-7-4-4 0,7 4-2 0,-8-3 1 16,2 3 1-16,-8-1 2 0,8 2 4 0,-8-1 6 0,0 0 5 16,1 0 5-16,-1 0 6 0,1 3 8 0,-7-3 5 0,0 5 8 15,0 2 7-15,0-4 9 0,0 5 8 0,-7-1 12 0,7 4 8 16,-6 1 11-16,6-2 9 0,-7 4 10 0,7 5 4 0,-6-3 4 0,6-2-2 15,-6 4-2-15,6 4-6 0,-8-4-5 0,2 0-5 0,0 4-4 0,6 0-8 16,-7 0-8-16,0 0-7 0,1 4-6 0,0 0-1 0,6 0-2 16,-7-2 2-16,1 4 1 0,-1 0-1 0,0 2-1 0,7 3 3 15,-6 0 4-15,0-1 4 0,-2 5 6 0,8-4 2 0,-6 7 4 0,6-3 2 16,0 3 4-16,-6 4 3 0,6 0 1 0,6 0 11 0,-6 4 11 16,0-1 13-16,0 5 15 0,6 0 11 0,-6-1 10 0,8 3 0 15,-2-2-3-15,-6 2-6 0,6 2-5 0,-6-1-14 0,7-1-15 0,-7 1-23 16,0 0-23-16,7 1-18 0,-7-5-19 0,6 0-9 0,-6 0-6 0,0-3-2 15,7-4-2-15,-7 0-4 0,6 0-5 0,-6-7 1 16,0 3-2-16,6-7-3 0,-6 0-4 0,0-4-8 0,0 0-10 0,0-2-10 16,7-2-12-16,-7-3-18 0,0 0-18 0,-7-3-20 0,7 3-24 0,-6-7-16 15,6-2-18-15,-6-1-10 0,6-1-7 0,-7 0-7 0,7-4-4 16,-6-4 4-16,6 2 6 0,-7-2 11 0,7-3 12 0,0 0 14 16,-7 0 17-16,7 1 15 0,0 2 17 0,7-3 14 0,-7 0 19 0,7 3 14 15,-1 1 15-15,-6-1 15 0,13 5 15 0,-7 3 18 0,1 0 20 0,6 4 20 16,-7 4 24-16,8-1 22 0,-8 4 26 0,7 4 32 0,-6-1 33 15,6 4 43-15,-7 0 45 0,0 5 11 0,2 3 1 0,-2-5-11 16,0 8-18-16,-6-3-21 0,7 4-24 0,-7-1-32 0,7 4-36 0,-7-3-46 16,6 2-49-16,-6-3-25 0,0 5-17 0,6-5-15 0,-6 4-15 15,0-3-29-15,7-5-34 0,-7 1-48 0,6-1-53 0,1 1-52 16,-7-5-52-16,7-1-51 0,-7-2-51 0,6 0-37 0,0-7-32 0,1 0-9 16,-7 0-3-16,7-7 2 0,-1 2 6 0,0-6-19 0,8 1-25 0,-8-5 21 15,1 1 37-15,5-1 37 0,-4 1 42 0,4-5 38 0,-6 1 36 16</inkml:trace>
  <inkml:trace contextRef="#ctx0" brushRef="#br0" timeOffset="71890.11">14511 16112 0 0,'0'-8'244'0,"-7"5"200"0,-6-5 58 15,6 5 32-15,1 0 26 0,-8 3 23 0,8-5 22 0,-6 5-12 16,5-4-22-16,-6 8-114 0,0-4-139 0,-1 5-52 0,8 1-23 0,-6-2-3 16,-2 7 2-16,8 0-7 0,-7 3-9 0,6 5-15 0,0-1-15 15,1 0-16-15,0 8-14 0,0-3-27 0,6-2-30 0,-8 4-27 0,8-2-27 16,8 2-16-16,-8-2-11 0,6-5-6 0,0 0-3 0,0 0-3 15,8-3-2-15,-8-5-1 0,7 2-1 0,1-5-2 0,-2 1-3 0,2-5-2 16,-2 1 0-16,1-4-5 0,-6-4 0 0,6 1-7 0,-7-1-15 0,0-3-23 16,8-4-26-16,-8 0-34 0,1-4-39 0,-7 0-31 15,7-3-33-15,-7 0-21 0,6-4-22 0,-6 3-14 0,0-3-13 0,0 0 3 16,0 0 6-16,0 5 28 0,0-6 31 0,0 5 27 0,0-1 27 0,0 2 25 16,0 2 24-16,0 0 24 0,0 4 26 0,0 0 21 0,0 4 21 15,-6-1 20-15,6 8 17 0,0 0 23 0,0 0 27 0,0 0 30 16,0 4 32-16,0 3 42 0,6 1 44 0,-6 3 45 0,0-1 43 0,0 5 13 15,0 3 5-15,0 1-13 0,0-1-16 0,7 4-27 0,-7 0-28 0,0 0-40 16,0 0-45-16,0-1-71 0,0-2-86 0,0 4 0 0,6-5 0 16,-6 0 0-16,6 0 0 0,2-3 0 0,-8-5 0 0,6 6 0 15,0-5 0-15,0-4 0 0,8 0 0 0,-8 0 0 0,1-2 0 0,-1-2 0 16,8-3 0-16,-8 0 0 0,0-3 0 0,8 3 0 0,-8-7 0 0,0-2 0 16,8 2 0-16,-8 0 0 0,1-4 0 0,5-3 0 0,-5-1-162 15,0 1-55-15,-1-5-34 0,0 1-26 0,1-1-25 0,-7-3-4 16,7 4-1-16,-7-1 9 0,6-2 11 0,-6 2 32 0,0 0 38 0,0 2 36 15,0 2 37-15,0 0 31 0,0 0 30 0,0 1 28 0,0 3 27 16,0 3 37-16,0 1 38 0,0 0 29 0,0 4 27 0,-6 3 26 0,6 0 25 16,0 0 44-16,0 3 49 0,-7 4 39 0,7 0 36 0,0 1-2 15,0 6-11-15,0-3-14 0,-7 4-10 0,7 0-23 0,0 3-22 0,0-4-41 16,0 5-197-16,0 0-2 0,0-4 0 0,7 2 0 0,-7-3 0 0,0 3 0 16,0 0 0-16,7-5 0 0,-7 2 0 0,6-3 0 15,1 0 0-15,-7-1 0 0,6-2 0 0,1-1 0 0,-1-3 0 0,-6 0 0 16,7 0 0-16,-1-2-108 0,0-4-156 0,2-2-68 0,-8 0-68 0,6-3-59 15,0-1-58-15,1-3-52 0,-1-3-51 0,-6-1-51 0,7-4-51 16,-7 1 29-16,0-3 52 0,6-2 66 0,-6 2 70 0,0-1 65 0,0-4 64 16</inkml:trace>
  <inkml:trace contextRef="#ctx0" brushRef="#br0" timeOffset="72030.03">14817 15895 0 0,'-7'-4'87'0,"1"1"407"0,-7 3 108 0,6 0 35 0,-5 0 14 0,4-4 6 16,2 4-1-16,0-3-2 0,-1 3-5 0,1 0-186 0,-1 0-243 0,1 0-190 15,6 3-179-15,0 1-119 0,0-1-100 0,0 5-118 16,0-1-120-16,6 1-32 0,7-2-7 0,-6 6 25 0,5-1 34 0,2 0 62 16,-1 1 72-16,6-2 82 0,1 1 282 0</inkml:trace>
  <inkml:trace contextRef="#ctx0" brushRef="#br0" timeOffset="72793.1">15143 16078 267 0,'-6'-3'423'0,"-2"0"32"0,2 3 18 0,0-4 12 0,6 4 9 0,-7 4 17 15,1-4 21-15,-1 3-86 0,0 4-115 0,1 1-61 16,0 3-47-16,-1 0 19 0,0 0 38 0,1 7 28 0,0-4 23 0,6 5-1 16,-7-2-10-16,7 6-20 0,-7-4-25 0,7 2-25 0,0 1-26 0,0 0-51 15,0 0-57-15,0-3-39 0,7 3-33 0,-7-4-33 0,7 0-11 16,-1-3 0-16,0 0 0 0,1-4 0 0,6 0 0 0,-7 0 0 15,1-4 0-15,6-4 0 0,-6 1-31 0,5 1-57 0,-4-5-45 0,4 0-52 16,-6-5-55-16,8 1-62 0,-8-3-63 0,7 0-35 0,-6 0-28 0,6-4-10 16,-1 0-4-16,2 0 14 0,-1-1 19 0,0-2 13 0,0 3 11 15,-7-3 14-15,8 3 14 0,-2-4-13 0,-5 0-19 0,6 3 2 16,0-2 11-16,-7 3 45 0,1 0 55 0,0 1 95 0,5-2 110 0,-4 2 119 16,-2 3 122-16,0-5 93 0,1 1 84 0,-1 5 45 0,-6-3 35 15,0 1 10-15,0 2 0 0,0-2-21 0,-6 1-30 0,6 3-39 0,-7-2-41 16,7 1-15-16,-6 2-6 0,0-1 15 0,-2 1 22 0,2 3 4 15,0 0 1-15,-1 0-19 0,0 0-27 0,-5 3-25 0,5 4-25 0,-6-2-18 16,6 5-20-16,1-3-32 0,-7 7-38 0,6 3-30 0,1-3-26 16,0 4-41-16,6-4-26 0,-7 5 0 0,7-1 0 0,0 3 0 0,0-4 0 15,0 0 0-15,7-2 0 0,-7-1 0 0,6 1 0 0,0-3 0 16,1-2 0-16,0-3 0 0,-1 1 0 0,0-4 0 0,1 3 0 0,0-7 0 16,-1 3 0-16,1-3 0 0,-1-3 0 0,0-2 0 0,1 3-2 0,-7-6-99 15,7-3-30-15,-7 3-28 0,6-6-24 0,-6 3-26 16,0-3-21-16,6-2-22 0,-6-2-22 0,0 4-23 0,0-5-22 0,0 2-3 15,0-2 0-15,0 1 11 0,8-1 13 0,-8 2 21 0,6 0 21 0,-6 0 29 16,6 3 34-16,1 2 35 0,-1 1 39 0,1 4 36 0,-1 0 36 16,1 0 29-16,5 7 30 0,-4-4 31 0,-2 8 28 0,0-1 37 15,8 4 36-15,-8 0 37 0,0 5 40 0,1-2 31 0,6 5 29 0,-6 0 17 16,-1 3 16-16,0 1-3 0,-6-1-10 0,8 0-29 0,-2 0-35 0,-6 1-38 16,6-4-39-16,-6-1-32 0,7 1-29 0,-7 0-32 15,6-4-29-15,-6-1-17 0,0 2-16 0,0-5-16 0,0-4-15 0,0 2-25 16,0-3-28-16,0-2-34 0,0 0-34 0,0-2-31 0,-6-6-27 0,-1 1-35 15,7-5-34-15,-6 2-21 0,0-1-18 0,6-4-4 0,-8-4-1 0,2 5 7 16,6-5 8-16,-6-2 18 0,6 2 18 0,-7 0 26 0,7-1 30 16,0 3 30-16,7 0 28 0,-7 3 32 0,6 2 31 0,-6 1 33 15,6 4 31-15,2 0 34 0,-2 3 33 0,0 4 32 0,1 0 32 0,-1 4 27 16,7 3 28-16,-6 0 32 0,-1 1 31 0,0 2 29 0,2 1 27 0,-2 4 14 16,-6 0 11-16,6 0-2 0,1 2-5 0,0-1-5 15,-7 2-6-15,6-4-16 0,-6 1-15 0,6 0-28 0,-6-1-28 0,7 1-29 16,-7-1-29-16,0-2-22 0,0-1-19 0,6 0-21 0,-6-4-21 0,7 5-24 15,-7-10-27-15,7 2-29 0,-7 0-32 0,6-4-31 0,0 0-33 16,1-4-34-16,0-2-36 0,5-2-55 0,-5-3-63 0,0-4-53 16,6 1-52-16,-7-1-55 0,0-4-53 0,8-3-52 0,-8 0-51 0,7 0 9 15,0-4 30-15,0-3 54 0,1 4 62 0,-2-4 62 0,8 0 60 0</inkml:trace>
  <inkml:trace contextRef="#ctx0" brushRef="#br0" timeOffset="102597.28">23698 16038 0 0,'0'0'12'0,"-7"-4"380"0,1 4 51 0,6-3 16 0,-6 3 6 0,-1-4 3 15,1 1 2-15,-1-1 12 0,7 0 12 0,-7 0-126 0,1 1-165 16,0 3-75-16,6 0-47 0,-7 3-12 0,7-3 0 0,0 8 0 0,0-4 3 16,0 3-9-16,0 3-9 0,7 5-10 0,-7 1-12 0,6 2-2 15,0 0-2-15,1 7-4 0,-7 2-4 0,7-2-6 0,-1 4-5 0,-6 1-2 16,7 2-1-16,-1-6-3 0,-6 3 1 0,6 1-3 0,-6-4-1 0,7-1-1 16,-7 1 1-16,0-4 0 0,7-1 1 0,-7-2-2 15,0 4 0-15,6-9-1 0,-6 3 1 0,0-2-1 0,0 0 1 0,0-4-1 16,-6-4-1-16,6 4 0 0,0-7-3 0,-7 0-5 0,7-1-9 0,0 2-18 15,-7-5-19-15,7-5-19 0,-6 2-15 0,6-5-12 0,0 2-11 0,-6-6-6 16,6 1-5-16,0-4 2 0,0-2 3 0,0-2 12 0,0 1 16 16,0-4 14-16,0-1 17 0,0 2 12 0,6-5 11 0,-6 0 7 15,6-3 8-15,-6 4 6 0,7-1 7 0,0 0 5 0,5 1 8 0,-4-1 2 16,4 4 5-16,1 0 1 0,1 3 3 0,-2 4 2 0,2 1 1 0,-2 3 3 16,8 4 4-16,-7 0 5 0,0 3 6 0,0 4 6 0,0 0 8 15,0 4 6-15,0 3 6 0,0 4 6 0,0 0 6 0,-7 3 1 16,2 1 0-16,-2 0-2 0,0 3-6 0,1 5-8 0,-7-6-9 0,6 5-8 15,-6-3-7-15,0-2-9 0,0 2-7 0,0-1-7 0,0 1-5 16,0 0-2-16,0-4-3 0,-6-1 0 0,6-3 0 0,-7 0-1 16,7 0-2-16,0 0 0 0,-6-4-2 0,6-4-5 0,-6 6-9 0,6-7-13 15,0-2-18-15,-8 0-18 0,8 0-16 0,-6-2-18 0,0-7-17 0,6 2-11 16,0-4-11-16,-7 0 0 0,7-3 3 0,0-5 14 0,-6-2 16 16,12 2 20-16,-6-6 17 0,0 2 20 0,7-2 20 0,-1-1 17 15,0 1 14-15,2 3 11 0,4-4 9 0,-5 4 6 0,6 3 5 0,0 1 4 16,0 0 4-16,0 7 3 0,0 0 2 0,0 4 10 0,0 4 10 0,0-2 7 15,-6 10 6-15,5-2 12 0,-4 0 15 0,-2 5 17 0,0 3 20 16,0 3 11-16,1 1 12 0,-7-1-3 0,0 5-5 0,0 3-7 16,0-4-8-16,0 5-17 0,0-2-19 0,-7 2-22 0,7-2-23 0,0 1-18 15,0 0-16-15,0-3-13 0,0 3-8 0,0-7-6 0,0 2-4 0,0-5-1 16,0 2-2-16,7-7-9 0,-7 1-12 0,7-1-28 0,-7-4-35 16,0 1-31-16,6-4-31 0,1-4-25 0,-7 1-22 0,6-4-22 15,-6-4-23-15,6-5-11 0,2 2-7 0,-2-1 22 0,-6-2 31 0,6-2 30 16,0 0 34-16,2-1 26 0,-2 1 26 0,7 0 28 0,-7 4 30 15,1-3 29-15,0 4 32 0,-1 3 20 0,-6 0 14 0,6 3 11 16,2 5 8-16,-8 0 16 0,6-2 18 0,-6 10 21 0,0-2 20 0,6 0 22 16,-6 5 23-16,6 3 21 0,-6-4 21 0,0 4 11 0,7 4 9 0,-7 0-6 15,7-1-9-15,-7 1-21 0,6-1-26 0,1 5-31 0,-1-4-35 16,0 2-31-16,2 2-34 0,-2-1-20 0,6 1-18 0,-4-1-14 16,4 0-9-16,1-4-5 0,1 1-2 0,-2 0-3 0,2-3-3 0,-2-6 0 15,2 2 0-15,-8-1 0 0,7-7 2 0,0 0-6 0,-6 0-7 0,5-7-10 16,-5-1-10-16,0-3-16 0,-1-3-15 0,1-1-15 0,-7-4-15 15,6-2-6-15,-6-1-4 0,-6-1 3 0,6 2 7 0,-7-1 12 16,1 0 11-16,-1 0 17 0,-6 0 18 0,7 3 16 0,-8-3 16 0,8 8 7 16,-7-4 3-16,0 7 2 0,0-4 1 0,-1 4 1 0,2 3 2 0,-1 1 0 15,0 3-2-15,0 0 0 0,-1 2-4 0,8 2-4 16,-6 2-7-16,4-2-14 0,-4 4-18 0,5 4-32 0,1-1-37 0,-1 0-38 16,0 4-41-16,7-2-46 0,-6-3-49 0,6 5-72 0,0-3-80 0,0 3-32 15,6-4-17-15,-6 0 19 0,7-3 30 0,0 3 38 0,6-3 40 16,-7-4 49-16,8 0 135 0</inkml:trace>
  <inkml:trace contextRef="#ctx0" brushRef="#br0" timeOffset="102823.14">24715 15745 0 0,'-7'0'211'0,"1"4"267"0,0 3 32 0,-8 0 14 15,14 5 8-15,-13-1 29 0,13 0 33 0,-7 3 27 0,1 5 22 0,6-1-114 16,-7 8-154-16,7-1-47 0,-6 1-17 0,6 6-6 0,0 2-8 0,0-1-25 15,0-1-34-15,0 5-40 0,0 0-41 0,0-1-52 0,6 1-54 16,-6 0-28-16,0-1-19 0,7-2-14 0,-7-1-10 0,6-4-40 0,-6 1-50 16,7-5-46-16,-7-3-43 0,0-1-53 0,0 2-55 0,0-5-48 15,0 0-48-15,0-3-34 0,-7 0-33 0,7-5 1 0,-6 2 8 0,-1-2 0 16,1-2-4-16,0-5-13 0,-1-3-16 0,-6 5 29 0,7-10 44 0,-1 2 41 16,-6-1 38-16,0 0 40 0,0-3 40 0</inkml:trace>
  <inkml:trace contextRef="#ctx0" brushRef="#br0" timeOffset="102953.07">24538 16390 21 0,'8'-11'348'0,"-2"4"35"0,0-4 16 0,1-1 4 0,-1 2 1 0,1 0-1 0,6-2 1 16,-7 1-65-16,1 0-83 0,6-1-97 0,0 2-103 0,-6-1-37 15,5 3-17-15,-5-2-14 0,6 6-14 0,-6-3-28 0,-1-1-34 0,0 5-53 16,-6-1-61-16,0 4-78 0,0-4-88 0,0 4-24 0,0-3-5 16,0 0 7-16,-6-2 12 0,0 5 28 0,-1-4 35 0</inkml:trace>
  <inkml:trace contextRef="#ctx0" brushRef="#br0" timeOffset="103118.97">24297 15972 0 0,'-6'-11'303'0,"6"4"136"15,-6 0 18-15,-1 0 6 0,1-5 0 0,6 4 1 0,0-1 0 16,0-3-38-16,0 1-52 0,6 0-134 0,1 4-162 0,-1 3-51 16,8 0-20-16,-8 1-4 0,14 3-1 0,-8 3-1 0,8 1-2 0,-1 7-9 15,-5 0-10-15,5 0-32 0,1 8-41 0,-8-1-62 0,2 3-69 0,-2 5-95 16,-5 3-103-16,6 0-29 0,-13 2-9 0,7 1 7 0,-1 5 9 15,-6-4 33-15,0 1 37 0,0-2 65 0,0 1 296 0</inkml:trace>
  <inkml:trace contextRef="#ctx0" brushRef="#br0" timeOffset="103262.9">24493 16932 310 0,'-6'12'506'0,"-1"-9"36"15,-6 1 10-15,7-1-3 0,-1-3-5 0,0-3-14 0,1 3-17 0,0-4-140 16,6 1-175-16,-7-1-163 0,7-4-158 0,0 0-95 0,0 1-78 0,7 1-98 15,-1-6-105-15,0-3-16 0,1 0 7 0,6-2 25 0,0-2 31 16,0 1 35-16,7-3 34 0,-1-6 60 0,1 2 282 0</inkml:trace>
  <inkml:trace contextRef="#ctx0" brushRef="#br0" timeOffset="103656.42">25750 16034 341 0,'-12'-10'415'0,"6"-2"21"0,-8 2 13 0,1 3 8 16,-7-5 8-16,2 9 13 0,4-5 16 0,-6 5-89 0,1 3-118 16,-7 0-49-16,12 3-30 0,-5 1-4 0,-1 3 2 0,2 5 3 0,4-2 1 15,-6 1-7-15,7 7-14 0,1-3-35 0,-2 4-43 0,8 3-26 16,-7 0-20-16,6 3-17 0,7 0-15 0,-6 1-11 0,6 0-8 0,0 0-6 16,0-4-4-16,6-1-2 0,-6 2-3 0,14 0-2 0,-8-9-2 0,7 1-1 15,0-1-1-15,6-3-4 0,-5-4-1 0,6-3-3 16,-2 4-2-16,2-8-13 0,-1 0-15 0,-5 0-33 0,6-5-35 0,-1-2-46 15,-6 4-48-15,6-9-36 0,-5 5-36 0,-2-3-30 0,2-2-34 0,-8-3-30 16,7 1-31-16,-7-1-35 0,2 0-40 0,-8-3 3 0,6 0 16 16,-6-5 30-16,-6 6 32 0,6-6 35 0,-8 5 36 0,8-4 44 15,-6 4 158-15</inkml:trace>
  <inkml:trace contextRef="#ctx0" brushRef="#br0" timeOffset="104237.09">25705 15969 214 0,'7'-8'335'0,"-1"-2"13"0,0-1 8 0,8-1 3 0,-8 2 5 15,8-5 6-15,-2 0 7 0,1 1-97 0,1-1-130 0,-2 1-49 16,2-5-28-16,5 1-5 0,-6 0 0 0,6-2-1 0,-5 3-1 0,-2 2-4 15,2-3-6-15,-1-1-7 0,-7 1-9 0,7 4-6 0,-6-1-7 16,-1-3-8-16,-6 2-6 0,6 1-2 0,-6 5-3 0,0-1 12 16,0 1 14-16,-6 2 19 0,6 0 20 0,-6 5 7 0,-1-1 2 0,1 1 3 15,-1 6 1-15,-6 1 2 0,7 3 2 0,-8 0-4 0,8 4-9 16,-7 8-8-16,0-1-9 0,0 5 8 0,0 2 13 0,0 4 11 16,7 4 13-16,-8 1 15 0,8 2 18 0,0 4 12 0,-1-3 11 0,0 3 4 15,7 0 0-15,0-3-11 0,0 3-13 0,0 1-14 0,0-5-14 0,0 4-20 16,7 0-18-16,-7-3-22 0,0 0-20 0,7-4-15 15,-7 3-15-15,6-6-8 0,-6-1-7 0,6 0-8 0,-6-3-8 0,6-4-23 16,-6 0-24-16,0-3-24 0,0-2-23 0,0-5-14 0,8-1-13 0,-8 0-6 16,-8-8-2-16,8 1 3 0,0-4 6 0,0-4 18 0,-6 1 24 15,0-4 24-15,6-5 23 0,-6 1 16 0,-1-7 10 0,0 3 8 16,7-7 6-16,-6 0 4 0,-1 1 3 0,7-6 2 0,0-2-2 0,0 3-1 16,0-3 1-16,0 4 1 0,7-4 1 0,-1 0 3 0,1 3 2 15,6 0-1-15,-1 1-1 0,2 6 1 0,-1-3 6 0,7 7 0 0,-8 4 2 16,8 0 2-16,0 7 2 0,-7 1 2 0,6 6 1 0,-6 1 6 15,7 4 7-15,-7 3 15 0,0 4 18 0,-7-1 16 0,1 4 16 0,6 4 10 16,-13-1 5-16,7 2 3 0,-1 3 2 0,-6 0-4 0,0-1-6 0,0 1-16 16,0-4-18-16,0 4-18 0,0-4-19 0,0-1-8 15,0-2-9-15,0-1-7 0,0 0-7 0,0-2-6 0,0-6-5 0,0-3-18 16,0 1-21-16,6-4-35 0,-6-4-41 0,0 0-45 0,0 0-47 0,0-8-32 16,0 1-26-16,0-5-24 0,0-2-21 0,0-4 6 0,0 0 12 15,0-1 36-15,0-3 41 0,7 0 48 0,-7 0 50 0,0-4 43 16,7 8 40-16,-7-3 42 0,6 2 43 0,0 1 26 0,-6 2 22 0,7 6 15 15,-7 0 13-15,6-2 12 0,-6 7 11 0,7-1 9 0,-7 2 8 0,7 4 10 16,-7 0 10-16,6 0 13 0,-6 4 10 0,6-1 5 0,2 0 1 16,-8 5-6-16,6 1-6 0,0-3-13 0,-6 2-14 0,7 3-26 15,-7 0-26-15,6-1-26 0,1 2-26 0,-1-2-19 0,-6 1-16 0,7 0-11 16,-1 3-10-16,0-2-5 0,2-1-6 0,-8 0-6 0,6 1-9 16,0-2-35-16,1-3-43 0,-7 5-54 0,7-9-57 0,-1 4-46 15,-6-2-43-15,6-5-48 0,-6 0-52 0,7 0-69 0,-1-8-70 0,1 1-2 16,-7-8 21-16,7 1 48 0,-1-5 56 0,-6 0 47 0,6-3 44 0,1-3 50 15,-7-4 228-15</inkml:trace>
  <inkml:trace contextRef="#ctx0" brushRef="#br0" timeOffset="104341.34">26356 15976 188 0,'0'-15'351'0,"0"5"18"0,-6-1 6 0,6-1 1 15,-6 2 2-15,0 3 1 0,6-1 4 0,-8 4-100 0,2 0-127 0,0 0-74 16,-1 4-59-16,1 4-28 0,-1 0-20 0,0 3-27 0,1 1-31 16,-7-2-49-16,6 10-57 0,1-1-76 0,0 0-84 0,6 2-21 15,-7 2-1-15,0 3 9 0,7-1 11 0,-6 2 26 0,6 2 30 0</inkml:trace>
  <inkml:trace contextRef="#ctx0" brushRef="#br0" timeOffset="104726.79">26330 16368 0 0,'8'4'81'0,"-2"-1"274"16,0-6 35-16,0 3 10 0,-6-7 5 0,7 0 0 0,0-5 1 0,-1 1-20 15,1-4-23-15,-1-3-114 0,1 3-138 0,-7-3-58 0,7 0-34 16,-1-5-12-16,0 6-3 0,-6 2 2 0,6-4 3 0,-6 4 4 16,8 1 7-16,-8 3 13 0,0 4 13 0,0 0 20 0,0 3 20 0,-8 1 17 15,8-1 15-15,0 4 15 0,-6 4 15 0,6-1 17 0,-6 4 21 0,0 0 21 16,-1 8 25-16,0-3 27 0,1 5 28 0,6 2 9 0,-7-1 0 15,1 5-10-15,6-2-15 0,-7 4-24 0,7-2-23 0,0 0-35 16,0-6-41-16,0 5-45 0,0-3-48 0,7-4-25 0,-1-1-16 0,1 1-10 16,-1-5-4-16,8-2-4 0,-8-1-3 0,6 0-3 0,2-3-4 0,-8-1-18 15,7-3-19-15,1-3-44 0,-2-1-49 0,-5-3-42 0,6 0-41 16,0-4-44-16,0-4-48 0,-6 0-33 0,5 1-28 0,2-5-3 16,-8 5 3-16,8-4 38 0,-8-1 46 0,0 5 43 0,1-5 41 0,-1 4 50 15,1 1 50-15,-1 3 42 0,1-3 36 0,-7 2 36 0,6 5 34 0,-6-3 33 16,0 5 34-16,0-2 31 0,0 2 31 0,0 5 20 0,0 0 20 15,0 0 15-15,0 0 12 0,-6 0 8 0,6 5 4 0,-7-5 6 16,7 7 4-16,0-2 2 0,-6 1-3 0,6 2-9 0,0-2-18 0,-7 6-15 16,7-1-17-16,0 0-20 0,0 0-25 0,0-1-31 0,0 5-37 0,0-3-34 15,0-2-31-15,0 5-17 0,0-4-10 0,7 1-11 16,-7-2-12-16,6 1-44 0,-6 0-56 0,7-4-54 0,-1 0-55 0,-6-3-60 16,6 0-60-16,-6 0-44 0,0-4-39 0,0 0-40 0,8-4-38 0,-8 0-6 15,0 0 2-15,0-3-14 0,0-3-19 0,-8-2 39 0,8-5 59 16,0 2 48-16,0-4 43 0,-6-3 46 0,0 3 50 0</inkml:trace>
  <inkml:trace contextRef="#ctx0" brushRef="#br0" timeOffset="104881.7">26513 15957 124 0,'-7'-6'393'0,"1"-2"39"0,6 1 20 0,-6-1 15 16,6 5 12-16,0-2 16 0,0 3 13 0,0-2-71 0,6 1-97 0,-6 3-100 16,6-5-101-16,1 5-39 0,0 5-18 0,-1-5-17 0,1 3-12 0,5 3-17 15,-5-1-16-15,6 6-26 0,-7 0-29 0,2-1-47 0,-2 5-52 16,0 4-68-16,-6-1-78 0,0 4-98 0,0 3-107 0,-6 6-32 15,0-2-8-15,6 0 14 0,-14 7 18 0,8-3 44 0,-1 4 50 0,0-5 69 16,-5 5 294-16</inkml:trace>
  <inkml:trace contextRef="#ctx0" brushRef="#br0" timeOffset="105012.63">26461 16878 499 0,'-7'10'741'0,"1"-3"77"0,-7-3 34 0,7 4 7 15,-2-4 1-15,-4-4-1 0,6 0-3 0,6 0-130 0,-7 0-167 16,0-4-245-16,1 4-267 0,6-4-154 0,0 0-120 0,0 0-127 0,6 1-128 15,-6-1-150-15,7-3-158 0,0 0-45 0,-1-4-13 0,0 3 24 16,8-3 38-16,-8 0 74 0,0-3 88 0,7-1 118 0,-6 1 243 0</inkml:trace>
  <inkml:trace contextRef="#ctx0" brushRef="#br0" timeOffset="108100.16">30599 16041 0 0,'6'-7'31'0,"8"0"366"0,-8 0 40 15,0-1 11-15,0 5 5 0,2-4 1 0,-2 3 1 0,0 1 2 0,-6 3 2 16,0 0-127-16,7 0-167 0,-7 7-45 0,0 0-9 0,0 4 11 16,0 0 15-16,0 3 8 0,-7 5 5 0,7-1 3 0,0 1-2 0,-6-1-14 15,0 4-18-15,6-1-25 0,-8 2-31 0,8 3-22 0,-6-4-19 0,6-1-11 16,-6 6-6-16,6-6-4 0,-6 1-3 0,6 0 1 0,0 0 0 15,-8-3-1-15,8-2-1 0,0-2-1 0,0-1-1 0,0 2 0 16,-6-5-1-16,6-4 0 0,0 0-1 0,0 0 2 0,0-2 0 0,0-5 0 16,0 0 1-16,6-5 0 0,-6 3-3 0,0-7-14 0,0 2-18 0,0-4-20 15,8-3-23-15,-8-1-23 0,6-4-20 0,-6-2-17 0,6-4-15 0,-6-2-5 16,6 2-1-16,2-5 16 0,-2 1 20 0,0-4 19 0,1 4 22 16,-1-1 23-16,8 1 21 0,-2 4 16 0,2-1 15 0,-2 7 5 0,2-3 5 15,-1 8 0-15,-1 3 0 0,8 0 2 0,-7 8 2 0,0-1 1 16,0 4 0-16,0 4 3 0,0 3 3 0,-7 3 12 0,8 2 15 0,-8 5 23 15,1 3 22-15,-1 1 16 0,1 5 11 0,-7-1 7 0,0 4 6 0,0 0-1 16,0 2-2-16,0 1-9 0,0-3-10 0,0 0-20 0,0-2-23 16,0-1-16-16,0-1-12 0,0-3-7 0,0-3-8 0,0-1 0 0,0-4-3 15,0 2-4-15,0-6-5 0,0-3-3 0,0 1-2 0,0-1 0 16,0-3-2-16,0-4-5 0,0 0-8 0,6-4-18 0,-6-3-25 0,0-1-23 16,0-2-25-16,0-6-22 0,-6 2-19 0,6-1-15 0,0-7-11 0,0 5 2 15,0-10 7-15,0 6 19 0,0-4 23 0,0-2 26 0,0 1 28 16,0 1 22-16,6-1 22 0,1 0 15 0,-1 1 17 0,8 3 10 15,-8 0 12-15,7 4 14 0,0 3 17 0,-7 5 18 0,7-2 15 0,1 5 21 16,-2 7 20-16,2 0 23 0,-8 0 25 0,1 7 17 0,-1 0 15 0,1 1 4 16,-1 3 0-16,1 4-10 0,-7-1-12 0,0 1-19 0,0 2-22 0,0 2-26 15,0-1-26-15,0 1-28 0,6 3-28 0,-6-4-19 0,0 0-16 16,0 1-12-16,6-2-9 0,-6 2-15 0,8-1-17 0,-2-2-43 0,-6 2-50 16,6-4-60-16,1-3-62 0,0 0-56 0,-7 1-51 0,6-5-56 15,0 0-57-15,1-3-63 0,-1-4-63 0,8 0 19 0,-2-4 44 0,-5-3 59 16,6 0 65-16,-7-5 53 0,8 1 54 0</inkml:trace>
  <inkml:trace contextRef="#ctx0" brushRef="#br0" timeOffset="108728.79">31420 16112 0 0,'6'-15'119'0,"-6"5"252"15,-6-2 35-15,6 1 20 0,-7 3 13 0,1 1 11 0,-1-1 8 0,-6 1 3 16,7 7 0-16,-8-3-72 0,-5 6-98 0,6 1-23 0,0 3-4 0,-7 1 12 16,8 7 16-16,-2-5 10 0,-5 9 9 0,5 0-12 0,2-2-17 0,-2 5-35 15,8 4-38-15,0-4-34 0,-1 3-32 0,1 1-28 0,6-4-30 16,0 0-19-16,0 0-18 0,6-3-15 0,1 0-13 0,5-5-10 0,-4 1-6 15,10-8-3-15,-4 1-3 0,-1-6-5 0,7 2-6 0,-2-4-7 16,2-4-7-16,0 2-19 0,-1-6-23 0,1 1-35 0,-7-8-38 0,7 4-36 16,-8-4-34-16,2-2-33 0,-8-2-33 0,8-4-15 0,-8 2-10 0,0-1 14 15,-6-4 20-15,7 4 35 0,-7-4 39 0,6 4 37 0,-6 0 37 0,0 0 37 16,0 5 37-16,0-2 23 0,0 7 21 0,0-3 16 0,0 5 15 0,-6 3 9 16,6 3 6-16,0 0 9 0,-7 0 15 0,7 8 17 0,0 0 18 15,-6 0 22-15,6 6 22 0,-6 1 6 0,6 0 4 0,-8 5 5 0,8 2 3 16,-6 0-9-16,6 4-12 0,0-4-18 0,0 4-20 0,0-1-22 15,0 2-24-15,0 0-16 0,6-2-13 0,-6-3-6 0,8-3-8 0,-2 0 3 16,0-1 4-16,7-3 3 0,-6-3 2 0,6-1 0 0,-1-4 0 0,-4 2-5 16,4-5-3-16,2 0-5 0,-8-5-6 0,7 2-10 0,0-8-10 0,-6 0-27 15,-1-1-31-15,7-2-39 0,-6-3-42 0,-1-2-47 0,1 1-49 0,-7-4-27 16,6-1-20-16,1 1-7 0,-7 0-2 0,0 0 20 0,6 1 28 16,-6-1 38-16,0 0 42 0,0 7 49 0,0-4 52 0,0 5 29 0,0 3 24 15,0 4 11-15,0 0 8 0,0 3 7 0,0 0 6 0,0 4 6 16,-6 4 10-16,6 3 14 0,-7 0 17 0,1 4 18 0,6 0 21 0,0 3 20 15,-7 6 17-15,7-3 11 0,-6 6 7 0,6-1-3 0,0 0-5 0,0 3-15 16,0 1-15-16,0-4-20 0,0 0-20 0,6 4-17 0,1-9-16 0,-1 2-10 16,1-1-6-16,-1-3-5 0,7-4-3 0,1 1 0 0,-8-5-3 0,7 0-1 15,0-4-1-15,0-3-6 0,0 0-8 0,0-3-17 0,-7-4-18 16,8-4-33-16,-2 0-37 0,1-1-36 0,-6-7-38 0,6 2-30 0,-7-2-28 16,2-3-16-16,-2 1-14 0,0-1 9 0,0-1 15 0,-6 5 31 0,7-4 37 15,0 4 40-15,-7 4 40 0,6-1 33 0,-6 1 32 0,0 2 32 16,0 5 32-16,7-5 18 0,-7 9 12 0,0-1 9 0,0 0 7 0,0 4 11 15,0 0 11-15,0 0 21 0,0 4 25 0,0 3 14 0,0 1 14 0,0 0 13 16,0-2 9-16,0 6 8 0,0-1 4 0,0 0-5 0,0 3-9 0,0 1-19 16,0-4-22-16,0 3-28 0,0 1-30 0,6 0-26 0,-6-3-23 0,6 2-17 15,-6 1-12-15,8-1-8 0,-8 1-7 0,6 0-6 0,0-1-5 16,0 1-2-16,-6-5 0 0,14 1-8 0,-8 1-9 0,1-6-22 0,-1 6-25 16,1-8-30-16,6-1-31 0,-7 1-42 0,2-4-43 0,4-4-47 0,-6 1-50 15,1-4-32-15,0-5-26 0,-1 1-55 0,1-4-66 0,-1 1 5 16,-6-5 23-16,6 1 42 0,-6-4 44 0,0 0 48 0,0 0 49 0</inkml:trace>
  <inkml:trace contextRef="#ctx0" brushRef="#br0" timeOffset="108911.73">31290 15574 0 0,'-7'6'37'16,"7"5"352"-16,0-3 19 0,0-4 6 0,7 4 0 0,-1-6-1 0,6-2 0 15,2 0 0-15,5-2 0 0,7 2-144 0,0 0-187 0,1 2-75 16,11-2-39-16,-5 0-52 0,7 4-52 0,-1-1-68 0,6-3-70 0,-6 5-59 16,7-2-57-16,0 5-15 0,-1-2-5 0,1 2 14 0,-1-1 20 0,1 5 45 15,-1-2 55-15</inkml:trace>
  <inkml:trace contextRef="#ctx0" brushRef="#br0" timeOffset="109129.91">32573 15819 0 0,'6'0'126'0,"-6"0"370"0,0 0 65 15,0 0 20-15,7 3 6 0,-7-3 2 0,0 4 0 0,7 0 5 0,-1 3 8 16,-6 1-153-16,6 2-198 0,1 5-82 0,-7 3-47 0,7 0-14 16,-1 1-3-16,-6 3-2 0,7 0 0 0,-1 4-3 0,0-5-7 0,2 1-21 15,-2 4-28-15,0-3-22 0,0 2-22 0,8 0-16 0,-8-2-13 0,1 2-37 16,6-2-45-16,-6-3-67 0,5-1-71 0,-6 0-60 0,2-4-55 0,-2-5-69 15,0 1-74-15,1-3-64 0,-1-6-63 0,1 3 17 0,-7-5 38 0,7-5 64 16,-1-1 70-16,-6-2 63 0,6-3 57 0</inkml:trace>
  <inkml:trace contextRef="#ctx0" brushRef="#br0" timeOffset="109314.81">32775 15837 0 0,'-7'8'105'0,"-6"-5"399"15,7 4 104-15,-8 0 32 0,2 1 14 0,6 3 4 0,-8-4 2 16,1 4 6-16,-7 1 6 0,8-3-120 0,-8 11-158 0,1-3-96 0,-1 6-78 15,0-1-24-15,1 3-10 0,6 1-4 0,-6-1-3 0,5 1-7 16,2 0-9-16,-2 4-46 0,8-2-59 0,-7-2-35 0,6 4-28 0,1-5-19 16,6 1-14-16,-7-1-51 0,1 1-63 0,6-4-67 0,0-3-66 0,-6 2-76 15,6-2-76-15,0-5-66 0,0-3-62 0,0 0-77 0,6-4-80 0,-6 2 10 16,6-9 36-16,7 0 61 0,-6-5 67 0,6-2 76 0,-1 0 79 0,2-4 71 16,-1-5 195-16</inkml:trace>
  <inkml:trace contextRef="#ctx0" brushRef="#br0" timeOffset="109684.87">33016 16027 225 0,'7'-11'401'0,"-1"0"28"0,-6 1 13 16,0-2 8-16,0 5 9 0,0 0 8 0,-6-1 10 0,-1 4-75 0,-6 4-99 15,7 0-57-15,-7 4-46 0,-7 4 3 0,6-1 17 0,-4 4 25 0,-2 0 28 16,1 7 23-16,-1-3 20 0,0 7-18 0,1-3-28 0,5 6-30 0,-5-3-28 16,6 4-29-16,0-1-29 0,0 4-34 0,6-6-37 0,1 2-31 0,0-3-26 15,6 0-12-15,0-3-5 0,6 0-4 0,0-5-4 0,1-3 0 16,-1 0-2-16,8-4-2 0,-2-4-4 0,2 5-5 0,5-8-8 0,-6 0-6 15,6-4-5-15,-5 0-31 0,6-3-37 0,-8 0-40 0,1-5-38 0,7-2-46 16,-8-1-48-16,-4-3-36 0,4-1-33 0,2 2-18 0,-8-2-14 0,7-3 25 16,-7 5 34-16,1-6 43 0,0 4 42 0,-1-2 53 15,-6 2 53-15,6 1 48 0,-6 3 48 0,0 0 39 0,0 5 38 0,-6-2 29 16,6 5 26-16,0 3 24 0,-6 0 22 0,-1 4 29 0,7 4 32 0,-7 0 34 16,1 0 35-16,0 4 31 0,6-1 29 0,-7 3-4 0,1 2-13 0,6-1-22 15,-7 0-25-15,7 3-31 0,0 1-33 0,0-1-41 0,0 1-44 0,0 0-47 16,0 3-46-16,0-3-21 0,0 0-12 0,7-1-7 0,-7 1-1 0,6-1-5 15,1 1-2-15,-1-4-5 0,0-1-6 0,1 2-15 16,0-5-17-16,5 1-81 0,-4-4-103 0,4-1-107 16,-5-6-110-16,6-1-121 0,0-4-124 0,-7 1-59 15,8-7-39-15,-2-5 0 0,2 1 12 0,-8-4 84 16,7-7 106-16,0-2 107 0,0 2 112 0</inkml:trace>
  <inkml:trace contextRef="#ctx0" brushRef="#br0" timeOffset="110240.32">33225 15995 0 0,'-7'-8'105'0,"0"1"364"16,1 7 56-16,0 3 21 0,-8 5 10 15,8-1 59-15,-7 7 75 0,6 5 53 0,1-1 51 16,-7 5-150-16,7 2-209 0,6 1-89 16,-7-1-53-16,7 1-21 0,0-1-11 0,7-2-61 15,-7-1-78-15,6-4-84 0,0-4-90 0,1-3-103 16,6-3-110-16,-6-5-91 0,-1-3-87 0,-6-3-56 16,6-5-45-16,-6-6-46 0,7-5-48 0,-7-2-10 15,0-4 0-15,0-6 80 0,0-1 102 0,0-1 145 16,0-4 158-16,7 3 115 0,-1 2 100 0,0-1 75 15,1 8 66-15,6 2 54 0,0 6 52 16,-7 1 42-16,8 9 41 0,-2 7-13 16,-5 3-28-16,6 5-25 0,-6 7-25 0,-1 3 1 15,0 4 7-15,2 0 5 0,-8 7 0 0,0 0-24 16,0 1-32-16,-8 3-42 0,8-4-41 0,0 5-39 16,-6-6-35-16,6 2-30 0,0-4-27 0,6-4-23 15,2-7-21-15,-2-1-18 0,0-7-17 0,8-3-21 16,5-8-24-16,-6-3-22 0,6-5-23 0,1-5-16 15,6-9-13-15,-7 0-12 0,7-7-9 0,1 0-3 16,-1-3 1-16,0-1 10 0,0 0 15 16,0-3 22-16,0 3 23 0,0-4 21 15,-6 5 18-15,6 3 19 0,-13 1 16 0,6-1 15 16,-6 3 15-16,-6 4 13 0,-7 5 15 0,0 2 22 16,0 1 24-16,-7 7 18 0,-6 0 16 0,0 8 13 15,0 3 15-15,-7 7 13 0,8 4 11 0,-1 3-2 16,0 12-5-16,6 3-18 0,1 12-21 0,6-1-19 15,0 7-17-15,6 5-16 0,-6 0-17 16,13 2-16-16,-6 4-16 0,-1-3-6 0,7 0-1 16,-7-3-3-16,-6-1-1 0,8-3-1 15,-8 0 0-15,-8-4 1 0,2-5 0 0,-7-5 5 16,-6-1 5-16,-1-8 4 0,1-3 1 0,-7-4 1 16,-7-7 1-16,1 0 1 0,-1-6 0 0,-7-5-3 15,1 0-5-15,-6-8-56 0,-7 0-69 0,-1-6-168 0,2 3-197 16,-1-4-72-16,-1-4-37 0,1 2-8 0,0-2-3 0,0 1 3 15,6-3 4-15,1 2 52 0,-1 0 66 0</inkml:trace>
  <inkml:trace contextRef="#ctx0" brushRef="#br0" timeOffset="117265.77">4384 15327 243 0,'-6'0'361'0,"0"0"14"0,-1 0 4 16,-6 0-1-16,6 0 0 0,1 0 0 0,0 0-1 0,-8-2-110 16,8 2-142-16,0-5-65 0,-1 5-42 0,0-4-11 0,1 1-4 0,-1 3 2 15,1-4 3-15,6 0 3 0,-6 1 1 0,6-1 3 0,-7 4 1 0,7-3-1 16,-7-1 0-16,7 0 0 0,-6 1-1 0,6 3-3 0,-6-5-2 15,6 5-2-15,-8-3-2 0,2 3-2 0,6-3-4 0,-6 3 1 16,-1 0 1-16,-6 0-1 0,7-4-1 0,-1 4 1 0,-5 0 1 0,-2 0 0 16,1 0 0-16,0 0 2 0,0 0 3 0,0-4-2 0,0 4-1 15,0 0 1-15,0 0 1 0,0-3 0 0,0 3 1 0,0 0 0 16,-1 0 1-16,-4 0-2 0,4-4-1 0,1 4-1 0,1 0 2 0,-8 0-1 16,6 0-5-16,2 0 2 0,-8 0 0 0,7 4 0 15,-7-4-1-15,8 3 0 0,-8-3 1 0,7 4 0 0,-1 0-2 0,2-4 2 16,-8 3 4-16,7 0-2 0,0-3-1 0,0 5 0 0,1-5-2 0,-8 3 1 15,13 1 0-15,-6-4 0 0,0 4 0 0,0-4 0 0,6 3-2 16,-5-3 1-16,-2 4 1 0,8-4 0 0,-7 3 0 0,0 1-1 16,0-4 2-16,-1 4-1 0,2-1 0 0,-1 1-2 0,0 1 0 0,0-3 1 15,-1 3 0-15,2-3 1 0,-8 2 0 0,7 4 1 0,-7 0 1 16,8-5 1-16,-8 3 1 0,0 2 2 0,1 0 3 0,5-4-1 16,-5 3 2-16,0 1 0 0,6-6 2 0,-7 6 1 0,7-4 0 0,0 3 1 15,-7-3 1-15,7 3 1 0,1-3 1 0,-2 3-1 0,2 0-1 16,5 0 0-16,-6-3-3 0,0 4-1 0,-1 0 0 0,2 1 2 0,-2-1-2 15,2 0-1-15,-8 3-1 0,7-3-1 0,0 2 1 0,0 1 0 16,0-3-1-16,0 2 1 0,0 1 0 0,0 0-3 0,-6 0-2 0,5 1 0 16,1-2-1-16,0 2-1 0,0-1 1 0,1-5-2 0,-2 6 2 0,1-1-1 15,0 0 4-15,6-4-1 0,-5 4 0 0,-2-4 1 16,8 4 2-16,-8 1 3 0,8-6 0 0,0 5 3 0,-7 1 3 0,6-2 1 16,1 2 0-16,-7-1 2 0,7 0 2 0,-2 0 3 0,-4 3-2 0,5-3 2 15,0 4 1-15,-5-4-1 0,5 4-2 0,1-1-3 0,-1-3 0 0,0 4-2 16,1-1-3-16,0-2-2 0,-1 2 0 0,0-2-4 0,7 2-3 15,-6-3-2-15,0 0-1 0,6-1-2 0,-7 5 0 0,7-4 0 16,-7 0-1-16,1 4 1 0,6-4 2 0,-7 4 3 0,7-4 4 0,-6 0 7 16,6 3 6-16,-6-3 6 0,6 4 4 0,0-1 6 0,0 1 2 0,-8 0 1 15,8 0 0-15,0-1-2 0,0 1-2 0,0 3-7 0,0-3-6 0,0-1-5 16,0 5-3-16,0-5-5 0,8 1-3 0,-8-1-3 0,0 2 0 16,6-2-2-16,0 1-1 0,-6-5 1 0,7 5-1 0,-1-1 0 15,1-2-1-15,6 3 1 0,-7-5 0 0,8 6 1 0,-8-6 2 0,7 2 2 16,0 3 1-16,0-5-1 0,0 5 2 0,0-4 0 0,1 3 3 0,-2 1 2 15,1-4 0-15,7 3-2 0,-8 2 0 0,8-1-1 0,-6-1-2 0,5-3 0 16,1 0 1-16,0 3-3 0,-8-3-2 0,8 0-1 0,-1 0-2 0,1 0 0 16,0 0 0-16,5 0 0 0,-5-4 2 0,0 5-3 0,6-5 1 15,-7 3-1-15,7-2-1 0,-6-1 1 0,6 1 1 0,-1-1-2 16,-5 0-2-16,7 0 1 0,-1 5 1 0,-7-5-1 0,7 0 0 0,0 1 1 16,-6-4-1-16,6 6 1 0,-7-6-1 0,7 3 1 0,-6 1-1 0,6 0 0 15,-7-2 0-15,8 2-1 0,-1-1 1 0,-6 1 0 0,5-1 0 0,1 0-2 16,0-4 0-16,0 5 0 0,1-1 0 0,-1-3 0 0,0 0 0 0,-1-1-1 15,1 4 0-15,1-2 0 0,-1-2-1 0,0 0 1 0,0-3 1 16,1 4 0-16,-1 0 1 0,-7-1 0 0,7-3 0 0,-6 4 0 16,5 0 0-16,-5-4 1 0,0 4 3 0,6-4-2 0,-7 3-2 0,1-3 1 15,6 0 0-15,-7 5 1 0,1-5 1 0,6 2-1 0,-6-2 0 0,-1 4 0 16,7-4 0-16,-6 3-1 0,6-3 0 0,-7 4 0 0,7-4 1 0,0 4-1 16,1-4-1-16,-1 0 0 0,0 4-1 0,-1-4 0 0,1 0-1 15,1 0 1-15,-1 0 1 0,0 0-1 0,0 0 0 0,0 0-1 16,0 0 1-16,0-4 0 0,0 4 1 0,-6-4-1 0,6 4 0 0,-7-4 0 15,7 1-1-15,-6-1 1 0,6-3 2 0,-7 4 0 0,1-5 0 0,6 1-1 16,-7 3 1-16,1-3 1 0,0-1 0 0,6 1 0 0,-7 0 1 0,1 0 0 16,-1-5-2-16,1 5-1 0,0 0 0 0,-1 0 0 0,1-1-3 15,0-3-1-15,-2 5 2 0,2-2-2 0,7-4-1 0,-9 5 0 16,2 0-2-16,0 0 0 0,-1-4-2 0,7 3-2 0,-6-3-2 0,0 4-5 16,5-4-6-16,-5 4-4 0,0-4-4 0,-1 3-2 0,1-2-3 0,0 2-3 15,-1-3-6-15,-6 0 0 0,6 4-1 0,1-4-2 0,-7 0 0 0,0 3 0 16,7-3 0-16,-7 4-1 0,0-4 0 0,-6 0 0 0,5 1 1 15,1-2 2-15,-6 1 1 0,6 0 3 0,-7 1 7 0,8-6 3 16,-8 2 6-16,0-1 3 0,8 0 1 0,-8 5 3 0,1-9 5 0,-1 4 4 16,8 1 4-16,-8-1 0 0,0 0 1 0,1 1 1 0,0-1 0 0,5 1 3 15,-5-1 6-15,-1 0 3 0,1-3 2 0,0 3 3 0,5 1 2 16,-5-1 3-16,0-2 3 0,-1 0 2 0,0 0 4 0,-6 3-3 16,7-5-1-16,0 1-4 0,-7-1-7 0,0 2-6 0,0-3-4 0,0-2-11 15,0 4-11-15,0-4-9 0,0 0-8 0,-7 5-7 0,7-6-8 0,0 4-1 16,-7-2 1-16,7 2 2 0,-6 1 2 0,0 3 8 0,-1-3 7 15,0 0 7-15,-5 2 10 0,5-1 9 0,-6 2 10 0,0 1 7 16,-7-5 8-16,8 5 5 0,-8-5 4 0,-7 5 4 0,9-4 6 0,-9 3 1 16,1-4 2-16,0 1-2 0,0 0-1 0,-7-4-3 0,1 3-4 15,6-3-1-15,-13 5-4 0,6-6-2 0,1 1-5 0,-8 1-1 16,7-2 0-16,-5 1 0 0,-1 4-3 0,6-3 3 0,-7 1 2 0,2-2 4 16,-1 4 4-16,-1 4 6 0,1-4 3 0,-6 3 4 0,5 1 1 15,-5 2 0-15,-1 1 1 0,1-1-5 0,-1 3-3 0,-6 0-11 16,0 2-14-16,-7 3-24 0,1 1-28 0,-1 3-34 0,-6-4-36 0,-6 8-40 15,-2-4-40-15,2 7-58 0,-8-3-64 0,2 3-76 0,-8 5-78 16,6-6-8-16,2 6 15 0,-8-1 28 0,6-1 31 0,8 2 38 16,-7-1 40-16</inkml:trace>
  <inkml:trace contextRef="#ctx0" brushRef="#br0" timeOffset="119023.95">18068 14913 0 0,'0'5'60'0,"-6"-5"201"0,0 0 31 16,6 3 12-16,-7-3 5 0,0-3 4 0,1 3 1 0,-7-5-36 16,7 2-46-16,-2 0-59 0,-4-5-62 0,6 5-30 0,-8-6-20 0,8 3 0 15,-7 2 6-15,-1-3 7 0,2-1 8 0,-2 1 6 0,2 3 3 0,-2-3 2 16,-5 0 0-16,5 3-1 0,-4-3-3 0,-2-1-7 16,0 2-6-16,-5-2-4 0,5 4-4 0,-7-3-2 0,8 3-3 0,-7-3-4 15,6 3-6-15,-6-3-7 0,0 2-3 0,0 3-6 0,0-2-2 0,0 1-3 16,0-2-1-16,0 2-2 0,-6-1 1 0,5 4 2 15,-5-4 3-15,-1 0 3 0,1 4 5 0,6 0 2 0,-7 0 1 0,1 0-1 16,5 0-2-16,-5 0 0 0,-1 0 0 0,7 4-2 0,-6 0-1 16,-1-4-5-16,1 4 0 0,5-1-2 0,-5 2 1 0,-1-2-2 15,7 1 1-15,-6-2-3 0,-1 7-2 0,7-6-1 0,-7 5-6 0,1-1-2 16,6-3-3-16,-7 7-3 0,7-4 1 0,-6 0 0 0,-1 4 0 16,1-3 1-16,5 2 2 0,-5 1 3 0,-1 0 3 0,7 0 5 15,-6 1 6-15,-1 2 2 0,7-3 2 0,-7 4 4 0,7-4 5 0,0 4 3 16,0 2 2-16,0-5 2 0,-1 5 3 0,2-2 1 0,-1 0 1 0,0 4-1 15,6-1-1-15,-6-3-2 0,7 3-2 0,-7 0-3 16,6 4-4-16,1-4-2 0,-1 0-4 0,0 5-4 0,1-1-4 0,-1-1-1 16,0 2 0-16,1-1-2 0,-1 3-2 0,8-3-1 0,-8 5-1 15,7-2-1-15,0-3-2 0,0 3 0 0,6-3 1 0,-6 5 3 16,7-6 4-16,0 1 4 0,-2 0 5 0,8 0 0 0,-6 0 1 0,6-1 0 16,0 1-2-16,-6-3 2 0,6 3-2 0,0 0-4 0,6 0-4 0,-6 0-3 15,0-1-1-15,0 2-2 0,0-1 1 0,0 0-2 0,0 0-1 16,0 0-2-16,0 0 0 0,0 0-2 0,0 0-4 0,0-3-2 15,0 2-2-15,0 1-3 0,0-4-1 0,6 0 0 0,-6 5 1 0,8-4-1 16,-2 2-1-16,-6-3-1 0,6 1 1 0,0 2-1 0,1-2 2 0,0-1-2 16,-1 4 0-16,7-3-1 0,-6-1-1 0,0 1 1 15,-1-2 1-15,6 2 1 0,-4-1 2 0,-2 1-1 0,0-1-1 0,1-3 1 16,6 2 1-16,-6 2 0 0,-1-4 0 0,7-1 1 0,-6 4 0 0,5-2-1 16,2 2-1-16,-1-4-2 0,-1 1 1 0,8 0 0 15,-6 3 1-15,5-3-1 0,1-1 1 0,-2 1 0 0,9-1-1 0,-7 1 1 0,6 0-1 16,-7 0 0-16,7-4 0 0,-6 3 0 0,6-3-1 0,-7 3 0 15,1-2-3-15,0 2-1 0,-1-2-1 0,7-2 2 0,-6 5 4 0,0-3 2 16,-2-2 2-16,2 1 3 0,-1 0 4 0,1 0 2 0,0 0 4 0,-1-4 1 16,7 4 1-16,-6-3-2 0,6 2-4 0,-7-2 0 0,7-1-2 15,1 5-2-15,-1-6-5 0,-6 1-3 0,5 1-4 0,1-4-1 0,0 4 0 16,1-5 0-16,-1 1 0 0,0-1 0 0,0 4 0 0,-1-3 2 16,9 0 2-16,-9 0 2 0,1-4 4 0,1 3 0 0,-1-3 0 0,0 4 0 15,0-4 0-15,0 0 0 0,0 0-3 0,0 0-1 0,-6 0-5 0,6-4-1 16,0 1-2-16,0-1-2 0,-1 0-3 0,2 0-1 0,-1-3-3 15,0 4 0-15,0-1 1 0,0-3-3 0,1-1-1 0,-2 5-3 0,7-5-3 16,-5 2-3-16,-1 2-3 0,6-4-2 0,-5 4-1 0,-1-3-4 16,6 3-2-16,-6-3-2 0,7 0-2 0,-1 2-2 0,-5-1-6 0,5-2-6 15,1 5-9-15,-7-5-13 0,0 1-16 0,7 0-12 0,-7 3-10 0,0-3-7 16,-1-4-7-16,9 3-7 0,-9 2-6 0,1-2 1 0,7 1 2 0,-7-5 6 16,0 2 6-16,7-2 7 0,-7 1 8 0,6 0 6 0,-6 0 10 15,1 1 11-15,-1-2 14 0,-1 2 11 0,1-1 11 0,1 0 10 16,-1-1 12-16,0 2 7 0,0-2 9 0,-7 1 5 0,7-3 3 0,0 3 1 15,-6-4-2-15,-1 1 1 0,1-1 0 0,0 0-4 0,-1 1-3 0,1-5-15 16,0 2-18-16,-1-2-24 0,1 0-26 0,-1 1-24 0,-6-1-21 16,7-2-16-16,-1 3-12 0,1-4-1 0,-8-1 0 0,8 5 15 15,-7-3 18-15,7 2 29 0,-8 1 28 0,2-4 31 0,6 3 26 0,-14 1 24 16,7 3 22-16,0-3 15 0,-6-1 13 0,5 5 10 0,-5-4 6 0,0-1 3 16,-1 1 0-16,-6-1-5 0,7 1-5 0,-1-4-9 15,-6 0-11-15,7 0-13 0,-7-3-15 0,6 0-12 0,-6-2-11 0,0 2-7 16,7-4-7-16,-7-1-1 0,0 5 1 0,-7-1 1 0,7-3 3 0,0 3 7 15,-6 4 10-15,6-3 12 0,-7 3 12 0,1 0 15 0,-7-1 15 16,6 5 19-16,-6 0 21 0,7-5 15 0,-8 6 15 0,2-5 8 16,-1-1 4-16,-1 1-3 0,2 4-8 0,-2-7-10 0,8 2-15 0,-14 2-17 15,7-4-21-15,1-2-18 0,-2 2-15 0,1-5-14 0,0 0-11 16,0 1-7-16,0-3-7 0,0-1-2 0,0 0 1 0,0-4-1 16,0 4 0-16,0-4 2 0,-6 5 1 0,5-2 0 0,2 2 3 0,-8-1 1 15,0 3 4-15,1 1 1 0,-1 4 1 0,-6-2-2 16,0 2-3-16,-7 4-14 0,1-2-18 0,-7 5-37 0,-6 0-42 0,-8 2-42 15,-6 2-41-15,-6 3-38 0,0 0-38 0,-7 3-42 0,-5 6-41 0,-2-2-53 16,-6 4-57-16,7 0-13 0,-7 4 0 0,1 3 27 0,-1 3 38 16,13 2 37-16,-6-2 37 0,13 5 43 0,0 4 99 0</inkml:trace>
  <inkml:trace contextRef="#ctx0" brushRef="#br0" timeOffset="120893.56">28546 14899 0 0,'-7'0'240'0,"1"0"129"0,0-3 24 0,-8 3 6 16,8-5 1-16,-7 1-2 0,0-2-3 0,0 2-44 0,-7-3-59 0,8-1-102 15,-8 1-117-15,0 0-43 0,1 3-23 0,-1-3-5 16,1-1 0-16,-7 1 1 0,6 3 4 0,0-2 3 0,1-2 1 0,-1 4 6 16,0 1 5-16,1-5 4 0,-7 5 5 0,6-1 4 0,1 0 6 0,0 4 1 15,-1-3 1-15,1 3-1 0,-1 0 0 0,0 0-4 0,-5 0-3 16,5 3-4-16,-6-3-5 0,-1 4-2 0,1-4-4 0,0 4 0 16,7-1 0-16,-13 1-2 0,5 0 0 0,1-1-1 0,0 1 2 0,0 4 0 15,-7-5 1-15,7 0 0 0,-6 5 1 0,-1-1 3 16,7 1 2-16,-7-1 6 0,1 0 6 0,-1 0 8 0,7 1 11 0,-6 3 7 15,5-1 8-15,-5 1 7 0,6 0 6 0,0 1 3 0,0-1 2 0,0 3-2 16,0 1-3-16,6-1-7 0,-5 1-7 0,-1-1-6 0,6 1-7 16,-7 0-5-16,7 4-8 0,2-5-2 0,-2 1-2 0,1-1-2 15,-1 5-1-15,0-5 1 0,1 1-2 0,-1-5-1 0,8 7-2 0,-8-4 0 16,7-1 0-16,-7 1-1 0,7-1-2 0,-6 3-1 0,5-5-2 16,1 5-1-16,1-4-4 0,-2 4 1 0,-6-4 0 0,8 3-1 15,-1 2 3-15,0-2-2 0,0 1 2 0,-1 3-1 0,2-3-1 0,-2-1 1 16,2 4 1-16,-8-3-2 0,7 3-3 0,-1-2-1 0,2-1-1 0,-1 2-2 15,-7-3-4-15,8 2 1 0,-2-2 1 0,8 1 0 0,-8-4-2 16,2 3 2-16,-1-2 4 0,6 2 0 0,0 1 0 0,-5-5 6 16,5 5 7-16,0-3 1 0,1 2-1 0,0 1 1 0,-1-4 1 0,0 4-1 15,1-1-1-15,6 1 0 0,-7-1 0 0,7 1-3 16,-6 0-4-16,6-1 2 0,0 5 3 0,-6-1 2 0,6-4-2 0,0 5 1 16,6-5-1-16,-6 5-2 0,0-5-5 0,6 5-1 0,1-5-3 0,-7 5-5 15,6-4-6-15,1-1-2 0,0 4 0 0,5-4-2 0,-5 1-1 16,6 4 0-16,0-4-2 0,-6 3 0 0,6-3 0 0,6 3 0 15,-6 1 1-15,1-5 1 0,5 3 0 0,-6 3-1 0,6-3-2 0,-5-1 3 16,5 2 4-16,1 1 5 0,-8-5 4 0,8 3 4 0,-6 0 4 0,5 0 3 16,0-2 1-16,-6-1 0 0,7 1 2 0,-7-1-1 0,0 1-2 15,0-1-3-15,7 2-4 0,-8-2-5 0,2 2-5 0,5-2-2 16,-6 1-3-16,6 0 2 0,-5-1 2 0,5 1-1 0,1-1-2 0,-8-3-1 16,8 3-2-16,0 2 1 0,-1-2-1 0,7 1 1 0,-6-5 2 0,0 5-2 15,5-3 1-15,-5 2 3 0,0-3 5 0,6 0 4 0,-7 3 4 16,7-3 1-16,-6 0 1 0,-1 1 0 0,1-2-1 0,6 5 0 0,-6-3-1 15,-1-2-4-15,1 1-5 0,-1-3-4 0,7 2-5 0,-6 1 1 16,0 0-1-16,-1-3 2 0,7 3-2 0,-6-4 1 0,-1 4-3 0,7-4 1 16,-6 1 0-16,0 2 2 0,-1-3 3 0,1 1 2 0,-8 0 0 0,8-1-2 15,0 0-2-15,-1 0 1 0,1-3 1 0,-1 4 2 0,1-1 1 0,-7 0-2 16,6 0-3-16,1-2-2 0,-1 1-2 0,1-2 1 0,0 0 1 16,-1 3-2-16,1-3-2 0,6 0-2 0,-6-1-3 0,-1-3 2 15,0 5 1-15,8-3-1 0,-8-2 3 0,1 4-2 0,6-4-3 0,-6 3-1 16,-1-3 1-16,7 4-2 0,0 0-3 0,-6-4 0 0,5 4-1 0,1 0-1 15,-6 0-4-15,6-2-5 0,-7 3-4 0,7-3 1 0,1 3 0 0,-7-2 0 16,6-3 2-16,-7 4-4 0,1 0-1 0,6 0-1 0,-7-1-1 16,1-3-3-16,0 4 0 0,-2-1-5 0,2-3-7 0,0 4 1 15,-1-1 3-15,7-3-5 0,-6 4-7 0,-1-4-2 0,1 0-3 0,0 5-2 16,-1-5-2-16,7 0-1 0,-6 0 1 0,-1 0-6 0,1 0-8 0,0 0-2 16,-1 0 1-16,7 0 2 0,-6 0 2 0,0 0 4 0,-2 0 7 0,2 0 3 15,-1 0 2-15,1-5 3 0,0 5 4 0,-1-4 8 0,1 4 9 16,0-3 3-16,-1 3 1 0,7-4 4 0,-6 1 3 0,0-1 6 15,-1 1 7-15,1-1 2 0,-2 0 2 0,9-3-5 0,-7 2-5 0,-1-2-6 16,0 1-4-16,1 2-11 0,-1-4-15 0,1-3-10 0,0 4-11 0,6 0-2 16,-7-1-1-16,1 1 1 0,0 0 3 0,-1-5 4 0,1 6 6 0,0-2 11 15,-1 1 11-15,-6-1 12 0,6-2 12 0,1 3 6 0,-7-5 8 0,6 4 5 16,-6-1 4-16,7-3 4 0,-7 1 3 0,6 0 2 16,-5-1 0-16,5 2 0 0,1-5 0 0,-8 4-4 0,8 1-2 0,0-5-1 15,-1 3-2-15,-5-2 1 0,5 3 4 0,1 0 5 0,-1-4 6 0,0 4 10 16,1-4 8-16,-1 5 8 0,1-1 11 0,0 0 6 0,-1-1 8 0,1 2 4 15,0-1 3-15,-8-4 2 0,8 5 1 0,-7-2-7 0,7 2-7 16,-8-6-11-16,8 6-11 0,-7-5-10 0,0 1-10 0,0-1-12 16,7 1-10-16,-7-5-11 0,0 4-12 0,0-4-6 0,7 1-3 0,-8-1-1 15,2 2-2-15,-2 3 1 0,1-5 4 0,1 1 2 0,-2-1 5 0,2 2 5 16,-8 0 5-16,7 0 5 0,-6-2 2 0,-1 5 6 0,1-1 7 16,-1-4 6-16,0 5 5 0,2-1 3 0,-8-3 3 0,6 3 1 15,-6-3 1-15,0 3 3 0,0-2 3 0,-6-2-4 0,6 0-4 0,-8 2-5 16,2-3-4-16,6 3-2 0,-6-5-2 0,-1 3-4 0,1-3-2 0,-1 1-3 15,-6 1-4-15,7-1 0 0,0 3 2 0,-8-4 1 0,8 4 5 16,-1-1 2-16,-6 5 4 0,6-4 7 0,-5 3 10 0,5 1 11 16,-6-2 10-16,0 1 15 0,6 5 13 0,-6-5 9 0,0 4 7 0,7-4 5 15,-7 5 5-15,-1-2-5 0,2-3-3 0,5 5-10 16,-6-2-9-16,7 3-16 0,-7-3-19 0,-1 1-12 0,2 0-9 0,5 0-8 16,-6-4-9-16,0 4-4 0,0 0-4 0,0 1-2 0,7 2 0 0,-14-3 2 15,7 1 1-15,0-2 1 0,0 1-1 0,-1-1 1 0,2 2 3 16,-8-1 2-16,7 0 0 0,0 0 2 0,0-1-1 0,0 2 4 15,0-1 3-15,-7 1 3 0,14-2 1 0,-13 5-2 0,5-5-2 0,2 1-1 16,-2 4 1-16,1-4-1 0,0 4-3 0,0-4-14 16,1 4 0-16,-8-4 0 0,0 3 0 0,7-3 0 0,-7 4 0 0,1-4 0 15,-7 0 0-15,0-1 0 0,0 6 0 0,0-6 0 0,-7 1 0 0,1 2 0 16,-1 0 0-16,-6-2 0 0,7 0 0 0,-14 0 0 0,7 0 0 16,-1 1 0-16,-5-2 0 0,0-2 0 0,-1 3 0 0,7-4 0 15,-14 4 0-15,7-4-34 0,1 1-45 0,-1-1-47 0,1 1-49 0,-7 2-45 16,-7-2-42-16,7-1-50 0,-6 1-54 0,-1-1-46 0,-6 4-44 15,-7 0-37-15,7-1-36 0,-7 2-56 0,0 3-63 0,-6 3 11 16,6 0 35-16,-6 0 54 0,0 1 57 0,0 3 54 0,6 3 52 0,-6-3 59 16,6 4 258-16</inkml:trace>
  <inkml:trace contextRef="#ctx0" brushRef="#br0" timeOffset="124577.24">671 17002 114 0,'0'-3'445'0,"-7"3"42"0,7-5 14 16,0 5 5-16,-6-4 1 0,6 4 4 0,0 0 6 16,6 0-60-16,-6-3-80 0,13 3-113 0,0 0-123 15,0 0-26-15,13-3-1 0,0-1 3 0,1 0 2 16,11 1-3-16,1-1-3 0,1 0-13 0,-1 0-16 0,0 1-14 15,7-1-18-15,-7 4-13 0,-1-3-18 0,2 3-5 0,-1 0-3 0,-6 0-1 16,-1 3-2-16,7 1-2 0,-7-1-3 0,8 1-2 0,-1 0-2 0,-7 0 0 0,7-1 0 16,1-3-1-16,-1 4-2 0,0 0-2 0,0-4-1 0,0 0-4 0,0 0-2 15,0-4-13-15,7 0-16 0,-7 1-40 0,0-1-49 0,7-4-52 0,-7 1-54 16,-1 0-56-16,2 0-58 0,-7-1-79 0,6 0-85 0,-7-1-39 16,1 5-29-16,-7-4 27 0,0 4 45 0,-6 0 51 0,-1 1 56 0,-6 3 58 15,0 0 88-15</inkml:trace>
  <inkml:trace contextRef="#ctx0" brushRef="#br0" timeOffset="126791.09">13963 16804 273 0,'0'0'396'0,"-6"0"20"0,6 0 7 0,-6 0 1 0,6-4 2 0,0 4-1 16,0-4-1-16,0 4-110 0,-8-2-146 0,8 2-78 0,0 0-56 0,0 0-18 16,8-4-9-16,-8 4 0 0,0 0 0 0,0 0 0 0,6-4 0 0,-6 4 1 15,6 0 0-15,-6 0-1 0,7-4 0 0,-7 4-2 0,6 0 1 16,1 0-1-16,-7 0 0 0,6-3 2 0,1 3 3 0,-1 0 0 15,-6-5 2-15,6 5 1 0,2-3 3 0,-2 3 4 0,0-4 2 0,1 4 4 16,6-4 6-16,-6 4 1 0,5-3-1 0,2 3-1 0,-2-3-2 0,-4 3 1 16,4-4 0-16,1 4 2 0,0 0 1 0,0-4 0 0,1 4-3 15,-2 0 2-15,2-4 0 0,-2 4 2 0,-5 0 0 0,6 0 0 0,0 0 0 16,-7 0-2-16,8 0-2 0,-2 0-2 0,-5 0-1 0,6 0-1 16,0 0-4-16,-7 0 4 0,8 0 3 0,-2 0-1 0,2 0-2 0,-8 0-3 15,7 0 1-15,1 0 0 0,4 0 1 0,-4 0 2 0,-1 0 1 0,7 0-2 16,-8 0-4-16,8 0-2 0,-7 0-1 0,7 0-2 0,0 0-1 15,-8 0-4-15,8 0-2 0,-7 0-5 0,7 0-1 0,-8 4-3 16,2-4-1-16,5 0 0 0,-6 4 1 0,0 0 0 0,0-4 0 0,-6 0 0 16,5 3-1-16,-5-3 0 0,6 3 0 0,-6-3 0 0,6 0 1 0,-7 4 4 15,1-4 5-15,5 0 2 0,-4 0 1 0,4 0 0 0,-5-4 3 0,-1 4 1 16,7 0 4-16,-6-3 0 0,-1 3 0 0,1-3-2 0,0 3-5 16,-1-4 1-16,-6 4 0 0,6-4 1 0,1 4-3 0,-7-4 0 15,7 1-2-15,-7 3-1 0,6-4-3 0,-6 4-1 0,6-4-1 0,-6 4-2 16,0-3-3-16,7 3 0 0,-7 0-2 0,0-4-2 0,0 4-1 0,0 0-4 15,0-4-3-15,6 4-18 0,-6 0-20 0,0-4-29 0,0 4-31 16,0 0-27-16,0 0-27 0,7-3-31 0,-7 3-31 0,0-4-37 16,0 4-39-16,0-3-40 0,0-1-42 0,0 4-37 0,0 0-34 0,-7-3 11 15,7 3 21-15,0 0 30 0,0-4 32 0,0 4 41 0,0 0 43 0</inkml:trace>
  <inkml:trace contextRef="#ctx0" brushRef="#br0" timeOffset="128135.04">23509 17002 171 0,'0'-3'388'0,"0"-2"33"16,-7 5 19-16,7-4 4 0,0 1 2 0,-6 0 1 0,6-1 0 0,0 0-88 15,-6 4-114-15,6-3-86 0,0-1-81 0,0 4-29 0,0 0-15 16,0 0-4-16,6-4 2 0,-6 4 0 0,0-4 1 0,6 4-4 16,1-3-7-16,-7 3-1 0,7-4-1 0,-1 4 0 0,1-3-3 0,6 3 2 15,-6-4 4-15,-1 1 3 0,0 3 3 0,0-4 5 0,8 4 5 0,-1-4 4 16,-7 0 3-16,8 1 3 0,-8 3 2 0,7-5-2 0,0 2-4 0,7-1 0 15,-7 2-2-15,6-6 2 0,-6 4 4 0,7-4 7 0,-1 5 8 16,7-5 10-16,-6 5 10 0,6-4 12 0,0-1 14 0,0 1 7 16,7 3 4-16,-8-3-3 0,8-1-8 0,0 5-13 0,0-4-15 0,-1 3-14 15,1-3-15-15,-1 3-15 0,1-3-14 0,-7 3-10 0,7-4-9 0,-7 6-2 16,6-2-2-16,-5 0-2 0,-1-3 0 0,-1 2 0 0,-5 2 0 16,6-1 0-16,-6 0 1 0,-1 1-1 0,1 0-1 0,-1-1 0 15,1 4 1-15,-1-4 1 0,-6 0 2 0,7 4 0 0,-7-3-1 0,0 3 2 16,0 0 1-16,0-4-1 0,0 4-2 0,0 0 0 0,-6-4 0 0,5 4 0 15,1-3 0-15,-6 3-1 0,6 0 0 0,-7 0-1 0,2 0-2 0,-2 0 0 16,-6 0 3-16,6 0 0 0,-6 0 0 0,7 0 0 0,-7 0-1 16,0 0 0-16,0 0 0 0,6 3 0 0,-6-3 0 0,0 0 0 15,0 0 1-15,0 0-1 0,0 0-4 0,0 0 0 0,0 4 1 0,0-4-2 16,0 0 1-16,0 0-2 0,0 0 0 0,7 4 0 0,-7-4 0 0,0 0 1 16,0 0 1-16,0 3-2 0,0-3-1 0,0 0 0 0,0 0 1 0,0 0 0 15,0 0 1-15,0 0-9 0,0 0-11 0,0 0-27 0,0 0-31 16,0 0-45-16,0 0-54 0,0 0-46 0,0 0-46 0,0 0-50 0,0 0-50 15,0 0-45-15,0 0-42 0,0 0-46 0,0 0-46 0,0 0 27 16,0 0 46-16,0 0 44 0,0 0 47 0,0 0 48 0,0 0 51 0</inkml:trace>
  <inkml:trace contextRef="#ctx0" brushRef="#br0" timeOffset="139756.06">8229 15316 245 0,'-6'0'361'0,"6"0"14"0,0 0 4 0,-7-3 1 16,7-1-2-16,0 4 0 0,0-4 1 0,0 1-110 0,0-1-142 16,0 1-65-16,0 3-41 0,0-4-10 0,0 0-2 0,0 1 7 15,7 3 8-15,-7-5 8 0,0 5 11 0,0-3 10 0,0 0 8 0,0 3 6 16,0 0 5-16,6-4-3 0,-6 4-2 0,0 0-5 0,0-4-6 16,0 4-9-16,0 0-9 0,0-3-10 0,-6 3-9 0,6-4-3 15,0 0 0-15,0 0 2 0,-7 4-1 0,7-3 5 0,0 3 3 0,-7-4 2 16,1 1-2-16,6-1 0 0,-6 1 1 0,-1-5-5 0,7 4-6 15,-6-4-2-15,-1 6 0 0,-6-5 2 0,7-2 2 0,-2 2 4 16,2-4 1-16,0 4 6 0,-7 0 5 0,6-1 8 0,1 1 4 0,-7 0 7 16,7-1 5-16,-8 1 1 0,8 0 2 0,-7 3-1 0,6-3 1 15,-6-1-6-15,0 1-5 0,0 0-4 0,-7 4-6 0,8-5 0 16,-1 1 1-16,-1-1-7 0,-5 5-8 0,6-5-3 0,0 1 0 0,-7-1-2 16,8 1 0-16,-8-4-2 0,6 3-1 0,2 2-6 0,-8-2-6 0,7 1-1 15,1-4-3-15,-8 4 0 0,6 0 2 0,-5-5-1 16,-1 5-1-16,8-3-1 0,-8 2 1 0,7 1 0 0,-7-4 0 0,0 3 1 15,1 0 0-15,6-2 0 0,-6 2 3 0,-1 1 4 0,0-1 7 16,8 5 1-16,-8-4 1 0,7 0 2 0,-7 3 2 0,1-4 1 16,6 5 0-16,-7-5 1 0,1 5 0 0,5 0-5 0,-5-5-5 0,-1 4-3 15,1-3 1-15,0 3-3 0,5-3-2 0,-5 3 0 0,-7-3-2 16,6 0 0-16,1 3-2 0,-1-4 1 0,0 1-1 0,1 3 0 16,-7-3 0-16,6 0-1 0,1 3-1 0,-7 1 2 0,6-5 0 0,-6 4-1 15,7 1-1-15,-7-1-1 0,6 1 1 0,-6 3-1 0,7-5 1 0,-7 5 0 16,0-2 3-16,-1 2 1 0,1 0 1 0,0 0 4 0,0-4 5 15,-7 4 1-15,7 0 2 0,1-4 0 0,-1 4 2 0,-7-4 1 16,7 4 0-16,0-3-1 0,-1-1-2 0,1 4-4 0,0-4-4 0,0 4 0 16,1-4-1-16,-2 1-4 0,1 3-1 0,-6-4-3 15,6 4 1-15,-1 0-1 0,-5-3-2 0,6 3 0 0,-7 0 0 0,7 3 2 16,0-3-1-16,-7 4-1 0,7-4 1 0,-7 3-1 0,8 1 1 0,-1 0-1 16,-6 0 2-16,5-1-1 0,1 1-1 0,0 0 2 15,0 0 1-15,0 3 3 0,-1 0 5 0,2-4 1 0,5 5 3 0,-6-1 0 16,0 0 0-16,0 0 1 0,7 1 3 0,-8-1-2 0,8 1 0 0,-8 3-3 15,2-4-1-15,5 1-1 0,-6 3-1 0,0-4 1 16,0 4 2-16,7-4 2 0,-7 4 1 0,6-3-1 0,-7 2-1 0,9-3 1 16,-2 5 0-16,0-5 0 0,7 3-3 0,-7-1-2 0,8-3-3 0,-8 5-2 15,7-3-1-15,-1-1-3 0,2 1-2 0,-2 3 0 0,8-4 0 16,-7 1 0-16,0 2-2 0,0-3-1 0,7 1 1 0,-8 3-4 16,2-4-3-16,5 4-1 0,-6-4-1 0,6 1-13 0,1-1-18 0,0-3-36 15,-1 3-40-15,0-2-45 0,7-2-49 0,-6 0-34 0,6-3-33 16,0 0-31-16,0 0-30 0,0 0-22 0,0 0-18 0,0-3-20 15,6 0-17-15,-6-2-12 0,0-2-10 0,7-1 20 0,-7-3 32 0,7 4 30 16,-1-4 32-16,0-3 36 0,-6 2 34 0</inkml:trace>
  <inkml:trace contextRef="#ctx0" brushRef="#br0" timeOffset="140201.96">5101 14386 0 0,'0'-3'60'0,"0"-1"297"0,0 0 19 0,0 1 7 0,0-2 0 15,0 5 1-15,0-3 0 0,0 0-8 0,0 3-12 0,0 0-121 16,0 0-153-16,0 0-48 0,0 0-16 0,0 0 1 0,0 0 5 0,0 0 8 16,0 3 10-16,0 0 7 0,0 5 4 0,7 0 6 0,-7 2 7 15,0 1 5-15,6 5 5 0,-6-2 1 0,0 3 1 0,0 6-4 16,0-2-3-16,-6 2-5 0,6 2-5 0,-7 2-3 0,7-6-3 0,-6 4-3 15,6 2-7-15,-6-2-4 0,-1 0-5 0,0-2-4 0,1-2-3 0,0 2-4 16,-8-1-5-16,8-4-4 0,-7 0-7 0,6 1-1 0,1-1-2 16,-7-3-3-16,7-1-1 0,-8 1-3 0,8-1-2 0,-1 1 0 15,1-4 0-15,-7 0-1 0,6 1 0 0,7-5-1 0,-6 0-2 0,-1 0 0 16,0 1 2-16,7-1-3 0,-6-3 1 0,6-1 0 0,-6 0-1 16,6 1 0-16,-7 0-1 0,7 0 0 0,-7-1 1 0,7-3-2 15,0 0 0-15,0 0-1 0,0 4 2 0,0-4-1 0,7 4 1 0,-7-1 2 16,7-3 2-16,-1 4 0 0,0 0 3 0,8 0 1 15,-8-1 3-15,7 5 1 0,-6-5 2 0,6 0 2 0,-1 5 1 0,2-4 0 16,-1 4-1-16,6-1 1 0,-6-4-1 0,7 4-1 0,-7-3-2 0,6 4-2 16,1-5-2-16,-1 1-4 0,1-1-3 0,0 1-4 0,5 3-5 15,-5-3-25-15,6 0-31 0,-6 3-49 0,5-3-52 0,2 2-61 16,-1 2-65-16,-6 1-87 0,6-3-96 0,0 1-46 0,-1 5-30 0,2-5 12 16,-1-1 28-16,0 6 47 0,0-4 54 0,0 2 60 0,1-6 141 15</inkml:trace>
  <inkml:trace contextRef="#ctx0" brushRef="#br0" timeOffset="141606.51">6502 13943 0 0,'7'-11'20'0,"0"0"254"16,-7-1 34-16,6 3 14 0,-6-7 7 0,6 5 6 15,-6-4 2-15,-6 5-17 0,6-5-26 0,-6 4-64 0,6-3-76 0,-7 2-33 16,-6 1-23-16,7 1-2 0,-1 2 5 0,0 5 11 0,-6-5 13 0,7 4 10 16,-7 0 10-16,0 4 7 0,7 4 9 0,-8-4 10 0,1 4 13 15,0 4 8-15,7-1 6 0,-7 3-5 0,-1 2-8 0,2 3-5 16,5-1-5-16,-6 1-12 0,7-1-12 0,-7 4-18 0,6-3-20 0,7 3-14 16,-7-3-14-16,7 0-7 0,0-1-5 0,0 1-10 0,7-4-8 15,-7-4-9-15,7 4-6 0,6-3-4 0,-7-1-2 0,7-3-6 16,0-4-5-16,0 0-8 0,7 0-4 0,-7-4-9 0,0-3-9 0,7-4-23 15,-1-1-28-15,-6-2-36 0,0-1-40 0,7-2-47 0,-8-6-50 16,2 1-41-16,-8 1-36 0,7-2-23 0,-7-2-20 0,8-1 1 16,-8-4 6-16,0 1 23 0,2 3 29 0,-2-3 44 0,0-3 52 15,0 1 43-15,-6 2 41 0,7 0 30 0,-7 0 26 0,7 4 26 0,-7 2 26 16,0 1 27-16,6 0 24 0,-6 5 21 0,-6 2 18 0,6 1 19 16,0 2 17-16,0 1 26 0,-7 4 30 0,7 3 27 0,0 1 26 0,-7 3 15 15,7 0 14-15,-6 0 14 0,6 3 15 0,-6 4 39 0,0 5 43 16,-2-2-3-16,8 5-17 0,-6 0-25 0,0 3-27 0,-1 0-26 15,0 5-25-15,7 2-30 0,-6 1-33 0,6-1-56 0,-7 4-62 0,7-3-31 16,-6 3-36-16,6 0 0 0,0 5 0 0,0-9 0 0,0 4 0 16,0 2 0-16,6-2 0 0,-6-4 0 0,7 5 0 0,-7-5 0 15,6 1 0-15,-6-4 0 0,7 0 0 0,0-1 0 0,-7-2 0 0,6 4-29 16,0-10-50-16,-6 3-60 0,0-2-68 0,8-3-68 0,-8 0-67 16,0-4-57-16,6 0-54 0,-6 1-40 0,0-5-35 0,0-3-20 15,0 0-16-15,0 0-12 0,0-3-11 0,0-5 30 0,-6 1 42 0,6 0 53 16,0-4 55-16,-8 0 46 0,8-1 43 0,-6-2 46 0,0 3 192 15</inkml:trace>
  <inkml:trace contextRef="#ctx0" brushRef="#br0" timeOffset="141783.41">6411 13697 259 0,'-6'-10'388'0,"-7"2"19"16,6 1 8-16,1 0 6 0,-1 0 9 0,1-1 10 0,-1 1 14 15,0-1-105-15,1 4-139 0,6 2-75 0,0-3-57 0,6 2-18 16,-6-1-10-16,7-1-7 0,6-1-9 0,0 2-12 0,0 0-15 0,6 1-15 15,1-5-14-15,0 4-33 0,-1-3-40 0,1 4-51 0,6-1-55 0,-7-3-101 16,7 3-114-16,-6 0-33 0,0 1-6 0,5-1 5 16,-5 1 7-16,0 3 32 0,-1-5 40 0,1 5 51 0,0 0 262 0</inkml:trace>
  <inkml:trace contextRef="#ctx0" brushRef="#br0" timeOffset="142167.19">7050 13767 0 0,'-7'0'195'0,"1"4"198"0,-8-4 14 0,8-4 6 0,-7 1 0 0,0-2 1 16,0 2 2-16,0-5-29 0,-6 5-38 0,5-4-126 0,2 2-155 0,-1 2-46 16,-1 0-14-16,8-1 2 0,-8 0 8 0,2 4 2 15,6 0 2-15,-1 4 2 0,0 0 3 0,1-1 0 0,-7 9 1 0,7-6 1 16,-2 10 4-16,2-5-3 0,0 3 1 0,0 5 8 0,-2-2 9 16,8 2 14-16,-6 3 16 0,6-4 17 0,-6 4 20 0,6-3 18 15,0-1 17-15,6-3 10 0,-6-1 7 0,0 1-4 0,6-4-4 0,2 0-13 16,-2-4-12-16,0 0-20 0,0-3-18 0,2-4-21 0,4 0-19 0,-5-4-17 15,6 2-15-15,-6-6-11 0,5-4-9 0,2 1-9 0,-2-4-12 16,-5 1-26-16,6-4-29 0,-6 0-30 0,5-5-31 0,-5 5-19 16,0 0-14-16,-1 0-6 0,0-1-3 0,-6 5 7 0,7-1 7 15,-7 0 26-15,7 5 30 0,-7-1 31 0,0-1 34 0,0 8 28 0,0-2 28 16,0 2 25-16,0-1 22 0,0 2 15 0,0 3 17 0,0 0 12 16,-7 3 13-16,0-3 11 0,7 9 11 0,-6-6-2 0,6 4-5 0,-6 0-15 15,6 1-18-15,-7 0-15 0,7 2-14 0,0-2-16 0,0 3-15 16,0-4-12-16,0 4-14 0,7 0-11 0,-7-4-10 0,6 4-19 15,0 1-21-15,1-6-44 0,0 5-51 0,-1-3-41 0,1 0-42 0,6-2-31 16,-7-2-28-16,7 4-26 0,1-8-26 0,-2 0-17 0,1 0-17 16,0-5-1-16,0 2 5 0,1-3-11 0,5-2-17 0,-6-4 15 15,-7 5 24-15,7-8 26 0,1 5 30 0,-8-1 34 0,8-4 39 0</inkml:trace>
  <inkml:trace contextRef="#ctx0" brushRef="#br0" timeOffset="142351.25">7252 13697 148 0,'0'-7'362'0,"0"4"28"0,0-1 18 0,-6 0 12 0,6 0 10 0,-8 4 23 16,2 0 24-16,0 0-59 0,-1 4-86 0,1 0-53 0,-8 0-43 0,8 3-9 15,0 0 2-15,0 0 2 0,-2 4 0 0,2 0-17 16,6 1-22-16,-6 2-27 0,6 1-32 0,-7-1-29 0,7 1-30 0,0 0-21 16,0-1-21-16,7 1-14 0,-7 4-11 0,6-5-7 0,0 1-7 15,2-1-13-15,-2 1-14 0,6 0-37 0,2-5-41 0,-8 2-48 16,7-5-49-16,1-3-39 0,-8-1-37 0,14-3-30 0,-14-3-29 0,13-1-34 16,-5-3-34-16,-2-5-35 0,2-2-31 0,-2-1 8 0,2-2 22 15,-1-3 31-15,-7-2 35 0,8 1 31 0,-8-1 33 0,0 0 45 16,0 0 189-16</inkml:trace>
  <inkml:trace contextRef="#ctx0" brushRef="#br0" timeOffset="142525.15">7278 13387 344 0,'-13'-8'396'0,"0"8"11"0,-7-4 3 0,7 4 6 16,0 4 4-16,0-4 15 0,1 3 20 0,-2 4-108 0,1 1-146 0,6-1-50 16,1 5-22-16,-1-2-5 0,1 1 0 0,6 4-1 0,0-5-1 0,0 2-15 15,6-1-18-15,7 0-20 0,-6 1-18 0,6-6-18 0,7 2-16 0,-8-5-10 16,8 5-6-16,-1-8-18 0,1 4-23 0,0-4-28 15,6 0-32-15,-7-4-39 0,7 0-38 0,-6 0-49 0,7 1-51 0,-9-5-88 16,2 4-100-16,0 2-25 0,-7-3-3 0,-1 2 21 0,2 3 29 0,-14 0 37 16,6 8 39-16,-6-2 49 0,-6 2 203 0</inkml:trace>
  <inkml:trace contextRef="#ctx0" brushRef="#br0" timeOffset="142691.69">7102 14328 194 0,'-13'29'490'15,"-7"0"54"-15,1-7 29 0,6 4 9 0,-1-9 3 0,2 2 0 16,-1-7-1-16,0 1-87 0,6-4-117 0,1-2-140 0,-1-4-150 0,7 1-58 16,0-4-30-16,7 0-26 0,-7 0-26 0,6-4-44 0,7 4-48 15,-6-7-51-15,6 0-50 0,7-5-62 0,-1-2-63 0,0-1-83 16,1-3-86-16,6-1-9 0,6-2 15 0,-6-5 41 0,7 1 47 0,-7-1 53 16,7 1 51-16</inkml:trace>
  <inkml:trace contextRef="#ctx0" brushRef="#br0" timeOffset="143096.47">8008 13884 91 0,'0'-7'406'0,"-6"-4"47"0,-2 3 22 0,2 1 5 15,0-4 2-15,-7 4 6 0,-1-1 6 0,8 1-60 0,-7 0-79 16,0 4-95-16,0-1-101 0,6 0-32 0,-6 4-15 0,7 0 5 16,0 0 5-16,-8 4 1 0,8 3-2 0,0 0-13 0,-2 0-13 0,-4 5-20 15,5-1-19-15,7 4-12 0,-6-1-9 0,6 1-10 0,0-1-8 0,0 1-4 16,0 0-6-16,6-1-4 0,1 1-4 0,-1-5-1 0,0 2-4 15,8-5-1-15,-1-3-4 0,0-1-18 0,0-3-22 0,7-3-42 16,-8-1-49-16,8-3-43 0,-7-5-45 0,7 2-32 0,-8-5-31 16,2-3-26-16,-2 0-20 0,2-4-9 0,-1-1-3 0,-7 2 13 0,1-5 18 15,0 0 2-15,-1-3-3 0,0 4 2 0,-6-5 7 0,6-3 19 16,-6 4 23-16,0 0 58 0,8-5 66 0,-8 5 108 0,0 4 121 0,6-5 101 16,-6 4 92-16,0 1 56 0,0 6 42 0,0-2 36 15,0 2 30-15,0 5 9 0,0 3 2 0,-6 0-31 0,6 4-43 0,-8 3-18 16,8 1-10-16,-6-1 23 0,6 4 36 0,0 4 2 0,-6-1-5 0,0 4-29 15,-1 4-35-15,7 0-37 0,-7 3-41 0,1 5-34 0,-1 3-32 16,1 0-46-16,-1 3-141 0,0 1-10 0,1 4 0 0,6-1 0 16,-6 0 0-16,6 1 0 0,0 3 0 0,6-4 0 0,-6 0 0 0,6 1 0 15,1-1 0-15,0-4 0 0,-1 1 0 0,7 0 0 0,-6-5-36 16,0 2-150-16,-1-6-66 0,0 3-67 0,0-6-68 0,-6 1-53 16,0-1-51-16,8-7-43 0,-8 1-41 0,0-1-4 0,-8-3 4 0,8 3-11 15,0-7-16-15,-6-4 45 0,6 4 65 0,-6-3 55 0,0-5 55 0,-1 2 52 16,0-3 52-16</inkml:trace>
  <inkml:trace contextRef="#ctx0" brushRef="#br0" timeOffset="143323.34">7936 13730 0 0,'-7'-11'178'0,"1"-4"177"0,0 1 17 0,6 3 10 0,-7-3 5 0,7-1 6 16,0 0 4-16,7 4-22 0,-1-4-34 0,0 4-89 0,1-4-106 16,6 8-20-16,0-3 6 0,7 2 14 0,-8 1 13 0,8 3 15 15,0 1 14-15,-7 3 6 0,7 0 3 0,-2 3-1 0,2 4-4 0,0 1-7 16,-1-1-6-16,1 7-8 0,-7-2-10 0,0 2-7 0,0 1-8 15,0 0-10-15,0 4-9 0,-7-5-13 0,8 4-14 0,-8 0-15 16,1 1-16-16,-7-1-13 0,6 4-13 0,-6-4-15 0,0 1-15 0,0 2-13 16,0-2-17-16,-6 0-29 0,6-2-38 0,-7-1-45 0,7-3-50 0,-6 3-61 15,6-5-62-15,0-4-54 0,-6 0-53 0,6-3-51 0,0 0-52 16,0-4-58-16,0 0-59 0,0-8 19 0,0-3 41 0,6-3 57 16,-6 3 61-16,0-7 58 0,6-1 57 0</inkml:trace>
  <inkml:trace contextRef="#ctx0" brushRef="#br0" timeOffset="143465.26">8385 13533 0 0,'0'-8'209'0,"-6"5"260"16,0-5 28-16,-1 4 7 0,0-3 1 0,1 4 1 0,0-6 0 0,-1 7-15 15,1-2-19-15,-1 0-162 0,0 4-206 0,1 0-70 0,0 0-28 16,-2 4-13-16,8 0-7 0,-6 3-28 0,0 5-36 0,6-6-47 16,-6 9-48-16,-1-5-63 0,7 9-69 0,-7-4-79 0,7 3-82 0,-6 0-21 15,6 2-3-15,0 1 28 0,0-3 35 0,0 1 46 0,6-2 48 16</inkml:trace>
  <inkml:trace contextRef="#ctx0" brushRef="#br0" timeOffset="144131.04">8359 13815 29 0,'14'10'333'0,"5"2"28"0,-12-5 11 0,6 0 3 16,-7-4 3-16,7-3 7 0,-6 0 10 0,-1-3-60 0,0-4-82 0,8 0-88 16,-8-1-89-16,1-3-28 0,-1-3-10 0,7-1-3 0,-6 1-1 15,-1-2-8-15,1 2-10 0,-7-4-7 0,7 3-4 0,-1 0 2 16,-6 1 3-16,0 3 5 0,0-1 7 0,0 2 18 0,0 3 23 0,0-1 19 16,0 4 18-16,-6-3 12 0,6 7 11 0,-7 0 15 0,0 5 18 15,1 1 17-15,-1 2 18 0,1 3 3 0,-1 0-1 0,1 3-6 16,-7 8-7-16,7-4-8 0,-2 5-7 0,2-1-11 0,6 3-13 0,-6-3-10 15,6 4-12-15,0-5-6 0,6 1-5 0,-6-2-3 0,6-3-3 16,8 2-3-16,-8-5-3 0,7-3-6 0,0 0-7 0,0-4-13 16,1 1-15-16,5-5-18 0,-6-3-20 0,0 0-21 0,0-3-17 0,6-5-41 15,-5 1-48-15,-2-4-44 0,2-4-42 0,-1 1-46 0,-1-4-45 16,-4 0-31-16,-2-1-31 0,6 0-12 0,-4 1-8 0,-2 0 28 16,0 4 42-16,1-5 41 0,-1 5 41 0,-6-2 46 0,7 5 47 0,-7-4 38 15,7 9 37-15,-7-2 33 0,0 1 32 0,0 3 19 0,0 0 15 16,0 1 16-16,0 3 16 0,0 0 23 0,-7 3 25 0,7 1 25 15,-7 0 24-15,7 3 10 0,-6 4 4 0,6 1 2 0,-7-2-1 0,7 5-10 16,0-3-9-16,-6 2-21 0,6 1-20 0,0-1-25 0,0 1-24 16,0-1-20-16,6 1-17 0,-6-4-10 0,0 4-8 0,7-5-7 15,-7 2-5-15,6-5-6 0,-6 1-7 0,7-5-4 0,-7 1-6 0,7-1-11 16,-7-3-13-16,6-3-23 0,-6-1-30 0,6-3-36 0,-6-4-36 16,7-1-30-16,0-2-25 0,-7-1-15 0,6-4-13 0,0 2 1 15,1-5 7-15,0 3 20 0,-1-2 25 0,7 2 34 0,-7-4 38 0,8 6 32 16,-8 2 27-16,7 1 19 0,0 2 15 0,-6 2 9 0,6-1 7 15,-6 7 7-15,5-3 6 0,-6 7 16 0,2 0 21 0,4 0 23 16,-5 3 23-16,-1 5 25 0,1-4 26 0,0 6 17 0,-1 1 16 0,-6 0 6 16,6 0 5-16,1 4-10 0,-7-1-15 0,0-2-22 0,0 2-22 15,7 1-25-15,-7-1-25 0,0 1-19 0,0 0-17 0,0-5-12 16,-7 2-6-16,7-1-5 0,0-5-5 0,0 3-3 0,0-3-3 0,-7-2-4 16,7 0-6-16,0-4-7 0,-6 0-11 0,6-4-16 0,-6 0-16 15,6-2-18-15,0-3-18 0,-7-1-16 0,7-1-18 0,0-4-15 16,0 1-16-16,0-1-3 0,0-3-1 0,0-1 12 0,7 0 15 0,-1 2 19 15,0-5 17-15,1 3 19 0,0 2 19 0,5 2 20 0,-5 1 20 16,6-3 14-16,-6 7 14 0,5 3 9 0,2-1 10 0,-8 4 15 16,8 1 19-16,-8 3 24 0,0 0 22 0,1 3 25 0,-1 1 24 0,1 0 17 15,-1 3 16-15,1 1 7 0,-1 3 5 0,-6-4-8 0,6 4-13 16,-6 0-20-16,0 3-23 0,0-2-23 0,0 3-25 0,0-5-19 16,0 5-18-16,0 0-14 0,0 0-13 0,0-1-9 0,0 1-10 0,0-5-7 15,0 2-7-15,0-1-25 0,8 0-30 0,-8-4-50 0,0-4-55 16,0 1-51-16,0-4-49 0,0 0-47 0,6-4-46 0,-6 1-51 15,0-4-54-15,0 0-42 0,0-1-37 0,0-3 29 0,0-3 49 0,-6 3 51 16,6-5 49-16,-8-2 47 0,2 4 50 0</inkml:trace>
  <inkml:trace contextRef="#ctx0" brushRef="#br0" timeOffset="144284.98">8861 13343 0 0,'-13'-4'30'0,"6"4"348"15,1-5 38-15,0 5 13 0,0 5 5 0,6-5 3 0,0 0 0 0,0 0-4 16,0 0-5-16,0 0-130 0,0 0-167 0,0 0-68 0,6 0-37 0,0 4-16 15,0-4-7-15,1 3-17 0,0-3-21 0,-1 0-49 16,7 0-57-16,-6 0-88 0,0 0-98 0,5-3-53 0,-6-1-44 0,2 4-10 16,-2-8-2-16,0 5 15 0,1-5 19 0,-1 0 48 0,-6 5 82 0</inkml:trace>
  <inkml:trace contextRef="#ctx0" brushRef="#br0" timeOffset="144442.32">8946 13038 0 0,'0'-26'16'0,"7"1"363"0,-7-1 28 0,6 1 10 16,0-2 3-16,8 6 17 0,-8-5 18 0,7 4 38 0,0 3 40 0,0 2-106 15,0 2-150-15,6 4-42 0,-5 4-10 0,-1-1 6 0,0 4 11 0,0 4-10 16,-7 0-13-16,8 4-34 0,-8 4-40 0,0-1-30 0,1 4-27 16,0 0-21-16,-7 4-18 0,-7 3-29 0,0 0-29 0,-5 0-77 15,-2 4-87-15,-5 4-111 0,-7 3-117 0,-7 1-116 0,-6 3-117 0,0-1-33 16,0 5-10-16,-7 0 10 0,-5 3 16 0,-2-2 68 0,1-6 82 16,-7 4 108-16,0-2 322 0</inkml:trace>
  <inkml:trace contextRef="#ctx0" brushRef="#br0" timeOffset="145837.13">1414 15455 162 0,'0'4'333'0,"-7"-4"13"0,7 0 5 0,-7 0 0 0,1-4 1 0,6 2 0 16,-6-3-1-16,6 2-93 0,0-1-125 0,-8 0-64 0,8-3-48 0,0 3-13 16,0 1-3-16,0-1 0 0,0-3 3 0,0 3 5 0,8-4 6 0,-8 2 4 15,6 2 3-15,-6-3 6 0,6-1 5 0,-6 2 3 0,7-2 3 0,0 1 7 16,-7-1 9-16,6 0 2 0,0 4 1 0,-6-5-3 0,7 0 1 0,-1 2-4 16,-6-4-5-16,7 0 0 0,0 0-2 0,-1 0-6 0,0-4-9 0,2 5-5 15,-2-5-4-15,7 1 1 0,-7-2 1 0,7 2 6 0,-6-4 7 0,5 3 5 16,2-4 3-16,6 2 3 0,-8-2 3 0,8 1 3 0,-1 0 3 15,1-5 0-15,0 5-3 0,5 0-3 0,1-1-4 0,7-2-2 0,-7 2-3 16,7 1-2-16,-1 4-4 0,1-6-4 0,6 3-5 0,0 2-1 16,0 1-1-16,1-5-5 0,5 5-5 0,-6 3-5 0,7-4-3 0,6-1-1 15,-7 2 0-15,8 3-1 0,-8-3 0 0,7 7-1 0,7-5-1 16,-6 5 0-16,5-1 1 0,-6 2-1 0,6 2-1 0,1 4 2 16,-7 0 2-16,1 4 0 0,-2 2 2 0,2 2 1 0,-7-1 1 0,-7 8 1 15,6-4 0-15,-13 4 0 0,1 0 1 0,0 3-2 0,-8 0-1 0,-5-3-1 16,7 3-1-16,-15-3 3 0,8 3 3 0,-7-7 14 15,0 3 14-15,0-3 14 0,0 0 14 0,0-3 10 0,-7 4 9 0,2-6 6 16,4 2 2-16,-5-5-3 0,-7 5-2 0,6-4-11 0,1-1-14 0,-7 1-16 16,7-1-14-16,-7 1-11 0,0-1-11 0,6-3-6 15,-6 0-4-15,0 0-6 0,0 0-8 0,0 0-21 0,0 0-22 0,0 0-49 16,0 0-56-16,0 0-61 0,0 0-63 0,-6 0-56 0,6-3-55 0,-7-1-59 16,7-3-57-16,-7 4-50 0,7-5-47 0,-6-3 28 0,6 4 50 15,0-4 60-15,-7-1 60 0,7 1 57 0,-6 0 55 0</inkml:trace>
  <inkml:trace contextRef="#ctx0" brushRef="#br0" timeOffset="146186">3277 14566 0 0,'-6'-8'91'0,"6"5"356"0,0-1 37 0,-7 0 13 0,0 0 0 0,7 2 3 15,-6-3 2-15,6 2 15 0,-6-1 17 0,6 4-144 0,0 0-190 0,-7-4-66 16,7 4-27-16,0 0-5 0,0 0 6 0,0 0 8 15,0 0 7-15,7 0-8 0,-1 0-14 0,0 4-15 0,1-4-17 0,6 0-12 16,-7 4-8-16,8-4-9 0,-1 3-6 0,6 2-11 0,-6-3-10 0,1 6-5 16,5-4-2-16,1 3-2 0,-8 3 1 0,8 2-1 0,-7-1-2 15,7 3 1-15,-8 5 0 0,2-2 0 0,5 2-1 0,-6 4-1 16,0-2-1-16,0 5-1 0,0-3 0 0,1-2 0 0,-2-2 0 0,1 2 0 16,0-6 0-16,0 0 1 0,1-5 0 0,-8 2 0 0,7-1 0 15,0-5 1-15,-7 3 0 0,1-6 0 0,-1 0 0 0,1 2 2 16,-7-2 0-16,0 0 4 0,0-3 6 0,0 5 5 0,-7-5 4 0,1 3 7 15,-1 1 9-15,-5-1 7 0,-2 5 9 0,2-1 5 0,-2 0 6 0,-5 1-4 16,-1 3-6-16,-6 3-6 0,7 1-6 0,-7 3-13 16,0-3-12-16,0 8-28 0,-7-6-29 0,7 5-58 0,0 4-65 0,-1-4-82 15,1 3-88-15,1-3-117 0,-1 3-122 0,0 2-63 0,6-2-41 16,-7-3 3-16,9 0 18 0,-2 3 48 0,0-2 60 0,1-5 80 0,-1 1 90 16</inkml:trace>
  <inkml:trace contextRef="#ctx0" brushRef="#br0" timeOffset="147450.4">1713 13617 335 0,'7'-15'374'0,"-7"0"9"15,0-3 4-15,0 0 1 0,0 0 0 0,0-1 10 0,-7 1 10 0,0-1-112 16,1 4-152-16,6-2-41 0,-6 2-13 0,0 1 10 0,-8-1 20 0,8 3 25 16,-1 2 24-16,-6 3 9 0,0 3 4 0,7-4-1 0,-8 8-3 15,2 0-5-15,-2 0-4 0,1 4-12 0,1 4-17 0,-2-1-22 16,2 3-23-16,-2 2-15 0,8 5-13 0,-7-2-10 0,6 7-10 0,-6-3-8 16,13 7-10-16,-6-4-6 0,6 3-4 0,0 4-3 0,6-3-3 0,1 3-2 15,-1-2-4-15,7-6-2 0,0 4-3 0,1 1 0 0,-2-8 2 0,8 5-2 16,-1-5-3-16,1 1 0 0,0-2 0 0,-1-2 0 0,1-1 0 0,0 1 0 15,-8 0 0-15,8 1-4 0,-7-7-2 0,0 7-1 0,0-2-1 16,-1 1-3-16,-4 0-2 0,-8 0-2 0,6-1-2 0,-6 1 0 0,-6-1-2 16,-2-3 1-16,2 3 2 0,0-2-1 0,0-1 1 0,-8 0-3 15,8-1-3-15,-7-1-10 0,-1-6-14 0,2 0-15 0,-2 1-16 0,2-4-24 16,5 0-26-16,-6-4-22 0,6 1-24 0,1-5-21 0,-7 1-22 0,13-4-9 16,-7-4-10-16,1-2-7 0,6-3-9 0,0-1 2 0,0-1 2 0,0-4 2 15,6 1 2-15,1-5-2 0,-7 4 1 0,13-3-11 16,-7 0-13-16,8 3 1 0,-1-3 4 0,-1 7 31 0,2-4 41 0,-2 4 72 15,8 4 81-15,-7-1 75 0,7 2 75 0,0 5 53 0,-8 2 51 0,1 1 36 16,7 3 32-16,-8 2 7 0,2 4-2 0,-8 0-25 0,1 4-32 0,6-1-24 16,-13 5-26-16,7 4 1 0,-1-2 9 0,-6 1 6 0,0-1 6 15,0 5-3-15,6 0-7 0,-6-1-13 0,0 5-20 0,0-4-19 0,0-1-20 16,7 1-17-16,-7-1-20 0,7 1-16 0,-7 0-14 0,6-4-11 16,0 4-11-16,2-8-6 0,-2 3-6 0,0-1-5 0,1-6-6 0,6 0-2 15,-6 1-3-15,-1-4-5 0,0-4-3 0,8-2-1 0,-8 1-4 0,0-5-9 16,1 2-7-16,0-7-16 0,-7 5-15 0,6-1-14 15,-6-4-12-15,0 1-6 0,0-2-4 0,0 2-1 0,0-1 1 0,0 4 4 0,-6 0 7 16,-1 0 12-16,0 1 14 0,1-2 9 0,0 5 6 0,-8-1 1 16,8 6 2-16,-7-6-4 0,0 4-6 0,0 1-8 0,-7-1-7 0,7 4-12 15,0-4-13-15,-6 4-13 0,5 0-12 0,-6 0-18 0,8 4-17 0,-1-4-13 16,-7 0-10-16,14 0-14 0,-8 0-12 0,2 0-6 0,6 0-6 16,-8-4-10-16,8 0-12 0,6 2-7 0,-7-6-7 0,1-1 10 15,6 3 16-15,0-2 47 0,0 1 56 0,0-4 77 0,6 4 85 0,-6-4 66 16,7 3 61-16,-7-2 49 0,6 3 48 0,-6-5 18 0,7 5 12 0,0-1-13 15,-7-2-19-15,6 1-42 0,0 3-45 0,-6-5-28 0,6 3-20 0,2 1-11 16,-2 0-10-16,0 0-7 0,1-1-6 0,-1 1-13 16,8 0-14-16,-2 0-17 0,-6 3-15 0,8-4-14 0,-1 1-12 0,0-1-6 15,6 6-8-15,-5-3-6 0,-2 2-7 0,2-1-21 0,-1 1-22 0,-7 3-37 16,8 0-38-16,-8 0-54 0,0 0-56 0,0 0-82 0,2 0-89 0,-2 0-23 16,0 0-3-16,-6 0 17 0,7 0 23 0,0-4 36 0,-1 0 39 15</inkml:trace>
  <inkml:trace contextRef="#ctx0" brushRef="#br0" timeOffset="147615.29">2124 13067 28 0,'0'-14'371'0,"-7"2"44"0,7 1 24 0,-6 5 5 15,-1-2 3-15,7 1 13 0,-6-1 16 0,-1 4-43 0,7 1-61 0,-6 3-98 16,6 0-107-16,-7 0-40 0,7 0-22 0,0 3-6 0,0 1-2 0,-7 4-13 16,7-1-15-16,0 1-25 0,0 2-23 0,0 2-35 0,0 2-37 0,0 1-43 15,7-1-47-15,-7 1-67 0,7-1-73 0,-7 5-103 0,6-5-113 0,7 1-31 16,0 3-6-16,0-3 19 0,7-1 28 0,6-2 40 0,0 2 44 15,7-2 67-15,-1-2 284 0</inkml:trace>
  <inkml:trace contextRef="#ctx0" brushRef="#br0" timeOffset="148042.07">2397 13902 17 0,'7'-6'354'0,"-1"-6"32"16,1 1 12-16,0-4 1 0,5-3 0 0,2 0 0 0,-2 0 0 15,2-7-63-15,-1-2-82 0,-1 2-100 0,8-5-104 0,0-2-33 16,-1 2-12-16,-5-3-2 0,4 0 1 0,2 1-1 0,0-5-3 0,-1 3 3 16,1 1 1-16,-7-3-4 0,0 3-3 0,0 0 1 0,0-1 1 15,-6 5 1-15,-1 0-1 0,0-3 2 0,-6 6 0 0,8-4 1 0,-8 9 1 16,-8-5 6-16,8 4 9 0,-6 3 10 0,-7 5 11 0,6 3 15 15,-5-3 15-15,5 6 17 0,-6 1 15 0,0 3 20 0,0 0 25 0,0 0 16 16,0 4 13-16,6 4 11 0,-6 0 6 0,1 0-1 0,4 3 1 16,-4 1 1-16,6-2 1 0,-1 5-5 0,0 1-7 0,1 2 0 15,6-3 4-15,-7 8-3 0,7-5-4 0,-6 5-6 0,6 2-8 0,0 2-10 16,0-1-10-16,6 4-15 0,-6-1-15 0,7 0-20 0,-7 0-24 0,6 2-15 16,1 2-15-16,-7-3-8 0,7 3-7 0,-1-4-8 0,0 4-4 15,-6-2-6-15,6 2-2 0,2-3-2 0,-2-1-1 0,0 1-3 16,1 0-3-16,-1-4-4 0,1 0-6 0,6 0-21 0,-7-5-28 0,1 2-54 15,6 0-63-15,-7-5-64 0,8 1-62 0,-1-5-59 0,-7 2-59 0,7-1-36 16,0-7-29-16,-7 3-11 0,8-7-5 0,-1 3 19 0,0-6 27 16,0-1 23-16,-1-3 20 0,2-4 8 0,-1-1 3 0,0-2 23 15,6-5 30-15,-5 1 32 0,-2 0 30 0,2-4 36 0,-1 0 50 0</inkml:trace>
  <inkml:trace contextRef="#ctx0" brushRef="#br0" timeOffset="148465.84">2957 13602 0 0,'14'-22'98'0,"-1"0"202"0,0 1 43 16,-7 2 21-16,7-3 14 0,-6 3 14 0,0 1 14 0,-1 4-14 15,-6-5-22-15,0 5-52 0,-6 3-60 0,6-1-19 0,-7 5-5 0,0 0 7 16,1 0 13-16,-1 3 10 0,-5 4 12 0,5 0 7 0,-6 4 4 0,-1 0-13 15,2 3-22-15,-1 3-16 0,0 2-19 0,0 3-19 0,-1-1-16 0,8 4-20 16,-7 0-17-16,6 1-24 0,1 4-26 0,-1-6-17 16,7 5-16-16,0 0-13 0,0-4-12 0,7 1-8 0,-1-4-7 0,1-5-7 15,6 2-6-15,1-1-4 0,-2-5-1 0,1-1-3 0,0-2-2 0,6-3-2 16,-5 0-4-16,6-3-5 0,-8-4-8 0,1-1-15 0,1-3-20 16,-2 1-25-16,2-2-30 0,-2-3-21 0,-5-4-17 0,6 5-11 15,-6-4-9-15,-1 4-3 0,-6-5 1 0,6 1 8 0,-6-1 13 0,0 0 28 16,0 2 30-16,0-2 21 0,0 5 21 0,0-1 12 0,-6 0 11 0,6 5 8 15,-6-2 7-15,6 5 5 0,-7 4 7 0,7-1 1 0,-6 4-1 16,-1 4 2-16,7-1 2 0,-7 4 1 0,1 5 2 0,6 3 12 16,0 2 15-16,0 2 18 0,0 6 21 0,6 1 19 0,-6 8 17 0,7-3 7 15,6 6 5-15,-6-1-1 0,5 6-2 0,2-2-11 0,-2 4-16 0,2-3-20 16,-1 2-19-16,0-2-21 0,0-2-17 0,-1 2-10 0,2 0-5 16,-1-9-2-16,-7 4-2 0,8-6 1 0,-8-1 1 0,7-3 1 15,-6-4 1-15,-1-1 2 0,-6-1 1 0,6-6 0 0,-6 1-4 0,0-4-1 16,-6 0-2-16,6-4-4 0,-6 0-4 0,-8-3-6 0,8-1-3 0,-7-3-8 15,0 0-7-15,0 0-3 0,-1-3 3 0,2-4 1 0,-1 3 3 16,0-3 5-16,0-4 4 0,6 0 4 0,-6-1 4 0,7 2 8 16,0-5 8-16,-2 1 3 0,8-1 2 0,-6-4 0 0,6-3 1 0,6 5-1 15,-6-9-1-15,8-1-1 0,-2-2-1 0,6 0-6 0,2-4-4 16,-1-3-19-16,7-1-18 0,-2-3-51 0,2-4-58 0,7-1-119 0,-1 2-139 16,0-8-130-16,6-2-128 0,1-1-35 0,0-4-9 0,-1-1 14 15,1-3 19-15,5 3 49 0,-5-7 56 0,-1 5 120 0,1-6 312 16</inkml:trace>
  <inkml:trace contextRef="#ctx0" brushRef="#br0" timeOffset="152469.76">14504 15119 0 0,'0'0'342'0,"0"0"34"0,0 0 12 0,-6-4 4 16,6 4 1-16,-7-3 0 0,7 3 0 0,-7-8-61 0,7 4-79 0,-6 4-99 15,6-3-104-15,0-4-33 0,-6 3-12 0,6 1-4 0,0-1-1 16,0 0 0-16,0 0 1 0,0-4 0 0,0 5 0 0,0-3 0 16,0 1-1-16,0-2 1 0,0 3-1 0,0-3-1 0,6 3 1 0,-6-3-1 15,0-1 1-15,6 1 1 0,-6 0 2 0,7-4 1 0,-7 3-1 16,7-2 2-16,-1 3 2 0,-6-5 3 0,7 1 1 0,-7 0 4 16,6 1 3-16,0-1-1 0,2-5-1 0,-2 6 0 0,0-1-1 0,0-1-1 15,2-2-1-15,-2 3-3 0,7 0 0 0,-7 1-4 0,1-2-3 16,6 1 0-16,-7 0 1 0,8-1-2 0,-8 3 0 0,7-3 0 0,-6 1 1 15,6 4 0-15,-1-4-2 0,-5 0 6 0,6-1 6 0,0 2 3 16,0-1 0-16,0 0 3 0,7 0 0 0,-8 0 0 0,2 0-1 0,5-1 2 16,-6 3-1-16,7-3-4 0,-7 1-6 0,7-1-3 0,-1 2-5 15,-6-1 0-15,6 1-2 0,1-2 1 0,0 1 0 0,-1-3-1 16,-5 3 0-16,5 0 0 0,0-1-1 0,1 1 1 0,-1 1 3 0,-5 2 0 16,5-3-1-16,1 1 1 0,-8 2 2 0,8 0-3 15,-7-3 0-15,0 8-1 0,7-4 4 0,-7-1-2 0,-1 0-1 0,2 2-1 16,5-2 0-16,-5 0 0 0,5 1-1 0,-6-1 2 0,7 2 2 15,-7-2-1-15,6 1-2 0,0-1-1 0,1 1 1 0,6-3 1 16,-7 2 0-16,1-3 0 0,6 0-1 0,1 3 1 0,-1 2-2 0,-7-5 1 16,7 3 0-16,0-4-1 0,0 6 1 0,1-2 0 0,-1 1 1 0,-7-1-1 15,7 6-1-15,-6-6-1 0,-1 1 1 0,7 3 1 0,-6 0-1 16,0-3 1-16,-1 3 1 0,1 1-1 0,-1-1 0 0,0 1 1 16,1-1 2-16,6-1 3 0,-7 5 0 0,1-3 2 0,7 0 1 0,-9-1 1 15,9 4-1-15,-7-4-1 0,6 1 2 0,-7 3-1 0,7 0-1 0,-6-3-1 16,0 3-2-16,5 0-2 0,-5 0 0 0,0 3 3 15,-8-3 5-15,8 0 4 0,-1 3 6 0,-5 1 5 0,-2 0 8 0,8-1 9 16,-7 0 8-16,0 2 8 0,0 2 7 0,-7-3 1 0,8-1 2 0,-2 4 1 16,2 1 1-16,-1-4-3 0,0-1-1 0,0 4-5 15,1-2-5-15,-2 1-4 0,1-2-2 0,7 3-5 0,-8-2-3 0,2 2-3 16,-2 0 1-16,2 0-4 0,-1 1-1 0,0-1-3 0,6 0-3 16,-13 1-2-16,8-1 2 0,-1 4 0 0,0-4 2 0,0 1-1 15,-7 2-2-15,8-3-2 0,-8 1-4 0,0 3 0 0,8-3 0 0,-8-1-1 16,1 0-5-16,-1 4-2 0,0-3-4 0,1-2-4 0,0-1 0 0,-1 2-2 15,0 0-1-15,-6-3 0 0,8-1-1 0,-2 5 0 16,0-5-2-16,-6 1 0 0,7 0 1 0,-7-1 1 0,6 2-2 0,-6-3 0 16,0-2-1-16,7 4 0 0,-7-4 0 0,0 4 0 0,0-4-1 0,6 4-5 15,-6-4-1-15,0 0-8 0,0 0-7 0,0 0-25 16,0 0-30-16,0 0-39 0,0 0-41 0,0 0-39 0,0 0-36 0,-6-4-47 16,6 4-46-16,0-4-61 0,0 0-64 0,0 2-34 0,0-3-27 0,0-2 23 15,0 3 35-15,-7-3 37 0,7 0 40 0,0-4 47 16,0 4 50-16</inkml:trace>
  <inkml:trace contextRef="#ctx0" brushRef="#br0" timeOffset="152906.06">16824 14030 0 0,'0'0'374'0,"-7"-3"56"16,1-1 26-16,0 4 14 0,6-2 8 0,-8-3 11 15,8 5 12-15,-6-3-46 0,6 3-65 0,0-4-109 0,0 4-127 0,0 0-37 16,0 0-12-16,0 0 4 0,0 0 10 0,0 0 4 0,0 0 3 16,0 0 3-16,0 0 6 0,0 0 10 0,0 4 9 0,6-4 2 15,-6 0 1-15,0 3-1 0,8-3-1 0,-8 5 4 0,6-3 3 0,-6 2 3 16,6-1-1-16,-6 1-3 0,7-4-7 0,-7 8-13 0,6-4-13 0,-6 0-16 16,7-2-16-16,-1 5-18 0,1-2-21 0,-7 2-16 15,6 1-15-15,0-1-12 0,2 0-8 0,-2 0-2 0,0 4 1 0,8 0-1 16,-8-3-2-16,0 3 0 0,1-1 2 0,6 2-1 0,-6-2 1 0,-1 1-1 15,0 5 2-15,2-7-4 0,-2 7-2 0,7-5 2 0,-7 4 2 16,1-4 0-16,-1-1-2 0,7 5 0 0,-7-3 1 0,2-2-3 16,4 1-4-16,-5-1 1 0,6 2 4 0,-7-1-1 0,7-3-3 0,1 3 1 15,-8-4 3-15,0 4 0 0,8-4 0 0,-8 0 2 0,0 1 3 16,1 0-1-16,0-6-3 0,-1 2 0 0,-6 4 1 0,7-5 2 16,-7 1 0-16,6 0 7 0,-6-4 6 0,0 0 5 0,0 0 4 0,0 0 9 15,0 0-35-15,0 4 0 0,-6-4 0 0,6 0 0 0,-7 0 0 16,-6 2 0-16,0-2 0 0,-7 0 0 0,1 6 0 0,-13-4 0 15,-8 2 0-15,1-1 0 0,-13 5 0 0,-7-4-1 0,-6 3-358 16,-6 3-143-16,-8-1-145 0,2 5-114 0,-2-3-103 0,-6 3-21 0,7 1 3 16,-7-1 46-16,7 1 55 0,0-3 109 0,6 3 119 0,1-5 143 15,6 2 372-15</inkml:trace>
  <inkml:trace contextRef="#ctx0" brushRef="#br0" timeOffset="165656.42">14849 13360 233 0,'0'-10'338'0,"7"-1"8"0,-7 0 4 16,7-5 0-16,-7 1 0 0,0 1 2 0,0-3-1 0,0-2-109 16,0 1-142-16,0 2-53 0,-7-1-30 0,0-3-1 0,1 3 5 0,0-2 3 15,-1 1 4-15,-6 0 7 0,0 3 9 0,0 1 5 0,0 2 2 16,-1 2 3-16,2-2 2 0,-1 5-2 0,0 3-3 0,0 0-2 15,-1 2-2-15,2 2 1 0,-2 0 1 0,2 2 2 0,-1 2 2 0,-1 4 4 16,2 0 2-16,4 1 8 0,-4 8 8 0,6-3 3 0,-8 4 3 16,8 4-3-16,-1-1-5 0,1 2-3 0,0 3-3 0,-2 3-3 15,8-3-6-15,-6 3-9 0,6 0-11 0,6-4-5 0,2 1-3 0,-2 1-2 16,7-2-4-16,0-4-4 0,0-2-3 0,7 0-3 0,-1-1-1 16,1 1-1-16,6-5-2 0,-7 1-1 0,1-5-4 0,6 5 1 15,-14-1-2-15,8-3-1 0,-7 0 0 0,0 0-1 0,-6 1 0 16,-1-2-1-16,1 2-2 0,-7-1 1 0,0-5 0 0,0 2-1 0,-7-1 1 15,1 1-3-15,-1-1-2 0,1 0-2 0,-1-3-3 0,-6-1-5 16,1 1-6-16,-2-4-7 0,1 0-8 0,-6 0-7 0,6-4-10 16,-1 1-7-16,2-1-6 0,-2-3-9 0,8 0-13 0,0-4-9 0,-1-1-7 15,1 2-4-15,-1-5-3 0,7-3 0 0,7-1 5 0,-1 1 4 16,1 0 7-16,-1-5 11 0,7 6 12 0,0-2 16 0,0 1 14 0,0-1 13 16,7 1 12-16,-7 3 6 0,7 5 8 0,-1-5 5 0,-6 4 3 15,6 3 7-15,1 1 8 0,-7 4 10 0,6-1 12 0,-6 4 8 16,1 0 6-16,6 4 9 0,-14-1 7 0,6 4 8 0,-5 1 5 0,0 3 5 15,-1-1 2-15,-6 5-2 0,0-3-4 0,7 2 0 0,-7 1 0 16,-7 2-3-16,7 2-4 0,0-4-4 0,0-1-8 0,0 5-9 16,0-8-9-16,0 3-7 0,0-2-8 0,0-1-8 0,7-5-9 0,-7 3-7 15,0-1-8-15,6-6-4 0,0 2-3 0,2-4-2 0,-8 0-2 16,6-4-2-16,0 2-4 0,-6-6-2 0,7-1-4 0,-7 3-2 16,7-5-3-16,-7-1 1 0,6-2 2 0,-6 3 2 0,0-3 1 0,0-1 3 15,0 4 4-15,0-4 1 0,-6 3 5 0,6 6 4 0,-7-5 2 16,7 3-2-16,-7 1-2 0,7 0-8 0,-6 0-10 0,0 3-16 15,-2 0-18-15,2 0-22 0,0 4-21 0,-1-3-25 0,1 3-25 0,-1-4-32 16,0 4-33-16,1 0-37 0,0 0-35 0,0 0-61 0,-2 0-68 16,2 0-5-16,0 0 15 0,-8-3 22 0,8 3 26 0,-1 0 33 15,1-5 36-15</inkml:trace>
  <inkml:trace contextRef="#ctx0" brushRef="#br0" timeOffset="165820.93">14810 13297 364 0,'0'-17'399'0,"7"3"21"0,-7-1 14 0,6 0 8 16,-6 1 9-16,7 2 12 0,0-2 10 0,-1 2-115 0,7 4-155 0,-6 2-51 15,5-2-20-15,1 1-15 0,1 3-12 0,-8 4-9 0,8-4-6 16,4 4-10-16,-4 0-13 0,-1 0-15 0,-1 4-18 0,2 0-20 16,-1-4-21-16,0 7-34 0,0-3-36 0,7 0-35 0,-8 2-34 0,2-1-34 15,5-2-33-15,-6 1-42 0,0 1-44 0,7-2-62 0,-8-3-68 16,2 0-17-16,-1-3-2 0,7 3 25 0,-8-5 28 0,2-2 34 16,-2 0 33-16,1-1 41 0,-6 1 149 0</inkml:trace>
  <inkml:trace contextRef="#ctx0" brushRef="#br0" timeOffset="165993.82">15253 12654 141 0,'0'-4'362'15,"-6"-4"22"-15,6 5 8 0,-7 3 2 0,1 0 2 0,6 0 2 0,-6 0 3 0,-2 3-86 16,2 1-111-16,6 0-82 0,-6 7-72 0,0-4-24 0,-1 4-6 16,0 4-4-16,1 0 0 0,6 2-4 0,-7 3-1 0,1-3-12 15,6 4-12-15,-7 2-24 0,7 0-27 0,0-2-41 0,0 1-45 0,7 1-82 16,-7-2-94-16,6 1-43 0,1-4-30 0,6 1 0 0,0-1 6 15,-1 0 21-15,2-4 26 0,5 1 39 0,1-1 160 0</inkml:trace>
  <inkml:trace contextRef="#ctx0" brushRef="#br0" timeOffset="166418.98">15332 13455 199 0,'-7'7'429'15,"1"2"31"-15,-1-6 9 0,0-3 4 0,1 0-1 0,6 0 1 16,0-3-2-16,0-2-94 0,0-2-121 0,6 0-110 0,1-4-103 0,6 0-32 16,0-3-7-16,0-1-5 0,6-4 0 0,1 1-1 0,0-3-1 15,5-6-3-15,-5 2-5 0,6 0-10 0,-6-5-13 0,7-3-16 16,-8 4-15-16,0-5-8 0,0 2-6 0,1-1-3 0,-6-4 0 0,5 4 0 16,-6 4 4-16,-6-5 11 0,5 1 15 0,-5 4 16 0,0 0 14 15,-7 4 9-15,0-1 10 0,0 4 7 0,0-1 9 0,0 6 15 0,-7-2 15 16,0 5 12-16,1-1 6 0,0 4 12 0,-1 3 14 0,-6 1 14 15,6 4 11-15,-5-1 12 0,-2 4 10 0,8 0 1 0,-8 0 1 0,2 4 4 16,5-1 7-16,-6 4 3 0,7-3 2 0,-1 7 0 16,1-3 1-16,0 3 10 0,6-1 10 0,-8 5 22 0,8 1 23 0,-6 1 10 15,6-2 4-15,0 3-4 0,0 1-10 0,0 2-10 0,0 2-8 0,0-2-18 16,6 2-21-16,-6-1-33 0,0 4-34 0,0-1-22 0,0 0-19 16,8 0-35-16,-8 2-18 0,0-2 0 0,6 5 0 0,-6-5 0 15,6 4 0-15,-6-3 0 0,7-1 0 0,-1-2 0 0,1 2 0 0,-1-3 0 16,1 0 0-16,5-3 0 0,-4 3 0 0,4-4 0 0,-5-3-117 15,6-1-81-15,0 1-60 0,0-5-64 0,-6 2-63 0,5-5-44 16,2-3-40-16,-2 0-27 0,2-1-23 0,-1-6-4 0,-1-1 6 16,2 0-6-16,-2-3-7 0,2-7 19 0,-1 2 32 0,0-3 38 15,0-2 42-15,-1-5 39 0,8 3 38 0,-7-7 46 0,1 4 159 0</inkml:trace>
  <inkml:trace contextRef="#ctx0" brushRef="#br0" timeOffset="166860.26">15970 13118 145 0,'14'-17'337'0,"-8"-6"29"0,7 5 22 0,-7 4 21 0,-6-2 20 15,0 2 26-15,0-1 29 0,0 4-54 0,-6 1-75 0,-1-2-39 16,1 9-27-16,0-5-1 0,-8 8 4 0,8 0 13 0,-8 0 16 0,2 4 6 15,5 3 1-15,-6 1-26 0,0 3-36 0,7-1-29 0,-8 9-29 16,8-1-26-16,-7 1-25 0,6 3-32 0,1 0-38 0,-1-1-30 16,7 1-30-16,0 0-14 0,0 0-7 0,7-3-3 0,-1-4 1 0,1-1-1 15,0-3-3-15,5 0 1 0,2-4 1 0,-2-2-1 0,2-3-2 16,5-2-2-16,-6-2 1 0,0-3-5 0,7-2-6 0,-7 0-6 16,0-4-6-16,0 0-16 0,-1-4-18 0,2 1-16 0,-8-1-15 0,1-4-10 15,0 2-11-15,-1-2-2 0,1 1 1 0,-7-1 5 0,6 2 5 0,-6-2 15 16,0 0 18-16,0 4 18 0,-6 1 19 0,6 3 14 15,-7 0 12-15,7 0 7 0,-6 7 4 0,6-3 2 0,-7 7 4 0,7 0 3 16,-7 4 4-16,7-1 18 0,-6 9 21 0,6-2 26 0,-6 5 27 16,6 6 14-16,0 6 8 0,0 2 3 0,0 4 4 0,0-1-3 15,6 9-1-15,-6 0-18 0,6 6-21 0,1-3-27 0,0 4-29 0,-1 0-16 16,7-2-24-16,-7 2 0 0,8 0 0 0,-8-4 0 16,7 0 0-16,-6-3 0 0,-1-1 0 0,1-3 0 0,-1-5 0 0,1 1 0 0,-7-4 0 15,6-3 0-15,-6-1 0 0,-6-2 0 0,6-5 0 0,0-3 0 16,-7-1 0-16,1-3 0 0,-7 0 0 0,6-3 0 0,-6-4 0 0,0-4 0 15,0 0 0-15,-6 0 0 0,-1-4 0 0,6-4 0 0,-4 1-8 16,-2 0-1-16,7-5 2 0,-7-2 3 0,7 3 3 0,0-3 3 16,0-1 3-16,0 0 1 0,6 1-1 0,1-1-2 0,6-4 0 0,-6 1 1 15,12-4-3-15,-6 4-1 0,13-7 0 0,-6 2-1 0,12-2 1 16,-6-5 0-16,14 1 0 0,-8-4-3 0,7 0-3 0,0 0-4 16,0-3-6-16,7-6-29 0,-1 6-39 0,1-7-76 0,-1-1-86 0,7 0-103 15,1-8-109-15,-1 2-125 0,6-6-129 0,-5 1-66 0,5-3-48 16,1-1 15-16,-7 1 35 0,-1-2 73 0,2-1 84 0,-1 1 105 15,-6-1 111-15</inkml:trace>
  <inkml:trace contextRef="#ctx0" brushRef="#br0" timeOffset="168887.09">24793 15291 0 0,'-6'4'35'0,"-8"-1"272"0,8-3 31 0,-8 4 13 15,8-4 6-15,0 3 0 0,-7-3-2 0,13 0-23 0,-7 0-32 0,1 0-90 16,-1 0-106-16,1 0-41 0,6-3-22 0,0 3-6 0,-6 0-3 15,6 0 2-15,0-4 5 0,0 1 1 0,6-1 3 0,-6-3-2 0,0 2-4 16,6-1-9-16,-6-2-7 0,7 5-2 0,-1-5 3 0,-6 1 1 16,7 0 4-16,-1 0 7 0,-6-1 6 0,7-4 6 0,-1 6 5 0,0-1 2 15,-6-1 0-15,8 0-1 0,-2-1-1 0,0-3-4 16,1 1-5-16,0 0-1 0,-1-1-5 0,0-2 0 0,7-1-2 0,1-2 1 16,-8 2 1-16,7-4 0 0,0 1-2 0,7-5 0 0,-7 6-1 15,7-5-3-15,-2 0-4 0,2 0-4 0,0-1-4 0,-1 2-2 16,1-5-4-16,6 4-1 0,-7 1-2 0,7-2-1 0,-6 0 0 0,6 2-1 15,-7-1-2-15,8 0 0 0,-7 0 1 0,6 4-2 0,-7-4 0 0,7-1-4 16,0 2 1-16,0 3 0 0,-6-4 0 0,5 0 0 0,8 3 1 16,-7-2-1-16,0-2-2 0,0 2 0 0,7-2 0 0,-1 1 2 15,1 1 1-15,-7 2 1 0,7-3 0 0,-1 4-2 0,8-1 1 0,-15 1 0 16,9 0-1-16,-2 3 1 0,1 1 3 0,-7-1-2 0,-1 4-2 16,1 0 2-16,1 0 1 0,-1-3 1 0,-6 2 2 0,5 5 3 15,-5-4 2-15,6 0 1 0,0-1-2 0,-7 6 0 0,7-5 2 0,1-1 0 16,-1 2 2-16,6-5 0 0,-6 3 1 0,7 3-1 0,-1-3 0 15,1-3 1-15,-1 5-2 0,1-2 0 0,-1 1-1 0,1 0-4 16,0 4-1-16,0-4-3 0,6 4-1 0,-7 3-1 0,1-3-1 0,-7 0-1 16,7 3-2-16,-7 1 0 0,0 3 2 0,0-4 1 15,-1 4 0-15,-5 0 0 0,6 4 2 0,-6-1 1 0,-1 1 4 0,7-1 4 16,-6 1 4-16,-1 3 7 0,7 4 6 0,1-3 6 0,-7 2 4 0,6-2 2 16,6 3 1-16,-7 4 0 0,2-5-3 0,5 1-4 0,2 5-4 15,-9-7-6-15,7 3-5 0,2 3-6 0,-2-5-6 0,1 5-3 16,-1-4-1-16,-5 4-1 0,5-4-2 0,-6 0-1 0,0 3-1 0,-7-3 0 15,8 5 0-15,-7-7 1 0,-8 7 5 0,1-5-1 0,0 4 2 0,0-4 3 16,1-1 6-16,-8 5 6 0,0-3 9 0,1-2 8 0,0-3 6 16,-1 5 3-16,0-2 2 0,1-3 4 0,-1 1 0 0,1 0-1 15,-7-2-4-15,7-1-6 0,-1-2-5 0,-6 1-7 0,0 0-8 0,6-1-3 16,-6 1-5-16,0-4-2 0,7 0-3 0,-7 3-1 0,0-3-4 16,0 0-1-16,0 0-2 0,7 4-1 0,-7-4 0 0,0 0-1 15,0 0-2-15,6 0-7 0,-6 0-6 0,0 4-21 0,0-4-26 0,0 0-40 16,0 0-47-16,0 0-48 0,0 0-52 0,0 0-53 15,0 0-52-15,0-4-60 0,0 0-61 0,0 4-48 0,0-7-43 0,0 0 22 16,0 0 41-16,-6-1 47 0,6 1 50 0,-7-5 53 0,7 5 55 16</inkml:trace>
  <inkml:trace contextRef="#ctx0" brushRef="#br0" timeOffset="169298.17">27692 13906 101 0,'-6'-4'469'0,"0"4"71"0,-1-2 41 0,7 2 12 16,-7-4 4-16,1 4 1 0,6-4-1 0,-7 0-68 0,7 4-92 0,-6-4-144 15,6 0-159-15,0 4-66 0,0 0-38 0,0 0-8 0,0 0 0 16,0 0 2-16,0 0 2 0,0 0 4 0,6 4 5 0,-6-4 5 16,7 4 4-16,-1 4 3 0,1-4 2 0,0 2 5 0,-1 5 6 0,0-3 3 15,1 3 2-15,0-1 2 0,5 2 0 0,-5 2 0 0,0-2-4 16,6-2-5-16,-7 5-6 0,8-3-8 0,-8 1-8 0,6-1-4 15,-5 1-6-15,6-1-2 0,-6 3-5 0,6-1-4 0,0 1-4 16,-1 0 2-16,-4-1 6 0,4 1 7 0,1-4 10 0,1 3 1 0,-8 2 1 16,7-2 1-16,0-3 0 0,-7 4 0 0,8-1 0 0,-8-3-2 15,1 4-3-15,-1-1-7 0,0-3-10 0,1 4 1 0,0-5-1 0,-1 5 2 16,-6-3-2-16,6-2 3 0,-6 6 5 0,0-9 3 0,8 4 6 16,-8 0 6-16,0-3 10 0,-8-2 7 0,8 2 6 0,-6-1 4 15,0 1 2-15,-1 0 1 0,0-6 1 0,1 5-3 0,-7 1-6 0,7 0-6 16,-14-2-7-16,7 1-12 0,-6 2-9 0,-1-2-7 15,1 4-2-15,-7 0-6 0,-1-3-9 0,-5 6-4 0,-1-3-7 0,1 3-15 16,-8 1-13-16,1 4-47 0,0-5-56 0,1 3-75 0,-2 2-80 0,1 0-95 16,0-1-101-16,7 1-115 0,-1-2-122 0,7 3-54 15,6-6-31-15,0 1 33 0,8-1 54 0,-1-2 73 0,-1-2 79 0,8-3 96 16,0 1 102-16</inkml:trace>
  <inkml:trace contextRef="#ctx0" brushRef="#br0" timeOffset="171134.12">24773 13404 0 0,'7'-15'16'0,"0"1"362"15,-1-4 26-15,-6 0 9 0,-6-1 2 0,6-4 1 0,-7 2-1 0,0 3 0 16,-5-4 1-16,-2-1-132 0,1 3-170 0,0 1-48 0,0 0-10 16,-7 4 3-16,8 5 11 0,-8-2 7 0,7 2 7 0,-7 6 3 15,8 1 3-15,-8-1-4 0,7 4-7 0,-7 4-10 0,8-1-10 0,-2 4-11 16,1 0-10-16,0 5-6 0,0-2-5 0,0 1-2 0,0 4-3 15,7-5-2-15,-8 7-2 0,8 0-2 0,0-2-6 0,-1 3-3 16,7 0-1-16,0 1-2 0,0-2-1 0,7 2-2 0,-1 4 0 0,0-2 0 16,1 1-2-16,6 4 1 0,0-1 1 0,0 1 0 0,0 4 2 15,7-1-1-15,-8 0 2 0,8 0 0 0,-7 1 3 0,7-1 0 16,-7 1 0-16,-6-1 1 0,5-4 0 0,-5 4-1 0,0-2-2 0,-1-6-1 16,0 1-1-16,-6 0-2 0,7 1 0 0,-7-6 0 0,-7 3 0 0,7-6-1 15,0 1-1-15,-6-5 1 0,0 5 1 0,6-8-1 0,-7 4-4 16,0-4-9-16,1-2-12 0,0-2-17 0,-8 0-20 0,8-3-16 15,-1 0-18-15,-6-3-17 0,7 0-14 0,-1-6-11 0,1 3-9 16,0-5-2-16,-2-1 2 0,2-2 7 0,0-4 10 0,-1 0 14 0,1-1 14 16,6-4 14-16,-7-2 14 0,7 4 13 0,0-6 12 0,0 2 12 15,7 2 14-15,-1-2 8 0,1 4 10 0,-1-1 9 0,8 0 7 0,-8 3 13 16,7 1 12-16,0 3 13 0,6 4 16 0,-5 0 13 0,-2 4 16 16,2 3 14-16,-2 4 14 0,1 0 14 0,1 4 12 0,-8 0 4 15,8 3 2-15,-8 3-7 0,0 2-9 0,7-1-14 0,-6 4-14 0,-7-5-17 16,6 5-15-16,1-1-17 0,-1 1-18 0,-6 0-15 15,6-1-15-15,2-2-8 0,-2 2-9 0,-6-2-4 0,6-2-5 0,1 2-7 16,0-5-10-16,-1 1-8 0,0-6-8 0,1 2-10 0,-1-4-9 0,-6 0-10 16,7-4-7-16,0 2-4 0,-7-6-4 0,6 1 7 0,-6-5 8 15,0-2 8-15,0 3 8 0,0-8 13 0,0 5 11 0,0-5 10 16,-6 2 9-16,6 2 9 0,-7-4 7 0,0 1 5 0,7 3 3 0,-6 0 1 16,-1 5 3-16,1-5-2 0,0 8 0 0,-1 0 0 15,0-1 1-15,1 1-2 0,-8 3-3 0,8 4-4 0,0 0-6 0,-7 0-16 16,6 0-19-16,-6 4-26 0,7-1-27 0,0 1-36 0,-8 0-37 0,8 2-48 15,-1 2-48-15,0-4-70 0,1 3-75 0,-1-3-10 0,1 0 11 16,0-1 22-16,6 1 29 0,0-4 34 0,0 0 38 0</inkml:trace>
  <inkml:trace contextRef="#ctx0" brushRef="#br0" timeOffset="171310.02">24682 13416 85 0,'0'-23'370'0,"0"5"43"0,0 0 23 0,0 0 9 0,6-1 4 0,-6 4 4 15,8-3 7-15,-2 3-65 0,-6 4-86 0,6-3-88 0,-6 6-88 16,7-2-30-16,-1 3-11 0,1-2-3 0,-1 6 0 0,1 0-5 15,-1 3-6-15,8-4-9 0,-8 4-12 0,7 4-13 0,0-4-10 0,0 3-13 16,7 0-14-16,-8 2-18 0,8 2-21 0,-7-3-28 0,7 3-32 16,-8-4-27-16,8 5-27 0,0-4-25 0,-7-1-22 0,7 1-29 15,-8-1-31-15,8-3-36 0,-7 0-36 0,0-3-45 0,0 3-45 0,-7-4 5 16,8 1 20-16,-8-5 22 0,0 1 24 0,1 0 30 0,0-4 32 0</inkml:trace>
  <inkml:trace contextRef="#ctx0" brushRef="#br0" timeOffset="171466.93">25099 12844 252 0,'-6'-26'366'0,"6"4"17"16,0 4 6-16,0-1 6 0,0 1 5 0,-7 3 12 0,7 4 11 0,-7 5-102 16,1-3-136-16,0 6-60 0,-1 3-35 0,0 3-9 0,1 2-3 15,0 2-3-15,-1 4-5 0,0 0-11 0,1 3-12 0,-1 5-10 16,-5-2-7-16,4 6-18 0,2 0-20 0,0-2-30 0,0 4-35 0,-1 4-40 16,7-2-42-16,-7-2-62 0,7 5-70 0,0-5-76 0,7 1-75 15,0-1-14-15,5-2 8 0,-6-1 20 0,8 0 30 0,5-7 37 16,1 2 41-16</inkml:trace>
  <inkml:trace contextRef="#ctx0" brushRef="#br0" timeOffset="171913.74">25282 13609 0 0,'-7'0'44'0,"7"-3"367"0,0-1 44 0,0 0 10 15,0-3 3-15,0-1 1 0,0-6 1 0,7 3 1 0,-1-8 0 0,0 5-146 16,8-3-189-16,-1-2-77 0,0-4-41 0,0 2-12 0,-1-1-3 16,8-4-2-16,0-3-2 0,-1 0-2 0,1-1-2 0,0-3-5 15,-1-4-4-15,7 5-11 0,-6-5-14 0,-1 0-8 0,1-3-7 0,-8 2-5 16,8 2-3-16,-6 4 1 0,-2-4 1 0,1 2 6 0,-6 5 6 16,0-4 13-16,-7 8 15 0,6-5 13 0,-6 5 11 0,-6 2 18 15,6 5 18-15,-7-4 20 0,0 7 22 0,-6 1 17 0,7-1 15 0,-8 4 25 16,8 4 25-16,-6-1 18 0,-2 0 15 0,1 6 11 0,0-3 14 15,0 5 1-15,7 0-2 0,-8 0 7 0,2 5 8 0,-2 2-1 16,1 0-2-16,7 1-9 0,-7 2-12 0,6 5-18 0,-5 0-19 0,-2 0-18 16,8 6-16-16,-1-3-21 0,1 5-21 0,-1 2-24 0,1-3-22 15,6 4-9-15,-7-1-2 0,14 2-3 0,-7 2-5 0,0-3-29 16,6-1-5-16,1 4 0 0,-1-4 0 0,7 5 0 0,-6-4 0 0,0 3 0 16,5 1 0-16,2-5 0 0,-8 4 0 0,7 1 0 0,0-5 0 0,-6 4 0 15,5-3 0-15,-4-1 0 0,-2 1 0 0,6-4 0 16,-5 0 0-16,0 0 0 0,-1-3 0 0,7-2 0 0,-7-2 0 0,2-3-93 15,-2-1-87-15,0-1-49 0,8-6-47 0,-8 4-56 0,7-8-57 0,0 0-40 16,-6-4-40-16,5 0-24 0,2-2-20 0,-2-6 1 16,2 1 5-16,-8 0-22 0,7-4-32 0,1-3 30 0,-2 3 47 0,2-3 47 15,-2-1 50-15,-5 2 46 0,6-5 48 0</inkml:trace>
  <inkml:trace contextRef="#ctx0" brushRef="#br0" timeOffset="172376.4">25953 13097 0 0,'6'-15'329'0,"0"0"91"0,2 1 57 0,-8 2 39 0,0 1 32 0,0 5 32 16,-8-2 30-16,8 4-14 0,-6-3-27 0,-7 3-52 0,7 4-59 15,-7-4-44-15,6 8-38 0,-6-4-32 0,0 4-29 0,0 3-27 16,-6 0-28-16,6 4-37 0,-1 0-44 0,2 3-53 0,-8 6-80 0,7-2-46 16,0 4 0-16,6-4 0 0,-5 4 0 0,4 4 0 0,2-4 0 15,0 0 0-15,6-4 0 0,0 0 0 0,0 1 0 0,6-4 0 16,0-5 0-16,8 1 0 0,-8-3 0 0,7-1 0 0,7-4 0 0,-8-3 0 16,2 0 0-16,6-3 0 0,-7 0 0 0,6-5 0 0,-6-3 0 15,7-1 0-15,-7 2 0 0,0-5 0 0,0 1 0 0,-1-1 0 16,-4-3 0-16,-2 3 0 0,0-2 0 0,7-2 0 0,-13 0 0 0,7 1 0 15,-7 3 0-15,6-3 0 0,-6 0 0 0,0 4 0 0,-6-3 0 16,6 3 0-16,0 3 0 0,0 0 0 0,-7 4 0 0,7 0 0 16,0 3 0-16,-6 0 0 0,6 4 0 0,0 0 0 0,0 4 0 0,-7 0 0 15,7 0 0-15,0 3 0 0,0 3 0 0,-6 5 0 0,6-1 0 0,0 9 0 16,0 0 0-16,0 2 0 0,0 4 0 0,0 0 0 16,6 0 0-16,-6 5 0 0,7-1 0 0,-1-1 0 0,1-1 0 0,-1 1 0 15,7 1 0-15,-6-4 0 0,0 5 0 0,5-5 0 0,-5 4 0 0,6-4 0 16,-7-4 0-16,1 5 0 0,6-4 0 0,-6-4 0 15,-1 0 0-15,0-1 0 0,-6-2 0 0,8-1 0 0,-8 1 0 0,0-8 0 16,6 3 0-16,-12 1 0 0,6-8 0 0,0 4 0 0,-8-4 0 16,2 4 0-16,0-7 0 0,-8 3 0 0,1-4 0 0,1 1 0 15,-2-4 0-15,2 0 0 0,-8 0 0 0,7-4 0 0,0 1 0 0,0 0 0 16,-1-5 0-16,2-3 0 0,-1-3 0 0,6-1 0 0,1-6 0 0,-1-2 0 16,7-3 0-16,0-3 0 0,0-4 0 0,7-4 0 0,-1-3 0 15,1 0 0-15,6-8 0 0,-1 0-91 0,8 1-183 0,0-4-90 16,6-4-92-16,0 0-105 0,6 4-106 0,2-5-82 0,-2 2-74 0,7-2 5 15,6 6 30-15,1-5 70 0,-7 6 80 0,13-1 99 16,-7-1 105-16</inkml:trace>
  <inkml:trace contextRef="#ctx0" brushRef="#br0" timeOffset="175897.96">28918 14587 309 0,'-7'0'434'0,"7"0"29"0,-7 0 18 0,7 0 3 0,0 0-2 16,0-3 0-16,0-1-3 0,0 1-116 0,0-2-149 0,0-1-86 16,0 2-69-16,7-3-20 0,-7 3-7 0,7-4 7 0,-1 1 12 0,0 0 9 15,1 3 7-15,-1-3 3 0,1 0 2 0,6 0-3 0,-7-2-2 16,8 2-6-16,-8-3-5 0,7 2-7 0,0 1-8 0,6 1-5 15,-5-6-5-15,-1 4-1 0,6-3-1 0,1 0-3 0,-1 0-2 0,1 4-5 16,0-4-5-16,5 0-3 0,-5 0-1 0,6 0-3 16,-6 0-1-16,5-1-1 0,2 2 0 0,-7-1 2 0,6 1 2 0,-7 2 4 15,7-3 7-15,0 0 3 0,0 4 3 0,0-4 2 0,7 3 3 0,-7-3 3 16,7 4 2-16,-7-4 0 0,6 4 0 0,-5 0-5 0,5-1-4 16,1-4-2-16,-7 5-2 0,6 4-3 0,1-4-4 0,-1-1-3 15,1 4-2-15,-1-3-1 0,1 4 1 0,-1-1 1 0,1 4 3 0,7-3 1 16,-8-1 1-16,1 4 7 0,6 0 6 0,-7 0 5 0,1 0 5 15,-1 4 6-15,1-4 5 0,-1 3 2 0,1 1 3 0,-1-1 1 16,2 4 3-16,-2-3-4 0,1 4-4 0,-1-1-6 0,1 1-8 0,-1-2-4 16,-6 5-8-16,7-3-6 0,-1 3-6 0,1 0-5 0,-1 4-6 15,-5-4-1-15,5 3-2 0,1 1 0 0,-1-1 0 0,-6 1 1 0,7 4 2 16,-1-5 3-16,-6 5 5 0,1-1 7 0,5-4 10 0,-12 5 7 16,5-5 12-16,2 5 10 0,-8-1 9 0,8-3 6 0,-8 2 1 0,0-1 1 15,8 2-2-15,-7-4-9 0,-2 1-11 0,2 4-18 0,0-5-21 0,-1 2-30 16,1 1-30-16,-1-5-28 0,1 6-25 0,0-4-20 0,-8 1-18 0,8 0-9 15,-1-5-12-15,-5 5 3 0,-2-1 5 0,2-2 16 16,5 3 21-16,-12-1 19 0,6 1 23 0,-1 0 23 0,2-5 21 0,-1 5 21 16,-6 0 23-16,6-5 23 0,-7 5 23 0,7-1 31 0,-6-2 33 0,-1-1 42 15,0 4 39-15,1-4 16 0,0 0 6 0,-1 0-3 0,1 0-7 0,-1-1-15 16,1 2-17-16,-1-1-27 0,-6-1-31 0,7-2-43 16,-1 3-86-16,0 0 0 0,2-4 0 0,-2 4 0 0,0-3 0 0,1-1 0 15,-1 4 0-15,-6-4 0 0,7 0 0 0,-1 1 0 0,-6-1 0 0,7-3 0 16,-7 3 0-16,6-4 0 0,-6 1 0 0,0-4-1 0,7 4-95 0,-7-4-54 15,0 0-60-15,0 0-68 0,0 0-68 0,-7 0-78 0,7-4-78 0,-6 0-89 16,-1-3-95-16,1 4-41 0,-1-4-24 0,-6-5 35 0,1 2 55 16,-2-1 65-16,1 0 69 0,0-3 78 0,0 2 82 0</inkml:trace>
  <inkml:trace contextRef="#ctx0" brushRef="#br0" timeOffset="176612.72">29295 13858 78 0,'7'5'379'0,"-1"-5"51"0,-6 3 33 0,7 4 10 16,0-3 5-16,-7-4 5 0,6 3 7 0,-6 5-48 0,0-4-66 0,6 0-68 15,-6 0-71-15,7 2-17 0,-7-3-2 0,0 5 18 0,7-4 22 16,-7 4 9-16,6-1 6 0,-6 0-17 0,0 0-23 0,0 1-25 16,0-1-24-16,0 0-20 0,0 0-21 0,0 1-18 0,0 3-19 0,-6 0-14 15,-1-4-12-15,0 4-6 0,-5 0-4 0,5 1-10 0,-13-3-11 16,8 7-13-16,-8-5-13 0,0 3-8 0,-5-3-8 0,-1 3-1 16,-1 2-1-16,1-2-3 0,0 4-2 0,0-3 0 0,0 0 1 0,-7-1 1 15,7 5 0-15,1-1-1 0,-2-3-2 0,7 3 0 0,-6-4 0 16,7 1 2-16,-1 4 5 0,7-4 1 0,0-1 4 0,1 1 1 15,4-4 1-15,2 0 3 0,0 0 2 0,-1-1 2 0,7 2 0 0,0-5-3 16,7 3-17-16,-7-2 0 0,6 3 0 0,0 1 0 0,8-1 0 16,-8 0 0-16,7-1 0 0,0 5 0 0,7-3 0 0,-7-2 0 15,7 1 0-15,-1-1 0 0,1 2 0 0,0-1 0 0,-2-4 0 0,9 0 0 16,-1 0 0-16,-6 5 0 0,5-4 0 0,1-1 0 0,0-5 0 16,1 7 0-16,-7-2 0 0,6 0 0 0,-1-3-1 0,-5 3-170 0,0 1-78 15,-1-4-99-15,-6 3-102 0,0-4-121 0,0 4-125 0,0-3-76 16,0 4-62-16,-6-5 15 0,-7 1 37 0,6 3 69 0,1-4 82 15,-7 1 97-15,0-4 104 0</inkml:trace>
  <inkml:trace contextRef="#ctx0" brushRef="#br0" timeOffset="182039.84">30338 13026 271 0,'0'-7'371'0,"0"-3"13"0,-7-2 6 16,7-2 3-16,-6-1 1 0,6 4 12 0,-6-4 14 0,-1 1-98 0,0 3-131 16,1-1-42-16,-1 3-15 0,1-3 4 0,-7 4 9 0,6 1 21 15,1 0 26-15,-8 4-1 0,2-1-6 0,5 0-9 0,-6 4-11 0,0 0-14 16,-7 4-13-16,8 3-10 0,-2 0-9 0,2 0-18 0,-8 1-22 16,7 4-11-16,-1-3-7 0,2 3-6 0,-1-1-5 0,6 0-12 15,-6 1-11-15,7-2-9 0,6-3-7 0,-6 1-3 0,6-1-7 0,0-3-1 16,6-1-1-16,-6 1-2 0,13-1 0 0,-7-3 0 0,1 0 0 15,6-3 2-15,-1 3 0 0,8-7-4 0,-6 3-2 0,5-7-16 16,1 0-19-16,-8 1-28 0,8-2-30 0,0-6-37 0,-7 2-38 0,7-1-30 16,-8-2-28-16,1-3-14 0,-6 5-12 0,6-6 5 0,-7-2 10 15,1 2 23-15,0-6 28 0,-1 4 35 0,0-5 37 0,-6 1 30 16,0 0 27-16,0 0 19 0,0 0 17 0,-6 3 16 0,6-1 14 0,-6 2 12 16,6 4 10-16,-7-1 14 0,0 3 17 0,1 4 18 15,6 4 19-15,-7 3 11 0,1 6 8 0,6-2 16 0,-7 8 20 0,1 3 20 16,-1 0 21-16,1 8 11 0,0 3 10 0,-2 4 6 0,2 3 6 0,0 2 6 15,-1 5 7-15,1 1-5 0,-1 3-7 0,-6 1-10 0,7 4-10 16,6-5-17-16,-7 4-20 0,7-3-21 0,0 0-19 0,0-4-16 16,7 0-14-16,-7-4-16 0,6 0-15 0,1-3-19 0,-1-4-18 0,1 3-12 15,-1-2-8-15,-6-1-20 0,7-4-25 0,-7 0-47 0,6 1-55 16,-6-4-45-16,-6-1-44 0,6 1-52 0,-7-5-52 0,1-1-38 16,-1-3-35-16,-6-2-9 0,7 0-2 0,-8-4 31 0,2-4 42 0,-2 0 37 15,-5 1 33-15,6-9 43 0,-6 4 47 0,-1-6 38 0,0-1 37 16,1 1 25-16,-1-4 23 0,0 0 12 0,1-1 13 0,-7-4 11 15,6 6 11-15,8-5 11 0,-8 0 10 0,1 0 9 0,5 4 9 0,8-4 5 16,-7 3 6-16,6 2 3 0,7-3 3 0,-6 3 2 0,12 2 4 16,-6 1 1-16,7-1 1 0,0 4 1 0,5-1-1 0,2 4 2 15,-2-1 3-15,8 5 0 0,-1-4 0 0,1 0 0 0,6 5-1 0,1-1-1 16,-1 2-2-16,-1-3 2 0,7 2 1 0,2-1-3 0,-9 0-6 16,8 0-3-16,0 1-4 0,6 3-5 0,-7-4-5 0,1 4-3 15,-1-4-2-15,1 4-7 0,-1 0-8 0,1 4-8 0,-7-4-4 0,0 4-9 16,1-1-9-16,-7 1-9 0,-2 0-10 0,2 0-10 0,-7-1-8 0,1 2-8 15,-2-3-4-15,-6 2 0 0,2-1 1 0,-8-3 8 0,0 4 9 16,0-4 12-16,0 4 11 0,-8-4 9 0,2 0 9 0,0 4 7 16,0-4 9-16,-8 0 8 0,1 4 8 0,0-4 6 0,0 4 1 0,-7-1 8 15,8 1 7-15,-8 3 7 0,7 0 7 0,-7 4 8 0,0-3 6 0,8 3 2 16,-8 3 1-16,7-3 1 0,-7 4 4 0,14-1-5 0,-7 2-4 16,0-3-8-16,6-1-8 0,1 3-8 0,6 0-9 0,0-5-6 15,0 1-4-15,6 0-7 0,1 0-3 0,-1-8-3 0,1 5-3 0,6-4-1 16,1-1 1-16,-2-3-3 0,1-3 0 0,0-1-3 0,6 0-2 15,-5 0-4-15,-2-3-3 0,-4-3-4 0,4-2-4 0,1 5-7 16,1-3-7-16,-8-2-3 0,8-2-4 0,-8 2 0 0,0-2 0 0,0 3 0 16,-6-1 2-16,7 2 4 0,-7-1 3 0,0 3 9 0,0-3 8 0,0 8 7 15,0-4 9-15,0 2 3 0,-7 2 4 0,7 3 3 0,0 0 2 16,-6 0 6-16,0 0 6 0,6 3 6 0,-6 2 10 0,-2 2 1 16,2 0 3-16,6 0-2 0,-6 1 0 0,6 3-3 0,-7-4-1 0,0 4-5 15,7 1-5-15,0-3-8 0,0 3-11 0,0-4-7 0,0 3-5 16,0-1-3-16,0-2-3 0,7-1-4 0,0 0-4 0,-1 1-10 0,0-1-12 15,2-3-16-15,4-1-18 0,-6 1-22 0,8-4-26 0,-1 0-27 16,-7 0-29-16,8 0-29 0,-2-4-30 0,-6-3-32 0,8 4-34 0,-8-1-49 16,7-4-54-16,-6-3-20 0,6 5-11 0,-7-3 18 0,0-1 27 15,2 3 30-15,-2-5 33 0,0 2 43 0,1-2 151 0</inkml:trace>
  <inkml:trace contextRef="#ctx0" brushRef="#br0" timeOffset="182230.73">30761 12811 0 0,'0'-4'336'0,"0"-3"71"15,-6 3 35-15,0 0 15 0,-1 1 9 0,1-2 17 0,-1 3 20 16,-6 2-23-16,7 0-34 0,-8 0-76 0,8 2-89 0,-7 3-33 15,6-2-17-15,-6 5-7 0,7-1-4 0,0 1-13 0,-2-2-20 0,2 6-33 16,6-1-38-16,-6 0-31 0,6 0-28 0,0 3-21 0,0-3-18 0,0 3-9 16,6-2-5-16,0 3-6 0,2-5-5 0,-2 2-10 0,0-1-11 15,7 0-15-15,1-4-18 0,-8 0-25 0,6 0-27 0,2-3-35 16,-1 0-38-16,0-4-26 0,0 0-28 0,0 0-16 0,0-4-17 0,0 0-9 16,0-3-10-16,0 0-7 0,0 0-6 0,0-4-6 0,-7 0-4 15,2-1-42-15,4-2-52 0,-5-1 2 0,-1 1 19 0,1-1 24 16,-7-3 26-16,6-1 33 0,1 5 34 0</inkml:trace>
  <inkml:trace contextRef="#ctx0" brushRef="#br0" timeOffset="182389.64">30833 12565 0 0,'-13'-11'81'0,"0"4"286"15,0 0 30-15,0 3 8 0,0 1 4 0,-6-1 4 0,6 0 2 0,-1 0-3 16,-6 4-5-16,8 4-107 0,-1 0-137 0,0 0-42 0,0-1-15 0,7 4-4 16,-2 0 1-16,2 2-1 0,0 1-3 0,6-3-13 0,6 5-12 15,-6-4-16-15,14-2-16 0,-8 1-15 0,13 1-15 0,-5-4-14 16,4 2-14-16,9-1-26 0,-7-5-30 0,6 2-37 0,-7 3-39 0,7-5-50 15,-6 0-50-15,0 0-74 0,-1-5-79 0,-6 5-44 0,0 0-33 0,0 5 12 16,-6-5 25-16,-7 3 36 0,0 5 39 0,0-4 48 16,-7 6 94-16</inkml:trace>
  <inkml:trace contextRef="#ctx0" brushRef="#br0" timeOffset="182554.58">30527 13297 0 0,'-13'15'242'15,"6"1"174"-15,-5-5 27 0,4-4 10 0,2 0 1 0,0 0 1 0,0-3 1 16,6 0-35-16,-8-4-43 0,8 0-131 0,0 0-157 0,0 0-78 16,0 0-54-16,0 0-49 0,8-4-44 0,-2-3-69 0,0 0-74 0,0 0-74 15,8-2-74-15,-1-1-19 0,0-2-1 0,0 2 19 0,1-5 26 0,4 4 40 16,-4-4 42-16</inkml:trace>
  <inkml:trace contextRef="#ctx0" brushRef="#br0" timeOffset="183021.74">31237 13097 0 0,'-6'-4'189'0,"6"4"252"0,0-4 21 0,0-3 4 0,0 0-1 0,6-5 1 0,0-2-1 15,-6 3-16-15,14-3-23 0,-8-5-150 0,1 4-188 0,6 1-61 16,0-5-26-16,-1 4-13 0,8-2-7 0,-7-3-13 0,1 3-11 0,5-2-9 16,0 1-7-16,-5 0-4 0,5 0-5 0,-6 3 1 0,0-1 0 0,1 3 9 15,-8-3 9-15,7 7 13 0,-7 1 13 0,-6-4 9 0,7 5 7 0,-7 3 5 16,-7-2 5-16,7 2 2 0,-6 4 2 0,-1-5 5 0,1 5 4 16,0 0 5-16,-2 5 4 0,2-5 4 0,-7 7 5 0,6-4 2 0,1 5 0 15,0 3 3-15,-1-4 1 0,1 4-1 0,6 0-4 0,-7 4-4 16,7-4-2-16,0 4-3 0,0-4-2 0,0 4-1 0,0-5 3 0,7 1-1 15,-7 0 1-15,6 0-3 0,1 0 0 0,-7-4-1 0,6 5 0 0,0-6-3 16,-6 2-2-16,7 0-4 0,0-5-4 0,-1 1-2 0,-6 3-1 16,6-4-1-16,-6 1-2 0,0-4 0 0,8 0-1 0,-8 0 0 0,0 0 2 15,0 0-1-15,0 0 3 0,0 0-1 0,0 0 0 0,0 0 1 16,0 0 1-16,0 0 1 0,0 0 0 0,0 0-1 0,-8-4-3 0,8 4 0 16,0-3-1-16,0 0-1 0,0 3-1 0,0-4-1 0,0 4-1 0,0-4-1 15,0 4-1-15,0 0-2 0,0 0 0 0,0-3-3 16,0-1-4-16,0 4-10 0,0-4-10 0,0 4-17 0,0-4-18 0,8 0-17 15,-8 4-16-15,6-4-21 0,-6 4-22 0,6-2-22 0,-6 2-23 0,0-4-34 16,0 4-34-16,0 0-59 0,0 0-66 0,0 0-5 0,0 0 10 0,0 0 19 16,0 0 22-16,0 0 27 0,0 0 26 0</inkml:trace>
  <inkml:trace contextRef="#ctx0" brushRef="#br0" timeOffset="183565.75">31635 12880 0 0,'13'-7'181'0,"-7"3"89"16,1-3 26-16,-1-4 9 0,-6 4 7 0,6-4 8 0,-6-1 11 0,8 2-49 15,-8-1-63-15,0-5-44 0,-8 7-38 0,8-7-13 0,-6 5-9 16,0 1 10-16,-1-2 15 0,1 1 5 0,-1 1 1 0,-6 2 12 0,7 5 17 16,-8-5 11-16,2 5 10 0,-2 3 4 0,2 0 4 0,-8 7-2 15,7-3-3-15,-7 7 8 0,1-1 13 0,6 5-7 0,-6 3-10 0,5 1-6 16,1-2-5-16,0 6-16 0,0 3-20 0,7-4-16 0,-8-1-15 0,14 2-20 15,0-1-21-15,0-1-20 0,0-2-19 0,7 0-17 0,0-5-18 16,-1-3-7-16,7 3-2 0,0-3-6 0,0-3-8 0,7 0-30 0,-7-5-35 16,7-3-43-16,-8-3-43 0,8-2-67 0,-7-2-70 0,7-1-57 15,-8-6-52-15,8-1-47 0,-7 1-47 0,0-8-40 0,0 3-35 0,0-2-8 16,0-4-3-16,1 2 53 0,-8-3 67 0,7-3 54 0,-7 0 52 0,1 3 54 16,-1-3 80-16</inkml:trace>
  <inkml:trace contextRef="#ctx0" brushRef="#br0" timeOffset="183753.78">31778 12331 218 0,'-6'-4'438'0,"6"0"58"0,-7 4 45 0,0 0 17 16,7 4 9-16,-6 0 18 0,0 0 23 0,-1 7-53 0,0-3-75 0,1 6-57 16,-1 1-48-16,1-1-38 0,-1 4-34 0,1 5-11 0,-1-6-5 15,1 9-17-15,6-3-21 0,0 2-42 0,0 0-51 0,0 1-52 16,0-1-55-16,6 4-23 0,-6 1-11 0,7-4-6 0,-1 3-1 0,1 0-6 16,-1-2-8-16,-6 2-19 0,7-3-22 0,-1-1-49 0,1-4-55 0,0 2-55 15,-7-1-54-15,6-4-56 0,-6 0-58 0,0 1-41 0,-6-1-36 16,6-3-20-16,-7 0-17 0,0-5 7 0,1 5 12 0,-1-4-4 0,1 1-9 15,-1-6 5-15,-6 2 9 0,7-5 31 0,0 1 39 0,-8 0 36 0,8-4 36 16,-7 0 42-16,0 0 89 0</inkml:trace>
  <inkml:trace contextRef="#ctx0" brushRef="#br0" timeOffset="183985.59">31550 12784 291 0,'0'-13'386'15,"-7"-3"15"-15,7 2 5 0,0-1 2 0,0 1 1 0,0 2 3 16,7-2 4-16,-7 3-103 0,7 4-137 0,-1 0-59 0,1 0-37 0,-1 3-6 15,7 0 6-15,0 0 11 0,0 4 15 0,0 4 16 0,7-4 14 0,-1 4 4 16,1 3 1-16,-1-3 10 0,7 6 13 0,-6-2 7 0,0 3 6 16,-8-1-1-16,8 5 0 0,-7-4-6 0,1 4-9 0,-8-4-9 0,6 4-7 15,-5 0-18-15,0-5-20 0,-1 5-15 0,-6-1-14 0,7-2-16 16,-7 2-14-16,0 1-12 0,0-4-11 0,0 4-16 0,0 0-16 0,-7-5-34 16,7 2-39-16,0 2-54 0,-6-2-56 0,6-2-61 0,-7-3-63 0,7 5-58 15,-7-5-54-15,7-4-59 0,0 1-61 0,0-4-44 0,0 0-35 16,0 0 29-16,0 0 49 0,7-4 60 0,0-3 64 0,-1 0 55 0,-6-4 55 15</inkml:trace>
  <inkml:trace contextRef="#ctx0" brushRef="#br0" timeOffset="184759.3">32006 12719 0 0,'7'-10'238'0,"-7"6"207"0,0-4 45 0,0 1 15 0,0 0 4 16,0 3 3-16,0-4 1 0,0 5-27 0,0-4-34 0,0 3-138 0,-7 4-166 16,7-3-72-16,-7 3-45 0,7 0-20 0,-6 3-16 0,6 1-18 15,-6 3-24-15,0 0-28 0,-2 4-34 0,2 0-33 0,0 4-30 0,-1-1-36 16,0 1-36-16,1 7-24 0,-1-3-19 0,7-1-20 0,0 3-20 0,-6 2-8 15,12-5-5-15,-6 4 21 0,0-3 30 0,7-5 78 0,-1 1 94 16,1-1 94-16,6 1 93 0,-7-8 75 0,8 1 69 0,-8-1 53 16,7-7 49-16,-6 0 17 0,6 0 9 0,-7-3-40 0,8-5-51 0,-2 1-62 15,-6-4-62-15,8-1-37 0,-1-2-28 0,0-1-18 0,-6 1-13 0,5-1-7 16,-6-3-7-16,2 3-4 0,-2 0-3 0,7 0-1 0,-13 1 2 16,7-1 6-16,-1 5 7 0,-6-1 22 0,0 3 26 0,0 0 24 0,0 1 25 0,0 5 20 15,0-3 18-15,-6 5 12 0,6 0 9 0,-7 5 18 0,0 1 20 0,-5-3 20 16,4 9 19-16,2-1 14 0,-6 0 12 0,5 4-5 15,-6 2-9-15,0-2-11 0,7 8-10 0,-2-6-23 0,-4 3-24 0,6 1-40 16,6-2-44-16,-8 2-37 0,2-2-37 0,6-1-13 0,0 0-8 0,0-4-5 16,6 1-16-16,-6-1-1 0,8 3 0 0,-2-7 0 0,0-3 0 0,0 5 0 15,8-9 0-15,-8 4 0 0,1-7 0 0,6 0 0 0,-6 0 0 0,5-3 0 16,-6-4-31-16,8-1-44 0,-8-3-43 0,8-4-38 0,-8 3-40 16,1-5-29-16,-1 3-28 0,0-5-18 0,1 1-16 0,6-1-5 0,-13 2 4 15,6-2 29-15,1 0 42 0,0 5 38 0,-1-1 39 0,1 0 32 0,-1 5 30 16,-6-2 24-16,7 1 25 0,-7 5 13 0,0 2 12 0,6-1 8 15,-6 2 5-15,0 3 12 0,0 0 18 0,0 3 22 0,0 2 24 0,0 2 17 16,7 0 17-16,-7 4 12 0,0-3 9 0,0 6 6 0,0-3 2 0,0 1-8 16,0 1-15-16,0 3-19 0,-7-2-23 0,7-2-17 0,0 2-16 0,0 1-10 15,0-1-11-15,0-3-8 0,0 0-7 0,0-1-5 0,0 2-2 0,0-4-9 16,0-1-12-16,0-5-13 0,0 6-14 0,0-4-18 0,0-4-21 0,0 0-21 16,0 0-25-16,7-4-28 0,-7-4-29 0,6 6-19 0,-6-10-13 15,6 1-6-15,-6 0-5 0,8-3 7 0,-2-1 11 0,0-3 18 16,1 3 19-16,-1-6 25 0,7 2 30 0,-6 1 24 0,6-1 22 0,-6 1 20 15,5 0 20-15,2 4 13 0,-2-1 13 0,1 0 17 0,1 7 17 0,-2-2 19 16,-4 3 17-16,4 3 13 0,1 0 11 0,-6 0 13 0,6 4 16 16,-7 0 19-16,8 8 20 0,-8-4 13 0,0 3 8 0,1 0 4 0,0 4 1 0,-7 0 0 15,6-1 3-15,-6 2-10 0,0 2-12 0,0 1-21 0,0-4-22 0,-6 4-23 16,6 0-22-16,-7-5-17 0,7 5-18 0,-7-1-13 16,7-2-13-16,-6-1-8 0,0 0-4 0,6-4-5 0,-8 0-6 0,2 0-14 15,0-3-18-15,6 0-19 0,-7-4-22 0,1 0-31 0,-1 0-33 0,7-4-25 16,-6-3-22-16,-1 0-14 0,7 0-11 0,0-5 4 0,-6 5 4 0,6-8 16 15,0 1 16-15,6 3 30 0,-6-5 34 0,7-1 23 0,-7 2 24 0,13 1 17 16,-7-1 16-16,1 1 16 0,-1 2 17 0,8 1 18 0,-8 0 20 0,7 4 20 16,-6 0 18-16,5 3 21 0,-5 4 22 0,6 0 21 0,-6 0 21 15,5 4 11-15,-5-2 10 0,0 6-2 0,5-4-4 0,-5 7-10 0,0-3-10 16,6-2-17-16,-7 3-19 0,0 1-21 0,2 1-22 0,-2-3-17 16,0 2-13-16,0 1-13 0,1 0-12 0,0 1-20 0,-7-6-22 0,6 6-30 15,-6-5-33-15,0 4-47 0,0-4-52 0,0 1-43 0,0-1-38 0,-6 0-35 16,-1 1-32-16,0-4-18 0,-5-1-13 0,-2 1-5 0,2-1-2 0,5-3 6 15,-13 0 10-15,8-3-19 0,-2 3-22 0,-5-4 15 0,6-3 30 16,-6-1 27-16,-1 1 26 0,0-3 30 0,1-2 33 0</inkml:trace>
  <inkml:trace contextRef="#ctx0" brushRef="#br0" timeOffset="184912.57">32176 12609 135 0,'0'-4'418'0,"0"1"54"0,6-1 36 0,-6-3 10 15,6 4 1-15,1-1 6 0,-7 0 5 0,7 0-66 0,5 1-83 0,-5 3-98 16,6-4-101-16,-6 0-45 0,6 4-30 0,0 0-8 0,7 0-3 0,-8 0-5 15,1 4-5-15,0-4-28 0,7 0-32 0,-7 4-54 0,0-4-64 0,-6 3-59 16,5-3-57-16,-5 0-63 0,6 0-67 0,-6 0-84 0,-7 0-89 16,6 0-42-16,-6 0-28 0,0-3 30 0,0 3 44 0,0-8 50 0,0 5 50 15,0 0 62-15,-6-6 132 0</inkml:trace>
  <inkml:trace contextRef="#ctx0" brushRef="#br0" timeOffset="185079.47">32437 12189 357 0,'0'-16'426'0,"6"-2"18"0,0 4 9 0,1-5 1 0,-1 1 1 0,7 3 6 16,-6-3 10-16,-1 3-109 0,8 4-147 0,-2 0-65 0,-5 0-45 0,6 4-13 16,0 3-7-16,-7 0 1 0,8 4-2 0,-8 4-6 0,0 0-9 0,1 3-16 15,-7 0-20-15,0 4-17 0,0 4-15 0,0 4-24 0,-7-1-26 0,-5 3-38 16,-2 2-39-16,1 2-44 0,-6 4-43 0,0 1-68 0,-1-1-73 0,-6 1-73 16,7 0-73-16,-1 2-3 0,0-3 17 0,1-3 34 0,5 3 39 0,2-3 43 15,5-8 43-15</inkml:trace>
  <inkml:trace contextRef="#ctx0" brushRef="#br0" timeOffset="185298.81">33388 12965 0 0,'0'11'1'0,"-7"0"502"0,7-1 202 0,-7-2 62 16,7-4 19-16,-6 3 6 0,6-7 2 0,0 0 1 15,0 0-1-15,-7 0-186 0,7-4-244 0,-6 1-315 16,0-1-336-16,6 4-228 0,-8-4-196 0,2 0-58 16,0 4-19-16,0-3-5 0,-2-1-1 0,8 1 54 15,-6-1 70-15,12-3 119 16,-6-4 211-16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1-02T04:04:05.1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8549 14511 25 0,'0'-4'400'16,"6"1"51"-16,-6 3 27 0,0-4 17 0,6-1 16 0,-6 5 19 15,0 0 20-15,0-2-42 0,0-3-60 0,0 5-119 0,0 0-136 0,0 0-48 16,-6 5-21-16,6-3-12 0,0 3-10 0,0-1-16 0,-6 6-16 16,6 1-17-16,-7 5-14 0,7 5-5 0,-7 1 0 0,1 3-5 15,-7 9-6-15,6-1-5 0,-6-1-6 0,7 5-4 0,-7 4-4 0,0-5-3 16,-1 0-2-16,2 2-4 0,5-1-3 0,-6-5-10 0,0 1-13 0,7-4-26 15,-8 1-32-15,8-4-36 0,0-5-38 0,-1 1-35 16,0-4-33-16,1 1-31 0,0-5-31 0,-1-3-32 0,1 5-33 0,-1-9-50 16,7 3-58-16,-7-6-1 0,7 0 15 0,0-4 29 0,0 0 31 15,0 0 33-15,-6-4 35 0,6 0 42 0,0-4 207 0</inkml:trace>
  <inkml:trace contextRef="#ctx0" brushRef="#br0" timeOffset="226">8282 14555 0 0,'0'-8'40'0,"6"2"359"0,-6-6 31 0,6 1 9 15,0 4 1-15,-6-4 2 0,8-4 0 0,4 0 1 0,-5 4 2 16,6-3-143-16,-6 3-186 0,5-1-65 0,8 2-29 0,-7 2-9 16,0 1-2-16,7 0 0 0,-1 0 1 0,-5 3-3 0,5 0 0 0,0 1-3 15,1 3-2-15,-1 0-2 0,1 0-2 0,-7 3 0 0,7 1-3 16,0 3-1-16,-8 0-3 0,1 1-12 0,0-1-13 0,6 5-24 15,-5-2-26-15,-2 1-33 0,2-1-32 0,-1 2-32 0,0-1-29 0,0 0-39 16,7-3-45-16,-8-1-49 0,2 4-51 0,-1-4 3 0,-1 0 22 0,-4 1 29 16,4 0 34-16,-6 2 31 0,-6-3 31 0</inkml:trace>
  <inkml:trace contextRef="#ctx0" brushRef="#br0" timeOffset="768.91">8626 14737 46 0,'0'0'335'0,"-6"0"33"0,6-3 16 0,0 3 9 0,0-4 7 0,6 1 4 16,-6-1 1-16,7-3-67 0,0-1-88 0,-1 5-80 0,7-4-76 0,1-4-30 16,-2 3-15-16,2-3-9 0,5 0-7 0,-6-1-2 0,6 3-1 15,7-7-5-15,-6 5-5 0,-1-3-8 0,1 3-13 0,6-3-9 16,-6 2-9-16,-1-3-12 0,1 1-12 0,-7-1-16 0,7 1-17 0,-8 2-11 16,2-2-8-16,-2-1-1 0,2 5-1 0,-8-5 9 0,1 3 8 15,-1 2 13-15,-6-1 14 0,6-4 18 0,-6 4 18 0,0 3 14 16,0-2 15-16,0 3 8 0,-6-1 8 0,6 4 2 0,-6-4 5 0,6 8 1 15,-7-2 6-15,1 2 4 0,-1 2 4 0,0-2 1 0,1 5 4 16,-7 2 4-16,6 1 8 0,-5-1 10 0,5 3 10 0,-6 6 18 0,0-2 18 16,-1 4 14-16,2 4 13 0,-1 0 11 0,0 4 10 0,0 0 1 15,-1-1-2-15,2 1 1 0,-2-1-1 0,2 4-6 0,5-2-11 16,-6 2-11-16,6-3-13 0,-5-1-10 0,5-3-13 0,-6 4-9 16,7-4-12-16,-1 0-13 0,-6 0-16 0,6-4-13 0,1 4-15 0,0-3-8 15,-8-2-7-15,8-2-6 0,0 0-6 0,-2 0-4 0,2-1-1 0,0-3-1 16,-1 0 0-16,7 0-9 0,-6-4-7 0,-1 1-27 0,7-5-28 15,-7 1-33-15,7-4-36 0,-6 0-25 0,6 0-26 0,0-4-19 16,-6-3-18-16,6-1-10 0,0 2-9 0,0-5 9 0,6-1 15 16,-6-2 14-16,6-1 17 0,-6-2 21 0,7-3 23 0,0-2 20 0,6 1 14 15,-7-1 16-15,8 0 19 0,-2 0 17 0,2 0 15 0,5 4 24 16,-6-1 27-16,6 1 13 0,-5 3 10 0,5 4 10 0,-6 3 11 0,6 2 12 16,-5 2 10-16,-2 4 10 0,2 0 12 0,-1 4 6 0,0 2 6 15,-6 2 12-15,-1-1 17 0,0 5 12 0,0-2 10 0,-6 5 11 16,0-3 12-16,0 2 2 0,-6-3 1 0,6 4-7 0,-6 0-7 0,0-1-17 15,-1 1-22-15,0-1-17 0,-6 1-18 0,7-1-22 0,-8 1-25 16,8-1-15-16,0 1-13 0,0 0-6 0,-2-4-5 0,2 4-22 16,6-5-26-16,-6 2-37 0,6-5-37 0,0 0-39 0,6-4-38 0,-6 5-42 15,6-8-44-15,2 0-43 0,-8-4-44 0,6 0-53 0,6-2-60 0,-5-2-4 16,0 1 12-16,6-4 32 0,0 0 37 0,-6 0 42 0,11 4 42 16,-4-4 45-16,-1 0 198 0</inkml:trace>
  <inkml:trace contextRef="#ctx0" brushRef="#br0" timeOffset="1156.71">9271 14812 0 0,'8'-8'105'0,"-16"4"281"0,8-3 45 0,-6 3 24 0,0-3 16 0,-1 0 17 16,1-2 15-16,-1 3-1 0,-6 3-5 0,1-5-105 15,4 4-135-15,-4 0-60 0,-8 0-34 0,7 4-14 0,0 4-9 0,0-4-5 16,-1 8-5-16,-5 0-14 0,6-1-13 0,-6 4-12 0,5 3-9 0,-5 1-9 16,6-1-8-16,0 5-8 0,0-1-6 0,0-3-7 15,7 6-6-15,-1-2-3 0,0-4-2 0,1 3-3 0,6-3-5 0,0-1 3 16,6 1 5-16,1-4 1 0,-7-1 1 0,13-2-3 0,-7-1-5 0,8-3 1 15,-1 0 0-15,-1-4 0 0,2 0-4 0,-2-4-8 0,8 0-13 16,-7-3-8-16,0-4-8 0,6 4-11 0,-5-4-11 0,-1-4-15 16,6 5-18-16,-6-5-13 0,1 1-14 0,-2-1-10 0,-4-1-8 0,4 1-6 15,1 1-4-15,-6-1 6 0,-1 1 7 0,1 3 13 0,-1 0 13 16,0 1 14-16,2-2 13 0,-2 5 15 0,-6 0 16 0,0-1 12 16,6 5 10-16,-6-1 5 0,0-1 1 0,0 5 5 0,0 0 5 0,-6 5 11 15,6-1 16-15,-6-1 12 0,6 1 15 0,-8 7 18 0,2-4 20 16,0 5 11-16,-1-2 7 0,1 5 0 0,-1-4-5 0,1 3-10 15,-1 1-13-15,1-1-14 0,0 2-17 0,6-5-20 0,-8 4-23 16,8-5-10-16,-6 5-9 0,6-4-1 0,6-1-1 0,-6-2-4 0,0-1-3 16,8 1-5-16,-8-5-4 0,6 0-17 0,0-3-20 0,1 0-40 15,-1-3-48-15,1 0-50 0,-1-1-49 0,7 0-44 0,-7-3-41 0,2-4-37 16,4 4-37-16,-5-4-23 0,0-4-22 0,5 5-28 0,-5-5-34 16,-1-4 28-16,8 4 43 0,-8 1 43 0,7-5 42 0,-6 5 41 15,5-1 42-15</inkml:trace>
  <inkml:trace contextRef="#ctx0" brushRef="#br0" timeOffset="1916.23">9441 14745 0 0,'6'-4'176'0,"-6"0"183"15,7 4 33-15,-7 0 24 0,0 4 19 0,7 0 30 0,-7 0 31 0,0-1-2 16,-7 9-13-16,7-5-75 0,-7 4-94 0,7 4-31 0,-6 0-15 0,0-1-14 16,0 1-12-16,-2 2-26 0,2-2-28 0,0 3-34 0,-1-2-33 0,7-2-28 15,-6 1-25-15,-1-1-22 0,7 1-17 0,-7-4-12 16,7 4-6-16,0-8-5 0,-6 3-5 0,6-2-3 0,0-1 1 0,0-3-8 16,-6-4-9-16,6 0-18 0,0 0-21 0,0-4-21 0,-7-3-18 15,7-1-13-15,0 2-13 0,0-9-15 0,0 4-15 0,0-3-7 0,7-1-5 16,-7-4 8-16,6 1 12 0,0-1 13 0,1-2 16 0,6 2 13 15,-6 1 13-15,5 0 16 0,2 0 14 0,-2-1 16 0,2 1 16 0,-1 3 11 16,7 4 10-16,-8 0 7 0,2 4 6 0,-2-1 3 16,1 8 3-16,7-3 9 0,-14 6 12 0,8 1 12 0,-8 0 16 0,0 3 14 15,1 0 14-15,0 0 10 0,-1 5 7 0,-6-1 10 0,0 0 13 0,0 4 0 16,-6-4-3-16,-1 4-11 0,7-1-13 0,-7 1-15 0,-5-1-17 16,5 1-10-16,0 2-9 0,-5-2-14 0,5 1-14 0,-6-1-11 15,6-1-11-15,-5-3-4 0,4 3-5 0,2-3 0 0,6-3 1 0,-6 3-5 16,6-8-8-16,0 4-10 0,0-7-14 0,0 0-5 0,0 0-6 15,6-4 0-15,-6 1 4 0,6-4 0 0,2 0 1 0,-2-5 4 16,7 2 8-16,-7-1 12 0,8-4 15 0,-2 0 6 0,2 0 5 0,-2-2 2 16,8 2 0-16,-7-4 0 0,7 1 1 0,0 3-1 0,-1-2 0 15,7 2-1-15,-6-4 0 0,-1 5 0 0,7-5 0 0,-6 4 0 16,-1 1 0-16,1-1 0 0,6-3 0 0,-6 3 0 0,-1 1 0 16,0-1 0-16,1 0 0 0,-1 0 0 0,-5 1-2 0,5-1 0 0,1 1 0 15,-8-1-1-15,2 0-3 0,5 1 0 0,-6-4 2 0,0 2-1 16,1 2 0-16,-2-1-1 0,-6 1 3 0,8-1-1 0,-8 0 0 0,1 1 3 15,-1-1 3-15,1 1-1 0,0 3-2 0,-1-5 0 0,-6 6 3 16,0-1-1-16,0 0-1 0,0-1 1 0,0 5 3 0,-6 0-1 16,6 0 0-16,-7-1 2 0,0 5 7 0,7-4 2 0,-6 3 3 0,-7 0 3 15,7 4 4-15,-2-3 2 0,-4 3-1 0,6 3 2 0,-8-3-1 16,1 4-2-16,7 0-2 0,-8 3-2 0,2 0-4 0,-2 1 0 16,2-1-2-16,-2 3 0 0,8 2 0 0,-7 3 4 0,7-5 4 0,-8 5 6 15,8 4 6-15,0-1 4 0,-8 0 2 0,8 4 5 0,-1-1 6 16,1 2 0-16,-1 3 2 0,-6-1-4 0,7 1-6 0,6 3-6 15,-6 0-6-15,-2-2-4 0,2 5-3 0,6-2-7 0,-6-1-7 0,6 1-4 16,-7-1-2-16,1 0-2 0,-1-3-2 0,7-1-1 0,-6-4 0 16,-1 2-1-16,1-5-2 0,-1 4-1 0,0-7-2 0,1-1-8 15,6 1-9-15,-6-4-19 0,6-4-21 0,-7 1-26 0,7-5-27 0,0-3-21 16,0 0-20-16,0 0-13 0,0-3-13 0,0-5-4 0,0-2-2 16,7 2 10-16,-7-3 11 0,0-3 12 0,6-1 13 0,-6 0 11 15,6 1 10-15,1-4 8 0,0-2 8 0,-1 3 9 0,1-2 9 0,-1 5 9 16,1-5 13-16,6 5 14 0,-1 3 14 0,-4-4 16 0,4 3 10 0,1 6 11 15,-6-2 8-15,6 5 10 0,-7-1 12 0,8 4 14 0,-8 4 10 16,0-1 15-16,1 2 13 0,0 2 19 0,-7 4 17 0,6-4 12 16,-6 4 9-16,0 4-2 0,0-5-4 0,-6 5-8 0,6-4-11 0,-7 3-18 15,0 1-18-15,1-1-19 0,0 1-19 0,-8 1-13 16,8-1-11-16,-1-1-28 0,-6 1-30 0,7-5-41 0,-1 5-43 0,-5-4-52 16,4-1-58-16,2 2-62 0,6-5-66 0,-6 0-62 0,-1-3-64 0,7 0 0 15,0-4 19-15,-6-4 37 0,-1 4 39 0,7-7 57 0,-6 3 59 16</inkml:trace>
  <inkml:trace contextRef="#ctx0" brushRef="#br0" timeOffset="2103.12">9454 14441 0 0,'0'0'25'0,"0"0"395"0,0 0 73 0,0 0 24 0,0 0 10 0,7 0 4 16,-7 0 0-16,6 0 0 0,7 0-1 0,1-4-141 0,-8 4-184 15,14 0-113-15,-1 0-91 0,1 0-83 0,-1 4-82 0,0-4-128 16,8 4-143-16,-8 0-55 0,8-2-28 0,-2 4-8 0,1-4-1 0,0 5 15 16,1-3 20-16,5 0 58 0,1 0 114 0</inkml:trace>
  <inkml:trace contextRef="#ctx0" brushRef="#br0" timeOffset="2637.83">10223 14976 0 0,'7'-4'186'0,"-1"1"151"0,-6-1 15 0,14-3 5 0,-8-1 0 0,0 1 1 15,8-3 0-15,-2 2-42 0,1-4-53 0,1 6-101 0,4-5-112 0,-4-1-40 16,5 1-20-16,-5 0-11 0,-2 0-10 0,8 1-10 15,-7-2-9-15,0 1-8 0,0 1-7 0,0-1 1 0,0 3 4 0,-7-3 5 16,8 4 5-16,-8 0 11 0,1 3 17 0,-1 1 18 0,1-2 23 16,-7 2 18-16,0 3 17 0,0 0 13 0,0 0 11 0,0 0 15 0,0 3 14 15,-7 2 12-15,7-2 12 0,-6 3 9 0,-1 3 10 0,1-2 18 16,0 4 19-16,-2 4 14 0,2-5 10 0,0 9-2 0,-8-1-5 0,8 0-8 16,0 5-6-16,-7-1-12 0,6-1-15 0,0 5-26 0,-5-4-29 15,5 3-23-15,0-3-17 0,1 4-16 0,0-3-11 0,-1 2-11 16,0-4-8-16,1 2-10 0,-1-5-8 0,1 4-3 0,0-3-1 0,-2-1-2 15,2-4-2-15,6 5-2 0,-6-8-1 0,0 3-9 0,-1-3-13 16,0 0-33-16,1 0-40 0,-1 1-42 0,1-6-44 0,6 2-37 16,-6-4-35-16,-2 0-31 0,8-1-32 0,-6-3-22 0,6-3-19 0,0-1 8 15,-6 0 13-15,6-4 5 0,0-3 3 0,0 0-11 0,0-3-13 16,6-1 17-16,-6-3 29 0,0-4 31 0,6 4 29 0,2-7 28 16,-2-2 87-16</inkml:trace>
  <inkml:trace contextRef="#ctx0" brushRef="#br0" timeOffset="3301.9">10588 14771 154 0,'19'-11'356'0,"-5"0"24"0,6 3 14 0,-8 1 11 16,1 3 12-16,0 1 12 0,0-1 16 0,1 1-80 0,-2 3-107 16,-5 3-67-16,0 1-52 0,-1-1-16 0,0 4-3 0,1 5-3 15,-1-1-4-15,-6 0-7 0,0 0-6 0,0 4-10 0,0 0-11 0,-6-1-11 16,6 1-13-16,-7 2-10 0,1-2-11 0,-7-1-8 0,6 6-9 0,-5-9-5 16,4 4-8-16,-4-1-3 0,-1-3-4 0,-7 0-1 15,8-1 3-15,-2 2-2 0,1-5-4 0,0 0-14 0,0 0-19 0,-7-3-25 16,14 0-29-16,-8-1-21 0,2-3-19 0,-1 0-20 0,6-3-21 0,1-1-16 15,-1 0-13-15,1-3 1 0,6 0 5 0,0-4 14 16,0-4 16-16,0 5 16 0,6-5 18 0,7 1 19 0,0-6 22 0,0 3 21 16,1 2 20-16,5-4 24 0,0 1 25 0,8 3 23 0,-7-2 20 0,5 2 16 15,1 0 12-15,0-1 11 0,0 2 8 0,1-1 3 0,-1 5 3 16,6-5-4-16,-5 4-7 0,5-3-10 0,-6-1-8 0,7 4-9 16,-8 0-7-16,8-3-12 0,-7 2-11 0,6 2-8 0,-6-2-3 15,-6 1-9-15,7 0-8 0,-9 1 0 0,2-2 0 0,0 1 0 16,-7-3-3-16,0 3-1 0,6 0 0 0,-12 0-3 0,6-4-3 0,-6 4 0 15,-1-4 4-15,1 5-1 0,-1-2 0 0,-6 1 0 0,0 5 3 16,0-6 2-16,0 5 4 0,0-1 6 0,-6 5 6 0,-1-1 6 16,1 1 6-16,-1-1 8 0,-6 4 8 0,6 0 6 0,-5 4 4 0,5-1 7 15,-6 1 7-15,0-1 7 0,0 8 7 0,0-3 8 0,-1 2 7 16,-4 2 5-16,11-1 6 0,-13 3 6 0,14 5 10 0,-8-4 1 16,2 3 1-16,-2 0-7 0,8 4-5 0,0-1-2 0,-7 2 0 0,6-2-4 15,0 6-4-15,1-2-8 0,0 0-8 0,6 2-9 0,-7 2-7 0,0-3-4 16,7-1-4-16,-6 1-13 0,6-1-13 0,-6-3-10 0,-1 1-7 15,7-1-6-15,-7 3-7 0,1-6-4 0,-1-2-1 0,1 2 3 16,6-5 2-16,-6 1 1 0,-2-4-5 0,8 0 0 0,-6-3 1 0,6-2 1 16,0-1 0-16,0-5 2 0,0 0 2 0,0 0-4 0,0-5-6 0,0 2 2 15,0-3 7-15,6-2-1 0,-6-4-1 0,8 1 0 16,-8-4-1-16,6 1-2 0,0-1-3 0,1-2 0 0,-1-2-1 0,1 1-7 16,6 0-6-16,-7-2-4 0,8 3-3 0,-8-2-2 0,7 1-2 15,0 3 1-15,0 1 1 0,0 3 5 0,6 0 2 0,-5 0 6 16,-1 4 6-16,0 0 3 0,-6 2 4 0,5 5 1 0,-6 0 4 0,8 5 0 15,-8-5 2-15,1 3 1 0,-7 3 4 0,7 3 6 0,-7-2 10 16,0 0 5-16,0 1 7 0,-7 3 1 0,7-1 1 0,-7 1-3 16,1 1-2-16,0-2-3 0,-2 1-4 0,2 4-7 0,0-5-9 0,0 5-9 15,-1-4-11-15,7 4-17 0,-7-4-19 0,1 0-46 0,6 1-51 0,0-2-52 16,0-3-52-16,6 1-42 0,1-1-37 0,0-3-11 0,5 0-3 16,2-4 11-16,-2 0 15 0,2-4 26 0,-1 0 28 0,6 1 15 15,-6-1 11-15,7-4-21 0,-1 1-29 0,-6-3-13 0,6 2-4 0,1-3 1 16,0 1 2-16,-1-2 20 0,1 1 25 0</inkml:trace>
  <inkml:trace contextRef="#ctx0" brushRef="#br0" timeOffset="3938.3">11513 14837 112 0,'14'-11'279'0,"-2"0"41"0,-6 0 34 0,2 0 24 0,-2 0 21 0,0 0 0 16,-6 4-4-16,0-5-28 0,0 5-33 0,-6-1-39 15,6 1-39-15,-6 4-21 0,-2-1-14 0,-4 1-8 0,-2 3-7 0,2 0-5 16,-1 0-6-16,-1 3-9 0,-4 1-8 0,-2 3-9 0,0 0-4 0,1 1-6 16,-1 7-7-16,0-4-7 0,1 3-10 0,-1 1-7 0,8-1-6 15,-2 1-14-15,8 0-14 0,-7-1-14 0,6 1-11 0,7-1-7 16,0-3-6-16,0 5 3 0,0-6 6 0,7 1-2 0,-1-3-4 15,1-1 1-15,5 1 5 0,2-1-4 0,-8-4-3 0,14-3-9 0,-7 0-9 16,0-3-14-16,6-1-14 0,-5 1-17 0,5-9-17 0,-6 5-33 16,0-3-37-16,7-2-29 0,-8 1-25 0,2-3-25 0,-1-1-21 0,-7 0-18 15,8 0-17-15,-8 1 2 0,6-1 8 0,-4 1 27 0,-2 3 32 16,0-4 28-16,-6 4 28 0,7 0 27 0,-7 3 25 0,6 1 23 16,-6-1 24-16,0 5 15 0,0-1 12 0,0 1 7 0,0 3 7 0,-6 0 5 15,6 0 4-15,0 3 10 0,-7 1 10 0,7-1 8 0,-6 5 8 16,0-1 3-16,6 1 5 0,-8 3 0 0,2 0-1 0,0 0-5 15,0 0-7-15,-2 3-10 0,2-3-13 0,0 4-14 0,-1-4-12 0,7 4-12 16,-6-4-11-16,6-1-7 0,0 1-6 0,0-3-2 0,0 0 1 0,6-1-9 16,-6 1-13-16,7-5-26 0,-7 0-31 0,6-3-45 0,0 0-50 15,2-3-45-15,-2 0-43 0,6-2-32 0,-4-2-29 0,4-1-23 16,-5 2-19-16,6-5-1 0,-6-1 5 0,5 1 17 0,-6 0 18 0,8-3 15 16,-8 3 14-16,1-4 19 0,6 1 22 0,-6 3 59 15,-1 0 67-15,0 0 82 0,2 0 87 0,-2 4 74 0,0-1 70 0,-6 0 51 16,0 8 47-16,0 0 29 0,0 0 22 0,0 0-4 0,0 0-12 15,-6 4-22-15,6 3-29 0,-6 1-16 0,6-2-10 0,-8 3-2 16,2 2 1-16,0 0-1 0,6 4-1 0,-7-1-18 0,1 1-21 0,-1-1-31 16,0 1-30-16,1 2-30 0,6-5-29 0,-6 2-20 0,6 1-18 0,-8 0-11 15,8-4-13-15,0-3-3 0,0 2-5 0,0-3 0 0,0 1-1 16,8-4 2-16,-8-4-1 0,0 3-2 0,0-3-1 0,6-3-9 16,-6-1-8-16,6 0-14 0,-6-3-16 0,7-4-15 0,0 0-16 0,-1 0-14 15,1-4-13-15,-7 0-12 0,6 1-11 0,0-4 1 16,2 3 4-16,-2-3 13 0,6-1 13 0,-4 5 17 0,-2-4 16 0,7 3 14 15,-7-1 14-15,8 7 15 0,-2-3 16 0,-6 1 5 0,8 7 3 0,-8-3 3 16,1 4 4-16,0 3 2 0,6 0 0 0,-13 3 6 0,6 1 8 16,0 3 13-16,-6 0 14 0,7 1 13 0,-7 3 13 0,0 0 3 15,0 0 0-15,-7 4 0 0,7-4 0 0,-6 3-8 0,0 1-10 0,6-1-13 16,-7 1-18-16,-6 0-11 0,6-5-13 0,1 6-6 0,-8-2-3 16,8 1-22-16,-6-4-29 0,5 0-44 0,-6-4-47 0,0 4-55 15,-1-8-54-15,8 5-53 0,-6-4-53 0,-2-4-73 0,8 0-81 16,-7-4-16-16,-1 0 2 0,2-3 38 0,-2 0 49 0,2 0 52 0,-2-5 54 15,1 1 54-15,7-3 212 0</inkml:trace>
  <inkml:trace contextRef="#ctx0" brushRef="#br0" timeOffset="4094.25">11527 14654 222 0,'0'-11'414'0,"6"0"36"0,0-1 22 0,0 1 12 16,-6 4 8-16,8 0 11 0,-2 3 8 0,0-3-96 0,7 3-127 0,-6 1-95 16,6 3-87-16,-7-5-35 0,8 5-22 0,-8 5-14 0,7-5-10 15,-6 3-9-15,6 4-11 0,-7-3-4 0,8 4-7 0,-8 0-21 16,0-1-28-16,0-1-44 0,-6 6-49 0,0-5-55 0,0-1-62 0,0 3-92 15,0-2-100-15,-6 0-36 0,0-3-14 0,6 3 16 0,-6-3 25 16,-2 0 44-16,-4-4 51 0,5 0 56 0,1 0 245 0</inkml:trace>
  <inkml:trace contextRef="#ctx0" brushRef="#br0" timeOffset="4236.85">11630 14422 344 0,'0'-7'475'16,"7"0"29"-16,-7 0 7 0,7-1 4 0,-1-2-1 0,1 2-1 15,-1 0 0-15,8 2-121 0,-2-2-157 0,2 5-109 0,-2-2-93 0,8 5-53 16,-1-3-42-16,-5 6-61 0,12-3-69 0,-7 5-124 16,1-2-137-16,-1 1-41 0,7 3-14 0,-6-4 0 0,6 2 1 0,0-2 24 15,0 1 31-15,0 0 62 0,0-1 223 0</inkml:trace>
  <inkml:trace contextRef="#ctx0" brushRef="#br0" timeOffset="5149.12">12490 14723 116 0,'0'-15'365'0,"-6"5"34"16,0-1 17-16,-1 0 8 0,-6 3 4 0,6-3 11 0,-5 4 13 15,-8 0-67-15,7 3-91 0,0 1-75 0,-6 3-71 0,-1 0-19 16,7 7-5-16,-7-5 3 0,0 7 3 0,8-2-8 0,-8 0-16 0,1 1-13 15,5 3-13-15,2 0-15 0,5-1-16 0,-6 2-13 0,7-2-16 0,6 5-6 16,-7-3-7-16,14 2 2 0,-7-3 3 0,6 0-1 16,7-4 0-16,0 5 0 0,0-6-2 0,7-2-2 0,-8 0 1 0,14-1-7 15,-6-3-11-15,0 0-21 0,5 0-24 0,-5-3-31 0,0-1-35 0,-1 0-26 16,-5-2-25-16,5-2-22 0,-6 4-21 0,0-3-14 16,-7-4-12-16,8 4 1 0,-8-2 7 0,0 0 18 0,-6-3 21 0,8 4 14 15,-8-2 16-15,0-1 16 0,0 0 18 0,-8-1 25 0,8 2 28 16,0-1 28-16,-6 3 29 0,6 1 26 0,0-5 24 0,-6 6 24 15,6-1 23-15,0-1 7 0,6 4 4 0,-6-2-4 0,6-1-6 0,2 2-5 16,-2-2-4-16,0-1-6 0,7 5-8 0,0-4-3 0,0 2-1 16,1-1 6-16,-2-2 8 0,8 1 5 0,-7-1 2 0,7 1 0 0,-1 0 0 15,1-4-5-15,-7 4-4 0,6-4-5 0,1-1-7 0,-1 2-8 16,1-5-7-16,0 3-3 0,-1 2-5 0,-6-5-8 0,6 1-8 0,-5-1-3 16,6 1-3-16,-8-2-2 0,-6 2-2 0,8-1-1 0,-8 5-1 15,1-5 2-15,-1 1 3 0,0 2 6 0,-6 1 6 0,0 0 9 16,0 4 10-16,-6 0 7 0,0-1 4 0,-1 1 8 0,1 3 10 0,-8 1 1 15,2-1-2-15,6 4 3 0,-8 0 2 0,-6 4-2 0,7-1-4 16,1 5 3-16,-2-2 2 0,2 6 5 0,-8-1 3 0,7 7 6 16,0-4 7-16,0 9 0 0,7-2-1 0,-8 1-1 0,8 4-4 0,-7 1-7 15,6-2-8-15,1 4-11 0,-1-3-13 0,1 3-10 0,6 0-9 16,-7 0-9-16,0 0-8 0,7 0-3 0,-6 5-1 0,0-8-1 16,6 3-1-16,-7-3-1 0,0 0 0 0,1-4 0 0,0-1-1 0,-1 1-3 15,1-3-2-15,-1-5 0 0,0-2 1 0,1 2 1 0,0-6 0 16,-2-1 2-16,8 1 2 0,-6-5 2 0,6-3 0 0,0 0 1 15,-6 0-1-15,6-3 1 0,0-5-4 0,6 1-9 0,-6-4-13 0,0 0-10 16,6-1-11-16,2-2-10 0,-2-1-9 0,0-3-11 0,1-1-11 16,6 1-13-16,0-4-11 0,-7 4-1 0,8-5 5 0,-2 6 5 15,2-5 7-15,5 3 8 0,-6-3 8 0,0 4 11 0,7 3 10 0,-7 0 14 16,0 5 14-16,6-2 9 0,-5 2 6 0,5 5 5 0,-6 3 5 16,-7-2 3-16,7 4 2 0,-6 4 8 0,6-2 9 0,-13 3 17 15,6 5 19-15,-6-2 26 0,0 4 29 0,0-3 22 0,-6 7 18 0,6-3 16 16,-6 3 12-16,-1 2 5 0,-6 1 1 0,6-5-12 0,1 4-17 15,0-3-26-15,-8 4-30 0,8-5-22 0,0 5-23 0,-1-4-14 0,0-1-15 16,1 1-9-16,6-1-10 0,0-3-6 0,0-4-6 0,6 1-18 16,-6-2-22-16,14-2-37 0,-8-4-39 0,0 0-50 0,8 0-49 0,-2-4-45 15,1 1-40-15,1-8-38 0,-2 4-33 0,2-4-18 0,-2-3-10 16,2-1-2-16,-1 1 1 0,-1-1-9 0,2-4-12 0,-2 1 26 16,2 3 34-16,-1-3 38 0,0 3 36 0,0 1 34 0,-1-1 34 0</inkml:trace>
  <inkml:trace contextRef="#ctx0" brushRef="#br0" timeOffset="6030.78">13071 14632 0 0,'6'-8'98'0,"1"0"228"0,-7 6 51 0,0-3 31 0,0 5 25 0,0 0 22 15,0 0 22-15,0 0-8 0,0 0-16 0,-7 0-59 0,7 5-71 0,-6-3-35 16,6 2-22-16,-7 4 0 0,0 0 8 0,1-1 8 0,-8 4 9 16,8-1-16-16,0 5-21 0,6-3-27 0,-6 2-28 0,-1-3-30 15,7 3-29-15,-7-3-32 0,7 5-29 0,0-7-32 0,0 3-31 0,0-4-11 16,7 3-6-16,-7-4-32 0,0 1-38 0,7-2-45 16,-7-2-47-16,6-4-63 0,-6 4-67 0,6-4-47 0,0-4-39 0,-6 4-32 15,8-4-30-15,-2-2-3 0,0 2 8 0,1-7 16 0,0 3 22 0,-1-3 40 16,1-3 47-16,-1-1 41 0,0 0 35 0,2 1 45 0,4-1 45 15,-6-3 61-15,2 3 67 0,-2 4 59 0,7-5 59 0,-7 7 43 16,1-3 37-16,0 4 23 0,-1 1 18 0,0 0 3 0,-6 4-2 0,6-1-19 16,2 4-23-16,-8 0-17 0,6 0-13 0,-6 4 10 0,0-1 17 15,6 4 17-15,-6 0 17 0,-6 5 17 0,6-1 19 0,0 0 15 16,-6 3 16-16,-2 1 15 0,2-1 16 0,0 1-16 0,0 0-27 0,-1 3-28 16,0-2-30-16,1-7-29 0,-1 7-32 0,1-5-24 0,0 0-26 15,6 0-31-15,-8-4-33 0,8 0-14 0,-6-3-8 0,6 0-5 16,0 0-1-16,0-4-1 0,0 0-1 0,0 0-5 0,0-4-6 0,0 0-23 15,0 0-28-15,0-7-28 0,0 5-31 0,0-6-23 0,0 1-23 0,6-3-12 16,-6-1-10-16,8-4-11 0,-8 1-11 0,6 0 17 0,0-4 23 16,7 3 27-16,-6 0 28 0,6 6 26 0,-1-3 21 0,2 2 14 15,-1 3 9-15,0 4 15 0,-6 0 17 0,5 2 6 0,2 3 3 16,-8 2 2-16,7 0 3 0,-6 2-2 0,-1 3 1 0,1 2 0 0,-1 0 4 16,1 4-1-16,-7-4-3 0,0 8 2 0,6-3 2 0,-6-3 1 15,-6 7 2-15,6-5 6 0,0 4 6 0,-7-1 4 0,1 1-1 0,6-1 1 16,-7 1-1-16,1-3-2 0,-1 2-1 0,7-3-2 0,-7 0-1 15,7-4-7-15,-6 5-7 0,6-6-6 0,0 2-5 0,0-5 1 16,0 1 0-16,0 0 1 0,6-4 1 0,-6 0-1 0,7 0-1 0,0-4 1 16,-1-3 1-16,7-1 0 0,-6 2-1 0,6-6-5 0,-1 1-6 15,2-3-5-15,-1-1-3 0,6 0-3 0,-6-3-1 0,7-4-1 16,-7 4-2-16,6-1 1 0,1-4 3 0,-1 6 2 0,1-2 4 0,0-3 4 16,-1 7 4-16,1-2 0 0,0-2 1 0,-1 5-2 0,-6-4-3 15,6 2 0-15,1 6-1 0,0-5 3 0,-1 1 2 0,-5 2 1 16,-2-3 2-16,1 1-1 0,0 3 1 0,0-3 3 0,1 3 3 0,-2 0 3 15,-6 0 1-15,2-4 1 0,-2 8 0 0,0-5 0 0,-6 1 2 16,0 0 6-16,7 4 7 0,-7-4 5 0,-7 4 6 0,7 0 2 16,0-1 4-16,-6 0 4 0,0 5 9 0,-2-4 2 0,2 3 2 0,0 1 0 15,0 3-3-15,-1-4-1 0,-6 4 2 0,6 0 0 0,1 0 2 16,-8 4-4-16,2-1-7 0,-2 1-2 0,8 3-2 0,-7 1 1 16,0 3 1-16,0-1-1 0,7 5-2 0,-8-1-2 0,8 1-5 0,-7 7 3 15,6-3 3-15,1 3 6 0,-1 3 4 0,1 1 0 0,0 1-4 16,6 1-3-16,-7 1-4 0,7 4 0 0,0-3 2 0,-7 2-7 15,7-2-6-15,0 3-9 0,-6-4-10 0,6 4-3 0,-6-3-1 0,-2-5-2 16,8 1-3-16,-6 0-1 0,0-5-7 0,6-2-7 0,-7-1-11 16,1 1-24-16,6-9-29 0,-7 5-30 0,7-8-33 0,-7 1-25 15,7-4-25-15,0-4-14 0,0 0-11 0,0-4 6 0,0 0 10 0,0-3 24 16,7-4 29-16,-7 0 29 0,7-4 31 0,-7 1 27 0,6-5 24 0,1 0 11 16,-1-2 9-16,0 2 0 0,2-2 0 0,-2-1 0 15,7-1 0-15,0 1 1 0,-7 0 3 0,7 5 4 0,1 2 5 0,-2 0 9 16,2 4 8-16,-8 4 11 0,7 0 9 0,0 3 11 0,-6 0 13 0,-1 8 9 15,8 0 11-15,-8-1 10 0,0 3 11 0,-6 6 7 0,6-1 6 16,1 0 1-16,-7 3-2 0,0 1-9 0,0 0-11 0,0-1-8 16,0 1-5-16,0-1-16 0,-7 2-19 0,1-1-12 0,0 0-13 0,0-1-18 15,-2-3-21-15,-4 3-39 0,5-3-48 0,-6 0-51 16,0 0-54-16,-7-4-49 0,8 1-48 0,-2 0-56 0,-5-5-57 0,6-3-51 16,-6 3-48-16,-1-6 20 0,7 3 42 0,-7-3 46 0,0-5 48 0,1 0 51 15,6 1 52-15</inkml:trace>
  <inkml:trace contextRef="#ctx0" brushRef="#br0" timeOffset="6163.7">13155 14478 232 0,'0'-4'363'0,"0"0"15"0,-6 0 5 0,6 4-3 0,0-3-2 16,0-1-8-16,6 2-12 0,-6 2-135 0,0-6-171 0,0 4-118 0,7 2-104 16,-7 0-90-16,0 0-87 0,7-4-24 0,-1 4-5 0,0-4 9 15,0 4 9-15,2-4 28 0,-2-3 31 0</inkml:trace>
  <inkml:trace contextRef="#ctx0" brushRef="#br0" timeOffset="6328.61">13345 14082 0 0,'-8'-3'388'0,"8"-5"92"0,-6 4 20 0,6-4 5 0,-6 6 2 0,6-3-2 0,-7 3 1 16,7-6-47-16,0 8-60 0,0 0-148 0,0 0-175 0,-6 0-54 0,6 8-21 15,0-6-4-15,-7 5-1 0,7 5-1 0,-6-1 1 0,-1 3-7 16,1 1-6-16,-1-1-43 0,0 5-51 0,1 3-82 0,0 0-91 0,-8-1-90 15,8 2-90-15,-7 3-26 0,7-4-8 0,-8-1 6 16,8 2 8-16,6-5 41 0,-6 1 53 0</inkml:trace>
  <inkml:trace contextRef="#ctx0" brushRef="#br0" timeOffset="6585.76">14178 14397 306 0,'0'4'415'0,"0"-4"18"0,-6 3 2 0,6-3 2 15,0 0 0-15,0 0-3 0,0 0-6 0,0 0-130 0,0 0-169 16,0-3-111-16,0 3-96 0,0 0-65 0,0 0-54 0,0 0-95 15,0 0-101-15,0 0-27 0,-6 3-6 0,6-3 12 0,-8 4 13 0,2 0 31 16,0 4 32-16,6-2 48 0,-7-2 282 0</inkml:trace>
  <inkml:trace contextRef="#ctx0" brushRef="#br0" timeOffset="6723.68">14133 14705 300 0,'-7'7'444'0,"1"4"36"0,-1-7 21 0,7 3 27 15,-6-4 27-15,0-3 19 0,6 4 17 0,-8-4-109 0,8 0-147 0,0 0-98 16,0 0-86-16,0 0-37 0,0 0-21 0,0 0-50 0,0 0-60 0,0 0-73 15,0 0-76-15,0-4-80 0,0 4-79 0,0 0-108 16,0-3-113-16,-6-4-34 0,6 3-9 0,-6 1 20 0,-1-1 30 0,0 0 54 16,1-3 62-16,0 3 73 0,-7-4 280 0</inkml:trace>
  <inkml:trace contextRef="#ctx0" brushRef="#br0" timeOffset="7411.01">14426 14891 0 0,'0'0'270'0,"0"0"192"15,0 0 32-15,0 0 9 0,6 0 1 0,1-4 0 0,0-2 0 0,-1 2-31 16,6-3-39-16,2-1-145 0,-1 1-177 0,7 0-68 0,0 0-34 16,-2-1-11-16,2 1-3 0,7-1-8 0,-9 5-7 0,9 0-17 15,-7-1-21-15,6 0-25 0,0 0-29 0,-7 4-24 0,7 0-23 0,-6 0-36 16,-1 0-39-16,1 4-52 0,0-4-56 0,-8 4-41 0,2-4-39 16,-2 4 7-16,-5-1 19 0,6 0 25 0,-6 1 26 0,-7 0 36 15,6-1 42-15</inkml:trace>
  <inkml:trace contextRef="#ctx0" brushRef="#br0" timeOffset="7730.88">14922 14708 74 0,'0'0'388'16,"0"-3"49"-16,0 3 30 0,6-4 15 0,-6 1 10 0,0 3 7 0,0-5 6 0,0 3-69 15,6-2-92-15,-6 4-107 0,6-4-112 0,-6 4-50 0,7 0-29 16,0 0-12-16,-1 4-8 0,1 0-9 0,-1-2-7 0,0 3-3 16,2 2-2-16,-2 4 0 0,0-4 2 0,1 4-2 0,0 0 0 0,-7 4-1 15,6-4-4-15,-12 4 2 0,6-1 3 0,-7 1-1 0,0-1-1 16,-5 1-1-16,4 3-3 0,-11-3 0 0,6-1-2 0,-6 2-5 15,-1 2-8-15,-6-4-22 0,7 1-26 0,-7 0-31 0,-1-1-33 0,8 1-37 16,0-1-39-16,-8 1-53 0,8-4-57 0,-1 0-74 0,7 0-78 0,0 0-3 16,6-3 18-16,7-1 28 0,0 0 31 0,0-3 38 15,14-4 41-15</inkml:trace>
  <inkml:trace contextRef="#ctx0" brushRef="#br0" timeOffset="8389.82">16023 14668 51 0,'6'-14'305'0,"0"3"25"0,-6 0 18 0,0-1 10 0,0 1 7 0,0 1 17 16,0 2 16-16,-6 1-58 0,6 0-82 0,-6 2-58 0,-1-1-52 15,0 2-14-15,7 4-5 0,-13-4 8 0,7 4 8 0,-8 4 5 0,8 0 4 16,-7 2 1-16,0 2 3 0,0-1 1 0,-7 8 3 0,8-3 1 15,-2 6 0-15,-5 0-7 0,6 0-8 0,-6 1-10 0,5 2-11 0,2-2-10 16,-2 3-13-16,1 0-12 0,7-4-13 0,-8 1-11 16,8-1-11-16,6 0-10 0,0-4-11 0,0 1-5 0,0-1-5 0,6 1-3 15,1 1-1-15,0-6 0 0,-1 1 0 0,7 0 0 0,1-3-1 0,-2-1 1 16,2 0-2-16,5-3-7 0,-6-1-12 0,6-3-22 0,1 0-21 16,-7-3-34-16,7-4-38 0,-1 3-49 0,0-7-51 0,1 4-49 15,-7-4-45-15,7-4-32 0,0 1-30 0,-1-2-19 0,1-2-16 0,-8 0 1 16,8 0 6-16,0-1 7 0,-7-2 10 0,6-1-1 0,0-1-2 15,-5 1 21-15,-1 0 30 0,6 1 33 0,-6-2 34 0,-6 4 81 16,6 6 95-16,-7-5 118 0,8 6 127 0,-8-3 104 0,0 8 97 0,1-3 56 16,-7 6 43-16,0-4 40 0,6 5 42 0,-6-1-19 0,0 4-36 15,0 0-54-15,-6 4-62 0,-1-4-17 0,7 3-4 0,-6 1 6 16,0 4 10-16,-8-6-18 0,8 10-27 0,0-1-23 0,-8 1-22 0,8 1-19 16,-7-1-17-16,6 1-37 0,-6 6-42 0,7 0-50 0,0-4-106 15,-8 3 0-15,8 0 0 0,-1 5 0 0,1-5 0 0,6 0 0 16,-7 1 0-16,1-2 0 0,6 2 0 0,-7-1 0 0,1 0 0 0,6 0 0 15,-7-2 0-15,7-1 0 0,-7-1 0 0,1 1-127 0,6-5-81 16,-6 1-69-16,-1-3-72 0,0 3-57 0,7-8-55 0,-6 4-36 0,0-3-33 16,6-4-10-16,0 0-5 0,-7 0 22 0,7 0 29 0,0-8 23 15,0 2 18-15,7-2 25 0,-7-3 27 0,0 0 33 0,6-3 36 0,0-1 38 16,-6-3 39-16,7-5 38 0,0 5 202 0</inkml:trace>
  <inkml:trace contextRef="#ctx0" brushRef="#br0" timeOffset="8610.69">16237 14620 0 0,'13'-13'271'0,"-6"1"63"0,6-3 27 0,0 5 17 0,-6-2 15 15,5 5 13-15,-5-3 16 0,6 2-42 0,-6 0-58 0,5 5-60 16,-4-5-60-16,4 8-24 0,-6-3-15 0,8 3-2 0,-1 0 2 0,-7 0 0 16,8 3 2-16,-8 1-9 0,0 0-10 0,8 3-7 0,-8 0-10 15,-6 4-4-15,6-3-3 0,1 7-5 0,-7-5-1 0,0 1-11 16,0 5-13-16,0 1-10 0,0-2-9 0,0 3-9 0,-7 1-9 0,1-2-11 16,6 2-11-16,-6-1-13 0,-2 1-13 0,8-2-7 0,-6 3-5 15,0-2-2-15,0 0-3 0,-2 1-3 0,8-5-5 0,-6 1-21 16,6-1-28-16,-6 1-35 0,6-4-38 0,0-3-35 0,0 2-33 0,6-5-25 15,-6-2-25-15,14 0-28 0,-8 1-24 0,0-8-12 16,8 4-6-16,-2-3-7 0,1-5-4 0,1 1-41 0,-2-1-49 0,2 2 1 16,-2-5 20-16,2-1 26 0,-1 5 31 0,-1-4 32 0,2 0 35 0</inkml:trace>
  <inkml:trace contextRef="#ctx0" brushRef="#br0" timeOffset="8804.58">16765 14437 372 0,'-6'-3'496'0,"-1"-1"36"0,7 4 19 0,-6 0 5 0,-1 0 2 0,0 0 8 0,1 0 11 16,0 0-111-16,-1 4-149 0,0 3-99 0,1 1-84 0,-7 0-25 15,6 1-10-15,-6 7-1 0,7-3-2 0,-8 6-7 0,8-4-9 0,0 7-15 16,-7-3-15-16,6 2-15 0,1 2-15 0,-7-1-22 0,7 3-26 16,-8 1-65-16,2-5-78 0,-2 8-87 0,-5-6-91 0,5 3-121 15,-4 0-128-15,4-5-38 0,-6 4-9 0,1-2 8 0,-7-5 15 0,6 4 61 16,1-4 77-16,-7 1 87 0,6-1 264 0</inkml:trace>
  <inkml:trace contextRef="#ctx0" brushRef="#br0" timeOffset="9435.37">14543 14939 42 0,'0'-3'357'0,"0"0"47"0,0-2 25 0,0 5 17 15,0-3 13-15,-6-1 17 0,6 1 19 0,-6-2-59 0,6 5-81 0,0-3-94 16,-8 3-99-16,8 0-45 0,0 0-27 0,0 0-16 0,0 0-13 15,0 3-7-15,0 2-5 0,0-2 3 0,0 4 9 0,0 1 5 0,0 3 3 16,0 4 8-16,0-5 11 0,8 9 6 0,-8-5 6 0,0 8-6 16,6-3-7-16,-6 6-14 0,6-3-16 0,-6 4-10 0,6 3-11 0,-6-2-6 15,0 2-6-15,0 0-8 0,8 0-7 0,-8 0-4 0,0 5-5 16,6-2 0-16,-6-3-4 0,6 4 1 0,-6-4 3 0,7 1-9 16,-7-1-11-16,6-3-42 0,1-1-47 0,-7-3-60 0,0 1-63 0,0-1-63 15,0-5-63-15,0-2-85 0,0 4-88 0,0-8-41 16,-7 3-23-16,7-3 29 0,-6 1 48 0,6-6 59 0,-7 2 61 0,1-5 64 15,6 1 159-15</inkml:trace>
  <inkml:trace contextRef="#ctx0" brushRef="#br0" timeOffset="9732.48">14387 15459 0 0,'0'-4'63'0,"-6"4"361"0,6-2 46 0,0-3 20 0,0 5 10 16,0 0 3-16,0-3 2 0,0-1 2 0,0 4 0 0,0 4-143 0,6-1-189 15,-6 2-69-15,6 1-32 0,0 5-5 0,-6 1 4 0,8 2 3 16,-2 1 3-16,0 3 1 0,-6 1-1 0,7 2-4 0,-1 1-3 0,1 0-15 16,-7 1-13-16,7-2-14 0,-1 5-13 0,0-4-5 0,0 0-4 15,2 0-3-15,-2-1-2 0,0-1 3 0,1-2 3 0,0-4 5 16,6 5 6-16,-7-9 1 0,0 1 1 0,2 1 3 0,-2-5 2 0,0 0 4 16,0 0 4-16,2-7 2 0,-2 4 1 0,0-4-3 0,1 0-3 0,-7-4-2 15,6 4-2-15,1-7-2 0,0 3-3 0,-1-3-6 16,6 0-4-16,-4-4-12 0,4 0-15 0,-5-4-23 0,6 1-29 0,0-5-42 15,0 1-46-15,6-1-45 0,-5-3-42 0,5 1-45 0,1-1-43 0,0 0-44 16,5 0-46-16,1-4-42 0,0 1-44 0,7 2 8 16,-1 1 21-16,8 1 35 0,-1-1 42 0,0 3 44 0,7 5 45 0,-7-1 50 15,6 3 233-15</inkml:trace>
  <inkml:trace contextRef="#ctx0" brushRef="#br0" timeOffset="10178.04">15735 16160 0 0,'0'-5'10'0,"0"2"393"0,0 3 67 0,0 0 33 0,-6 0 21 15,6-4 8-15,0 4 2 0,0 0 2 0,0 0-1 0,-6 0-131 0,-1 4-172 16,7-1-79-16,-6 4-53 0,-1 5-15 0,0-1-7 0,1 3 2 15,0 1 2-15,-1 4 3 0,0-1 3 0,1 4-4 0,0-4-5 0,-1 3-14 16,0 2-16-16,1 0-16 0,-1-2-15 0,1 2-7 0,0-6-6 16,6 5-4-16,-7-3-6 0,0 2-1 0,7-6 1 0,-6 4-1 15,0-1-1-15,-2-3-11 0,8-1-15 0,-6-3-31 0,0 4-34 0,6-8-35 16,-7 5-30-16,1-6-29 0,-1 2-26 0,1-5-21 0,6 5-20 0,-7-8-14 16,1 4-14-16,0-4 1 0,6-4 4 0,-8 1 2 0,2-2 3 15,6-2-25-15,-6 0-35 0,6-4-6 0,0 0-1 0,0-4 18 0,0 1 25 16,0-1 30-16,6-4 30 0</inkml:trace>
  <inkml:trace contextRef="#ctx0" brushRef="#br0" timeOffset="10474.77">15651 16244 158 0,'13'-11'353'0,"-7"0"32"15,8 0 23-15,-8-1 14 0,7 4 10 0,-6-2 13 0,-1-1 12 0,7 3-74 16,-7 1-103-16,8 0-60 0,-8 4-45 0,7-1-21 0,0 0-12 16,0 4-3-16,-6 0-1 0,6 0-6 0,-1 4-8 0,-4 3-10 0,4 0-9 15,1 0-6-15,-6 1-6 0,0 3-5 0,-1 4-6 0,0-3-1 16,1 2-1-16,-7 4-5 0,0-4-4 0,0 5-8 0,0-5-8 0,0 5-11 15,0-1-14-15,0-3-7 0,0 4-3 0,-7-5-8 0,7 4-11 0,-6-4-1 16,6 1-1-16,0 4 0 0,-6-5-2 0,6 1 1 0,-7-1 1 16,7-2-3-16,-7 3-1 0,7-5-5 0,0-3-3 0,0 5-17 15,0-5-20-15,7-3-28 0,-7 0-25 0,7-2-27 0,-1-2-25 0,0 0-19 16,1-2-18-16,0-2-11 0,5 0-14 0,2-3 5 0,-1-1 10 16,-1 2 13-16,2-6 15 0,-2 1 20 0,2 0 20 0,-1 1 13 15,0-2 12-15,0 1 11 0,-1 0 12 0,2-1 4 0,-1 2 1 0,-6-5 4 16,6 9 5-16,-7-6-2 0,0 1-7 0,1 0-7 0,0 1-6 0,-1 1-13 15,-6-1-14-15,6 2-15 0,-6 1-14 0,7-5-31 0,-7 6-34 16,0-2-24-16,0 1-25 0,0 3 4 0,-7-2 9 0,7 1 18 16,0 2 17-16,-6-1 24 0,6 1 174 0</inkml:trace>
  <inkml:trace contextRef="#ctx0" brushRef="#br0" timeOffset="10907.16">16211 16104 19 0,'13'-7'374'0,"-13"3"56"0,7-2 36 16,-7-3 20-16,6 6 14 0,-6 0 5 0,0-1 0 0,0 4-59 15,0 0-75-15,0 4-92 0,-6-1-96 0,6 0-35 0,0 9-12 0,-7-5 2 16,1 8 8-16,-1-1 8 0,1 5 7 0,-8-2 0 16,8 6-2-16,-7-5-20 0,7 4-25 0,-7 4-23 0,0-4-25 0,-1-4-23 15,2 3-24-15,-2 2-17 0,2-4-13 0,-1 2-51 0,-1-2-58 0,2-1-82 16,-2 3-86-16,-5-2-90 0,-1-1-95 0,8 1-81 0,-8 0-78 0,0-2-19 16,1 2-1-16,5-4 44 0,-5 3 60 0,0-7 79 0,5 0 86 15</inkml:trace>
  <inkml:trace contextRef="#ctx0" brushRef="#br0" timeOffset="11394.48">15260 16082 203 0,'7'-7'434'0,"-7"4"53"0,6-1 36 0,-6 0 25 0,0 1 21 15,0 3 7-15,0-5 5 0,0 5-93 0,0 0-125 0,-6 5-107 16,6-2-101-16,0 1-39 0,0 0-22 0,0 6-5 0,-7 1 0 0,7 0 7 16,0 4 11-16,-7 3 7 0,7 0 8 0,-6 1-3 0,6 3-6 15,-7 0-13-15,1 0-14 0,6 0-18 0,-6-1-19 0,6 6-17 16,0-6-15-16,0-3-5 0,-8 5-6 0,8-1-1 0,0-4 1 0,0 1-2 16,0-1-3-16,-6 0 0 0,6-4-1 0,-6 1 0 0,6 0 0 0,0-3-2 15,-6-2-2-15,6-3 1 0,0 1 2 0,-7-2 4 0,7-1 2 16,0-2 22-16,0-3 25 0,0 0 24 0,0 0 20 0,0-3 5 15,7-2 0-15,-1-1 0 0,-6-2-3 0,12-3-6 0,-4 0-4 0,4-7-35 16,1-1-41-16,1 1-46 0,5-7-48 0,0-1-36 0,1 1-33 0,-1-4-36 16,7-5-34-16,1 5-37 0,-1-4-38 0,0-1-25 15,6 2-22-15,-5-2-14 0,5 2-9 0,1-1-22 0,-1 4-28 0,1-1-56 16,-1 1-68-16,1 0 9 0,7 3 31 0,-8-3 37 0,1 3 37 0,-7 1 37 16,6-1 35-16,7 4 54 0,-6-4 289 0</inkml:trace>
  <inkml:trace contextRef="#ctx0" brushRef="#br0" timeOffset="11891.91">17365 14620 48 0,'0'0'391'15,"-7"0"38"-15,1 0 14 0,6-4 3 0,0 2 2 0,0-3 0 0,-7 3 1 16,7-3-66-16,7 2-87 0,-7-1-115 0,0-4-124 0,0 8-39 16,6-3-14-16,-6-1-2 0,7 4 1 0,-7-3-26 0,6 3-37 0,-6 0-53 15,6 3-60-15,-6-3-95 0,0 0-109 0,7 4-40 16,-7-1-20-16,0-3-8 0,0 8-6 0,-7-4 27 0,7 4 35 0,-6-6 53 16,0 5 203-16</inkml:trace>
  <inkml:trace contextRef="#ctx0" brushRef="#br0" timeOffset="12035.81">17300 14848 252 0,'-14'3'437'0,"8"-3"31"0,-1 4 13 16,1-4 6-16,0-4 3 0,6 1 6 0,-8-1 9 0,8 1-100 15,0-1-135-15,-6 0-101 0,6 4-94 0,0 0-35 0,0-4-15 0,0 1-32 16,0 3-38-16,0 0-67 0,0 0-75 0,0 0-120 0,0 0-133 16,6 3-44-16,-6 1-19 0,8 4-3 0,-8-5 0 0,0 4 27 15,0 0 36-15,-8 1 58 0,8 3 189 0</inkml:trace>
  <inkml:trace contextRef="#ctx0" brushRef="#br0" timeOffset="12359.98">16974 16211 62 0,'0'3'428'0,"0"-3"71"0,0 0 52 0,-7 0 17 15,7 0 10-15,0 0 7 0,-6-3 10 0,6 0-57 0,-6 3-77 0,6-5-134 16,0 5-150-16,-8-4-72 0,8 4-49 0,0 0-21 0,0 0-10 0,0 0-18 15,0 0-19-15,0 0-48 0,0 0-55 0,0 4-52 0,0-4-49 16,0 5-58-16,0-2-63 0,0 0-82 0,0 1-89 0,0-4-38 16,0 4-22-16,0 2 29 0,0-1 44 0,-6-1 52 0,6 3 55 0,0 0 57 15,-6-4 152-15</inkml:trace>
  <inkml:trace contextRef="#ctx0" brushRef="#br0" timeOffset="12483.92">16856 16463 233 0,'-6'11'382'0,"-1"1"21"0,1-5 13 0,-1 0 5 0,7-3 6 0,0 3 5 16,-6-3 5-16,6-4-102 0,0 3-134 0,-7-3-78 0,7 5-60 15,0-5-23-15,0 0-9 0,0 0-9 0,0 0-8 0,0 0-25 16,7 0-27-16,-7 0-57 0,6 0-66 0,-6 0-97 0,7 0-109 0,-7-5-44 16,6 2-23-16,-6-1-7 0,7 1 1 0,-7-5 19 0,0 1 22 0,6 0 55 15,-6 0 184-15</inkml:trace>
  <inkml:trace contextRef="#ctx0" brushRef="#br0" timeOffset="33421.03">18186 14672 0 0,'0'0'303'0,"-7"-4"84"15,1 4 29-15,-1-4 7 0,0 1 5 0,1-1 0 0,0-3 1 16,-8 2-51-16,8-1-66 0,-7-1-102 0,7 3-115 0,-1-4-45 15,0 4-26-15,-5 2-7 0,12-3-3 0,-8 3 2 0,2-6 2 0,0 8-3 16,0-4-5-16,-8 4 0 0,8 0 1 0,-1 0 1 0,-5 4 2 0,-2-1 6 16,2 4 8-16,-2 0 8 0,1 5 8 0,-7-1 17 15,8 4 21-15,-8-1 13 0,7 5 12 0,-7-1 6 0,0 0 9 0,8 0 2 16,-2 1 4-16,2-1 2 0,-1-3-1 0,-1 0-7 0,8-1-12 16,0 1-5-16,0-4-3 0,6-1 0 0,0 2 0 0,6-5 3 15,0 0 0-15,7 0-2 0,-6-2-4 0,6-2-7 0,7 0-7 0,-2-3-10 16,2 0-6-16,0-3-14 0,-1-5-15 0,7 1-28 0,-6 0-32 15,-1-4-32-15,7 0-33 0,-6-3-26 0,7-1-26 0,-9 1-21 16,2-1-22-16,0-4-5 0,-7 5-2 0,7-5 12 0,-8 4 21 0,2 1 22 16,-1-4 27-16,-7 3 27 0,7 0 26 0,-6 4 27 0,-1-3 26 0,0 3 19 15,-6 3 14-15,8 0 15 0,-8 1 14 0,6 0 13 16,-6 4 12-16,0 3 6 0,0 0 5 0,0 0-2 0,0 0-3 0,0 0-2 16,0 3-2-16,-6 2 0 0,6 2 1 0,-8-1 3 0,2 6 7 0,0 1 5 15,-1 3 5-15,-6-1 2 0,7 2 3 0,-1 2-5 16,-6-1-6-16,6 4-11 0,1-3-15 0,0 3-16 0,-1-7-17 0,0 3-11 15,1 0-9-15,6-4-2 0,-6-2-2 0,6 2 0 0,0-2 3 0,0-1 9 16,6-5 9-16,-6 2-4 0,6-4-8 0,1-1-5 16,0 2-4-16,-1-2-4 0,7-3-5 0,-6-3-17 0,6 3-20 0,0-5-46 15,0-2-52-15,-1-1-41 0,2 2-39 0,-1-5-47 0,0 2-53 0,0-1-37 16,0-1-35-16,-6 0-24 0,5 4-19 0,-5-4-4 0,0 3 1 16,-1 1-4-16,0 0-8 0,1 0-15 0,-1 3-14 0,-6 0 19 15,0 1 31-15,0 3 33 0,7-4 35 0,-7 4 39 0,0 0 42 0</inkml:trace>
  <inkml:trace contextRef="#ctx0" brushRef="#br0" timeOffset="33794.67">18498 14657 195 0,'-6'0'533'0,"6"-3"90"0,-7 3 63 0,1 3 43 15,0-3 33-15,-1 0 26 0,0 4 24 0,7-4-73 0,-6 3-100 16,0 1-156-16,-2 0-172 0,2 3-84 0,0 1-56 0,6 3-42 15,-7-4-34-15,1 4-27 0,6 3-22 0,-7-3-12 0,7 5-8 0,0-7-6 16,-6 7-6-16,6-5-7 0,0 4-9 0,0-5 1 0,6 1 4 16,-6 1-10-16,0-5-15 0,7 0-14 0,-1-4-13 0,1 5-29 15,-1-4-34-15,0-4-38 0,2 0-42 0,4 0-52 0,-5-8-56 0,6 4-46 16,0-3-45-16,-7-3-35 0,14-2-31 0,-14-2-23 0,8-1-19 0,-2 1-31 16,2-6-37-16,-1 3 5 0,-1-2 19 0,2-3 45 15,-8 5 54-15,0-2 49 0,1-3 45 0,6 4 50 0,-6 0 141 0</inkml:trace>
  <inkml:trace contextRef="#ctx0" brushRef="#br0" timeOffset="33900.19">18688 14451 311 0,'-8'6'396'0,"2"-6"12"0,0 0 3 15,0 2-6-15,-1-2-9 0,0 0-14 0,1 4-13 0,-1-4-149 16,7 3-188-16,-6 5-126 0,-1 0-105 0,7-2-90 0,-7 1-87 0,7 2-18 16,0 1 1-16,0-2 11 0,0 3 13 0,0-3 28 0,0-2 31 15</inkml:trace>
  <inkml:trace contextRef="#ctx0" brushRef="#br0" timeOffset="34073.26">18857 14727 0 0,'13'14'87'0,"0"-3"382"0,-7 1 73 0,0-1 37 0,2-4 27 16,-2 0 42-16,-6-3 45 0,0 0 58 0,0-1 59 0,0 1-134 15,0 0-190-15,0 0-98 0,0-1-69 0,0 4-37 0,0 0-23 0,0 1-42 16,-6-1-47-16,-2 0-57 0,8 0-60 0,-6 5-30 0,-7-1-22 16,7 4-29-16,-7-4-30 0,0 3-62 0,-7-2-74 0,7 2-85 15,-6 4-90-15,-1-4-97 0,-6 1-96 0,7-1-117 0,-1 5-120 0,-7-4-15 16,9 0 17-16,-9-1 57 0,7 1 69 0,2-4 87 15,-2 0 90-15,7-4 95 0,-1 0 280 0</inkml:trace>
  <inkml:trace contextRef="#ctx0" brushRef="#br0" timeOffset="34511.62">19795 14691 136 0,'0'-8'333'0,"0"1"26"0,0-1 16 0,-6 1 10 0,6 0 10 16,0-2 16-16,-7 3 17 0,7 3-72 0,-7-1-100 0,7 0-57 16,-6 0-44-16,6 4-10 0,-7 0-3 0,7 0 5 0,-6 4 6 0,0 0 6 15,-1 3 6-15,0-1 5 0,1 6 3 0,0-1 7 0,-1 4 8 16,0 0 5-16,-6-1 8 0,7 1-3 0,-1-1-6 0,1 5-18 15,-1-4-21-15,7-1-22 0,-6 1-21 0,6-4-18 0,0 3-17 0,0-2-25 16,6 2-27-16,-6-3-34 0,7 0-39 0,-1-4-46 0,1 5-48 0,-1-6-60 16,7 2-65-16,-6 0-58 0,6-1-55 0,0-4-49 15,0 5-49-15,0-8-26 0,0 3-19 0,6-3-24 0,-5-3-24 0,5 0 39 16,1-2 60-16,0-2 53 0,-1-1 53 0,0 2 52 0,1-5 53 16</inkml:trace>
  <inkml:trace contextRef="#ctx0" brushRef="#br0" timeOffset="35035.69">20290 14693 224 0,'0'-6'398'0,"-6"2"36"0,-1 0 24 0,1 1 16 0,0-1 15 0,-2 0 18 16,-4 4 23-16,-2 4-79 0,-5-4-111 0,6 7-67 0,0-3-54 15,-7 4-17-15,1 2-6 0,6 1-1 0,-6 4 1 0,5-1-13 16,-5 2-16-16,6 2-19 0,0 0-19 0,-1 1-19 0,2-2-18 0,-2 2-14 16,8-1-13-16,0-3-10 0,-1 3-8 0,7-4 0 0,0 1 2 0,0-4 2 15,7 0 4-15,-1-3-1 0,0-1-3 0,8 0-2 0,-2-3-2 16,2-1-7-16,-1-3-6 0,0-3-10 0,6-1-11 0,-5-3-26 15,5 0-30-15,-6-4-33 0,0 0-36 0,7-4-35 0,-8 1-35 0,2-2-33 16,-1 2-29-16,-1-5-22 0,2 5-17 0,-8-1 7 16,8 1 13-16,-8-1 27 0,0 1 31 0,1 3 32 0,-1-4 35 0,1 4 32 15,-7 3 33-15,6 1 28 0,-6 3 27 0,0 1 22 0,0-1 18 16,0 4 17-16,0 0 17 0,0 0 23 0,0 4 23 0,-6-1 31 0,-1 1 32 16,7 3 24-16,-6 4 22 0,-1 1 21 0,1-1 22 0,0 0 10 15,-2 3 7-15,2 1-8 0,0-1-13 0,-1 1-23 0,7-1-29 0,-7 1-28 16,7-4-29-16,0 4-25 0,0-4-24 0,0 0-21 0,0 1-18 15,7-6-13-15,0 2-9 0,-1-1-8 0,0 1-8 0,2-5-8 16,4 1-6-16,-5-4-34 0,6-4-41 0,0 1-47 0,-1-5-46 0,2 1-49 16,-1-4-47-16,0 0-42 0,0-4-39 0,0 1-26 0,0-1-21 15,1-4 16-15,-2 5 26 0,1-1 39 0,-6 0 42 0,6 1 44 16,-7-1 47-16,0 4 46 0,2-3 49 0,-2 2 44 0,0 5 40 0,1-4 39 16,-7 4 36-16,0 3 41 0,0 1 38 0,0-1 35 0,0 4 34 15,0 0 29-15,0 0 27 0,0 4 41 0,-7-1 41 0,1 1 10 16,6-1 2-16,-6 8-24 0,-2-3-28 0,8 3-29 0,-6 0-28 0,0 0-32 15,6 0-31-15,-7 4-52 0,7-5-101 0,0 5-50 0,-6-4 0 16,6 3 0-16,0-2 0 0,6 2 0 0,-6-2 0 0,7 2 0 0,-7-3 0 16,6 1 0-16,0-2 0 0,8 1 0 0,-8-3 0 0,1-5 0 15,6 1-134-15,-7-1-76 0,7-6-66 0,1-1-73 0,-2-3-74 0,2-4-57 16,-2 0-54-16,2-4-50 0,-1-4-49 0,-7 1-36 0,8 0-31 16,-2-7 37-16,-6 2 59 0,8-6 71 0,-1 4 75 0,-7-5 63 15,0 1 58-15</inkml:trace>
  <inkml:trace contextRef="#ctx0" brushRef="#br0" timeOffset="35185.6">20727 14243 259 0,'-6'0'466'0,"-8"0"48"15,2 3 30-15,4 2 8 0,-4-2 3 0,-1 1 2 0,-1 0 1 0,8 3-98 16,-6 0-130-16,-8 1-113 0,13 2-111 0,-6 1-48 0,0 0-29 0,0 3-18 16,0 1-12-16,7 4-51 0,-8-4-62 0,8 3-95 0,-1 5-106 15,1-6-107-15,0 3-106 0,6-3-32 0,0 2-9 0,6-1 6 16,-6-4 10-16,13 2 49 0,0-6 59 0,0 1 92 0,7-1 325 0</inkml:trace>
  <inkml:trace contextRef="#ctx0" brushRef="#br0" timeOffset="35830.58">21352 14609 28 0,'0'-2'339'0,"-6"-6"36"0,-1 4 20 0,1-4 6 0,0 5 1 16,-8-4 8-16,2 2 8 0,-2 3-51 0,1-6-72 0,0 4-71 15,0 1-77-15,1 3-17 0,-8 0-2 0,6 0 8 0,-5 3 15 0,6 1 4 16,-6 4 6-16,5-1-7 0,-5 3-10 0,6 2-11 0,-6 3-14 16,5-1-11-16,8 3-13 0,-7 2-9 0,6 4-8 0,-6-5-12 15,13 4-10-15,-6-4-6 0,6 3-6 0,0-5-6 0,6 2-4 0,1-3-2 16,-1-4-3-16,7 0-2 0,0 0-1 0,1-4-2 0,-2-4-1 16,8 5 1-16,-7-8 0 0,7 0-2 0,-1-4-1 0,-6-3-5 15,6 0-4-15,1 0-5 0,-6-5-3 0,4 1-1 0,-4-3 1 0,5-4-6 16,-5 3-8-16,-2-4 1 0,2 1-1 0,-2 0 2 0,-5 0 2 15,6 3 0-15,-6-4-1 0,-1 5 0 0,0 0 0 0,-6 2 6 16,7 2 8-16,-7 3 5 0,0-1 2 0,0 4 3 0,0 4 1 0,0 0 6 16,-7 4 4-16,1 4 18 0,6-1 23 0,-6 7 31 0,-1 3 37 0,0 2 16 15,1 8 11-15,-1-2 3 0,-5 8-5 0,5 0-1 16,0 0 0-16,1 7-17 0,-8-4-22 0,8 6-37 0,0-3-38 0,-1 1-21 16,1 2-13-16,-1-6-2 0,0 0 3 0,1 1-5 0,0-5-4 0,6-2-1 15,-6-1-1-15,-2 1 2 0,2-5 0 0,0 0-3 0,-1-5-4 16,0-3-1-16,1 2-4 0,-1-9 0 0,1 2-4 0,0-5-11 15,-1-3-12-15,0-1-17 0,1-3-17 0,0-7-16 0,-1 4-15 0,0-8-10 16,1 0-10-16,-1 0-2 0,1-3-1 0,-1-1 9 0,1-1 8 16,-1-2 16-16,1 3 20 0,6-3 18 0,-6 4 16 0,6-5 10 15,0 5 7-15,-8-5 2 0,8 5 3 0,8-5-5 0,-8 6-4 0,0-7-10 16,6 6-11-16,0-1-16 0,1 1-16 0,6-1-16 0,0 1-17 16,0-1-22-16,0 1-25 0,7-2-22 0,-1 5-24 0,1-4-14 15,0 1-12-15,-2-1-10 0,9 1-6 0,-7-1-5 0,6 0-6 0,-7 1-1 16,7-1 1-16,0 1-3 0,-6-1-3 0,5 0-11 15,-5-3-12-15,0 3-37 0,-1-3-41 0,1 0 3 0,-8 3 19 0,2-3 23 16,-1-1 27-16,0 4 29 0,0 1 33 0</inkml:trace>
  <inkml:trace contextRef="#ctx0" brushRef="#br0" timeOffset="35973.5">21600 14679 0 0,'7'-11'273'0,"-1"7"108"0,-6 1 71 0,6-1 52 0,1 4 48 15,0 4 38-15,-1-4 36 0,-6 3-17 0,7-3-32 0,-1 0-65 16,-6 0-72-16,-6 4-51 0,6 0-44 0,-7 0-42 0,7-1-41 0,-6 5-35 16,6-2-32-16,-7 2-33 0,0-1-34 0,7 5-33 0,-6-2-36 0,6 1-23 15,-6 0-18-15,6 3-20 0,0-2-18 0,0 3-40 16,0-4-44-16,-7 3-46 0,7-3-49 0,0 1-60 0,0-2-64 0,0 1-57 15,0-3-53-15,0-1-43 0,0-3-41 0,7-1-22 0,-1-3-17 0,-6 0-18 16,6-3-21-16,8-5 44 0,-8 1 59 0,7-4 55 0,-7 0 55 16,8 0 51-16,-2-4 53 0</inkml:trace>
  <inkml:trace contextRef="#ctx0" brushRef="#br0" timeOffset="36087.58">21861 14551 0 0,'0'-4'348'0,"0"4"57"0,-7-4 22 0,7 2-1 0,-6-3-9 16,0 2-13-16,6-1-16 0,-8 4-81 0,2-4-104 0,-7 1-156 15,6 3-173-15,1-4-136 0,0 4-122 0,-1 0-29 0,1-4-1 0,-1 4 12 16,0-3 13-16,1-1 28 0,6 1 28 0,-6-1 46 0,-2-3 286 16</inkml:trace>
  <inkml:trace contextRef="#ctx0" brushRef="#br0" timeOffset="36236.65">21743 14284 406 0,'-6'-8'554'0,"6"1"51"15,-7 0 29-15,7 3 13 0,0 0 7 0,0-4-1 0,0 5-4 0,0-4-126 16,7 3-164-16,-1 1-136 0,0 3-130 0,8-4-52 0,-1 4-29 0,7 0-28 15,-1 4-24-15,0-1-57 0,1 5-68 0,0-2-88 16,-1 6-96-16,1 2-119 0,0 1-126 0,-1-1-37 0,-6 5-9 0,0-1 10 16,-7 5 16-16,8-5 59 0,-8 4 70 0,0-1 89 0,-6-2 276 0</inkml:trace>
  <inkml:trace contextRef="#ctx0" brushRef="#br0" timeOffset="36401.79">22187 14866 150 0,'0'7'539'0,"0"1"93"0,0-2 62 0,0-2 35 15,0 4 24-15,0-5 31 0,6 2 33 0,-6-2-56 0,0 0-84 16,0 2-168-16,6-2-192 0,-6 4-92 0,0-2-61 0,7 1-33 16,-7 2-26-16,0-1-32 0,-7 4-35 0,7-4-45 0,-6 4-46 0,-7 4-68 15,6-5-74-15,-6 5-95 0,1-4-102 0,-8 4-106 0,0-1-106 0,1 2-104 16,-7-2-103-16,0 1-4 0,6-1 25 0,-6-3 59 0,0 0 71 16,6-3 93-16,8-2 102 0,-2-1 103 0,8-2 333 0</inkml:trace>
  <inkml:trace contextRef="#ctx0" brushRef="#br0" timeOffset="36855.1">22851 14691 0 0,'7'-8'166'0,"-1"-3"103"0,8 3 24 15,-8 1 11-15,0 0 7 0,0 0 4 0,2-4 3 0,-8 3-45 16,6 0-58-16,0 1-48 0,-6 0-44 0,0 0-19 0,7-1-12 0,-7 1 4 15,0-1 9-15,-7 6 13 0,7-2 12 0,0 0 6 0,-6 0 4 16,0 4 10-16,-2 0 12 0,-4 0 15 0,6 4 15 0,-8 0 16 16,1 2 17-16,0 2 17 0,0 3 16 0,1 0 21 0,-8 1 20 0,6 2 4 15,1 1-3-15,1 3-17 0,-2-3-22 0,2 2-29 0,-2-2-31 0,1 4-32 16,0-1-30-16,6-3-34 0,1 3-36 0,0-3-25 16,0 0-20-16,-2-1-9 0,8 1-5 0,0-4-3 0,0-1-2 0,8 2-6 15,-2-1-7-15,0-1-16 0,0-2-19 0,1 0-46 0,6-5-52 0,0 0-57 16,1 2-56-16,-2-5-64 0,2 0-63 0,5-5-51 15,-6 2-46-15,6 0-27 0,1-5-23 0,0 0 7 0,-1-2 14 0,1-1-4 16,0-1-9-16,-1 2 27 0,1-1 40 0,6 0 46 0,-7 0 48 0,1-4 42 16,-1 4 38-16,0-3 41 0,1 3 209 0</inkml:trace>
  <inkml:trace contextRef="#ctx0" brushRef="#br0" timeOffset="37363.81">23210 14645 296 0,'12'-9'369'0,"1"1"30"0,-6-4 25 0,0 3 23 16,-7-3 25-16,0 4 20 0,-7 1 18 0,7-1-58 0,-13 6-81 15,6-2-39-15,-5 0-27 0,-2 4 2 0,2 0 10 0,-2 4 5 16,1 0 4-16,0-2-18 0,0 6-26 0,-7 3-30 0,8-3-31 0,-2 7-28 15,2-5-29-15,-1 5-29 0,-1 0-33 0,8 3-29 0,0-3-28 16,-1 3-20-16,0 0-15 0,1-4-5 0,6 1-1 0,-6 4 1 16,12-8 1-16,-6 4-2 0,6 0-3 0,-6-5 2 0,7 1 0 0,6 0 2 15,-7-4 2-15,1-3-3 0,6 3-3 0,0-3-13 0,0 0-12 16,-6-4-23-16,5-4-25 0,2 0-37 0,-1 0-42 0,-7-3-27 16,7-3-26-16,-6-2-28 0,5 1-29 0,-4-3-23 0,-2-1-22 0,7 1 0 15,-6-4 4-15,-1-2 21 0,7 3 27 0,-7-5 18 0,8 3 18 16,-8 1 24-16,8 0 27 0,-2 3 31 0,1-4 31 0,-6 9 25 15,6-5 20-15,-1 3 18 0,-4 6 14 0,4-2 16 0,-5 5 14 0,0-1 15 16,-1 4 16-16,0 0 18 0,1 4 19 0,-1 3 20 0,1-3 20 16,0 7 19-16,-1-1 21 0,-6 2 15 0,6-2 13 0,-6 5 2 15,0 0 0-15,0 0-12 0,0-1-16 0,0 5-18 0,0-5-20 0,0 1-22 16,0-1-23-16,-6 1-17 0,6 0-18 0,0-4-12 0,-6 0-11 16,6 0-4-16,0-4-4 0,-7 1 0 0,7-1-2 0,-7-4-8 15,1 1-8-15,-1-4-18 0,7 0-16 0,-6-4-23 0,0 1-26 0,6-4-21 16,-7-4-21-16,7 3-20 0,0-3-18 0,0-3-8 0,0-1-2 15,0 0 5-15,7-3 10 0,-1 0 21 0,0-1 24 0,1 1 21 16,6 0 18-16,0-1 22 0,0 2 19 0,6-3 18 0,-5 5 19 0,5 1 17 16,-5 3 17-16,4 0 14 0,2 8 12 0,-7-5 14 0,1 8 13 15,4 0 17-15,-4 0 17 0,-1 8 17 0,-7-5 17 0,8 4 11 0,-8 5 12 16,0-5 8-16,1 3 6 0,0 5 6 0,-7-3 6 0,6 3 0 16,-6 3-2-16,0-5-6 0,0 3-9 0,-6 2-10 0,6-4-10 0,0 1-13 15,-7 4-14-15,7-5-13 0,-7 2-14 0,1-2-14 0,0 1-15 16,6-1-14-16,-7-2-12 0,7-2-13 0,-7 1-14 0,7 0-26 15,0-7-29-15,0 3-46 0,0-7-53 0,0 3-64 0,7-3-69 16,0-3-64-16,-1-1-59 0,7 1-60 0,-6-4-57 0,12-5-65 0,-6 1-66 16,6-3-6-16,1-1 10 0,-6-3 55 0,11-1 64 0,-5 1 61 15,0-4 61-15,-1 1 63 0,7 2 142 0</inkml:trace>
  <inkml:trace contextRef="#ctx0" brushRef="#br0" timeOffset="38321.99">24630 14723 71 0,'7'-3'337'0,"-7"-5"31"16,0 1 18-16,0-5 7 0,0 2 4 0,0-1 8 0,-7 0 13 0,7 0-57 15,-7-3-80-15,1 2-58 0,0 2-52 0,-1-2-6 0,0 1 12 16,1 0 14-16,-7 1 15 0,6 2 7 0,-6 1 1 0,1 3-2 16,-2-4-5-16,1 6-7 0,0 2-7 0,-6 0-2 0,-1 0-3 0,0 2 1 15,8 6 0-15,-8-1-2 0,1 5-4 0,-1-2-10 0,0 1-10 16,7 5-10-16,-7 1-9 0,8-2-23 0,-2 3-29 0,2 1-22 15,5-2-20-15,1 2-7 0,6-1-5 0,0-3-3 0,6 4-2 0,1-5-8 16,-1-3-11-16,0 0-1 0,8 1 4 0,6-6 2 0,-8 2 0 0,8-1-4 16,-1-7-6-16,1 0-3 0,0-4-4 0,-1 1 0 15,1-5 2-15,-1-2-4 0,1-1-3 0,-1 0-3 0,0-4-4 0,-5 4-2 16,5-8-2-16,-6 5-3 0,0-5-2 0,1 4 0 0,-2-2-1 16,-5 2 0-16,6-1 0 0,-7 3 5 0,1-3 3 0,-1 7 3 15,-6 1 4-15,7-4 3 0,-7 9 5 0,0-4 1 0,0 7-2 0,0 0 2 16,0 0 1-16,0 3 0 0,-7 4-1 0,1 5 4 0,6 3 5 0,-7-1 5 15,1 8 6-15,0 0 2 0,-8 4 0 0,8 3 2 0,0 4 2 16,-8 0-12-16,8 0-18 0,-7-1 0 0,6 6 0 0,-6-6 0 16,7 5 0-16,0-4 0 0,-2 0 0 0,2-1 0 0,0-2 0 0,-1-1 0 15,1-3 0-15,6-4 0 0,-7 0 0 0,1-1 0 0,-1-1 0 16,7-6 0-16,-6 1 0 0,-1-8 0 0,0 3 0 0,7-5 0 16,-6 2 0-16,0-7 0 0,-1 0 0 0,7 0-5 0,-7-4-36 0,1 1-5 15,0-5-5-15,-1 1-3 0,1-4-3 0,6 0-3 0,-7 0-1 16,0 0 6-16,1-3 8 0,6 3 8 0,-6-1 8 0,6-1 3 15,0 1 2-15,-8 1 7 0,8 0 10 0,0-1 8 0,0 5 7 0,8-3 6 16,-8 2 3-16,0 1 0 0,6 0-1 0,0 0 4 0,1-1 6 16,0 1-6-16,6-1-8 0,-7 5-3 0,7-5-4 0,0 1-6 15,7-1-6-15,-7 1-32 0,6 0-39 0,0-5-45 0,1 2-48 0,0-1-55 16,-1 0-55-16,1 0-52 0,0-4-50 0,-1 1-33 16,1 3-27-16,0-7 6 0,-1 2 17 0,0 2 25 0,0-1 32 0,-5-3 40 15,6 3 46-15,-8 1 44 0,1-1 43 0,1-3 38 0,-2 2 37 0,2-1 41 16,-8 2 43-16,7 1 45 0,-6-1 46 0,-1 1 44 0,1-1 41 15,-1 3 38-15,-6 2 35 0,0 1 38 0,0 3 38 0,0-1 26 16,0 3 25-16,0 0 9 0,0 0 6 0,0 4-6 0,0-4-8 0,0 4-14 16,-6 4-16-16,6-4-27 0,-7 4-32 0,7 0-36 0,-6 0-38 15,-1 3-35-15,7-1-33 0,-7 6-23 0,7-5-17 0,-6 5-22 16,6-1-22-16,0 0-12 0,0 3-7 0,0-3-20 0,0 3-25 0,0-2-34 16,0 3-41-16,0-4-47 0,0 0-47 0,0 0-53 0,0 0-52 0,0-1-53 15,6-2-55-15,-6-1-32 0,0-3-25 0,0 0-1 0,7-4 6 16,0 0 6-16,-7-4 2 0,6 0 1 0,7 0 0 0,-7-7 34 15,2 5 47-15,4-6 42 0,-6-2 41 0,8 3 36 0,-1-4 34 0</inkml:trace>
  <inkml:trace contextRef="#ctx0" brushRef="#br0" timeOffset="38442.92">25112 14514 206 0,'0'-3'395'0,"0"-4"33"16,0 3 18-16,0-1 5 0,0-2 3 0,-6 4 0 0,6 0 1 16,-7-1-100-16,7-4-128 0,-6 4-97 0,6 4-88 0,-7-3-59 15,0-1-48-15,1 4-50 0,6-2-49 0,-13 2-69 0,6-6-75 0,1 6-62 16,0-2-60-16,-8 2-9 0,1-4 5 0,7 4 23 15,-8-4 31-15,8 0 43 0,-6-3 48 0</inkml:trace>
  <inkml:trace contextRef="#ctx0" brushRef="#br0" timeOffset="38585.85">24832 14276 59 0,'-6'-7'451'0,"6"0"84"0,0 3 63 0,0-3 14 0,0 2 3 0,0-1 1 16,6-2 1-16,-6 5-61 0,6-5-82 0,8 4-143 0,-8-4-161 15,7 6-85-15,0-2-61 0,6 4-18 0,1-3-5 0,6 3-31 16,-6 3-41-16,13 1-62 0,-8-2-70 0,1 3-72 0,0-2-77 0,1 5-107 15,-1-1-114-15,0 1-32 0,-7 3-7 0,7-4 29 0,-6 4 37 16,6-4 60-16,-7 4 69 0,1 1 74 0,0-2 281 0</inkml:trace>
  <inkml:trace contextRef="#ctx0" brushRef="#br0" timeOffset="38925.8">25750 14364 235 0,'0'-11'415'0,"8"0"29"0,-8-1 16 16,6-2 3-16,0 3 4 0,1-3 8 0,-1-1 11 0,1 4-84 16,0 0-113-16,-1 0-77 0,6 0-64 0,-4 4-16 0,-2-1 1 0,0 5 6 15,8-4 9-15,-8 3 3 0,1 4-2 0,5-3-3 0,-5 3-6 16,0 0 8-16,-1 0 13 0,-6 0 18 0,6 0 24 0,1 3 11 15,-7-3 10-15,0 4 0 0,7-2-1 0,-7 3-8 0,0 2-11 0,0-3-23 16,0 3-27-16,0 4-34 0,0-3-36 0,-7 3-61 0,7-1-23 16,-7 2 0-16,1-2 0 0,0 5 0 0,-1-4 0 0,-6 4 0 15,0 0 0-15,7-4 0 0,-8 3 0 0,-6 1 0 0,8-1-20 0,-8 2-143 16,7-6-68-16,-7 5-78 0,2-1-83 0,-2-3-63 0,-7 1-56 0,9 1-40 16,-2-1-35-16,0-1-5 0,1 0 6 0,-1 1 18 15,0-2 19-15,7 1 36 0,0-1 36 0,0-2 55 0,1 3 55 0,-2-3 51 16,8 2 46-16,-1-3 39 0,0 5 137 0</inkml:trace>
  <inkml:trace contextRef="#ctx0" brushRef="#br0" timeOffset="39051.98">25451 14687 0 0,'-7'14'238'0,"7"1"138"16,-6-4 43-16,6 3 36 0,0-3 35 0,-6 1 45 0,6-5 52 0,0 0 15 16,0 1 4-16,0-1-43 0,0-3-57 0,0-1-36 0,6 1-30 0,-6-4-31 15,0 4-31-15,6 0-43 0,-6-4-46 0,7 3-62 0,0-3-66 16,-1 0-64-16,7 3-89 0,-7-3-14 0,8 0-91 0,-8 0-94 16,8-3-100-16,-8 3-124 0,0-3-129 0,7 3-135 0,-6-4-136 0,6 0-33 15,-7 0-5-15,0 1 40 0,8-1 52 0,-8 0 87 0,8 1 98 16,-2-1 119-16,1 0 286 0</inkml:trace>
  <inkml:trace contextRef="#ctx0" brushRef="#br0" timeOffset="39196.93">26031 14815 413 0,'0'3'737'16,"0"1"90"-16,0-4 40 0,0 0 13 0,0 0 7 0,7 0 1 16,-1-4 2-16,-6 4-114 0,6-3-147 0,1 0-232 0,6-1-397 0,-7 0 0 15,7 4 0-15,-6 0 0 0,6-4 0 0,1 4-232 0,-2 0-158 16,-5-3-142-16,6 3-143 0,-7 0-98 0,7-4-84 0,-7 4-16 15,2 0 3-15,4 0 53 0,-5-4 66 0,0 4 118 0,5 0 133 0</inkml:trace>
  <inkml:trace contextRef="#ctx0" brushRef="#br0" timeOffset="39341.85">26448 14884 0 0,'0'7'160'0,"0"-2"433"0,0 1 162 0,0-1 62 0,6-5 32 0,-6 0 18 15,14 0 13-15,-8 0 9 0,0-5 11 0,8 2-178 0,-2 3-234 0,-5-3-217 16,6-2-271-16,0 5 0 0,0-4 0 0,0 1 0 0,1 3-63 15,-2-3-297-15,1-1-162 0,0 0-157 0,0 1-158 0,1 3-48 16,-2-8-13-16,-5 4 20 0,6 1 31 0,0 3 81 0,0-4 98 0,0 4 139 16,1-3 270-16</inkml:trace>
  <inkml:trace contextRef="#ctx0" brushRef="#br0" timeOffset="39443.79">26878 14896 151 0,'0'3'545'0,"0"-3"102"0,0 3 71 0,0-3 20 15,0 0 5-15,0 0-20 0,0-3-25 0,0 3-159 0,0-3-194 0,0 3-362 16,-7-5-413-16,1 1-173 0,0 4-102 0,-1-3-29 0,-6 3-8 0,0-3 19 15,0 3 26-15,0 0 82 0,-1-4 101 0</inkml:trace>
  <inkml:trace contextRef="#ctx0" brushRef="#br0" timeOffset="43895.9">17436 16298 0 0,'-13'4'62'0,"-7"4"330"16,8-6 27-16,-2 3 9 0,2-2 4 0,-1-3 3 0,-1 0 3 15,8 0-1-15,0 0-4 0,6-3-137 0,-7 3-178 0,14-5-59 16,-7 5-23-16,12-2-6 0,-5-2 1 0,6-4-3 0,6 5-2 0,1-5-3 16,6 2-4-16,1-6-2 0,-1 1-1 0,0 0-3 0,6 1-2 0,-6-5-6 15,7 1-5-15,0-3-5 0,-1 3-7 0,1-3-10 0,-7 2-12 16,6-4-18-16,-5 1-21 0,-2 3-15 0,1-3-15 0,-6-1-10 15,6 1-9-15,-7 0-1 0,1 0 1 0,-6-1 9 0,-2 2 12 0,1-2 17 16,0 0 21-16,-6 5 18 0,5-1 19 0,-12 0 17 0,8 1 17 0,-8-1 14 16,0 5 12-16,0 2 9 0,0-3 8 0,0 7 4 15,-8-3 3-15,8 3 2 0,-6 4 0 0,0 0-3 0,-1 0-4 0,1 0 0 16,-1 4 0-16,0 3 3 0,1-3 4 0,-6 7 9 0,4-3 13 0,2 6 20 16,-7 1 19-16,0-1 23 0,6 4 20 0,-5 1 20 0,-2 3 16 15,2 0 7-15,-2 0 2 0,-5-1 5 0,5 5 3 0,2-3 2 16,-2 3 1-16,-5-5-4 0,6 4-6 0,0-3-17 0,0 0-18 0,0 0-15 15,7-3-13-15,-8 3-18 0,8-4-20 0,-1 0-22 0,1-3-26 0,-1 0-20 16,1-1-19-16,-1 1-11 0,7-1-9 0,0-2-12 0,-6 2-14 16,6-2-35-16,0-2-42 0,6-3-43 0,-6 1-42 0,0-1-57 15,7 1-62-15,-1-4-51 0,1-2-45 0,-1 3-38 0,1-5-35 0,-1 0-11 16,8 0-5-16,-8-5-37 0,7-1-48 0,0 2 31 0,0-7 54 0,0 3 49 16,0-2 49-16,7-1 47 0,-8 0 47 0</inkml:trace>
  <inkml:trace contextRef="#ctx0" brushRef="#br0" timeOffset="44697.29">18068 16166 152 0,'6'-6'394'16,"-6"-6"42"-16,0 5 30 0,0-1 18 0,-6 1 17 0,6 0 20 0,-12 4 18 16,5-1-66-16,-6-4-93 0,6 8-79 0,-5 0-74 0,-2 0-23 15,-6 0-9-15,8 8-1 0,-8-1 3 0,7 0-3 0,-7 4-7 0,1 4-8 16,-1 3-8-16,0 0-12 0,2 2-12 0,4 0-14 0,-5 3-15 16,5-1-15-16,8 0-17 0,-6 0-13 0,4 0-15 0,2-3-12 15,6-2-10-15,0 2-8 0,6-5-8 0,2 1-4 0,-2-5-5 0,6 2-2 16,2-5-2-16,-1 1 0 0,7-5 0 0,-8 1-2 0,8-4-1 0,-1 0-22 15,1-7-26-15,0 3-29 0,-8-3-28 0,8-4-25 0,-1 0-24 16,-5-4-23-16,-2 5-23 0,8-5-18 0,-13 0-13 0,6 1 8 16,0-5 18-16,-7 4 24 0,8-3 25 0,-8 3 23 0,0 0 22 0,1-3 25 15,0 4 23-15,-1 3 22 0,1-4 19 0,-7 5 19 0,6 1 19 0,-6 1 19 16,0 2 19-16,0 2 12 0,0 0 13 0,0 4 7 0,0 0 9 16,0 0 13-16,-6 4 14 0,6 0 13 0,-7-1 12 0,1 5 17 15,-1 4 17-15,7-6 5 0,-7 8-1 0,-5-2-3 0,4 2-6 0,2 1-13 16,0-1-14-16,0 1-22 0,-1-1-23 0,7-2-29 0,-7 3-32 0,1-5-17 15,6 2-12-15,0-1-6 0,0-4-3 0,0 1-3 16,6-1-1-16,-6-4-4 0,7 2-3 0,-7-3-9 0,7 2-14 0,-1-4-32 16,0 0-40-16,0 0-46 0,2-4-49 0,-2 2-51 0,7-6-52 0,-6 1-42 15,6-5-40-15,-7 2-20 0,7-6-15 0,0 6 17 0,0-9 24 16,-6 5 40-16,6-5 45 0,-7 1 49 0,7 0 51 0,0-5 48 16,-7 6 45-16,8-3 39 0,-1 6 37 0,-7-3 31 0,1 5 29 0,6-3 23 15,-13 8 18-15,6 0 12 0,1 0 10 0,0 3 18 0,-7 4 18 0,0 0 24 16,6 4 24-16,-6 0 19 0,0 3 18 0,0 3 15 0,0 2 12 15,-6 3 16-15,6-1 15 0,-7 3 2 0,0 3-1 0,1-3-20 16,-1 2-25-16,1 0-31 0,-1-2-32 0,1 2-27 0,6-4-27 0,-7 3-23 16,1-4-25-16,0 2-19 0,6-6-21 0,0 5-10 0,-8-3-10 0,8-2-8 15,0-3-8-15,0 1-1 0,-6-2 3 0,6-1 0 0,0-2-1 16,0-3-8-16,0 0-11 0,0 0-17 0,0-3-19 0,0-4-18 16,0-1-15-16,6 1-26 0,-6-5-28 0,8-2-20 0,-8-1-18 0,6-2-5 15,0-6 2-15,7 5 12 0,-6-4 16 0,6 0 22 0,0-4 23 0,0 4 23 16,0 0 25-16,0 4 18 0,6-1 16 0,-5 1 11 0,6 0 9 15,-8 7 6-15,8 0 7 0,-7 0 6 0,-1 7 8 0,8-2 8 16,-6 6 7-16,-2 0 8 0,-5 3 10 0,6 0 10 0,-6 1 9 0,-1 7 12 16,0 0 15-16,-6 0 8 0,0 0 4 0,0 3 1 0,0 5-2 15,-6-5-6-15,6 6-9 0,-6-3-9 0,-1-2-9 0,0 3-16 16,1-3-16-16,6-1-16 0,-7-3-11 0,1 3-8 0,0-6-8 0,-1 3-5 16,0-3-5-16,1-1-17 0,6-4-20 0,-6-3-21 0,-2 0-20 15,8 0-16-15,-6-3-15 0,6 0-18 0,-6-5-16 0,6 2-13 0,0-6-11 16,0 1 6-16,0-4 11 0,6 0 16 0,0 1 16 0,2-4 18 15,-2 2 16-15,0-1 16 0,1-3 17 0,6 6 16 0,0-1 16 0,0 5 11 16,0-1 9-16,0 0 8 0,0 4 5 0,0 0 8 0,0 3 8 0,0 0 10 16,7 0 8-16,-14 8 12 0,7 0 13 0,0 0 12 0,-6 3 11 15,-1 0 14-15,1 0 13 0,0 4 4 0,-7 1 5 0,0 2-5 16,0-3-5-16,0 3-10 0,0 1-12 0,-7-1-14 0,0 2-12 0,1 2-17 16,-7-4-16-16,6 1-19 0,-6 0-18 0,7 3-29 0,-8-3-29 15,2 0-51-15,-1-1-56 0,-1-3-59 0,2 0-59 0,5 1-56 16,-6-6-56-16,7-2-52 0,-8 3-52 0,8-3-51 0,-7-4-54 0,7-4 27 15,-1 1 49-15,0-5 57 0,1 2 59 0,0-6 56 0,-2 1 57 0</inkml:trace>
  <inkml:trace contextRef="#ctx0" brushRef="#br0" timeOffset="44895.28">18323 15811 91 0,'-7'-3'466'0,"0"3"59"16,1 0 27-16,0 0 11 0,-1 0 5 0,0-4 3 0,1 4-1 0,6 0-66 15,0 0-89-15,0 0-144 0,0 0-163 0,13 0-57 0,-6 0-29 16,5 4-13-16,8-1-5 0,-1-3-33 0,1 4-38 0,6 0-59 16,7-1-60-16,-1 5-34 0,1-5-28 0,6 1-10 0,0 0-5 0,6 3-20 15,2-4-27-15,4 1-34 0,8 0-35 0,-7-1 1 0,7-3 13 16,0 4 18-16,-1 0 22 0,-5-4 10 0,-2 4 2 0,-5-1 24 16,-1 1 44-16</inkml:trace>
  <inkml:trace contextRef="#ctx0" brushRef="#br0" timeOffset="45601.81">19398 16228 0 0,'6'0'268'0,"0"0"115"16,-6 0 19-16,8-3 5 0,-2 0 2 0,-6-5 0 0,6-3 1 0,0 4-46 15,-6-4-60-15,8 3-111 0,-8-7-123 0,0 5-39 0,6-1-13 0,-12 0 4 16,6 0 8-16,0 0 9 0,-8 4 10 0,2-4 9 16,0-1 12-16,0 6 16 0,-8-2 16 0,8 0 13 0,-7 5 12 0,-1-1 11 15,2 0 11-15,-8 4 8 0,0 0 9 0,7 4 7 0,-7 3 8 0,2-2 5 16,-9 6-1-16,7-1 2 0,2 1 1 0,-2 4-6 0,0 0-6 16,1 3-7-16,-1 3-8 0,7-2-11 0,0-1-12 0,6 5-15 15,1-5-12-15,-1 0-17 0,7 0-16 0,0-3-12 0,0 0-13 0,7-4-7 16,6 1-5-16,-7-2-7 0,14-3-5 0,-7 1-6 0,6-4-3 0,1-4-3 15,-1 0-4-15,1-4-8 0,0-1-8 0,-1-1-22 0,1-2-26 16,0-3-20-16,-1-1-18 0,1-2-17 0,-8-1-16 0,8-2-10 16,-7 2-10-16,0-3 0 0,0-1 0 0,1 1 14 0,-8-1 21 0,0 2 16 15,8 2 17-15,-8 0 15 0,-6 1 17 0,6-1 13 0,-6 7 10 16,0-3 10-16,0 7 5 0,0 1 4 0,0 0 2 0,-6 6 3 0,6 0 5 16,-6 6 10-16,-2 1 11 0,2 5 15 0,0 3 18 0,0 0 16 15,-2 8 17-15,2-1 10 0,-7 4 6 0,7 1 2 0,-1 3-2 0,0 5-9 16,1-6-14-16,0 4-18 0,-2 0-17 0,2 1-17 0,0 1-16 15,0-2-9-15,-1-3-8 0,0 0-2 0,1-4-3 0,-1 1 0 0,1-5 0 16,0-3 1-16,-2 0 1 0,2-3-2 0,0-2-4 0,-8-5 0 16,8-2-1-16,0 2-5 0,-1-5-8 0,1-7-17 0,-1 4-22 0,0-4-19 15,1-4-18-15,0 0-8 0,0-3-9 0,-2-1-7 0,2-2-10 0,0-2 3 16,-1-2 4-16,0 3 14 0,7-4 19 0,-6 0 19 0,6 1 18 16,0-1 9-16,-7 0 8 0,7 1 8 0,7-1 10 0,-7 1 4 15,6-1 5-15,-6 0 4 0,7 1 2 0,0-1 0 0,-1 1-3 0,8-1-4 16,-2-4-8-16,1 5-18 0,0-1-21 0,6-2-34 0,-5-2-35 0,6 4-40 15,-1-3-39-15,1-1-33 0,-2 1-28 0,9 0-26 0,-7 0-24 16,6-1-3-16,-6 1 2 0,5-1 16 0,-5-3 23 0,0 4 26 16,-1 0 31-16,1 3 35 0,-1 1 40 0,-6-1 51 0,0 0 56 0,0 0 52 15,0 4 51-15,-6 1 43 0,-1 2 44 0,1 1 43 0,-1 0 42 0,-6 3 32 16,6 1 31-16,-6 3 10 0,0 0 8 0,0 0-3 0,0 0-5 16,0 0-1-16,-6 3-1 0,6-3-3 0,0 4-3 0,-6-1-17 15,6 1-21-15,-7-1-28 0,7 1-31 0,0 4-24 0,0-5-22 0,-6 4-29 16,6 0-30-16,0 1-32 0,0 3-32 0,0-4-38 0,0 1-43 0,0 4-52 15,0-6-57-15,6 2-70 0,-6 3-76 0,0-4-79 0,0-3-79 16,0 3-75-16,0-4-73 0,0 5-59 0,0-8-51 0,0 0 23 16,0 0 48-16,0 0 66 0,7-4 76 0,-1-3 78 0,0-4 80 0</inkml:trace>
  <inkml:trace contextRef="#ctx0" brushRef="#br0" timeOffset="45712.84">19866 16041 0 0,'0'-7'337'0,"0"4"125"0,0-1 32 0,0 1 8 0,0-1 1 0,0 0-7 16,-6-3-10-16,6 3-67 0,-6 1-85 0,6-1-187 0,-7 1-216 15,1 3-146-15,-8-4-125 0,8 4-75 0,0-4-63 0,-8 4-10 16,2 0 3-16,5 0 24 0,-6-4 30 0,6 4 48 0,-5 0 52 0</inkml:trace>
  <inkml:trace contextRef="#ctx0" brushRef="#br0" timeOffset="45861.87">19606 15767 78 0,'0'-4'412'0,"0"4"44"0,0-2 23 0,0-3 6 0,7 2 0 0,6-1 1 15,-7-4 0-15,7 5-69 0,1-1-92 0,5 4-124 0,0 0-132 0,1 0-69 16,-1 4-51-16,7 3-62 0,-6 1-64 0,-1 0-119 0,1 1-134 16,0 7-40-16,-1-2-12 0,-5 1 0 0,-2 3 2 0,-5 0 23 15,0 5 29-15,-1-6 56 0,0 6 231 0</inkml:trace>
  <inkml:trace contextRef="#ctx0" brushRef="#br0" timeOffset="46028.79">20089 16276 0 0,'-7'15'311'0,"0"0"345"0,7-4 94 0,-6 1 34 15,-1-6 17-15,7 2 14 0,0-5 14 0,0 0 10 0,0-3 10 16,-6 5-217-16,6 2-286 0,0-3-135 0,0 6-91 0,0-2-36 0,-7-1-21 16,7 5-17-16,-7-2-13 0,7 1-40 0,-6 4-43 0,-6-4-74 15,4 0-80-15,2-1-97 0,-7 6-102 0,0-6-101 0,-6 5-101 0,5-3-105 16,-5-2-106-16,-1 1-5 0,1-1 23 0,0 2 64 0,5-5 76 16,1 1 92-16,0-1 99 0,0-4 103 0,7-3 327 0</inkml:trace>
  <inkml:trace contextRef="#ctx0" brushRef="#br0" timeOffset="46482.82">20538 16247 299 0,'0'-7'393'0,"7"0"13"15,-1-1 5-15,0-3 1 0,8-4 2 0,-2 1-1 0,8-1 0 0,-1 0-120 16,7-3-152-16,1 0-72 0,-1 0-47 0,6-5-15 0,1 1-4 0,-1 0-4 16,7 0-2-16,-5 1-3 0,-2-4-5 0,1 2-11 0,-1-2-14 15,-6 2-7-15,0 2-3 0,0-2-4 0,-6 2-4 0,0 2 1 16,-8 1 1-16,1 0 9 0,-6 4 11 0,6-2 20 0,-13 5 22 0,0-3 17 15,0 6 14-15,0 1 14 0,-7 0 14 0,7-1 14 0,-6 8 16 0,-7-3 9 16,6-1 11-16,-5 4 7 0,4 4 7 0,-4-1 14 0,5 1 12 16,-6 3 14-16,0 1 14 0,0-1 14 0,0 4 10 0,0 0 13 15,0 4 13-15,7-1 16 0,-7 1 15 0,-1 0-2 0,8 3-6 0,-8 0-17 16,2 0-18-16,6 1-21 0,-1 2-19 0,-6 2-26 0,6-1-27 16,1-1-30-16,-8 2-32 0,8-1-19 0,0 3-17 0,-8-3-7 15,8 1-7-15,0 2-4 0,-1-3-3 0,1 0-3 0,-1-1-4 0,7 2-8 16,-7 0-10-16,7-6-21 0,-6 2-24 0,6-5-44 0,0 1-53 0,0-5-55 15,0 5-57-15,0-7-58 0,6-2-60 0,1 2-45 0,-7-4-41 16,7 1-31-16,-1-3-26 0,7-2-17 0,-7-2-14 0,8-3-9 16,-2 1-9-16,2-4 43 0,5-2 55 0,-5-1 52 0,4 1 48 0,2-5 51 15,0 0 49-15</inkml:trace>
  <inkml:trace contextRef="#ctx0" brushRef="#br0" timeOffset="46824.63">21242 16020 0 0,'6'-8'25'0,"0"-2"398"0,-6 6 78 0,0-3 42 0,-6 3 32 0,0 0 20 16,0 4 19-16,-2 0 24 0,-4 0 28 0,-8 0-97 0,7 4-135 15,-7 4-65-15,1-1-44 0,-1 3-28 0,1 5-20 0,-8-4-16 16,8 7-14-16,0-2-24 0,-1 2-29 0,7 0-41 0,-7 4-45 0,8-4-36 16,5 4-36-16,-6-1-15 0,6-1-11 0,7-3-4 0,0 2-1 0,0 0-1 15,0-4-4-15,7-1 0 0,0-3 0 0,6 0 0 0,-7-4 0 16,7 0 0-16,0-3 0 0,7-4-36 0,-7 0-34 0,6-4-46 16,-6-3-52-16,7-5-45 0,-1 2-44 0,1-1-41 0,0-4-43 0,-1-3-23 15,-6 0-20-15,0 0 9 0,7-1 16 0,-8-3 42 0,2 3 47 0,-8 2 45 16,7-2 46-16,-6 5 45 0,-1-1 46 0,1 0 42 0,-1 5 40 15,0-1 33-15,-6-1 33 0,8 8 30 0,-8-3 27 0,0 3 21 16,0 1 18-16,0 3 15 0,0 0 14 0,0 0 9 0,-8 3 8 0,8 1 4 16,-6 3 2-16,6-3 4 0,-6 8 3 0,6-5 0 0,-7 3-1 0,1 5-15 15,6-4-18-15,-7 4-18 0,0-1-19 0,7 1-23 16,-6 3-24-16,6-3-25 0,-6 0-29 0,6 0-19 0,0 2-20 0,-6-1-10 16,6-2-8-16,6 1-29 0,-6-5-33 0,0 2-35 0,0-1-35 0,6-5-49 15,0 2-53-15,1-4-55 0,0-4-57 0,-1 0-45 0,1-4-41 16,5-4-27-16,2 2-24 0,-8-5-55 0,8-3-64 0,-2-1 18 15,1-4 44-15,1 0 53 0,-8-1 57 0,7-3 52 0,-6-2 49 0</inkml:trace>
  <inkml:trace contextRef="#ctx0" brushRef="#br0" timeOffset="46966.6">21398 15698 0 0,'-6'0'190'0,"-8"0"326"0,8 0 40 0,-7 0 13 0,6 0 5 15,1-4 0-15,-1 4-1 0,7-4-3 0,-6 4-4 0,6 0-186 16,6 0-237-16,1 0-101 0,-1 4-61 0,8 0-54 0,-2-1-52 0,2 1-69 15,5 3-75-15,1 1-117 0,6-1-131 0,0-4-38 16,0 5-11-16,-1-1 12 0,8 1 15 0,0 0 43 0,0-2 47 0,-1 2 71 16,1-1 245-16</inkml:trace>
  <inkml:trace contextRef="#ctx0" brushRef="#br0" timeOffset="47673.24">22095 16101 292 0,'-6'3'422'0,"-1"-3"24"0,0 0 7 16,7 0 2-16,-6-3 1 0,6-1 1 0,0-3 2 0,0 4-106 15,-6-6-141-15,6 3-78 0,0-2-63 0,0-3-18 0,6 3-6 0,-6 1 4 16,0 0 9-16,-6-4 9 0,6 3 11 0,0 1 6 0,-6 0 5 0,6 0 10 16,-8 3 13-16,2-3 12 0,0 3 14 0,-7 0 9 0,-1 4 11 0,2-3 7 15,-2 3 4-15,-5 3 10 0,-1 1 9 0,1 0 4 16,0 3 0-16,-1 4-4 0,7 0-7 0,-7 0-14 0,0 3-17 0,8 1-18 15,-8 0-15-15,7 3-21 0,7-3-21 0,-8 4-22 0,8-2-20 0,0 2-13 16,6-1-8-16,0-3-1 0,6-1-2 0,0 1 0 0,1-4-1 16,0 1-2-16,12-5-2 0,-6 0-1 0,0-4 0 0,7-3-4 15,-1 0-5-15,1-3-6 0,0-1-5 0,-8-3-12 0,8 0-8 0,-1-4-14 16,1-3-9-16,-7 2-6 0,0-3-4 0,7 0 0 0,-7-3 1 16,-1 3 7-16,2 1 9 0,-8-1 8 0,0 1 8 0,8 2 10 0,-14 2 11 15,6 3 7-15,-6-1 8 0,7 0 5 0,-7 4 3 0,0 4 3 16,0-3-2-16,-7 6 8 0,7 1 8 0,-6 4 16 0,-1 3 16 0,0 0 9 15,-5 7 9-15,6 1 3 0,-8 6 0 0,8 0-2 0,-7 4-3 0,-1 8-5 16,8-3-5-16,-7 6-12 0,0-3-17 0,7 3-11 16,-8 0-12-16,8 1-2 0,-7-1 0 0,7 0-2 0,-8-3 1 0,8-1-2 15,-8-3-2-15,8-4-5 0,0 1 0 0,-7-4 0 0,6-4 0 0,1-1 0 16,-7-1 0-16,7-6-10 0,-2 1-1 0,-4-5-4 0,5-3-5 0,0 1-9 16,1-4-12-16,-7-4-10 0,7 0-15 0,-1-4-14 0,0 0-13 15,1-3-15-15,0 0-13 0,-2-4-7 0,2 3-4 0,6-3 6 16,-6 1 9-16,-1-1 12 0,7-5 11 0,-6 6 18 0,6-1 20 0,-7 0 18 15,7-4 18-15,0 4 10 0,0 0 9 0,0 0 2 0,7 1 5 0,-7-2 0 16,6 1 1-16,1 0-3 0,-1 1-1 0,0-2-6 0,8 2-6 16,-1-2-6-16,0 1-6 0,6-4-21 0,1 5-25 0,0-5-32 0,-1 0-33 15,1-3-37-15,6 3-36 0,0-2-33 0,-7-2-28 0,7 4-21 16,0-7-18-16,1 3-5 0,5 2 1 0,-12-2 6 0,6 0 11 0,-1-1 19 16,-5 1 21-16,7 0 30 0,-8 1 31 0,0-1 37 0,1 2 39 0,-7-2 42 15,7 0 45-15,-8 5 46 0,2-1 45 0,-8 0 41 16,7 1 39-16,-6 3 34 0,0-3 36 0,-7 2 34 0,6 1 34 0,-6 5 31 15,0-3 29-15,0 3 35 0,0-2 38 0,0 0 18 0,0 5 11 0,-6-1-17 16,6 0-27-16,0 0-41 0,-7 1-45 0,7-1-48 0,0 4-50 16,-7 0-58-16,7 0-61 0,0 0-38 0,-6 0-31 0,6 4-14 15,0-1-8-15,-7 1-5 0,7 4-5 0,-6 0-8 0,6-1-10 0,-6 3-20 16,6-1-23-16,0 1-53 0,-8-3-58 0,8 5-54 0,0-5-49 0,-6 3-71 16,6-2-78-16,0-1-70 0,0-3-66 0,0 4-87 0,0-8-92 15,0 2 13-15,0-2 49 0,6-2 49 0,8-3 51 0,-8 2 74 16,1-4 80-16,6-1 77 0,0-3 277 0</inkml:trace>
  <inkml:trace contextRef="#ctx0" brushRef="#br0" timeOffset="47789.18">22545 15954 0 0,'0'-3'11'0,"0"-1"370"0,-7 0 36 0,1 1 5 0,-1-1-4 0,1 0-19 16,0 0-21-16,-2 1-32 0,2-2-35 0,-7 3-188 0,0-2-234 16,0 1-147-16,0-2-122 0,0 2-32 0,7-1-2 0,-8 0 15 15,2 0 22-15,5-3 33 0,1 4 32 0</inkml:trace>
  <inkml:trace contextRef="#ctx0" brushRef="#br0" timeOffset="47929.1">22389 15591 0 0,'0'-7'189'0,"-7"3"350"0,7 4 61 0,-7-3 18 0,7 0 7 0,-6 3 2 0,12-5-1 16,-6 2 1-16,7-1-2 0,6 4-191 0,-6 4-246 0,12-4-104 16,-6 3-61-16,7 5-36 0,-1 3-33 0,1-4-73 0,6 9-85 0,-7-7-112 15,1 7-122-15,0 2-84 0,-8 0-69 0,8 0-24 0,-7 1-7 16,0-1 18-16,-6 4 27 0,5-4 70 0,-4 1 83 0</inkml:trace>
  <inkml:trace contextRef="#ctx0" brushRef="#br0" timeOffset="48079.71">22870 16119 0 0,'-6'22'120'0,"6"-3"396"0,-6 2 98 0,-1-3 36 16,1-3 18-16,-8-1 10 0,14 2 8 0,-6-2 22 0,0-3 24 0,-8 1-149 16,8-2-203-16,-7 1-117 0,6 4-93 0,-6-1-35 0,1 1-17 15,-2 0-11-15,2-1-9 0,-2 1-59 0,1-1-73 0,-7 1-90 16,8-1-93-16,-8 2-101 0,0-2-106 0,7 2-142 0,-6-2-151 0,0 1-45 15,5 0-15-15,-5-1 33 0,-1-3 46 0,8-5 70 0,-2 2 76 16,1-1 93-16,0-3 214 0</inkml:trace>
  <inkml:trace contextRef="#ctx0" brushRef="#br0" timeOffset="48539.7">23542 16093 228 0,'7'-6'382'0,"5"1"19"0,-6-5 6 0,14-1-2 0,-7-5-4 0,1 2-4 15,5-1-4-15,0-6-118 0,8 2-152 0,-1-6-100 0,0-1-87 0,0 0-39 16,7 1-26-16,-1-4-15 0,1-5-15 0,-7 5-13 0,0 0-15 16,7 0-11-16,-8 3-9 0,-5 0-3 0,0 1 0 0,-1 6 22 15,-6 2 27-15,0-3 53 0,0 9 58 0,-6-3 69 0,-7 6 71 0,6 1 58 16,-12 0 54-16,6 3 44 0,-7 1 39 0,0 3 19 0,-6 0 9 0,1 3 0 16,-2 5-5-16,2-1-3 0,-8 0-1 0,7 8 16 15,-7-4 24-15,0 6 34 0,1-2 37 0,0 5 8 0,-1 1 1 0,1-3-23 16,-1 4-28-16,1-3-41 0,-1 2-40 0,6-1-46 0,-4 1-46 0,-2 1-139 15,7-4-61-15,-1 5 0 0,-5-2 0 0,6 1 0 0,7-4 0 16,-7 4 0-16,6-3 0 0,-6 0 0 0,7-2 0 0,-1 2 0 16,7-1 0-16,-7 0 0 0,7-3 0 0,0 4 0 0,-6-4 0 0,6-1 0 15,6 1 0-15,-6-1 0 0,0-3 0 0,7 0-115 0,-7-1-183 0,7-2-69 16,-1-1-75-16,0-3-54 0,1 0-49 0,0-4-36 16,6 0-32-16,-7-4-25 0,7 0-24 0,0-3 22 0,1-1 37 0,5-2 63 15,-6-1 68-15,6 0 62 0,-5 0 56 0,5-4 58 0,1 4 177 0</inkml:trace>
  <inkml:trace contextRef="#ctx0" brushRef="#br0" timeOffset="49308.47">24005 15972 337 0,'6'-6'447'0,"7"-3"43"0,-13 3 34 0,0-2 30 0,0-3 29 0,0 4 30 16,-7 2 29-16,1 3-76 0,0-2-109 0,-8 1-51 0,8 3-36 0,-7 0-23 15,0 0-20-15,-6 3-23 0,5 3-23 0,1-1-27 0,-6 6-27 16,6-4-41-16,-1 7-49 0,-5-2-41 0,6 2-53 0,0 1-43 16,0 3 0-16,0 0 0 0,7 1 0 0,-8-4 0 0,8 4 0 0,6-2 0 15,-6 2 0-15,6-5 0 0,0 1 0 0,6-1 0 0,0-3 0 16,0 0 0-16,2-3 0 0,4-1 0 0,-5-2 0 0,6-2 0 0,0-6 0 15,7-2-43-15,-1 1-109 0,-6-4-46 0,7-2-47 0,-1-5-50 16,-5 1-54-16,5-1-38 0,0-3-33 0,-6 0-12 0,1-1-5 0,5 1 30 16,-6-1 41-16,0 1 43 0,0 0 42 0,0 0 53 0,-7 3 55 0,8 0 50 15,-8 1 44-15,0 3 42 0,1 0 41 0,0 4 28 16,-7 0 27-16,0 2 18 0,6 2 14 0,-6 3 22 0,0 0 23 0,-6 0 31 16,6 3 33-16,-7 2 28 0,7 2 26 0,-7 0 27 0,1 4 27 0,0 0 27 15,0-1 23-15,-8 5-3 0,8-4-14 0,-1 4-28 0,0-1-33 16,1 1-36-16,-1-1-40 0,1 1-40 0,0 1-42 0,-1-1-39 15,7-1-39-15,-7-3-16 0,7 3-10 0,0-3-5 0,0 0-2 0,7 1 0 16,-7-6-1-16,7-2-8 0,-1 3-12 0,0-7-29 0,1 4-35 0,6-8-53 16,0 1-58-16,1-5-62 0,-2 2-66 0,1-6-57 0,0 1-54 15,0-3-36-15,7-1-25 0,-8 0-1 0,2-3 7 0,-1-1 38 16,0-3 43-16,0 4 61 0,7-3 65 0,-8 2 68 0,2 0 71 0,-1 2 61 16,-1-3 56-16,-4 6 59 0,-2-1 56 0,0 5 49 0,0-1 46 0,2 3 35 15,-8 5 32-15,0-5 16 0,0 8 15 0,0 0 11 0,0 4 13 16,0 0 25-16,-8-1 27 0,2 9 3 0,0-5-4 0,6 7-14 15,-6-3-20-15,-8 8-24 0,8-4-23 0,-1 2-30 0,1 2-34 0,-1 0-48 16,0-2-55-16,1 2-119 0,0-5 0 0,0 5 0 0,-2-5 0 0,8 1 0 16,0 0 0-16,0 0 0 0,0-5 0 0,0 2 0 0,0-5 0 15,0-4 0-15,0 2 0 0,0-5 0 0,0 0 0 0,0 0 0 16,0-5 0-16,8-2 0 0,-8 0-59 0,0-4-59 0,6-3-21 0,-6-1-7 16,6 1-7-16,0-5 3 0,1-4 4 0,0 5 6 0,-1-4 6 15,1 0 20-15,5 5 23 0,-4-2 23 0,4-3 23 0,2 8 14 16,-8-2 10-16,7 2 4 0,0-1 0 0,6 8 8 0,-5-1 5 0,-2 2 8 15,2 2 3-15,-1 4 8 0,6 4 8 0,-6-1 13 0,0 4 15 0,-6 0 18 16,6 5 23-16,-7-2 13 0,1 5 10 0,-1 0 4 16,-6-1 0-16,7 5-3 0,-7-5-8 0,-7 5-11 0,7-4-14 0,-6 2-18 15,-1-2-17-15,7-1-13 0,-13 1-14 0,7-3-7 0,6 2-4 0,-14-6-3 16,8 3-2-16,0-4-4 0,-1-3-4 0,0 0-13 0,7-1-14 0,-6-3-25 16,0-3-27-16,6-1-32 0,-7-4-32 0,7 1-25 0,0 0-22 15,0-5-16-15,0 2-16 0,7-5-1 0,-7-4 3 0,6 5 18 16,0-4 22-16,8-1 29 0,-8-3 30 0,7 4 25 0,0 0 23 0,0-1 20 15,7 1 20-15,-8 0 17 0,2 3 15 0,5 5 13 16,1-2 15-16,-7 1 10 0,6 8 9 0,-5-5 12 0,-2 8 14 0,1 0 17 16,1 4 18-16,-8 0 21 0,8 3 24 0,-8 0 12 0,0 1 8 0,-6 2 0 15,7 1-5-15,-7 1-10 0,0 2-12 0,0-3-16 0,0 4-17 16,0-4-24-16,-7 4-27 0,1-1-21 0,6 1-18 0,-6-1-29 0,-2-2-31 16,2 2-45-16,0-3-47 0,-1 0-68 0,0-1-71 0,1-2-70 15,-1-1-69-15,1 1-69 0,0-4-70 0,-1 3-72 0,-6-7-74 0,13 0 14 16,-6 0 36-16,-1-3 63 0,0-5 70 0,1 0 68 0,-1 1 68 15</inkml:trace>
  <inkml:trace contextRef="#ctx0" brushRef="#br0" timeOffset="49456.38">24441 15625 0 0,'-13'-26'21'0,"7"4"385"16,-1 3 59-16,-6 1 21 0,7 4 8 0,6-1 3 0,-8 0 2 0,8 1 0 16,0 2 1-16,0 5-139 0,8-1-178 0,-8 6-88 0,12-3-61 15,-5 5-19-15,6 5-8 0,0-3-10 0,7 2-8 0,-1 4-32 16,7 3-37-16,-6 1-47 0,6 2-52 0,-7-3-68 0,7 3-73 0,0 1-75 15,-6-1-74-15,-1 2-16 0,1-2 1 0,0 1 27 0,-7-1 37 0,6 1 48 16,-6-5 49-16</inkml:trace>
  <inkml:trace contextRef="#ctx0" brushRef="#br0" timeOffset="49767.21">25184 15709 420 0,'7'-4'574'0,"-1"0"56"0,0 1 37 0,0-1 14 0,2 0 6 16,-2-3 20-16,0 3 23 0,1 1-93 0,0-4-128 0,-1 3-120 15,1 0-117-15,-1 0-48 0,-6 1-28 0,6 3-12 0,-6 0-9 0,0 0-18 16,0 0-22-16,-6 0-34 0,0 0-39 0,-1 3-23 0,1 1-24 0,-8 0-15 16,8 3 0-16,-8 0 0 0,2 4 0 0,6 0-13 15,-1 0-10-15,-6 4-14 0,6-4-14 0,7 4-15 0,-6 2-18 0,6-1-14 16,0 2-12-16,0 0-11 0,6 1-10 0,-6-1-3 0,0 0 0 0,0 0 11 16,7-2 14-16,-7-2 15 0,0 4 16 0,0-4 16 0,0-2 16 15,0-1 12-15,-7 0 14 0,1 0 14 0,0-4 13 0,-2 4 11 0,2-7 11 16,-7 3 10-16,6-4 11 0,-5 1 5 0,-1 3 4 0,-7-7 2 15,7 4 0-15,-6-4-3 0,5 0-6 0,1 0-23 0,1 0-30 0,-2-4-47 16,-5 4-52-16,12-4-58 0,-6-3-59 0,7 4-55 0,6-1-54 16,-7-3-38-16,7 3-35 0,0-3-15 0,7 0-11 0,6 0 8 15,-7-5 12-15,14 1 21 0,-8 0 24 0,8 1 5 0,7-5 0 0,-8-1 2 16,7-1-1-16,0 2 22 0,0-3 24 0,7-1 30 0,-7 5 29 16,0-4 31-16,7 3 175 0</inkml:trace>
  <inkml:trace contextRef="#ctx0" brushRef="#br0" timeOffset="50322.49">25535 15720 40 0,'14'4'312'0,"-8"-4"41"0,1 3 30 0,-7-3 22 15,0 0 19-15,0 3 26 0,-7 1 31 0,7 0-37 0,-13-1-55 16,6 5-51-16,-5-1-48 0,6 0-26 0,-8 5-18 0,1-5-14 16,0 4-14-16,0 0-25 0,0 0-25 0,0 0-36 0,7 4-37 0,-8-5-27 15,8 1-22-15,-1 4-14 0,1-4-12 0,-1 4-9 0,7-4-5 16,0 3-6-16,0-2-6 0,0-1-1 0,7-5-2 0,-1 6-3 16,1-5 1-16,-1 0-11 0,8-3-10 0,-2 0-31 0,-5 0-36 0,6-4-32 15,0 0-34-15,0-4-26 0,0 0-25 0,7-3-26 0,-8 3-27 0,2-6-13 16,-1 1-10-16,-1-5 22 0,2 3 27 0,-2-3 32 0,2-1 32 15,-8 0 33-15,7 1 32 0,-6-5 30 0,0 5 29 0,-1-1 34 16,0 0 34-16,2 1 22 0,-8-1 20 0,0 3 21 0,0-2 20 0,0 7 17 16,-8-4 15-16,8 3 12 0,0 5 10 0,-6 0 7 0,0-1 5 15,-1 0 6-15,7 4 7 0,-7 4 6 0,1 0 5 0,-1 2 4 16,1 2 3-16,-8-1 2 0,8 4 2 0,0 3-1 0,0-2-5 0,-2 3-10 16,2-1-13-16,0 5-18 0,-1-4-20 0,7-1-19 0,-6 4-20 15,-1-4-14-15,7 1-15 0,-7-3-9 0,7 2-7 0,0-3 1 0,0 0 1 16,7 1 0-16,-7-6-2 0,7 2 3 0,-1-5 0 0,1 5-4 15,-1-4-5-15,0-4-7 0,8 3-11 0,-2-3-29 0,-4-3-37 0,4-1-37 16,1 0-37-16,1-3-42 0,-2-1-44 0,8-3-40 0,-7 4-39 16,0-4-25-16,0 0-22 0,1-1 9 0,-2 3 19 0,2-3 29 15,-2 1 31-15,-5 0 42 0,6 0 43 0,-6 0 44 0,5 4 44 0,-6 0 37 16,-6-1 36-16,8 5 29 0,-8-1 23 0,6 4 24 0,-6 0 19 16,0 4 18-16,0-1 19 0,0 1 12 0,0 4 9 0,0-2 4 0,0 2-1 15,0-1-9-15,0 4-13 0,0-4-15 0,0 0-14 0,6 1-16 16,-6-1-15-16,0 1-15 0,7-4-12 0,0 3-10 0,6-4-7 0,-7 5-2 15,7-4-4-15,-6-1-4 0,5 1-3 0,2-4-7 0,-1 0-6 16,6 0-10-16,-6 0-14 0,1-4-21 0,-2 1-26 0,1-1-25 16,0-4-27-16,-6 5-19 0,6-4-16 0,-6-5-6 0,5 1-2 0,-5 0 7 15,0 1 12-15,-7-2 21 0,6-2 23 0,-6 3 28 0,0-4 27 0,0 1 23 16,-6-1 21-16,-1 0 10 0,0 4 6 0,1-3 2 16,-7 2 0-16,0 1-2 0,-7 1-2 0,7 2-2 0,-7 5-3 0,1-5-10 15,6 8-12-15,-6 0-24 0,-1 0-27 0,7 0-39 0,-6 8-40 0,6-5-56 16,-1 5-60-16,2-1-91 0,4 4-100 0,2-4-24 0,6 4-2 15,0-4 20-15,0 5 24 0,6-1 38 0,8-4 40 0</inkml:trace>
  <inkml:trace contextRef="#ctx0" brushRef="#br0" timeOffset="50488.4">26233 15851 48 0,'13'0'391'0,"0"0"53"16,0 0 32-16,-6 0 17 0,-1 4 9 0,7-4 21 0,-6 4 21 0,-1-4-38 15,1 7-55-15,-1-3-96 0,-6 3-109 0,6 0-45 16,-6 0-25-16,0 5-13 0,0-1-9 0,-6-5-18 0,0 10-23 0,-1-5-29 15,-6-1-28-15,0 5-24 0,-7-4-21 0,8 4-31 0,-15-1-36 0,8 1-67 16,0-4-78-16,-8 4-89 0,-5 0-94 0,6-5-111 0,-7 5-114 16,7-4-30-16,-7-3-7 0,1-1 22 0,-1 0 29 0,7-3 64 15,0-4 75-15,-6 0 89 0,12-4 298 0</inkml:trace>
  <inkml:trace contextRef="#ctx0" brushRef="#br0" timeOffset="51792.35">27171 15727 43 0,'20'-15'384'0,"-7"1"59"15,0 3 38-15,0 0 19 0,-7 4 12 0,0-1 11 0,2 4 13 0,-2 1-41 16,-6 3-58-16,0 0-84 0,6 3-93 0,-6 5-32 0,0-1-11 16,-6 0 3-16,6 4 8 0,0 0-2 0,-6 4-6 0,6-1-23 15,-8 1-28-15,8 3-26 0,-6-3-28 0,0 4-24 0,6-1-29 0,-6 0-21 16,-1-3-19-16,7 3-15 0,-7-3-14 0,1-1-21 0,-1-3-22 16,7 1-26-16,-6-2-29 0,0-2-26 0,6-1-24 0,0-3-28 15,-8 0-27-15,8-1-19 0,0-3-14 0,0-3 3 0,0-1 8 0,0 0 17 16,0-3 19-16,0-1 19 0,0 0 21 0,8-6 23 0,-2 3 26 15,0-3 24-15,1-5 23 0,-1 2 17 0,8-2 10 0,-2-3 11 0,2 0 9 16,5 1 6-16,-6-6 8 0,6 5 7 0,7 0 8 0,1 1 10 16,-8 2 10-16,14 1 18 0,-7 3 21 0,0 1 25 0,0 2 24 15,0 5 16-15,0 3 13 0,-6 1 8 0,-1 6 6 0,-6 1 6 0,-6 0 6 16,-1 7-4-16,0 1-6 0,-12 2-7 0,6 1-9 0,-6-1-7 16,-7 4-8-16,-1 4-12 0,2 0-12 0,-2 0-13 0,2 1-15 0,-2 2-17 15,-5-3-15-15,13 0-17 0,-8-1-17 0,2 2-9 0,5-2-9 16,-6-2-4-16,13-5-5 0,-7 1-15 0,7-4-19 0,0 1-17 15,0-6-19-15,7-2-17 0,-7 0-16 0,13-4-20 0,-6-4-20 0,5 0-15 16,2 1-12-16,-2-9-6 0,1 2-3 0,1-5 4 0,6 1 8 0,-8-5 10 16,8-3 10-16,-1-4 15 0,1 1 14 0,0-1 13 15,-8-4 15-15,15-2 14 0,-8 3 16 0,0-4 10 0,1-1 10 0,-1 3 4 16,7 0 3-16,-6-1 5 0,0-1 3 0,5 2 5 16,-5 2 4-16,0 4 4 0,-1 0 5 0,-5 3 3 0,-2 0 4 0,2 3 6 15,-1 2 4-15,-1-3 7 0,-5 6 6 0,0 2 7 0,-1 2 9 0,0-1 8 16,-6 0 8-16,8 4 10 0,-8 0 11 0,0-1 9 0,0 4 10 0,0-4 7 15,0 8 5-15,0-2 1 0,0 2-2 0,0 0-7 0,-8 0-7 16,8 0-6-16,-6 0-7 0,0 2-5 0,-1 3-4 0,0-2 4 16,1 5 4-16,-7 3 7 0,0-1 10 0,0 5 8 0,0-1 9 0,0 5 19 15,-7 3 19-15,7 0 19 0,1 5 18 0,4-2 4 0,-4 0-2 16,6 4-9-16,-8 1-11 0,14-1-9 0,-6 1-8 0,6-1-15 16,-7-4-19-16,7 4-30 0,0-2-32 0,0-2-17 0,7 1-13 0,-7-4-9 15,0-1-9-15,6-1-13 0,-6-3-11 0,0-2-39 0,7 0-45 16,-7-4-33-16,0 0-29 0,0-4-24 0,0 1-25 0,0-5-19 15,0-3-18-15,0-3-4 0,0-1 1 0,0 0 29 0,-7-3 37 0,7-4 35 16,0 0 34-16,7 0 25 0,-7-4 24 0,0 0 21 0,7 1 22 16,-1-5 12-16,-6 1 11 0,6 0 4 0,0-1 1 0,8 1 2 15,-8-1 1-15,7 2-1 0,-6-3 0 0,6 3 2 0,0 3 0 0,6-2 2 16,-5 6 2-16,5 2 8 0,-6-3 8 0,0 8 12 0,7-2 10 16,-7 5 9-16,0 5 12 0,0-2 10 0,-1 8 7 0,-4-3 7 15,-2 2 5-15,0 6 3 0,1-2 1 0,0 1-4 0,-7 2-5 0,0 3-9 16,0-3-8-16,0 2-10 0,-7-1-8 0,7 0-9 0,-7 0-8 0,7 1-8 15,-6-5-7-15,6 5-7 0,0-4-4 0,0-1-3 16,0 1-2-16,0-4 0 0,6-3 0 0,-6-2-3 0,7 2-4 0,0-5-9 16,-1-3-13-16,1-3-20 0,-1-1-22 0,0-3-31 0,8 0-32 0,-8-4-31 15,8 0-30-15,-8-4-16 0,7-3-11 0,-7 2 5 0,7-1 7 16,-6-6 19-16,5 5 25 0,-4 0 31 0,4 0 35 0,-5-1 38 16,0 2 38-16,-1 2 36 0,0 3 33 0,1 2 30 0,-7-2 28 0,6 5 22 15,-6 3 17-15,7 1 18 0,-7 0 16 0,0 3 19 0,0 0 21 0,0 6 25 16,0-2 29-16,-7 3 3 0,7 5-7 0,0-2-8 15,-6 2-13-15,6-1-15 0,0 3-14 0,-7 1-27 0,7-1-28 0,-6 1-41 16,6 3-42-16,0-3-25 0,0-1-19 0,0 6-10 0,0-6-2 16,6 1-3-16,-6-5 0 0,7 5 0 0,-1-4-17 0,1-4-7 15,6 1 0-15,-7-1 0 0,8-4 0 0,-8-3 0 0,7 0 0 0,0-3-20 16,0-4-74-16,1-1-47 0,-2-3-51 0,1-3-34 0,0-1-31 16,0-3-18-16,1-1-18 0,-8 1 8 0,0-4 15 0,8 4 26 15,-8-4 34-15,0 3 46 0,-6 2 51 0,7 2 43 0,-1 1 40 0,-6 2 38 16,0 1 40-16,7 3 21 0,-7 2 15 0,0 1 10 0,0 2 8 0,0 3 17 15,0 0 16-15,-7 3 24 0,7 2 23 0,0 1 6 0,0 2-3 16,-6-1-5-16,6 3-5 0,0 2-8 0,0-1-10 0,0 1-17 16,0 2-21-16,6-3-32 0,-6 3-36 0,0-3-21 0,0 4-17 0,0-4-34 15,0 3-38-15,0-3-51 0,0 4-53 0,0-4-49 0,0-3-45 16,0-1-47-16,0 1-45 0,-6-5-46 0,6 1-48 0,0-4-20 16,0-4-12-16,0 1 0 0,-7-1 4 0,7-4-26 0,0 0-35 0,0-1 23 15,-6-3 40-15,6 1 44 0,0-3 45 0,0-5 45 0,6 4 43 16</inkml:trace>
  <inkml:trace contextRef="#ctx0" brushRef="#br0" timeOffset="51960.26">28546 15371 214 0,'13'-14'430'16,"-13"-1"60"-16,7 0 46 0,-1 4 24 0,0-3 17 0,2 7 28 15,-2-4 30-15,0 3-61 0,0 1-86 0,2 3-74 0,4 1-70 0,-5-5-42 16,-1 8-36-16,8 0-20 0,-8 0-16 0,6 0-26 0,-4 4-29 16,4 0-38-16,-5 3-39 0,0 0-35 0,-1 1-30 0,-6 3-16 15,0-1-10-15,0 1-3 0,-6 5-1 0,-1-2-27 0,-6 3-34 0,-1 3-59 16,-4-3-67-16,-2 2-92 0,1 3-101 0,-7-4-117 0,-1 5-123 15,1-1-86-15,0-5-75 0,0 6 2 0,7-5 27 0,-1 0 58 16,7 1 66-16,6-5 93 0,7 1 103 0</inkml:trace>
  <inkml:trace contextRef="#ctx0" brushRef="#br0" timeOffset="52337.15">29413 15184 273 0,'6'-7'472'0,"0"5"56"0,-6-3 39 0,8 5 18 0,-8 0 14 16,-8-4 16-16,8 4 14 0,-6 0-66 0,0 4-90 0,-1 1-68 16,0 1-62-16,1 5-32 0,0 1-22 0,-7-3-11 0,-1 11-7 0,2-6-13 15,5 8-17-15,-6-4-39 0,0 4-48 0,-7 3-48 0,8-2-77 16,-2 3-29-16,2-1 0 0,-8 1 0 0,7 3 0 0,-1-2 0 0,2-2 0 16,-2 4 0-16,2-7 0 0,5 3-14 0,-6 1-72 0,0-3-59 15,7 2-63-15,0-3-67 0,-8-4-65 0,8 4-56 0,-1-8-53 0,0 1-28 16,7-1-19-16,-6 2 1 0,6-9 10 0,6 0 23 0,-6-3 28 15,7-4 4-15,0-4-3 0,-1 1 12 0,0-4 17 0,2-1 24 16,4-4 28-16,-6-2 28 0,1 3 25 0,0-4 37 0,-1-3 138 0</inkml:trace>
  <inkml:trace contextRef="#ctx0" brushRef="#br0" timeOffset="53020.34">29127 15448 0 0,'-8'-3'7'0,"8"3"377"0,0-4 42 0,-6 4 15 16,6 0 7-16,6-4 2 0,2-3 3 0,-2 3 6 0,0 1 10 0,0-1-124 15,8-3-166-15,5 3-68 0,1 1-41 0,0-2-14 0,5 3-7 16,1-2-2-16,0 0-2 0,7 0-6 0,-1 1-11 0,7-1-13 16,-5 0-15-16,-2 0-22 0,1-4-24 0,-1 2-21 0,1-1-22 0,-7-1-20 15,-7 0-18-15,7-1-13 0,-6 0-12 0,-7-2 0 0,6 4 3 16,-12-4 18-16,6 0 22 0,-6 0 28 0,-1 0 30 0,0 4 28 16,-6-4 26-16,0 4 26 0,-6-4 26 0,6 4 19 0,-6 0 19 0,-8-2 22 15,8 2 20-15,-7 3 19 0,0-3 17 0,0 7 15 0,-1-2 11 0,2 2 11 16,-1 2 6-16,0 2 4 0,0-1 1 0,-1 5 4 15,-5 0 3-15,6 3 6 0,0 3 5 0,0 1 2 0,-6 3-1 0,5 0-15 16,1 4-19-16,0 5-16 0,0-2-13 0,1 0-22 0,-2 5-23 16,8-1-26-16,-1-4-26 0,-6 6-23 0,7-2-19 0,6 0-8 15,-7-3-3-15,1-1-4 0,6 1-6 0,-7-1-3 0,7-3-4 0,-7 0-11 16,7-4-11-16,-6 0-20 0,6 1-23 0,-6-5-45 0,-1 1-50 16,7-3-39-16,0-5-40 0,0 0-35 0,-7 0-36 0,7-7-29 15,0 0-25-15,0 0-5 0,7-7 3 0,-7 3 30 0,0-3 40 0,7-4 29 16,-1-1 26-16,0 3 23 0,1-7 23 0,0 1 29 0,-1-3 30 0,7 0 16 15,-7 0 10-15,8-1 10 0,-2-2 8 0,-4 2 9 0,4-7 8 16,8 9 13-16,-7-6 14 0,-1 5 7 0,8 0 4 0,-6-1 16 16,5 5 18-16,-6 2 19 0,6 1 20 0,-5 5 19 0,-1-2 18 0,0 4 17 15,0 4 16-15,-1 4 20 0,-4 4 19 0,-2-2 19 16,0 5 16-16,1 3 15 0,-7 2 14 0,0-1 8 0,-7 3 6 0,7 0-2 16,-6 5-2-16,0-6-10 0,-2 3-14 0,2-3-17 0,0 5-22 0,6-3-24 15,-7-1-26-15,1-4-21 0,-1 5-22 0,7-1-14 16,0-3-13-16,0-1-11 0,0 1-13 0,0-4-18 0,7 0-22 0,-1-4-30 15,1 1-37-15,5-5-43 0,-4-3-45 0,4 0-43 0,8-3-45 0,-7-5-32 16,0 1-28-16,6-4-15 0,1 0-10 0,-7-4 18 0,7-3 23 16,-8 3 42-16,8-3 51 0,0 0 51 0,-7-4 55 0,0 3 49 15,0 4 49-15,-1-2 49 0,2 3 48 0,-1 2 40 0,-7-3 38 0,1 8 40 16,0-4 40-16,-1 3 25 0,-6 5 19 0,0-1 8 0,0 1 5 16,0 3 6-16,0 0 7 0,0 0 8 0,0 3 9 0,-6 1-18 15,6-1-26-15,-7 5-22 0,0 0-22 0,7-2-21 0,-6 5-19 0,6 1-29 16,-7-2-34-16,1 2-33 0,6-1-36 0,-6 0-24 0,6 3-37 15,0-3-11-15,0 0 0 0,0 4 0 0,0-4 0 0,0 0 0 16,0-1 0-16,6 1 0 0,-6-3 0 0,6 4 0 0,-6-6-54 0,7-3-55 16,-7 5-54-16,6-8-47 0,1 4-48 0,0-4-62 0,-1-4-64 0,7 1-54 15,-6-5-50-15,-1 2-31 0,0-6-25 0,1 1-16 0,-7-3-14 16,7-1-10-16,-1-4-6 0,-6-2 46 0,0 2 64 0,0-3 56 16,0-3 56-16,0 2 52 0,0 1 52 0</inkml:trace>
  <inkml:trace contextRef="#ctx0" brushRef="#br0" timeOffset="53168.26">29966 15316 373 0,'0'-11'446'0,"0"1"30"0,0 2 21 0,7-3 20 0,-7 4 18 0,7 0 31 16,-1-1 35-16,-6 4-110 0,7 1-152 0,-1-1-79 16,0 1-60-16,2 3-29 0,4 3-21 0,-6-3-20 0,2 4-18 0,4-1-32 15,1 5-33-15,-6-4-25 0,6 3-23 0,-1 0-35 0,-4 1-41 0,4 3-51 16,2-4-53-16,-1 0-52 0,-7 0-50 0,7 2-60 16,0-7-64-16,-7 3-88 0,8-3-97 0,-8 2-2 0,7-4 29 0,0-4 46 15,-6 2 54-15,5-3 51 0,2-2 51 0,-8 0 60 0,7-1 289 0</inkml:trace>
  <inkml:trace contextRef="#ctx0" brushRef="#br0" timeOffset="53313.18">30416 15005 0 0,'6'-14'58'0,"-12"-5"374"0,6 9 54 0,0-5 21 0,-6 4 9 15,6 0 19-15,0-1 22 0,0 6 18 0,-6-2 16 0,6 5-142 16,0-2-191-16,-8 1-84 0,8 8-54 0,-6-4-19 0,0 5-12 0,-1 1-20 16,0 5-21-16,1 1-36 0,6-1-38 0,-7 7-54 0,1 0-58 15,0 1-62-15,6 2-60 0,-7 5-74 0,7-4-77 0,-7 4-80 16,7 0-79-16,0-1-7 0,0 1 14 0,0-5 44 0,7 6 56 0,0-5 57 15,-1-5 59-15</inkml:trace>
  <inkml:trace contextRef="#ctx0" brushRef="#br0" timeOffset="53684.99">30572 15379 78 0,'0'-4'434'0,"0"4"79"16,0-4 60-16,0 2 29 0,0-4 23 0,0 6 16 0,0 0 16 0,0 0-35 15,0 0-51-15,-6 0-93 0,6 6-109 0,0-4-61 0,0 6-46 0,0-1-23 16,0 5-14-16,-6 2-12 0,6 0-12 0,0 5-35 0,0-1-44 15,-6 1-31-15,6 3-30 0,-8-5-14 0,8 6-15 0,-6-5-8 0,6 4-8 16,-6-3-3-16,6-2-5 0,-7 3-8 0,0-6 0 0,7 1 0 16,0-1 0-16,-6-3 0 0,6-4 0 0,-7 4 0 0,7-3 0 0,-6-4 0 15,6-1-28-15,0-3-32 0,-6 0-29 0,6-3-37 0,-8-1-40 16,8 0-27-16,-6-3-26 0,6-4-21 0,-6 0-23 0,6 0-6 16,6-4-3-16,-6-4 14 0,6 5 20 0,2-9 33 0,-2 6 36 0,0-5 29 15,1 0 26-15,6-1 26 0,-6-2 24 0,5 4 19 0,2 1 17 16,-2-1 17-16,2 3 16 0,5 2 19 0,-5 6 22 0,-2-1 23 15,2 3 22-15,5 6 31 0,-6 2 30 0,0 0 46 0,-1 2 48 0,2 6 27 16,-1-1 19-16,0 5-2 0,0-2-7 0,-7 1-14 0,1 4-17 0,0-4-23 16,-1 3-29-16,-6 2-39 0,6 1-78 0,-6-2-83 0,-6-1 0 15,6 2 0-15,0 2 0 0,-6-4 0 0,-1 1 0 0,7 0 0 16,-7-1 0-16,1-2 0 0,6 3 0 0,-6-1 0 0,-1-3 0 0,7 0-70 16,-6 0-204-16,6 0-91 0,0-4-92 0,0 0-77 0,0-3-72 0,0 0-69 15,6 0-66-15,1-4-17 0,5 0-1 0,-5-4 60 0,6 0 77 16,7 0 90-16,-7-3 91 0,6-4 79 0,-6 4 75 0</inkml:trace>
  <inkml:trace contextRef="#ctx0" brushRef="#br0" timeOffset="54238.02">31067 15496 300 0,'14'-12'432'0,"-8"-2"52"0,1 3 43 0,-7-3 38 0,7 3 34 15,-7-4 55-15,6 8 59 0,-6-5-58 0,-6 6-94 0,6-2-66 16,-7 1-59-16,0 3-48 0,1 0-46 0,-8 4-32 0,2 0-28 0,-1 0-49 16,0 4-55-16,-6 0-141 0,5 3-37 0,-6 5 0 0,1-2 0 0,6 1 0 15,-6 4 0-15,5 4 0 0,1-5 0 0,0 3 0 0,7 3 0 16,-1-3 0-16,1 2 0 0,6-4 0 0,0 4 0 0,6-5 0 15,1 1 0-15,-1-1 0 0,1-3 0 0,6 1 0 0,0-2 0 0,0-3 0 16,0-3 0-16,0 0 0 0,6-4-116 0,1 0-92 0,-6-4-36 0,5-3-29 16,-6 0-23-16,6 0-17 0,-5-5-13 0,-2 1 3 0,8-3 8 15,-7-1 25-15,0-4 28 0,0 1 34 0,0 0 34 0,0 0 34 16,0-1 32-16,-6-2 33 0,6 1 29 0,-7 6 32 0,0-4 30 0,-6 7 36 16,8-1 38-16,-8 2 31 0,6 3 28 0,-6 3 18 0,-6 0 10 0,6 0 13 15,-8 4 14-15,8 4 16 0,-6 0 19 0,0 0 18 16,-1 3 18-16,7 3-3 0,-6 2-8 0,-1-1-9 0,-6 3-9 0,13 4-13 15,-6-3-12-15,-1-1-29 0,0 6-30 0,7-5-38 0,-6-1-42 0,6 4-22 16,0-3-16-16,6-1-4 0,-6-3 2 0,7 3-5 0,-7-2-17 16,7-1 0-16,-1 1 0 0,7-10 0 0,-6 6-11 0,-1-4-58 0,7-4-38 15,1 0-56-15,-8-4-62 0,6-4-55 0,2 2-54 0,-1-2-45 16,-7-3-44-16,8-1-9 0,-2-2-1 0,-6 3 25 0,8-7 29 0,-8 4 45 16,1-5 52-16,6 1 53 0,-6-1 54 0,-1 2 51 0,0 1 51 0,1-2 38 15,0 3 31-15,-1 5 30 0,0-1 27 0,-6 4 27 0,7 3 27 0,-7 0 24 16,0 4 23-16,0 0 25 0,0 0 27 0,0 4 16 15,-7 2 10-15,7 2 4 0,0 0 2 0,0 2 3 0,-6 1 5 0,6 5-2 16,0-6-5-16,0 5-14 0,0-1-15 0,0-2-18 0,0 3-20 0,-6-1-18 16,12 1-16-16,-6-1-19 0,0-2-21 0,0 2-14 0,0-3-15 0,6 1-14 15,-6-3-15-15,0 3-6 0,7-4-3 0,0-1 0 0,-7 0 3 0,6 0-2 16,1-3-2-16,-1-4-4 0,0 4-2 0,1-4-4 16,6 0-3-16,-7-4-1 0,8 0-4 0,-8 0-6 0,7 1-5 0,-6-4-4 15,0 0-3-15,-1-5-7 0,0 4-11 0,0-1-15 0,2-3-13 0,-2-3-18 16,-6 5-19-16,0-6-26 0,6 2-26 0,-12-1-23 0,6 1-23 15,-6-1-21-15,-2-3-24 0,2 3-23 0,-6 1-23 0,-2-2-18 0,1-2-18 16,-7 4-8-16,1-5-8 0,0 4-11 0,-8 1-11 0,8-5-14 16,-7 6-16-16,0-3-44 0,0 5-51 0,0-3 11 0,-1-1 29 0,9 0 34 15,-9 1 33-15,7-1 36 0,1 1 34 0</inkml:trace>
  <inkml:trace contextRef="#ctx0" brushRef="#br0" timeOffset="54381.97">31048 15060 0 0,'0'-3'1'0,"-6"0"404"16,-1 3 78-16,7-5 34 0,0 2 21 0,0-1 3 0,0 0 4 0,7 0-1 15,-7 1 3-15,6-1-127 0,7 0-166 0,-7 1-97 0,8-1-76 16,-1 4-34-16,6 4-24 0,1-4-26 0,-1 3-29 0,1 5-49 0,6-5-55 16,1 5-79-16,-9-1-82 0,9 1-107 0,-1-2-113 0,-6 6-31 15,5-4-11-15,-5-1 21 0,6 3 27 0,0-2 47 0,0 3 55 0,7-1 70 16,-7-2 289-16</inkml:trace>
  <inkml:trace contextRef="#ctx0" brushRef="#br0" timeOffset="54629.62">31947 15221 0 0,'0'-8'353'0,"-6"-1"96"0,6-3 41 0,0-3 21 0,6 4 13 16,1-3 26-16,-7-1 30 0,7 4-12 0,-1-3-22 0,8 2-75 0,-8 5-87 15,0-3-35-15,0 6-20 0,8-4-7 0,-8 5-7 0,7-2-16 16,1 2-23-16,-8 3-29 0,6 0-34 0,2 0-43 0,-1 0-45 0,0 3-20 16,-6-3-90-16,5 5-15 0,2-2 0 0,-8 1 0 0,0 4 0 0,8-5 0 15,-8 4 0-15,1 0 0 0,-7-3 0 0,6 4 0 0,-6 2 0 0,0-3 0 16,0 1 0-16,0-1 0 0,0 1 0 0,0 3 0 0,-6-4 0 15,-1 0 0-15,7 4 0 0,-6-4 0 0,-8 5 0 0,8-1 0 16,-8-4 0-16,2 4 0 0,-1 0 0 0,0 0 0 0,-6 0 0 0,-1-1 0 16,6-2 0-16,-5 3 0 0,-1 0-144 0,2 0-346 0,-2 3-111 0,0-2-126 15,7-1-131-15,-7 3-27 0,0-2 3 0,1-1 49 0,6 3 62 0,0-3 91 16,1 4 101-16,-2-1 110 0,14-3 197 0</inkml:trace>
  <inkml:trace contextRef="#ctx0" brushRef="#br0" timeOffset="54777.54">31823 15720 0 0,'-6'14'78'0,"6"-3"427"15,-6 0 130-15,-1 0 88 0,7-3 74 0,0-5 37 0,0 5 27 0,0-8 26 16,0 0 22-16,7 0-140 0,-1 4-190 0,0-4-141 0,2 0-262 16,-2 0-176-16,0 0 0 0,7 0 0 0,0 3 0 0,-6-3 0 15,5 0 0-15,2 0 0 0,-2 0 0 0,2 0-458 0,-1 0-188 0,0 0-128 16,-6 0-121-16,5-3-27 0,2 3 5 0,-2-4 38 0,-5 0 48 0,6 0 110 16,0 1 127-16,7-5 145 0,-8 4 344 0</inkml:trace>
  <inkml:trace contextRef="#ctx0" brushRef="#br0" timeOffset="54923.53">32410 15782 0 0,'-7'4'3'0,"-6"-4"470"0,7 4 166 0,0-1 97 0,-1-3 78 0,0 0 18 0,1 0 2 0,6 0 18 15,0 0 21-15,0-3-119 0,0-1-164 0,-6 4-159 0,6 0-162 0,0-4-178 16,0 4-91-16,0 0 0 0,0 0 0 0,0 0 0 0,0 0 0 16,0 0-134-16,0 0-246 0,0 0-120 0,0-4-114 0,0 4-123 0,0 0-122 15,0 0-19-15,-7 0 11 0,0 0 53 0,1 0 68 0,-7-3 108 16,6 3 120-16,1-5 114 0,-7 2 302 0</inkml:trace>
  <inkml:trace contextRef="#ctx0" brushRef="#br0" timeOffset="58973.57">9429 1777 0 0,'6'-8'134'0,"0"4"250"15,-6-3 27-15,6 4 11 0,-6-1 6 0,7 1 8 0,-7-1 7 16,0-4-14-16,0 5-17 0,0-1-114 0,0 0-142 0,7 4-43 0,-7-4-14 16,0 4-1-16,0 0 4 0,0-2 1 0,6 2 1 0,-6 0 0 0,7 0-3 15,-7 2-6-15,6-2-10 0,1 4-9 0,0 0-9 0,-1 0-10 16,0 3-11-16,0-3-7 0,2 3-10 0,-2 0-3 0,0 0-4 0,1 5-4 15,-7-1-1-15,6-1-2 0,1 5-1 0,-7 0-2 0,0-1 0 0,0 5-1 16,-7 3 2-16,7 0-4 0,-6 0-3 0,-1 3-1 16,1 1 0-16,0 3-1 0,-2 0-3 0,-4 0 1 0,6 1 1 0,-1-4 0 15,-6 3 1-15,6 1-1 0,1-5 0 0,-1-3-2 0,0 4-3 0,1-8 1 16,6 0 0-16,-6-2-1 0,6-2-2 0,0-3 1 0,6-4 1 16,-6 0 1-16,6 0 1 0,-6-3 1 0,7-4 0 0,0 0 0 15,6 0 1-15,-7-4-1 0,8-3-2 0,-2-3-3 0,2 2-7 0,5-6-11 16,-6-1-12-16,6-4-14 0,1-3-13 0,0 0-17 0,-1 1-15 0,7-6-10 15,-6 2-10-15,-1-1-5 0,1-3-4 0,6 0 3 0,-6 3 7 16,-1-3 7-16,1-1 10 0,-1 5 8 0,1 0 10 0,-1-2 3 16,-6 2 6-16,7 2 2 0,-7 2 3 0,0-1-2 0,0 0-2 0,0 4-3 15,0-1-3-15,0 2-4 0,0-2-1 0,-7 4-2 0,7 1 0 0,-6-1 2 16,0 3 0-16,-1 2 5 0,0-1 8 0,2 3 8 0,-2 1 7 0,0 4 10 16,0-1 9-16,1-3 7 0,-7 7 8 0,7-4 10 0,-1 0 12 15,-6 4 12-15,7 0 13 0,-1-3 12 0,-6 3 12 0,0 0 14 16,0 0 15-16,0 0 15 0,0 0 16 0,0 0 17 0,0 0 18 0,0 0 14 15,0 0 13-15,0 0 12 0,0 0 12 0,0 0 0 0,0 0-2 0,0 0-4 16,0 3-6-16,0-3-14 0,0 0-18 0,0 0-19 0,-6 4-19 0,6-4-20 16,0 0-22-16,0 0-15 0,0 0-13 0,0 0-10 0,0 0-10 15,0 0-8-15,0 0-8 0,0 0-4 0,0 0-4 0,0 4-3 16,0-4-2-16,0 0 1 0,0 0 3 0,0 0 1 0,0 0 1 0,0 0 2 16,0 0 2-16,0 0 2 0,0 0 2 0,0 0 3 0,0 0 6 0,0 0-1 15,0 0-1-15,0 0-1 0,0 0-1 0,0 0 0 0,0 0 1 16,0 0-3-16,0 0-1 0,0 0-3 0,0 0-4 0,0 0-2 15,0 0-2-15,0 0 1 0,0 0 0 0,0 0-1 0,0 4-2 0,0-1 0 16,6 1 1-16,-6-1 1 0,0 4 1 0,0 1 1 0,0 3 3 0,0-1-1 16,-6 2 1-16,6 3 1 0,0-1 2 0,-7 1 2 0,7 4 1 0,-6-5 8 15,-1 4 11-15,0 0 12 0,1 5 14 0,6-2 14 0,-6 1 17 16,0 0 4-16,-2 1 3 0,2 2-1 0,0-3-1 0,-1 4-7 16,0-1-11-16,1-3-13 0,-7 4-15 0,7-4-19 0,-1 0-16 0,0 0-8 15,1 0-4-15,0-4-3 0,-1 1-2 0,7-5-21 0,-7 1-25 0,1-4-37 16,6 3-39-16,0-6-47 0,-7 3-49 0,7-8-51 0,0 5-55 15,0-4-43-15,0-1-43 0,0-3-20 0,0 0-15 0,0 0-8 16,0 0-4-16,0 0-30 0,0-3-37 0,0-6 23 0,7-1 41 0,-7 0 40 16,6-2 42-16,-6-2 40 0,7-1 37 0</inkml:trace>
  <inkml:trace contextRef="#ctx0" brushRef="#br0" timeOffset="59278.42">10092 1777 280 0,'0'-8'386'0,"0"1"19"0,0-4 13 15,0 0 10-15,8 0 10 0,-8 1 17 0,0-2 18 0,6-3-86 0,0 4-118 16,-6 1-49-16,6-2-26 0,8 1-4 0,-8 0 1 0,1 1-1 16,6-2-4-16,-6 5-11 0,5 0-16 0,2 0-24 0,-2-1-30 0,2 1-20 15,-1 3-19-15,-1 0-13 0,2 4-10 0,-2 0-4 0,2 4-3 0,-1 0-2 16,0 0 0-16,-6 7 1 0,5-4 3 0,2 7 1 0,-8 1-1 16,0-1 2-16,1 5 0 0,-1-1-2 0,-6 4-2 0,0 0-2 0,0 1-1 15,0 2-3-15,-6-4-3 0,6 6-1 0,-7-6-2 0,1 1-1 16,-8 0-1-16,8 5-2 0,-6-6 1 0,-2 1 0 0,1 0 0 0,1-3-1 15,-2 3-3-15,-6-1-2 0,1-2-3 0,-1 2-1 16,-6-2-3-16,0 0 0 0,7 1 1 0,-7-3-1 0,-7 0 0 0,7 2-2 16,-6-1-3-16,5-4-3 0,-5 5-5 0,6-5-15 0,-7 1-20 0,7-4-35 15,0 4-36-15,7-5-59 0,-1-3-62 0,0 1-57 0,1 0-51 0,6-4-49 16,0-4-48-16,7 0-54 0,-2-4-59 0,8 0-25 0,0-8-15 16,0 5 39-16,8-7 59 0,4-1 53 0,2-4 55 0,-1-1 52 15,-1-3 51-15</inkml:trace>
  <inkml:trace contextRef="#ctx0" brushRef="#br0" timeOffset="59470.31">10529 1857 245 0,'-6'7'483'0,"-1"5"50"15,1-5 26-15,-1-4 7 0,1 5 1 0,6-1-5 0,-6-3-4 0,6 0-110 16,0-4-140-16,0 0-154 0,0 0-158 0,0 0-88 0,0 0-68 0,0 0-75 15,-8 4-77-15,8-4-97 0,0 0-102 0,0 0-23 0,0 0 2 0,0 0 24 16,8-4 28-16,-2 4 40 0,0-4 41 0,-6 4 68 16,7 0 295-16</inkml:trace>
  <inkml:trace contextRef="#ctx0" brushRef="#br0" timeOffset="59614.63">10510 2135 0 0,'-13'12'114'0,"-1"-2"397"0,2 2 99 0,-2-5 37 0,2 1 19 15,5-6 4-15,1 3 0 0,-1-5-1 0,7 0-5 0,-7 0-179 0,7 0-230 16,0 0-165-16,0 0-145 0,0 0-104 0,0 0-93 0,0-5-101 16,0 3-103-16,0-2-88 0,7 0-83 0,-7-3-16 0,7-5 8 0,-1 5 35 15,-6-5 45-15,7-2 68 0,-1 3 73 0</inkml:trace>
  <inkml:trace contextRef="#ctx0" brushRef="#br0" timeOffset="60681">12217 1480 0 0,'0'-15'201'0,"-7"1"120"0,1-1 16 0,0 4 6 16,-1-4 5-16,-6 0 8 0,0 5 8 0,0-2-34 0,0 5-47 0,-1 0-75 15,-5 0-79-15,6 2-18 0,-6 5 0 0,-1 0 10 0,0 5 10 0,1 2 9 16,-1 4 8-16,1 0 7 0,-1 0 6 0,1 7 6 0,-8 1 6 15,8 0 3-15,0 6 1 0,-1-4 3 0,-6 8 1 0,7-2-1 16,-1 2-1-16,7 4-10 0,-7-3-13 0,8-1-13 0,-8 0-15 0,7 0-17 0,-1 4-18 16,2-7-17-16,6 3-20 0,-8-4-14 0,8 4-13 0,-1-2-10 15,1-2-10-15,6 1-4 0,-7-4-4 0,7-1-7 0,0 1-7 0,7 0-18 16,-7 1-23-16,6-5-36 0,1 0-42 0,-1 0-53 0,8-3-55 16,-8 0-51-16,6-3-47 0,8-3-36 0,-7-1-30 0,7 0-15 15,6-8-10-15,-6 4-1 0,5-8 2 0,-5 0-10 0,6-3-11 0,0-1 30 16,1-3 42-16,-2-1 38 0,-5-2 38 0,6-1 34 0,-6-2 31 15</inkml:trace>
  <inkml:trace contextRef="#ctx0" brushRef="#br0" timeOffset="61226.2">12224 1915 10 0,'12'-10'299'0,"-12"3"29"0,7-5 15 0,-7 2 8 15,0-2 6-15,0 5 8 0,-7-4 9 0,1 3-56 0,0 5-74 0,-1-1-64 16,-6 1-60-16,0 3-21 0,0 3-8 0,0 1 0 0,0 3 5 0,0 1 0 16,-1 3 0-16,-5 4-2 0,6-5-5 0,0 5-3 0,1 3-2 15,-2-3-4-15,8 3-4 0,-8 4-5 0,8-4-7 0,-1 1-7 16,1 4-8-16,0-6-8 0,-1 2-7 0,7-1-7 0,0-4-8 0,0 5-6 15,0-8-3-15,7 4-3 0,-7-5-3 0,6 2 0 0,0-1-2 16,-6-5 0-16,7 2-1 0,-1-4-2 0,1 3-3 0,0-7-5 0,-1 0-5 16,0 0-9-16,2 0-9 0,-2-4-13 0,0-3-10 0,0-1-11 15,1-2-8-15,0-2-4 0,-1 3-2 0,1-8 3 0,5 3 3 0,-4-1 8 16,-2-2 8-16,0 2 9 0,1-3 10 0,6-1 9 0,-7 1 8 0,1-1 4 16,6 1 3-16,-6 4 4 0,5-5 1 0,-5 5 3 0,0-1 2 15,5 5 2-15,-5-2-1 0,6 5 2 0,-6-1 2 0,-1 5 1 16,0 3 3-16,2-4 3 0,-2 8 2 0,0-1 3 0,0 1 1 0,-6 4 7 15,7-1 8-15,-7 3 6 0,0 5 6 0,0-3 3 0,-7 5 5 0,7-2 1 16,-6 3-1-16,0 1-2 0,0-1 0 0,-2 4-5 0,2-3-6 16,0-1-7-16,-1 0-6 0,1-3-5 0,-1-1-5 0,7 1-3 15,-7-4-4-15,1 0-1 0,6 1-3 0,-6-10 0 0,6 6 0 0,0-4 0 16,0-4-3-16,0 0-8 0,-7 0-10 0,7-4-16 0,0-4-19 0,0 6-13 16,0-10-9-16,0 4-14 0,0-6-10 0,7 2-8 0,-7-2-7 15,6-4 5-15,-6 0 7 0,6 0 15 0,1-1 19 0,0 2 13 16,6-6 10-16,-7 4 12 0,8 1 12 0,-2 0 9 0,1 0 10 0,0 3 10 15,0-3 10-15,7 3 10 0,-8 4 12 0,2-1 8 0,-1 2 9 0,7 3 7 16,-8-1 9-16,2 4 8 0,-2 1 9 0,-5 3 4 0,0 0 2 16,6 0 8-16,-7 3 8 0,-6 5 11 0,6-1 15 0,-6 1 10 0,7 2 12 15,-7 2 8-15,0-1 7 0,-7 4 1 0,7-1 0 0,0-3-12 16,-6 4-11-16,6-1-18 0,-6 1-19 0,-1-1-22 0,7 1-20 0,-6 4-17 16,-1-5-17-16,0 1-10 0,1 0-8 0,0-5-7 0,-1 5-6 0,0-4-3 15,1 1 0-15,0-2-1 0,-1 0 3 0,0 2-6 0,1-5-6 16,6 0-18-16,-7 1-20 0,1-4-38 0,6 0-44 0,-6 0-49 15,6-2-48-15,0-2-54 0,0 0-52 0,0 0-49 0,0-2-50 0,6-2-65 16,-6 0-71-16,6-3 4 0,1-1 27 0,-1-3 43 0,8 4 47 16,-2-8 53-16,2 5 51 0,-2-2 55 0,2-2 250 0</inkml:trace>
  <inkml:trace contextRef="#ctx0" brushRef="#br0" timeOffset="62166.23">13175 1861 0 0,'0'-4'8'0,"6"-3"378"15,-6-1 46-15,0 1 12 0,0 0 6 0,6 0 1 0,-6-1 2 0,8 4 0 16,-8-3 0-16,0 3-128 0,6 0-168 0,-6 4-62 0,0 0-32 0,0 4 4 15,0 4 15-15,0-1 14 0,0 4 13 0,0 0 10 0,0 4 9 16,-6-1-1-16,-2 5-3 0,2-1-9 0,6 0-13 0,-6 1-16 16,0 2-21-16,-1-2-16 0,0 0-14 0,1 3-11 0,6-5-8 0,-7 2-7 15,1-4-3-15,6 3-4 0,-6-4-2 0,6-3-1 0,-8 0 2 0,8 0 0 16,0-3 0-16,-6-1 0 0,6-2 0 0,0-3-6 0,0-2-11 16,0 0-19-16,0-2-23 0,-6-3-22 0,6-2-20 0,0 2-17 15,6-5-16-15,-6 0-10 0,0-2-8 0,6-2-3 0,2-5-2 0,-2 5 11 16,7-5 15-16,-7 1 20 0,8-4 18 0,-2 4 14 0,2-5 13 15,-2 6 11-15,2-6 9 0,5 5 12 0,1 0 12 0,-8 2 13 0,8-1 12 16,0 5 15-16,-1-2 15 0,-5 3 17 0,5 4 17 0,-6 3 14 16,0 0 11-16,0 4 19 0,0 0 19 0,-7 4 23 0,1 3 21 0,0 5 19 15,-7-2 20-15,6 1 20 0,-12 4 18 0,6 4 14 0,-7-5 13 0,7 9-6 16,-7-6-13-16,1 2-21 0,0 3-25 0,-1-5-29 0,0 2-33 16,1 0-33-16,-1-1-34 0,1 1-28 0,-1-2-28 0,1-5-27 15,6 2-29-15,-7-2-44 0,1-6-48 0,6 2-52 0,-6-2-55 0,-2-6-54 16,2 5-54-16,6-10-41 0,-6 2-37 0,-1 0-17 0,7-5-10 0,0-3 13 15,-6 0 22-15,6 1 28 0,6-9 34 0,-6 5 37 0,0-5 37 16,7 1 34-16,-1-4 31 0,0 0 34 0,2 0 32 0,-2 0 43 16,7 3 45-16,0 2 44 0,-7-5 47 0,7 3 33 0,1 4 30 0,5 1 25 15,-6-1 26-15,0 4 18 0,0 1 16 0,0 6-3 0,1-4-8 0,-8 5-11 16,6 3-8-16,-5 0 5 0,0 3 10 0,6 1 4 0,-7 0 3 16,-6 2 4-16,6 6 4 0,-6-5 5 0,0 8 6 0,0-5 1 0,0 2 0 15,0 2-15-15,0 1-17 0,0 4-20 0,-6-4-19 0,6 2-21 16,0-2-25-16,-6 3-16 0,6-3-19 0,0 4-13 0,0-5-13 0,0 4-8 15,0-3-7-15,0-4-4 0,6-1-3 0,-6 2-4 0,6-1-1 0,2-7-8 16,-2 3-10-16,0-4-17 0,8-3-25 0,-8 0-32 0,7-3-34 16,0-4-29-16,0-1-26 0,0-3-17 0,0 3-13 0,0-2-5 15,7-5-3-15,-8 4 10 0,2-4 15 0,5 1 18 0,-6-1 22 0,0 1 25 16,1-1 24-16,-2 1 13 0,2-1 14 0,-2 1 12 0,-5-1 11 0,6 0 12 16,-6-1 9-16,-1 2 17 0,0-1 18 0,1 1 14 0,-7-1 15 0,0 0 11 15,7 5 14-15,-7-1 16 0,-7 0 18 0,7 4 20 0,-7 3 23 16,7-3 17-16,-6 7 16 0,0 0 19 0,-1 0 23 0,0 7 28 15,-6 0 32-15,7 0 38 0,-8 8 39 0,8-3 8 0,-6 5 0 0,5-2-13 16,0 3-15-16,-6 1-25 0,13-1-27 0,-6 1-37 0,-1-2-39 0,0 2-53 16,7-1-58-16,0 1-31 0,0-2-51 0,7 2 0 0,-7-4 0 15,7-3 0-15,-1 2 0 0,1-3 0 0,-1-5 0 0,8 2 0 16,-8-1 0-16,6-3-95 0,2-4-104 0,-1 0-92 0,0 0-98 0,-6-4-95 16,5-3-97-16,8-1-117 0,-7-2-119 0,0-1-15 0,0-4 17 0,0 5 65 15,6-9 77-15,-5 4 90 0,-1 1 95 0,0-5 97 0,0 1 286 0</inkml:trace>
  <inkml:trace contextRef="#ctx0" brushRef="#br0" timeOffset="62427.09">14101 1758 50 0,'-8'7'484'0,"-4"-3"86"0,5 4 56 0,-6-1 41 0,7 3 37 0,-7-2 56 15,-1 3 60-15,8-3-23 0,-8 2-49 0,2 1-147 0,-1 4-176 16,6-5-80-16,-6 6-50 0,7-1-38 0,0 0-215 0,-2-5-42 16,8 1 0-16,0 4 0 0,0-5 0 0,8 2 0 0,-2-1 0 0,0-1 0 15,1-2 0-15,6-1 0 0,0 0 0 0,-1 1 0 0,2-4 0 0,6-4 0 16,-7 0 0-16,6-4 0 0,0 1 0 0,1-5 0 0,-7-3 0 0,7 3 0 15,0-6-167-15,-8 3-33 0,2-4-10 0,-2 1 5 0,1-1 12 16,1-3 16-16,-8-1 20 0,0 4 23 0,1-3 25 0,-7 3 25 16,0 1 28-16,0-4 18 0,-7 4 17 0,7-1 10 0,-12 3 6 0,5-2 2 15,-6 3 0-15,0 0-3 0,-7 1-6 0,0 1-14 0,1 2-18 0,-7 0-28 16,0-1-34-16,0 8-39 0,-7-3-37 0,7 3-35 0,-6 0-33 0,5 0-24 16,1 3-21-16,-6 1-18 0,13 4-18 0,-7-5-19 0,6 4-21 15,1 2-43-15,5-3-49 0,2-2 6 0,-2 3 25 0,1-3 27 0,7 0 24 16,-1 0 34-16,0-4 34 0</inkml:trace>
  <inkml:trace contextRef="#ctx0" brushRef="#br0" timeOffset="62591">13801 1400 0 0,'-8'-5'168'0,"2"5"347"0,0-3 47 0,6 3 13 0,-6-4 4 0,-1 4 0 15,7-3 0-15,0-1 1 0,0 4-3 0,0 0-183 0,0-4-240 16,0 4-93-16,7 0-50 0,-1 4-34 0,6 0-34 0,2-4-50 15,-1 3-56-15,0 4-78 0,6-2-87 0,-5-3-100 0,5 6-104 0,1-4-30 16,-1 3-7-16,8 1 18 0,-2-1 30 0,7 0 48 0,8 1 56 0,5-1 80 16,8 0 312-16</inkml:trace>
  <inkml:trace contextRef="#ctx0" brushRef="#br0" timeOffset="62951.9">15110 1938 0 0,'7'-11'280'0,"-1"3"25"15,0-6 11-15,-6 3 3 0,8 0 1 0,-2-5 9 0,-6 2 9 0,0 3-53 16,6-3-69-16,-6-1-54 0,0 4-47 0,-6 1-8 0,6 2 4 15,-6 1 7-15,-2-1 10 0,2 4 0 0,0 1-1 0,-7 3 0 0,-1 3-2 16,2 1 3-16,-2 4 1 0,-5 3 6 0,6-1 10 0,-6 1 3 16,-1 4 6-16,0 3 0 0,7 1 4 0,-7-1-8 0,2 4-7 0,4-4-13 15,8 5-13-15,-8-6-19 0,1 6-20 0,13-5-14 0,-6 1-14 16,6-4-10-16,0-1-11 0,6 1-5 0,-6-1-4 0,13-3-6 16,1-4-5-16,-8 0-16 0,14-3-19 0,-8-1-48 0,8-6-55 0,-1 3-58 15,1-7-56-15,0-4-48 0,-1 0-45 0,1-3-45 0,0-5-46 0,-1 1-58 16,1-5-61-16,0 2 6 0,-2-5 29 0,2 0 49 0,0 1 55 0,-7-4 45 15,7-1 44-15,-8-3 46 0,1 4 203 0</inkml:trace>
  <inkml:trace contextRef="#ctx0" brushRef="#br0" timeOffset="63161.75">15378 1498 0 0,'6'-14'86'0,"-6"3"318"15,6 3 57-15,-6 1 35 0,0 0 27 0,0 4 24 0,-6-2 22 0,6 5 12 16,0 0 9-16,-6 0-74 0,6 5-102 0,-8 1-31 0,2 2-10 0,0 3-12 16,-1 0-12-16,0-1-13 0,-5 9-15 0,5-1-16 0,-6 1-18 15,6 2-49-15,-5 2-187 0,5 2-51 0,-6 0 0 0,7 4 0 16,-8-2 0-16,8 2 0 0,-7 0 0 0,7 1 0 0,-2-5 0 0,-4 4 0 15,12 0 0-15,-6-2 0 0,-1-2 0 0,0 4 0 0,7-3 0 0,-6-4 0 16,6 4 0-16,0-8 0 0,0 3 0 0,0-6 0 0,0 0 0 16,6-4 0-16,-6 1 0 0,7-6-120 0,-7-2-69 0,7-4-26 0,-1 0-22 15,0-4-25-15,0 1-25 0,2-5-29 0,4-3-33 0,-5 1-14 16,6-2-9-16,-6-3-11 0,5 1-9 0,-5-1-14 0,0-2-16 0,-1-2-50 16,0 4-61-16,1-3 13 0,0 0 35 0,-1-1 35 0,1 2 36 15,-7 2 41-15,0-4 43 0,0 1 47 0,0 3 265 0</inkml:trace>
  <inkml:trace contextRef="#ctx0" brushRef="#br0" timeOffset="63291.06">15175 1700 255 0,'-20'-4'410'0,"8"0"24"0,-2 0 8 0,8 1 7 16,-7-1 5-16,7 1 7 0,-1-2 8 0,0 3-105 0,1-2-137 0,6 0-89 15,0 4-71-15,0 0-24 0,6 0-8 0,1 4-6 16,0-4-7-16,6 0-10 0,-1 4-15 0,8-2-28 0,0 3-32 0,6-2-42 16,-1-3-46-16,2 4-48 0,-1-1-52 0,0-3-86 0,0 4-100 0,0-4-22 15,7 0-3-15,-7 4 21 0,-1-4 31 0,-5 4 40 0,6-4 44 0</inkml:trace>
  <inkml:trace contextRef="#ctx0" brushRef="#br0" timeOffset="63986.38">15743 1773 0 0,'0'4'308'0,"-8"-4"82"0,2 0 27 0,0 0 10 0,-1 0 4 15,1-4 7-15,-8 0 8 0,2 0-42 0,5 1-58 0,-6-1-85 0,-7 1-94 16,7-1-30-16,1 1-11 0,-2-1 7 0,-6 4 10 0,8-4 5 16,-8 8 4-16,7-4 1 0,1 4 0 0,-8 3-5 0,6 0-6 0,-5 0-4 15,6 4-1-15,0 3 5 0,-1 1 5 0,2 0 11 0,-1 3 9 0,0 4 4 16,0-3 4-16,7 3-6 0,-2-4-8 0,2 4-11 0,0-4-8 0,6 4-17 15,0-7-18-15,6 4-17 0,0-4-19 0,2-1-14 0,-2-3-10 16,7 0-6-16,0-4-4 0,0 0-7 0,-1-3-6 0,8 0-7 16,0-4-3-16,-1 0-21 0,-5-8-25 0,12 4-45 0,-7-6-52 0,1-1-42 15,0 0-37-15,-1-3-36 0,-6-6-32 0,6 6-28 0,1-4-26 0,-7-1-3 16,0 1 6-16,0 0 35 0,0-4 45 0,-6 3 39 0,-1 0 34 16,0 2 41-16,2 2 40 0,-2-3 40 0,-6 3 40 0,6 1 41 0,-6 3 41 15,0-1 35-15,0 5 35 0,0 0 24 0,0 4 21 0,-6-1 20 16,6 4 21-16,-6 0 29 0,6 4 33 0,-8-1 10 0,2 1 3 0,0 3-15 15,-1 4-22-15,1-4-20 0,-1 5-18 0,-6 2-25 0,7 1-25 0,-1-1-39 16,0 1-62-16,1 2-74 0,0-1 0 0,-1 2 0 0,7-4 0 16,0 5 0-16,0-4 0 0,0-1 0 0,7 1 0 0,-1-1 0 15,0-3 0-15,1 0 0 0,0-3 0 0,5 4-2 0,-5-10-146 0,6 2-69 16,0-4-71-16,1-4-73 0,-2 2-72 0,1-3-52 0,0-5-47 0,0-2-23 16,1 2-15-16,-2-2 11 0,2-2 19 0,5-1 27 0,-6-3 29 0,0-1 27 15,0 1 27-15,0 0 41 0,0-4 48 0,0 3 54 0,0 1 58 16,-7-4 103-16,8 8 119 0,-8-5 119 0,0 5 119 0,2 3 91 15,-2 0 83-15,0-1 41 0,-6 5 33 0,0 3 5 0,0 1 0 0,0-1-41 16,0 4-54-16,-6 4-40 0,6-1-34 0,-6 6 25 0,-2-3 42 0,2 5 5 16,-7 4-6-16,6-4-11 0,-5 7-10 0,5-4-21 0,-6 5-26 15,6-1-33-15,1 1-35 0,0 2-148 0,-1-2-97 0,0 0 0 16,1-1 0-16,0 0 0 0,6-4 0 0,-7 1 0 0,7-1 0 0,0 1 0 16,0 1 0-16,0-6 0 0,0-3 0 0,0 1 0 0,0-1 0 0,0-3-80 15,0-4-149-15,0 0-52 0,0-4-50 0,0-3-44 0,0-1-42 16,7 1-11-16,-7-8-1 0,0 4 19 0,6-4 28 0,-6-2 49 0,6-2 58 15,1 1 54-15,0-1 51 0,-1 2 51 0,0-5 51 0,1 3 31 16,6-3 24-16,0 4 19 0,-7-1 16 0,8 1 20 0,-2 0 21 0,2 4 27 16,-1-1 29-16,0 3 33 0,0 1 31 0,-7 4 24 0,8 0 20 0,-2 3 19 15,2 0 20-15,-8 4 13 0,7 0 13 0,-7 0 6 0,1 4 8 16,0 0-15-16,-1 3-19 0,0 0-16 0,-6 2-17 0,0 1-22 16,7 1-23-16,-7 0-30 0,-7 0-28 0,7 4-105 0,0 0-31 0,-6-1 0 15,6 4 0-15,-6-4 0 0,6 1 0 0,-7 3 0 0,0-3 0 0,7 4 0 16,-6-1 0-16,0 1 0 0,-1-5-45 0,1 1-218 0,6 2-90 0,0-5-84 15,-7-1-79-15,7 0-51 0,0-4-44 0,7-2-20 0,-1-3-13 0,1 2 60 16,5-4 80-16,2-4 95 0,-2 2 101 0,2-6 67 16,5 1 57-16,1-1-6 0,0-3-23 0,-1-1 3 0,7-2 14 0,-6-1-7 15,-1 1-12-15,7-1-8 0,0-2-8 0</inkml:trace>
  <inkml:trace contextRef="#ctx0" brushRef="#br0" timeOffset="64414.88">16452 1842 0 0,'27'-11'85'0,"-7"1"253"0,-2-2 40 0,2 1 21 16,-7 1 15-16,1 2 25 0,-8-3 28 0,0 0 9 0,0 1 3 15,-6-2-76-15,0 1-99 0,-6 5-31 0,0-3-9 0,-8 2 17 16,2 0 22-16,-1 3 16 0,-7 0 16 0,0 1-17 0,1 3-25 0,-7 3-19 15,0 5-20-15,0-1-24 0,-7 0-24 0,7 8-32 0,0 0-34 0,0 0-38 16,0-1-38-16,0 5-15 0,6-1-9 0,8 0-7 0,-2 0-12 0,1 1 0 16,7-4-6-16,6 3-15 0,0-7 0 0,0 3 0 0,13-3 0 15,-7 1 0-15,8-5 0 0,5 0 0 0,0-4 0 0,1 1-20 0,-1-4-76 16,7-4-56-16,1 1-60 0,-1-4-48 0,0-4-45 0,-1 0-36 16,-5-3-29-16,6-1-7 0,-6 0 0 0,-1-4 26 0,1 5 35 0,-7-5 53 15,0 1 61-15,0 3 48 0,1-3 44 0,-8 0 43 0,0 0 42 0,-6 3 33 16,0 0 33-16,0 4 24 0,0 0 25 0,-6 4 17 0,0 3 15 0,-2 1 13 15,2 3 14-15,-7 7 17 0,0 0 18 0,6 4 23 16,-5 5 24-16,-2 1 16 0,2 5 12 0,-2 4-5 0,1 3-9 0,7 0-14 16,-8 5-14-16,8 3-22 0,-6-1-24 0,4 0-40 0,-4 5-43 0,5 3-36 15,1-5-35-15,-8 2-21 0,8 3-15 0,0-4-20 0,0 2-20 16,-8-4-16-16,8-1-13 0,-1-3-12 0,0-1-10 0,-6-8-12 0,7 4-11 16,-7-6-6-16,6-5-1 0,-5 0 9 0,-2-3 12 0,1-5 9 15,7-2 8-15,-14-1 10 0,8-2 11 0,-2-2 15 0,1-3 17 0,0-3 17 16,0-2 16-16,7 2 16 0,-8-5 16 0,2 2 17 0,-2-2 17 15,8-3 19-15,0 3 21 0,-1-2 19 0,1-1 20 0,-1 0 15 16,7 0 16-16,0-1 1 0,0-2-2 0,0 3-12 0,7-3-15 0,-7-1-17 16,6 0-16-16,7 1-22 0,0-5-22 0,0 0-23 0,0 5-25 15,0-4-45-15,7 0-54 0,-1-1-58 0,1 1-61 0,-1-4-81 0,1 3-86 16,6-3-82-16,-6-3-81 0,5 4-48 0,1-6-41 0,7 1 15 16,-1 1 32-16,8-1 33 0,5 4 37 0,1-4 41 0,7 1 42 0,-2 3 71 15,8 0 78-15,-7 3 53 0,7-2 45 0,-8 3 22 0,8-1 154 0</inkml:trace>
  <inkml:trace contextRef="#ctx0" brushRef="#br0" timeOffset="64750.32">17403 1755 0 0,'8'-7'102'0,"-2"-5"192"0,0 5 26 16,1-3 14-16,-1-2 10 0,1 1 12 0,0-4 10 0,-7 5-17 16,6-5-27-16,0 3-55 0,-6 2-63 0,0-1-12 0,0 3 1 0,-6 5 6 15,0-5 5-15,-1 5 8 0,0 3 7 0,1 0 4 0,-13 0 6 0,5 3 17 16,1 5 20-16,-6 3 21 0,-1 0 20 0,1-1 4 0,-1 5-2 0,0 4-10 16,1-5-11-16,5 4-23 0,-4 1-25 0,4 0-42 15,1-5-45-15,7 4-60 0,-8-4-93 0,14 5 0 0,-6-4 0 0,12-5 0 16,-6 5 0-16,7-4 0 0,0 1 0 0,6-5 0 0,0 0 0 0,6-3 0 15,1 0 0-15,-1-1 0 0,7-3 0 0,0 0-115 0,1-3-139 0,-1-5-87 16,-6 1-89-16,5 0-66 0,1-5-60 0,-6 1-45 0,0 0-40 16,-7-3-30-16,-1 3-27 0,2-4 27 0,-2 1 48 0,-5-5 76 15,0 1 85-15,-1 3 67 0,-6-2 62 0,0-2 56 0,0 0 197 0</inkml:trace>
  <inkml:trace contextRef="#ctx0" brushRef="#br0" timeOffset="65188.06">17527 1575 0 0,'-6'-4'293'0,"6"0"74"0,0 1 26 15,-6 3 13-15,6-4 9 0,6 1 8 0,-6 3 11 0,6-5-43 16,1 3-59-16,0-2-83 0,5 0-87 0,-5-3-33 0,13 3-16 0,-7 0-8 15,0-2-6-15,7-2-8 0,-1 4-8 0,0-3-12 0,1-4-14 0,6 4-15 16,-7-4-14-16,1 3-10 0,7-6-8 0,-9 2-6 0,2 2-2 0,-1-5-6 16,1 1-5-16,0-1-6 0,-7 0-7 0,0 1-4 0,0-1-3 15,1 1-3-15,-8-3-1 0,6 3-1 0,-12-1-1 0,7 1 3 0,-7-1 6 16,7 5 9-16,-14-1 10 0,7 0 17 0,-7 3 16 0,7 2 11 16,-12-3 10-16,6 6 16 0,-8-2 20 0,8 3 17 0,-8 2 20 0,1 2 23 15,1 3 24-15,-2 2 23 0,2 1 23 0,-2 3 34 0,1 0 35 0,0 3 4 16,0 1-4-16,1 4-9 0,-8-2-14 0,6 5-19 0,1 1-23 0,1 2-28 15,5-3-30-15,-6 4-37 0,0-1-82 0,6 4-40 0,-6-3 0 16,7 1 0-16,-1 2 0 0,1-4 0 0,-1 1 0 0,1 0 0 16,0-1 0-16,6 1 0 0,-8-1 0 0,2-3 0 0,0 1 0 0,6-2 0 15,-7-2 0-15,1-1 0 0,6 0 0 0,-7-4 0 0,7-2 0 0,-6-1 0 16,6-5-154-16,0 3-81 0,-7-2-42 0,7-7-39 0,0 0-41 0,0 0-22 16,0-4-18-16,0 1 11 0,7-6 15 0,-7 3 40 0,0-5 48 15,6-1 42-15,1-2 38 0,-7-1 43 0,6-2 42 0,1-2 33 0,5 1 27 16,-4-1 17-16,-2-3 12 0,7 0 7 0,0 3 6 0,-7-2 5 15,7 3 3-15,7-1 5 0,-7 2 4 0,0 2 12 0,6-1 12 0,-5 6 11 16,6 3 11-16,-8-1 18 0,8 4 19 0,-7 1 22 0,-1 3 20 0,2 3 24 16,-2 1 24-16,2 4 20 0,-8-1 16 0,1 3 22 0,-1 2 21 15,-6 3 17-15,0-5 12 0,0 5 0 0,0 0-7 0,0 3-20 16,-6-3-25-16,-1-1-28 0,1 5-29 0,0 0-31 0,-8-5-34 0,8 4-39 16,0-4-43-16,-8 5-66 0,8-5-69 0,-1 1-81 0,1-4-81 0,-1 3-80 15,0-2-77-15,7-1-71 0,-6-5-68 0,12-2-62 0,-6 1-60 16,7-2-7-16,6-6 10 0,0 3 60 0,1-5 74 0,4-2 77 0,2 0 81 15,0 0 69-15,-1-1 112 0</inkml:trace>
  <inkml:trace contextRef="#ctx0" brushRef="#br0" timeOffset="65513.07">18218 1671 246 0,'6'-12'399'0,"2"1"45"0,-2 5 39 0,-6-2 29 0,6-3 27 16,-6 3 27-16,-6 1 28 0,6 0-79 0,-6 0-113 0,-2 2-47 0,-4-1-27 16,5 2-8-16,-6 4-2 0,0-4-11 0,-7 4-13 0,8 4-24 15,-8 0-24-15,1-1-23 0,5 5-21 0,-6 2-35 0,2 1-37 0,-2 4-36 16,7-3-37-16,-1 5-18 0,2-3-13 0,6 1-4 0,-2 4 0 0,2-1-5 15,0-3-6-15,6 3-3 0,0-3 0 0,6 0-1 0,0-1-2 16,2-3-5-16,-2 0 0 0,6-4-14 0,2 0-14 0,-1 1-29 0,0-4-31 16,0-4-41-16,7 0-47 0,-8-4-41 0,2-4-40 0,5 1-36 15,-6-3-37-15,0-2-24 0,0-3-20 0,0 5 5 0,0-9 15 0,-6 5 26 16,6-4 30-16,-7-1 36 0,8 1 36 0,-8 0 40 0,7-1 39 0,-7 4 35 16,1-2 34-16,6 5 30 0,-7-2 27 0,1 7 24 0,0-1 24 15,5 1 21-15,-5 7 21 0,0 0 18 0,-1 0 20 0,0 7 17 0,1 1 19 16,-1-1 12-16,8 4 11 0,-14 0 7 0,6 0 6 0,0 3-5 15,2 1-13-15,-8 0-16 0,6 3-17 0,-6-4-20 0,0 1-18 0,0 4-20 16,0-5-18-16,-6 1-19 0,6 0-18 0,-8-1-33 0,2 1-38 0,-7-1-48 16,6 1-52-16,-6-4-51 0,1-1-49 0,-2-1-49 0,2-2-47 15,5 0-58-15,-6-3-60 0,0 0-34 0,0-4-26 0,0-4 29 16,-1 0 46-16,2 0 48 0,5-3 50 0,-6-1 47 0,7-2 48 0</inkml:trace>
  <inkml:trace contextRef="#ctx0" brushRef="#br0" timeOffset="65682.98">18186 1429 374 0,'13'-15'473'0,"-7"3"34"0,1 2 20 0,5-1 15 0,2 0 17 0,-1 4 18 16,0 0 22-16,0-2-103 0,0 3-138 0,0 2-75 0,0 4-54 15,0 0-10-15,0 0 1 0,-7 0-1 0,8 4 0 0,-8 2-11 0,0-1-13 16,8 2-23-16,-14 4-24 0,6-4-25 0,-6 4-25 0,0 1-24 0,0 2-24 16,0-3-51-16,-6 3-61 0,0-2-85 0,-8 2-90 0,1 1-110 15,0-1-117-15,0 1-135 0,-7 3-142 0,8-3-42 0,-8 0-8 0,7-5 32 16,-7 6 45-16,8-5 74 0,-2-1 86 0,1 1 105 0,0 1 268 15</inkml:trace>
  <inkml:trace contextRef="#ctx0" brushRef="#br0" timeOffset="66157.62">19345 1579 102 0,'-6'-12'407'0,"6"5"36"0,0-1 14 0,0 2 2 0,0-2-3 15,0 1 1-15,0 3 1 0,6-2-76 0,-6 1-97 0,0 2-105 16,0-1-108-16,0 4-25 0,0 4 2 0,6-1 16 0,-6 4 21 0,0 5 15 16,0-1 10-16,0 3 12 0,-6 1 12 0,6 4 1 0,-6-1-3 0,0 0-10 15,-1 0-11-15,0 5-17 0,1-6-19 0,-7 2-14 0,7-1-13 0,-8 1-13 16,8-1-11-16,-8-3-7 0,2 0-9 0,5-1-4 0,1-3-4 0,-8 0-2 15,8-1 1-15,0-2-6 0,6-1-4 0,-6-3-23 0,-2 0-26 16,8-1-26-16,0-3-25 0,-6-3-21 0,6-1-21 0,0 0-11 16,0-3-11-16,0-1-2 0,6-2-3 0,-6-1 16 0,8-4 22 0,-2 1 21 15,0-1 22-15,7-3 21 0,0-1 21 0,-6-3 12 0,5 0 12 0,2 1 8 16,6-2 9-16,-8 2 10 0,8-2 8 0,-1 5 15 0,-5-1 14 16,5 2 19-16,1 5 20 0,6-3 18 0,-6 5 20 0,-1 3 24 15,1-1 30-15,-2 4 24 0,-4 4 21 0,6 0 13 0,-7 4 13 0,-1 4 15 16,2-1 15-16,-2 1 15 0,-5 2 10 0,0 1-10 0,-7 4-18 0,6-5-18 15,-12 6-16-15,6-1-21 0,-7 2-23 0,0-2-30 0,1-1-35 0,0 5-34 16,-8-1-32-16,8 1-17 0,-7 0-10 0,0-2-17 0,0 2-19 16,7-1-50-16,-8-3-61 0,2-1-73 0,5 1-77 0,-6-1-80 15,6-3-80-15,7 0-56 0,0-3-52 0,0-2-33 0,7 3-27 0,-1-6 22 16,1-3 39-16,6 0 57 0,7-3 64 0,-8-2 60 0,8-2 62 0,-1 0 8 16,7-4-8-16,-6 0 23 0,0 0 30 0,5-4 23 0,2 0 18 0,-1 1 15 15,0-1 38-15</inkml:trace>
  <inkml:trace contextRef="#ctx0" brushRef="#br0" timeOffset="66790.12">19854 1688 0 0,'20'-17'241'0,"6"2"96"0,-7 1 37 0,-6 2 29 15,6-3 22-15,-5 1 24 0,-8 2 24 0,0 2-18 0,1-5-34 0,0 8-46 16,-7-4-53-16,-7 3-17 0,7 1-5 0,-7-1 2 0,-5 6 4 0,-2-6 3 16,2 8 5-16,-8 0-21 0,1 0-26 0,-7 3-23 0,6 2-23 0,-7 1-28 15,1 5-30-15,0 1-24 0,1 2-23 0,5 1-24 0,-6 0-25 16,13 3-13-16,-7 0-11 0,8 0-7 0,4 1-4 0,2-1-3 16,0 0 1-16,12-2-2 0,-6 1-3 0,6-5-17 0,8 2-8 0,-1-3 0 15,0 0 0-15,0-3 0 0,7-6 0 0,-1 2-71 0,7-4-59 0,-6-4-55 16,6 2-59-16,-7-6-51 0,1 1-53 0,6-5-32 0,-6-2-31 0,-1 3 0 15,1-4 5-15,-8-3 36 0,2 3 45 0,-2-4 55 16,2-2 55-16,-1 3 59 0,-7-1 57 0,0 2 51 0,-6-2 49 0,8 0 42 16,-8 5 42-16,0 3 28 0,-8-1 23 0,8 10 20 0,-6-3 17 0,0 2 19 15,-1 6 20-15,-6 4 37 0,6 5 42 0,-5 3 17 0,5 2 9 0,-6 2-8 16,0 7-9-16,6 4-17 0,-6-1-14 0,7 3-25 0,-7 5-25 16,6 0-53-16,-5-1-60 0,-2 4-41 0,1-3-37 0,7 3-15 15,-8 1-9-15,2-5-2 0,-2 1 0 0,8-1 0 0,-7-3 2 16,6 1-1-16,-6-5 1 0,7-4-9 0,-7 1-9 0,6-8-11 0,-5 1-11 15,5-5-16-15,-6 1-19 0,0-3-22 0,0-5-23 0,6-5-17 16,-5-2-13-16,-2 0-2 0,1 0 1 0,7-2 2 0,-7-5 8 0,0-1 9 16,6-4 9-16,-6 3 14 0,7-3 16 0,-8-3 9 0,8 0 8 0,6-3 7 15,-6 0 4-15,6 0 3 0,0-1 1 0,6 1 0 0,0-4 2 0,1 3 2 16,6-3 6-16,0 1 4 0,7 2 6 0,-1-2 1 0,0 2 1 16,8 1 2-16,-1-5 2 0,0 6-3 0,0-2-6 0,7 1-9 15,-1-4-7-15,1 3-14 0,-1-3-13 0,1 4-15 0,-1-4-16 0,1 0-14 16,-1-3-10-16,1 3 0 0,0-4 4 0,0 0 10 0,-1 1 12 0,-6-1 16 15,0 0 15-15,0 5 19 0,0-2 22 0,-6 1 23 0,-1 5 24 0,1-2 31 16,-8 1 33-16,2 2 30 0,-1 6 28 0,-6 3 23 0,-1-1 19 16,-6 1 10-16,0 2 5 0,0 5 4 0,-6 0 1 0,6 5 7 15,-7-2 8-15,0 6 16 0,-5-3 17 0,4 5-2 0,2 1-12 0,-7 2-6 16,0 1-7-16,0 0-11 0,7-1-11 0,-8 3-29 0,8 2-33 0,-7 4-45 16,6-5-49-16,1 0-18 0,0 0-10 0,6 1-3 0,0-1-3 15,0 0 0-15,0-2-1 0,6-2-8 0,0 1-7 0,1-5-18 16,6-3-22-16,-7 5-34 0,8-9-38 0,-1 1-28 0,0 0-27 0,0-8-17 15,-1 4-13-15,2-4-12 0,6-3-11 0,-7-1 7 0,-1-2 10 0,2-1 24 16,-2-4 31-16,-4 5 24 0,4-6 23 0,-5-2 15 0,-1 4 15 0,1-5 17 16,-7 1 16-16,0-1 10 0,0 2 8 0,-7-2 0 0,1 0-3 15,-1 1-5-15,-5 3-11 0,-2 1-8 0,1-1-9 0,-6 4-10 0,6 1-12 16,-7 1-10-16,6 3-10 0,-5 2-15 0,6 0-15 0,0 4-19 16,7 4-17-16,-8 0-34 0,8-1-39 0,0 5-72 0,-1-1-80 0,7 0-13 15,0 0 7-15,0 5 20 0,7-5 25 0,-1 3 28 0,0-2 31 0</inkml:trace>
  <inkml:trace contextRef="#ctx0" brushRef="#br0" timeOffset="67316.25">20845 1560 0 0,'-8'-10'16'0,"2"-2"379"0,0 1 49 0,-7 0 16 16,-1 1 3-16,-6-2 4 0,2 5 2 0,-2 0 16 0,1-5 24 0,-7 9-107 15,-1 0-142-15,1 3-45 0,0 0-19 0,-7 3 21 0,7 0 32 0,7 6 32 16,-7 1 30-16,6 1 1 0,0 4-9 0,1-1-29 0,0 5-31 0,6-1-33 15,7 4-30-15,-8-4-33 0,8 5-33 0,6-2-32 0,0 2-30 16,0-2-17-16,6 1-8 0,8-3-5 0,-2-1-3 0,8-4 0 16,-7 1-1-16,7-3-1 0,-1-2-5 0,7-3-8 0,-6 1-11 0,6-4-27 15,-7-4-31-15,7 0-40 0,-6-8-44 0,6 4-35 0,-7-7-32 0,1 1-30 16,0-1-32-16,-1-4-21 0,-6 1-19 0,6-1 9 0,-5-4 18 0,-2 1 32 16,-5-5 39-16,6 2 31 0,-6 3 31 0,5-4 32 0,-4 4 32 15,-2-5 31-15,-6 9 34 0,6-5 33 0,0 4 35 0,-6 5 30 0,0-1 28 16,0 3 21-16,0 1 18 0,0 4 11 0,0 3 13 0,0 0 23 15,0 0 27-15,-6 0 31 0,6 3 30 0,-6 4 4 0,0 1-6 0,6-1-11 16,-8 5-11-16,2-2-10 0,6 5-10 0,-6-1-27 0,6 1-34 0,-7 4-46 16,7-5-50-16,-6 5-26 0,6-2-17 0,0-2-9 0,6 4-5 15,-6-1-3-15,7-4-1 0,-7 1-2 0,6 0 3 0,0-4-6 16,2 0-6-16,-2 0-17 0,6-4-17 0,-4-3-40 0,4 0-43 0,-5-4-63 16,6-4-63-16,0 0-71 0,-1-3-71 0,2-4-51 0,-1 0-44 0,7-4-14 15,-8 0-4-15,2 1 23 0,5-5 32 0,-6-2 51 0,7 2 55 16,-1-2 66-16,-5-2 69 0,5 2 67 0,-6-2 67 0,0 1 48 0,7 5 44 15,-8-2 42-15,-5 4 41 0,6 1 51 0,-7 3 53 0,1 3 41 16,-7 2 35-16,0 1 20 0,0 1 16 0,0 4 18 0,0 4 23 0,-7-4 24 16,1 5 30-16,0 1-16 0,-1 2-28 0,0-2-28 0,-5 6-29 0,5-1-28 15,0 0-30-15,-6 3-38 0,7-3-38 0,-1 4-102 0,1 3-79 0,-7-3 0 16,7 4 0-16,-2-1 0 0,2 0 0 0,0 0 0 16,-1 1 0-16,7-5 0 0,-6 5 0 0,-1-5 0 0,7 1-18 0,0-4-206 15,0 0-78-15,0-4-85 0,0 0-84 0,7-3-78 0,-1-4-73 0,1 0-92 16,-1 0-98-16,0-4 20 0,8-3 56 0,-1 0 73 0,0 0 77 0,0-4 83 15,0-1 89-15,0-2 75 0,0-1 280 0</inkml:trace>
  <inkml:trace contextRef="#ctx0" brushRef="#br0" timeOffset="67402.2">21339 1506 79 0,'7'-8'316'0,"-7"1"9"0,0 0-5 0,0 0-31 16,0-2-37-16,-7-1-49 0,7 0-51 0,-6-2-141 0,0 5-167 16,-1-5-90-16,-6 1-67 0,-1 5-11 0,2-6 4 0,-1 5 31 0,-7-1 37 15</inkml:trace>
  <inkml:trace contextRef="#ctx0" brushRef="#br0" timeOffset="67561.11">20583 1117 0 0,'-19'4'106'0,"12"-1"372"0,-5-3 65 16,5 4 18-16,0-4 4 0,7 0 1 0,7-4 1 0,0 1-1 16,-7-1-1-16,12 1-168 0,-5 3-216 0,6-4-126 0,7 4-96 0,-7 0-69 15,7 0-59-15,-2 4-79 0,9-4-81 0,-7 0-95 0,6 3-100 0,6 1-25 16,-7-4-7-16,9 3 24 0,-1 1 31 0,5-1 50 0,1 1 57 0,14 0 74 15,-1 3 318-15</inkml:trace>
  <inkml:trace contextRef="#ctx0" brushRef="#br0" timeOffset="67987.7">21749 1765 291 0,'-6'-3'393'0,"6"-1"15"15,6-3 5-15,2-4-1 0,-2 0-1 0,7 1 0 0,7-6 1 0,-8 1-116 16,14-2-151-16,-6-2-73 0,6 1-50 0,1-1-15 0,5-2-2 0,-6 2 1 16,7-4 4-16,-7 2 0 0,-1-1 0 0,8 0 1 0,-7 3 3 0,0 2 3 15,-6 2 8-15,-1 0 7 0,-5 4 6 0,-2 3 4 16,-5 1 0-16,0 0 1 0,-1 7 0 0,-6 0 2 0,0 0-1 0,0 0 4 0,-6 7 1 15,-1 0 4-15,-6 5 6 0,7-1 8 0,-8 3 11 0,1 1 5 16,7 4 5-16,-8 2 1 0,2 1-1 0,6 0-6 0,-8 0-6 0,8 1-12 16,-1 2-12-16,1-3-13 0,6 0-11 0,0-1-10 0,-7 2-6 0,7-5-3 15,0 1-4-15,0-1 0 0,0 0 0 0,0-3-2 0,0-5 2 16,0 5-2-16,-7-3 1 0,1-2-2 0,6-3 2 0,-6 1-2 16,0-1 1-16,-8 1 1 0,8-5 0 0,-7-3-1 0,6 3-2 0,-6-3-1 15,7-3 0-15,-8 3 1 0,8-3 2 0,-7-1-1 0,6 0 0 0,-6-3-4 16,7 3-6-16,6-3-18 0,-6 0-18 0,6 0-29 0,0-1-31 0,0-3-26 15,6 3-26-15,-6 2-22 0,13-5-21 0,0 3-19 16,0-3-17-16,0 1-8 0,6-2-5 0,1 5-1 0,-1-3-1 0,7-2-20 16,1 1-24-16,-1 3-28 0,6-2-29 0,-5-1 7 0,5 0 17 0,1 3 24 15,-1-3 24-15,1 4 31 0,-1 0 76 0</inkml:trace>
  <inkml:trace contextRef="#ctx0" brushRef="#br0" timeOffset="68328.53">22505 1589 0 0,'27'-3'95'0,"-8"-4"221"0,1 3 45 16,-1-4 23-16,-5 5 15 0,-2-4 21 0,1 0 24 0,-6-1 0 15,-7 1-8-15,7-1-46 0,-14 2-56 0,7-6-25 0,-7 9-16 0,-6-5 17 16,1 4 28-16,-8 1 17 0,7-1 12 0,-13 1-13 0,6 3-19 0,-6 0-31 15,0 3-31-15,0 4-23 0,0-3-20 0,0 7-34 0,0 1-38 0,0-2-62 16,0 5-96-16,-1 3 0 0,9 1 0 0,4-1 0 0,-5 0 0 16,5 5 0-16,8-2 0 0,0 1 0 0,-1-4 0 0,7 4 0 0,7-3 0 15,-1-1 0-15,0 0 0 0,8-4 0 0,-1 1 0 0,7 0 0 16,-2-4 0-16,2-4 0 0,0 1 0 0,5-5-113 0,-5 1-148 0,7-8-55 16,-1 1-54-16,0-1-38 0,-7-4-36 0,7-2-5 0,0-1 3 0,-6-4 27 15,6 1 32-15,-7-1 56 0,-5-3 60 0,5-1 54 16,-6-3 53-16,6 0 49 0,-11 1 52 0,4-2 37 0,1 2 32 0,-6-2 30 15,-1 2 30-15,1 2 30 0,-7 1 32 0,6 3 35 0,-6 5 39 0,0-2 27 16,0 5 25-16,0-1 14 0,0 5 10 0,0 3 19 0,-6 0 23 0,6 0 5 16,-7 0-3-16,7 3-20 0,-6 5-27 0,-1-4-26 0,0 3-25 15,1 1-21-15,0 2-19 0,0 1-37 0,-2-1-41 0,8 5-29 16,-6 1-34-16,0-1-43 0,6 2 0 0,-7-2 0 0,7 3 0 0,0-3 0 16,0 3 0-16,0 1 0 0,0-5 0 0,0 1 0 0,7 0-14 0,-1-4-109 15,-6-1-70-15,6-2-73 0,2-1-74 0,-2-3-71 0,0-4-70 0,0 0-51 16,1 0-43-16,6-4-33 0,-6-3-29 0,5-1-8 0,2 1-7 0,-8-3 54 15,8-2 70-15,5 1 68 0,-6-4 71 0,0 1 54 16,1-4 50-16</inkml:trace>
  <inkml:trace contextRef="#ctx0" brushRef="#br0" timeOffset="68630.91">22936 1506 38 0,'7'-8'356'0,"-1"4"42"0,-6 1 23 0,0 3 11 0,0 0 10 16,0 0 19-16,-6 0 26 0,-1 3-32 0,7 1-47 0,-13 4-62 0,6-1-65 16,1 3 3-16,-8 2 23 0,8 3 23 0,0-1 23 0,0 1-6 15,-2 0-16-15,2 3-29 0,0 0-33 0,6-4-37 0,0 5-36 0,0-4-43 16,0 3-47-16,0-4-33 0,0-3-30 0,0 1-27 0,0-1-24 0,0-4-50 15,0 0-57-15,0-3-47 0,6-1-47 0,-6 1-49 0,0-4-51 0,0-4-41 16,6 1-37-16,-6-4-8 0,8 0 1 0,-2-1 38 0,-6-3 49 16,6-4 46-16,0 4 43 0,8-4 51 0,-8-2 52 0,1 2 41 0,6-4 38 15,-6 1 26-15,5 0 25 0,2 0 17 0,-2-1 16 0,1 1 17 16,7-1 17-16,-7 5 19 0,0 3 19 0,7-4 24 0,-7 8 23 0,-1 0 19 16,8 2 13-16,-6 2 5 0,-2 3 3 0,1 3 4 0,0 2 6 15,-6 2 12-15,-1 4 16 0,8-4 0 0,-8 8-3 0,0-5-13 0,1 5-18 16,-7 4-15-16,7-5-15 0,-1 1-20 0,-6 3-22 0,0 1-32 15,0 0-32-15,0-2-26 0,-6 2-26 0,6-1-10 0,-14-4-10 0,8 5-26 16,-8-4-33-16,8-4-58 0,-7 3-66 0,0-6-69 0,0 3-69 0,-7-7-63 16,8 2-62-16,-8-2-50 0,1-4-51 0,-1 0-26 0,0 0-22 15,1-4-18-15,-1-2-20 0,0-2 43 0,2 1 60 0,-2-8 61 16,-7 4 61-16,9-4 53 0,-2-2 50 0</inkml:trace>
  <inkml:trace contextRef="#ctx0" brushRef="#br0" timeOffset="68793.81">22734 1370 0 0,'6'-18'36'0,"0"-1"342"0,8 1 51 15,-8 4 27-15,7-2 20 0,-6-2 33 0,6 7 39 0,1-3 31 16,-2 3 29-16,1 0-80 0,0 3-113 0,0 2-37 0,1-3-13 0,-2 6-10 16,2-2-10-16,-8 3-25 0,7 2-32 0,0 0-41 0,0 0-41 0,-7 2-47 15,8 3-47-15,-2-2-38 0,-5 1-37 0,6 4-17 0,-6-5-11 0,5 5-10 16,-5-2-10-16,6 6-27 0,-7-5-31 0,8 4-80 0,-8 0-92 0,7 1-99 16,-7-2-98-16,1 2-98 0,0-3-98 0,-1 8-80 0,0-7-79 15,2 0 6-15,-2 6 27 0,0-6 80 0,7 2 92 0,-6-2 97 0,6 1 98 16</inkml:trace>
  <inkml:trace contextRef="#ctx0" brushRef="#br0" timeOffset="68947.74">23600 1755 0 0,'-6'3'336'0,"-1"1"306"0,7-1 74 0,-6-3 21 0,0 0 8 0,-2-3-1 16,8-4-1-16,0 3-14 0,-6-3-20 0,0-1-244 0,0 1-310 0,-1-1-176 15,0 1-135-15,-6 3-100 0,7-3-89 0,-8 4-93 0,-4-5-97 16,-2 4-79-16,0 1-73 0,1-1-2 0,-1 1 17 0,0-4 51 0,-5 3 63 15,-1 0 76-15,-1-3 82 0</inkml:trace>
  <inkml:trace contextRef="#ctx0" brushRef="#br0" timeOffset="69964.03">11337 1905 0 0,'0'-4'217'0,"7"1"99"0,-7-1 33 0,6 0 14 16,-6 0 9-16,0 1 8 0,-6-1 9 0,6-4-45 0,-7 4-57 0,7-2-54 15,-6 2-53-15,-1-3-26 0,1 3-13 0,0-4-2 0,-8 5 2 0,8-1 4 16,-7 1 1-16,0-1 2 0,0 1 2 0,-1-1-5 0,2 4-10 16,-2 0-6-16,-5 0-8 0,6 4-2 0,0-1-2 0,-7 1 0 15,1 3 1-15,-1 4 0 0,8 0 0 0,-8 3 0 0,0 1-4 0,1 0-2 16,5 3-4-16,-5 1-7 0,6-1-8 0,-7 0-9 0,7 5-10 0,7-6-13 16,-8 3-11-16,8-6-13 0,6 3-12 0,0-2-8 0,0-3-3 15,0-2-2-15,6 1-3 0,2-3-2 0,4-1 0 0,1-3 0 0,1-1-4 16,-2 0 0-16,2-3-2 0,5-3-11 0,1 0-12 0,-8-1-21 15,8-3-24-15,-6-5-18 0,5 5-17 0,-6-3-10 0,0-2-5 0,-1-3-2 16,2 5 1-16,-1-5 10 0,-6 4 10 0,-1-4 21 0,1 4 23 0,-1 0 20 16,0 4 18-16,-6-4 11 0,7 4 7 0,-7-1 14 0,0 5 19 15,0-1 9-15,0 1 9 0,-7 3 4 0,7 0 4 0,0 0 0 16,-6 3-1-16,0 1-2 0,6-1-1 0,-7 1-13 0,1 4-16 0,6 3-11 16,-7-5-7-16,0 6-5 0,7-1-1 0,-6 0-3 0,0 1-2 0,6-2-10 15,-8 5-12-15,8-4-39 0,0-1-43 0,-6 2-55 0,6-2-58 16,0 1-50-16,0 0-52 0,0-3-48 0,0 3-49 0,0-4-53 15,0 0-54-15,6-3-16 0,-6 4-8 0,0-5 40 0,8 1 53 0,-2-4 49 16,-6 4 49-16,6-4 50 0,1-4 61 0</inkml:trace>
  <inkml:trace contextRef="#ctx0" brushRef="#br0" timeOffset="70127.95">11279 2113 0 0,'0'-4'95'0,"6"1"321"0,-6-4 46 0,0 3 23 0,0 1 14 0,0-5 17 16,0 4 20-16,0 1-2 0,0-1-4 0,0 1-136 0,0 3-172 15,0 0-67-15,0 0-33 0,7 0-11 0,-7 3 0 0,6 4-11 0,0 1-13 16,2-1-8-16,-2 4-3 0,0 1-6 0,1-2-2 0,-1 5-10 15,-6-1-11-15,0 1-13 0,0 4-13 0,-6 3-7 0,-1-1-5 0,-5 1-4 16,-2 4-4-16,1 4-30 0,-6-1-38 0,-8 4-62 0,8-1-71 16,-7 1-70-16,-6 4-73 0,6-3-91 0,-7 2-96 0,-7 1-49 15,8-1-34-15,-1 1 19 0,-6-1 35 0,1 1 59 0,-2 0 68 0,1-1 72 16,-6 1 142-16</inkml:trace>
  <inkml:trace contextRef="#ctx0" brushRef="#br0" timeOffset="70808.36">10256 4451 0 0,'0'3'30'0,"0"-3"377"0,0 0 52 0,0 0 21 15,6 0 13-15,0-3 1 0,2-5 0 0,-2-3 2 0,13 4 1 0,-5-8-140 16,-2 5-180-16,14-5-81 0,-6 1-50 0,6-5-21 0,7 0-12 16,-8-3-1-16,9 4-3 0,-2-4-2 0,1-3-1 0,-1 3-12 15,1-4-11-15,6-4-20 0,-7 5-21 0,-6-4-17 0,7-4-17 0,-1 4-8 16,-6-5-7-16,1 1-2 0,-1 1-1 0,0-1 8 0,-7 0 8 16,1 4 20-16,-8-1 21 0,8 4 22 0,-7 0 20 0,-6 5 18 15,0-1 18-15,-1 3 23 0,0 5 25 0,-6-1 29 0,0 4 32 16,0 0 19-16,-6 3 16 0,6 5 8 0,-6 0 5 0,-1-1 2 15,0 4 0-15,1 4-1 0,-1-1-1 0,-5 0 11 0,4 5 16 0,-4 3 21 16,-1 4 19-16,0-1 6 0,0 1-2 0,-1 4-5 0,2 3-7 0,-2-1-18 16,-5 5-21-16,6-1-39 0,0 2-43 0,0 2-40 0,0-4-37 15,0 5-17-15,0-1-8 0,6 0-3 0,-5-4-2 0,5 5 1 16,-6-4-1-16,7-1-5 0,-2-2-4 0,2 2 0 0,6 1 2 0,-6-4-3 16,6 0-2-16,-7 0 1 0,7-4-1 0,0 4-2 0,7-8-3 15,-7 5 2-15,6-8 5 0,0 4-6 0,2-8-7 0,-2 0-8 16,0-3-5-16,8 0-13 0,-2-4-13 0,-5-4-18 0,6-3-20 0,0-1-24 15,7-3-24-15,-8-3-16 0,2-1-15 0,-1-4-1 0,-1 1 4 16,-4 0 9-16,4 0 9 0,-12-4 21 0,6 4 21 0,1-4 23 16,-7 7 22-16,0-4 22 0,-7 5 21 0,1-1 8 0,6 5 4 0,-6-2 4 15,0 1 4-15,-2 4 0 0,-4 3-3 0,5 1 1 0,1-1 0 16,-8 4 0-16,8 0-1 0,0 4-2 0,-1-1-2 0,0 1-24 16,1 0-32-16,6 3-58 0,0 0-65 0,0-3-60 0,0 4-61 0,0-2-52 15,6 2-51-15,1-5-58 0,0 1-60 0,-1 0-36 0,7 0-31 16,0-1 42-16,0-3 60 0,1 0 60 0,-2 0 58 0,1-3 53 15,0-1 51-15</inkml:trace>
  <inkml:trace contextRef="#ctx0" brushRef="#br0" timeOffset="70976.27">11097 4106 378 0,'0'4'486'0,"6"-4"49"0,-6 4 37 0,0-4 17 0,0 3 9 0,6 1 20 16,-6-4 22-16,0 4-94 0,0 0-125 0,7-1-64 0,-1 2-41 16,-6 1-26-16,7 1-21 0,0 1-6 0,-1 0-5 0,-6 1-14 15,6 3-18-15,0-1-33 0,-6 4-37 0,0-4-42 0,-6 3-43 0,6 5-25 16,-6-5-41-16,-7 4-5 0,0 1 0 0,0 3 0 0,-7 0-29 0,0 0-111 15,-5 0-95-15,-1-1-116 0,0 2-120 0,-1 0-159 0,-5-3-167 16,-1 3-50-16,7-1-14 0,-6-4 22 0,-1 1 32 0,7-5 81 16,-7 0 94-16,14 2 113 0,-8-9 212 0</inkml:trace>
  <inkml:trace contextRef="#ctx0" brushRef="#br0" timeOffset="73832.03">12002 3916 0 0,'13'-7'273'0,"6"-1"73"0,-5-2 10 0,6-1 3 15,-2-5 1-15,9 2-1 0,-7-5 1 0,6 1-53 0,-1-4-71 16,8 1-90-16,-7-6-97 0,6 2-30 0,1-1-12 0,0-3-2 15,0 4 0-15,-1-4-2 0,1 0-4 0,-1-1-4 0,1-3-5 0,-7 4-4 16,6 0-3-16,-5 0-4 0,-1-2 1 0,-7 2-2 16,1 4 0-16,-1-1 2 0,-6-1 4 0,0 7 8 0,0 1 10 0,-6 0 11 15,-7 2 10-15,0 5 12 0,0-2 14 0,0 6 8 0,-7 1 11 0,-6 0 8 16,7 3 10-16,-7 1 7 0,-7 3 8 0,7 3 1 16,-6-3 1-16,-1 6 4 0,1-1 4 0,-1 7 8 0,0-6 9 0,1 9 8 15,-1 0 8-15,7-1 7 0,-6 4 5 0,-1 4 10 0,7-3 9 0,0 7 7 16,-6-1 3-16,5 1 6 0,1 3 5 0,1 4 7 15,4-1 6-15,-4 2-2 0,-1 3-5 0,6-5-15 0,-6 6-17 0,7 2-17 16,-8-4-17-16,8 1-20 0,-6 0-23 0,-2-5-25 0,8 5-27 0,-7-5-15 16,6-1-11-16,-6 2-5 0,7-4-3 0,-8-3 0 0,8-1 0 15,0-4-3-15,-8 1-4 0,8-3-7 0,-1-4-8 0,7-1-20 16,-6-3-24-16,6-3-28 0,-6-1-32 0,6-3-33 0,0-4-34 0,0 0-31 16,0 0-32-16,6-8-29 0,-6 5-25 0,6-8-9 0,1 0 1 15,-1-4 12-15,1 4 20 0,0-8 21 0,5 2 21 0,2-5 28 16,-2-1 29-16,2 2 29 0,-1-1 32 0,7-4 23 0,-8 1 21 0,1 2 14 15,7-2 15-15,0-1 11 0,-2 4 10 0,2 1 10 0,-7-2 9 16,7 5 13-16,0 3 15 0,-1 0 11 0,1 4 10 0,-8 4 10 16,2 0 7-16,-2 7 11 0,2 0 11 0,-8 3 14 0,1 5 14 0,-7 3 14 15,0-1 15-15,0 2 11 0,-7 5 11 0,7 3 2 0,-6-3 0 16,0 6-7-16,-8-1-7 0,8 0-17 0,-1-1-18 0,-6 2-22 16,7-1-23-16,-1 0-20 0,1 0-19 0,6-1-13 0,0-2-9 0,-7-2-13 15,14-2-15-15,-7 1-36 0,6-5-40 0,1 0-46 0,-1-4-48 16,0-3-43-16,8-1-42 0,-8-3-41 0,8 0-40 0,5-7-46 15,-6 3-48-15,6-7-24 0,1-3-20 0,0 3 29 0,-1-9 43 0,1 3 40 16,-8-2 42-16,8 1 41 0,0-4 42 0</inkml:trace>
  <inkml:trace contextRef="#ctx0" brushRef="#br0" timeOffset="74491.44">12855 3776 0 0,'14'-6'234'0,"-2"-2"152"0,-12 1 37 0,8 3 18 16,-16 0 15-16,8 4 16 0,-6-4 18 0,0 4-14 0,-8 4-25 0,8 0-70 16,-7 0-88-16,-7 3-15 0,8 5 2 0,-2-2 25 15,1 5 27-15,0-1 4 0,-6 1-7 0,5 3-21 0,2 0-28 0,-1 1-32 16,6-1-36-16,-6 1-40 0,7-1-40 0,-1 0-42 0,0 0-41 0,1 1-19 15,6-4-10-15,0-1-7 0,6-3-6 0,-6 1-1 0,7-2-4 16,0-2-8-16,-1-1-10 0,1-3-18 0,-1-1-18 0,7-3-51 16,-6 0-56-16,5-3-49 0,2-5-48 0,-1 1-45 0,-7-5-47 0,7-2-18 15,0-1-12-15,1 1 5 0,-2-5 8 0,2-2 43 0,-2-1 52 16,1 0 47-16,1-1 48 0,-2-2 46 0,2 3 46 0,-2 0 26 16,2 0 20-16,-1 0 13 0,-1 4 15 0,2-1 7 0,-2 5 7 0,2-1 7 15,-1 4 3-15,-7 4 4 0,1 3 4 0,0 0 8 0,-1 4 8 16,0 4 10-16,-6 0 14 0,0 6 14 0,0-2 14 0,0 7 14 15,0-1 14-15,0 5 11 0,-6-1 6 0,0 0 4 0,-1 1 6 0,0 3-5 16,7-1-3-16,-6 2-10 0,-1-5-10 0,1 4-17 0,6 0-19 16,-6-4-12-16,6 0-10 0,-8-3-13 0,8 3-11 0,-6-6-10 15,6-1-10-15,-6 0-11 0,6 0-10 0,0-8-18 0,0 1-20 0,0 0-28 16,0-4-29-16,0-4-23 0,0 0-22 0,0-3-17 0,0 0-17 16,0-4-8-16,6 0-7 0,-6-1 9 0,6-6 13 0,2 3 24 15,-2-3 29-15,0-4 21 0,1 4 23 0,6-4 17 0,-6 0 16 0,5-1 13 16,2 2 11-16,5 3 9 0,-6-1 7 0,0 1 7 0,7 0 6 0,0 3 10 15,-8 3 7-15,8 3 10 0,-7 1 12 0,-1 0 9 16,2 8 6-16,-1 0 10 0,-6 0 11 0,6 8 5 0,-7 0 5 0,-6 1 7 16,6 3 8-16,-6-1 10 0,0 3 11 0,0 1 2 0,0 4 0 0,-6-5-8 15,0 5-7-15,6-2-10 0,-7 3-8 0,1-5-13 16,-8-1-17-16,8 4-20 0,0-7-23 0,-2 4-11 0,2-4-6 0,0-1-8 16,0-3-4-16,-1-3-17 0,0 0-22 0,1 0-28 0,-1-4-32 15,1 0-26-15,6-8-25 0,-6 4-20 0,6-3-21 0,0-3-12 16,0-1-11-16,6-4 7 0,-6 1 12 0,6-1 26 0,7-3 29 0,-6-1 26 15,6 1 25-15,-1-1 21 0,2 1 18 0,6 0 18 16,-7 3 17-16,6-3 15 0,-6 3 13 0,7 3 16 0,-7 3 14 0,6-3 13 16,-6 4 12-16,1 5 11 0,-2-1 8 0,1 1 7 0,-6 3 6 0,6 3 3 15,-7 1 6-15,1 3 8 0,0 1 8 0,-7 0 7 0,6-1 8 16,-6 3 4-16,0 2 4 0,0 3 0 0,0-1-1 0,-6-3-9 16,6 3-12-16,-7 1-17 0,7 0-19 0,-7 0-22 0,1 2-19 0,6-1-15 15,-7 2-12-15,1 0-10 0,6-3-6 0,-7 3-11 0,1-4-10 16,6 1-37-16,-7 0-43 0,7-3-42 0,-6-6-37 0,6 2-28 15,6-5-23-15,-6 1-20 0,7-4-20 0,-7-4-11 0,6 1-8 0,1-9 17 16,6 4 23-16,-7-6 21 0,1-1 16 0,6 1 1 0,-7-4-6 16,1 0-20-16,-7-4-29 0,7 4-23 0,-7-5-23 0,6 1 6 15,-12 0 17-15,6 0 19 0,-7 4 23 0,0-4 26 0,1-1 138 0</inkml:trace>
  <inkml:trace contextRef="#ctx0" brushRef="#br0" timeOffset="74748.3">13104 3484 109 0,'-27'-8'296'0,"1"8"17"0,0 0 10 0,6 0 8 0,-5 4 8 0,5 0 6 15,0 3 5-15,1 4-76 0,5 0-102 0,-4 0-49 0,10 4-34 16,2-4-12-16,0 3-5 0,-1 2-6 0,7-7-5 0,7 3-1 16,-1-4-5-16,0-1-9 0,8-5-10 0,5 4-8 0,1-6-6 0,0 0-17 15,6-6-19-15,-7 0-22 0,7-1-22 0,-6-1-23 0,6-7-22 16,-7 4-14-16,1-3-13 0,-8-1-4 0,8 1-2 0,-7-1 11 16,-6 0 15-16,0 1 26 0,-1 3 28 0,0-3 32 0,-6 2 35 0,0-3 26 15,0 5 24-15,0 1 18 0,-6 3 16 0,6-2 7 16,-6 5 8-16,-1-1-2 0,7 4-6 0,-7 0-11 0,1 0-12 0,6 4-11 15,-7-1-9-15,7 5-12 0,-6-2-11 0,6 3-10 0,0 1-7 0,0 1-5 16,6 1-5-16,-6-1-13 0,7 3-18 0,-1-3-32 0,1 3-37 16,6-2-48-16,-1 2-48 0,2 1-83 0,6-4-92 0,-7 0-25 15,6 1-8-15,7-3 10 0,0 3 14 0,0-4 30 0,7 1 33 0</inkml:trace>
  <inkml:trace contextRef="#ctx0" brushRef="#br0" timeOffset="75201.33">13957 3733 0 0,'-6'-8'14'0,"-2"1"362"0,8-1 27 0,-6 1 9 0,6 0 3 15,0-4 2-15,6 4 3 0,-6-4 7 0,8 4 7 0,-2-1-127 16,0 5-168-16,1-1-50 0,-1 0-15 0,1 4 1 0,6 4 11 0,-1 0 3 15,-4-1 3-15,-2 5-3 0,7-1-4 0,-6 0-6 0,-1 4-5 16,1 4-11-16,-7-5-9 0,0 5-11 0,6-1-13 0,-12 6-6 16,6-5-4-16,0-1-2 0,-7 4-2 0,1-3-7 0,-1-1-3 0,0 1-3 15,7-1-1-15,-6 2-2 0,0-5-4 0,-2-1-18 0,2 1-23 16,0-3-23-16,6-1-23 0,-7-3-15 0,1-1-11 0,6 1-9 16,-7-4-8-16,7 0-5 0,-6 0-3 0,6-7 9 0,0 3 14 0,0-3 14 15,0-1 16-15,6-3 12 0,1 1 11 0,-7-1 6 0,13-5 8 16,-7 2 4-16,8-5 5 0,-8 5 10 0,7-4 9 0,0-1 10 15,0 1 8-15,7-1 7 0,-8 6 4 0,8-7 8 0,0 6 12 0,-7 3 11 16,7 0 15-16,-1 0 12 0,0 0 12 0,-6 8 14 0,1-1 13 16,5 0 15-16,-6 4 16 0,-7 4 10 0,8 3 9 0,-8 1 5 15,1-1 4-15,-1 4 6 0,-6 0 10 0,0 3 1 0,0 1 1 0,-6 0-12 16,-1-1-15-16,1 5-14 0,-1-1-17 0,0 0-17 0,1 1-17 16,0-1-21-16,-8 1-24 0,14-5-26 0,-6 5-28 0,0-5-48 15,6 5-53-15,-7-9-55 0,7 5-55 0,7-8-45 0,-7 4-43 0,6-7-38 16,0-1-39-16,1-3-34 0,6 0-35 0,-7-3-21 0,14-4-19 15,-7-1 33-15,1-3 46 0,4-3 46 0,2 3 42 0,0-8 40 16,-7 5 38-16</inkml:trace>
  <inkml:trace contextRef="#ctx0" brushRef="#br0" timeOffset="75935.63">14602 3649 264 0,'12'-15'370'0,"-4"-1"29"16,-8 3 23-16,6 1 21 0,-6 1 24 0,0 0 21 0,0 4 22 0,-6-4-80 16,-2 8-113-16,2 3-47 0,-6-4-30 0,-2 8-10 0,1-1-4 0,1 4 3 15,-8 1 0-15,6 4-3 0,2 1-6 0,-8 3-12 0,1-1-18 16,5 2-12-16,2 2-14 0,-8-1-16 0,7 0-16 0,7 0-21 15,-8 5-21-15,8-5-21 0,6 1-18 0,0-2-12 0,0-2-7 0,0 0-6 16,6-1-6-16,0-3-3 0,8 1-3 0,-1-6-4 16,0 2-5-16,0-5-16 0,-1-3-21 0,8-3-35 0,-6-1-40 0,5 0-37 15,-5-6-37-15,4-1-35 0,2-1-35 0,-7-2-26 0,1-1-25 0,4 1-1 16,-4-4 4-16,-1 3 27 0,0-3 32 0,-6-1 35 16,5 1 34-16,-5-1 35 0,0 1 34 0,-1 4 29 0,0-5 24 0,1 5 19 15,-7 3 18-15,0-1 15 0,0 6 17 0,0-1 12 0,0-2 7 0,0 9 12 16,-7 0 13-16,1 0 21 0,6 4 27 0,-6 3 21 0,-1 0 26 15,-6 5 12-15,7 3 11 0,-1-5 8 0,1 9 6 0,-1-4 0 16,0 3 0-16,-5 0-12 0,4 0-15 0,8 1-15 0,-6-1-18 0,6 1-11 16,-6-5-10-16,6 1-6 0,6-1-5 0,-6 1-11 0,6-4-10 15,2 0-9-15,-2-3-8 0,0-2-10 0,1 2-14 0,0-5-11 16,6-3-13-16,-1 0-39 0,-5-3-43 0,6-1-42 0,0-4-40 0,0 2-44 16,0-5-45-16,0-1-39 0,0 2-41 0,1-5-24 0,-2 4-23 15,-5-4 11-15,6-3 21 0,-7 3 29 0,7 1 32 0,-6-5 35 16,6 1 36-16,-7 0 40 0,1 3 39 0,0-3 29 0,-7-1 26 0,6 5 21 15,0-1 19-15,-6 5 19 0,0-2 18 0,0 1 14 0,0 4 14 16,0 3 8-16,0 1 6 0,0 3 9 0,-6 0 13 0,6 3 13 16,-6 4 15-16,-1 1 13 0,7 4 14 0,-7-3 9 0,1 7 7 0,0-3 3 15,-1 7 3-15,0-3-2 0,1-2-6 0,-1 4-8 0,7-5-11 16,0 5-10-16,0-4-12 0,0-5-5 0,7 2-4 0,-1-1-4 16,1-1-5-16,0-2-5 0,5-5-5 0,-5 1-9 0,6 0-10 0,0-4-12 15,7-4-11-15,-8 4-13 0,2-7-13 0,-2 3-15 0,8-6-15 0,-7 2-19 16,1-3-20-16,-2-1-19 0,2 2-19 0,-2-5-13 0,1 4-11 15,1-4-7-15,-8 1-6 0,7-1 5 0,0 1 8 16,-7-1 16-16,1-3 19 0,6 3 19 0,-6 1 21 0,-1-5 13 0,-6 4 12 0,6 4 12 16,-6 0 15-16,8 4 13 0,-16 3 15 0,8 1 16 0,-6 6 19 15,6 1 19-15,-6 6 23 0,-7 2 26 0,6 2 26 0,-6 8 23 16,0 1 21-16,0 2 22 0,7 5 20 0,-14-1 4 0,13 4-3 0,-5 4-12 16,-2 3-18-16,2 0-21 0,-2 4-26 0,1 0-26 15,7 3-27-15,-8-3-31 0,2 4-31 0,6-4-20 0,-8 0-16 0,8 0-10 16,-8-4-7-16,1-3-2 0,7-1-2 0,-7-2-4 0,6-5-6 0,-5-3-6 15,-2-5-7-15,8-2-4 0,-7-5-1 0,6 1-4 0,1-7-3 16,-7-2-6-16,7-1-6 0,-8-5 2 0,8 0 8 0,-1-5 2 16,-6 2 2-16,7-4 3 0,-1 0 4 0,-6-1 3 0,6-4 2 0,1-2 6 15,0 3 5-15,-1-3-6 0,0-1-10 0,7 1-14 16,-6-1-17-16,0-3-26 0,6 3-30 0,0-4-31 0,-7 1-32 0,7 0-41 16,7 0-44-16,-7 3-37 0,6-3-32 0,-6-1-26 0,13 5-18 0,-6-4-19 15,5 3-17-15,-5-4-28 0,13 1-30 0,-7 0-18 0,6 0-14 16,1-4 26-16,-1 4 37 0,1-5 40 0,6 1 39 0,0 1 46 15,-7-2 46-15</inkml:trace>
  <inkml:trace contextRef="#ctx0" brushRef="#br0" timeOffset="76106.53">15370 3638 0 0,'14'-8'23'0,"-8"4"360"16,7 2 44-16,-6-4 17 0,-1 6 10 0,1 0 13 0,-1 0 16 16,0 6 10-16,-6-4 8 0,8 2-116 0,-8 4-157 0,0-1-57 15,0 3-28-15,-8 2-3 0,8 2 4 0,-6-3-5 0,0 4-11 0,-1 0-10 16,1 2-12-16,-1 3-15 0,-6-5-16 0,1 2-18 0,-2 2-15 15,1-1-42-15,-6 0-49 0,6 4-63 0,-7-3-66 0,0-1-64 16,1 1-66-16,6-1-80 0,-6-4-87 0,-1 1-61 0,0-5-52 0,1 2 11 16,5-1 30-16,2-5 53 0,-2 2 60 0,2-4 63 0,5-4 64 0</inkml:trace>
  <inkml:trace contextRef="#ctx0" brushRef="#br0" timeOffset="77005.05">15866 3759 0 0,'13'-4'70'0,"0"-4"278"16,0 0 14-16,7-1 2 0,-7-3-3 0,6-3-3 0,0-3-6 0,1 0-17 15,0 0-20-15,-1-5-121 0,7 6-153 0,-6-5-49 0,-1-1-18 16,1 5-2-16,0-4 1 0,-7 3 5 0,0 2 7 0,0-3 3 16,-1 3 3-16,-4 2 12 0,-2 1 16 0,0-1 21 0,1 7 22 0,-7-3 24 15,0 4 25-15,0 3 14 0,-7 1 11 0,1 3 18 0,0 0 17 0,-2 3 25 16,2 1 28-16,-7 3 22 0,-6 4 20 0,6 0 38 15,-1 4 43-15,2-1 15 0,-8 9 7 0,7-5-7 0,0 4-11 0,0 0-29 16,-1 0-33-16,2 0-35 0,-1-1-36 0,6-1-60 0,1 1-95 16,-1-2-63-16,1-1 0 0,6-4 0 0,0 5 0 0,6-9 0 15,1 5 0-15,-1-3 0 0,1 2 0 0,0-6 0 0,5 3 0 0,-6-5 0 16,8-2 0-16,-1 0 0 0,0 0-117 0,0-4-106 0,-7 0-61 16,8-4-59-16,-2 0-56 0,2-2-31 0,-1-2-25 0,0 1 3 15,0-5 12-15,-7-2 39 0,8 3 47 0,-2-4 56 0,-5-3 58 0,6 3 59 16,-7-7 58-16,7 4 39 0,1-4 34 0,-8-1 20 0,7 2 19 0,-6 3 18 15,5-4 18-15,-5-1 18 0,6 6 20 0,-6-3 21 0,-1 7 21 16,0-3 25-16,2 7 27 0,-8-3 12 0,6 7 10 0,-6-1 7 16,0 2 7-16,0 4 7 0,0 0 8 0,0 7 6 0,0 1 7 0,-6-1 13 15,6 4 14-15,-8 0 5 0,2 4 7 0,6-1-6 0,-6 1-8 16,-1-1-21-16,0 5-26 0,7-4-26 0,-6 3-27 0,-1-4-39 16,7 4-41-16,-6-2-23 0,6-3-20 0,-6 3-10 0,6-5-8 0,0 4-1 15,-7-5-1-15,7 1-4 0,0-3-6 0,0-1-15 0,0 0-17 16,0 0-37-16,0-7-43 0,0 4-35 0,0-4-31 0,0 0-27 15,0 0-28-15,0 0-26 0,0-4-27 0,0-3-9 0,7 4-2 0,-7-8 22 16,6 0 32-16,0 0 27 0,1-4 27 0,-1-3 26 0,8 0 29 16,-2-1 26-16,2 2 29 0,-2-6 23 0,2 5 23 0,5-4 12 15,-5 3 10-15,4 1 9 0,2 0 7 0,0 3 6 0,-1 4 4 0,-5 0 12 16,5-1 10-16,-6 9 16 0,0 0 15 0,1-1 16 0,-2 8 16 16,2-1 15-16,-8 5 15 0,0-1 9 0,1 4 10 0,-7 0-1 15,0 4 1-15,0 3-5 0,0-3-4 0,-7 3-10 0,7 3-11 0,-6-2-13 16,0-1-17-16,-8 0-13 0,8 2-13 0,0-3-11 0,-2-2-12 15,2-1-9-15,0 1-10 0,-1-4-6 0,1 0-4 0,-1-3-6 16,0-1-4-16,7-4-13 0,-6 1-14 0,0-4-21 0,6 0-21 0,-6-4-21 16,6-3-23-16,0 4-21 0,-8-8-23 0,8 0-15 0,8 0-14 15,-8-4-1-15,6 1 4 0,0-6 16 0,0 3 19 0,1-4 22 16,6 1 21-16,-6-1 22 0,5-1 22 0,8 3 18 0,-6-3 19 0,-2 8 18 16,8-5 17-16,-1 6 18 0,-5 1 17 0,5 1 22 0,-6 3 21 15,6 5 22-15,-5-1 22 0,-2 4 21 0,2 0 20 0,-8 7 12 0,7-3 10 16,-7 6 1-16,8-1-1 0,-8 1-4 0,-6 5-6 0,6 0-7 15,-6-1-7-15,0 1-13 0,0 3-15 0,0 1-14 0,-6-5-15 0,0 4-13 16,-1 2-14-16,0-3-15 0,1 2-16 0,-7-1-25 0,7 0-26 16,-8 0-56-16,8-3-68 0,-7 0-92 0,6-1-98 0,1 2-103 15,-7-3-101-15,13-5-95 0,-7 3-95 0,7-7-18 0,0 0 2 0,7 0 48 16,0-8 60-16,-1 0 88 0,7-3 99 0</inkml:trace>
  <inkml:trace contextRef="#ctx0" brushRef="#br0" timeOffset="77685.74">17788 3092 107 0,'6'-8'369'0,"1"5"41"16,-7 3 24-16,0-4 10 0,0 4 10 0,0 0 9 0,0 0 15 15,0 4-50-15,0-1-68 0,-7 5-56 0,7-2-50 0,-6 6-1 16,0-1 13-16,0 3 26 0,-8 5 30 0,8 3 7 0,-8 0 1 0,1-1-25 16,1 2-32-16,-2 2-36 0,2 0-41 0,-2 2-39 0,-5-1-38 0,6-1-37 15,0 1-37-15,7 0-18 0,-8-1-13 0,1 1-7 16,7-4-7-16,-1 0-7 0,1-5-6 0,-1 2-30 0,1-4-35 0,6-1-42 15,-7-3-42-15,7 1-45 0,-7-5-45 0,7-1-38 0,0 0-36 16,0-6-23-16,0 0-18 0,0 0 14 0,0-6 21 0,0 4 32 16,7-5 33-16,0-5 37 0,-7 2 38 0,6-6 36 0,1 2 37 0,6-1 29 15,-7-3 26-15,7-1 18 0,1 2 17 0,-2-5 14 0,1 3 14 16,0 2 10-16,0 0 12 0,7 0 11 0,-7 2 15 0,6 4 13 16,1 0 9-16,-7 4 13 0,1 3 12 0,-2 1 13 0,1 3 16 0,0 3 12 15,-6 4 15-15,5 1 8 0,-4-1 9 0,-8 7 5 0,0-2 6 16,0 5 3-16,0 0 4 0,-8 0-4 0,8 2-7 0,-12-1-7 15,5-4-9-15,1 5-11 0,-8-2-11 0,2 2-15 0,-2-4-12 0,2-1-15 16,-2-3-16-16,1 5-12 0,1-7-13 0,-2-1-9 0,2 4-10 0,-8-9-8 16,13 5-10-16,-12-5-6 0,12 0-7 0,-5-3-23 15,4 0-29-15,-4 0-33 0,5-3-34 0,1 0-45 0,-1-5-45 0,1 1-43 16,6-3-43-16,0-2-28 0,0 1-24 0,0-3 1 0,0-2 7 0,6-2 20 16,1-1 23-16,6 2 33 0,-1-2 37 0,2 1 38 0,5-3 36 15,1 1 25-15,0-1 22 0,6 2 18 0,-1 1 16 0,1 0 17 16,0 3 17-16,1 1 21 0,5-1 20 0,-6 5 23 0,1 2 21 0,-7 4 24 15,5-4 22-15,-5 8 20 0,0 0 19 0,-2 3 12 16,-4 2 12-16,-1 2 8 0,0 1 7 0,0 3 0 0,-7 0 2 0,-6 0-2 16,6-1-2-16,-6 5-5 0,0-1-6 0,-6 1-9 0,0 4-9 0,6-5-16 15,-6 1-18-15,-1 0-18 0,0-1-17 0,1 5-16 0,-1-5-17 16,1 1-13-16,6 0-9 0,-6-1-10 0,6-3-8 0,-8 0-24 16,8 1-27-16,0-6-42 0,0 2-46 0,0-4-45 0,0-4-45 0,8 0-52 15,-8 0-54-15,12-4-77 0,-5-4-83 0,6-3-28 0,0 0-15 16,-1 0 32-16,2-7 41 0,6 0 44 0,-1-1 45 0,-6-2 52 15,6-1 108-15</inkml:trace>
  <inkml:trace contextRef="#ctx0" brushRef="#br0" timeOffset="77813.67">18420 3171 0 0,'-6'0'15'0,"-1"-2"366"0,1 2 31 0,-7 2 10 16,-1-2 2-16,2 5 1 0,-2-1-2 0,-5-1 1 0,6 5-1 16,-6-1-139-16,-1 4-184 0,0-1-87 0,1 2-57 0,-1 6-48 15,7-4-43-15,-6 5-50 0,-1 3-55 0,1 0-73 0,-1 0-78 0,7 0-20 16,-7 4-2-16,8 3 20 0,-2-3 26 0,2 3 37 0,-2 4 41 0</inkml:trace>
  <inkml:trace contextRef="#ctx0" brushRef="#br0" timeOffset="77924.6">17971 3868 0 0,'0'19'65'0,"0"-5"381"0,-7 1 67 0,7-7 42 15,-6 2 35-15,6-6 24 0,0-4 24 0,0 0 14 16,0 0 8-16,0 0-149 0,0-4-197 0,0 1-114 0,6-1-90 0,-6 1-92 16,0-5-96-16,7 1-95 0,-1-1-96 0,-6-2-99 0,6-1-100 0,2-1-84 15,4 2-78-15,-6-2-6 0,2-3 16 0,4 5 48 16,1-5 61-16,1-3 70 0,-2 0 72 0</inkml:trace>
  <inkml:trace contextRef="#ctx0" brushRef="#br0" timeOffset="78468.48">19104 3455 0 0,'14'-8'11'0,"-8"0"204"0,0-1 31 0,1-3 22 16,0 1 21-16,-1 0 12 0,0-4 12 0,1 1-25 0,-7-1-35 0,6 1-29 15,-6 2-27-15,0-2-13 0,0 3-10 0,-6-1-1 0,-1 5 2 16,7-3 0-16,-6 5 2 0,-7 1 3 0,0 1 3 0,0 3 9 15,0 3 10-15,-7 6 8 0,1-3 7 0,-1 5 8 0,1 1 7 0,-1 2 18 16,-6 1 22-16,6 3 5 0,8 1 1 0,-8-2-14 0,7 2-17 0,-1 0-21 16,2-2-24-16,5 3-25 0,1-3-28 0,6-2-30 0,0-1-30 15,0 1-24-15,6-4-18 0,1 0-12 0,-1 0-7 0,8-4-11 16,-2-3-8-16,8 0-29 0,-1-4-35 0,1 0-58 0,0-8-66 0,-1 1-67 16,7 0-67-16,-6-8-62 0,-1 1-61 0,1-5-40 0,0 1-32 0,-1 0-10 15,0-5 3-15,1-3 22 0,-1 1 30 0,-5-4 25 16,5 0 27-16,-6-4 15 0,0-1 12 0,7-2 32 0,-8 0 38 0,8-1 76 15,-7 0 87-15,1 4 101 0,-2 1 107 0,8 1 79 16,-7 2 72-16,-6 4 67 0,6-1 65 0,-1 4 41 0,-4 3 30 0,-2 2 5 16,0 2-6-16,-6 4-29 0,0 4-38 0,0-1-8 0,0 8-1 0,-6 0 24 15,6 0 30-15,-6 8 10 0,-2-1 1 0,-4 4-25 0,5 0-35 16,-6 4-28-16,0 3-26 0,7 1-26 0,-8 2-25 0,2 2-42 16,5-2-176-16,-6 4-16 0,6 2 0 0,-5 2 0 0,4 0 0 0,-4 0 0 15,6 5 0-15,-2-5 0 0,2 4 0 0,0-4 0 0,-7 0 0 16,6 1 0-16,0-1 0 0,1-3 0 0,0-1-105 0,-8-2-230 15,2-2-87-15,-2 2-71 0,1-5-67 0,7-4-55 0,-14-3-54 0,8 0-57 16,-2 0-61-16,1-8 48 0,0 2 78 0,-6-2 87 0,13-6 90 16,-8-2 70-16,1 2 66 0</inkml:trace>
  <inkml:trace contextRef="#ctx0" brushRef="#br0" timeOffset="79247.11">18974 3309 122 0,'6'-12'375'0,"-6"-3"36"15,0 5 22-15,7-6 9 0,0 6 7 0,-1-2 6 0,1 2 7 0,6-1-76 16,0-4-100-16,-1 8-90 0,2-4-88 0,12 2-34 0,-7 0-21 15,1 1-9-15,12 5-8 0,-5-2-7 0,5 1-6 0,-6 1-7 0,13-1-6 16,-6 4-7-16,-1 0-2 0,8 4-10 0,-7-1-9 0,-1 1-15 16,1 1-13-16,-1-2-16 0,-6 5-16 0,0-5-11 0,0 3-10 0,-6-1-4 15,-1 2-5-15,0-2 7 0,-5 1 10 0,-1-2 13 0,0 0 15 16,-7-1 18-16,1 1 19 0,-7-4 22 0,6 4 24 0,-6-4 23 16,0 4 25-16,-6-4 20 0,-1 2 20 0,1-2 27 0,-1 0 31 0,-6 5 19 15,7-2 19-15,-8 1 7 0,-5-1 6 0,6 5-4 16,-6-4-3-16,-1 3 0 0,0 3 2 0,1 2-2 0,-1-1-4 0,0 4-1 15,2-1 2-15,-2 1-11 0,1 3-13 0,5 1-13 0,-6 2-11 0,8-2-17 16,-1 4-19-16,-1-2-22 0,8-4-24 0,0 6-21 0,-2-5-19 16,8 1-6-16,0-5-4 0,8 1-2 0,-2-4-1 0,0 1-3 15,8-5-5-15,-1-5-3 0,7 2-4 0,-8-4-20 0,8-4-24 0,-1-3-44 16,1-4-50-16,6 0-38 0,-6-3-35 0,-1-1-36 0,7-3-34 16,-6-4-31-16,-1 4-29 0,1-4-2 0,0 1 7 0,-8-2 32 15,8 0 40-15,-7 2 35 0,0 3 34 0,0-4 34 0,0 3 33 0,-6 1 37 16,-1 4 38-16,0-2 38 0,1 6 38 0,-1-2 31 0,-6 5 27 15,0 4 15-15,0-2 14 0,0 3 20 0,-6 4 25 0,-1 3 24 16,1-2 26-16,6 4 26 0,-13 1 24 0,6 3 12 0,1 3 9 0,0-3 1 16,-8 3-1-16,8 6-20 0,-1-6-24 0,1 5-27 0,-7-1-31 15,6 0-41-15,1 0-44 0,6 1-28 0,-6-1-26 0,6-3-13 16,0 2-9-16,6-1-2 0,-6-2-10 0,6-3-10 0,1 0 0 0,-1-3 0 16,7-2 0-16,-6 2 0 0,6-4 0 0,0-4-6 0,0-4-85 0,6-4-49 15,-6 2-53-15,7-5-51 0,-6-1-49 0,4-2-46 16,2-1-44-16,-1-2-15 0,-5-3-5 0,-1 3 14 0,6-2 20 0,-6 0 44 15,1-2 49-15,-2 3 50 0,-5-1 46 0,6 2 52 0,-7 0 52 0,1 3 42 16,0-1 40-16,-7 5 40 0,6-1 39 0,-6 3 28 16,0 5 27-16,0-1 27 0,0 4 24 0,-6 0 26 0,-1 4 22 0,0 3 32 15,1 1 34-15,0 2 17 0,-1 1 9 0,0 0-9 0,-5 3-15 0,5 3-21 16,0-3-23-16,1 4-26 0,-1-4-27 0,1 5-42 16,0-5-48-16,6 1-36 0,0 0-35 0,0-1-35 0,0 1-14 0,0-3 0 15,6-3 0-15,0-1 0 0,1 0 0 0,6-1 0 0,-6-3 0 0,5-4 0 16,2 0 0-16,-2-4-77 0,8-3-87 0,-7-1-49 0,7-2-46 15,-8-1-50-15,8-5-49 0,-7 2-32 0,7-4-24 0,-8 3 0 16,2-3 7-16,-1-1 35 0,0-2 45 0,0 2 43 0,0 1 41 0,-6-1 51 16,5 1 53-16,-5 0 51 0,0 3 49 0,-1 5 42 0,1-2 39 15,-7 1 29-15,0 8 25 0,0 0 31 0,0 3 32 0,0 0 34 16,-7 3 35-16,7 4 28 0,-6 0 27 0,-1 1 26 0,0 6 27 0,-5 1 9 16,5-1 7-16,0 2-18 0,1 1-26 0,0 3-31 15,-1-3-31-15,0 2-36 0,1-1-35 0,-1 0-44 0,1 0-47 0,6 1-29 16,0-1-23-16,-6-3-7 0,12 0-13 0,-6-5-12 0,6 5 0 0,-6-4 0 15,7-4 0-15,6 1 0 0,-6-5 0 0,5 1-8 0,-5-4-80 16,12 0-68-16,-5-4-76 0,-1-3-89 0,6-4-93 0,0 0-98 16,1 0-103-16,-7-3-94 0,7-1-94 0,0-4-1 0,-8-3 30 0,8 4 62 15,-7-4 71-15,0 0 90 0,0-3 94 0,1-1 99 0,5 1 322 0</inkml:trace>
  <inkml:trace contextRef="#ctx0" brushRef="#br0" timeOffset="79813.25">21242 3219 160 0,'6'-14'318'0,"7"3"18"16,-6-3 12-16,-1-1 14 0,1 1 11 0,-1-2 20 0,0 2 21 0,2 3-66 15,-8-1-90-15,0 2-33 0,-8 3-14 0,8-1-2 16,-6 4-1-16,0 4 2 0,-7-2 2 0,-1 4 0 0,-4 2-1 0,4 0-10 15,-6 3-13-15,-5 5-1 0,5 2 3 0,-6-3 10 0,6 3 14 0,-5 5 0 16,5-2-1-16,-6 6-14 0,6-4-18 0,7 2-18 16,0-2-21-16,0 0-27 0,7-2-26 0,-1 3-24 0,7-3-23 0,0-2-11 15,0-1-8-15,7 1-6 0,5-4-6 0,2 0-5 0,5 0-9 0,1-4-36 16,-1-4-47-16,8 2-48 0,-8-1-49 0,7-4-66 0,0-4-74 16,0-1-52-16,-7-1-45 0,7-2-31 0,-6 1-27 0,0-4 5 15,-7 4 12-15,7-4 7 0,-8 0 6 0,2-3-3 0,-8 2-3 0,0-2 25 16,1-1 34-16,-1 0 35 0,1-4 33 0,-7 5 33 0,0-4 32 15</inkml:trace>
  <inkml:trace contextRef="#ctx0" brushRef="#br0" timeOffset="80264">21372 3132 221 0,'6'-7'303'0,"1"-1"15"0,6 1 9 0,0 3 5 16,-6-4 7-16,6 2-14 0,-1-2-17 0,2 5-65 0,-2-5-75 15,8 2-41-15,-7-2-29 0,7-3-6 0,0 7 0 0,5-3-1 16,-5-5 0-16,6 6-5 0,-6-1-5 0,5-5-8 0,1 4-11 0,1-2-11 16,-8-1-13-16,8 0-9 0,-1-1-9 0,-7-2-5 0,1 3-5 15,0 0-3-15,-8-3-4 0,1 3-2 0,0-1-1 0,-6-1 0 16,-1 1 1-16,0 1 2 0,2-1 4 0,-8 2 1 0,-8-1 5 0,8 0 4 15,-6 4 7-15,0-4 5 0,-7 3 10 0,0 5 7 0,0-5 11 16,7 5 8-16,-8 3 7 0,-6-5 12 0,8 5 10 0,-1 5 5 0,-1-2 1 16,2 1 0-16,-8 7 3 0,7-4 3 0,0 8 4 0,-6 0 5 15,5 0 3-15,1 2-2 0,-6 5-5 0,6 1 0 0,-1 2-1 0,2-3-5 16,5 4-6-16,-6-1-11 0,7 5-10 0,-8-5-13 0,8 2-10 16,-1 2-13-16,1-4-12 0,0 5-6 0,6-5-6 0,-8 1-3 15,2-1-3-15,0-3-3 0,6 1-5 0,-6-3-3 0,-1 0-1 0,0-2 1 16,1-3 0-16,-1-1 0 0,1-3-1 0,-1 0-3 0,0-4-5 15,1 1-14-15,6-5-18 0,-6 1-19 0,6-4-19 0,0 0-18 16,0-4-16-16,0 1-16 0,0-5-14 0,0 1-9 0,6-4-7 0,0 0-1 16,1-3 3-16,0 3 5 0,6-8 7 0,-7 5 10 0,8-5 10 15,-2-3 12-15,2 4 10 0,5-5 10 0,-6 2 11 0,6-1 13 16,1 3 17-16,-7-3 11 0,7 4 12 0,-1-1 12 0,0 5 10 0,1-1 19 16,-7 5 20-16,7-1 24 0,0 7 24 0,-8-3 24 0,2 7 25 15,-1 0 19-15,-7 3 19 0,0 5 16 0,1 3 14 0,0-1 0 16,-7 2-2-16,0 3-11 0,-7-1-10 0,7 4-17 0,-7 0-20 0,1 1-20 15,0-1-19-15,-7 4-19 0,6-3-17 0,0 3-14 0,1-1-13 0,0-2-16 16,-2-1-20-16,2 1-36 0,6-1-47 0,0-4-63 16,-6 1-70-16,6-1-59 0,6-2-55 0,-6-5-45 0,6 3-40 0,2-5-32 15,4-1-30-15,2-4-17 0,-1 0-13 0,-1-4 15 0,8-1 20 0,0-1 46 16,-1-5 50-16,1-1 42 0,0 2 38 0,-1-5 38 0,7 1 84 16</inkml:trace>
  <inkml:trace contextRef="#ctx0" brushRef="#br0" timeOffset="80882.67">22128 3194 308 0,'12'-14'359'0,"-4"-1"31"16,4 1 26-16,-5-2 26 0,-1 2 26 0,-6 3 25 15,7-1 24-15,-7 2-55 0,-7 3-76 0,7-1-26 0,-6 4-10 0,-7 2 10 16,7-3 14-16,-8 5 1 0,2 0-8 0,-8 5-25 0,7-3-32 0,-7 6-33 16,0-1-37-16,1 5-33 0,-1 2-36 0,1-3-37 0,0 7-51 15,-1-3-83-15,1 2 0 0,5 3 0 0,2 2 0 0,-2-4 0 16,8 0 0-16,-1 0 0 0,7 1 0 0,0-1 0 0,0-3 0 0,7 0 0 16,-1-4 0-16,0-1 0 0,8-2 0 0,-1-1 0 0,0-3 0 15,6-1 0-15,1-3-154 0,-7-3-54 0,6-4-39 0,1-1-37 16,-1-3-36-16,1 1-25 0,0-5-21 0,-7 1 6 0,7-6 11 15,-8 3 36-15,2-2 43 0,-2-3 40 0,1 4 38 0,1-4 38 0,-8 2 37 16,0 0 37-16,1 1 36 0,0 0 35 0,-1 4 34 0,-6 1 36 16,0 3 38-16,0 0 30 0,0 4 25 0,-6 4 20 0,6-1 16 0,-7 0 16 15,0 4 18-15,1 4 28 0,0 0 35 0,-1-1 4 0,0 4-3 16,-6 4-17-16,7 0-22 0,0 1-13 0,-8 2-16 0,8-3-19 16,0 3-22-16,-1 5-43 0,0-2-51 0,1 0-31 0,-1 0-28 0,7 2-21 15,-6-1-5-15,6 0 0 0,0-3 0 0,6 2 0 0,-6 0 0 0,7-7-18 16,-1 1-62-16,1 0-69 0,0-7-79 0,-1 3-77 0,0-7-78 15,0 0-55-15,8 0-48 0,-8-7-31 0,7 3-26 0,1-7 5 16,-8 4 15-16,7-7 49 0,0 2 60 0,-7-3 66 0,8-4 66 0,-8 5 58 16,7-4 55-16,-7-4 58 0,8 4 60 0,-8-4 52 15,8 4 52-15,-8-1 45 0,7 0 42 0,-7 2 38 0,1 2 38 0,0 3 27 16,-1 2 24-16,0-1 4 0,0 7-1 0,-6 0-7 0,8 1-8 0,-8 3-7 16,0 0-7-16,6 3-10 0,-6 1-11 0,0 4-7 15,0 2-5-15,-6 1-1 0,6 0 2 0,-8 3 1 0,8 5 1 0,-6-1-7 16,0 1-10-16,0 3-14 0,-1-4-16 0,0 5-21 0,7-6-24 0,-6 2-26 15,-1 0-28-15,1-2-23 0,6-2-21 0,0 0-12 16,-6-4-6-16,6-3-12 0,-8-1-13 0,8 0-39 0,0-4-47 0,0 1-42 16,0-4-44-16,0 0-37 0,0-4-39 0,0 1-27 0,0-4-28 0,8-4-8 15,-8 0-4-15,6 0 25 0,0 0 35 0,1-4 35 16,6-4 36-16,0 5 35 0,-7-5 38 0,8 2 30 0,5-2 26 0,-6 1 20 16,6 0 18-16,1 2 19 0,-7 2 21 0,7-1 27 0,-1 4 27 0,0 3 24 15,-5 2 24-15,5-2 25 0,-6 8 25 0,-6 0 18 0,6 0 16 16,-6 8 9-16,5-4 5 0,-5 6-7 0,-7-3-11 0,7 8-17 15,-1-4-18-15,-6 4-23 0,0 2-24 0,0 0-21 0,-6 0-19 0,-1-3-15 16,7 5-16-16,-7-1-11 0,1 1-10 0,-7-5-31 0,6 6-36 16,1-6-65-16,-7 1-72 0,0-5-68 0,0 1-69 0,-1 0-70 15,2 0-72-15,-1-8-73 0,0 5-73 0,0-4 3 0,-7-4 26 0,7 0 60 16,0-4 71-16,-6-4 70 0,5 1 68 0</inkml:trace>
  <inkml:trace contextRef="#ctx0" brushRef="#br0" timeOffset="81050.49">22232 2864 0 0,'7'-14'155'0,"6"-1"369"0,-7 5 73 0,8-2 37 0,-8 5 22 0,6-4 25 16,2 4 25-16,-1-1 49 0,0 1 57 0,0 0-157 0,-1 3-218 0,2 0-105 15,-1 4-71-15,0 4-33 0,6 0-24 0,-5-1-23 0,-2 5-27 16,8-1-51-16,-7 4-58 0,0 4-59 0,0-4-60 0,1 3-101 16,-2 1-114-16,-5-1-121 0,6 1-122 0,-7 0-134 0,1 0-136 0,-1-1-40 15,-6 1-9-15,0-1 31 0,7-3 45 0,-7 3 95 0,0-2 109 16,0-1 120-16,7-4 283 0</inkml:trace>
  <inkml:trace contextRef="#ctx0" brushRef="#br0" timeOffset="81189.84">22929 3246 0 0,'-6'10'366'0,"6"-6"298"0,-7 3 102 0,7-7 30 0,-6 5 9 0,6-5 5 16,0-5 0-16,0 1-11 0,0 1-16 0,0-1-254 0,0 1-325 0,0-1-205 15,0 1-169-15,-6-1-124 0,-2 0-105 0,2 0-107 0,0 1-110 16,-8-1-83-16,2 1-77 0,-1-2 13 0,-7 3 38 0,0-2 63 0,1 0 68 15,-1 0 90-15,-6 1 98 0</inkml:trace>
  <inkml:trace contextRef="#ctx0" brushRef="#br0" timeOffset="81910.07">10842 5300 35 0,'-6'-7'462'0,"-1"5"71"0,-6-3 39 15,6 2 10-15,-5-1 5 0,-2-1 0 0,-5 5 0 0,6-3-51 16,-6 6-64-16,5 2-137 0,-6-1-155 0,1 6-50 0,0 1-18 0,6 5-1 15,-7-2 6-15,7 4 3 0,0 0 3 0,6 1-5 0,-5 3-8 16,5-4-20-16,7 3-22 0,-7 2-21 0,7 0-20 0,7-6-11 16,-7 5-9-16,7-7-7 0,5 4-5 0,1-5-14 0,1-3-17 0,-2 0-30 15,2-4-36-15,-1 1-51 0,6-5-57 0,-6 1-56 0,7 0-56 16,-7-4-56-16,0-4-57 0,6 0-58 0,-5 1-55 0,-2-5-25 16,2 1-15-16,-2 0 37 0,2-5 53 0,-8 1 55 0,7 0 54 0,-7 1 60 15,8-2 69-15</inkml:trace>
  <inkml:trace contextRef="#ctx0" brushRef="#br0" timeOffset="82080.97">10998 5443 0 0,'7'-2'176'0,"0"2"294"0,-7 0 77 0,0 0 43 0,0 0 35 0,0 0 26 0,0 0 29 16,6 0 18-16,-6 0 16 0,6 0-112 0,-6 0-149 0,7 2-86 15,0-2-68-15,-1 5-37 0,-6-3-27 0,7 2-24 0,-1 0-23 0,0 0-32 16,-6 4-36-16,7-1-36 0,0 3-35 0,-7-1-35 0,6 1-14 0,-6 0 0 16,-6 6 0-16,6-2 0 0,-7 4 0 0,-6-3 0 15,0 4 0-15,0 3 0 0,-6 0 0 0,-1-1-92 0,0 1-106 0,-5 4-94 16,-1-4-96-16,-1 3-100 0,-5 1-97 0,6 0-112 0,-7 0-116 15,7-1-14-15,-7 0 16 0,7 2 59 0,0-9 73 0,7 4 92 16,-1-4 101-16,0-7 95 0,8 0 286 0</inkml:trace>
  <inkml:trace contextRef="#ctx0" brushRef="#br0" timeOffset="82856.13">12581 5007 381 0,'8'-10'426'0,"-8"-1"28"0,6 0 21 0,0 0 30 16,1 0 31-16,-7 3 25 0,7 1 23 0,-7-1-110 16,0 6-149-16,0 2-52 0,0 0-20 0,0 2 12 0,0 2 23 0,0 4 3 15,0 3-2-15,-7 0-12 0,7 3-12 0,-7 1-18 0,1 4-16 16,0 3-23-16,-2-1-26 0,-4 4-39 0,5-2-43 0,-6 2-32 16,7 1-26-16,-7 4-16 0,7-5-12 0,-2 1-7 0,-4-1-6 0,5 1-1 15,0-4-1-15,1 4-15 0,-7-4-19 0,7 0-49 0,-1 0-61 0,-6-4-63 16,7 0-66-16,-1 0-68 0,-6 1-68 0,7-5-45 15,-1-2-40-15,-6-1-17 0,6 0-16 0,1 0 14 0,0-4 22 0,6-4 6 16,-8 1 4-16,8-4 22 0,0 0 25 0,0-7 34 0,0 3 37 0,0-6 33 16,8-2 30-16,-2-2 35 0,0 2 112 0</inkml:trace>
  <inkml:trace contextRef="#ctx0" brushRef="#br0" timeOffset="83522.58">12490 5249 294 0,'14'-25'345'0,"-2"-4"13"0,-4 4 9 0,4-6 10 0,8 2 11 0,-7-1 5 0,-1 5 2 15,8-1-84-15,-6 1-107 0,5 3-26 0,-6 0-3 0,6 4 10 16,-5 0 13-16,5 7 9 0,-6-1 8 0,0 5 1 0,7-1 0 0,-7 6-12 15,0 2-16-15,-7 0-22 0,7 2-24 0,-6 6-20 0,0-4-17 16,-7 7-15-16,0-4-15 0,0 7-12 0,-7-2-12 0,0 3-8 16,1-1-8-16,-1 1-6 0,-6-1-5 0,0 4-4 0,1 1-5 0,-8-5-4 15,7 5-3-15,0-4-2 0,0-1-3 0,-1 1-2 16,2-1-5-16,-2-3-19 0,8 4-24 0,0-7-32 0,-7 2-39 0,13-3-42 16,-7 1-42-16,7-4-27 0,0 0-25 0,7 0-10 0,-7-2-7 0,6 3 12 15,1-5 18-15,5 0 33 0,2 3 35 0,-8-3 39 0,14 4 42 16,-7-1 26-16,-7-3 26 0,7 4 14 0,0 4 11 0,1-1 15 15,-8 0 16-15,0 0 13 0,1 4 16 0,-7 0 15 0,0 4 13 0,0-1 17 16,-7 2 16-16,1 2 17 0,0-3 16 0,-8 2 11 0,8 2 9 16,-14 0 3-16,7-5 5 0,0 4-1 0,0-4-2 0,0 2-10 15,-6-5-12-15,6 3-17 0,-1-3-16 0,-6-3-21 0,8 3-20 0,-1-4-15 16,6-3-15-16,-6-1-14 0,1 4-14 0,4-7-17 0,-4 4-14 16,5-4-28-16,0-4-33 0,1 1-35 0,6-1-36 0,-6 1-32 15,-1-4-31-15,7-2-25 0,0 3-25 0,0-5-12 0,7-1-7 0,-1-2 8 16,0-1 15-16,1 0 20 0,6-3 20 0,1 0 20 0,5-4 19 15,-6 0 22-15,6 0 24 0,1 1 26 0,6-2 27 0,-7 0 29 16,7 3 33-16,1-3 30 0,-1 1 30 0,0 4 29 0,0-1 28 0,0 1 24 16,0 7 23-16,0 1 13 0,0-2 13 0,-6 8 3 0,-1 1 5 15,-6-1 5-15,0 4 8 0,7 4 3 0,-14 3 1 0,0 0 0 16,2 1 1-16,-8 3 2 0,0 4 2 0,0-1 2 0,-8 1 0 0,2 0-9 16,0 3-12-16,-8 0-11 0,8 0-14 0,-7 1-15 0,7-1-19 15,-1 1-20-15,-6 2-19 0,7-2-18 0,0 0-19 0,-2-5-10 0,2 4-11 16,6-4-7-16,0 1-6 0,0-1-9 0,0-2-6 0,6-1-18 15,2-7-23-15,-2 3-31 0,0-4-33 0,7-3-38 0,0-3-39 0,0-4-37 16,7 0-35-16,-8-5-27 0,8 2-28 0,0-5-7 0,5-4 0 16,-5 0 14-16,0 2 18 0,-1-5 32 0,7 3 34 0,-6-2 34 15,0-2 33-15,-1 1 33 0,-5 5 34 0,5-2 32 0,-6 0 32 0,0 2 31 16,0-3 33-16,0 11 25 0,-7-7 26 0,1 1 28 0,0 9 28 16,-7-6 26-16,0 8 25 0,0 1 19 0,0-1 17 0,0 4 15 15,0 0 13-15,-7 4 22 0,0-1 25 0,7 5 32 0,-6 3 36 0,0-4 2 16,-1 8-7-16,-6-3-16 0,7 2-19 0,-1 1-26 0,-6-1-26 15,6 4-41-15,1-4-43 0,0 5-65 0,-2 0-135 0,2-2 0 16,0-1 0-16,6 2 0 0,0 0 0 0,0-4 0 0,0 1 0 0,0-1 0 16,6-2 0-16,0-1-96 0,2-4-139 0,-2 1-81 0,7-5-83 15,-6-3-65-15,6 0-58 0,-1-3-56 0,8-5-53 0,-7-3-49 16,7 1-50-16,-1-2 32 0,-6-2 58 0,13-5 75 0,-6 1 79 0,-1-1 64 16,1-3 61-16,0 5 59 0,5-6 236 0</inkml:trace>
  <inkml:trace contextRef="#ctx0" brushRef="#br0" timeOffset="83841.8">13611 5133 59 0,'7'-5'411'0,"-7"2"69"15,0 3 49-15,-7 0 33 0,1 0 26 0,-1 0 30 16,1 0 29-16,-7 0-11 0,0 3-24 0,-1 2-79 0,2 1-97 0,-8 2-51 16,7-1-42-16,1 4-25 0,-2 0-22 0,1 4-26 0,0-5-26 0,0 5-53 15,7 0-158-15,-1-1-33 0,0 5 0 0,1-4 0 0,0-1 0 16,6 5 0-16,0-4 0 0,6-1 0 0,0 1 0 0,1-1 0 16,0-3 0-16,-1 0 0 0,0-3 0 0,7-1 0 0,-6 0 0 0,0-3 0 15,5-4 0-15,-4 0-71 0,4-4-144 0,-6-3-49 0,8 0-46 16,-8-1-39-16,7-6-35 0,-7 2-21 0,8-2-14 0,-8-4 7 15,8 4 14-15,-8-6 43 0,7-1 51 0,-7-1 45 0,8 3 43 0,-8-3 44 16,7 1 43-16,0 2 36 0,-7-3 31 0,8 4 29 0,-1 3 31 0,-1 1 27 16,2 2 27-16,-8 2 27 0,7 3 25 0,-6-1 28 0,-1 8 30 15,1 0 26-15,-1 0 22 0,1 8 15 0,0-1 12 0,-1 3 4 16,-6 2 7-16,0-2-2 0,0 6-3 0,0-2-18 0,0 4-21 0,0-4-27 16,-6 6-25-16,6-3-24 0,-7 2-21 0,0 0-24 15,1-2-22-15,-1-2-21 0,7 3-21 0,-13-2-24 0,6 1-25 0,1-5-51 16,0 2-57-16,-8-7-74 0,8 4-80 0,0-3-67 0,-1-5-61 15,-6 0-62-15,6-3-58 0,-5 0-64 0,-2-3-66 0,8 0 23 16,-7-5 50-16,6 2 72 0,-6-3 79 0,7-1 66 0,0-5 63 0</inkml:trace>
  <inkml:trace contextRef="#ctx0" brushRef="#br0" timeOffset="83981.72">13611 4986 0 0,'14'-15'33'0,"-8"1"370"0,7 2 46 0,0 1 16 0,-7 1 8 15,1 2 9-15,6 1 10 0,0-4 13 0,-7 7 16 0,2 1-132 0,4-2-177 16,-6 3-71-16,8 2-42 0,-8 0-16 0,1 2-7 0,-1-2-8 15,1 8-11-15,-7-4-28 0,7-1-30 0,-1 5-48 0,-6-1-52 0,6-3-56 16,-6 4-55-16,0-2-65 0,0-2-64 0,-6 0-83 16,6-1-87-16,0-3-14 0,-6 4 8 0,6-4 36 0,0 0 42 0,-7-4 51 15,7 1 54-15</inkml:trace>
  <inkml:trace contextRef="#ctx0" brushRef="#br0" timeOffset="84159.62">13846 4623 360 0,'6'-19'426'0,"1"1"23"0,0 4 15 0,5-5 17 0,2 4 19 15,-8 5 19-15,7-1 23 0,0 0-114 0,0 4-152 0,-7 0-66 16,8 3-43-16,-1 4-18 0,-7 4-9 0,1-1-11 0,-1 4-14 0,1 0-18 16,-7 5-19-16,0-2-15 0,0 5-15 0,0 0-11 0,-7-1-10 0,1 4-17 15,-7 5-20-15,0-5-53 0,-1 5-63 0,2 2-67 16,-8-4-70-16,7 1-87 0,-7 4-93 0,1-4-74 0,6 0-73 0,0-4-10 16,0 5 8-16,0-9 46 0,7 4 58 0,-8-2 65 0,14-2 67 0</inkml:trace>
  <inkml:trace contextRef="#ctx0" brushRef="#br0" timeOffset="84570.59">14263 5271 216 0,'6'-14'335'0,"8"2"10"0,-1-2 2 0,-1-1 0 0,2-6-1 0,5 2 0 15,1-3-1-15,0 1-105 0,-2-5-138 0,9 4-55 0,-7-4-32 0,6 4-8 16,-7 3 0-16,1-2 8 0,0 2 9 0,-2 5 7 0,-4-1 7 16,-1 4 3-16,0 1 4 0,-6 6 1 0,-1 0 3 0,-6 4 6 15,6 4 8-15,-6 0 7 0,0 2 7 0,0 5 7 0,0 1 8 0,0-2 10 16,-6 9 9-16,6-5 8 0,0 8 9 0,-6-3 3 0,6 3 2 15,-7 0-6-15,0 0-10 0,1 4-9 0,6-5-11 0,-7 1-12 16,1 1-9-16,0-2-11 0,-2-3-10 0,2 4-12 0,0-3-10 16,0-1-10-16,-8 1-3 0,8-6-5 0,-7 3-1 0,-1-5-4 0,8 3-5 15,-8-6-1-15,2 3-3 0,-1-5-1 0,0-1 0 0,0-1-3 16,-1-1-4-16,8-3-13 0,-6-3-16 0,5-1-19 0,0-1-21 0,1-1-21 16,6-2-20-16,0 2-21 0,0-6-22 0,0 1-22 0,6-4-22 15,1 0-19-15,0 1-17 0,5-3-13 0,2 0-11 0,5-3-21 16,1 1-22-16,-2 0-41 0,2-2-46 0,7 2 6 0,5-3 19 0,-6 4 27 15,7-1 34-15,-1 1 31 0,-5 4 34 0</inkml:trace>
  <inkml:trace contextRef="#ctx0" brushRef="#br0" timeOffset="84911.48">14954 4997 0 0,'19'0'73'0,"7"-4"285"0,-12 4 44 0,-2-4 35 15,-5 1 34-15,-1-1 29 0,-6 0 32 0,0-3 16 0,0 3 14 16,-6 1-82-16,-1-1-108 0,-5 4-28 0,-2 0-4 0,2 0 6 16,-2 4 9-16,-5-1-11 0,-1 5-16 0,0 3-29 0,1 0-32 0,-1-1-25 15,1 9-23-15,0-4-36 0,-1 3-37 0,7 3-103 0,-7-2-43 16,8 3 0-16,4 0 0 0,2-3 0 0,6 3 0 0,0-5 0 15,6 2 0-15,2-1 0 0,-2-2 0 0,7-2 0 0,6 1 0 0,-6-5 0 16,7-3 0-16,0-3 0 0,-1 0 0 0,1 0-142 0,-8-8-88 16,8 0-43-16,0-3-42 0,-7 1-29 0,7-11-26 0,-8 7 1 15,2-5 8-15,-2-3 28 0,1 0 36 0,1 0 47 0,-8-1 53 16,7-3 43-16,-6 1 41 0,5 2 38 0,-5-3 40 0,0 4 38 0,-1-1 41 0,-6 5 40 16,7-1 38-16,-7 4 34 0,6 0 30 0,-6 4 26 15,0-1 24-15,0 5 12 0,0-1 9 0,0 4-1 0,0 0-4 0,-6 0-1 16,6 4 1-16,0-1-17 0,-7 1-19 0,7 3-23 0,-6 5-21 15,6-2-15-15,-7 2-14 0,7 3-17 0,-7-1-69 0,7 3-57 16,-6 2 0-16,6-1 0 0,-6 1 0 0,6-1 0 0,0 0 0 0,0 5 0 16,0-5 0-16,6-3 0 0,-6 2 0 0,6-2 0 0,1-4-71 0,0-3-138 15,-1-1-65-15,1-2-71 0,5-3-70 0,-4-2-56 16,4-2-52-16,1-3-32 0,-6-2-24 0,6-4 0 0,0 0 7 0,0-1-2 16,-1-2-7-16,2-4 49 0,-1 0 64 0,0-5 56 0,0 5 52 0,0-3 47 15,0-2 47-15</inkml:trace>
  <inkml:trace contextRef="#ctx0" brushRef="#br0" timeOffset="85208.91">15344 5026 0 0,'7'-11'259'0,"0"0"124"0,-1 4 48 0,0 3 31 15,2 0 26-15,-8 4 20 0,0 0 17 0,0 0-23 0,0 0-35 0,-8 4-70 16,8 3-80-16,-6-3-23 0,0 7-9 0,-1-4 11 0,0 8 17 16,1-3-2-16,0 2-5 0,-1 1-21 0,1 2-24 0,-1-2-29 15,7 3-29-15,-7-3-38 0,7 0-39 0,0 3-40 0,0-3-42 0,0 0-18 16,0-1-15-16,0-3-15 0,7 0-16 0,-7 1-43 0,0-6-52 16,0 2-48-16,0-5-47 0,0-3-46 0,0 0-43 0,0 0-38 15,7 0-37-15,-7-3-14 0,6-5-11 0,-6 2 31 0,7-6 42 0,-7 1 46 16,6-4 46-16,0 5 42 0,1-9 44 0,0 2 41 0,-1-3 43 15,0 3 32-15,2-2 27 0,-2-3 24 0,7 4 20 0,-7-1 21 16,7 1 22-16,0-1 21 0,1 5 25 0,-2-1 26 0,2 1 27 0,-2 3 27 16,-5 4 25-16,6-1 28 0,0 4 27 0,1 1 27 0,-8 3 25 15,7 0-3-15,-7 3-13 0,1 1-23 0,-1 0-28 0,-6 3-28 16,7 0-28-16,-7 4-37 0,0 0-39 0,0 4-41 0,0-4-39 0,-7 3-59 16,7 1-2-16,-6 4 0 0,-1-2 0 0,-6 2 0 0,7-1 0 15,0 1 0-15,-2-1 0 0,-4-2-86 0,5 1-139 0,0-3-97 16,1 1-97-16,6 0-89 0,-7-1-85 0,7-5-67 0,0 1-62 0,7-3-35 15,-7-4-28-15,13 2 54 0,0-5 79 0,1 0 96 0,5-5 99 16,0 2 87-16,0 0 81 0</inkml:trace>
  <inkml:trace contextRef="#ctx0" brushRef="#br0" timeOffset="85640.66">15892 5107 0 0,'19'-19'186'0,"-5"5"181"0,-1-1 39 0,-7 0 26 0,0 0 20 0,1 1 26 16,-7-1 26-16,0 1-7 0,0 3-17 0,0 0-71 0,0 0-87 0,-7 0-33 15,1 3-16-15,-7 4-3 0,0 2 2 0,0 2 0 0,0 2 0 0,-6 2-6 16,-1 0-9-16,1 7-22 0,-1 0-25 0,0 4-20 15,1-1-22-15,5 4-19 0,-4 4-20 0,4-2-22 0,8 1-25 0,-1-3-20 16,1 4-19-16,6-4-11 0,6 1-8 0,1-1-2 0,5-4-2 0,-4 2-6 16,10-5-14-16,-4-4 0 0,5 0 0 0,1 1-10 15,0-5-47-15,-1-3-39 0,1-3-45 0,-8-5-33 0,8 1-30 0,0 0-24 16,-1-4-19-16,-6-5-4 0,0 7 2 0,1-7 19 0,-2 1 23 0,1-3 39 16,-6 4 40-16,0-5 33 0,-1 5 31 0,0-1 24 15,-6 0 23-15,0 0 18 0,0 4 21 0,0 5 11 0,0-2 7 0,-6 4 10 16,0 4 11-16,-1 0 23 0,0 7 25 0,-6 1 38 0,7 6 39 0,0 1 13 15,-8 7 3-15,8 0-1 0,-1 7-3 0,-6 1-8 0,7 7-9 16,-1-1-23-16,1 1-25 0,-1 6-40 0,0-2-42 0,1 3-24 16,-7-4-18-16,6 5-5 0,1-5-7 0,-7 0-2 0,6 1-4 0,1-5 0 15,-7-3 0-15,7-8 1 0,-2 5 1 0,2-9-3 0,0 1 0 16,6-7-2-16,-6 0 2 0,-1-4 0 0,0 0 1 0,1-8-2 16,-1 1-1-16,1-4 0 0,-1 0 0 0,0-4 3 0,1 1 2 0,0-1 2 15,0-6 2-15,-2 2-1 0,2-3-1 0,0 1 2 0,-1-2 4 16,1-2 3-16,-1-1-1 0,0 0 3 0,7 0 4 0,-6 1 0 15,6 3 1-15,0-4 4 0,0-4 5 0,6 5-2 0,1-1 0 0,0 1-5 16,-1-5-6-16,7 5-7 0,1-1-7 0,-2-3-24 0,8 3-28 0,-7 1-48 16,7-6-51-16,-2 3-57 0,2 3-55 0,0-5-64 0,-1 1-65 15,1-1-54-15,-7 2-51 0,7-2-41 0,-1 0-37 0,0-2-32 16,-5-2-31-16,5 1 32 0,1 0 49 0,0-3 63 0,-8-4 67 0,8 4 59 16,-7-6 56-16</inkml:trace>
  <inkml:trace contextRef="#ctx0" brushRef="#br0" timeOffset="85802.59">16218 4458 280 0,'-7'-12'415'0,"1"6"24"0,0 2 11 0,-2 0 3 0,2 1 0 15,-7 3 0-15,0 3 1 0,0 1-113 0,0 3-144 0,0 1-86 16,0 4-68-16,-6-2-23 0,6 5-10 0,-7-1-6 0,0 5-3 0,1-2-21 16,-1 2-25-16,0 3-59 0,1 0-69 0,0-4-109 0,6 5-125 0,-7-2-36 15,7 2-12-15,0-6-1 0,7 2 3 0,-1-1 19 16,0-3 25-16,7 0 58 0,0-1 259 0</inkml:trace>
  <inkml:trace contextRef="#ctx0" brushRef="#br0" timeOffset="86691.07">17006 4616 0 0,'6'-3'174'0,"2"3"352"0,-8 0 59 0,-8 0 26 16,8 3 12-16,-6-3 7 0,0 3 4 0,-1-3 30 16,1 4 37-16,-1 0-134 0,-6 3-185 0,1 4-80 0,-2 1-46 0,1 2-22 15,0 3-13-15,0 2-4 0,0-1-5 0,6 8-29 0,-5-4-39 0,-2 4-51 16,8-4-53-16,-7 3-22 0,6 1-11 0,1 0-29 0,-7 0-33 0,7-1-62 16,-2-3-69-16,2 4-76 0,0-5-79 0,-1 2-64 15,-6-1-61-15,7-5-51 0,-1 2-47 0,-6-1-23 0,6 1-14 0,1-5-13 16,-7-2-13-16,6-2 53 0,1-3 73 0,6 1 62 0,-6-4 57 15,6-4 51-15,0 0 48 0</inkml:trace>
  <inkml:trace contextRef="#ctx0" brushRef="#br0" timeOffset="86840.08">16713 4857 395 0,'-7'-2'467'0,"7"-3"29"0,-6-2 15 0,6 3 6 0,0-3 1 15,6 3 1-15,-6-3-1 0,7-1-130 0,0 4-173 0,-1-2-94 16,7 2-73-16,0 0-42 0,6 1-33 0,-5-1-34 0,12 4-37 0,-7 0-42 15,1-4-44-15,0 4-59 0,-1 0-64 0,0 4-83 0,1-4-88 0,-7 4-13 16,1-1 9-16,-8 1 29 0,7 0 33 0,-7 2 42 0,-6-2 42 16</inkml:trace>
  <inkml:trace contextRef="#ctx0" brushRef="#br0" timeOffset="87319.59">16947 4978 0 0,'0'8'233'0,"0"-1"251"0,0-3 54 0,0-4 22 15,8 0 12-15,-2-4 6 0,7-3 7 0,0-1-16 0,0-3-22 0,7 1-154 16,-1-5-194-16,0 1-86 0,8-1-53 0,5 0-23 15,-6-3-12-15,7-1-16 0,6-3-14 0,-7 4-30 0,7-4-34 0,-6-4-31 16,6 4-29-16,-6-4-19 0,-1 1-18 0,1-1-8 0,-7 4-5 0,0-3 7 16,0 2 9-16,-7-2 26 0,-5 7 30 0,-1-5 31 0,-7 6 31 15,1 2 35-15,-1-3 35 0,-6 7 31 0,0-3 30 0,0 5 16 16,-6-2 12-16,-1 4 9 0,1 3 8 0,-1-3 10 0,1 3 10 0,-8 4-5 16,8-4-6-16,-7 8-11 0,0-4-10 0,0 4-4 0,0 3-4 15,0 4 11-15,-1-3 13 0,-4 7 22 0,4-1 20 0,-5 5 16 16,5-1 15-16,2 3 2 0,-8 2 0 0,7 2-6 0,0 2-8 0,-6 2-16 15,5 0-20-15,2 0-29 0,-2 1-29 0,1 3-26 0,1-1-23 16,-2-3-12-16,2 4-10 0,5-4-6 0,-6 5-5 0,0-5-4 16,6-3-3-16,-6 3-2 0,7-4-4 0,-8 1-4 0,8-3-5 0,-7-2-14 15,7-3-18-15,-8 1-30 0,8-5-35 0,0-2-43 0,-1-2-45 16,0-3-36-16,1-2-34 0,6-2-26 0,-6-3-25 0,6-3-9 16,0-2-4-16,0-2 16 0,0-3 24 0,6-2 31 0,0 1 36 0,1-3 27 15,6-4 22-15,0-1 22 0,0 1 20 0,6-3 18 0,-5-2 17 16,5 1 14-16,1-4 13 0,0 5 10 0,6-6 11 0,-7 6 9 0,7-2 10 15,0-2 11-15,0 7 11 0,-7-4 18 0,7 4 19 0,1 3 22 16,-7 0 25-16,6 5 30 0,-7-2 29 0,-6 9 30 0,6-2 30 0,-5 5 17 16,-8 5 15-16,7-2 0 0,-6 5-2 0,-7 3-11 0,0-1-14 15,0 5-20-15,0-3-23 0,-7 5-27 0,0-2-29 0,1 3-21 16,-7 1-17-16,6-1-15 0,-5 1-15 0,5-2-12 0,1 2-12 16,-8-1-40-16,8 1-45 0,0-5-70 0,-2 4-77 0,8-2-75 0,0-6-73 15,0 5-62-15,0-4-62 0,8-3-29 0,4-1-19 0,-5-4 7 16,13 4 12-16,-1-7 14 0,7 0 11 0,-6-3 54 0,12-1 66 15,-6-4 63-15,7 2 60 0,-7-5 30 0,6-1 23 0</inkml:trace>
  <inkml:trace contextRef="#ctx0" brushRef="#br0" timeOffset="87661.71">18088 4865 165 0,'6'-15'412'0,"-6"4"54"0,0 0 37 0,-6 0 35 16,0 1 35-16,-2 2 33 0,-4-3 37 0,-1 3-46 0,0 1-67 0,-6 4-64 16,-1-1-61-16,0 4-33 0,1 4-24 0,-7-1-26 0,6 1-26 0,-6 7-33 15,-1 0-32-15,9-1-40 0,-9 5-43 0,1 0-39 0,6 3-102 16,1 1-7-16,6-1 0 0,0 1 0 0,0 2 0 0,6-2 0 15,7-1 0-15,0 0 0 0,0 0 0 0,7 1 0 0,6-4 0 0,0-5 0 16,0 2 0-16,6-5 0 0,1 1 0 0,0-6 0 0,-1-2-50 16,1-2-97-16,0-6-41 0,-1 4-26 0,1-7-23 0,0 0-11 15,-2-4-7-15,-4 1 9 0,5-1 14 0,-5 1 25 0,4-5 30 0,-4 1 38 16,-1 3 40-16,-7-3 36 0,1 0 34 0,6 4 38 0,-13-2 37 16,6 3 36-16,-6 1 36 0,6 1 41 0,-6 3 39 0,0 1 21 15,-6 3 12-15,6 0-2 0,0 2-6 0,0 2-19 0,0 2-22 0,-6 2-23 16,0 0-26-16,6 3-34 0,-7 1-35 0,0 3-17 0,7 1-10 0,-6-2-5 15,6 5-4-15,-7-1-2 0,7 1-20 0,0 0-6 16,-6-1 0-16,6 1 0 0,0-1 0 0,6 1 0 0,-6 0 0 0,0 0 0 16,7-5 0-16,-7 5-22 0,6-8-76 0,1 4-52 0,0-3-56 15,-1-5-53-15,6-3-52 0,-4 0-51 0,4 0-52 0,2-7-40 16,-1 3-36-16,-1-7-15 0,2 4-9 0,5-8-14 0,-6 0-15 0,7-3-1 16,-1 0 5-16,-5 0 39 0,5-7 51 0,0 2 46 0,-6-6 45 0,7 3 48 15,0-7 78-15</inkml:trace>
  <inkml:trace contextRef="#ctx0" brushRef="#br0" timeOffset="87822.62">18518 4429 0 0,'6'-15'69'16,"-6"8"380"-16,7 0 66 0,-14 3 35 0,7 0 28 0,-6 4 31 0,0 4 32 16,-1 0 57-16,-6-1 65 0,6 8-106 0,-5-4-157 0,5 8-75 15,-6 0-50-15,-1 3-27 0,2 1-19 0,5 2-25 0,1 6-29 0,-7-6-169 16,6 8-106-16,1 1 0 0,-8-1 0 0,8 4 0 0,0 0 0 16,6-1 0-16,-7 2 0 0,0 2 0 0,1-3 0 0,-1-3 0 15,1 3 0-15,0-8 0 0,-1 5-342 0,0-5-127 0,1-2-99 0,0-6-89 16,-8 3-87-16,8-3-59 0,-1-5-52 0,1-2 36 0,-1 1 61 15,1-3 96-15,-1-5 110 0,1-3 99 0,6 0 98 0</inkml:trace>
  <inkml:trace contextRef="#ctx0" brushRef="#br0" timeOffset="87972.56">18232 4861 268 0,'0'-11'482'0,"0"0"54"16,0 4 33-16,6-1 12 0,0 1 2 0,1-1 11 0,-1 2 10 15,1-2-91-15,-1 1-123 0,7 3-115 0,1-3-117 0,-8 3-51 16,7 1-33-16,-6 3-11 0,-1-4-5 0,0 4-26 0,1 0-32 0,-1 0-67 15,1 0-79-15,-7 0-75 0,0 0-77 0,0 0-77 0,0 0-79 16,-7 4-78-16,1-4-76 0,-1 3-7 0,-5-6 14 0,-2 3 52 16,2-4 66-16,-2 4 68 0,-5-7 71 0</inkml:trace>
  <inkml:trace contextRef="#ctx0" brushRef="#br0" timeOffset="88132.47">18017 4565 17 0,'0'-12'431'15,"-8"-3"76"-15,8 5 51 0,0 3 29 0,8-5 21 0,-2 2 29 0,0-1 29 16,1 3-11-16,-1-3-25 0,8 0-110 0,-8 4-136 0,6 2-65 15,2 2-46-15,-1 0-26 0,0 3-20 0,6 3-27 0,-5 0-29 0,-2 2-43 16,2 2-48-16,-1 4-46 0,-7 0-46 0,7 4-72 0,-6-1-79 16,-7 5-100-16,0-1-104 0,-7 3-101 0,1 2-100 0,-7 3-109 15,0 0-114-15,-1 3-19 0,-5 0 11 0,6 1 58 0,-13-1 74 0,7 4 95 16,-1-4 105-16,0 0 99 0,7 1 306 0</inkml:trace>
  <inkml:trace contextRef="#ctx0" brushRef="#br0" timeOffset="88259.4">17879 5264 0 0,'-6'7'111'0,"0"5"396"0,-8-4 100 0,8-6 39 16,0 2 18-16,6-1 8 0,-8-6 3 0,8-1 0 0,0 2 0 0,0-3-192 16,0 2-248-16,0-6-199 0,0 6-182 0,8 0-138 0,-8-5-124 15,12 2-113-15,-6-3-109 0,8-1-32 0,-1-1-8 0,0 0 22 16,6-3 31-16,1-1 73 0,0 1 83 0,-1-6 100 0,7 3 327 0</inkml:trace>
  <inkml:trace contextRef="#ctx0" brushRef="#br0" timeOffset="88644.52">19691 4300 0 0,'6'-11'42'0,"-6"4"412"0,0 0 99 0,0 3 45 0,-6 0 30 0,-1 4 12 15,1 0 6-15,-1 0 18 0,1 4 22 0,-8 0-90 0,2 3-125 0,-1 0-91 16,0 8-81-16,0 0-38 0,-7 3-24 0,7 1-10 0,0 3-4 15,-6 3-18-15,5 4-23 0,2 2-54 0,-2-2-65 0,-5 3-55 16,6 1-8-16,0 3 0 0,-1 1 0 0,2 0 0 0,-2 3-22 0,2-4-93 16,-1-2-71-16,-1 2-76 0,2-3-81 0,-2-3-74 0,2-1-71 15,-2-4-58-15,1 2-54 0,1-2-34 0,-2-7-26 0,2 4-3 16,4-7 8-16,-4-1 57 0,-1-2 75 0,6-5 70 0,-6 1 70 0,7-6 61 16,-8-2 57-16</inkml:trace>
  <inkml:trace contextRef="#ctx0" brushRef="#br0" timeOffset="89398.78">19274 4788 228 0,'6'-22'367'0,"8"-4"23"0,-8 8 12 0,7-4 11 16,0 0 10-16,6 1 21 0,-5 2 25 0,5 0-80 0,1 4-113 0,0 4-52 15,-2-3-30-15,2 7-8 0,0 0 1 0,5 3 4 0,-5 0 3 16,0 4-12-16,-1 0-15 0,7 4-19 0,-12 2-18 0,5 2-13 16,-6 3-10-16,0 1-2 0,-7 3 2 0,2-1 4 0,-2 4 4 0,-6 0 3 15,0 5-1-15,0-6-4 0,-6 5-4 0,-2-4-7 0,2 5-9 16,0-5-14-16,-7 1-16 0,6-1-22 0,-6 0-23 0,0-2-38 15,6-3-43-15,-5-1-40 0,-2 2-41 0,8-3-50 0,-7-3-52 0,7-1-42 16,-8 1-43-16,8-6-24 0,0 2-18 0,-2 0 5 0,2-4 13 16,6-4 17-16,-6 4 18 0,0-4 28 0,6-2 29 0,0-5 22 0,0 3 18 15,6-3 0-15,0-3-4 0,-6-5-7 0,14 4-10 0,-8-3 7 16,7-3 11-16,0 2 40 0,-6-3 52 0,12-1 72 0,-6 5 80 16,7 0 70-16,-1-1 68 0,1 2 55 0,0 5 54 0,-8-2 33 15,8 7 29-15,-1-1 4 0,1 1-5 0,-7 3-23 0,0 4-28 0,6 0-18 16,-12 4-13-16,6 3 1 0,-7 1 5 0,2-1 1 0,-8 5 0 0,6 2-6 15,-6-3-8-15,-6 3-15 0,6 1-15 0,-8 4-21 0,8-6-20 16,-6 7-26-16,0-3-28 0,-1 2-20 0,0-1-20 0,7 1-17 16,-6-5-16-16,-1 4-11 0,7-2-13 0,0-2-7 0,0 1-7 0,0 0-3 15,0-5-1-15,7-3-8 0,-7 1-10 0,6-1-12 0,1-3-15 16,0-4-18-16,5 0-18 0,-4 0-26 0,4-7-28 0,-6 3-33 16,8-7-31-16,-8 3-21 0,7-6-15 0,-7-1-3 0,2 1 2 0,-2-1 12 15,0-4 15-15,-6 1 26 0,0 0 28 0,0 0 31 0,-6 3 32 16,0-3 28-16,-2-1 27 0,2 4 18 0,0 1 16 0,-1-1 13 15,-6 1 11-15,6-1 9 0,1 4 8 0,0 1 5 0,0-2 4 0,-2 5 1 16,2-1-2-16,6 5-1 0,0-5-6 0,0 5-6 0,6 3-8 16,2-3-8-16,-2-1-8 0,6 4-7 0,2-5-4 0,5 5-5 15,-5-3-1-15,12 3-2 0,-7 0-1 0,7 0 1 0,-6 0 0 0,6 0 3 16,-1 3 0-16,1 2 11 0,-6-1 11 0,7 2 26 0,-1 2 32 16,-7-1 39-16,7 8 43 0,-6-5 35 0,-8 5 34 0,8-1 39 15,-7 5 40-15,0-1 24 0,0 5 24 0,-7-5-15 0,-6 0-25 0,8 5-35 16,-8-6-38-16,-8-2-35 0,8 3-36 0,0-3-38 0,-6-1-39 0,0-2-35 15,-1-1-30-15,-6 0-16 0,7-3-8 0,-1-2-32 16,-6 2-38-16,6-5-52 0,-5 1-57 0,5-4-51 0,0 0-52 0,1 0-39 16,-7-4-35-16,13-3-19 0,-7-1-14 0,1 2 15 0,-1-2 25 15,7 1 45-15,0-4 49 0,0-1 51 0,0 2 49 0,0-5 39 16,7-3 36-16,-1-1 23 0,1 2 19 0,0-2 23 0,5-3 24 0,2-1 19 16,-2 2 18-16,8-1 26 0,-1 0 27 0,1 1 26 0,0 2 28 15,6 0 31-15,-1 9 30 0,-5-6 32 0,0 5 32 0,6 8 46 16,-13-1 52-16,7 1 8 0,-1 3-8 0,-6 3-16 0,0 1-21 0,-7-1-22 15,2 5-22-15,-2 0-35 0,0 3-82 0,-6-4-176 0,0 7 0 0,0-2 0 16,0 3 0-16,-6-1 0 0,0 1 0 0,-2-1 0 0,2 4 0 16,0-2 0-16,-1 1 0 0,-6 2 0 0,7-5 0 0,-1 5 0 15,1-5 0-15,0 1-218 0,-2-1-202 0,2-3-86 0,6-3-83 0,0 3-60 16,6-3-55-16,-6-6-55 0,8 3-57 0,4-5 43 16,1 0 71-16,0-5 98 0,6 3 104 0,1-6 85 0,0 0 82 0</inkml:trace>
  <inkml:trace contextRef="#ctx0" brushRef="#br0" timeOffset="89815.02">20772 4736 193 0,'20'-14'363'0,"-7"-1"32"0,0-4 25 0,0 5 29 0,-7-3 32 0,-6 2 41 16,8 0 45-16,-8-3-62 0,-8 7-92 0,8-5-37 0,-12 6-20 0,5 3 10 16,-6-1 19-16,0 4-9 0,-7 1-16 0,1-1-33 0,-7 8-36 15,6-1-32-15,-6 5-30 0,0-2-36 0,1 6-36 0,5 2-41 16,-7 2-40-16,8 2-60 0,6-3-16 0,0 2 0 0,0 2 0 0,6-1 0 16,7 1 0-16,0 0 0 0,0-2 0 0,13-2 0 0,1 3 0 15,-2-7 0-15,8 3 0 0,0-6 0 0,-1-1 0 0,7 1 0 16,-6-4-43-16,5-4-128 0,1-4-48 0,-6 0-30 0,7-3-26 0,-9-1-18 15,2-2-14-15,0-1 6 0,-1-4 12 0,-5 4 34 0,-2-7 43 16,2 4 44-16,-8-2 46 0,1 1 36 0,-1 0 31 0,1 1 30 16,-7 3 27-16,0 5 18 0,-7-2 12 0,1 4 11 0,-1 1 8 0,1 6 14 15,0 4 18-15,-8 4 22 0,2 0 23 0,-2 8 20 0,8 3 18 16,-7 3 11-16,6 5 9 0,-6 3 1 0,7 0-2 0,-2 3-14 16,-4 5-19-16,6-5-27 0,-1 4-27 0,0 0-28 0,1 1-26 0,-7-1-22 15,7 0-21-15,-8 1-32 0,8-4-34 0,-8-1-34 0,2-3-33 16,-1-1-29-16,-1-2-29 0,-4-4-25 0,4-4-24 0,8 0-16 15,-7-3-10-15,-1-5 10 0,2-3 18 0,-2 0 25 0,8-4 28 0,-7-2 27 16,6-2 29-16,-6-3 26 0,7-3 24 0,0-2 24 0,-1 1 24 16,-6-6 30-16,7 3 30 0,-2-5 31 0,8 2 32 0,-6-2 31 15,0 1 32-15,6-3 25 0,0 3 23 0,-7-4 15 0,14 5 11 0,-7-6-7 16,0 2-14-16,6-2-19 0,0 3-23 0,8 1-31 0,-8-6-32 16,8 3-38-16,-2 1-39 0,8-1-56 0,-7-3-61 0,7 0-85 15,6-1-90-15,-7 2-97 0,7-3-101 0,0-2-106 0,1 1-110 0,5-1-20 16,1-4 6-16,5 4 34 0,1-3 40 0,7-1 76 0,-1 0 86 15,8 0 95-15,6 1 313 0</inkml:trace>
  <inkml:trace contextRef="#ctx0" brushRef="#br0" timeOffset="90229.85">21534 4601 2 0,'0'3'337'0,"0"-3"31"0,8 0 10 0,-2-3 3 0,7 0 1 16,7-2-2-16,-1-2 0 0,7-4-62 0,0 3-78 0,6-2-97 16,8-5-103-16,-7 4-36 0,6-3-20 0,-1-4-12 0,2 2-11 0,-1-1-11 15,-7-3-11-15,7 3-10 0,-6-2-10 0,-7-3-3 0,0 5-1 16,0-6 9-16,-13 0 10 0,7 6 19 0,-8-5 18 0,-4 3 27 15,-2 2 28-15,-6-2 31 0,0 1 31 0,-6 3 25 0,-2 4 23 0,2-3 16 16,0 3 15-16,-7 3 11 0,0 0 11 0,0 1 9 0,-1 5 7 16,-4 2 12-16,4 0 12 0,-5 2 21 0,5 5 23 0,-5 1 37 15,0 4 44-15,5 5 4 0,-5 2-8 0,-1 0-12 0,0 2-13 0,8 4-25 16,-8 1-28-16,1 0-35 0,5 3-37 0,2 1-149 0,-2-5-51 0,2 4 0 16,-1 2 0-16,-1-6 0 0,8 0 0 0,-8 0 0 15,8 2 0-15,0-2 0 0,-1-2 0 0,1-2 0 0,-1 2 0 0,1-2 0 16,6 1 0-16,-7-4 0 0,7 0 0 0,-6 1 0 0,6-4 0 0,0-1 0 15,0 1-238-15,0-5-129 0,0 2-92 0,0-5-73 16,6 1-66-16,1-1-61 0,-1-4-57 0,1 1-30 0,6-4-23 0,-1 0 57 16,8 0 82-16,-6-7 89 0,11 3 87 0,-5-3 76 0,6-1 70 15</inkml:trace>
  <inkml:trace contextRef="#ctx0" brushRef="#br0" timeOffset="91416.53">22298 4619 0 0,'19'-15'49'15,"-6"1"319"-15,-6 3 48 0,-1-3 33 0,0 2 27 0,-6 1 27 16,0-3 26-16,-6 7 23 0,0-5 21 0,-8 5-81 0,1 0-111 0,1 4-28 15,-2-1-2-15,-6 4 2 0,-5 0 2 0,5 4-13 0,-6 3-18 0,6 0-31 16,-5 0-32-16,-1 4-34 0,-1 1-34 0,1 2-43 0,0 1-45 16,7 2-33-16,-1 2-48 0,0-1-24 0,8 5 0 0,-2-6 0 15,8 6 0-15,-1-5 0 0,1 0 0 0,6 0 0 0,6 1 0 0,1-4 0 16,-1-1 0-16,8-3-56 0,-2-3-34 0,2-2-34 16,-2-2-38-16,8 0-32 0,-1-4-33 0,1-4-28 0,0-2-29 0,-1-2-16 15,1-3-12-15,0 0 0 0,-1-3 4 0,1-1 27 0,-1-3 34 16,0-1 32-16,1-4 33 0,-1 6 33 0,-5-5 31 0,-2 3 34 0,2-2 35 15,-1 2 35-15,0 1 35 0,0 3 34 0,-7 0 37 0,0 1 39 16,-6 3 39-16,8 0 45 0,-2 7 46 0,-6-3 30 0,0 4 24 0,0 3 5 16,0-4 0-16,0 4-12 0,0 0-17 0,-6 4-23 0,6-1-25 15,-8 1-37-15,8 3-41 0,-6 0-30 0,0 4-27 0,0 1-60 16,-1-2-48-16,7 1 0 0,-7 4 0 0,1-1 0 0,6 1 0 0,-7 0 0 16,7-1 0-16,0-2 0 0,0 3 0 0,0-1 0 0,0 1 0 0,0-5-13 15,0 1-197-15,7-3-61 0,-1-1-58 0,1-4-60 16,-7-3-60-16,13 0-37 0,-7 0-29 0,0-3-9 0,8-4-1 0,-1-1 33 15,0 1 43-15,0-5 35 0,7 2 31 0,-8-1 39 0,8-4 40 16,-7 1 32-16,0-5 29 0,6 4 47 0,-5-3 52 0,-1-1 73 16,0 2 74-16,0 3 75 0,0-1 73 0,0 0 55 0,-7 1 48 0,1 2 42 15,0 5 42-15,-7 0 10 0,0-1 1 0,0 8-22 0,0-4-28 16,0 4-18-16,0 4-18 0,-7 1-1 0,0 1 4 0,1 5 9 16,0 1 10-16,-1-2 14 0,0 9 17 0,-6-4-3 0,7 2-8 15,-1 2-22-15,-6-1-24 0,13 1-30 0,-6-1-30 0,0-3-38 0,6 2-39 16,-8 2-36-16,8-4-36 0,0-1-18 0,0 1-15 0,8-3-15 15,-8-6-14-15,0 2-28 0,0-1-34 0,0-3-43 0,0 0-48 0,0-4-41 16,6-4-41-16,-6 0-39 0,6-3-39 0,-6-1-21 0,7-2-16 0,-1-5 12 16,1 3 20-16,-1-5 38 0,7 2 45 0,-6-4 38 0,6-3 36 15,-7 5 39-15,8-6 37 0,-2 0 29 0,1 2 25 0,7 3 17 16,-6-4 10-16,-2 8 13 0,8-5 11 0,-1 4 22 0,-5 0 25 0,4 4 26 16,-4 4 27-16,5 3 26 0,-12-3 25 0,6 7 20 15,1 0 19-15,-8 7 16 0,6-3 17 0,-12 3 11 0,7 4 12 0,0 4 8 16,-7-4 6-16,0 8-12 0,-7-5-15 0,7 5-19 0,-7-2-18 15,1 2-21-15,-6-1-23 0,4 0-31 0,-4 5-30 0,5-5-34 16,-6 0-34-16,6 4-13 0,-5-3-7 0,-2-1-6 0,8-4-8 0,-8 4-25 16,8-6-30-16,0-1-44 0,6 0-50 0,-7-4-34 0,7-3-28 15,0 0-22-15,7-1-20 0,-7-6-8 0,6-1-7 0,0 0 15 16,8-3 21-16,-8-4 37 0,14 0 46 0,-7-1 30 0,0-1 27 0,6-6 22 16,1 1 16-16,0-1 12 0,-1 2 9 0,1-6 7 0,6 2 5 15,-7-2-2-15,1-2-6 0,6 2-5 0,0-2-10 0,-7 0-4 0,7-1-6 16,1 0-6-16,-1 0-4 0,0 0-5 0,0 5-6 0,-1-4 1 15,2-1 2-15,-8 3 3 0,8 5 5 0,-1-4 4 0,-7 4 5 0,1 4 5 16,0-5 5-16,-1 4 8 0,-6 1 9 0,6 3 8 0,-5-5 4 16,-2 7 8-16,-5-3 7 0,6 1 5 0,0 0 4 0,-6 3 1 15,-1-2 3-15,1 2 1 0,-1-3 2 0,0 4 4 0,2 0 3 0,-2-4 1 16,-6 3 1-16,6 0 0 0,-6 1 0 0,0-3 1 0,6 2 2 16,-6 1 0-16,-6-1 1 0,6 2-3 0,0-2-2 0,-6 1-3 15,0 3 1-15,-2 0-2 0,2-3-1 0,0 3-3 0,-7 1-3 0,-1 3 0 16,2-4-1-16,-2 4 2 0,2 4 3 0,-8-4 3 0,7 3 4 15,0 1 5-15,-6 3 7 0,5 1 5 0,-5-1 5 0,6 1 7 16,-6-2 7-16,-1 5 6 0,6 1 6 0,1-2 1 0,-6 2 2 0,6-1 1 16,-7 3 3-16,7-3 5 0,0 4 9 0,7-4 5 0,-7 7 5 15,7-3 9-15,-2 3 10 0,2 1 17 0,6-1 20 0,-6 4 18 16,6 3 18-16,0 1 11 0,0 0 9 0,6 3-3 0,-6 0-7 0,6 5-11 16,-6-5-14-16,0 3-21 0,0-1-23 0,0 1-23 0,0-3-25 15,0 0-25-15,0-3-24 0,0-1-13 0,-6 1-5 0,0-7-7 16,6 3-4-16,-7-5-5 0,0-2-1 0,7 0-3 0,-6-3-5 0,0-2-16 15,-1-7-19-15,7 5-46 0,-6-4-52 0,6-4-48 0,-7 0-43 16,7-4-45-16,-7 1-43 0,7-2-31 0,0-4-26 0,0 0-4 16,0-1 5-16,0-2 29 0,0 2 37 0,0-5 31 0,7 0 27 0,-7 1 32 15,7-1 33-15,-1-3 19 0,1 3 17 0,-1-4 11 0,0 2 13 0,8-2 12 16,-2 4 14-16,2-3 18 0,-1 4 24 0,0-2 19 0,6 2 17 16,-5 3 26-16,5-1 27 0,0 6 21 0,1 2 20 0,-7 0 16 15,1 4 17-15,5 4 14 0,-13 0 13 0,7 2 15 0,-6 6 15 0,-1-1 7 16,0 0 4-16,2 1 9 0,-8 2 12 0,0 1 3 0,0-5 0 15,0 5-3-15,-8 0-3 0,2-1-14 0,0 4-16 0,-1-2-17 16,1-2-17-16,-1 1-22 0,1-1-22 0,-1 1-19 0,-5-4-15 0,4 4-14 16,2-5-13-16,0 2-22 0,-1-2-26 0,7 1-36 0,0-4-41 15,0-2-36-15,7-2-37 0,-7 1-29 0,12-8-28 0,-4 4-25 16,4-3-26-16,1-5-12 0,7-2-10 0,-8 2 0 0,8-7 4 0,0 1-20 16,-7-5-28-16,7 2-17 0,-8-2-11 0,2-3 12 0,-8-1 22 15,0-3 26-15,1 1 27 0,-7 0 34 0,-7-4 118 0</inkml:trace>
  <inkml:trace contextRef="#ctx0" brushRef="#br0" timeOffset="91587.43">22414 4016 0 0,'-6'9'28'0,"0"-1"366"0,6 0 38 0,0-2 15 0,6 2 6 0,0-4 3 15,8-4 0-15,-2 0 0 0,8 0-1 0,6 4-146 0,1-4-185 16,-2 3-101-16,8-3-73 0,0 4-76 0,-1 3-79 0,1-3-101 15,-1 0-105-15,1-1-32 0,-1 1-7 0,7-1 0 0,-6 2 4 0,-1-2 28 16,8 0 35-16,-7 1 63 0,-1 0 295 0</inkml:trace>
  <inkml:trace contextRef="#ctx0" brushRef="#br0" timeOffset="91746.34">23855 4755 0 0,'-7'11'279'0,"0"0"374"15,1 0 118-15,0-4 34 0,-1-3 9 0,7 0-10 0,0-4-16 0,0-4-39 16,0 0-48-16,0 1-288 0,0-1-360 0,0 0-261 0,0 0-234 16,0 1-166-16,0-4-148 0,-6 0-30 0,6 3 2 0,0-7 37 15,0 3 47-15,-7-2 70 0,7 2 77 0,-7-3 109 0,7-4 272 0</inkml:trace>
  <inkml:trace contextRef="#ctx0" brushRef="#br1" timeOffset="130457.62">14837 1400 0 0,'-7'-5'66'0,"0"2"183"0,7-1 22 0,-6 1 5 0,-1-1 3 0,7 0 2 16,0 0 1-16,-6-3-39 0,6 4-48 0,0-4-59 0,0-2-59 0,0 6-28 15,0-4-19-15,0 0-4 0,0-1-1 0,0 1 1 0,0 2 2 0,6-1 2 16,-6-2 0-16,0 1 4 0,0 3 3 0,7-2 6 0,-7 1 6 0,0-2 9 16,0 4 8-16,0-1 8 0,0 0 5 0,0 0 12 0,0 1 13 0,0-1 9 15,0 4 10-15,0 0 7 0,0-3 8 0,0 3 7 0,0 0 5 16,0 0 3-16,-7 0 4 0,7 0 0 0,0 0-3 0,0 0-4 0,0 0-7 16,0 0-7-16,0 3-4 0,-6-3-5 0,6 4 0 0,0-1 3 15,0 1 5-15,0 4 4 0,-7-1 3 0,7 1 3 0,0-2 1 0,0 5 1 16,0 1 1-16,-6-2-5 0,6 5-6 0,0-4-12 0,0 8-15 0,-7-1-13 15,7 1-11-15,-6-2-11 0,0 5-9 0,6 1-11 0,-8 2-8 0,8-3-5 16,-6 7-6-16,0-3-1 0,-1 4-1 0,7-1-3 0,-6 0-4 16,-1 4-4-16,1-4-1 0,-1 5-1 0,1-5-1 0,-1 3-2 0,0-3-2 15,1 4-4-15,-7-3-2 0,6-1-3 0,-5 0-2 0,5 0-2 16,-6 2-2-16,6-2 0 0,-5 0 0 0,4-4 2 0,-4 5 0 0,-1-5-1 16,6-2-4-16,-6 2-3 0,7-3-4 0,-8 0-11 0,8 0-15 0,0-4-28 15,0-2-32-15,-2-2-39 0,2-3-44 0,6 0-48 16,0-4-49-16,0 0-58 0,0-2-57 0,0-2-44 0,0 0-38 0,0-3-28 15,0 0-30-15,0 0-44 0,0 0-49 0,0-3 23 0,0 0 45 16,6-6 58-16,-6 2 63 0,0-3 56 0,0-2 51 0</inkml:trace>
  <inkml:trace contextRef="#ctx0" brushRef="#br1" timeOffset="131354.81">11689 2355 277 0,'0'0'370'0,"0"0"12"0,0 0 5 0,0 0 3 15,0 0 1-15,0-4 2 0,0 1-1 0,0-1-112 0,0 1-148 0,6 3-59 16,-6-4-29-16,8 1-6 0,-2 3 5 0,0-4 4 0,1 0 5 15,-1 4 3-15,8-4 4 0,-8 4 3 0,6-3 4 0,-4 3 3 0,4-5 1 16,2 5 2-16,-1 0 0 0,-1-2 2 0,8 2-1 0,-7-5 16 16,0 5 17-16,7-2 12 0,-1-2 6 0,1 4 1 0,-1-4-1 0,7 0-7 15,-6 0-5-15,12 0-10 0,-5 1-5 0,-1-1-19 0,6 2-23 16,1-3-16-16,-1 2-12 0,7-1-12 0,-6-1-8 0,7 2-3 0,-2 0-3 16,7 3-2-16,-5-4 0 0,-1 4 0 0,0-4 0 0,1 4 1 15,-2 0 1-15,1-3 2 0,0 3-1 0,1 0 1 0,-1 0-2 16,-7 0 0-16,1 0-1 0,6-3 0 0,-7 3 0 0,2 0-1 15,-2-5-2-15,7 5 0 0,-7-4-1 0,1 4 1 0,-1-3 1 0,1 3-1 16,-1-4 0-16,1 1-1 0,-1 3 0 0,-5-4 0 0,5 4 0 0,1-3 0 16,-7 3-1-16,0-4 0 0,7 4 0 0,-7-4-2 0,0 4 0 15,0 0-7-15,0 0-7 0,-7 0-9 0,7-4-11 0,1 4-10 0,-7 0-11 16,-1-3-10-16,0-1-9 0,1 4-7 0,6-3-5 0,-7-2 1 16,1 3 5-16,-1 2 8 0,1-4 7 0,0 0 13 0,-1 4 10 0,1-4 9 15,0 1 11-15,-1 3 9 0,-6 0 7 0,6-5 3 0,-5 5 3 0,-2 0 2 16,2 0 1-16,-8 0-2 0,1 0-4 0,5 0-14 0,-12 0-17 15,7 0-23-15,0 0-25 0,-7 0-27 0,0 0-29 0,0 0-35 16,0 0-36-16,0 0-47 0,0 0-51 0,0 0-56 0,-7 0-54 0,0 0 1 16,1 0 19-16,0 5 27 0,-1-5 28 0,-6 0 34 0,0 0 37 15</inkml:trace>
  <inkml:trace contextRef="#ctx0" brushRef="#br1" timeOffset="132032.84">12640 2641 0 0,'7'0'256'0,"0"0"47"0,-1 0 8 0,0 0 4 15,1 0 1-15,-7-4 2 0,7 4 0 0,-1-3-55 0,-6-1-76 16,7 4-65-16,-1-3-60 0,-6-2-19 0,7 2-8 0,-7 0 3 15,6 3 4-15,-6-4 4 0,0 0 7 0,0 1 1 0,0 3 2 0,-6-8 3 16,6 8 0-16,-7-4 7 0,7-4 7 0,-6 6 7 0,-1-2 8 0,1 1 3 16,-1-2 6-16,-6 2 2 0,7-1 3 0,-8 0 3 0,8 0 3 15,-7 4 6-15,0-2 5 0,0 2 0 0,-1 2 0 0,2-2 0 16,-1 4 0-16,6-4 0 0,-6 8 0 0,1 0-2 0,-8-1-1 0,6 0-5 16,2 4-6-16,-1 4 0 0,-1-1 3 0,2 1 0 0,-2 3 1 15,2 0 2-15,-2 1 3 0,8 2-1 0,-7 1 0 0,7-3-2 0,-2 3-2 16,8-4-9-16,-6 1-11 0,6-1-7 0,0 0-7 0,6-4-9 15,2 2-10-15,-8-5-10 0,6 0-8 0,7-1-6 0,-7-2-5 16,8 3-4-16,-2-8-4 0,2 4-5 0,-2-3-9 0,2 0-2 0,5-4-2 16,-6 4-20-16,0-8-24 0,7 4-41 0,-1-4-45 0,-6-2-49 15,0 1-51-15,7-2-51 0,-7 0-52 0,0-1-42 0,6-2-41 16,-5 1-19-16,-2-1-14 0,2-1 3 0,-1 0 10 0,0 0-7 0,-7 0-11 16,7 0 10-16,1-3 15 0,-8-1 31 0,0 0 37 0,7 4 38 15,-6-7 37-15,-1 4 34 0,1-1 139 0</inkml:trace>
  <inkml:trace contextRef="#ctx0" brushRef="#br1" timeOffset="132232.18">12875 2583 0 0,'14'-7'301'0,"-8"-1"48"0,-6 4 30 16,6 0 16-16,-6 0 13 0,6 2 14 0,-6 2 16 0,0 0-36 16,0 0-53-16,0 2-42 0,0 2-40 0,0 4-5 0,0 0 7 0,0-1 20 15,0 0 26-15,0 4 21 0,0-4 17 0,0 4-8 0,0 0-20 16,0 0-33-16,0 0-39 0,0 4-34 0,-6-5-33 0,6 2-38 0,0 3-37 16,-6-1-38-16,6-3-34 0,0 3-17 0,-6-2-11 0,6 2-5 15,-8-3-3-15,8 4-11 0,0-4-13 0,-6 0-30 0,6-1-36 0,0 2-43 16,0-1-43-16,-6-4-48 0,6 0-51 0,0 0-50 0,-7-3-50 15,7 0-33-15,-7 4-27 0,7-5-6 0,-6-3 4 0,6 4 10 16,-7-4 13-16,1 0 14 0,6-4 18 0,-6 4 0 0,6-3-5 0,0-5 6 16,-7 4 10-16,7-3 27 0,-7 1 31 0,7-6 32 0,0 1 32 15</inkml:trace>
  <inkml:trace contextRef="#ctx0" brushRef="#br1" timeOffset="132478.14">12842 2667 0 0,'7'-11'8'0,"-1"0"246"0,1-4 44 0,0 4 22 15,-1 0 18-15,0 0 13 0,2-1 13 0,4 3-19 0,-6 1-25 16,1 0-48-16,6-3-55 0,-6 8-32 0,5-4-24 0,-4 3-4 15,4-4 1-15,2 5 5 0,-2 3 7 0,-5 0 7 0,6 0 7 0,0 0 2 16,-1 0 4-16,-4 7 2 0,4-3 3 0,2 0-8 0,-8 3-9 16,1 1-11-16,5-2-10 0,-4 2-17 0,-2 0-17 0,0-1-18 0,-6 3-17 15,6 2-19-15,-6-1-20 0,0 3-12 0,0-3-9 0,0 4-9 16,0-4-6-16,0 3-5 0,-6 1-5 0,6-1-5 0,-6 1-4 0,6 0-13 16,-6-5-16-16,-2 6-18 0,8-5-17 0,-6 0-17 0,6-4-17 15,0 0-20-15,0 1-23 0,-6-5-26 0,6 1-29 0,6 0-11 0,-6 0-6 16,0-4-3-16,0 0 0 0,6 0-2 0,2 0-3 0,-2-4-4 15,0 0-5-15,0 0 10 0,2-3 10 0,-2-1 2 0,7 1-3 0,-7-4-21 16,1 4-27-16,6-4-39 0,-7-1-40 0,0 2 6 0,2-1 22 16,-2 0 18-16,0-1 20 0,1-2 24 0,0 3 23 0</inkml:trace>
  <inkml:trace contextRef="#ctx0" brushRef="#br1" timeOffset="132652.04">13286 2406 135 0,'0'0'375'0,"-7"0"42"0,7 4 34 0,-7 0 22 0,7 0 21 0,-6-1 34 15,6 2 39-15,-6 2-49 0,6-1-73 0,-7 2-53 0,7 3-48 0,-7 3-13 16,7-2-5-16,-6 2-14 0,0 1-15 0,6-1-34 0,-7 1-38 16,1-1-40-16,6 1-37 0,0 4-41 0,-7-1-41 0,7-4-65 15,-7 5-67-15,7-4-65 0,-6 3-60 0,6-3-74 0,0 2-77 0,-6-2-66 16,6 4-66-16,0-4-70 0,0-1-68 0,-8-3-38 0,8 4-29 16,0 0 31-16,0 0 52 0,-6-5 70 0,6 1 76 0,0 0 68 15,0-4 66-15</inkml:trace>
  <inkml:trace contextRef="#ctx0" brushRef="#br1" timeOffset="132830.94">13442 2827 307 0,'6'4'401'0,"-6"0"21"16,0 0 10-16,0-1 4 0,7-3 1 0,-7 0 1 0,0 0 0 0,0 0-118 15,0 0-157-15,0 0-79 0,0 0-56 0,0 0-46 0,0 0-45 0,0 0-61 16,0 0-66-16,0 0-97 0,0 0-108 0,-7 0-30 15,7 0-9-15,-6 0 1 0,0 0 3 0,-1-3 27 0,0 3 35 0,1-4 56 16,0 0 288-16</inkml:trace>
  <inkml:trace contextRef="#ctx0" brushRef="#br1" timeOffset="135217.71">17515 2029 0 0,'0'5'131'0,"0"-5"370"0,0 0 71 16,0 2 29-16,0 2 17 0,0-4 11 0,0 0 6 0,0 0 12 16,0 0 17-16,0 0-157 0,-7 0-207 0,7 4-82 0,0-4-46 0,-6 4-9 15,6-1 1-15,0 5 3 0,0-2 5 0,0 2-9 0,6 3-13 0,-6 0-13 16,0 3-13-16,7-2-20 0,-7 2-23 0,0 6-20 0,6-6-19 16,-6 3-9-16,6-2-9 0,-6 4-2 0,7-5 0 0,-7 5-1 15,0-1-4-15,0 0 0 0,0-2-3 0,0 1 1 0,0-2 1 0,0 3-6 16,0-3-5-16,0 0-2 0,0-1-2 0,0 1 2 0,0-3 2 0,0 1-2 15,-7-1-2-15,7-1-2 0,0-1 0 0,0 2 1 0,0-5 4 16,0 0-2-16,0 1 1 0,0-4-4 0,0-1-4 0,0 1 3 0,0-1 4 16,7-3-1-16,-7 0-3 0,7-3 1 0,-1-1 3 0,0 1-1 15,1-6-2-15,6 3 0 0,0-8 1 0,0 2 0 0,0-6-1 0,1 2-1 16,5-1 1-16,-6-2-6 0,0-3-6 0,7 5-8 0,-8-2-7 16,8 0-14-16,-7 2-12 0,7 1-16 0,-8-2-16 0,2 3-17 15,-2 1-16-15,2 2-15 0,5-2-14 0,-5 3-13 0,-8-3-8 0,6 3-12 16,2 0-11-16,-1 3-12 0,-7-3-14 0,8 4-8 0,-8-1-9 0,0 1 0 15,2 0-1-15,-2 4 11 0,0-6 11 0,-6 6 21 0,6-1 22 16,-6 4 26-16,7-3 28 0,-7 3 27 0,0 0 29 0,0 0 27 16,0 0 25-16,0 0 29 0,0 3 30 0,0 1 39 0,-7-1 39 0,7 1 41 15,0 4 39-15,0-1 39 0,-6 0 36 0,6 1 40 0,0-1 43 0,-6 4 10 16,6-3 0-16,-6 7-24 0,6-5-28 0,-8 1-31 0,2 4-32 16,6-1-33-16,-6 1-35 0,6 0-98 0,-7-1-95 0,0 5 0 15,1-4 0-15,6 3 0 0,-7 0 0 0,1-3 0 0,0 2 0 0,-2 2 0 16,8 0 0-16,-6-4 0 0,6-1 0 0,-6 1 0 0,6-1 0 0,-6-3 0 15,6 0 0-15,0-3 0 0,0 3 0 0,0-4 0 16,0-4-28-16,0 5-176 0,0-4-48 0,0-4-43 0,0 0-42 0,0 0-35 16,0 0-30-16,0 0-11 0,0-4-4 0,0 4 14 0,6-4 18 0,-6-3 34 15,0 0 33-15,0-4 37 0,6 3 36 0,-6-6 39 0,0 2 39 16,6-2 28-16,-6-5 28 0,0 6 22 0,0-7 20 0,8 3 15 0,-8-6 13 16,6 5 14-16,-6 0 13 0,6 0 11 0,-6-1 10 0,7 2 10 15,-7-3 9-15,6 6 10 0,1-5 11 0,0 5 10 0,-1-1 13 0,0 1 15 16,2-2 16-16,-2 7 15 0,0-3 17 0,7 1 21 0,-6 0 24 15,-1-1 22-15,1 5 24 0,-1 0 19 0,0 0 17 0,2-1 15 16,-2 5 12-16,6-1 18 0,-4 1 17 0,-2-2-1 0,7 5-7 0,-7-2-19 16,8 2-21-16,-8 0-25 0,0 2-25 0,8 3-24 0,-8-2-25 0,7 1-34 15,-6 3-37-15,-1 4-24 0,1 0-20 0,-1 1-17 0,0-2-43 16,1 5 0-16,0-1 0 0,-7 5 0 0,0-4 0 0,6 3 0 16,-6 0 0-16,0-3 0 0,0 2 0 0,0 2 0 0,0-4 0 0,6 4-99 15,-6-5-62-15,0-3-49 0,0 0-46 0,7 1-47 0,-7-6-48 0,0 5-35 16,0-3-33-16,0-4-8 0,0-1-5 0,7 4 12 0,-7-7 15 15,6 4 10-15,-6-4 7 0,7-4-8 0,-1 4-11 0,-6-7-9 16,7 4-7-16,-1-6 18 0,1-1 26 0,-1 0 34 0,0-2 34 0,2 1 39 16,-2-4 87-16</inkml:trace>
  <inkml:trace contextRef="#ctx0" brushRef="#br1" timeOffset="135396.6">18453 1988 294 0,'0'-6'460'0,"0"2"60"0,0-3 50 16,-6 7 34-16,6-4 28 0,0 4 20 0,0 0 19 0,0 0-89 0,-8 4-120 15,2-4-74-15,6 3-61 0,-6 5-35 0,-1 2-31 0,1-2-28 16,-1 6-27-16,1 1-18 0,-1 0-16 0,1 4-21 0,0 2-26 0,-2-3-43 16,2 4-49-16,-7 4-74 0,6-4-81 0,1 4-101 0,-7-1-104 0,7 1-111 15,-8 1-113-15,2 2-118 0,5-4-124 0,-6 5-25 16,0-5 3-16,6 4 45 0,-6-4 63 0,7-2 92 0,0 2 104 0,-2-2 109 16,2-6 299-16</inkml:trace>
  <inkml:trace contextRef="#ctx0" brushRef="#br1" timeOffset="-173987.71">17371 2938 349 0,'0'3'408'0,"0"-3"22"16,-6 5 14-16,6-5 10 0,0 2 7 0,-7-2 11 0,7 0 14 16,0 4-110-16,-6 0-145 0,6 0-54 0,-7-1-27 0,7 5-7 15,-7-2-1-15,7 2 4 0,-6 3 4 0,6 0-2 0,-6 1-8 0,-1 2-10 16,7 1-16-16,0-1-10 0,-7 5-13 0,1-2-7 0,6 2-7 16,-6 3-6-16,6 1-4 0,-7-2-1 0,7 1 2 0,-7 0 1 15,7 4 3-15,-6-4 3 0,6 0 6 0,-7 0 1 0,1 4-2 0,6-4-3 16,-6-1-4-16,-2 1-6 0,2 4-4 0,0-3-6 0,0-2-7 15,-1 4-11-15,0-2-11 0,-6 2-8 0,7 2-9 0,-8-6-8 16,8 4-6-16,-6-2-34 0,4 2-40 0,-4-3-46 0,5 0-50 0,-6-3-58 16,6-1-60-16,1 1-55 0,0-2-52 0,-1-2-51 0,0 0-52 15,1-1-62-15,6-3-63 0,0-3 10 0,-6 2 34 0,6-2 54 16,0-5 62-16,0-3 55 0,0 0 53 0,0 0 55 0,0 0 259 0</inkml:trace>
  <inkml:trace contextRef="#ctx0" brushRef="#br1" timeOffset="-173457.53">15755 4041 0 0,'0'0'14'0,"0"4"380"16,0-4 52-16,0 0 20 0,0 0 9 0,0 0 4 0,6 0 0 16,-6 0 11-16,7-4 12 0,0 4-117 0,-1 0-159 0,1 0-59 0,-1-4-31 15,8 0-5-15,-2 4 4 0,8-3 8 0,-7 3 11 0,7-5-4 16,6 2-6-16,-7-1-7 0,7 2-8 0,0 2 2 0,7-6 2 0,-1 4 3 15,1-2 5-15,-1 0-1 0,8 0-2 0,-1 1-2 0,0-1-2 16,0 0-11-16,0 0-12 0,6 2-20 0,-5-3-22 0,5 2-21 16,1 3-20-16,-7-4-16 0,0 1-15 0,7-1-32 0,-7 0-37 0,-7 1-42 15,7-1-43-15,1 0-58 0,-8-3-60 0,1 3-51 0,-7 1-51 16,7-4-40-16,-7 3-36 0,-1-4-22 0,-5 1-16 0,0 3-34 16,-1 0-37-16,-6 2 22 0,0-2 39 0,-7 0 49 0,2 0 50 0,-8 4 44 15,0 0 44-15,-8 0 48 0,2-3 243 0</inkml:trace>
  <inkml:trace contextRef="#ctx0" brushRef="#br1" timeOffset="-172643.78">16218 4180 91 0,'-7'-5'315'0,"1"3"32"0,6-3 19 0,-6 3 11 16,-2 2 10-16,-4-4 5 0,5 8 7 0,1-4-63 0,-7 2-86 15,0 3-57-15,-1-3-48 0,2 6-18 0,-2-4-5 0,8 7 5 16,-7-4 8-16,0 4 5 0,0 0 2 0,7 0 2 0,-8 1-3 0,8 2-4 15,0-3-7-15,-1 3-8 0,0 1-7 0,1-3-13 0,6 2-12 16,0-2-9-16,0 2-8 0,6-3-9 0,-6-4-9 0,7 4-6 16,0-4-4-16,-1 1-5 0,6-1-4 0,-4-4-4 0,4 4-4 0,2-3-3 15,-1-4-5-15,6 0-5 0,-6 0-4 0,0-4-7 0,7-3-11 0,-7 4-22 16,6-4-26-16,1-5-40 0,-7 5-43 0,6-3-46 16,-6-2-43-16,7 1-42 0,-7-4-40 0,0 5-30 0,0-5-25 0,0 0-8 15,0 1-4-15,1-1 7 0,-2 1 10 0,-6-1 12 0,8 1 11 0,-8-2 31 16,1 6 36-16,-1-2 56 0,0 2 64 0,2-1 77 0,-2 3 81 15,-6 0 83-15,6 1 83 0,-6 5 67 0,0-3 62 0,6 2 31 16,-6 3 20-16,0 0-1 0,-6 0-8 0,6 3-20 0,-6-3-24 0,6 7-17 16,-6-3-17-16,-2 3-4 0,2 1-2 0,6 0 5 15,-6 1 6-15,-1 3-3 0,7-1-3 0,-6 4-10 0,-1-4-14 0,0 0-20 16,7 0-23-16,-6 3-26 0,6-3-24 0,-6 0-23 0,6 0-21 0,0 0-18 16,-6 1-16-16,6-3-17 0,0 3-16 0,0-1-11 0,0 0-8 15,0 1-5-15,0-5-2 0,0 3-5 0,0-2-7 0,-8-1-9 16,8 0-13-16,0 0-25 0,0-3-31 0,0 0-31 0,-6 0-34 0,6-1-29 15,0-3-27-15,0 0-31 0,0 0-32 0,0 0-24 0,0 0-20 16,-6-3-1-16,6-1 7 0,0 0 12 0,-7-3 12 0,7-4 18 16,0 0 18-16,0 0 26 0,0 1 26 0,0-9 30 0,7 4 32 0,-7-3 24 15,6-1 23-15,0 1 23 0,2 0 23 0,-2 0 15 0,0-1 15 16,0 5 21-16,8-1 21 0,-8 0 16 0,7 0 13 0,-7 5 20 16,8 2 22-16,-8 1 15 0,0 3 15 0,8 2 20 0,-8-3 22 0,1 5 15 15,-1 0 11-15,1 5 9 0,0-3 6 0,-1 5 2 0,0-3 0 16,-6 4 5-16,8 0 4 0,-2 1 1 0,0-1 1 0,-6 4-12 15,6-2-15-15,1 1-14 0,-7 0-12 0,7 0-18 0,-1 1-18 0,1-2-24 16,-7 5-25-16,6-4-27 0,0-1-27 0,-6 2-16 0,8-1-12 0,-2 3-6 16,0-2-5-16,0-5-2 0,2 4-3 0,-2-3-1 0,-6-1-1 15,6 0-1-15,1-4-1 0,-7 1 2 0,6 0 3 0,1-4-1 16,-7 0-2-16,7-4-4 0,-7 4-4 0,6-7-7 0,0 0-4 0,0 0-11 16,2-5-13-16,-2 1-20 0,0-4-21 0,1-2-30 15,-1-3-29-15,1 3-28 0,0-5-27 0,5 0-32 0,-5 0-34 0,6 0-24 16,-7-1-24-16,8 1-9 0,-1 1-5 0,-1-1 11 0,-5 4 14 15,6-4 13-15,1 4 9 0,-2-2 9 0,-5 3 12 0,6-2-1 16,0 1-1-16,-1 0-33 0,2 3-41 0,-1-3-22 0,-6 3-14 0,5 1 10 16,1-2 19-16,1 1 27 0,-2 1 29 0,8-1 37 0,-7 1 180 15</inkml:trace>
  <inkml:trace contextRef="#ctx0" brushRef="#br1" timeOffset="-168998.33">18648 3714 246 0,'7'-4'457'0,"-7"4"56"0,7-3 41 0,-7-1 19 16,0 4 12-16,0 0 18 0,0 0 17 0,0 0-84 0,0-3-119 0,0 3-103 15,0 0-98-15,0 3-43 0,-7-3-26 0,7 4 6 0,0-1 16 16,0 5 8-16,-7-1 4 0,7 1 0 0,0 6-3 0,0-2-3 16,-6 3-7-16,6 2-12 0,0 2-11 0,0-1-21 0,0 4-26 0,-7-4-23 15,7 5-23-15,0-2-16 0,0 1-12 0,0 0-6 0,0 1-5 16,0-2-1-16,0-3-2 0,0 1-3 0,-6-1-3 0,6 1-1 16,0-1-1-16,0-4 2 0,-7 5 1 0,7-7-2 0,-7 1 0 0,7-1 0 15,0-1-2-15,-6-1 0 0,6-2 0 0,0-1-1 0,-6-3 2 16,6-1-1-16,0 1-2 0,0 0 2 0,0-4 1 0,6 0 0 15,-6 0-1-15,6 0 2 0,1-4 4 0,0 0-3 0,-1-3-5 0,7 0-6 16,1-4-9-16,-8-1-16 0,14 2-17 0,-8-5-22 0,1 1-23 16,1-5-31-16,-2 1-32 0,8 3-29 0,-7-3-24 0,0 0-23 15,0 2-22-15,0-1-13 0,0 2-12 0,7-4 0 0,-7 5 5 0,0-1 13 16,0 1 19-16,-7-1 18 0,14 0 19 0,-7 5 26 0,-6-1 28 0,6-5 26 16,-1 6 26-16,2 2 21 0,-2-3 18 0,-5 4 16 0,6 0 12 15,-6-1 11-15,-1 1 9 0,1 3 10 0,-1-3 6 0,-6 3 16 16,7 1 15-16,-7 3 17 0,0-4 21 0,0 4 18 0,0 0 21 0,0 0 17 15,0 0 19-15,0 0 14 0,0 4 10 0,0-4 3 0,0 3 1 16,0-3-4-16,-7 4-3 0,7-4-7 0,-6 4-6 0,6-1 0 16,0-3 3-16,-7 4-2 0,7 0 1 0,-6-1-1 0,6 5-2 0,0-1-6 15,0-4-8-15,-7 5-8 0,7 3-12 0,0-3-15 0,-6 2-14 16,6 2-14-16,0 3-11 0,-7-1-12 0,0 1-11 0,1-1-7 16,6 4-4-16,-6-3-6 0,-1 3-3 0,0 1-5 0,1-5-4 0,0 1-4 15,6 3-3-15,-7-7-2 0,1 4-2 0,6-4-2 0,-7 0-2 16,0 0-4-16,7 0-5 0,-6-4-15 0,6 0-18 0,0-3-35 15,-6 3-40-15,6-3-40 0,-8 0-41 0,8 0-48 0,-6 0-49 0,6-4-49 16,-6 2-47-16,6 3-33 0,-7-5-28 0,1 0-12 0,6 2-4 16,-7-2-13-16,7 0-17 0,0 0-9 0,0 0-9 0,-6-2 36 15,6 2 49-15,0-5 45 0,0 3 46 0,0 2 44 0,0-8 45 0</inkml:trace>
  <inkml:trace contextRef="#ctx0" brushRef="#br1" timeOffset="-165050.62">19020 3843 284 0,'-7'0'375'0,"7"0"18"0,-6 0 11 0,6 0 2 15,-7-4 2-15,7 4 7 0,0-4 8 0,-6 0-106 0,6 4-141 0,0 0-60 16,0 0-36-16,0 0-13 0,6-3-5 0,-6-1-3 15,7 4 2-15,-1-3-5 0,1 3 0 0,-1-4-7 0,1 0-7 0,5 1-1 16,-4 3-1-16,4-4 0 0,-5 4-1 0,-1-4 1 0,7 4 3 16,-6 0 0-16,-1 4 0 0,1-4-1 0,0 4 3 0,-1-1 1 15,0 5 2-15,1-5 5 0,0 8 7 0,-1-3 8 0,0 3 10 0,1 3 5 16,-1 1 3-16,1 3-1 0,0 1-2 0,-1-1-4 0,8 0-5 16,-8 5-9-16,6-2-9 0,2 1-13 0,-1 1-13 0,-1-5-12 15,2 4-9-15,-2-4-29 0,8 0-33 0,-7 0-68 0,1-3-78 0,4-1-113 16,-4 1-124-16,-8-3-82 0,8-2-70 0,-1 1-20 0,-7 0-5 15,8-3 21-15,-8-1 31 0,6 1 66 0,2-5 76 0</inkml:trace>
  <inkml:trace contextRef="#ctx0" brushRef="#br1" timeOffset="-163891">19521 3597 350 0,'0'4'420'0,"0"0"22"15,0 0 17-15,0-1 4 0,-6 1 2 0,6-4 1 0,0 2 1 0,0 4-123 16,-6-4-160-16,6 2-67 0,-8 4-38 0,2-1-9 0,0 3-3 16,0 5 4-16,-1 0 6 0,0 0 6 0,1 7 5 0,-7-5 2 15,7 6 1-15,-8-1-7 0,8 0-10 0,0 3-13 0,-8-2-13 0,8 3-9 16,-1-1-7-16,-6-3-8 0,6 4-8 0,1 0-26 0,0-5-30 15,-8 4-49-15,14-3-53 0,-6 1-59 0,0-1-57 0,-1-4-93 16,7 4-100-16,-7-4-58 0,7 0-43 0,0-3 6 0,0 4 21 0,7-5 44 16,-7-3 51-16,7 4 57 0,-7-4 60 0</inkml:trace>
  <inkml:trace contextRef="#ctx0" brushRef="#br1" timeOffset="-126426.83">16576 4538 304 0,'6'4'431'0,"-6"-4"45"0,8 0 38 0,-8 4 23 0,0-4 18 0,0 0 18 16,0 0 19-16,0 4-98 0,0-1-130 0,-8 1-66 0,8-4-47 15,-6 4-2-15,6 2 13 0,-6-1 6 0,0 2 9 0,-2 0-7 16,2 5-8-16,0-1-15 0,-7-1-16 0,6 9-21 0,0-5-21 0,1 8-38 16,0-3-43-16,-8 6-30 0,8 0-78 0,-7 2 0 15,6 2 0-15,1 0 0 0,-7 0 0 0,7 0 0 0,-2 5 0 0,-4-5 0 16,6 0 0-16,-8 0 0 0,8 5 0 0,-7-5 0 0,-1 0 0 0,8 0 0 16,-6-3 0-16,-2 4 0 0,1-1 0 0,6-4-218 15,-6 1-79-15,1 1-84 0,-2-2-84 0,8 0-81 0,-7 0-81 0,6 1-87 16,-6-4-91-16,7 0 16 0,-1 4 45 0,1-9 71 0,-7 6 76 15,7-4 83-15,-2-5 85 0,2 1 85 0,0-4 296 0</inkml:trace>
  <inkml:trace contextRef="#ctx0" brushRef="#br1" timeOffset="-125701.33">12901 5682 308 0,'-6'7'420'0,"0"0"24"0,-2 1 14 0,2-5 3 15,-7 1 1-15,6 0 3 0,7 0 5 0,-6-4-112 0,-1 0-148 16,1 0-81-16,6 0-64 0,0 0-19 0,0 0-9 0,0 0 12 16,6 0 16-16,-6 2 13 0,13-2 8 0,-6 0 6 0,6 0 2 0,1 0 2 15,4 0 2-15,2-2-3 0,-1 2-5 0,7 0-14 0,1-4-17 0,-1 4-16 16,6-4-14-16,-5 0-11 0,5 4-8 0,1-3-6 0,5-1-2 16,-4 4-1-16,5-4-2 0,0 0 0 0,-1 4 2 0,2-3 0 15,5-1 2-15,-6 1 0 0,7-1-2 0,-1 4 1 0,1-3-1 0,0 3 2 16,6-4 0-16,-6 4 0 0,-1-4-4 0,8 4-3 0,-1 0-1 15,-7 0-2-15,1 0 0 0,6 0-2 0,-6 0-1 0,-1-4 0 16,1 4 1-16,6 0-5 0,-7-3-6 0,2-1-11 0,4 0-12 0,-5 1-12 16,-1-4-12-16,8 2-12 0,-7-1-14 0,5-2-14 0,-5 1-13 15,6-1-5-15,-6 0-2 0,-1 2 4 0,1-2 5 0,-1 5 4 16,-5-5 5-16,5 2 0 0,-12 1 2 0,6-2-8 0,-6 4-7 0,-1-5-23 16,-5 4-25-16,-2 1-48 0,1-1-57 0,-6 1-51 0,-8-1-52 15,2 4-5-15,-8-3 10 0,-6 3 16 0,0 0 21 0,0 0 32 16,0 0 35-16</inkml:trace>
  <inkml:trace contextRef="#ctx0" brushRef="#br1" timeOffset="-124783.9">13970 6036 0 0,'0'-6'13'0,"0"2"331"15,-7-3 43-15,7 3 14 0,-6-4 7 0,0 5 6 0,-2-1 5 0,2-3 2 16,0 4 1-16,-8-1-95 0,2 0-127 0,5 0-41 0,-6 4-17 16,0-3 7-16,0 3 13 0,6 3 10 0,-12-3 9 0,12 4 1 15,-6 4-1-15,1-5-5 0,-2 8-7 0,2 0-9 0,-2 0-10 0,1 4-5 16,0-1-2-16,0 5 4 0,1-1 7 0,4 1 1 0,-4 2 3 0,5 1-4 16,-6 4-5-16,6-3-3 0,1-2-5 0,6 1-14 0,-6 0-17 15,6-3-16-15,0-2-12 0,0-2-13 0,6 0-8 0,-6 0-7 16,6-4-5-16,8-4-9 0,-1 0-9 0,-1 1-5 0,2-5-4 15,-2 1-9-15,8-4-12 0,0-4-34 0,-1 1-42 0,1-1-59 16,6-7-62-16,-7 4-67 0,1-4-65 0,0-4-56 0,-1 0-52 0,1-3-33 16,-8-1-29-16,8 1-4 0,-7 0 3 0,0 0 22 0,0-5 26 15,1 2 29-15,-2-2 29 0,-5 5 9 0,6-4 5 0,-6 0 20 16,-1 0 25-16,0 4 33 0,1-5 31 0,-7 6 75 0,7 2 86 0,-1 1 110 16,-6-1 121-16,6 1 101 0,2 2 99 0,-8 1 48 0,6 4 36 15,-6 0 25-15,0 3 22 0,6 1-19 0,-6 3-31 0,0 0-44 16,0 0-49-16,-6 3-23 0,6 1-13 0,-6 3 7 0,6 0 13 0,-8 1 24 15,8 2 25-15,-6 5 0 0,0 0-8 0,6-1-24 0,-7 1-28 0,0 0-32 16,7 3-33-16,-6 1-37 0,0-4-40 0,6 2-45 0,-7 2-50 16,7-1-20-16,-6 0-13 0,6 0-5 0,-7 5-2 0,7-5-2 15,-7 1-4-15,7-2-3 0,0-2-2 0,-6 3-8 0,6-3-11 0,0 0-25 16,-6-1-29-16,6-2-43 0,0-1-45 0,0-5-37 0,0 6-37 16,0-9-41-16,0 1-45 0,0 0-30 0,0-4-24 0,0 0-7 15,0 0 1-15,0-4 19 0,0 0 24 0,0-6 23 0,-8 3 23 0,8-8 30 16,0 1 31-16,0-6 33 0,0-2 33 0,0 4 31 15,0-4 28-15,0 0 27 0,0 0 21 0,0 0 23 0,0 0 22 0,8 0 21 16,-8 1 21-16,6-2 15 0,-6 5 13 0,6 0 13 0,-6 0 13 0,7 3 11 16,0 0 11-16,-1 1 8 0,1 2 5 0,5 1 8 15,-5 5 8-15,0-2 9 0,-1 1 9 0,0 3 7 0,8 0 7 0,-8 0 7 16,1 1 6-16,-1 3 9 0,7 0 8 0,-6 0 2 0,-1 3-2 0,0 1-3 16,2 0-2-16,4 3-7 0,-5 0-8 0,0 4-12 0,-1 0-11 15,0 1-16-15,1 2-19 0,-1 1-17 0,1 2-17 0,-7 2-12 16,7 0-12-16,-7 3-12 0,6 0-15 0,-6-4-9 0,0 7-11 0,6-2-5 15,-6-2-2-15,0 2 2 0,0-2 0 0,0 1-1 0,7-3-4 16,-7-2 1-16,0 2 0 0,0-4 1 0,0-3-1 0,7-2 0 16,-7 1 0-16,0-3 0 0,6-5 0 0,-6 1 3 0,6-1 3 0,-6-3 0 15,7 0-1-15,-7-3 3 0,7-4 3 0,-1-1-1 0,1 1-1 16,-1-7-1-16,0 2 0 0,2-5-10 0,-2-3-15 0,6-2-13 16,-5 4-14-16,6-7-18 0,-6 3-19 0,6-4-21 0,-6 4-20 0,5 0-23 15,2-4-22-15,-2 4-17 0,1 0-15 0,1 0-13 0,-2 1-13 16,2 2-8-16,-2-3-6 0,-5 4-1 0,6-1-3 0,0 1-9 15,1 0-14-15,-2 0-25 0,-6-1-27 0,8 1-42 0,-1 3-49 0,-7 1 2 16,8-5 15-16,-2 5 23 0,2-1 21 0,5 0 34 0,1 0 36 16</inkml:trace>
  <inkml:trace contextRef="#ctx0" brushRef="#br1" timeOffset="-122960.3">21137 5375 0 0,'0'-9'42'0,"-6"6"407"0,6-1 95 0,-7 1 40 0,1 3 27 0,-1-4 9 15,7 4 6-15,-6 0 9 0,-1 0 9 0,1 4-116 0,0-1-154 0,-8 4-62 16,8 5-37-16,-1-1-16 0,1 4-11 0,6 2 1 15,-7 3 2-15,1-3-5 0,6 4-8 0,-7 2-28 0,7 0-35 0,0-2-104 16,0 2-71-16,0-1 0 0,7-5 0 0,-7 6 0 0,6-5 0 0,1 0 0 16,-1 0 0-16,-6-3 0 0,7 4 0 0,-1-5 0 0,0-3 0 15,2 0 0-15,-2 4 0 0,0-8 0 0,1 4 0 0,-7-3 0 16,6-1 0-16,-6-4 0 0,7 4 0 0,-7-3 0 0,0-4 0 0,6 4 0 16,-6-4 0-16,0 0 0 0,0 0 0 0,0-4-72 0,7 0-46 0,-7-3-23 15,0-3-26-15,6-2-14 0,1 1-12 0,0-7 0 0,-1 4 1 16,7-6 6-16,0-1 9 0,0-1 18 0,0 0 21 0,6 0 29 15,1-4 29-15,0 4 19 0,-1-3 15 0,1 3 3 0,0-1 2 16,-1-2-1-16,7 4-1 0,-6 1-3 0,-1 3 0 0,7-2-1 16,-6 0 3-16,-1 5 3 0,1 3 5 0,-7 0 6 0,6 1 8 0,-5 2 7 15,-2 1 7-15,1 2 8 0,-6 3 5 0,6-3 7 0,-7 5 8 16,1 5 12-16,0-5 12 0,-1 2 21 0,-6 6 21 0,6 0 23 16,-6-1 27-16,0 4 27 0,0 1 24 0,0 2 13 0,-6-3 9 0,0 7 0 15,6-3-6-15,-7 2-9 0,0-1-16 0,1 2-18 0,0-3-21 0,-1 2-26 16,0 2-29-16,7-4-18 0,-6-1-18 0,-1 5-12 0,1-4-17 15,0-1-19-15,-2-3 0 0,8 3 0 0,-6-2 0 0,0 2-36 16,0-2-47-16,6-5-55 0,-7 3-61 0,0-2-63 0,7-1-64 0,-6 1-59 16,6-4-58-16,0-2-35 0,-7 3-29 0,7-2-11 0,-6-3-7 15,-1-3 29-15,7 3 41 0,-7-5 48 0,7-1 52 0,-6-2 45 16,6 1 44-16,0-4 34 0,-6-3 30 0,6-1 48 0,0 1 56 0,0-1 52 16,0-4 50-16,6 1 46 0,-6-1 51 0,0 1 30 0,6-4 26 15,-6 3 16-15,7 2 18 0,0-5-5 0,-1 7-10 0,1-4-16 16,-1 5-19-16,8-1-22 0,-8 1-22 0,6 6-1 0,-4-3 3 0,4 8 8 15,1-5 9-15,1 4 10 0,-8 4 13 0,7 0 12 0,0 4 14 16,0 4 9-16,-6-5 9 0,6 5 5 0,-1-2 3 0,-5 6 5 16,6-5 2-16,-7 4-2 0,8 0-4 0,-8 1-10 0,1-2-12 0,-1 2-11 15,1 2-14-15,-1-2-16 0,1 2-17 0,-1-3-17 16,0 0-17-16,2 3-15 0,-2 1-14 0,-6-5-12 0,6 5-9 0,-6-3-12 16,0-2-9-16,7 5-3 0,-7-4-1 0,0-3-1 0,7 2 0 0,-7-2 5 15,0-1 8-15,0-3 21 0,0 0 29 0,6-1 18 0,-6-3 17 16,0-3 7-16,7 3 3 0,-1-8-1 0,-6 1 0 0,6-4-9 15,1-4-9-15,6 1-32 0,-7-8-37 0,8-1-32 0,-8-6-30 0,7 4-23 16,0-9-21-16,0 5-16 0,1 0-13 0,-8 0-11 0,7-1-10 16,0 5-7-16,0 2-6 0,0 1-3 0,0 1-2 0,-7 6-5 15,1-4-7-15,0 5-11 0,-1 3-14 0,-6-3-19 0,6 3-19 0,1 0-17 16,-7-1-14-16,0 2-18 0,0 2-21 0,0 1-33 0,-7-1-37 16,7 2-59-16,-6-2-64 0,0 0 6 0,-1 5 25 0,0-4 30 0,1 3 28 15,0 0 35-15,-8 0 36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1-02T04:10:11.99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1883 16694 0 0,'-7'4'332'0,"7"0"191"0,-6-1 56 0,-1 1 12 0,0-1 5 0,1-3-12 16,6 0-16-16,-6 0-48 0,6 0-55 0,-8 4-183 0,8-4-220 0,-6 0-101 15,6 3-65-15,0-3-25 0,0 4-17 0,0 0-8 0,0 0-7 0,0-1-14 16,0 1-15-16,0 0-26 0,0-1-30 0,0 1-70 0,0 0-79 16,6 0-30-16,-6-1-14 0,8 0 12 0,-8 1 21 0,0 3 30 0,0 1 32 15,0-4 45-15,0 4 184 0</inkml:trace>
  <inkml:trace contextRef="#ctx0" brushRef="#br1" timeOffset="5455.13">2742 4725 97 0,'0'-3'323'0,"0"3"27"0,0 0 17 0,0-4 8 15,-6 1 4-15,6 3 11 0,0-4 10 0,-6 4-64 0,6-4-91 0,-7 4-56 16,7-4-47-16,0 4-14 0,-7 0-6 0,7 0-3 0,-6-3 0 0,6 3-3 15,-6 0-3-15,6 0-8 0,0 0-12 0,-7 0-7 0,1 3-7 16,-1-3-3-16,7 0-1 0,-7 4 7 0,1 0 7 0,0 0 7 16,-1 3 7-16,0-4 10 0,-5 8 11 0,5-4 10 0,0 5 9 0,-6 3 15 15,1-5 17-15,4 9 14 0,-4-5 12 0,-1 5-1 0,0 4-5 0,0-2-11 16,-1 1-13-16,2 4-19 0,-2-1-17 0,2 4-22 0,-1-3-22 16,-1 4-25-16,2-5-29 0,-2 4-22 0,2-3-22 0,5-1-46 0,0 6-52 15,1-10-64-15,-1 4-66 0,7-3-88 0,0 0-93 0,-6 1-87 16,12-6-86-16,-6 3-89 0,7-3-86 0,-1-2 10 0,1-1 41 0,6 1 59 15,0-4 68-15,0-3 83 0,0-1 89 0</inkml:trace>
  <inkml:trace contextRef="#ctx0" brushRef="#br1" timeOffset="6003.53">2762 5213 297 0,'0'3'403'0,"0"-3"23"0,0 0 16 0,0 0 4 16,0 0 2-16,0 0 7 0,7 0 9 0,-7-3-101 0,6 3-135 0,1-4-63 15,-1 1-44-15,1-4-17 0,5 3-9 0,2-4-3 0,-1-3-2 16,0 5-8-16,0-6-8 0,0 4-18 0,0-6-15 0,1 3-16 0,5 0-14 15,-6-4-7-15,0 4-6 0,-1-3-5 0,8-1-6 0,-6 0-12 16,-2 0-14-16,-5 1-13 0,6-1-17 0,-6 1-12 0,-1-1-11 0,7 1-4 16,-13-1-5-16,7 1 3 0,-1 2 4 0,0-3 12 0,-6 5 12 0,7-1 18 15,-7 3 14-15,0 1 15 0,0 3 11 0,0-2 9 16,0 6 7-16,0 0 9 0,0 0 10 0,0 0 20 0,0 0 21 0,0 6 29 16,-7-2 31-16,7 7 34 0,-6-1 35 0,6 2 30 0,-6 3 28 0,6 0 26 15,-7-1 27-15,0 1 6 0,7 3-1 0,-6-4-20 0,0 4-25 16,-1 1-31-16,0-4-33 0,7 3-34 0,-6-3-34 0,-1 3-35 0,1-3-35 15,0 3-47-15,6 0-50 0,-7-3-57 0,0 3-59 0,7-3-68 16,-6 0-68-16,0-1-62 0,-2 1-60 0,8-5-57 0,-6 5-55 0,0-4-32 16,6 1-27-16,-7-2-26 0,7 1-29 0,0-3 40 0,0-4 59 15,0 2 63-15,7-6 62 0,-7 0 56 0,6 0 57 0</inkml:trace>
  <inkml:trace contextRef="#ctx0" brushRef="#br1" timeOffset="6310.52">3322 4700 341 0,'0'-4'418'0,"0"4"23"0,0 0 14 0,0 0 5 16,0-3 3-16,7 3 5 0,-7 0 4 0,0-5-115 0,0 5-153 15,0 0-62-15,0 0-38 0,7 0-10 0,-1 5-2 0,-6-2 5 16,6 1 6-16,2 3 9 0,4 1 8 0,-5-1 6 0,-1 5 6 0,8-3 1 15,-8 7-1-15,0-2 4 0,0 1 6 0,2 0 8 0,-2 3 11 16,0 4 7-16,-6-4 7 0,7 5 5 0,-7-6 0 0,0 6-5 16,0-2-9-16,0 1-13 0,0 0-18 0,0 1-18 0,-7 2-22 0,7-3-19 15,-6-1-18-15,0 6-20 0,-2-1-18 0,2-1-20 0,0 1-20 16,-7-1-41-16,0-3-47 0,6 4-54 0,-5 0-53 0,-8-5-72 16,6 4-77-16,-5-2-66 0,-1 3-65 0,1-4-59 15,0-1-55-15,-8 1-40 0,7 1-33 0,2-2 30 0,-2 2 48 0,0-5 68 0,1 0 74 16,5-3 67-16,2-1 67 0</inkml:trace>
  <inkml:trace contextRef="#ctx0" brushRef="#br1" timeOffset="7520.82">5101 4557 189 0,'7'-4'425'0,"-7"1"56"16,0 3 42-16,0 0 21 0,0 0 14 0,0 0 17 0,0 0 19 0,-7 0-58 15,7 3-80-15,0 1-46 0,-6 0-36 0,0 2-26 0,6 6-23 0,-7-1-13 16,0 3-8-16,1 1-15 0,0 8-17 0,-1-2-34 16,0 4-40-16,1 2-62 0,-7 1-67 0,6 2-34 0,1 4-35 0,-1-2 0 15,1 1 0-15,-8 0 0 0,8 0 0 0,0 0 0 0,-1 0 0 0,1-3 0 16,-1 2 0-16,1-3 0 0,-1 1-15 0,1-5-40 15,6 1-24-15,-7-1-43 0,7-6-43 0,-7 3-45 0,7-4-45 0,-6 1-49 16,0-5-49-16,6 1-36 0,-7-1-32 0,0-2-12 0,1-1-5 16,6 0 15-16,-6-4 21 0,-1 0 19 0,7 1 18 0,-6-5 15 15,-1-3 13-15,7 0-19 0,0 0-30 0,-7-3 13 0,7-5 26 0,-6 1 25 16,6-4 23-16,0 0 27 0,-6-3 25 0</inkml:trace>
  <inkml:trace contextRef="#ctx0" brushRef="#br1" timeOffset="7739.5">4919 4638 0 0,'0'-15'75'0,"0"1"297"0,-6 3 31 0,6-5 8 16,-7 9 4-16,7-3 1 0,0 2 1 0,0-3-10 0,0 3-12 0,0 1-118 16,0 4-149-16,0-4-59 0,7 3-31 0,-7 0-8 0,6 0-2 0,0 1-3 15,8 3-3-15,-8-4-2 0,14 1-3 0,-7-1-6 0,7 4-8 16,5-3-6-16,-5-1-7 0,6 4-15 0,0-5-21 0,7 5-25 15,-7 0-26-15,0 0-41 0,7 0-44 0,-7 5-50 0,-1-5-51 0,1 7-59 16,7-3-61-16,-7 3-4 0,0 0 12 0,0 1 25 16,-6 2 29-16,5 1 37 0,-5 4 44 0</inkml:trace>
  <inkml:trace contextRef="#ctx0" brushRef="#br1" timeOffset="9045.14">5225 4928 35 0,'0'-8'330'0,"0"1"36"0,6 3 19 0,2-4 8 0,-8 5 4 0,6-4 9 16,-6 2 12-16,6 3-54 0,1-6-73 0,-1 4-72 0,-6 0-73 15,7 4-16-15,0-3 1 0,-1 3 15 0,0 3 16 0,-6-3 13 16,6 8 13-16,-6-4 8 0,8 2 6 0,-8 2 8 0,0 3 9 0,0 4 3 16,-8-1-1-16,8 1-9 0,-6 3-14 0,-6 1-21 0,5 2-21 15,-6 1-25-15,6 0-23 0,-5 1-22 0,4-2-23 0,2 1-21 16,-6-3-21-16,4-1-10 0,8 4-6 0,-6-7-1 0,0 0-4 0,6-1-1 16,0 1-2-16,0-5 1 0,0 2 0 0,6-1-3 0,-6-5-5 15,6-1-3-15,2-1-5 0,-2-1-3 0,0-3-1 0,8 0-15 16,-2-3-16-16,1-6-30 0,7 3-31 0,-8-5-38 0,8-1-36 0,-6-2-38 15,5-1-40-15,1-2-30 0,0-3-24 0,-1 6-7 0,1-4-2 16,-2-1 11-16,2 1 14 0,-6 0 29 0,-1 0 35 0,6-1 36 0,-12 1 37 16,5-1 28-16,2 5 26 0,-1-4 24 0,-7 3 24 0,1 1 22 15,-1-1 24-15,1 3 19 0,-7 2 21 0,6-1 21 0,-6 0 24 16,6 4 24-16,-6 2 25 0,-6-1 20 0,6 6 17 0,0-4 21 16,-6 4 20-16,6 4 21 0,-7 0 24 0,1 3 17 0,-1 0 13 0,1 0 12 15,-1 4 9-15,1 3 8 0,-1 1 4 0,0 0-6 0,-5 0-11 0,5 3-24 16,0 1-28-16,1-2-25 0,-7 3-29 0,13-3-27 0,-6 2-28 15,-1-1-26-15,0-4-26 0,7 5-16 0,0-5-13 0,0 1-8 16,0-1-8-16,0-2-6 0,7-2-7 0,-7 2-4 0,7-1-6 0,-1-4-3 16,1 0-4-16,-1 0-4 0,7-3-6 0,-6 1-20 0,-1-5-25 15,7 0-41-15,0-5-49 0,0 1-48 0,0-3-47 0,0 0-53 16,1 0-54-16,-2-4-38 0,1-1-31 0,0 2-8 0,0-5-1 0,-6 4 24 16,6-4 29-16,0 4 31 0,0-3 31 0,0-1 43 0,-7 0 46 15,8 0 34-15,-8 1 30 0,8-1 30 0,-8 5 29 0,0-5 28 16,0 1 31-16,1 2 34 0,0 1 32 0,-1 4 31 0,-6-4 27 0,0 4 25 15,0 0 24-15,0 3 20 0,0 0 16 0,0 0 8 16,0 1 7-16,-6 3 7 0,-1 3 10 0,7-3 12 0,-7 4 13 0,-5 4 11 16,6-1 10-16,-2 0 4 0,2 4 1 0,-7 0 0 0,6 3-3 0,1 1-14 15,-7-3-15-15,7 3-14 0,-1-1-18 0,0 1-17 0,7-1-20 16,-6 1-19-16,6-1-20 0,-6 1-15 0,6-4-13 0,6 4-9 16,-6-5-9-16,0-3-13 0,6 5-13 0,1-4-10 0,0-1-8 0,-1-4-8 15,7 1-4-15,-7-4-13 0,8 0-15 0,-2-4-35 0,2 1-42 16,-2-4-45-16,2-1-45 0,-1-7-50 0,7 4-50 0,-8-4-36 15,2 1-31-15,-2-1-15 0,1 1-10 0,1-1 16 0,-2 1 23 0,2-5 32 16,-2 4 35-16,2 0 43 0,-8 1 47 0,7-4 37 0,-7 3 34 16,2 0 31-16,4 1 29 0,-6 3 31 0,-6-1 32 0,7 2 31 15,0-1 33-15,-7 3 31 0,0 1 28 0,0 4 27 0,0-2 25 0,-7 5 26 16,7 0 24-16,-7 5 22 0,1 2 18 0,0 0 14 0,0 4 15 16,-8 1 20-16,8 5 26 0,-7-2-1 0,6 7-8 0,0 0-24 15,-5 0-31-15,5 3-30 0,0 4-30 0,1 1-37 0,0 3-39 0,-1 0-45 16,0 0-48-16,1 3-24 0,6 2-22 0,-7-5-6 0,1 3 1 0,6 1-5 15,-6-5-2-15,-1 1-2 0,7 0 0 0,-7 1-6 16,7-5-10-16,-6 4-10 0,0-8-15 0,6 1-28 0,-8 0-33 0,2-4-35 16,6 0-36-16,-6-5-35 0,-1 3-36 0,1-6-38 0,-1 1-37 15,0-1-29-15,-5-2-30 0,6-2-4 0,-2 1 1 0,-4-3 10 16,5-1 15-16,-6 1 19 0,6-6 24 0,1 2 40 0,-7-4 43 0,6 4 47 16,1-4 47-16,0 0 46 0,-1 0 42 0,-6-4 40 0,6 4 39 15,1-4 35-15,-1 2 35 0,1-2 23 0,-1 0 20 0,1 0 17 16,0 1 15-16,-2-1 6 0,2 0 6 0,0-3-1 0,6 3-5 0,-7-3-8 15,7 0-12-15,0-1-14 0,0 1-15 0,0 0-15 0,0-5-19 0,7 6-13 16,-1-5-13-16,0-1-10 0,2 2-11 0,-2-5-10 0,7 3-9 16,0-2-6-16,0-4-4 0,0 0-5 0,0-1-6 0,7 1-7 15,-8-4-9-15,8 0-31 0,-1-4-39 0,1 4-45 0,0-4-47 0,-1 1-58 16,7-1-60-16,-6 1-56 0,-1 3-55 0,7-4-63 0,-6 4-67 16,6 1 7-16,1 1 31 0,-2 3 43 0,8-2 46 0,0 0 58 15,-1 5 61-15</inkml:trace>
  <inkml:trace contextRef="#ctx0" brushRef="#br1" timeOffset="9519.9">6105 5201 348 0,'6'0'406'0,"-6"0"11"0,7-2 3 0,-7-2 1 0,13 0 1 16,-7-3-1-16,8-1 0 0,-1 2-127 0,-1-6-168 0,2 4-70 16,6-3-43-16,-8 5-19 0,8-6-11 0,-1-2-23 0,1 2-29 0,-7 2-35 15,7-5-35-15,-8 4-34 0,8-4-35 0,-7 0-34 0,-6-2-34 0,6 2-36 16,-7 4-36-16,1-4 5 0,-1 1 18 0,1 2 61 15,-7-3 73-15,0 5 103 0,0 3 112 0,0-1 97 0,-7 1 93 0,7 3 74 16,-6 1 71-16,-1-2 36 0,1 5 26 0,-1 0 0 0,1 0-9 16,-8 5-30-16,8-2-35 0,-7 1-24 0,0 7-17 0,7-4 12 15,-7 5 23-15,-1-2 17 0,2 5 14 0,4-4-10 0,-4 3-21 0,5 1-33 16,1-1-38-16,-1-3-36 0,1 5-38 0,-1-1-46 0,7-5-46 0,-6 5-34 16,6-4-30-16,0 3-13 0,0-3-10 0,0 4-3 15,0-4-7-15,6 0 0 0,1 0-4 0,-1 1 1 0,1-6-3 0,-1 2-1 16,1-1-2-16,5-3-4 0,2 0-2 0,-8-2-10 0,8-2-10 0,-1 0-25 15,-1-2-29-15,2-2-44 0,-2 0-47 0,2-3-43 0,-1-5-42 16,0 2-49-16,0-2-51 0,-1 1-35 0,2-3-30 0,-1-1-15 16,0 0-6-16,-7 0 4 0,7-2 10 0,1 3 2 0,-8-6 2 0,7 3-17 15,0 2-21-15,-7-7 22 0,7 4 36 0,1-5 35 16,-2 2 36-16,-4-1 40 0,4-1 38 0</inkml:trace>
  <inkml:trace contextRef="#ctx0" brushRef="#br1" timeOffset="9755.45">6731 4598 132 0,'0'-5'426'0,"-8"2"76"15,8 3 62-15,0-4 34 0,-6 4 25 0,0 0 31 0,6 0 33 0,-6 4-19 16,-1-4-34-16,0 3-87 0,1 2-100 0,-1 1-62 16,1 3-49-16,0-3-21 0,-2 5-18 0,2 4-24 0,0-3-170 0,0 5-103 15,-2-3 0-15,2 5 0 0,6 4 0 0,-6-2 0 0,-1 1 0 0,7 0 0 16,-6 0 0-16,6 4 0 0,-7-1 0 0,7-2 0 0,-7 2 0 16,7-3 0-16,-6 4 0 0,6-4 0 0,-6-1 0 0,6 6 0 15,0-10 0-15,-6 6 0 0,6-2 0 0,-8 1 0 0,8-3 0 0,0-1 0 16,-6-2 0-16,6 1 0 0,0-3 0 0,0-2 0 15,0-1-196-15,0-4-49 0,0 0-35 0,0 0-39 0,0-3-41 0,6 1-33 16,-6-5-34-16,8-5-21 0,-2 5-14 0,-6-7-2 0,6 3 4 0,7-6-9 16,-6-2-16-16,-1 2-8 0,1-5-6 0,-1 0 32 15,8 1 43-15,-8-5 41 0,0 4 40 0,0-3 44 0,2 3 45 0</inkml:trace>
  <inkml:trace contextRef="#ctx0" brushRef="#br1" timeOffset="9935.61">6548 4857 0 0,'-13'0'49'0,"6"-2"328"0,1 2 50 0,0 0 18 0,-1 0 10 16,0 0 2-16,7 0 1 0,0 0-12 0,0 0-17 0,0 0-121 16,0 0-155-16,7 0-74 0,0 0-49 0,-1 0-19 0,0 0-9 0,7 0-4 15,1 0-1-15,-2 0-3 0,8 0-5 0,-7 0-11 0,7 0-12 16,0-5-17-16,-2 5-20 0,2 0-30 0,-7-4-33 0,1 4-43 16,-2-3-49-16,2-1-70 0,-2 4-76 0,-5-3-27 0,0-1-12 0,-1 4 9 15,-6-4 18-15,0 4 29 0,0-4 32 0,-6 1 45 0,-1-1 210 0</inkml:trace>
  <inkml:trace contextRef="#ctx0" brushRef="#br1" timeOffset="10111.2">6333 4659 367 0,'-7'-2'432'0,"1"-3"17"0,6 2 6 0,0-4 0 0,0 3 0 0,6-4-1 15,1 5 0-15,0-5-130 0,-1 2-167 0,7-3-82 0,0 6-54 0,0-5-16 16,7 5-6-16,0-5-2 0,-1 5-2 0,0-1-17 0,-6 1-18 15,7-2-27-15,0 3-27 0,-1-2-38 0,-6 4-39 0,0 0-50 16,1 0-51-16,-8 0-69 0,6 0-75 0,-5 0-7 0,0 0 12 0,-7 0 24 16,6 0 28-16,-6 0 38 0,0 0 39 0</inkml:trace>
  <inkml:trace contextRef="#ctx0" brushRef="#br1" timeOffset="10317.34">6782 4114 317 0,'-6'-4'430'0,"6"4"22"16,-6 0 9-16,6 0 0 0,0 0-1 0,0 0-1 0,0 0 1 0,-7 0-119 15,7 4-154-15,0 3-86 0,-6 1-67 0,6 0-22 0,-7 1-8 16,0 7 0-16,7-3 0 0,-6 7-11 0,0-2-16 0,-2 4-29 0,8-4-32 16,-6 8-50-16,0-5-55 0,0 2-87 0,6 2-101 0,-7-2-43 15,7 2-31-15,0-4 4 0,0 2 11 0,0-5 27 0,7 4 31 16,-1-3 50-16,0-1 152 0</inkml:trace>
  <inkml:trace contextRef="#ctx0" brushRef="#br1" timeOffset="10849.97">7056 5162 325 0,'0'-4'397'16,"0"-4"13"-16,7 1 1 0,-1-3 0 0,1-2 1 0,6-2-1 0,0-1 0 15,0-3-124-15,6-1-162 0,1 1-70 0,-1-4-42 0,1 0-17 16,6 0-6-16,1 0-7 0,-1 1-7 0,-1-2-8 0,1 2-9 0,-6-2-6 16,6 1-5-16,1 4-1 0,-9 0-1 0,2-1 4 0,-7 1 6 15,7 3 6-15,-8 4 9 0,-4-4 11 0,-2 5 11 0,0 2 16 16,1 1 19-16,-7 3 14 0,0 1 10 0,-7-2 8 0,7 3 7 0,-6 2 5 16,0 0 6-16,-8 0 3 0,2 2 3 0,-2-2-4 0,1 8-6 0,0-4-3 15,0 3-2-15,1 1-3 0,-2 2-5 0,-5 1-3 0,12 1-5 16,-6-1-5-16,7 0-7 0,-8-1-6 0,14 2-7 0,-6-1-8 15,6-1-7-15,0 1-6 0,0 4-1 0,0-4-3 0,6 0 0 0,-6 0 0 16,7 3 3-16,6-2 1 0,-7 3 2 0,1-4 4 0,0 3 7 16,-1 1 10-16,1-4 13 0,-1 3 14 0,0 1 17 0,2-1 16 15,-2-3 15-15,-6 5 13 0,0-1 12 0,0-1 7 0,0-3 4 0,0 3-4 16,-6-3-8-16,6 4-15 0,-8-4-17 0,2-3-15 0,6 2-17 16,-6-3-18-16,6 1-18 0,-7-1-28 0,7 0-31 0,0-3-42 15,-6-1-46-15,6-3-41 0,6 0-37 0,-6 0-34 0,0 0-33 0,0 0-27 16,7 0-25-16,-1-3-16 0,0-1-14 0,2 2 6 0,-2-6 15 15,0 0 3-15,7-3 4 0,0 1-25 0,0-2-32 0,1-2 12 16,-2-1 23-16,8 1 31 0,-7-1 33 0,7-4 29 0,-1 1 29 16</inkml:trace>
  <inkml:trace contextRef="#ctx0" brushRef="#br1" timeOffset="11347.35">7825 4817 0 0,'0'-8'219'0,"0"6"165"16,0-2 52-16,0 4 36 0,-6-4 32 0,-1 4 36 0,1 4 39 15,-1-4 0-15,-5 4-10 0,-2-2-38 0,8 6-48 0,-8-4-37 16,1 3-31-16,1 1-28 0,-2-1-26 0,8 5-33 0,-8-6-33 0,8 1-39 15,-7 5-41-15,7-1-63 0,-1-4-112 0,1 4-40 0,-1 0 0 0,1-1 0 16,6 5 0-16,-6-3 0 0,6 2 0 0,-8 1 0 16,8-4 0-16,0 4 0 0,0-1 0 0,8 1 0 0,-8-5 0 0,0 5 0 15,6-1 0-15,-6 1 0 0,6-3 0 0,1-2 0 0,-1 1 0 16,1 0-11-16,-7-3-35 0,6-1-7 0,1-3-4 0,-1 0-2 0,0-4-4 16,2 0-12-16,4-4-15 0,-5 0-22 0,0 0-22 0,5 1-19 15,-5-5-20-15,-1 2-11 0,8-6-8 0,-8 1-9 0,0 4-5 0,2-8 4 16,-2 5 6-16,0-2 10 0,-6 1 10 0,7 0 6 0,-1-4 3 15,-6 4-2-15,0 0-5 0,0 1 3 0,0-1 0 0,0-4 8 16,0 4 7-16,0 0 12 0,-6 0 12 0,-1 1 18 0,7-2 17 0,-6 1 21 16,0 0 21-16,-2 3 15 0,8-2 14 0,-6 2 10 0,6 1 8 15,0 1 6-15,0-3 6 0,0 6 5 0,0-4 5 0,6 3 7 16,2 0 8-16,-2 0 10 0,7 1 10 0,-7 3 9 0,7-4 10 0,0 4 11 16,1 0 13-16,-2 4 17 0,8-1 16 0,-7 1 16 0,0 4 15 15,6-1 11-15,-5 0 10 0,-2 4 13 0,2 0 13 0,-1 1 17 16,-7-2 17-16,0 1 19 0,8 0 19 0,-8 3-3 0,0 1-9 0,-6-3-17 15,7 2-19-15,-7-3-17 0,7 4-18 0,-7-5-28 0,0 5-30 0,-7 0-38 16,7-1-39-16,-7 1-21 0,7-1-31 0,-6 1-5 16,0 0 0-16,6 0 0 0,-6-4 0 0,-2 3 0 0,2-2 0 0,6-2 0 15,-6-3-28-15,6 5-10 0,0-8-9 0,0 0-5 0,6-2-3 0,-6 3-6 16,6-5-8-16,2 0-17 0,4-5-23 0,-6 3-27 0,8-2-29 16,-1-4-26-16,7-3-23 0,-8 5-36 0,2-6-39 0,-2 1-29 15,8 0-26-15,-7 0-14 0,-1 0-8 0,8-4-1 0,-6 4 3 0,-1 1-3 16,-7-5-2-16,7 3-2 0,-6-2-2 0,-1 3-22 15,0-3-27-15,2 2 15 0,-8-2 30 0,0-1 34 0,6 4 33 0,-12-4 36 16,6 4 37-16</inkml:trace>
  <inkml:trace contextRef="#ctx0" brushRef="#br1" timeOffset="11552.48">8093 4627 0 0,'-8'-11'35'0,"2"4"316"0,0-1 42 0,0-3 18 16,-1 3 9-16,7-2 8 0,-7 3 9 0,7-1 2 0,0-3 0 0,0 7-94 15,0-2-124-15,0 1-52 0,0 2-31 0,0-1-14 16,0 4-8-16,7-3-9 0,-7 3-8 0,0 0-14 0,7 0-16 0,-7 3-20 16,6-3-21-16,0 4-11 0,-6-1-9 0,6 2-3 0,-6-3-2 15,8 2 1-15,-8 4-2 0,0-1-9 0,0 3-16 0,-8 2-30 0,2-1-34 16,0 3-46-16,-7-2-48 0,0 6-66 0,-7-3-70 0,1 3-88 16,-1 1-95-16,-6-2-17 0,0 2 6 0,0 2 29 0,0-1 33 15,-6-3 44-15,-1-2 48 0</inkml:trace>
  <inkml:trace contextRef="#ctx0" brushRef="#br1" timeOffset="15158.23">15305 4565 0 0,'0'0'233'0,"-6"0"152"0,0-4 29 15,6 0 10-15,-7 4 3 0,0-4 9 0,1 1 11 0,-7-1-15 16,6 0-25-16,1 4-87 0,-1-4-106 0,-5 4-33 0,4 0-10 0,2 0 5 16,0 4 11-16,0-4 5 0,-1 4 2 0,0 0-14 0,1-1-17 15,-1 1-8-15,-6 0-6 0,6 2 11 0,1 2 13 0,-6 3 13 16,4 1 12-16,-4-1 0 0,-1 3-3 0,-1 5-8 0,2-4-7 0,5 6-13 15,-6-3-13-15,0 4-29 0,0 0-34 0,0 4-26 0,0-4-24 16,0 3-15-16,-1 1-13 0,2-4-23 0,5 3-25 0,1-2-55 16,-1-2-64-16,0-2-63 0,7 3-62 0,0-7-73 0,7 3-77 0,0-4-66 15,-1-3-60-15,13 1-58 0,-5-4-55 0,6 2-10 0,5-6 4 16,1-1 47-16,0-3 60 0,1 0 70 0,5 0 73 0,-6-3 65 16,1-5 66-16</inkml:trace>
  <inkml:trace contextRef="#ctx0" brushRef="#br1" timeOffset="15706.52">15644 4799 164 0,'-6'0'305'0,"6"0"24"0,-7-4 14 0,7 4 8 0,-6-3 3 15,0-1-10-15,-1 0-15 0,7-3-61 0,-7 3-73 0,1 1-55 16,0-4-49-16,6-1-21 0,-8 4-9 0,2-7-3 0,6 5-2 16,0-3-1-16,0-1-6 0,0 2-6 0,0-3-8 0,0 3-2 0,6-2-3 15,-6 3-2-15,8-1 0 0,-2-3 5 0,0 4 3 0,1 4 3 16,0-5 4-16,-7 4 5 0,6 1 6 0,0-1 10 0,1 4 11 0,-7 0 16 15,6 4 23-15,-6-1 21 0,7 1 21 0,-7 4 19 16,7 2 16-16,-7 1 19 0,0 4 17 0,-7 3 3 0,7 1-2 0,-7 0-19 16,1 2-24-16,-1 1-26 0,1 0-31 0,-7 0-23 0,6 0-23 15,-5 0-26-15,-2-1-24 0,1-2-15 0,0 4-11 0,7-6-6 0,-7-2-5 16,-1 3-5-16,2-3-6 0,-2-1-10 0,1 1-12 0,1-3-11 16,-2-2-12-16,2 5-11 0,-2-8-9 0,1 5-8 0,0-5-5 0,0 0-6 15,1-4-3-15,-2 1-3 0,1 0-1 0,0-4-1 0,7 0-4 16,-7-4-1-16,6 0 0 0,0 1-2 0,1-1 2 0,0-4 5 15,6 2 9-15,-7-2 10 0,7-3 11 0,0 0 13 0,0 4 15 0,7-4 13 16,-1 3 12-16,-6 2 11 0,13-2 10 0,-6 1 6 0,-1-1 5 16,7 5 12-16,-7-1 15 0,8 4 15 0,-8-4 16 0,8 4 11 15,-2 0 11-15,1 4 7 0,-6-4 5 0,6 4 2 0,-1-1 1 0,-4 1-12 16,4 3-15-16,2-3-13 0,-8-1-14 0,7 2-13 0,0 1-12 16,0-2-11-16,1 3-11 0,-2-2-22 0,1-2-26 0,0 1-42 15,-6-1-47-15,5 2-45 0,2-5-48 0,-1 0-48 0,-6 0-49 0,5 0-55 16,-5-5-53-16,6 2-55 0,-6-1-53 0,5 1 19 0,-5-5 40 15,0 0 44-15,5-3 45 0,-5 1 50 0,0-1 48 0</inkml:trace>
  <inkml:trace contextRef="#ctx0" brushRef="#br1" timeOffset="15971.55">15905 4613 0 0,'0'-4'45'0,"0"-1"348"16,0 2 45-16,0-5 16 0,0 8 9 0,0-3 5 0,0-5 4 0,0 5-2 15,6-1-3-15,-6 4-132 0,0-3-170 0,7 3-65 0,0-5-35 0,-7 5-7 16,6 0 2-16,7 5 2 0,-7-5 4 0,1 3 8 0,6 1 7 16,1-1 13-16,-8 5 12 0,7 0 10 0,0-2 7 0,0 6 6 15,-1 2 6-15,-4-2 13 0,4 5 16 0,-5-2 21 0,0 7 23 0,-1-3 13 16,1 2 13-16,-7 2-3 0,0 2-8 0,0 0-13 0,0 2-15 16,-7-2-18-16,1 5-21 0,-8-5-32 0,8 4-36 0,-8 1-33 15,-4-1-33-15,4 1-35 0,-5-1-35 0,-1 3-62 0,0-2-70 0,1-1-89 16,-7 1-96-16,0-1-101 0,-7 0-104 0,7-3-113 15,-6 3-113-15,-7 1-15 0,6-5 15 0,-6 1 56 0,0 0 66 0,0-5 88 16,0 2 94-16,-1-1 102 0,1-1 299 0</inkml:trace>
  <inkml:trace contextRef="#ctx0" brushRef="#br1" timeOffset="19872.84">17020 4506 343 0,'0'0'533'0,"0"0"59"16,0 0 34-16,0 0 32 0,0 0 28 0,0 0 38 0,-8 0 40 0,8 3-78 16,-6-3-111-16,0 4-120 0,-1 0-120 0,1 3-51 0,-1 0-27 0,1 4-25 15,-1 0-20-15,1 3-35 0,0 5-125 0,-2-1-52 16,2 8 0-16,0-4 0 0,-1 4 0 0,0 3 0 0,1-2 0 0,-1 2 0 16,1 0 0-16,0 0 0 0,-1 0 0 0,0-3 0 0,1-1 0 0,0 2 0 15,-2-6 0-15,2 5 0 0,0-4 0 0,-1-1 0 16,1-2-102-16,-1-1-98 0,1 1-44 0,-1-5-40 0,1 5-38 0,-8-9-36 15,8 6-37-15,0-6-20 0,-1-3-15 0,0 5 9 0,1-4 16 0,0-6 12 16,-1 2 12-16,7-1-4 0,-6-3-10 0,-1 0-19 16,7-3-22-16,-7-3 13 0,7-2 26 0,0-4 28 0,0 1 28 0,0-3 34 15,0-4 35-15</inkml:trace>
  <inkml:trace contextRef="#ctx0" brushRef="#br1" timeOffset="20056.38">16811 4488 243 0,'-6'-8'393'0,"6"-3"18"0,0 0 6 0,0-1 1 16,0 6-1-16,6-5 0 0,0-1-1 0,1 2-108 0,6-1-139 15,0 3-89-15,-1-2-75 0,8 3-31 0,0-1-23 0,6 1-14 16,1-1-16-16,-2 5-20 0,7-5-21 0,2 4-30 0,-2 1-32 0,7 3-49 16,0-5-49-16,0 10-39 0,-6-2-30 0,6 1 2 15,0 4 10-15,-7 3 19 0,1 0 22 0,-1 7 32 0,-5-3 79 0</inkml:trace>
  <inkml:trace contextRef="#ctx0" brushRef="#br1" timeOffset="21290.39">17078 4813 225 0,'7'-4'373'0,"-7"-2"24"0,6 2 15 0,-6 0 8 0,6-3 7 0,-6 3 13 0,7 0 10 16,-7 1-88-16,0-1-120 0,0 4-55 0,0 0-37 0,7 0 0 15,-1 4 11-15,-6-1 7 0,0 1 10 0,6 4 3 0,-6-1 0 0,0 3-7 16,0 2-12-16,0 3-16 0,-6-1-18 0,0 4-24 15,-1 0-25-15,0 1-19 0,1 0-17 0,0 2-13 0,-1-2-12 0,0 3-8 16,1-1-6-16,-1-2-4 0,1-1-1 0,0 1-1 0,-1-4 0 0,7-1 0 16,-7 1-1-16,7-5-1 0,0 1-4 0,0-3-5 0,7-1-8 15,-7 0-4-15,7-3-7 0,-1 0-7 0,0 0-7 0,1-4-12 16,6-4-15-16,0 0-20 0,0-3-22 0,0-1-27 0,7-3-30 0,-7 0-23 16,7-3-23-16,-2-4-15 0,-4 3-13 0,5-4-1 0,1 2 0 15,0 1 13-15,-1-5 16 0,-6 2 29 0,6 1 35 0,-5 0 29 16,-2 0 27-16,8 3 24 0,-13-3 24 0,5 3 24 0,-5 0 22 0,0 0 25 15,-1 5 21-15,0-2 21 0,2 1 19 0,-8 1 20 0,0 2 22 0,0 5 12 16,0-1 11-16,0 0 8 0,-8 4 8 0,2 0 6 16,0 4 8-16,-1 0 7 0,0 3 5 0,-5 1 3 0,5 2 4 0,-6 1 5 15,6 0 3-15,-5 5 0 0,-2-3-1 0,8 5-7 0,-7-3-7 0,6 0-10 16,1 3-12-16,-1-3-14 0,7 0-14 0,-6-1-9 16,6 1-11-16,0-1-5 0,6-3-2 0,-6 0-10 0,7 1-8 0,-1-2-10 15,8-2-8-15,-8-1-15 0,7-3-16 0,-6 0-23 0,5 0-28 0,2-4-45 16,-1-4-51-16,6 0-48 0,-6 0-49 0,1-3-57 15,-2-3-58-15,8-2-40 0,-7-3-35 0,-1 0-17 0,2 1-9 0,-1-1 14 16,7 1 19-16,-14-5 28 0,7 4 33 0,0 1 46 0,0-4 51 16,-6 4 45-16,6 2 43 0,-7-3 39 0,1 8 35 0,-1-4 37 15,1 0 36-15,-7 4 35 0,0 3 32 0,6 0 25 0,-6 0 20 0,-6 2 19 16,6 2 15-16,-7 2 20 0,7 2 18 0,-6 0 20 0,-1 3 20 0,1 5 10 16,-1-2 4-16,-6 5 2 0,6-4-3 0,1 3-3 0,0 5-5 15,-1-4-7-15,0-1-10 0,1 5-12 0,6-5-10 0,0 1-7 16,0 0-4-16,0 0-6 0,6-5-7 0,-6 5-10 0,7-3-9 0,0-2-17 15,-1-3-20-15,7 1-26 0,-6-2-29 0,6-1-31 0,0-2-36 16,0-3-46-16,-1-3-48 0,2-2-43 0,-1 3-41 0,0-10-35 16,0 5-36-16,7-8-36 0,-8 5-36 0,2-6-20 0,-2 2-16 0,1-4 14 15,1 3 20-15,-2-3 27 0,-4-1 29 0,4 5 33 0,1-5 35 16,-6 4 37-16,6-3 39 0,-7 5 30 0,0-3 28 0,2 1 26 16,-2 0 22-16,-6 5 20 0,6-1 21 0,-6 3 19 0,6 1 19 0,-6 0 16 15,0 4 15-15,0 3 19 0,0 0 15 0,-6 0 25 0,0 3 26 0,6 4 20 16,-6 0 19-16,-2 5 15 0,2-1 12 0,0 7 18 15,-1-3 17-15,-6 6 9 0,6-2 9 0,1 3-15 0,-6 4-23 0,4-1-26 16,-4 1-24-16,5 3-30 0,0 1-29 0,-6-1-32 0,7 3-33 16,0 1-26-16,-1 1-24 0,0-1-12 0,1 3-7 0,0-3-5 15,-1 0-5-15,0-1-4 0,1 2-4 0,-1-2-11 0,1 2-16 0,-1-5-27 16,1 0-34-16,6 0-28 0,-7-3-31 0,1 1-24 0,0-5-25 0,-8-5-20 16,8 2-19-16,-1-4-10 0,1-1-8 0,-7-7 11 0,6 5 15 15,1-5 17-15,-1-4 17 0,-6 4 17 0,7-7 17 0,-8 0 18 16,8 0 17-16,-7 0 22 0,7-3 21 0,-1-1 21 0,-6 1 21 0,7-4 20 15,-2 3 21-15,2-4 14 0,0 1 10 0,6 0 9 0,-6 0 6 16,-1-1 5-16,7-3 1 0,0 0 0 0,0 4-2 0,0-4-6 16,0 0-8-16,0-3-4 0,7 2-2 0,-1-3-2 0,0 1-3 0,0-4-2 15,8 4 0-15,-8-5-1 0,8 4 0 0,-1-4 3 16,6 1 1-16,-6-3 1 0,7 2-2 0,-1 0 1 0,1 2-3 0,0-5-1 16,5 3-3-16,-5 2-6 0,6-6-4 0,0 4-14 0,0-2-17 15,-7-1-22-15,7 3-23 0,1-3-21 0,-1 0-21 0,-6-4-19 16,5 4-18-16,-5 1-16 0,6-2-14 0,-6-2-3 0,-1 3-1 0,1 0 12 15,0-3 15-15,-1 2 18 0,1 2 18 0,-2-1 16 0,-4 3 17 0,-1-3 17 16,7 4 17-16,-14-1 17 0,7 1 17 0,0 3 14 0,-7 1 15 16,1-1 16-16,0 4 14 0,-1 1 19 0,-6 2 17 0,7 1 19 15,-7-1 22-15,0 4 15 0,0 1 12 0,0-1 3 0,-7 4 0 0,7 0-2 16,-6 0-4-16,-1 0-3 0,7 0-3 0,-13 4 2 0,7-1 3 16,-1 5 5-16,0-4 4 0,1 6 10 0,-7-1 10 0,7 0 4 15,-8 3 3-15,8-1-7 0,0 3-8 0,-8 1-19 0,8-3-22 0,0 2-21 16,-1-3-22-16,0 3-18 0,7-3-19 0,-6 4-11 15,6-3-11-15,0-2-7 0,0 1-5 0,0 0-6 0,6 1-6 0,1-6-13 16,0 5-12-16,-1-3-15 0,0-1-14 0,0-3-13 0,8 3-12 0,-1-3-14 16,-6-4-15-16,6 0-14 0,-1 0-17 0,2 0-13 0,5-4-14 15,-6 0-11-15,0-3-9 0,0 0-15 0,0-1-19 0,1-3-23 16,-2 1-23-16,1-1-33 0,0-8-34 0,0 5-37 0,1-9-34 0,-2 5 5 16,2-8 20-16,-2 1 26 0,-5 0 31 0,6-4 35 0,0-2 40 15</inkml:trace>
  <inkml:trace contextRef="#ctx0" brushRef="#br1" timeOffset="21504.81">18544 4316 341 0,'-6'0'478'0,"6"3"55"16,-7 1 46-16,0-2 33 0,1 3 31 0,0-2 56 0,-1 1 64 0,0 4-71 15,-6 3-112-15,7 0-86 0,0 0-79 0,-8 3-47 0,8 1-35 16,0 3-30-16,-8 0-26 0,8 5-196 0,-1-1-81 0,1 3 0 16,-1 0 0-16,1 2 0 0,-1 1 0 0,1-2 0 0,6 4 0 0,-6-1 0 15,-2 0 0-15,8 0 0 0,0 1 0 0,-6-1 0 0,6 0 0 16,-6-3 0-16,6 0 0 0,0-1 0 0,-7-2-111 0,0-2-184 15,1 1-59-15,-1-3-51 0,1 2-50 0,0-6-25 0,-8 4-18 0,8-5-4 16,-7 1 0-16,6-5 19 0,1-2 24 0,-7-1 4 0,6 1-6 0,1-8 12 16,-1 0 17-16,1 0 28 0,6-8 32 0,-6 1 33 15,6-1 33-15,-8 2 38 0,8-5 107 0</inkml:trace>
  <inkml:trace contextRef="#ctx0" brushRef="#br1" timeOffset="21647.74">18290 4886 147 0,'7'-6'366'0,"-7"2"32"16,0 0 21-16,0 0 8 0,6-3 6 0,-6 3 6 0,6 2 8 0,1-7-83 15,0 6-109-15,-1-4-85 0,7-1-73 0,-7 1-33 0,8 3-21 16,-8-4-10-16,0 2-9 0,8 2-24 0,-8 0-30 0,1-3-38 16,-1 3-41-16,-6 0-48 0,7 1-47 0,-7-1-62 0,0 1-65 15,0-1-54-15,-7 1-49 0,1-1 0 0,-1-4 19 0,1 5 30 16,-8-2 35-16,2-2 44 0,-2 5 54 0</inkml:trace>
  <inkml:trace contextRef="#ctx0" brushRef="#br1" timeOffset="21786.65">18094 4598 347 0,'-6'-5'420'0,"0"-2"22"0,-2 0 13 0,8 3 5 0,0-4 3 0,8 2 3 16,-8-2 5-16,6 1-124 0,0 3-163 0,1-2-76 0,6 1-51 16,-6-2-22-16,5 4-13 0,2-1-13 0,5 0-9 0,-6 0-26 15,0 4-30-15,0-3-34 0,0 3-34 0,1 0-37 0,-8 0-41 0,7 0-50 16,0 0-56-16,-7 0-61 0,1-4-63 0,-1 1 0 0,8 3 21 16,-8-4 28-16,0 1 32 0,1-6 37 0,0 6 39 0</inkml:trace>
  <inkml:trace contextRef="#ctx0" brushRef="#br1" timeOffset="21954.61">18439 4081 0 0,'0'-7'315'0,"0"-1"96"0,0 5 23 0,-6-1 7 0,6 0 2 0,0 4 0 16,0-3 0-16,0 3-48 0,-6 3-62 0,6-3-118 0,-7 4-133 16,1 3-50-16,-1 4-23 0,1 0-8 0,-7 4-2 0,7 3-11 0,-8 0-10 15,1 5-32-15,0-2-37 0,0 5-63 0,0 0-72 0,0-1-86 16,0 4-92-16,0-2-27 0,6-1-7 0,7-1 7 0,-6-4 11 0,6 1 31 15,6 0 36-15</inkml:trace>
  <inkml:trace contextRef="#ctx0" brushRef="#br1" timeOffset="22256.81">19020 5117 0 0,'6'4'191'0,"1"-4"222"0,-1-4 25 0,8 1 6 15,-8-4 4-15,7-1 0 0,0-6-1 0,6 3-25 0,-5-4-33 0,12-3-144 16,-7-1-176-16,7 1-86 0,0 0-57 0,0-4-50 0,7 0-45 16,-7-4-55-16,7 1-55 0,-7-1-67 0,6-3-71 0,-5 0-11 15,-1 2 8-15,-1-2 25 0,1 0 32 0,-6 3 41 0,6 1 44 0</inkml:trace>
  <inkml:trace contextRef="#ctx0" brushRef="#br1" timeOffset="22452.33">19651 4517 0 0,'8'-8'258'0,"-8"5"215"15,6-1 71-15,-6 4 50 0,6 0 43 0,-6-3 49 0,0 3 49 0,0 0 14 16,0 0 4-16,-6 0-116 0,6 0-154 0,-6 3-81 0,-2 1-59 15,-4-1-40-15,5 9-32 0,-6-5-39 0,0 7-141 0,7 1-91 0,-8 0 0 16,2 3 0-16,-2 1 0 0,2 2 0 0,5-2 0 0,-6 6 0 16,0-3 0-16,7 4 0 0,-8-5 0 0,8 6 0 0,0-2 0 0,-1 1 0 15,0-1 0-15,-6-3 0 0,7 4 0 0,0-4 0 16,-2 4 0-16,2-4 0 0,0 0 0 0,-8-1 0 0,8-2 0 0,-7-1-115 16,7 1-220-16,-8-2-68 0,8-2-66 0,-8 0-44 0,8 0-38 0,0-4-31 15,-7 0-31-15,6-4-24 0,1 1-20 0,6 0 27 16,-7-8 40-16,1 2 65 0,6-2 70 0,0-2 59 0,-6-3 53 0,6-2 55 15,0 3 199-15</inkml:trace>
  <inkml:trace contextRef="#ctx0" brushRef="#br1" timeOffset="22783.49">19410 4839 154 0,'0'-11'411'0,"8"-4"51"0,-2 5 35 0,-6-1 14 0,6-1 8 0,0 2 14 15,2-1 15-15,-2 0-66 0,0 3-89 0,1-2-91 0,6 5-89 0,-6-2-41 16,5 4-26-16,-6-1-7 0,8 4 1 0,-1 0-8 0,0 4-7 15,0-1-15-15,-7 4-15 0,8 2-12 0,-2 5-13 0,-5-3-7 16,6 7-8-16,-6-3-8 0,-1 2-8 0,-6 2-5 0,7 3-7 0,-7-4-8 16,6 0-8-16,-6 5-6 0,0-4-10 0,0-2-13 0,-6 2-16 15,6-1-17-15,-7 0-16 0,1 0-14 0,-1-2-12 0,1-1-10 16,-1-5-7-16,0 5-4 0,1-4-3 0,-7-4 8 0,6 0 11 0,1 1 14 16,-7-1 18-16,7-7 12 0,-1 3 12 0,0-3 1 0,1-3 1 15,6-1-3-15,0 1 0 0,-6-5 0 0,12-3-1 0,-6 1-4 16,0-2-5-16,6-3-4 0,8 1-4 0,-8-5 4 0,7 1 8 0,0 0 7 15,0 0 6-15,7-1 6 0,-7 2 3 0,6-2 2 0,0 4 3 0,-5-3 3 16,5 3 3-16,1-3-1 0,0 3-4 0,-8 4-9 0,8-3-10 16,-1 3-21-16,-5-1-21 0,-2 2-28 0,8 3-28 0,-7-5-31 15,0 4-32-15,0 5-40 0,1-1-42 0,-2 2-64 0,2-2-72 0,-2 4-5 16,1 0 17-16,1 0 25 0,-2 4 31 0,-5-2 33 0,12 2 32 16</inkml:trace>
  <inkml:trace contextRef="#ctx0" brushRef="#br1" timeOffset="23498.65">20140 4846 0 0,'0'0'84'0,"0"0"264"0,0-3 41 0,0-4 18 16,-6 3 11-16,6-4 6 0,-7 1 5 0,1-3-9 0,0 2-14 16,-2 1-84-16,2-1-110 0,-6 1-43 0,5 3-25 0,-6 1 0 15,0 3 4-15,-1 0 9 0,2 0 10 0,-2 3-1 0,-5 4-3 0,6 1-5 16,-6-1-5-16,5 5 4 0,-5 2 5 0,-1 1 7 0,1-1 9 16,6 4 6-16,-7 0 6 0,7 5 1 0,0-4 2 0,0 2-8 15,7-3-11-15,0 4-15 0,-2-4-19 0,8 1-22 0,0-1-22 0,8-3-16 16,-2 0-14-16,0-1-11 0,7-3-11 0,0-3-8 0,0 2-6 15,1-6-8-15,5 0-8 0,0-4-13 0,1 0-13 0,-7-4-34 16,7 0-41-16,-1-6-47 0,1 2-49 0,-8-6-38 0,8-1-37 0,-7 0-31 16,7-3-29-16,-7-1-13 0,0 1-6 0,-1 0 18 0,2 0 26 15,-1-1 42-15,0 2 45 0,-6-2 39 0,5 1 37 0,-5 3 41 16,0-4 39-16,-1 5 42 0,0 3 44 0,1-4 44 0,-7 5 45 0,7 2 47 16,-7 1 48-16,0-1 59 0,0 4 63 0,0 1 22 0,0 3 10 0,0 0-11 15,-7 0-19-15,7 0-28 0,-7 0-32 0,7 3-41 0,-6 5-41 16,0-1-98-16,-1 1-104 0,0 2 0 0,1 1 0 0,0 4 0 15,-1 1 0-15,0-3 0 0,1 3 0 0,-1 1 0 0,1-2 0 0,0 3 0 16,6-3 0-16,0 3 0 0,0-3 0 0,0 0 0 0,0 0 0 16,0-1 0-16,6-3 0 0,-6 1 0 0,6-6-74 0,-6 2-119 15,7-5-40-15,-1 1-41 0,1-4-40 0,0-4-41 0,-1 4-42 0,7-7-22 16,-6-1-16-16,5 1 7 0,-5-3 17 0,6-2 20 0,0 2 22 16,0-5 31-16,-6 0 34 0,5 0 44 0,2 1 50 0,-1-1 42 15,-7 5 43-15,7-5 38 0,-6 0 34 0,5 1 38 0,-4 2 35 0,-2 1 30 16,0 0 34-16,1 0 27 0,0 4 26 0,-1-1 25 0,-6 1 23 15,0 3 24-15,0 0 21 0,0 4 21 0,0 0 22 0,0 4 27 16,0-4 28-16,0 8 36 0,-6-5 39 0,6 9 2 0,-7-5-9 0,7 5-20 16,-7 1-22-16,1-1-34 0,0 6-37 0,-2-3-42 0,8 0-45 15,-6 2-56-15,0-2-105 0,6 3-35 0,-7-3 0 0,7-1 0 16,0 5 0-16,0-4 0 0,0-1 0 0,0-3 0 0,0 3 0 0,0-2 0 16,0-5 0-16,0 1 0 0,0-1-101 0,0-4-68 0,0 1-41 15,0-4-32-15,0 0-29 0,0-4-35 0,0 1-37 0,0-1-19 16,7-3-16-16,-7-4 4 0,6-1 11 0,0 2 20 0,-6-5 23 0,8-3 19 15,-2-1 19-15,0 1 34 0,1 0 38 0,0-4 38 0,6 0 36 0,-7 4 32 16,7-4 31-16,0 4 24 0,-7-1 26 0,8 1 26 0,-1 3 25 16,6 0 24-16,-6 5 22 0,1-1 20 0,-8 3 22 0,7 1 25 15,0 3 26-15,0 4 34 0,0 0 34 0,-6 0 31 0,5 4 30 16,-5 3 36-16,0 1 37 0,-1-1 18 0,0 3 11 0,1-2-12 0,-7 7-18 16,0-4-35-16,0 1-40 0,0 1-41 0,0 3-43 0,-7-2-51 15,7 1-53-15,-6 2-38 0,-7 2-35 0,6-4-21 0,1 3-16 0,0 0-33 16,-1 0-37-16,-6 1-60 0,6-5-70 0,1 1-74 0,0 4-77 15,-1-9-64-15,0 5-60 0,1-4-50 0,6 1-48 0,-6-6-17 16,6-2-8-16,0 3 34 0,6-7 48 0,0 0 62 0,8-3 64 0,-2-1 23 16,1-3 11-16,7-1 40 0,0 1 49 0,-1-4 45 0,7 0 44 15,-6 0 26-15,6 1 109 0</inkml:trace>
  <inkml:trace contextRef="#ctx0" brushRef="#br1" timeOffset="23960.88">20936 4989 21 0,'19'-7'316'0,"-6"0"48"0,-6-4 37 15,-1 0 27-15,0 0 25 0,-6-1 32 0,0-2 33 0,0 3-25 0,0 0-43 16,-6 1-44-16,0-2-44 0,-1 1-3 0,-6 0 10 0,6 4 1 15,-5 3-5-15,-2-3-24 0,2 3-31 0,-8 4-40 0,1 0-43 16,-1 4-37-16,0 3-35 0,1 0-44 0,-1 4-48 0,0 4-27 16,1-1-21-16,-1 5-8 0,0 4-2 0,8-6-4 0,-2 5-2 0,8 0-1 15,0-4 1-15,6 4 1 0,0 0 0 0,0-3 0 0,6-1 1 16,8 1 0-16,-8-5-2 0,6-2-6 0,8-2-6 0,-7 1-24 16,7-3-26-16,0-5-41 0,-1-3-44 0,1 0-39 0,0-3-40 0,-2-1-36 15,-4-4-33-15,5-3-21 0,1 0-15 0,0 0 4 0,-8-3 12 0,2-1 31 16,-1 1 38-16,-1-1 36 0,2 0 36 0,-8 0 39 0,7 1 37 15,-13-1 38-15,7 1 37 0,-1 3 36 0,-6 0 34 0,0 4 28 16,0-1 24-16,-6 4 19 0,6 1 14 0,-7 3 20 0,0 3 22 0,1 1 23 16,0 4 27-16,-1 2 34 0,0 1 37 0,-5 4 5 0,5 7-3 15,1 0-13-15,-8 0-13 0,8 7-20 0,0 0-23 0,-8 1-37 16,8 2-44-16,0 2-72 0,-8-2-82 0,8 2-60 0,-7-1-51 0,7 0-31 16,-2 0-25-16,2-4-17 0,-6 0-15 0,4 1-8 0,2-5-4 15,6 0 10-15,-6-2 15 0,-1-1 29 0,1-4 34 0,-1 1 16 16,0-5 14-16,1-3 1 0,0 0-5 0,-2-3-5 0,-4-1-3 0,6-4 0 15,-1 1 2-15,0-4 0 0,1 0 2 0,-7-4 7 0,7 1 7 16,-2 0 17-16,-4-6 19 0,6 3 20 0,-2-5 24 0,-4-1 16 16,5 2 19-16,1-5 19 0,-1 1 18 0,7-1 14 0,-7 0 14 0,7 1 12 15,-6-1 9-15,6-4 4 0,0 1 2 0,6 3-6 16,-6-2-7-16,7-3-13 0,0 3-11 0,6 2-12 0,-7-4-13 0,8 1-11 16,-2-5-13-16,-6 10-21 0,14-10-21 0,-7 9-35 0,1-5-37 0,-2 1-40 15,8 0-38-15,-7 0-37 0,0 3-38 0,0-4-36 0,1 1-36 16,-2 3-33-16,-6-3-32 0,8 4-41 0,-8-5-41 0,1 1 8 15,-1-1 23-15,1 5 33 0,0-5 36 0,-7 1 37 0,0-4 38 0</inkml:trace>
  <inkml:trace contextRef="#ctx0" brushRef="#br1" timeOffset="24148.87">20583 4414 0 0,'-19'-4'150'0,"0"4"237"15,-1 0 34-15,1 0 15 0,5 0 11 0,-6 4 14 0,8-4 13 0,-1 3-7 16,0 1-12-16,6 4-112 0,-5-5-140 0,4 5-54 0,8-2-30 15,-6-1-14-15,6 2-11 0,0 1-10 0,6-1-15 0,2 0-20 16,-2 1-23-16,7-1-27 0,0-3-29 0,0 3-30 0,7-4-32 0,-1 5-37 16,0-8-37-16,1 4-47 0,-1-4-52 0,1 0-74 0,0-4-80 0,-1 0-38 15,1-3-25-15,-1 3 13 0,-6-3 23 0,6 0 34 0,-5-4 35 16,-2 3 49-16,2-3 74 0</inkml:trace>
  <inkml:trace contextRef="#ctx0" brushRef="#br1" timeOffset="24292.97">20845 4158 0 0,'0'-12'400'0,"-8"9"69"0,2-3 41 0,0 1 15 16,6 2 9-16,-7-1 10 0,1 0 9 0,-1 4-42 16,-6 0-57-16,7 0-124 0,-2 0-141 0,-4 4-64 0,-1 3-40 0,0 0-15 15,0 0-7-15,-1 5-26 0,2 3-29 0,-2-5-53 0,2 9-61 16,-1 0-65-16,-1-2-66 0,8 2-81 0,-6 3-85 0,4-1-80 16,2 2-80-16,6-1-7 0,-6-4 12 0,12 0 38 0,-6-3 48 0,6 3 57 15,2-3 60-15</inkml:trace>
  <inkml:trace contextRef="#ctx0" brushRef="#br1" timeOffset="24799.22">21567 5095 170 0,'7'-7'355'0,"0"-1"17"0,-1-2 9 15,0 3 1-15,8-7 2 0,-2 2 0 0,2-3-1 0,5-3-95 16,1 0-124-16,0-1-75 0,-1 1-61 0,0-3-20 0,8 2-7 0,-8-4-2 15,7 2-4-15,-6-1 1 0,6 3-1 0,-7-2 1 0,1 2-1 16,-8 1 0-16,8 0 0 0,-6 4 1 0,-8-2-1 0,7 5 2 16,-7 0 4-16,-6 1 0 0,7 2 0 0,-7 1 0 0,0 3 3 0,-7 0 1 15,7 4 2-15,-6 0 5 0,-1 4 4 0,1-4 6 0,-7 7 5 16,6 1 9-16,1-2 8 0,0 6 6 0,-8-1 5 0,14 0 8 16,-6 3 7-16,-1 1 8 0,7 4 8 0,-6-5 4 0,6 5 3 0,0-1 1 15,6 0-1-15,-6-2-1 0,0 1 0 0,7 2-5 0,-7-1-5 16,0 1-7-16,0-5-3 0,0 4-6 0,0-3-3 0,-7 3 0 15,1-4-2-15,6 5 4 0,-7-4 2 0,1-1 0 0,-7 1 1 0,7 0-5 16,-2-5-6-16,2 2-6 0,0-2-8 0,-1-2-7 0,0 0-10 16,1-2-8-16,6-2-11 0,-6 0-14 0,6-1-19 0,0-3-26 15,0 0-32-15,0 0-32 0,0-3-32 0,0-1-32 0,6-3-28 0,0-1-30 16,1-3-31-16,0 1-28 0,5-2-30 0,2-3-24 0,-1 1-26 16,6-3-26-16,-6-3-29 0,13 3 13 0,-6 2 24 0,-1-4 30 15,7 1 31-15,0 0 39 0,1 4 41 0</inkml:trace>
  <inkml:trace contextRef="#ctx0" brushRef="#br1" timeOffset="25178.94">22284 4817 159 0,'14'-4'354'0,"-8"-2"38"16,0 2 30-16,1 0 27 0,-7 0 29 0,0 1 39 0,0-1 41 0,-7 0-51 16,1 0-81-16,0 1-33 0,-2 3-21 0,2 0 7 0,-6-4 16 0,4 4-10 15,-4 4-16-15,-1-4-34 0,-1 0-38 0,2 3-40 16,5 1-39-16,-6 4-45 0,0-1-43 0,6 1-46 0,1-2-43 0,-7 5-19 16,7 1-12-16,-2 2-5 0,2-3-1 0,6 4-1 0,-6 0 1 0,6-1-1 15,0 1-3-15,0-1 0 0,6 5-1 0,0-5-2 16,2 1-2-16,-2 0-6 0,0-5-4 0,1 5-14 0,6-3-18 0,0-5-23 15,-7 1-26-15,8-2-30 0,-2 2-32 0,-5-5-26 0,6-3-24 0,-6 0-28 16,5 0-26-16,-4-3-17 0,-2-5-12 0,0 2 2 0,0-2 3 16,-6-4 17-16,8 1 19 0,-2 0 19 0,-6-3 19 0,6-1 25 15,-6 1 26-15,7-1 26 0,-7 0 26 0,6 1 24 0,1-5 22 0,-7 4 14 16,7 1 13-16,5-1 9 0,-6 1 11 0,2-1 6 0,-2 4 6 16,7 1 8-16,0-2 9 0,0 5 11 0,-7-4 10 0,8 7 13 15,-2-3 15-15,2 7 15 0,-1-3 16 0,0 3 22 0,0 0 23 0,-7 3 15 16,8 1 14-16,-8-1 13 0,0 4 10 0,1 1 7 0,-1 3 7 15,-6-3-3-15,7 2-8 0,-7 1-15 0,0 0-17 0,0 0-20 16,0 0-17-16,0 4-20 0,-7-5-20 0,7 5-19 0,-6-3-19 0,-1 3-18 16,1-1-17-16,0-3-29 0,-2 3-35 0,-4 1-37 0,-1-4-39 15,6 3-49-15,-6-3-48 0,0 0-41 0,0-3-39 0,0 4-31 16,0-6-27-16,0 2-14 0,0-5-10 0,0 1-3 0,-1-4-2 0,8 0-23 16,-6-4-27-16,5 1 10 0,0-1 24 0,1-6 28 0,-1 2 34 0,7-4 36 15,0 1 37-15</inkml:trace>
  <inkml:trace contextRef="#ctx0" brushRef="#br1" timeOffset="25360.99">22505 4546 343 0,'0'-10'385'0,"8"-5"17"15,-2 0 13-15,0 4 8 0,1-1 10 0,-1 2 11 0,1 3 15 0,-1-1-108 16,1 1-141-16,6 2-53 0,-6-1-28 0,-1 6-4 16,0-4-1-16,1 8 4 0,0-4 5 0,-1 3-10 0,-6 5-12 0,0-1-11 15,0 1-11-15,0 3-9 0,-6 0-10 0,-1 3-16 0,0 1-17 16,-5-1-41-16,-2 5-45 0,-5-2-50 0,-1 2-52 0,0 4-42 15,1-5-42-15,-7 0-36 0,6 4-36 0,1-3-43 0,-7-2-47 0,13 2-43 16,-6-1-43-16,5-3 20 0,2-4 36 0,5 3 39 0,-6-2 39 16,13-1 35-16,0-5 36 0</inkml:trace>
  <inkml:trace contextRef="#ctx0" brushRef="#br1" timeOffset="25794.28">23549 4880 212 0,'0'-15'293'0,"6"5"28"0,-6-6 17 0,0 1 16 0,0 4 11 0,-6-3-11 15,6-1-16-15,-7 4-40 0,0 1-45 0,1-2-26 16,-7 1-18-16,6 5-5 0,0-3-1 0,-5 6 7 0,-2-1 7 0,2 4 8 16,-1 4 7-16,-1-1 4 0,2 2 4 0,-2 1-5 0,2 6-10 0,-8-1-6 15,7 0-5-15,-7 3-14 0,8 5-16 0,-2-5-21 16,1 5-23-16,0 0-22 0,0-2-26 0,7 2-21 0,0-5-21 0,6 5-10 15,0-5-5-15,0 1 3 0,0-4 8 0,0 3 3 0,6-3 1 0,7 0 1 16,-7-4-2-16,7 4-2 0,0-7 0 0,1 0-18 16,5-1-22-16,-6-3-46 0,6-3-55 0,-5-1-53 0,5-3-50 0,0-1-58 15,1-2-61-15,-1-5-53 0,-5 0-51 0,5 1-34 0,1-5-32 0,-7-2-7 16,6-1-3-16,-5-1-11 0,-2-2-16 0,1-5 12 0,7 1 18 16,-7-4 42-16,0 4 47 0,0-5 47 0,0 5 46 0,0-3 43 15,0 3 131-15</inkml:trace>
  <inkml:trace contextRef="#ctx0" brushRef="#br1" timeOffset="26028.02">23796 4396 46 0,'6'-15'337'15,"1"5"49"-15,0 2 36 0,-1 1 33 0,-6-1 29 0,0 8 33 16,0-3 32-16,0 3-34 0,-6 0-54 0,6 0-41 0,-7 3-34 0,0 1 5 16,1 3 15-16,0 1-7 0,-8 3-11 0,8-1-25 0,-7 2-26 15,6 2-32-15,-6 1-29 0,1-1-47 0,-2 6-110 0,8-3-119 16,-8 5 0-16,2 0 0 0,-1 0 0 0,-1-1 0 0,2 5 0 0,5-3 0 16,-6 6 0-16,7-3 0 0,-1-1 0 0,0 1 0 0,1 0 0 0,-1-1 0 15,1 1 0-15,0-4 0 0,6 0 0 0,-8 0 0 0,8-1 0 16,0-2 0-16,0 0 0 0,0-1 0 0,0-3-21 0,0-1-144 15,0-3-36-15,8 0-22 0,-8-4-14 0,6 0-16 0,0-2-18 16,1-5-18-16,-1 0-22 0,8 0-11 0,-8-5-9 0,7 2 1 16,-6-1 5-16,5-7-3 0,2 4-6 0,-1-4-7 0,6 4-8 0,-6-8-8 15,1 4-7-15,5 1-23 0,-6-5-28 0,0 0 15 0,-1 3 29 16,-4-2 28-16,4 3 28 0,-5-4 32 0,0 1 34 0</inkml:trace>
  <inkml:trace contextRef="#ctx0" brushRef="#br1" timeOffset="26177.06">23620 4590 0 0,'-20'-8'76'0,"7"1"306"0,-7 4 34 0,8-2 10 16,-1-1 3-16,6 2 2 0,-6 0 2 0,7 1-6 0,-1-1-10 0,7 4-124 16,-7-4-162-16,7 4-60 0,0 0-32 0,7 0-9 0,0 0-2 15,6 4-8-15,0-4-10 0,0 4-22 0,7-4-21 0,-1 3-30 16,1 1-31-16,6-4-48 0,0 4-52 0,6-4-97 0,-5 4-110 0,-2-4-30 16,7 0-7-16,-5 2 12 0,-1-2 16 0,6 5 26 0,-5-2 29 15,-1 1 43-15,6-4 239 0</inkml:trace>
  <inkml:trace contextRef="#ctx0" brushRef="#br1" timeOffset="27159.42">24252 4865 0 0,'-12'-4'114'15,"-2"0"149"-15,8-3 22 0,-8 0 12 0,8 0 6 0,-7-5 2 16,7 5-2-16,6-3-45 0,-8-2-61 0,2 5-58 0,6-4-63 0,0 0-27 15,0 0-20-15,0-1-3 0,0 5-3 0,0-4 7 0,0 4 10 0,0 0 9 16,0-1 7-16,0 1 9 0,0 4 11 0,-6-2 8 0,6 3 6 16,0 2 8-16,-6 0 9 0,-2-4 8 0,2 8 6 0,0-4 11 15,-1 2 10-15,-6-2 14 0,0 8 13 0,1-1 12 0,-2 1 12 16,1-1 3-16,-7 5 0 0,8-2 0 0,-8 5 3 0,7-4-4 0,-7 3-8 16,7 1-11-16,-6 3-15 0,5-3-15 0,2 0-13 0,-1 3-10 15,0-3-10-15,6 0-14 0,1 3-15 0,-1-3-10 0,0-5-9 0,7 5-7 16,0 0-5-16,0-4-8 0,7 0-6 0,0 0-7 15,-1-4-5-15,1 1-6 0,6-2-8 0,0 2-23 0,-1-8-28 0,8 3-34 16,-7-6-38-16,7 3-40 0,0-8-42 0,-1 2-39 0,-6-2-38 0,6-3-30 16,1 0-25-16,0-4-3 0,-8 1 5 0,8-5 18 0,-7 5 22 15,1-5 35-15,-2 2 34 0,2-2 40 0,-8 0 41 0,7 1 31 16,-7 3 32-16,1-3 29 0,0 3 26 0,-1 1 28 0,0-1 25 0,-6 4 27 16,8 5 25-16,-8-3 26 0,0 2 22 0,0 4 22 0,0-1 20 0,-8 4 20 15,8 4 18-15,-6-4 14 0,0 7 11 0,-1 1 11 16,0-2 10-16,-6 6 7 0,7-1 8 0,-8 3-3 0,8 1-6 0,-6 0-19 15,4-1-21-15,-4 1-22 0,5-1-26 0,1 1-27 0,-1 0-25 0,0 0-26 16,1-1-27-16,6 1-17 0,0-1-15 0,6 1-6 16,-6-4-5-16,7 0-2 0,6 4-10 0,-6-8-23 0,5 4 0 0,2-3 0 15,-2-2 0-15,2-2-26 0,-1 0-43 0,7-1-48 0,0-6-54 16,-2-1-48-16,2 0-47 0,-7-2-46 0,7-2-49 0,0-3-25 16,-1 4-20-16,1-8 2 0,-8 4 11 0,2-4 38 0,5 4 46 0,-6-3 43 15,0-1 43-15,-7 1 48 0,8-1 52 0,-2 0 35 0,-5 4 32 16,0-3 26-16,-1 2 23 0,1 1 26 0,-7 1 26 0,6-1 33 0,-6 3 35 15,0 1 35-15,0 0 36 0,0 3 20 0,-6 4 19 0,6 0 10 16,-7 0 12-16,1 0 4 0,-1 4 5 0,0-1 6 0,1 4 9 16,0 1-6-16,-1 3-11 0,-6-1-13 0,7 2-11 0,-7-1-15 15,6 3-13-15,0 1-19 0,1 0-18 0,0 0-30 0,6-1-34 0,0 1-23 16,-8-5-19-16,16 5-8 0,-8 0-7 0,6-4-1 0,0 4-39 0,1-8-2 16,6 4 0-16,-6 0 0 0,5-4 0 0,8-3 0 0,-7 4 0 15,7-8 0-15,-7 0-7 0,6 0-110 0,1-5-54 0,-1 2-46 16,1-5-45-16,0-3-50 0,-8 1-50 0,8-1-35 0,-1 0-30 0,-5-4-3 15,-2 0 5-15,8 0 30 0,-7 1 35 0,-6-1 39 0,6-2 39 16,-7 1 48-16,0 3 50 0,2-6 44 0,-2 4 42 0,0 1 34 16,-6-1 32-16,7 0 32 0,-7 4 34 0,0 0 31 0,-7 4 34 0,7-1 25 15,-6 4 23-15,0 2 28 0,-2 2 28 0,2 2 26 0,0 2 26 0,-7 4 24 16,6-1 20-16,-6 4 18 0,1 3 15 0,-2 1 6 16,8 3 0-16,-8 5-16 0,8-4-27 0,-7 6-32 0,7-4-35 0,-1 8-41 15,0-2-40-15,1 2-40 0,0 3-36 0,-1-1-28 0,7 0-26 16,-7 6-7-16,7-4-5 0,0 1-4 0,0-2-2 0,0 6-2 15,0-6-1-15,-6 2-11 0,6-5-19 0,0 3-17 0,-7-2-21 0,1-5-16 16,-1 1-19-16,1-1-7 0,-1-2-4 0,-5-1 1 0,-2-4 1 16,1 1 11-16,0-5 15 0,0-3 18 0,7 0 23 0,-8-8 17 15,2 5 16-15,-2-4 10 0,8-1 7 0,-7-3 4 0,7 0 6 0,-1-3 4 16,0-1 4-16,1 0 8 0,0 0 9 0,6-4 2 0,-8 6 1 0,8-5-2 16,-6-1-1-16,6 0-2 0,0 2-4 0,-6-6-4 15,6 5-2-15,0-4-7 0,0 4-8 0,0-4 4 0,0 0 8 0,6 0 5 16,-6-1 3-16,0 2 6 0,6-1 6 0,-6-5 0 0,8 7-2 15,-2-3-3-15,0-3-2 0,1 5-7 0,6-5-10 0,0 4-6 16,0-4-7-16,0 1-3 0,7-6-5 0,-1 7-13 0,7-6-16 0,0 1-36 16,0-1-39-16,1 1-48 0,-1-4-50 0,6 1-60 0,-5 1-63 0,-2-1-56 15,1-1-51-15,0 3-42 0,-6-3-39 0,-1 5-52 16,1-2-56-16,-7-3 15 0,0 7 35 0,0-3 56 0,0 0 64 0,-6-1 54 16,-1 5 50-16,-6-5 55 0,0 1 248 0</inkml:trace>
  <inkml:trace contextRef="#ctx0" brushRef="#br1" timeOffset="27432.47">24297 4477 0 0,'-12'3'243'0,"-8"0"182"0,7-3 31 16,1 5 10-16,4-5 6 0,2 0 6 0,0 0 9 0,6-5-24 15,-7 5-35-15,7 0-129 0,7-3-156 0,-7 3-59 0,6-3-32 0,0 3-9 16,8-4-6-16,-2 4-8 0,-5-4-9 0,6 1-14 0,0 3-13 15,1-3-9-15,-2 3-6 0,2-5-3 0,-2 5-3 0,-5 0-1 16,-1 0-1-16,1 0 2 0,0 0 0 0,-1 5 6 0,-6-5 4 0,6 3 5 16,-6-3 7-16,0 3 2 0,0 1 5 0,6 0 0 0,-6-1-1 15,0 0-1-15,0 6-2 0,0-6-9 0,0 4-12 0,0-3-21 16,8 3-23-16,-8-3-27 0,0 0-26 0,6 3-27 0,0-4-29 0,1 2-39 16,0-3-44-16,-7-2-73 0,13 4-82 0,-7-4-7 15,0 0 15-15,1-4 22 0,-7 2 26 0,7-3 27 0,-7-2 29 0</inkml:trace>
  <inkml:trace contextRef="#ctx0" brushRef="#br1" timeOffset="27591.65">24376 4221 135 0,'-6'-5'483'0,"-1"2"61"0,7 3 30 0,-7-4 5 16,7 4-3-16,0-4-2 0,0 1-5 0,0 3-77 0,0-4-101 0,7 1-154 15,0-1-169-15,5 4-82 0,2 0-53 0,5 0-40 0,1 4-37 16,-1-1-53-16,7 1-58 0,0-4-118 0,0 7-136 0,0-3-32 15,7-1-4-15,-7 5 15 0,0-5 25 0,7-3 33 0,-7 4 40 0,6-4 55 16,1 0 223-16</inkml:trace>
  <inkml:trace contextRef="#ctx0" brushRef="#br1" timeOffset="28376.54">25750 4686 0 0,'-6'-4'155'0,"-6"4"325"0,-2-4 55 16,1 0 17-16,0 1 6 0,-6-1 2 0,5-4 1 0,2 6 12 16,-8-3 16-16,7 2-136 0,-7-1-180 0,0 4-59 0,1 0-24 0,6 4 12 15,-6-1 22-15,-1 8 13 0,7-3 10 0,0 3-16 0,0 0-23 16,0 7-26-16,0-4-28 0,0 4-31 0,6 2-34 0,1-3-30 16,-1 6-31-16,1-5-15 0,6 0-10 0,0 0-4 0,0 1-5 0,6-4-6 15,1-1-3-15,6 1-5 0,-6-5-4 0,5 2-12 0,8-1-15 16,-7-4-22-16,0-3-27 0,6-1-31 0,1-3-32 0,0-3-40 15,-7-1-41-15,7-3-43 0,-2-4-42 0,2-1-27 0,0-2-19 0,-1-1-14 16,1 0-15-16,0-6-13 0,-7 2-16 0,7-3-39 0,-2 1-46 16,-4-5 20-16,-1-3 42 0,0-1 36 0,6 0 35 0,-5 1 39 15,-2 0 37-15</inkml:trace>
  <inkml:trace contextRef="#ctx0" brushRef="#br1" timeOffset="28605.46">26057 4191 245 0,'0'-8'476'0,"0"0"75"16,0 6 57-16,-7-5 39 0,7 3 32 0,-6 0 59 15,6 4 68-15,-6-4-68 0,-1 0-108 0,0 4-109 0,1 4-112 0,-1 0-65 16,1 0-50-16,-1 0-30 0,1 3-25 0,-7 0-237 0,7 4-2 0,-8 3 0 16,1 2 0-16,0 1 0 0,0 2 0 0,0 3 0 0,0-1 0 15,7 2 0-15,-8 2 0 0,2 1 0 0,5 0 0 0,-6 3 0 16,6 0 0-16,-5-4 0 0,4 5 0 0,2-1 0 0,-6 4 0 0,5-4 0 16,0 1 0-16,1 3 0 0,-7-4 0 0,7 5 0 0,-2-5 0 15,-4 0-109-15,-2 0-150 0,8-3-39 0,-7-1-38 0,0-2-31 0,6 2-30 16,-5-7-20-16,-2 5-14 0,8-5 5 0,-7 0 12 0,6-4 17 15,-6 1 20-15,7 0 0 0,0-8-5 0,6 4-29 0,-8-3-34 16,8-5 11-16,0-3 24 0,0 0 26 0,0 0 27 0,-6-7 33 16,6-1 35-16</inkml:trace>
  <inkml:trace contextRef="#ctx0" brushRef="#br1" timeOffset="29111.69">25692 4579 0 0,'0'-7'76'0,"-7"0"323"16,7 3 36-16,0-4 10 0,0 5 2 0,0-5 2 0,0 2 0 0,7 1-3 16,0-2-3-16,6 4-130 0,-1-5-167 0,2 4-62 15,6 1-29-15,-1-1-3 0,1 1 5 0,-2-1 1 0,9 4 2 0,-7 0-3 16,6 0-5-16,0 4-5 0,-7-1-9 0,1 4-1 0,-8 1-1 0,8 3 1 16,-7-3-1-16,-6 6 7 0,6-3 8 0,-13 3 8 15,6 4 6-15,-6-2 11 0,-6 2 13 0,6 0 3 0,-13 0 2 0,6 5 1 16,-6-6 1-16,1 5-4 0,-2 1-2 0,1-5-8 0,-6 4-8 0,6-3-11 15,-7 2-14-15,7-3-11 0,0 1-6 0,0 0-8 0,0-5-6 16,6 1-7-16,1 0-5 0,0-5-5 0,6 1-5 0,0-3-2 16,0-1-4-16,6 0-9 0,0-3-11 0,1-1-17 0,6-3-20 0,0 0-34 15,7-3-37-15,-1-1-39 0,1 0-40 0,6-3-31 0,-6 0-27 16,5-4-22-16,-5 3-24 0,0-6-11 0,-1 3-12 0,7 0 0 16,-13-3 3-16,6 2 5 0,1-3 5 0,-7 1 3 0,7-1 0 0,-8 0 23 15,2-3 31-15,-8 3 49 0,8-2 58 0,-8 2 77 0,0-3 85 16,7 3 91-16,-6 0 93 0,0 1 71 0,-7-1 64 0,6 1 35 15,0 2 25-15,-6 5 9 0,0-1 4 0,7 1-10 0,-7 0-15 0,0 4-23 16,-7 3-28-16,7 0-13 0,0 0-10 0,0 0 14 0,0 3 22 16,-6 0 21-16,0 5 20 0,6-1-12 0,-7 1-25 0,7 2-22 15,-7 5-24-15,1 0-19 0,-1-1-18 0,1 1-33 0,0 4-38 0,-1-6-166 16,0 7-8-16,1-3 0 0,6 2 0 0,-6-5 0 0,6 5 0 16,0-1 0-16,0-3 0 0,0 0 0 0,0-1 0 0,0 1 0 15,6-4 0-15,-6-1 0 0,0-2 0 0,6-1 0 0,1 1-224 0,-7-4-59 16,7-1-60-16,-1-3-56 0,0-3-56 0,1-1-39 0,6 0-32 15,-6-3-13-15,5-5-4 0,-5 2 11 0,6-1 17 0,0-4-2 16,0-3-5-16,0-1 37 0,1 1 50 0,-8 0 49 0,6 0 48 0,2-1 45 16,-1-2 44-16</inkml:trace>
  <inkml:trace contextRef="#ctx0" brushRef="#br1" timeOffset="29377.72">26435 4688 72 0,'13'-10'331'0,"-7"-1"56"0,8 7 44 0,-8-2 38 16,0 1 37-16,-6 5 35 0,0-3 38 0,0 3-29 0,0 0-48 0,0 3-15 16,0 2-5-16,0-3-19 0,-6 6-21 0,0-1-28 0,6 1-30 0,-7 3-33 15,0-1-33-15,1 2-41 0,-1 3-72 0,7-2-205 0,-6 3 0 16,0 2 0-16,-2-3 0 0,2 2 0 0,0 2 0 0,6-1 0 15,-6 1 0-15,6 0 0 0,0-2 0 0,-7 2 0 0,7-5 0 0,0 1 0 16,7 0 0-16,-7-1 0 0,0-3 0 0,6 0 0 0,-6-4-141 16,6-2-27-16,0-2-20 0,2 0-15 0,-2-6-13 0,7 3-11 15,-7-8-14-15,8 5-11 0,-2-8-11 0,-5 4-8 0,6-8-3 0,0 4 4 16,0-4 8-16,0 0 12 0,0 1 13 0,-6-1 16 16,5-2 16-16,-4 1 25 0,-2 3 26 0,0-6 24 0,-6 4 23 0,7-3 16 15,-7 3 11-15,0 0 13 0,-7 1 12 0,1-2 12 0,0 3 11 0,-8 1 10 16,8 1 8-16,-14 0 7 0,7 1 5 0,0 2 4 0,-6 1 3 15,-1 3 1-15,0 0-2 0,7 0-1 0,-7 2-4 0,8 2-6 16,-1 0-6-16,0 2-21 0,6-2-26 0,1 4-48 0,-1 0-55 0,7 0-85 16,0-1-91-16,7 5-27 0,-1-4-6 0,1-2 3 0,6 3 5 15,6-2 21-15,1 4 24 0</inkml:trace>
  <inkml:trace contextRef="#ctx0" brushRef="#br1" timeOffset="29811.67">26741 4642 0 0,'7'0'255'0,"-7"-4"100"0,6 0 23 16,1 4 13-16,-7 0 8 0,6-4 12 0,1 4 14 0,-7 0-28 16,6 0-40-16,-6 4-61 0,6 0-69 0,-6 0-10 0,8 3 6 0,-8 1 12 15,0 2 15-15,6 5 9 0,-6-1 8 0,0 1 1 0,-6 4-3 16,6-1-14-16,0 0-18 0,-8 4-25 0,2-1-24 0,6-2-25 15,-6 3-23-15,-1-4-21 0,1 0-21 0,-1 5-27 0,1-8-29 0,-1 3-31 16,7-3-31-16,-6-1-24 0,0 1-23 0,6-4-21 0,-8-4-18 0,2 1-11 16,6-2-11-16,0-2-1 0,-6 0-3 0,6-4-1 15,0 0 2-15,-7 0-1 0,7-4 1 0,0-3 2 0,0-1 1 0,0 1-2 16,0-4-3-16,0-3-4 0,7 3-2 0,-7-8 3 0,6 4 7 16,0-2 13-16,8-2 15 0,-8-3 16 0,7 5 18 0,0-6 13 15,0 4 12-15,1-2 13 0,5 2 13 0,-6-3 18 0,6 7 20 0,1-3 22 16,0 3 24-16,-1 5 24 0,1-1 24 0,0 3 25 0,-8 1 24 15,8 3 25-15,-7 0 27 0,-1 4 28 0,2 4 31 0,-2 0 15 16,2 0 8-16,-1-1-10 0,-7 5-17 0,1 3-18 0,-7-1-18 0,7 2-24 16,-7-2-29-16,0 5-36 0,-7-4-41 0,7 4-31 0,-7 3-52 15,1-3-19-15,-1-1 0 0,-5 5 0 0,4-1 0 0,2-3 0 0,-6 4-44 16,-2-5-80-16,8 4-64 0,-7-4-65 0,6 1-63 0,-6 0-69 16,1 0-68-16,4-4-54 0,2 0-51 0,0-1-34 0,-1 1-31 15,1-3-17-15,6-5-12 0,6 2 40 0,1-5 59 0,-1 0 66 16,8 0 67-16,-2-5 64 0,8 2 61 0</inkml:trace>
  <inkml:trace contextRef="#ctx0" brushRef="#br1" timeOffset="30348.71">27425 4743 280 0,'7'-18'360'0,"-7"4"29"0,0-1 19 0,-7 1 17 0,7 3 16 16,-6-1 3-16,-7 2-3 0,7 3-60 0,-14-1-79 0,7 4-40 15,-7 1-27-15,7 3 0 0,-6 0 7 0,-7 3 21 0,6 5 23 0,-7-1 22 16,2 5 21-16,5-2-10 0,-6 5-17 0,6-1-26 0,1 5-28 15,-1 0-24-15,8 2-24 0,-2-3-37 0,8 4-37 0,0-4-39 16,6 5-37-16,0-4-15 0,6-2-9 0,0-3-2 0,8 5-4 0,-2-4-4 16,2-1-6-16,-1-3-13 0,7 1-18 0,-2-5-32 0,2 0-37 15,0-3-48-15,-1-4-53 0,1 0-44 0,0-4-43 0,-1 0-39 16,1-3-40-16,-1 0-17 0,-6-4-9 0,7-1 13 0,-7-2 20 0,7 3 38 16,-8-3 44-16,1-1 40 0,0-4 38 0,0 5 40 0,-6-5 41 15,6 4 32-15,-7-2 27 0,1 2 24 0,0 1 23 0,-1-1 27 16,-6 3 27-16,0 1 22 0,0 4 22 0,-6 4 26 0,-1 3 31 0,0 0 33 15,1 7 38-15,0 1 51 0,-8 2 55 0,8 5 30 0,-7 7 22 0,0 0-6 16,0 3-11-16,7 6-24 0,-8 0-29 0,1 3-37 16,0 3-40-16,7-1-59 0,-7 5-63 0,-1-1-49 0,8 0-45 0,-7 0-18 15,6 1-11-15,-5-5-9 0,-1 4-6 0,6-3-19 0,-6-4-22 0,7 4-27 16,-8-8-31-16,8 0-20 0,-7 1-18 0,0-5-10 16,6 0-10-16,-5-6-15 0,-2 3-19 0,8-8-14 0,-8 1-14 0,8-1-12 15,-7-6-9-15,7 0-9 0,-8-1-6 0,8-3-2 0,0-4 1 0,-8 4 10 16,8-8 11-16,0 4 27 0,-1-4 30 0,0-3 38 15,1-1 41-15,-1 0 34 0,1-1 32 0,0-3 27 0,-2 2 22 0,2-5 26 16,0 0 27-16,0 1 18 0,-2-1 17 0,2 1 15 0,0-5 14 0,-1 4 15 16,1-4 13-16,-1 5 13 0,0-1 14 0,7 1 6 15,-6-5 5-15,6 4-1 0,0 1-1 0,6 3-6 0,1-3-11 0,-7-1-15 16,13 0-17-16,0 1-20 0,1-1-21 0,-2 1-16 0,8-2-16 16,-1 2-13-16,1-1-10 0,6 1-6 0,0-5-5 0,1 5-8 0,-1-1-8 15,-1 1-19-15,1-2-20 0,0 6-19 0,1-5-18 0,-8 3-24 16,7-2-22-16,-6 3-38 0,-1 0-40 0,-6 4-39 0,7-4-41 0,-7 0-45 15,-7 3-45-15,7-2-63 0,-13-1-68 0,7 0-3 0,-7 0 15 16,0 0 35-16,-7 0 38 0,1-1 45 0,-1-2 46 0</inkml:trace>
  <inkml:trace contextRef="#ctx0" brushRef="#br1" timeOffset="30575.38">26695 4403 0 0,'0'0'5'0,"0"0"392"0,0 0 66 16,0 0 26-16,0 0 14 0,0 0 7 0,7 0 5 0,0-3 9 15,-7 3 11-15,6 0-124 0,-6 0-164 0,0 0-86 0,6 3-65 0,-6-3-24 16,8 4-16-16,-8 3-14 0,0-4-12 0,0 5-31 0,-8-1-36 16,2 4-44-16,0 0-44 0,-1 1-42 0,-12 2-40 0,6-2-37 15,-1-2-37-15,-6 5-37 0,1-4-37 0,0-1-52 0,0 2-56 0,-1-1 9 16,0-5 28-16,1 2 35 0,-1-1 38 0,0 1 37 0,1-5 38 0</inkml:trace>
  <inkml:trace contextRef="#ctx0" brushRef="#br1" timeOffset="30746.35">26233 4432 120 0,'6'-11'381'0,"1"4"41"0,6 3 24 0,-7-3 11 0,1 0 7 15,6 3 14-15,-7-3 15 0,1 3-68 0,0 1-93 0,-1 3-91 16,1-4-91-16,-7 8-41 0,6-4-24 0,-6 3-12 0,6 1-5 0,-6 3-19 15,0 1-21-15,0-1-34 0,-6 0-38 0,6 4-31 0,-6 0-32 16,-7-1-34-16,6 2-37 0,-6 3-57 0,0-5-65 0,-6 6-87 16,5-2-92-16,-5-3-10 0,6 1 15 0,-6-2 24 0,5 5 26 0,1-9 34 15,7 2 36-15</inkml:trace>
  <inkml:trace contextRef="#ctx0" brushRef="#br1" timeOffset="30944.68">26636 4150 316 0,'0'0'398'16,"8"0"14"-16,-8 0 2 0,0 0-2 0,6 0-3 0,7-4 1 16,-6 4-3-16,6 0-126 0,-1 4-166 0,8-4-98 0,-6 0-79 0,5 4-74 15,0 4-74-15,0-4-81 0,8-2-82 0,-1 5-25 0,0-2-7 16,0 2 5-16,7 1 4 0,-1-1 27 0,1-4 33 0</inkml:trace>
  <inkml:trace contextRef="#ctx0" brushRef="#br1" timeOffset="31239.8">27751 5004 98 0,'0'3'553'0,"0"5"118"16,0-5 84-16,-6 1 24 0,6-4 5 0,0 0-2 0,0 0-4 0,-7 0-89 15,7-4-113-15,0 1-272 0,0 0-317 0,-6-2-274 0,6 2-259 16,0-4-124-16,-7-1-82 0,0 5-20 0,1-5-3 0,0 1 25 16,-8 0 32-16,8-4 82 0,-7 3 96 0</inkml:trace>
  <inkml:trace contextRef="#ctx0" brushRef="#br1" timeOffset="32620.37">8523 5107 502 0,'0'3'746'0,"6"1"91"0,-6-4 46 0,0 3 18 0,0-3 5 0,0 0 8 16,0 0 7-16,-6 0-123 0,6 0-161 0,-7-3-491 0,7 3-146 15,0 0 0-15,0 0 0 0,-7 0 0 0,7 0 0 0,-6-4 0 0,6 4-382 16,-7 0-282-16,1-3-191 0,-1 3-57 0,1 0-16 0,-1-4 9 16,-5 0 15-16,4 0 59 0,2-3 69 0,-7-1 153 0,7-2 240 15</inkml:trace>
  <inkml:trace contextRef="#ctx0" brushRef="#br2" timeOffset="107378.24">7199 4180 273 0,'-6'0'406'0,"6"0"28"15,0 0 12-15,-6 0 6 0,6 0 3 0,-6 3 6 0,6-3 7 0,-8 0-97 16,2 4-126-16,6 0-65 0,0 0-46 0,-6 3-10 0,6 0 1 16,-7 5 7-16,7-6 8 0,0 5 5 0,0 4 3 0,0-1-6 0,0 1-8 15,0-1-7-15,-7 6-7 0,7-3-5 0,0 2-2 0,0 3 0 16,0-4 2-16,0 4 4 0,-6 4 6 0,6-3 9 0,0 2 8 0,-7 0 3 16,1 0-4-16,0 4-7 0,-1 2-9 0,0-2-10 15,-5 1-11-15,-2 1-11 0,8 6-12 0,-14-3-17 0,7-1-18 0,1 3-12 16,-2-3-8-16,1 0-6 0,-6 1-4 0,6-2-2 0,-1 1 0 15,2-4-5-15,-2 0-9 0,2 0-23 0,-1-2-32 0,6-1-63 0,-6-5-71 16,7 1-90-16,-8-3-93 0,8 2-97 0,0-6-100 0,-1 3-104 16,0-3-103-16,1-5-10 0,-1 2 20 0,7-5 59 0,-6 4 69 0,6-7 89 15,0-4 95-15,0 0 97 0,0 0 318 0</inkml:trace>
  <inkml:trace contextRef="#ctx0" brushRef="#br2" timeOffset="108174.04">4932 5513 71 0,'-7'0'365'0,"7"-3"40"0,-6 3 23 0,6 0 8 0,-6-4 2 16,6 4 13-16,0-4 12 0,-7 4-55 0,7-3-76 0,0 3-80 15,0 0-85-15,0 0-32 0,0 0-18 0,0 0 0 0,0-3 5 0,7 3 3 16,-1 0 3-16,0 0-9 0,1 0-12 0,0 0-8 0,6 3-8 16,0-3 4-16,-7 0 4 0,7 0 8 0,1 0 10 0,-2 0 0 0,8 3 1 15,-7-3 0-15,0 4 1 0,6-4 4 0,1 0 4 0,-1 4 8 16,1-4 11-16,6 3-6 0,-6 0-8 0,5-3-16 0,-5 5-14 0,6-1-12 16,7-4-9-16,-7 3-11 0,0-3-10 0,7 4-20 15,-1-1-20-15,1 1-11 0,-1-1-7 0,1 1-1 0,-1-4 0 0,1 4-2 16,-1-4-1-16,8 4 0 0,-7-4-2 0,-1 0 2 0,7 0-2 0,-7 0-1 15,1 0-3-15,7 0-2 0,-8 0 0 0,1 0-10 16,-7-4-14-16,7 4-19 0,-8 0-21 0,1 0-24 0,-6 0-25 0,6 0-25 16,-7-4-25-16,-5 4-24 0,5 0-23 0,-6 0-20 0,0 0-15 0,-6 0-11 15,6 0-13-15,-7 0-2 0,0 0-5 0,-6 0 1 16,7 0-2-16,0 0 0 0,-7-4 0 0,0 4-4 0,0 0-7 0,0 0-35 16,0 0-47-16,0 0-8 0,0 0-1 0,0 0 22 0,0 0 24 0,-7-3 27 15,7-1 24-15,-7 4 34 0,1-3 193 0</inkml:trace>
  <inkml:trace contextRef="#ctx0" brushRef="#br2" timeOffset="108855.65">5239 6312 189 0,'6'-8'259'0,"0"1"13"0,7 0 9 0,-6-1 6 0,0-3 1 0,-1 4-25 15,0 0-38-15,0-4-42 0,2 4-45 0,-2-4-30 0,-6 3-24 16,6 1-2-16,-6-1 3 0,7 1 10 0,-7 0 13 0,0 0 14 0,0 3 12 16,0-4 12-16,0 2 10 0,-7 1 14 0,7-2 15 0,-6 3 19 15,6 1 18-15,-6-1 12 0,-2 1 9 0,2-1 6 0,0 4 5 0,0-4-2 16,-8 4-4-16,8 4-7 0,-7-4-6 0,-1 4-15 15,2-1-15-15,-2 1-15 0,2 3-13 0,-1 5-12 0,-1-6-7 0,-4 8-13 16,4-2-11-16,1 3-17 0,6 0-15 0,-6 3-12 0,1 0-10 0,-2 0-10 16,8 4-8-16,-7 0-28 0,6 1-34 0,1-2 0 0,6 1 0 15,-7-3 0-15,7 3 0 0,0-4 0 0,0 1 0 0,0-5 0 16,7 1 0-16,-1-1 0 0,1-3 0 0,0 0 0 0,5 0 0 0,-5-3 0 16,6-1 0-16,0-3 0 0,0-1 0 0,6 1 0 0,-5-4-9 15,-2 0-140-15,8-4-58 0,-7 1-53 0,7-1-53 0,-8 1-52 16,2-9-54-16,-1 5-34 0,7-4-27 0,-8 0-13 0,2 0-6 0,-2-4 17 15,-5 5 24-15,6-5 17 0,0-4 15 0,-7 5 1 0,8-5-2 16,-2 4 28-16,-4-2 38 0,-2-2 34 0,0-3 36 0,7 5 33 16,-6-3 33-16</inkml:trace>
  <inkml:trace contextRef="#ctx0" brushRef="#br2" timeOffset="109317.55">5473 6203 153 0,'13'-12'367'0,"-6"5"48"0,-1-1 38 16,-6 1 41-16,6 4 39 0,-6-2 40 0,7 5 43 0,-7 0-48 16,0 0-74-16,0 0-31 0,-7 0-20 0,7 0-17 0,0 5-16 0,0-2-26 15,0 0-30-15,0 5-34 0,-6-4-35 0,6 3-35 0,0 5-60 0,0-6-190 16,0 9 0-16,0-5 0 0,-6 5 0 0,6 0 0 15,-7-1 0-15,7 5 0 0,0-4 0 0,-6 3 0 0,6 1 0 0,-7-1 0 16,7 0 0-16,-7 0 0 0,7-3 0 0,-6 4 0 0,6-5 0 0,-6 5 0 16,6-5 0-16,-8-3 0 0,8 4 0 0,-6-5-91 15,6-2-123-15,0 3-30 0,-6-7-27 0,6 2-22 0,0-1-23 0,-6-1-21 16,6-1-23-16,0-3-10 0,0 0-6 0,-7-3 18 0,7-1 24 0,0-1 24 16,0-1 21-16,0-2 27 0,0-3 29 0,0 0 31 15,7-3 35-15,-7-1 30 0,6-3 31 0,-6-1 23 0,6 0 22 0,-6 2 18 16,6-5 19-16,-6 3 18 0,8-2 17 0,-2 2 17 0,0 1 18 0,1-1 15 15,0 1 16-15,-1 4 20 0,1-1 19 0,-1 3 18 16,0-2 18-16,1 7 19 0,6-1 21 0,-7 1 19 0,1 4 19 0,6-1 15 16,-6-1 13-16,-1 5 12 0,1 5 11 0,-1-5 18 0,7 7 21 0,-7-2 0 15,2 1-8-15,-2 2-19 0,0 3-22 0,1 0-21 16,-1-1-22-16,1 5-30 0,-1-1-34 0,-6 1-39 0,7 4-44 0,-1-1-35 16,-6 1-46-16,7-1 0 0,-7-3 0 0,7 2 0 0,-7 2 0 0,6 0 0 15,-6-5 0-15,0 1 0 0,6 0 0 0,-6-5 0 0,7 2 0 16,-7-5 0-16,7 0 0 0,-7-4 0 0,6 1 0 0,-6 0 0 15,6 0 0-15,-6-4 0 0,0 0 0 0,7-4-15 0,-1 0-5 0,-6 0-6 16,7-3-7-16,-7 0-10 0,7-4-11 0,-1-3-22 0,0-1-24 16,-6 0-28-16,8-3-27 0,-2-1-24 0,0-3-24 0,0 0-21 15,-6 1-20-15,7-4-19 0,0 2-18 0,-1-3-6 0,1 4-3 0,-1-3 3 16,0 2 4-16,2 2 2 0,4-2 2 0,-5-2 2 0,0 2 0 16,-1 6 12-16,7-5 13 0,-7 3 15 0,8 0 14 0,-2-2-15 15,2 3-24-15,-2-1-36 0,8 4-41 0,-7-2 5 0,7-2 20 16,-1 1 19-16,-6 0 19 0,7 3 16 0,-1 0 16 0</inkml:trace>
  <inkml:trace contextRef="#ctx0" brushRef="#br2" timeOffset="113458.41">7643 5942 276 0,'6'0'413'0,"-6"-4"40"0,0 0 32 0,0 1 26 15,0-1 24-15,7 1 26 0,-7-1 27 0,0 4-77 0,0 0-111 0,-7-3-34 16,7 3-17-16,0 0-3 0,0 0-2 0,0 0-14 0,0 0-17 16,0 0-22-16,0 0-22 0,0 0-32 0,0 0-33 0,0 0-42 15,0 3-45-15,0 1-29 0,7 3-46 0,-7 0-42 0,6 1 0 0,1 2 0 16,-7 1 0-16,6 0 0 0,1 4 0 0,-1 3 0 0,-6 1 0 15,6-1 0-15,2 4 0 0,-8-4 0 0,6 5 0 0,-6-2 0 16,6 1 0-16,-6 0 0 0,0 0 0 0,0 0 0 0,7 0 0 0,-7-3 0 16,0 2 0-16,0-2 0 0,0-4 0 0,0-1 0 0,0 1 0 15,0 0 0-15,0-5 0 0,0 2 0 0,0-5 0 0,0-4 0 16,0 4 0-16,0-3 0 0,0-4 0 0,0 0 0 0,0 0 0 0,0 0 0 16,0 0 0-16,7-4 0 0,-7 1 0 0,6-1 0 0,0-3 0 0,1-4 0 15,-1 0 0-15,1-3 0 0,6-1 0 0,-7-3-73 16,8-1-64-16,-1 0-24 0,-7 2-21 0,7-5-17 0,0 3-16 0,1-3-9 15,-2 4-7-15,2-1 0 0,-2 1 2 0,1 0 17 0,1 0 22 0,-2 3 20 16,8 0 20-16,-7 1 21 0,0-1 19 0,0 1 18 0,1-1 15 16,-2 3 16-16,1-2 18 0,0 3 11 0,-6 4 8 0,6-5 10 15,-6 5 7-15,-1 0 7 0,0 0 3 0,0 3 8 0,2 0 13 0,-2 4 17 16,0 4 20-16,-6-4 22 0,7 8 19 0,-7-1 21 16,6 1 24-16,-6-2 25 0,0 5 28 0,0 4 22 0,0-4 19 0,0 4-1 15,0 2-9-15,-6-1-12 0,6 2-16 0,0 0-20 0,-7-3-18 0,7 3-28 16,-6-3-28-16,6 3-28 0,-6-3-28 0,-2 0-15 0,8-1-12 15,-6 1-8-15,6 0-6 0,-6-4-4 0,6 3-4 0,-6-3-3 16,6 0-2-16,-7 1-7 0,7-2-9 0,-7 0-24 0,7 2-29 0,0-5-49 16,-6 1-54-16,6-1-48 0,-7 1-42 0,7-4-45 0,-6-2-43 15,6 3-31-15,-7-2-25 0,7-3-1 0,0 4 7 0,0-4 34 16,-7-4 40-16,7 4 37 0,-6-3 34 0,6-4 39 0,0 3 40 0,0-7 31 16,0 3 28-16,0-3 26 0,0-4 21 0,0 4 18 15,0-4 16-15,0-2 13 0,0-2 12 0,0 1 9 0,0-1 9 0,0 0 7 16,0 2 7-16,6-5 5 0,-6 3 6 0,0-2 5 0,7 2 7 0,0 1 6 15,-1 0 5-15,-6 2 9 0,7 2 8 0,-1-1 13 0,1 5 12 16,0-1 17-16,5 0 18 0,-6 3 23 0,2 4 21 0,-2-3 25 16,0 4 24-16,7 3 19 0,-6-4 18 0,0 4 25 0,5 4 28 0,-6-4 12 15,8 8 9-15,-8-6-11 0,1 6-16 0,0-1-26 0,-1 5-26 16,1-2-27-16,-1 1-26 0,0 0-37 0,1 3-42 0,0 2-36 16,-1 2-34-16,0-4-46 0,2 1-8 0,-2 4 0 0,-6-1 0 0,6 0 0 15,1-3 0-15,-1 2 0 0,-6 2 0 0,7-4 0 0,0-1 0 16,-7 1 0-16,6 0 0 0,-6-4 0 0,0 1 0 0,6-2 0 15,-6 0-6-15,0-1-15 0,0-6-1 0,0 4-2 0,6-3-3 0,-6-4-1 16,0 0-2-16,0 0 0 0,0 0 2 0,0-4-2 0,0 2-2 16,8-6-4-16,-8-4-2 0,6 1-6 0,-6-4-6 0,6 1-5 15,1-4-6-15,0-4-7 0,-1-4-7 0,1 0-6 0,5 1-5 0,-5-1-8 16,6-3-8-16,0 4-2 0,0-6-1 0,0 6-2 0,0 0 0 16,0 0 5-16,1-2 6 0,-2 6-9 0,1-6-14 0,0 6-27 15,0 2-33-15,1 1-35 0,-8 0-39 0,0 4-38 0,1-5-37 0,0 5-50 16,-1 3-51-16,-6 0-69 0,0-1-75 0,6 2 12 0,-6-5 35 0,7 3 44 15,-7 2 48-15,6-1 48 0,1 0 50 0</inkml:trace>
  <inkml:trace contextRef="#ctx0" brushRef="#br2" timeOffset="123998.06">16902 6220 0 0,'6'-11'103'0,"1"5"242"0,-1-6 28 0,-6 5 16 16,7-1 11-16,-7-2 12 0,0 1 7 0,-7 2-4 0,7 0-10 0,-6 0-80 16,-1 3-103-16,1 0-27 0,-7 1-5 0,6-1 6 0,-5 4 14 15,4 4 8-15,-4-4 10 0,-1 3-4 0,0 5-7 0,0-1-7 0,-7 0-8 16,7 9 2-16,0-2 4 0,0 1-5 0,0 7-9 0,0 0-10 15,0 0-12-15,0 4-14 0,7-1-15 0,-1 1-17 0,0 3-16 0,1-4-26 16,-1-3-27-16,7 4-21 0,0-4-14 0,7-3-10 0,-7-1-8 16,13-4-3-16,-6 1-1 0,-1-4-3 0,7-1-1 0,0-1-5 15,0-2-4-15,7-4-24 0,-8 1-28 0,8-4-40 0,0 0-44 0,-1-4-56 16,1-3-59-16,0-5-61 0,-1 2-61 0,0-1-42 0,1-4-39 16,-1 1-10-16,1-4-2 0,0-1 9 0,-7 2 13 0,7-3 25 15,-8-2 27-15,2 1 24 0,-2-6 22 0,1 6 30 0,1-1 32 0,-2-3 61 16,-5 2 67-16,0 5 96 0,5-4 106 0,-5 3 84 0,0 5 81 15,-7-5 71-15,6 8 72 0,-6 0 52 0,7 1 51 0,-7 2 22 16,0 1 15-16,0 3-22 0,-7 1-33 0,7 3-11 0,0 0-7 0,0 0-1 16,-6 3 4-16,6 1-18 0,-7-1-25 0,7 1-37 0,-7 4-42 15,1 2-40-15,0 1-37 0,6 0-41 0,-7 3-53 0,0 5-118 16,1-4 0-16,6 4 0 0,0-1 0 0,-6 0 0 0,6 0 0 0,0 1 0 16,0-1 0-16,0 1 0 0,0-1 0 0,0 0 0 0,0 0 0 15,0-3 0-15,0 4 0 0,0-2 0 0,0-1 0 0,0-2 0 16,0 1 0-16,0-4 0 0,-7 3 0 0,7-3 0 0,0 0 0 0,0-3 0 15,0 3 0-15,-7-8 0 0,7 4-38 0,0-3-44 0,0 0-17 16,0 0-27-16,0-4-28 0,0 0-24 0,0 0-22 0,0-4-20 16,7 0-17-16,-7-3-15 0,0 0-11 0,7-4-4 0,-1-4-3 0,0 0 16 15,1-3 20-15,0-4 21 0,-1 4 23 0,0-8 23 0,8 4 20 16,-8-4 24-16,1 1 23 0,-1-1 24 0,0 1 23 0,8-1 14 16,-8 0 13-16,0 4 9 0,1 0 8 0,0 5 7 0,6-2 7 0,-7 1 7 15,1 2 6-15,6 2 7 0,-7 3 9 0,0 4 8 0,2 0 12 0,-2-1 16 16,0 4 19-16,1 4 16 0,-1 0 14 0,1 4 12 15,0 0 11-15,-7 2 12 0,6 6 11 0,0-1 9 0,-6 3 7 0,7 5 0 16,-7-4-5-16,7 6-7 0,-7 2-7 0,0-2-15 0,0 5-13 0,6-4-18 16,-6 0-19-16,6 4-17 0,-6-4-15 0,7-4-18 0,-7 0-17 15,7 1-11-15,-1-4-11 0,1-1-5 0,-1 1-4 0,0-5 0 16,1-2 0-16,0-1-1 0,-1 1-4 0,0-4 1 0,2-4 0 0,-2 0-6 16,7-4-8-16,-7 0-14 0,1-3-19 0,6-5-20 0,-7 2-23 15,0-9-19-15,8 0-17 0,-1 2-18 0,-6-5-16 0,6-4-13 16,-7 1-11-16,0-6-3 0,8 6 0 0,-8 0 5 0,0-4 3 0,8 6 1 15,-8-2 0-15,1 2-7 0,-1 6-5 0,1-2-11 0,-7 1-13 16,6 3-20-16,-6 1-24 0,0-1-62 0,7 4-72 0,-7-1-21 16,0-2-6-16,0 7 14 0,6-4 22 0,-6 4 28 0,0-4 32 0,6 3 39 15,-6 1 181-15</inkml:trace>
  <inkml:trace contextRef="#ctx0" brushRef="#br2" timeOffset="132066.23">21854 4154 46 0,'-6'0'367'0,"6"-4"34"0,-6 4 12 0,-2 0 3 16,2-4 0-16,0 4 3 0,-1-3 1 0,-6-1-57 0,7 4-78 0,-1 0-88 15,-6 0-91-15,6 4-15 0,1 3 9 0,-8 1 15 0,2 2 15 0,5 5 15 16,-6 4 11-16,0 3 5 0,1 4 0 0,-2 3-3 0,1 8-6 16,0-1-14-16,-6 4-15 0,-1 4-16 0,7 3-14 0,-6 1-13 15,-1 0-15-15,1 3-9 0,-7-3-14 0,6-1-10 0,0 1-12 0,-5 0-9 16,5-1-8-16,-7-2-24 0,8 2-28 0,-7-3-47 16,0-4-53-16,0 4-51 0,0-4-52 0,6 2-57 0,-13-3-60 0,7 1-83 15,1 2-90-15,-1-6-27 0,6 0-9 0,-6-4 37 0,-1 2 46 16,8-1 51-16,-7 1 50 0,6-5 58 0,1-4 144 0</inkml:trace>
  <inkml:trace contextRef="#ctx0" brushRef="#br2" timeOffset="132992.38">16817 5378 162 0,'-12'3'329'0,"-2"1"15"0,8 0 6 0,-1-4 0 0,0 0-1 0,7-4 0 16,-6 4-1-16,6-4-97 0,0 4-125 0,0 0-61 0,0-3-43 15,0 3-11-15,6-3 1 0,-6 3 6 0,7 0 5 0,0-5 7 16,5 5 6-16,-4-4 4 0,4 4 5 0,1-3 0 0,0 3 2 0,0-4-5 15,1 4-4-15,-2-3-5 0,8 3-5 0,-7 0-4 0,7-4-2 16,0 4 2-16,-1 0 3 0,7-3 2 0,-6 3 0 0,6-4 3 16,6 0 0-16,1 4 4 0,-1-4 4 0,1 1 1 0,6-2 0 0,-1 3-5 15,2-3-5-15,5 5-3 0,-6-2-4 0,7 2-3 0,-7 0-2 16,7-4-5-16,-7 4-4 0,7 0-3 0,-7 4 0 0,6-4-1 16,-5 0-2-16,5 2-1 0,-6-2-2 0,7 0-1 0,-1 0 1 0,1 5 0 15,-1-5 1-15,8 0-2 0,-7 0-3 0,5 0 2 0,2-5 0 16,-1 5 0-16,0 0-2 0,6-2 1 0,-5-2 1 0,-1 4-3 15,0-4-1-15,0 0-5 0,6 4-3 0,-5 0-4 0,-8-4-5 0,7 4-2 16,1 0 1-16,-8 0-4 0,7 0 0 0,-6 0 1 0,0 0 0 16,0 4 4-16,-8-4 6 0,8 0 3 0,-7 4 3 0,6-4 5 15,-6 0 2-15,1 4 3 0,5-4 0 0,-5 0 2 0,-1 0 2 0,6 0 0 16,-5 0 0-16,5 0 1 0,1 0-2 0,-1-4 0 0,1 4-3 16,-1 0 1-16,1-4 1 0,-1 4-2 0,2-4 1 0,-2 4-2 15,1 0 1-15,-7 0-2 0,-1 0 1 0,2 0 2 0,-1 0 1 0,-6 0-1 16,-7 0-2-16,6 4-6 0,-6 0-10 0,-7 0-11 0,1-4-12 15,-7 4-15-15,0-2-12 0,0 3-17 0,-7-3-17 0,-6 3-27 16,8-5-27-16,-8 3-38 0,0 1-39 0,0-4-59 0,0 0-61 0,-8 0-10 16,8 0 9-16,0 0 12 0,-6 0 17 0,0-4 26 0,-1 1 30 15</inkml:trace>
  <inkml:trace contextRef="#ctx0" brushRef="#br2" timeOffset="134836.18">23196 5806 0 0,'0'-7'34'0,"7"0"373"0,-7 3 49 0,7-3 30 0,-7 3 25 0,0 0 11 16,6 1 9-16,-6-4 16 0,0 2 21 0,0 2-120 0,0 0-161 0,0 3-57 15,0 0-26-15,0 0-10 0,0 0-7 0,0 0 6 16,0 0 11-16,6-4 13 0,-6 4 14 0,0 4-3 0,7-4-11 0,-1 3-14 16,1 0-18-16,-7 2-15 0,7 2-14 0,-1 4-14 0,0 0-12 0,-6 3-30 15,0 1-31-15,0 6-17 0,0-2-9 0,0 6-6 16,0 2-35-16,-6-2-2 0,6 4 0 0,-6 4 0 0,-1-3 0 0,7-1 0 16,-7 4 0-16,1-4 0 0,-1 0 0 0,1 1 0 0,0-1 0 15,6-4 0-15,-7 2 0 0,7-6 0 0,0-2 0 0,0-1 0 16,0-7 0-16,0 4-20 0,7-7-20 0,-7-1 1 0,6-4 2 0,0 1 0 15,7-4-1-15,-6-4 2 0,6 1 2 0,1-4-13 0,-2-5-18 0,1 1-26 16,0-3-24-16,0-5-21 0,1 4-17 0,5-6-15 0,-6 2-14 16,0-3-10-16,7 0-11 0,-8 0 1 0,2 0 6 0,-2 0 7 15,8 1 9-15,-7-2 3 0,7-2-1 0,-8 3 5 0,8-4 7 0,0 4 10 16,-1-4 9-16,1 5 15 0,-1-1 19 0,1 0 20 0,0-1 21 16,-1 5 18-16,-6-1 18 0,6 5 13 0,-5-1 13 0,-2 5 9 15,2-1 8-15,-8 3 14 0,1 1 13 0,6 3 26 0,-13 4 26 0,7 0 31 16,-1 0 33-16,-6 4 29 0,0 3 31 0,0 5 26 0,0-2 25 15,0 5 17-15,0 4 15 0,-6-2-8 0,-1 2-13 0,7 3-24 16,-7 0-28-16,1 4-30 0,-1-5-34 0,1 2-30 0,0 2-29 0,-2-4-28 16,2 2-28-16,0 0-18 0,-1-6-11 0,0 2-9 0,7-1-6 15,-6 0-2-15,0 0-2 0,6-4-17 0,-7 3-21 0,1-3-36 16,-1-3-41-16,7 3-37 0,-7-3-39 0,1-3-37 0,0 2-41 0,-1-3-35 16,7-3-38-16,-7 4-15 0,1-5-9 0,0-3 11 0,6 0 20 15,-7 0 24-15,7-6 23 0,0 1 31 0,-7-2 31 0,7-4 37 16,0-4 37-16,7 0 31 0,-7 1 32 0,7-3 24 0,-7-6 21 0,6 0 17 15,-6-2 14-15,6 0 11 0,1 0 11 0,-7-2 11 0,7-2 11 16,-1 3 8-16,7 1 8 0,-6-1 10 0,-1 1 7 0,1 3 12 16,5 3 12-16,-5 1 10 0,6 3 13 0,1 5 7 0,-8-2 7 0,7 5 7 15,-7-1 10-15,8 5 14 0,-8-1 17 0,6 4 12 0,2 4 12 16,-8-1 13-16,8 1 12 0,-1 7 13 0,-7-3 12 0,7 6 16 16,-6 1 20-16,5-1 0 0,-5 1-4 0,0 4-16 0,-1-1-21 0,1 4-25 15,-1-4-25-15,1 4-28 0,-1-4-27 0,1 5-36 0,-7-2-37 0,6-2-23 16,-6 3-18-16,6-5-9 0,-6 2-5 0,8-1-3 0,-8-2-3 15,6-2 2-15,-6 1-1 0,0-5 0 0,0 5-3 0,6-7-1 16,-6 3-6-16,0-4 0 0,0-4-2 0,0 1 2 0,0 0 2 0,0-4 0 16,0 0 0-16,0-4 0 0,0-3 1 0,7 0 1 0,-7-4 4 15,6-4-2-15,1 0 0 0,-1-7-1 0,1-4-1 0,6 1 0 16,0-4-4-16,0-4-1 0,6 0 1 0,1 0-4 0,-7-1-3 0,13-2-14 16,-6 3-19-16,-1 0-32 0,1 4-36 0,0 0-34 0,-1-1-34 15,-6 5-41-15,0 3-41 0,7 0-45 0,-8 0-43 0,-5 3-39 16,0 5-31-16,6-4-45 0,-7 7-44 0,-6-4-36 0,6 4-33 0,-6 0 21 15,8 3 40-15,-8 2 43 0,0 1 48 0,0-2 52 0,-8 4 54 16</inkml:trace>
  <inkml:trace contextRef="#ctx0" brushRef="#br1" timeOffset="-206722.65">6431 6979 206 0,'0'0'476'0,"0"0"67"0,0 0 46 0,0 0 23 16,0 0 13-16,0 0 14 0,0 3 13 0,0 1-79 0,-6-4-105 16,6 3-118-16,0 2-116 0,0 1-53 0,0 2-34 0,0 3-10 0,-8 1-4 15,8-3-8-15,-6 7-8 0,6 2-12 0,-6 0-14 0,6 0-15 16,-7 4-15-16,7 0-16 0,0 1-15 0,-6-5-13 0,6 4-7 0,-7-1-9 15,7 2-8-15,0-2-3 0,-6 1 1 0,6 1-8 0,0-1-9 16,-7-4-31-16,7 1-39 0,-6-2-48 0,6-2-53 0,-7-1-56 16,7 1-56-16,0-4-42 0,-7 1-40 0,7-1-35 0,0-4-30 0,0 0-12 15,0-3-3-15,0-4-28 0,7 4-35 0,-7-4 33 16,0-4 51-16,13-3 42 0,-6-1 40 0,-1-3 41 0,1-4 40 0</inkml:trace>
  <inkml:trace contextRef="#ctx0" brushRef="#br1" timeOffset="-206503.76">6587 7048 0 0,'6'-8'83'0,"-6"1"294"0,7-1 47 16,-7 6 29-16,7-2 20 0,-7 0 17 0,0 4 17 0,0 0-4 15,0 0-11-15,0 0-96 0,0 0-124 0,0 4-41 0,0 0-18 16,0 4 3-16,-7-2 7 0,7 2 17 0,-7 6 16 0,1-3 9 0,0 7 6 16,0 1-15-16,-2-1-25 0,2 3-29 0,-7 2-29 0,6 3-29 15,1-4-31-15,-7 3-34 0,7 0-33 0,-8 5-25 0,8-4-23 0,-7 0-9 16,6-1-5-16,1 1-33 0,-1-1-40 0,-6-3-47 0,7 1-50 15,-1 2-70-15,1-6-75 0,0 3-47 0,-2-5-37 0,2 2-60 16,0-1-63-16,-1 0-68 0,1-2-70 0,-1-2 16 0,1 1 39 16,-1-4 68-16,1-1 77 0,-1 2 49 0,0-5 42 0,1-3 62 0,0-1 282 15</inkml:trace>
  <inkml:trace contextRef="#ctx0" brushRef="#br1" timeOffset="-206078.9">6118 7290 95 0,'0'-4'346'0,"7"0"42"0,-7 1 31 0,0-1 24 15,6 1 22-15,-6-2 19 0,0 3 17 0,0 2-66 0,0 0-91 0,0 0-70 16,0 0-66-16,0 0-28 0,0 0-15 0,0 2 4 0,6-2 9 16,-6 5 10-16,7-2 11 0,-7 4 18 0,7-3 20 0,-1 4 15 15,1 0 13-15,-1 1-4 0,0 0-7 0,1 2-22 0,6-2-25 0,-7 3-28 16,2-1-26-16,-2 4-30 0,7-4-35 0,-7 3-25 0,1 5-23 0,-1-5-10 16,1 5-7-16,-1-4-5 0,0 3-3 0,2 1-4 15,-2-2-1-15,0 5-1 0,1-3-1 0,-7-2-1 0,7 6-3 0,-7-4-1 16,6 2-2-16,-6 1-1 0,7-3 0 0,-7 3 0 0,6-4 0 15,-6 1 0-15,0-6 0 0,6 7 0 0,1-10 0 0,-7 1 0 16,13-3 0-16,-7-1 0 0,1-3 0 0,6-4 0 0,0 0 0 0,7-8 0 16,-8 1 0-16,8-4-29 0,6-3-20 0,-6-6-53 0,6-1-62 0,0-5-69 15,6 1-73-15,-6-4-78 0,7-4-81 0,-1-1-75 0,1-3-73 16,-1 1-79-16,2 0-81 0,5-1 21 0,0-4 53 0,-1 5 68 16,9-4 72-16,-9 3 80 0,8 0 80 0,0 1 80 0,-7 2 316 0</inkml:trace>
  <inkml:trace contextRef="#ctx0" brushRef="#br1" timeOffset="-203599.58">3701 8609 0 0,'-7'-8'64'0,"0"1"260"0,1-1 30 0,-7 1 10 15,7 0 4-15,-1 4 2 0,-6-5 5 0,0 1-15 0,6 3-20 0,-6-3-88 16,0 4-107-16,0 3-40 0,1-4-19 0,4 4-2 0,-4 4 6 16,-1-4 6-16,0 3 7 0,0 4 3 0,-1 0 0 0,2 1 2 15,-2 3 4-15,2-1 4 0,-1 5 6 0,-1-1 6 0,2 6 9 0,-2-3 6 16,-5 6 7-16,6-1 2 0,0 3 5 0,7 1-1 0,-8-1-2 0,1 1-9 16,0 0-12-16,7 4-13 0,-7-5-13 0,6 1-16 15,0 3-16-15,1-7-15 0,6 3-13 0,0-2-13 0,0-4-14 0,0 2-8 16,6-3-7-16,1-3-2 0,0-1-3 0,-1 1 0 0,7-4-1 0,0-1 0 15,0-2 0-15,1 0-2 0,-2-5-1 0,8 1-17 16,-7-4-21-16,7-4-36 0,-1 1-41 0,1-1-51 0,-8-3-58 0,8-4-48 16,0 0-49-16,-7-3-42 0,6-1-39 0,-6-4-32 0,7 1-31 15,-7-1-38-15,6-2-41 0,-6-2 28 0,7 5 48 0,-7-4 49 16,6 0 45-16,-6 0 44 0,7 4 43 0</inkml:trace>
  <inkml:trace contextRef="#ctx0" brushRef="#br1" timeOffset="-203382.27">3962 8609 318 0,'0'-3'441'0,"0"-2"41"0,0 5 31 0,0 0 20 0,0 0 17 16,-8 0 18-16,8 0 16 0,-6 5-100 0,0-2-135 0,6 1-68 0,-6 3-50 16,-2 0-27-16,2 4-16 0,0 0-13 0,-7 1-7 0,6 2-15 15,0 1-13-15,1-1-19 0,0 1-17 0,-2 2-23 0,2 3-24 0,0-3-17 16,0 2-12-16,-1 3-9 0,0-4-7 0,1 5-5 16,-1-2-3-16,1-3-2 0,0 5-3 0,-2-1-2 0,8 0-2 0,-6-5-2 15,0 6-2-15,0-5-1 0,-2 1-2 0,2-1-16 0,6 0-21 16,0-3-41-16,-6-5-44 0,6 2-53 0,0-1-54 0,0-5-43 15,0 2-39-15,0-4-33 0,0 0-31 0,0-1-14 0,0-3-13 0,0 0 3 16,0-3 5-16,0-1-16 0,0-3-23 0,6 0 21 0,-6-5 31 16,0 1 33-16,0 0 30 0,0 1 32 0,6-9 34 0</inkml:trace>
  <inkml:trace contextRef="#ctx0" brushRef="#br1" timeOffset="-203111.04">3863 8763 207 0,'6'-12'367'0,"2"2"26"0,-2-1 15 0,0 0 8 0,1 3 5 0,0-3 14 16,-1 4 16-16,1 0-85 0,-7-1-115 0,6 1-64 0,0 3-49 0,8 1-13 15,-8 0-6-15,0 3 1 0,2 0 2 0,-2 0-6 0,0 0-9 16,7 3-9-16,-6 4-11 0,0-3-6 0,-1 3-3 0,0 4-1 16,-6 0 0-16,6 0-3 0,2 4-1 0,-8-1-6 0,0 5-5 0,6-4-5 15,-6 3-6-15,0 4-6 0,-6-4-7 0,6 1-10 16,0 2-12-16,0-3-7 0,0 5-6 0,-8-5-3 0,8 0-3 0,0 0-1 16,-6 1 1-16,6-1-1 0,0-2 0 0,-6-2-1 0,6 1 1 0,0-1-1 15,0 1 0-15,0-5-15 0,-6-3-16 0,6 5-32 16,0-5-37-16,0 1-31 0,0-6-32 0,0 3-24 0,0-2-21 0,0-3-16 15,6-3-18-15,-6 3-1 0,6-5 0 0,0-1 16 0,2-2 17 0,-2 1 30 16,0-3 31-16,7-5 6 0,1 0 1 0,-2 1-31 0,2-5-37 16,-2-3-45-16,8 3-46 0,-7-3-2 0,0 0 10 0,0 1 3 15,1-1-1-15,-2 0 17 0,1 3 23 0</inkml:trace>
  <inkml:trace contextRef="#ctx0" brushRef="#br1" timeOffset="-202910.79">4307 8525 203 0,'-7'-4'383'0,"7"0"30"0,0 1 16 0,-7 3 13 0,7-3 11 0,0 3 7 16,0 0 8-16,0 0-89 0,0 0-118 0,-6 3-69 0,6-3-54 0,-7 7-14 16,7 0-1-16,-6 1 3 0,6 3 5 0,-6 3 5 0,6 1 2 15,-7 3-5-15,0 1-6 0,7 3-14 0,-6-5-13 0,6 2-15 16,-6 3-15-16,-2 0-16 0,8-3-16 0,-6 3-11 0,0-5-12 0,-1 6-5 16,1-1-5-16,-1-4-3 0,1 3-3 0,-1-2-2 0,-5 3-3 15,4-3-14-15,-4 3-18 0,5 0-51 0,-6-5-62 0,7 6-72 16,-7-5-75-16,6 1-115 0,0-4-126 0,1 2-46 0,0-2-21 0,-1-3 5 15,7-2 18-15,0 1 51 0,0-7 61 0,7 2 73 0,5-6 177 16</inkml:trace>
  <inkml:trace contextRef="#ctx0" brushRef="#br1" timeOffset="-202543.08">4457 8909 123 0,'-14'4'434'0,"8"-4"51"0,-1 0 27 15,1-4 8-15,0 4 3 0,-1-3 8 0,0 3 9 0,1-3-73 16,6-2-94-16,0 5-122 0,0 0-131 0,0-4-50 0,0 4-28 0,6-3-9 16,8 3-8-16,-8-3-26 0,13 3-33 0,1-4-41 0,0 4-47 15,6-4-55-15,-1 0-61 0,1 0-97 0,7 1-106 0,-1-1-53 16,1 0-38-16,-7 4 7 0,7-4 20 0,-7 2 36 0,0-2 39 0,-6 4 53 15,-1-4 83-15</inkml:trace>
  <inkml:trace contextRef="#ctx0" brushRef="#br1" timeOffset="-202182.68">5049 8543 136 0,'0'0'457'0,"0"0"62"16,-6 4 38-16,6-4 14 0,-7 3 7 0,1-3 11 0,6 0 13 0,-7 4-64 15,1-1-85-15,-1 1-118 0,7-4-126 0,-6 8-51 0,6-1-29 16,-6 1-3-16,6 2 2 0,-8 5-3 0,8-4-6 0,0 4-13 15,0 2-14-15,0-2-14 0,0 4-16 0,0-1-12 0,0 4-12 0,0-4-9 16,8 1-10-16,-8 3-10 0,0-4-7 0,0 4-3 0,0-4-3 16,6 4-1-16,-6-3-1 0,0 0 1 0,0 2 0 0,0-3-5 0,0 1-6 15,0-4-30-15,0 2-39 0,0-2-49 0,0 1-51 0,0-6-46 16,0 5-44-16,0-8-36 0,6 4-31 0,-6-4-19 0,0 4-16 0,7-7 8 16,-1-1 16-16,1 2 10 0,-1-5 11 0,1 0-21 15,-1-8-32-15,8 4 2 0,-2-7 12 0,-5 4 19 0,6-7 19 0,0-1 25 16,0 1 26-16,0-5 36 0,1 0 241 0</inkml:trace>
  <inkml:trace contextRef="#ctx0" brushRef="#br1" timeOffset="-201960.78">5519 8463 0 0,'0'-5'435'0,"0"3"117"0,-7 2 47 0,0-5 15 16,1 5 8-16,0 0 12 0,-1-3 12 0,-6 3-14 0,0 3-21 15,-1 2-123-15,2-3-154 0,-8 10-60 0,7-1-32 0,-7 3-11 0,2 2-5 16,4 4-9-16,-5-1-11 0,5 7-29 0,-6-4-33 0,2 7-46 15,4-4-49-15,1 5-23 0,1-1-15 0,-2-4-8 0,2 6-3 0,-2-2-4 16,1 0-4-16,0-3-1 0,6-1-1 0,1 2-1 0,-6-2-4 16,4 0-26-16,2-2-31 0,0-2-65 0,-1-3-73 0,7 1-81 15,-7-4-85-15,7-1-71 0,0-3-70 0,0 0-68 0,0-4-69 0,0-2-49 16,7-3-42-16,0-2 42 0,5-2 67 0,-4-6 82 0,4 1 87 16,1-8 74-16,0 1 69 0</inkml:trace>
  <inkml:trace contextRef="#ctx0" brushRef="#br1" timeOffset="-201746">5564 8606 49 0,'0'-5'421'0,"0"2"70"0,0 3 47 15,0 0 20-15,-6 0 12 0,6 3 13 0,-7-3 14 0,7 5-43 16,-6 2-57-16,-1 0-107 0,0 0-118 0,1 4-47 0,-7 0-26 0,6 4-9 16,1-1-3-16,-7 5-11 0,7-1-11 0,-1 1-21 0,0-2-23 15,1 5-26-15,-8-3-26 0,8 3-21 0,0 0-24 0,0-1-12 16,-1-2-9-16,7 3-6 0,-7-3-7 0,1 3-1 0,6-4-3 0,-7-4-22 15,7 5-33-15,-6-4-52 0,0-5-58 0,6 5-67 0,-8-4-71 0,2 1-59 16,6-5-53-16,-6 0-55 0,6-4-58 0,-6 1-56 0,6 0-58 16,0-4 25-16,0 0 51 0,0 0 67 0,0 0 73 0,0-4 59 15,0-7 56-15</inkml:trace>
  <inkml:trace contextRef="#ctx0" brushRef="#br1" timeOffset="-201493.97">5558 8638 332 0,'6'-11'410'0,"1"-1"19"0,-1 3 10 0,1 1 6 16,-1-4 6-16,0 2 12 0,2-1 15 0,-2 3-110 0,7 1-146 16,-7 0-63-16,1 4-37 0,6-1-11 0,-7-1-4 0,8 5-1 15,-8 5 2-15,7-1-4 0,-6-1-4 0,-1 4-8 0,7 4-7 0,-7 0-5 16,1 1-5-16,0 2 2 0,-1 1 5 0,-6 3-4 0,6 0-7 16,-6 0-7-16,0 5-9 0,0-6-9 0,0 6-9 0,0-2-7 0,0-2-8 15,-6 3-9-15,6 0-10 0,-6-4-4 0,-1 5-3 0,7-6 0 16,0 2-1-16,-7-1 0 0,7 1-1 0,-6-5-5 0,6 5-8 0,0-4-32 15,0-5-37-15,-7 5-46 0,7-4-45 0,0-4-35 0,0 0-34 16,0 1-27-16,7-4-25 0,-7-1-24 0,0-3-27 0,6 0-7 16,1-3-2-16,-7-1-24 0,7-4-31 0,5 1 11 0,-4-4 28 0,-2 0 25 15,6-4 26-15,-5 1 33 0,6-1 32 0</inkml:trace>
  <inkml:trace contextRef="#ctx0" brushRef="#br1" timeOffset="-201296.08">5969 8422 156 0,'-8'-7'420'0,"8"7"52"0,-6-4 34 0,6 4 12 16,0 0 5-16,-6 4 14 0,6-4 16 0,0 7-59 0,-7 0-78 0,1 4-83 15,6 0-85-15,-7 8-30 0,0-1-16 0,7 5-6 0,-6-3-3 0,0 6-12 16,-1 1-18-16,0-2-29 0,1 4-34 0,0-3-32 0,-1 3-29 16,0 0-52-16,-6 0-56 0,7-2-101 0,-7-2-116 0,6 0-148 15,-5 2-160-15,-2-2-64 0,1 1-38 0,0 0-9 0,0-1-2 0,1 0 31 16,-2-2 37-16,1-2 96 0,0 2 112 0</inkml:trace>
  <inkml:trace contextRef="#ctx0" brushRef="#br1" timeOffset="-198433.61">6607 8561 217 0,'-7'0'386'0,"-6"-4"25"16,1-3 7-16,4 7 4 0,-4-3 0 0,-2 3 6 0,1-4 4 0,1 8-91 15,-2-4-123-15,2 3-75 0,-2 4-59 0,-5 1-16 16,12 3-2-16,-12-1 0 0,5 5-1 0,8 4-3 0,-7-4-6 0,0 2-7 15,7 2-8-15,-1 0-10 0,-6 2-9 0,13-2-8 0,-7-1-6 0,1 4-3 16,6-7 0-16,0 3 8 0,0-3 13 0,6-5 8 0,1 5 7 16,0-7 4-16,6-2 3 0,0 2 0 0,0-4 1 0,-1-4-4 15,8 0-9-15,-7 0-13 0,7-4-18 0,0 0-19 0,-8-2-23 0,8-2-24 16,-1 1-23-16,1-1-37 0,0 1-43 0,-1-4-30 0,-6 0-27 16,6 0-42-16,-5 1-47 0,6-2-57 0,-8 1-60 0,1 0-17 15,1 4-2-15,4-4 30 0,-4 0 40 0,-1 3 35 0,-6-3 31 0,6 1 48 16,-1 2 227-16</inkml:trace>
  <inkml:trace contextRef="#ctx0" brushRef="#br1" timeOffset="-197754.11">6926 8601 0 0,'0'-3'202'0,"0"-1"134"0,0 0 27 0,0 0 10 0,-6-3 6 0,6 4 10 0,0-1 9 15,-7 1-33-15,7-1-48 0,-6 4-77 0,-1-4-86 0,0 4-31 16,7 0-17-16,-6 0-3 0,0 0 0 0,-2 4-3 0,2 0-6 0,0-1-8 16,0 1-9-16,-1 4-3 0,0-6-3 0,-6 10-2 0,7-4 0 15,-8 6 0-15,8-3 1 0,-6 4 2 0,-2 0-1 0,8-1 3 16,-7 4 2-16,-1 0-3 0,8 1-4 0,-8-5-7 0,8 5-8 0,0 0-8 15,0-5-6-15,-1 4-6 0,0-4-6 0,7 1-6 0,0-1-6 16,0-2-2-16,7-1-3 0,-7 0 2 0,7-4 3 0,-1 1 1 0,6-1 5 16,-4-7-1-16,-2 4-2 0,7-4-3 0,0-4-5 0,0-3-21 15,1-1-24-15,-2-2-36 0,2-2-39 0,-2-3-38 0,8 1-34 0,-7-5-25 16,-7 5-23-16,8-4-9 0,-2 0-8 0,2-1 9 16,-8 1 13-16,1-1 26 0,5 4 31 0,-5-2 32 0,0 2 33 0,-1 1 27 15,-6-1 29-15,6 4 18 0,1-1 17 0,-7 4 23 0,0-1 24 0,7 4 21 16,-7 2 21-16,-7-1 16 0,7 0 14 0,0 8 13 0,-7-4 11 15,1 4 13-15,6 4 11 0,-6-1 8 0,-1 3 6 0,0 2 4 16,1 2 1-16,0 1-6 0,-1-1-5 0,1 1-12 0,-1 3-13 0,0-3-18 16,1 3-15-16,0 1-20 0,6-4-23 0,0-1-17 0,0 5-14 15,0-5-9-15,0 1-3 0,6-4 0 0,0-1 1 0,8 1 2 16,-8-3 4-16,7-4-1 0,0 3-3 0,0-7-2 0,0 0-4 0,0-3-13 16,0-5-13-16,0 0-31 0,6-3-31 0,-5-3-40 0,-1-1-40 15,0 1-27-15,0-1-24 0,0-3-15 0,0 0-12 0,0-1 0 16,-6 1 3-16,5-1 23 0,-5 5 28 0,-1-1 35 0,1-3 37 0,0 6 28 15,-1-2 25-15,-6 3 22 0,6-1 21 0,-6 6 21 0,0-2 22 16,0 1 19-16,0 3 14 0,0 4 14 0,0 0 13 0,-6 4 15 16,6 0 15-16,-6-1 15 0,-1 9 13 0,7-5 3 0,-7 8-1 0,1-4-6 15,6 4-6-15,-7-1-8 0,1 4-11 0,6 0-14 0,-6 1-16 0,6-5-17 16,0 5-21-16,0 0-14 0,0-5-15 0,6 1-10 16,-6-1-7-16,6 1-5 0,1-4-3 0,-1-1-1 0,1-2-1 0,6 3-1 15,-7-7-2-15,8 0-11 0,-2-4-15 0,-5 0-31 0,6-4-35 0,0-4-39 16,1-3-42-16,-2 1-36 0,2-5-37 0,-8 0-34 15,7-3-34-15,0-1-25 0,0 1-22 0,-7-1-19 0,8-2-17 0,-2-2-9 16,2 6-4-16,-8-2 23 0,7 0 32 0,-7 2 35 0,2 2 34 16,-2 1 59-16,0 2 66 0,0 4 156 0,-6 1 112 0,7 4 133 15,-7-1 100-15,0 4 49 0,7 4 32 0,-7-1 29 0,0 4 28 0,0 1 12 16,0-1 8-16,-7 5-49 0,0-2-69 0,1 5-44 0,6-1-37 16,-6 1-26-16,0 0-21 0,-2 0-26 0,2 3-27 0,0 1-35 15,-1-5-38-15,1 5-35 0,6-4-34 0,-7 2-23 0,7 2-19 0,0-5-9 16,0 5-8-16,0-5-3 0,0 1-3 0,0-4-25 0,7 1-30 0,-1-2-45 15,1-6-50-15,-1-1-50 0,-6 1-51 0,14-8-45 0,-8-3-43 16,0 0-45-16,0-5-49 0,1-2-58 0,6-5-61 0,-6 1 17 16,-1-4 40-16,1 4 47 0,0-3 51 0,-1-2 45 0,-6 0 43 0</inkml:trace>
  <inkml:trace contextRef="#ctx0" brushRef="#br1" timeOffset="-197565.74">7076 8382 0 0,'-13'0'311'0,"6"-4"109"0,1 4 33 0,-1-4 15 0,1 4 10 0,6-3 3 16,0-4 3-16,0 3-45 0,6 0-60 0,-6 0-119 0,13 1-135 16,-6-1-58-16,6 1-32 0,-7-2-15 0,14 3-10 0,-7 2-4 15,0-4-3-15,6 4-6 0,1-4-8 0,-6 4-21 0,4 4-28 0,-4-4-34 16,-1 4-37-16,-1-4-51 0,2 2-54 0,-8 3-80 16,8-5-89-16,-8 3-37 0,0-3-24 0,7 0 14 0,-13 0 25 0,7 0 34 15,0-3 37-15,-1-2 49 0,-6 3 181 0</inkml:trace>
  <inkml:trace contextRef="#ctx0" brushRef="#br1" timeOffset="-197389.99">7428 7908 382 0,'0'-6'442'0,"-7"3"16"0,7-5 5 0,0 4 2 16,-7 4-1-16,7-4-1 0,-6 4 0 0,6 0-132 0,0 4-173 15,-6 0-82-15,0 0-56 0,6 3-17 0,-8 4-5 0,2 0-2 16,0 4 0-16,-1 3-2 0,1 0 0 0,-1 4-26 0,0 1-35 0,-5 2-71 15,5 0-81-15,0 0-96 0,1 2-104 0,6-1-29 0,0-1-8 16,0 1 0-16,0-4-1 0,6 0 28 0,8-4 35 0,-2 0 70 16,8-3 312-16</inkml:trace>
  <inkml:trace contextRef="#ctx0" brushRef="#br1" timeOffset="-197049.34">8262 8158 21 0,'0'-7'408'0,"6"-1"70"0,-6 1 46 0,0 0 31 0,0 3 24 16,0 1 27-16,-6-1 25 0,6 0-30 0,-7 4-51 0,1 0-85 15,-8 4-98-15,8 3-34 0,0 0-12 0,-8 4-14 0,2 0-11 0,5 5-21 16,-6 1-21-16,0 2-25 0,-1 3-27 0,2 0-42 0,-1 7-131 16,0-2-29-16,0 2 0 0,-1 0 0 0,8 0 0 0,-6 0 0 15,5 5 0-15,0-5 0 0,7 0 0 0,-6 0 0 0,6 0 0 0,-7 0 0 16,7-3 0-16,0-1 0 0,-6-2-92 0,6-1-129 0,0-4-83 0,-7 1-82 16,7-2-86-16,-7-1-76 0,1-5-70 0,6 3-94 15,-6-3-98-15,0-3 19 0,-2-1 54 0,8-4 76 0,-6 1 82 0,0-4 84 16,-1 0 86-16,7-4 81 0,-6-3 300 0</inkml:trace>
  <inkml:trace contextRef="#ctx0" brushRef="#br1" timeOffset="-196319.54">7897 8569 0 0,'-7'-8'158'0,"1"4"327"16,0-3 41-16,-8 4 14 0,14-4 6 0,-6-2 4 0,6 6 1 0,-6-4-1 16,6 0-4-16,6 4-171 0,-6-2-221 0,6-2-83 0,1 3-43 0,6 1-13 15,0-1-7-15,7 1-1 0,-1-5-2 0,7 4-3 0,0 1-2 16,0-2-1-16,7 3 0 0,-7-3 0 0,6 3-1 0,1-3 0 15,-7 5 0-15,7-3-8 0,-7-1-6 0,6 0-23 0,-5 0-25 0,5 1-30 16,-6-1-34-16,0 1-25 0,-7-1-24 0,1 1-15 0,0-1-11 16,-1 0 0-16,-13 0 5 0,8-3 22 0,-1 7 29 0,-7-4 37 15,-6 1 41-15,7 0 39 0,-7 3 38 0,0 0 31 0,0 0 29 0,0 0 14 16,-7 0 6-16,7 3 5 0,-13-3 2 0,7 3 1 16,-8 1 2-16,8 3 2 0,-7 1 7 0,-6 3 4 0,6-1 5 0,-7 2 9 15,7 3 9-15,-6-1 5 0,6 4 2 0,-7 4 1 0,6-3-2 16,2 2-8-16,-1 6-11 0,0-5-14 0,0-1-17 0,7 1-10 15,-2 0-11-15,2 0-6 0,6-4-6 0,0 1-1 0,0-5 0 0,6 1-2 16,2-4-3-16,-2 1-2 0,0-6 0 0,7 2-3 0,1-5-5 0,-2 1-2 16,2-4-4-16,-2-4-12 0,8-3-13 0,-7 0-22 15,0-5-24-15,6 2-35 0,-5-5-37 0,5-3-37 0,-6-1-40 0,0 1-26 16,7-4-23-16,-7 0-13 0,0 0-8 0,-7 4 7 0,7-5 11 0,-6 6 29 16,6-2 31-16,-7 0 38 0,1 5 38 0,0-1 31 0,-1 5 27 15,-6-1 34-15,6 3 32 0,-6 0 32 0,0 6 34 0,0-3 25 16,0 3 27-16,0 2 21 0,-6 2 19 0,0 3 20 0,-1-3 17 0,0 6 6 15,1 0 5-15,0-1-8 0,-1 4-8 0,-6 4-21 16,6-4-20-16,1 4-22 0,-7 2-18 0,6-2-22 0,1 3-21 0,0 1-23 16,-2-1-25-16,8 1-16 0,-6-4-13 0,6 2-8 0,0-2-5 0,0-1-1 15,0-2-1-15,6 3-1 0,-6-8 1 0,8 0 1 0,-2 1 3 16,0-8-8-16,1 3-11 0,6-6-13 0,-7 3-14 0,7-8-18 16,-6 1-22-16,6-4-32 0,0-4-34 0,0 0-36 0,0 1-38 0,0-5-23 15,0-2-18-15,1 2-6 0,-2-2-1 0,1 1 9 0,0-1 11 16,0 3 28-16,-7-1 33 0,8 5 37 0,-8-1 36 0,8 1 34 0,-8 2 30 15,0 4 25-15,-6 1 26 0,7 0 20 0,-7 4 18 0,0-1 17 16,0 4 15-16,0 0 24 0,0 4 28 0,-7-1 32 0,7 4 33 16,-6 5 18-16,6-5 12 0,-6 8 7 0,-2-1 3 0,8 1-7 15,-6 0-10-15,0 3-23 0,0 0-26 0,-2 0-35 0,8 1-36 0,-6-5-25 16,0 5-22-16,6 0-15 0,0-2-13 0,0-2-4 0,0-1-4 16,0 1-3-16,0-3 1 0,6-2 4 0,-6-3 3 0,6-2 5 15,2-2 3-15,-2 1 4 0,6-4 1 0,-4-4 0 0,4 1 0 0,1-5-1 16,1-4-3-16,-2 6-1 0,2-9-6 0,-2 0-4 0,8 1-10 0,-7-1-8 15,1-4-12-15,-2 2-13 0,-6-3-15 0,8-1-10 0,-8 3-11 16,7-4-6-16,-6 4-8 0,-7-1-1 0,7 1-1 0,-7 4 6 16,0-1 8-16,-7 1 1 0,0-2 1 0,1 5-2 0,-7 4-5 0,-1-4-8 15,-4 7-12-15,-2-3-14 0,0 3-15 0,1 4-19 0,-7 4-20 16,6-4-18-16,-7 7-16 0,1 1-31 0,7 3-33 0,-7-1-64 16,6 5-76-16,1-1-16 0,-1 6 2 0,1 1 17 0,0 1 18 15,-1 0 30-15,0 0 30 0,7 4 44 0,-7-1 241 0</inkml:trace>
  <inkml:trace contextRef="#ctx0" brushRef="#br1" timeOffset="-196186.54">8399 8935 0 0,'0'11'134'0,"-7"-4"395"0,0 1 102 0,7-5 42 0,-6 1 24 0,0-4 7 15,-1 0 3-15,0-4 0 0,7 1-1 0,-6-1-181 0,6 0-233 0,0 0-166 16,0 1-144-16,0-4-112 0,6 3-105 0,-6-3-102 0,7-1-103 16,6 1-109-16,-7-3-111 0,8-2-25 0,5 1 0 0,-6 0 31 15,6-1 42-15,1 2 70 0,6-5 79 0,1 1 97 0,5-1 311 0</inkml:trace>
  <inkml:trace contextRef="#ctx0" brushRef="#br1" timeOffset="-195589.8">9500 8064 240 0,'0'-8'408'0,"0"1"32"0,-6 3 20 0,6-4 20 16,0 4 19-16,0-2 22 0,-7 1 22 0,7 5-89 0,0-2-125 0,-7 2-82 15,7 0-67-15,-6 0-30 0,6 2-15 0,-7 3-16 0,7-3-17 0,-6 6-18 16,-1 4-18-16,0-3-12 0,1 7-10 0,0 3-8 16,0-1-8-16,-2 3-3 0,2 5-3 0,0 1-2 0,-7-2-3 0,6 4-4 15,0 1-3-15,1-5-3 0,0 4-2 0,-1 0-1 0,-6-3 0 16,7 3-1-16,-1-3-2 0,0-1-2 0,1-2-1 0,-7 2-1 16,7-6 0-16,-1 3 0 0,0-4-2 0,1 1-2 0,0-5 0 0,6-3 1 15,-8 0 2-15,8 0 0 0,0-4 1 0,-6-3-12 0,6-4-16 0,0 0-9 16,0 0-9-16,6-4-6 0,2-3-5 0,-8-1-9 15,6 0-9-15,0-6-7 0,1 3-8 0,0-3 5 0,-1-5 8 0,7 2 8 16,-7-6 8-16,8 5 7 0,-2-4 4 0,2 1 9 0,-2-2 6 16,8 5 8-16,-7-1 8 0,7 1 7 0,-8 0 8 0,8 3 4 15,0 5 0-15,-7-2 3 0,7 4 2 0,-1 5 1 0,-6-1 0 0,0 4 1 16,0 4-1-16,0-1 5 0,-7 5 6 0,1 0 22 0,-7 3 25 0,0-1 26 16,0 9 24-16,-7-5 17 0,1 5 12 0,-7-1 14 0,0 4 15 15,0-3 6-15,-7 3 4 0,0-1-15 0,8 1-19 0,-8 0-20 16,1-3-18-16,-1-2-13 0,8 3-12 0,-8-3-12 0,0-2-16 0,7-1-11 15,0-2-9-15,0-1-8 0,0-4-7 0,0 1-6 0,6-1-9 16,1-4-5-16,0-3-4 0,-1 4-13 0,0-8-16 0,1 4-33 16,0-3-41-16,6-4-48 0,0-1-53 0,-8 1-46 0,16-4-46 0,-8-1-38 15,0 2-33-15,6-5-21 0,7 1-16 0,-6-1-5 0,5-4-3 16,1 5-27-16,1-4-35 0,5-1 23 0,-6 2 37 0,7 1 36 16,-1-2 36-16,1 6 33 0,6-2 32 0</inkml:trace>
  <inkml:trace contextRef="#ctx0" brushRef="#br1" timeOffset="-194889.16">9858 8404 0 0,'7'-4'71'0,"-1"4"240"0,-6-4 41 0,6 4 20 16,-6-3 12-16,0 0 13 0,-6-2 10 0,6-2-20 0,-6 3-30 0,6 1-77 15,-13-4-88-15,6 3-43 0,1 0-31 0,-7 0-9 0,6 1-1 0,-6-1-3 16,0 4-4-16,0 0-4 0,0 0-3 0,0 0-7 16,0 4-8-16,-7-1-3 0,8 5-1 0,-2-1-1 0,1 0 0 0,-7 4-1 15,8 4 1-15,-2 0 2 0,2-1 2 0,-1 1 3 0,-1 4 4 0,8-1-3 16,0 3-4-16,-8-2-4 0,14 0-5 0,-6 2-4 0,6-3-5 0,0 1-3 15,0-4-3-15,6 3-1 0,1-3 0 0,0-4-2 16,-1-1-1-16,7 1-4 0,0-3-2 0,0-4-3 0,7-1-3 0,-8-3-4 16,8 0-6-16,0-3-7 0,-7-5-7 0,7 1-9 0,-1-4-9 0,-6-1-16 15,6-2-17-15,-5-1-19 0,5 1-22 0,-6-5-19 16,0 1-21-16,0 0-9 0,-6 0-10 0,5-4 1 0,-4 3 4 0,4 5 12 16,-5-4 15-16,-1 3 20 0,1 0 19 0,-7 1 21 0,6 2 24 15,-6 5 17-15,0 0 18 0,7-1 20 0,-7 1 20 0,0 7 18 0,-7-4 17 16,7 4 13-16,-6 4 13 0,6-4 14 0,-7 4 13 0,1 4 19 15,-1-2 19-15,1 5 6 0,-8 1 0 0,8 2-5 0,-7 1-5 0,7 0-12 16,-7 3-10-16,6 0-14 0,-6 0-15 0,6 5-26 0,1-6-26 16,0 2-22-16,6-1-20 0,-7-3-12 0,7-1-11 0,0 1-4 15,0-1-3-15,7-2-5 0,-7-5-5 0,6 0-7 0,0-3-6 16,1 0-29-16,0 0-34 0,6-8-41 0,-7 0-42 0,1 0-49 0,6-3-51 16,-7-3-44-16,8-2-39 0,-2-2-25 0,1-1-21 0,-6-4 9 15,6 2 18-15,0-2 31 0,0 1 32 0,0-1 49 0,0-3 53 0,0 4 48 16,0 3 49-16,0-2 38 0,-7 1 38 0,8 5 36 0,-8-3 34 15,0 6 33-15,1 1 30 0,0 0 24 0,-7 4 20 0,0-2 19 16,0 5 17-16,0 0 21 0,0 0 21 0,0 0 20 0,-7 5 22 0,7 1 23 16,-7-2 23-16,1 7 17 0,0-3 17 0,0 2-7 0,-2 1-11 15,2 5-25-15,0-2-27 0,-1 1-38 0,0-1-41 0,1 1-43 16,-1-1-46-16,1 5-38 0,6-5-37 0,-6 1-16 0,6-1-11 0,0-3-6 16,0 3-4-16,0-2-1 0,0-1 0 0,0-3-2 0,0-2-3 15,0-1-9-15,0-1-12 0,0-4-34 0,0 0-42 0,6 0-37 16,-6-4-37-16,0-1-31 0,6-1-27 0,-6-5-26 0,7-1-26 15,-1 2-5-15,1-5-2 0,0-4 28 0,-1 1 42 0,0 0 36 0,2 0 36 16,4-5 30-16,-6 6 29 0,8-3 26 0,-1 3 27 0,-1 2 17 16,2 1 16-16,-2-1 6 0,2 4 3 0,-1 0 5 0,0 0 4 15,0 4 5-15,-7 3 7 0,8 0 15 0,-8 4 19 0,7 0 15 0,-6 0 14 16,-1 4 17-16,1 0 16 0,-1 3 28 0,-6 0 31 0,0 5 31 16,0-6 31-16,0 5 10 0,-6 4 5 0,6-4-9 0,-7 4-10 0,1 2-14 15,-1-1-15-15,0 2-31 0,-5 0-39 0,6 1-37 0,-2 2-39 16,-4-2-30-16,5-1-28 0,0 1-51 0,1-1-61 0,-1-3-82 15,1 3-90-15,0-4-86 0,6-2-83 0,-8-2-85 0,8-3-82 0,8 1-77 16,-8-4-76-16,12-4 21 0,1-4 49 0,1 0 76 0,-2 0 87 0,8-3 87 16,6-3 89-16</inkml:trace>
  <inkml:trace contextRef="#ctx0" brushRef="#br1" timeOffset="-194434.5">10575 8517 0 0,'19'-15'10'0,"1"1"334"16,-7-4 51-16,1 4 32 0,-2-2 22 0,-5 2 31 15,-7-5 30-15,6 5 15 0,-6 3 11 0,0-4-75 0,-6 4-104 0,6 0-29 16,-7 1-12-16,-5 2 8 0,4 1 15 0,-4 2-8 0,-2 5-18 0,-5 0-20 15,6 0-23-15,-6 5-28 0,-1 2-32 0,0 1-37 16,1 2-40-16,-7 5-38 0,6-1-41 0,1 5-22 0,5-1-17 0,2 0-7 16,-2 1-5-16,2 3-3 0,5-4-3 0,0 0-3 0,7 1-2 0,0-1-1 15,0-4 2-15,7 1 1 0,0-3 3 0,5-2-1 16,-5-3 1-16,6 1-4 0,7-4-3 0,-7-2-15 0,-1-2-17 0,8-2-31 16,0-2-36-16,-7-4-29 0,6-3-25 0,-6 0-18 0,7 1-14 0,-7-5-9 15,0 1-7-15,6 2 5 0,-12-2 8 0,6-1 31 0,-7 1 36 16,8 2 28-16,-8-3 26 0,-6 8 18 0,7-4 14 0,-7 4 16 15,0 3 12-15,-7 1 13 0,7 3 14 0,-6 3 7 0,0 1 3 0,-8 7 9 16,8 1 8-16,-8 2 11 0,1 4 11 0,1 8 8 0,-2 0 7 16,2-1-1-16,-2 8-3 0,1 0-4 0,0 0-4 0,0 3-8 15,1 0-10-15,4 1-12 0,-4 4-14 0,-2-4-10 0,8 3-9 0,-7-3-4 16,7-4-1-16,-1-1-2 0,0 1-2 0,1-3 1 0,0-1 2 16,-1-7 1-16,0-1 3 0,1-2 2 0,0-4 0 0,-1-1 1 15,0-2 1-15,1-1 0 0,-1-7 1 0,1-1-4 0,0 1-7 0,-2-1-1 16,2-6-2-16,0 3-1 0,0-4-1 0,-1-3-1 0,-6-1 2 15,6 1 0-15,1-3 0 0,-8-2 6 0,8 1 8 0,-6 0 2 16,4-1 1-16,-4 2 1 0,5-5 2 0,1 4 2 0,-1-3-1 0,0 3-1 16,1-3-1-16,0-1-2 0,6 3 0 0,0 1-1 15,0-3-3-15,0-1-2 0,0 5 0 0,6-5-9 0,0 0-9 0,1 1-16 16,0-1-19-16,-1 1-31 0,7-1-34 0,1-1-38 0,-2-1-40 0,2 2-37 16,-2-4-39-16,1 5-31 0,1-1-30 0,-2-4-33 0,8 5-34 15,-14-4-51-15,7 3-55 0,1-4 13 0,-2 5 34 0,-5-4 36 16,6 4 37-16,-7-5 39 0,1 0 40 0</inkml:trace>
  <inkml:trace contextRef="#ctx0" brushRef="#br1" timeOffset="-194222.26">10060 8020 0 0,'-19'7'66'0,"-1"-1"352"0,7-2 29 0,-7 4 8 16,8-1 3-16,-2-1-1 0,8 0 0 0,0 0-1 15,-1-2 2-15,7 3-153 0,0-3-195 0,0 4-66 0,0-1-26 0,7 4-7 16,-1-4 1-16,0-3-1 0,8 3 2 0,-2 0-9 0,8-3-9 0,-7-1-24 16,7 2-28-16,-1-2-43 0,1-3-48 0,-8-3-68 15,8-2-73-15,0 2-74 0,-7-1-75 0,0-3-14 0,0 0 3 0,1-1 20 16,-8-3 26-16,0 3 41 0,0-2 45 0</inkml:trace>
  <inkml:trace contextRef="#ctx0" brushRef="#br1" timeOffset="-194074.29">10191 7899 0 0,'-6'0'101'0,"6"0"365"0,-8 0 52 0,8-4 18 0,0 4 2 0,0 0 0 16,0-8-1-16,8 4-2 0,-2 0 1 0,0 1-164 0,7-1-211 0,0 4-91 15,0-2-53-15,7 2-24 0,6 0-16 0,-7 0-39 0,7 2-46 16,7-2-78-16,-7 4-84 0,6-1-107 0,1 1-112 0,-1 4-32 16,8-4-11-16,-7 0 7 0,-1 3 9 0,7 0 40 0,0 0 49 0,-7-3 76 15,8 3 296-15</inkml:trace>
  <inkml:trace contextRef="#ctx0" brushRef="#br1" timeOffset="-193693.27">10797 8436 227 0,'0'4'426'16,"0"0"34"-16,0 0 16 0,6-4 6 0,-6 0 1 0,6-4 7 15,1 0 9-15,6 0-94 0,0 1-125 0,1-4-102 0,4 0-92 0,2-5-35 16,0 1-16-16,5 0-10 0,2-3-5 0,-1-1-30 0,0 1-37 16,0-5-40-16,0 4-44 0,1-3-46 0,-8-3-48 0,7 2-44 15,-6-3-41-15,-1 0-36 0,-6 1-35 0,0 1 4 0,0 3 14 0,0-2 74 16,-7 4 92-16,1 1 116 0,0-1 124 0,-7 8 97 0,0-1 91 0,0 2 72 15,0 0 67-15,0 4 37 0,-7 2 31 0,0 0-14 16,1 0-25-16,0 8-43 0,-1-2-47 0,-6 5-17 0,0 1-13 0,7 2-5 16,-8 4-6-16,2 5-11 0,-2-1-14 0,2 3-26 0,-2 1-30 15,1-1-32-15,7 4-32 0,-8 2-36 0,2-2-36 0,5 3-47 16,-6-3-51-16,7 4-76 0,-7 1-85 0,6-5-102 0,-6 4-111 0,7-8-136 16,-8 4-144-16,8-2-41 0,-7-2-14 0,6-4 16 0,-6 2 27 15,7-5 68-15,-8-4 82 0,2 1 103 0,-1-3 256 0</inkml:trace>
  <inkml:trace contextRef="#ctx0" brushRef="#br1" timeOffset="-192953.65">4215 9356 0 0,'7'0'440'0,"-7"-3"66"0,0 3 39 0,0 0 9 15,0 0 3-15,0 0 7 0,0 3 10 0,0 1-26 0,-7 4-35 0,7-6-114 16,-6 10-136-16,-1-1-28 0,1 3 7 0,-1 2 12 0,1 1 14 0,-8 3-3 15,8 1-9-15,0-3-24 0,-8 8-29 0,8-4-36 16,0 4-36-16,-7-1-42 0,6 4-41 0,0-3-26 0,1 3-19 0,-7-3-6 16,6 3-3-16,1 1-1 0,0-5-4 0,-1 4-13 0,0-3-16 0,1 0-65 15,-1-5-80-15,1 2-88 0,0-4-91 0,6 2-84 16,-8-6-84-16,2 3-100 0,0-4-108 0,0 1-31 0,6-3-11 0,-7-3 59 16,0-1 76-16,7 0 91 0,-6-4 92 0,6-4 86 0,0 0 191 15</inkml:trace>
  <inkml:trace contextRef="#ctx0" brushRef="#br1" timeOffset="-192457.65">4078 9781 332 0,'-6'-7'449'0,"6"2"27"0,-6-1 12 16,6-1 3-16,0 3 1 0,0-4 1 0,6 1 2 0,-6 1-119 15,6 1-155-15,-6-2-94 0,7 3-76 0,6-3-27 0,-7 3-13 0,8 0-3 16,-1-2 0-16,-1 2-2 0,8-1-1 0,-6-1-2 0,5 2-2 15,0 4-1-15,-6-4 0 0,7 4 1 0,-7 0 4 0,0 0 3 16,0 4 7-16,0 3 8 0,0-4 9 0,-7 6 13 0,2 1 15 16,-2-3 11-16,-6 5 14 0,6 2 11 0,-6-3 13 0,0 4 3 0,0 3 1 15,-6-3-2-15,0 0-2 0,-2-1-6 0,2 5-11 0,0-5-9 16,-1 4-15-16,0-4-12 0,1 2-13 0,-7 2-11 0,7-3-6 0,-1-1-9 16,0 1-7-16,1-4-6 0,0 4-6 0,6-5-1 0,-8-3-2 15,8 5 0-15,0-4 0 0,0-5 0 0,8 3-1 0,-2-6-2 16,-6 5-5-16,13-5-4 0,-6 0-6 0,-1-5-14 0,7 3-17 0,0-5-22 15,0-5-26-15,1 4-29 0,4-2-30 0,-4-5-26 16,5 4-26-16,-5-3-18 0,5-1-19 0,-6 0-6 0,6 1-3 0,-5-5 9 16,-2 5 14-16,8-1 24 0,-7 0 27 0,0 1 28 0,0 3 30 0,-7-3 30 15,2 2 34-15,4 1 33 0,-12 4 32 0,6-4 32 0,1 4 30 16,-7 3 26-16,0 1 26 0,0-1 19 0,0 4 16 0,0 0 14 16,-7 0 13-16,7 4 14 0,-6-1 14 0,6 1 10 0,-6 6 9 0,0-2 3 15,-2 7-1-15,8-4-5 0,-6 3-10 0,0 1-13 0,-1-1-17 16,1 1-25-16,6-3-27 0,-7 1-30 0,0 3-27 0,7-2-23 15,0 1-22-15,0-1-12 0,0-2-10 0,0 2-6 0,0-3-5 0,7 3-1 16,-7-7 1-16,7 5-7 0,-7-4-10 0,6-5-19 0,1 3-25 16,-7-6-34-16,6 0-40 0,0-2-43 0,8-2-42 0,-8-4-39 15,0 1-40-15,8-3-37 0,-8-5-39 0,1 0-43 0,-1 1-46 0,8-5-21 16,-8 4-15-16,0-3 25 0,0-1 37 0,2 1 40 0,-8 0 39 0,6 4 45 16,-6-5 46-16</inkml:trace>
  <inkml:trace contextRef="#ctx0" brushRef="#br1" timeOffset="-192276.55">4639 9617 281 0,'-6'-5'502'0,"6"-1"64"16,-8 2 46-16,2 0 31 0,6 0 26 0,0 4 41 0,-6-4 49 0,6 4-73 16,-6-3-108-16,6 3-123 0,0 0-127 0,0 0-68 0,0 0-50 15,0 0-32-15,0 0-27 0,6 3-42 0,-6 1-48 0,0-4-33 16,6 4-27-16,-6 4-11 0,0-4-4 0,0 3 4 0,0 0 6 0,0-4-1 16,0 9-4-16,-6-5-3 0,0 0-4 0,-1 4-30 0,0 0-41 0,1-1-49 15,-7 2-51-15,6-1-65 0,-6 0-69 0,1 1-55 0,-2-3-51 16,1 3-51-16,7-1-50 0,-8-5-28 0,2 2-19 0,5 0-14 15,-6-1-13-15,7 1 45 0,-1-5 61 0,7-3 57 0,0 0 56 0,0 0 54 16,0 0 52-16</inkml:trace>
  <inkml:trace contextRef="#ctx0" brushRef="#br1" timeOffset="-192110.46">4639 9400 0 0,'0'-7'115'0,"0"3"274"0,6 0 24 0,-6 1 7 0,7-4 2 0,-1 2 0 16,-6 3 0-16,14-2-16 0,-8 0-22 0,0 0-138 0,8 4-171 16,-2 0-93-16,2 0-68 0,-8 0-95 0,7 0-101 0,0 4-65 0,0 0-52 15,-7 0-16-15,2-2-4 0,-2 6 5 0,0-1 9 0,-6 1 34 16,0 3 43-16</inkml:trace>
  <inkml:trace contextRef="#ctx0" brushRef="#br1" timeOffset="-191723.78">3903 9708 289 0,'0'0'449'0,"-7"0"38"0,7 0 21 0,0 0 8 15,0 0 1-15,7 0 0 0,-7-4 1 0,6 0-112 0,1 1-144 0,-1 0-104 16,0-1-89-16,2-1-40 0,4 5-24 0,2-3-10 0,5 0-7 16,-6-1-38-16,6 0-47 0,7 4-79 0,-6-3-88 0,-1-1-101 15,7 4-106-15,-6-4-32 0,6 0-7 0,-7 1 1 0,1 3 4 0,0-4 38 16,-1 1 47-16,-5 3 78 0,-2-4 308 0</inkml:trace>
  <inkml:trace contextRef="#ctx0" brushRef="#br1" timeOffset="-185633.17">21242 7037 365 0,'-6'0'522'0,"-2"0"46"16,8 0 26-16,-6 0 12 0,0-4 8 0,6 4 19 0,-7-2 23 0,0 2-100 16,1 0-137-16,6 0-115 0,-7 0-110 0,7 0-40 0,0 2-19 15,-6 2-7-15,6-1 0 0,-6 9-17 0,6-5-20 0,-7 8-19 16,7-4-20-16,-7 7-10 0,7-4-10 0,-6 5-6 0,6-1-7 0,-6 1-8 16,6 3-8-16,0-4-3 0,-7 0-6 0,7 1 0 0,0-2-2 15,-7 2-1-15,7-1-2 0,-6 1-1 0,6-4-3 0,0-1-30 16,-7 5-36-16,7-4-56 0,-6-5-62 0,6 5-64 0,-7-4-65 0,7 3-63 15,-6-3-62-15,6-3-75 0,-7-2-81 0,7 3-24 0,0-1-8 16,0-8 40-16,0 3 60 0,0-3 62 0,0 0 66 0,7 0 65 16,-1-3 70-16</inkml:trace>
  <inkml:trace contextRef="#ctx0" brushRef="#br1" timeOffset="-185437.51">21398 7045 0 0,'0'0'101'0,"0"0"323"0,0 0 45 0,-6 3 18 0,-1-3 13 0,7 4 15 16,-7 0 18-16,1-1 22 0,0 5 22 0,-1-1-119 0,0 4-163 16,1 4-62-16,-1-5-31 0,1 5-14 0,0 0-11 0,-1 3-15 15,0-3-17-15,1 2-30 0,0 3-36 0,-2-6-28 0,2 4-23 0,0 1-16 16,6-1-13-16,-7 0-23 0,1 0-25 0,6 1-66 0,-7-4-78 16,0 3-77-16,7 1-77 0,-6-5-92 0,0 1-99 0,6-1-61 15,-6-2-49-15,-2 2 4 0,2-3 19 0,0 1 64 0,6-2 75 0,-7-3 79 16,0 1 79-16</inkml:trace>
  <inkml:trace contextRef="#ctx0" brushRef="#br1" timeOffset="-185036.85">20831 7272 0 0,'0'-5'292'0,"0"3"63"16,0-6 24-16,0 4 12 0,6 1 10 0,-6-1 9 0,0 0 10 0,0 0-42 15,8 2-59-15,-8-3-72 0,6 2-73 0,-6-1-22 16,6 4-5-16,0-4 3 0,-6 1 4 0,8 3 3 0,-2 0 1 0,0 0-4 16,1 3-6-16,-1-3-6 0,1 4-6 0,0 3-3 0,-1 0 0 0,0 1 9 15,0-1 13-15,2 5 30 0,-8-2 33 0,6 1 13 0,0 5 1 16,1-7-6-16,-7 7-11 0,7 2-15 0,-1-3-17 0,-6 3-23 15,7 0-25-15,-7 1-40 0,0 2-48 0,6 1-19 0,-6-2-15 0,6 1-3 16,-6 1-3-16,0 3-3 0,7-3 0 0,0 0-3 0,-7 1-3 16,6-5 1-16,0 4 0 0,1-4-1 0,0 0-2 0,-1-4 1 15,7 1 0-15,-6-4 0 0,6 0 2 0,-7-2 0 0,8-3 2 0,-2-3 2 16,1-3 2-16,7-3 1 0,-7 0 0 0,6-9-2 0,1 1-3 16,-1-3-8-16,7-1-11 0,-6-7-41 0,6 1-52 0,1-5-61 15,5-3-64-15,-6-5-74 0,7 2-77 0,-7-1-63 0,7-4-58 0,-1-4-56 16,-6 5-56-16,7-1-43 0,-1 0-35 0,-6 1 34 0,0-1 53 15,0 5 72-15,-6-1 77 0,6 0 65 0,-7 4 60 0</inkml:trace>
  <inkml:trace contextRef="#ctx0" brushRef="#br1" timeOffset="-171065.17">17958 8216 0 0,'6'-10'318'0,"-6"-1"56"16,0 3 26-16,0 0 20 0,0 2 17 0,0-2 16 0,-6 5 17 0,6-1-37 15,-7 4-52-15,7-4-80 0,-7 4-87 0,7 0-33 0,-6 4-16 0,6-4-5 16,-6 7 0-16,6-2-5 0,-6 2-4 0,-2 1-16 0,8 2-16 16,-6-3-10-16,0 5-9 0,6-2-8 0,-7 1-10 0,0 0-14 15,1 0-15-15,6 1-13 0,-7 2-12 0,7-3-7 0,0 1-8 0,-6-3-5 16,6 3-4-16,0-2-2 0,0-2-2 0,0 3-1 0,0 0-3 15,0-4 1-15,0 4 2 0,0-3-2 0,0-1 0 0,0 0-1 16,0-3 1-16,0 0-1 0,0 0 1 0,0-1-1 0,0 1 3 0,0-4-4 16,0 0-4-16,0 0-8 0,0 0-7 0,0-4-6 0,6 1-9 15,-6-1-12-15,0 0-12 0,0 0-21 0,0-3-23 0,7 3-29 16,-7-2-30-16,0-2-26 0,0 0-26 0,0 5-30 0,0-4-30 0,0 3-43 16,0 0-44-16,0 4-64 0,-7-4-69 0,7 4 5 0,0 0 25 15,0-7 32-15,0 7 31 0,0 0 39 0,0-3 38 0</inkml:trace>
  <inkml:trace contextRef="#ctx0" brushRef="#br1" timeOffset="-170335.96">17808 8232 70 0,'-7'-4'309'0,"-6"0"22"0,1-4 12 0,-2 6 4 0,1-6 5 0,0 4 6 15,0-3 7-15,0-1-69 0,-6 0-93 0,5 6-62 0,-5-2-50 0,6 1-15 16,0-2-2-16,-1 5 1 0,2-3 3 0,-1 6-3 16,0-3-5-16,6 5-4 0,-6-2-3 0,0 3-4 0,0 2-4 0,6 4 1 15,-5-1 2-15,-1 0 7 0,6 3 5 0,-6 1 10 0,7 4 8 16,-8-2 11-16,8 3 10 0,0 1 3 0,-1 1 3 0,0 0-1 16,1 0-3-16,-1 4-6 0,7-5-9 0,0 2-6 0,0 2-3 0,0-2-12 15,0-6-12-15,7 5-7 0,-1-3-4 0,1-4-6 0,0-1-5 0,5-3-1 16,2 3-2-16,-2-6-7 0,2-1-8 0,-1 1-2 15,-1-5-3-15,8 0-1 0,0 2-3 0,-7-5-4 0,6-5-4 0,0 5-5 16,1-6-6-16,0 2-14 0,-1-3-19 0,1-5-30 0,-7 2-36 0,6-2-38 16,-6 1-39-16,1 0-34 0,6-3-31 0,-14-1-31 0,6 1-31 15,2-1-19-15,-1 0-17 0,-7 1-13 0,0-1-11 0,2 1-26 16,4-1-32-16,-6 0 14 0,2 1 27 0,-2 2 31 0,0-2 32 0,1 3 35 16,-1 0 35-16</inkml:trace>
  <inkml:trace contextRef="#ctx0" brushRef="#br1" timeOffset="-170103.03">17932 8232 44 0,'0'-4'348'16,"-6"0"42"-16,6 4 28 0,0-3 20 0,0 3 15 0,0 0 16 0,0-5 15 0,0 5-63 16,0 0-84-16,0 0-92 0,0 0-94 0,0 0-43 0,0 0-26 0,-8 5-13 15,8-2-6-15,8 1 0 0,-8 0 2 0,0-1 12 16,0 1 14-16,0 3 18 0,0 0 17 0,0 4 12 0,0-3 13 0,0 3 1 16,0 0 0-16,0 3-4 0,-8-2-7 0,8 3-16 0,-6-1-20 0,6 1-16 15,-6 3-17-15,-1-4-13 0,0 5-14 0,7-1-11 0,-6-3-10 16,-1 2-11-16,1 3-10 0,6-6-5 0,-6 4-2 0,-2-4-3 15,8 5-5-15,0-8-12 0,-6 4-18 0,6-5-34 0,0 2-36 0,0-4-50 16,-6-1-51-16,6-5-41 0,0 3-38 0,0-5-34 0,0 0-33 16,0 0-17-16,0 0-15 0,0-7 1 0,6 3 6 0,-6-7 1 15,0-1-1-15,0 2 0 0,6-5 3 0,-6 1 25 0,8-2 30 0,-8-1 33 16,6-2 31-16,-6 1 32 0,6-1 153 0</inkml:trace>
  <inkml:trace contextRef="#ctx0" brushRef="#br1" timeOffset="-169834.72">17918 8306 0 0,'8'-20'276'0,"-2"6"50"0,0 3 25 0,0-4 14 16,1 4 11-16,0 0 14 0,-1 1 13 0,1 2-49 0,-7 1-70 15,6-1-65-15,0 2-65 0,2 0-30 0,-2 4-20 0,-6-2-8 16,6 1-2-16,0 3-7 0,2 0-8 0,-2 0-1 0,0 3 2 0,1 1 2 16,-7-2 2-16,6 6 10 0,1 0 10 0,0 3 3 0,-1-1 0 15,-6 6 0-15,6-5-3 0,-6 3-9 0,6 4-13 0,-6-3-10 16,0 1-11-16,8 1-13 0,-8 2-16 0,0-5-10 0,0 4-9 0,6-2-5 16,-6-2-3-16,0 1-3 0,0 2-3 0,6-2 0 0,-6-1-2 0,-6 2-1 15,6-2 1-15,0 2-2 0,0-2 0 0,0 1-1 0,0-5-3 16,0 1-3-16,0 0 0 0,0 1-18 0,0-10-21 0,0 6-24 15,0-4-25-15,0-1-21 0,6 2-19 0,-6-5-12 0,7 0-11 0,0-5-8 16,-7 2-7-16,6-1 4 0,1-4 10 0,-1 6 12 16,7-10 12-16,-6 5 9 0,-1-4 9 0,0 4 1 0,8-4-1 0,-8 0-4 15,1 0-8-15,-1-4-11 0,7 4-11 0,-6-4-36 0,-1 0-42 0,0 1-36 16,8-1-34-16,-8 1-1 0,1-5 9 0,-1 1 15 0,1 0 17 16,-1 0 23-16,-6-4 88 0</inkml:trace>
  <inkml:trace contextRef="#ctx0" brushRef="#br1" timeOffset="-169655.53">18309 8070 40 0,'-6'-4'370'0,"6"4"52"16,0-2 33-16,-6 2 16 0,6 0 13 0,0 2 11 0,-7-2 7 0,0 4-49 16,7 0-66-16,-6 3-90 0,6 1-93 0,-7-2-37 0,1 6-19 15,-1-1-8-15,7 0-6 0,-6 3-8 0,-1 1-7 0,1 0-16 16,6 3-16-16,-6 1-18 0,-2-1-18 0,8 0-16 0,-6 0-15 0,0 1-8 16,6 4-7-16,-7-6-4 0,1 5-3 0,-1 0-16 0,1 1-20 15,-1-6-45-15,1 5-50 0,-1-3-50 0,0 3-50 0,1-4-50 16,0 0-52-16,-1 1-55 0,7-4-56 0,-7 2-57 0,7-2-53 0,0-3 21 15,0 2 46-15,0-6 49 0,7-1 50 0,0 0 51 0,-1-4 50 16</inkml:trace>
  <inkml:trace contextRef="#ctx0" brushRef="#br1" timeOffset="-169368.98">18433 8331 73 0,'-6'4'383'0,"-1"-2"44"16,1 3 25-16,-1-5 12 0,1 0 10 0,6 0 20 0,-7 0 23 0,7 0-57 15,0 0-82-15,0 0-104 0,0 0-107 0,0 0-44 0,0 0-24 16,7-5-14-16,-1 5-11 0,1-2-20 0,-1 2-23 0,1-4-15 15,5 0-13-15,2 0-12 0,6 1-13 0,-8-2-31 0,8 5-36 0,-7-7-52 16,7 5-55-16,-1 2-79 0,-6-5-84 0,6 2-80 0,1-1-74 16,0 0-16-16,-1 0 5 0,1 1 28 0,6-1 35 0,-7 0 51 15,1 1 59-15</inkml:trace>
  <inkml:trace contextRef="#ctx0" brushRef="#br1" timeOffset="-169096.41">19000 8125 364 0,'0'-7'429'0,"-6"3"22"0,6-3 8 0,0 3 20 0,0-4 20 0,0 6 19 16,0-6 21-16,0 4-124 0,0 4-166 0,0 0-79 0,0 0-49 0,0 4 0 16,0 0 15-16,0 0 9 0,6 3 3 0,-6 4 7 0,7 0 7 15,-7-1 28-15,0 6 33 0,6-2 21 0,-6 3 19 0,0-1-15 16,0 3-22-16,0-1-24 0,0 0-23 0,0 4-28 0,0-4-28 0,0 0-32 15,0 1-36-15,-6 3-26 0,6-4-22 0,0 0-7 0,0 1-6 0,0-4-4 16,0 2-4-16,0-2-8 0,0-3-8 0,0-2-45 16,0 2-59-16,6-5-62 0,-6 0-64 0,0-4-65 0,7 1-66 0,-7-4-52 15,6 0-47-15,1-4-47 0,-1-3-44 0,0 0-35 0,2 0-32 0,-2-4 37 16,7-3 56-16,-7-2 62 0,7 2 68 0,-6-1 53 0,6-3 50 16</inkml:trace>
  <inkml:trace contextRef="#ctx0" brushRef="#br1" timeOffset="-168871.93">19333 8041 0 0,'6'-8'49'0,"0"2"392"0,-6 1 76 0,0 5 44 0,0 0 34 16,0 0 23-16,0 0 22 0,0 0 20 0,0 0 22 0,-6 5-119 0,6-3-162 15,-6 2-62-15,-8 4-35 0,8 3-24 0,-1 1-21 0,-5 2-13 16,-2 1-14-16,8-1-18 0,-8 4-20 0,2 0-29 0,5 1-29 0,-6 4-41 16,0-6-95-16,7 5 0 0,-8 0 0 0,8-4 0 15,-7 4 0-15,6-2 0 0,-6 1 0 0,7-3 0 0,0 1 0 0,-1-5 0 16,-6 4 0-16,13-3 0 0,-6 0 0 0,-1-1 0 0,0 2-9 0,1-2-101 15,6-7-72-15,-7 4-89 0,7-4-93 0,0 0-87 0,0-3-84 16,0 1-84-16,0-5-82 0,0 0-52 0,7 0-46 0,-1-5 43 16,1-2 68-16,0 3 89 0,-1-6 94 0,7-2 88 0,-6 2 85 0</inkml:trace>
  <inkml:trace contextRef="#ctx0" brushRef="#br1" timeOffset="-168651.98">19444 8107 0 0,'6'-7'108'0,"-6"0"378"0,6 3 75 0,-6 0 41 0,0 4 29 0,0 0 21 15,0 0 16-15,0 0 27 0,-6 0 29 0,0 4-122 0,6 0-169 0,-8-2-79 16,2 6-53-16,0 3-29 0,0 0-19 0,-2 0-16 0,2 4-17 16,-7 4-26-16,7-4-31 0,-1 2-128 0,0 2-35 0,1-1 0 15,0 0 0-15,-2 0 0 0,2 1 0 0,0 2 0 0,0-1 0 0,6 1 0 16,-7-3 0-16,0 1 0 0,7-1 0 0,0 0 0 0,-6-3 0 16,6-1-117-16,0 1-85 0,0-3-57 0,-7-2-56 0,7-3-55 15,0 2-53-15,0-6-40 0,0 0-35 0,0-3-7 0,0 0 2 0,0-3 25 16,-6 3 31-16,6-8 25 0,0 1 23 0,0 0 12 0,0-4 9 15,6 0 11-15,-6-1 11 0,0-2 30 0,7-1 33 0,-1-3 30 16,-6 3 29-16,7-3 53 0,0 0 176 0</inkml:trace>
  <inkml:trace contextRef="#ctx0" brushRef="#br1" timeOffset="-168422.11">19351 8306 150 0,'8'-20'277'0,"-2"3"37"0,7-6 23 0,-6 5 9 0,-1-4 8 15,7 3-16-15,-7 2-19 0,2-2-53 0,4 0-59 0,-6 5-50 16,8-4-50-16,-8 7-17 0,7-4-13 0,-6 5 2 0,6-2 5 0,-7 5 8 16,8-1 7-16,-2 0 6 0,2 6 3 0,-8-3 3 0,7 3 0 15,0 2 0-15,0 0 0 0,0 0-2 0,0 2-5 0,0 3-2 16,0-3 0-16,-6 6 1 0,5 0-2 0,2-1-1 0,-8 5-3 0,1-6-5 15,6 9-4-15,-7-5-6 0,1 6-6 0,-1-5-6 0,-6 3-8 0,7 4-9 16,-7-2-10-16,0 1-8 0,0 2-6 0,-7 3-4 16,7-4-3-16,-6 0-5 0,6 4-1 0,-7-2-7 0,7-3-4 0,-6 2-4 15,6-1-2-15,-7-4-3 0,7 2 1 0,0-2-3 0,0-3-1 0,0 0-3 16,7-4 0-16,-7 0-1 0,0 1-4 0,6-5-23 16,-6 2-31-16,7-5-43 0,-1 0-48 0,-6 0-46 0,7-5-47 0,0-2-52 15,-1-1-53-15,0 1-74 0,8-3-76 0,-8-2-28 0,7-2-9 0,-7-1 33 16,8 1 44-16,-2-5 47 0,2 1 46 0,-2-1 54 15,2 1 114-15</inkml:trace>
  <inkml:trace contextRef="#ctx0" brushRef="#br1" timeOffset="-168265.89">19984 8029 0 0,'0'-9'94'0,"-7"-3"335"0,7 4 65 0,0 1 44 0,-6 4 38 0,0-5 34 16,6 5 33-16,-7 3 21 0,0 0 20 0,7 0-116 0,-6 3-152 0,0 1-64 16,-1 3-36-16,0 4-29 0,1 0-27 0,-1 7-27 0,1-2-30 15,6 5-31-15,-6 2-31 0,-1 2-23 0,7 5-20 0,-7-1-31 16,1 0-31-16,6 4-23 0,-6 0-20 0,-2 1-71 0,2-3-87 0,-7-1-121 15,7 3-127-15,-8-4-142 0,8 0-147 0,-6 1-71 0,4-4-51 16,2 0-7-16,-7-1 3 0,6-4 64 0,1 2 84 0,-7-5 117 16,7-3 130-16</inkml:trace>
  <inkml:trace contextRef="#ctx0" brushRef="#br1" timeOffset="-165436.89">20512 8352 256 0,'0'-3'366'0,"6"-4"14"15,-6 0 7-15,0-5 3 0,7 4 3 0,-7-1 10 0,0-3 11 0,0 1-97 16,0 3-125-16,0-3-50 0,0 4-25 0,-7 0 5 0,7 0 14 16,0 3 14-16,-6-3 18 0,6 3 4 0,-6 0-1 0,-1 4-12 15,7 0-17-15,-7 0-16 0,1 0-14 0,0 4-17 0,-2 0-15 0,-4 3-14 16,5 4-11-16,-6 0-1 0,7 0 1 0,-7 3 4 0,-1 1 7 15,8 4 0-15,-7-4 0 0,6 2-3 0,-5 2-2 0,5 0-3 16,7-5-5-16,-6 4-9 0,-1-4-11 0,7 6-8 0,0-6-9 0,0-3-2 16,7 0 0-16,-1-1 0 0,1 2-5 0,-1-5-3 0,7 0-6 15,0-4-15-15,1 2-22 0,5-1-39 0,-6-4-45 0,6-4-56 16,1-1-60-16,-7 2-45 0,6-4-40 0,1 0-28 0,-1-1-25 0,1-3-21 16,0 1-21-16,-1-2-6 0,1 2-4 0,-8-2 5 0,8 1 6 15,-1-3 31-15,-5 3 36 0,-2 0 29 0,8 0 25 0,-7 0 37 16,1 0 71-16</inkml:trace>
  <inkml:trace contextRef="#ctx0" brushRef="#br1" timeOffset="-164746.87">20871 8298 0 0,'12'-4'1'0,"-5"-4"291"0,-1 5 52 0,8-5 31 0,-14 5 20 0,6-5 18 16,-6 1 14-16,0 3-5 0,0-3-9 0,-6 4-54 0,6-1-69 0,0 0-46 15,-7 1-41-15,0 3-20 0,1 0-15 0,-1 0-8 0,-5 0-11 16,4 0-12-16,-4 7-15 0,-2-3-15 0,2 3-19 0,-1 0-5 16,-1 0-5-16,2 4 2 0,-2 0 4 0,2 4 3 0,-2-4 4 0,1 4 1 15,1 0-1-15,4 3 0 0,2-4 0 0,-6 2 0 0,12-2-7 0,-8 1 1 16,8-1 1-16,0 1 3 0,0-5 3 0,8 5 3 15,-8-3 3-15,12-5 0 0,-6 0 0 0,2 0-4 0,4 1-2 0,1-8-11 16,1 3-14-16,-2-6-18 0,8 0-19 0,-7-2-38 0,7-2-44 16,-8-4-47-16,2 0-47 0,-2-1-41 0,2-2-38 0,-1-1-30 15,0 1-27-15,-6-4-17 0,5 4-12 0,-6-2 20 0,2 2 26 0,-8-4 36 16,6 3 39-16,0 0 36 0,-6 4 37 0,7-4 32 0,-7 4 33 16,0 0 31-16,0 0 37 0,0 4 37 0,0 4 39 0,-7-1 29 15,7 0 25-15,0 1 15 0,-6 3 12 0,0 3 12 0,6 1 13 0,-8 0 15 16,2-1 18-16,0 4 8 0,0 4 6 0,-8-3-8 0,8 6-10 15,-1-2-10-15,1 2-9 0,0 1-10 0,-2 3-9 0,8-3-24 16,-6 3-25-16,0-3-35 0,6 3-37 0,0-3-17 0,0 3-10 0,0-4-3 16,6-2-25-16,0 3-13 0,2-5 0 0,-2-3 0 0,7 5 0 15,-7-9 0-15,8 1 0 0,-2 0 0 0,2-4 0 0,-2 0 0 0,-5-4 0 16,13-3 0-16,-8-1-106 0,2-3-75 0,-8 1-58 0,7-2-48 16,0-3-49-16,0-3-28 0,-6 4-24 0,6-1-2 0,-7 0 4 0,0-3 35 15,2 4 43-15,-2 2 55 0,0-3 57 0,1 5 51 0,-1-2 50 16,-6 3 46-16,0 1 44 0,7 0 37 0,-7 1 37 0,0 3 23 15,0 0 21-15,0 4 22 0,0 0 21 0,-7 4 24 0,7-4 26 16,-6 4 33-16,6-1 38 0,-7 5 20 0,7-1 17 0,-6 0-5 16,0 0-10-16,6 1-17 0,-8 4-16 0,8-2-24 0,-6 1-27 0,6 0-43 15,-6 0-50-15,6 4-60 0,0-4-62 0,0 0 0 0,0 0 0 0,0-1 0 16,6 2 0-16,0-2 0 0,-6-3 0 0,8 1 0 0,4 0 0 16,-5-1 0-16,6-3 0 0,-7-4 0 0,7 3 0 0,1-3 0 15,-2-3 0-15,2-1-73 0,-2-3-79 0,1-1-52 0,1 0-54 0,-2-1-51 16,2-3-53-16,-2-3-30 0,-5 5-22 0,6-5 2 0,0 1 9 15,-7-2 42-15,8 2 49 0,-8 3 52 0,1-3 53 0,0 2 52 16,-7 1 53-16,6 0 39 0,0 0 36 0,-6 4 34 0,7-1 34 0,-7 5 30 16,0 0 31-16,0-2 26 0,0 5 22 0,0 0 25 0,0 0 23 15,0 0 21-15,-7 5 23 0,7-2 15 0,-6 4 14 0,0-3 11 16,6 3 10-16,-7 4-7 0,7-4-13 0,-7 5-20 0,7-5-25 0,-6 3-27 16,6 5-25-16,0-3-31 0,-6-2-33 0,6 1-37 0,0 0-40 15,0 4-18-15,0-4-15 0,-8 0-5 0,8 4-1 0,0-5-3 16,0 2-2-16,0 3-20 0,0-8-26 0,0 3-46 0,0-1-51 0,0-3-51 15,0 2-50-15,0-5-56 0,8-3-57 0,-8 0-47 0,6-3-47 16,-6-1-31-16,6-3-28 0,-6-1-19 0,7-3-17 0,0-3-3 16,-7 3 1-16,6-3 40 0,0-6 54 0,-6 6 49 0,0-1 46 0,0-2 51 15,0 1 53-15</inkml:trace>
  <inkml:trace contextRef="#ctx0" brushRef="#br1" timeOffset="-164589.15">21228 8122 0 0,'-6'-8'86'16,"-7"1"395"-16,6 0 88 0,1 2 39 0,-1-1 22 0,7-2 13 0,-6 1 12 15,6 3 9-15,0-2 11 0,0-2-156 0,0 4-205 0,0-3-114 16,6 7-89-16,1-4-38 0,-1 4-25 0,8 0-15 0,-8 0-13 0,8 4-12 16,-2 0-12-16,1-1-28 0,-6 3-31 0,6 0-64 15,-1 0-74-15,-4 2-71 0,-2-1-74 0,7 3-79 0,-6-5-80 0,-7 2-70 16,6 0-66-16,0 1 3 0,1-5 25 0,-7 1 61 0,6-1 70 0,1-3 76 16,0 0 73-16</inkml:trace>
  <inkml:trace contextRef="#ctx0" brushRef="#br1" timeOffset="-164423.2">21528 7799 0 0,'0'-11'40'0,"-6"4"382"0,6 0 61 0,-6 3 21 15,6 0 10-15,-7 4 3 0,7-3 1 0,-7 3 1 16,1 0 0-16,6 0-145 0,-7 3-189 0,1 5-90 0,-1-1-61 0,-6 0-23 16,7 8-9-16,0-4-5 0,-8 7-2 0,1 0-16 0,7 2-21 0,-8-3-42 15,2 4-49-15,5 2-74 0,-6-1-84 0,7 4-90 0,-1-5-95 16,0-1-27-16,1 1-7 0,6-4 14 0,-7-1 19 0,14-1 43 15,-7-4 48-15</inkml:trace>
  <inkml:trace contextRef="#ctx0" brushRef="#br1" timeOffset="-164021.98">22134 7865 0 0,'14'-11'2'0,"-8"7"395"0,-6-3 66 0,0 3 48 0,6 1 43 0,-6-1 25 16,0 4 23-16,-6 0 18 0,6 0 20 0,0 0-111 0,-6 4-148 15,-2-1-50-15,2 5-21 0,0-1-13 0,-7 4-9 0,6 0-12 16,-6 0-14-16,0 8-15 0,0-5-17 0,1 5-22 0,-2-1-25 0,1 0-41 16,7 4-43-16,-8 1-59 0,2-2-40 0,5 2 0 0,-6-2 0 0,7 5 0 15,-1-5 0-15,0 5 0 0,7-5 0 0,0 2 0 0,-6 3 0 16,6-4 0-16,0-3 0 0,0 2-18 0,0-3-22 0,6 1-48 16,-6-1-56-16,7-7-50 0,0 4-47 0,-1-8-47 0,-6 5-48 0,13-9-38 15,-6 0-32-15,-1-3-22 0,7 0-15 0,-6 0 19 0,6-6 30 16,-7 1 24-16,8-2 24 0,-8-4 18 0,6 4 16 0,-5-4-20 15,0-1-29-15,-1 2-9 0,1-2-2 0,-1 3 19 0,1-3 25 0,-7 1 24 16,0 0 27-16,0 0 31 0,0 0 172 0</inkml:trace>
  <inkml:trace contextRef="#ctx0" brushRef="#br1" timeOffset="-163890.87">21984 8103 312 0,'-12'-8'405'0,"-2"6"23"0,1-6 15 0,7 4 7 0,-7-3 9 0,6 3 17 15,1-2 18-15,6 0-101 0,-6 4-141 0,-2-2-72 0,8 1-50 0,0-1-25 16,8 4-19-16,-2-4-20 0,0 4-24 0,8 0-45 15,-2-4-51-15,1 4-60 0,1 0-66 0,5 0-72 0,0 0-72 0,1 0-83 16,-1 0-86-16,1 0-12 0,0 4 7 0,-7 0 27 0,7-4 31 16,-2 4 42-16,2-1 49 0</inkml:trace>
  <inkml:trace contextRef="#ctx0" brushRef="#br1" timeOffset="-163261.58">22473 8095 273 0,'-6'-2'427'0,"-1"-2"33"16,-6 0 14-16,0-3 6 0,-7 3 1 0,8 0 13 0,-8-2 15 0,1 0-86 15,-1 6-116-15,7-2-74 0,-7 2-62 0,0 0-16 0,8 2-2 16,-2 4-1-16,-5 0 4 0,6-2-12 0,6 7-15 0,-5-3-25 16,-2 6-29-16,8-3-20 0,0 3-19 0,-1 5-12 0,0 0-11 0,1-2-7 15,-1 2-6-15,7 3-1 0,-6-4 2 0,6 0 4 0,6-3 6 0,-6 4 4 16,7-5 3-16,-1 1 0 0,1-5 2 0,6 2 0 16,0-1 2-16,0-4 0 0,0 0 0 0,0-3-4 0,0 0-6 0,1-4-8 15,4 0-9-15,-4-4-11 0,5 0-12 0,-5-3-15 0,4-4-13 0,-4 0-16 16,6 1-18-16,-7-5-18 0,-1 1-17 0,2-2-8 15,-2-2-5-15,2 3 5 0,-8-3 7 0,7 0 14 0,-6 3 14 0,-1-4 17 16,7 5 15-16,-13-1 20 0,6 0 22 0,2 4 23 0,-8 1 25 16,0 2 28-16,6-3 27 0,-6 8 20 0,-6-2 16 0,6 3 14 15,0 2 11-15,0 0 8 0,0 0 5 0,-8 0-4 0,2 2-7 0,6 3-15 16,-6 2-19-16,-1 0-8 0,1 1-8 0,-1 2-11 0,1 6-12 0,-1-2-7 16,1 1-6-16,-1-1-9 0,0 1-9 0,7 3-7 0,-6-3-7 15,6-1-10-15,0 2-10 0,0-2-3 0,0 1-1 0,6-1-3 16,-6-3-2-16,14 1 0 0,-8-5 2 0,1-4-4 0,6 4-7 0,0-3-22 15,-1-4-25-15,2-4-31 0,-1 4-31 0,0-7-40 0,0-1-40 16,0-2-37-16,6-2-33 0,-5 3-20 0,-2-7-14 0,1 1 10 16,1-3 19-16,-2 4 30 0,-4-1 31 0,4-3 42 0,-6 3 43 0,1 5 42 15,0-5 40-15,-1 3 37 0,1 5 37 0,-7-1 32 0,0 5 30 16,6-5 20-16,-6 8 20 0,0 0 12 0,-6 0 10 0,6 0 8 16,-7 0 9-16,7 8-1 0,0-5-1 0,-6 5-9 0,6 3-12 0,-7 0-8 15,0 1-8-15,7 2-10 0,-6 1-10 0,6-1-15 0,0 1-17 16,0-1-12-16,-6 1-13 0,12-1-11 0,-6 1-12 0,0-1-8 15,6-2-9-15,-6-2-2 0,7-2-1 0,0 3 5 0,6-7 6 0,-7 3 0 16,0-3 0-16,8-4-1 0,-8 0 1 0,8-4-1 0,-2 1-2 16,1-5-1-16,-6 1-2 0,6 0-5 0,1-4-6 0,-2 0-3 15,-6-3-3-15,8-2-4 0,-8 5-2 0,1-7-4 0,-1 3-5 0,-6 1-2 16,6-2-4-16,-6 2-1 0,0-1-1 0,-6 1 2 0,6-1 4 16,-6 5-4-16,-1-2-2 0,-6 1-4 0,0 0 0 0,1 4-3 15,-2 0-2-15,1 2-3 0,-7 3-1 0,0-2-7 0,8 4-7 0,-8 0-11 16,1 0-13-16,-1 6-27 0,0-1-29 0,1 6-38 0,-1-4-39 0,8 7-56 15,-8-3-58-15,0 4-91 0,1 4-99 0,-1-1-15 16,8 3 9-16,-8 2 30 0,0-1 37 0,7 0 41 0,-7 3 45 0,8 2 59 16,-2-6 287-16</inkml:trace>
  <inkml:trace contextRef="#ctx0" brushRef="#br1" timeOffset="-163140.64">22421 8690 328 0,'0'3'585'0,"-7"1"81"15,7-1 52-15,-6-3 15 0,6 0 4 0,-6-3 0 16,-1-1-2-16,7 1-117 0,0-5-152 0,-6 1-207 0,6-4-225 0,0 4-159 15,0-1-141-15,0 1-126 0,0 0-122 0,6-1-96 0,-6 1-88 0,0 0-16 16,7 0 5-16,-1-1 39 0,-6-4 52 0,6 5 78 0,-6 0 88 16</inkml:trace>
  <inkml:trace contextRef="#ctx0" brushRef="#br1" timeOffset="-155968.39">23555 7664 0 0,'12'-7'168'0,"-4"-1"336"0,-8 1 64 0,6 3 29 16,-6 1 19-16,0-1 18 0,-6 1 17 0,6-1 34 0,-8 4 41 15,2 0-126-15,-6 4-174 0,5 3-78 0,-6 0-49 0,0 4-17 16,-1 3-9-16,2 1-14 0,-2 3-17 0,2 0-38 0,-1 4-95 0,-1 1-109 16,2 2 0-16,-2 1 0 0,2-1 0 0,5-3 0 0,-6 4 0 15,6 0 0-15,1 0 0 0,0-1 0 0,-1-3 0 0,0 0 0 16,1-1 0-16,6 2 0 0,-6-5 0 0,6 5 0 0,-8-9 0 0,8 4 0 16,-6-3 0-16,6 3 0 0,0-6-140 0,-6-3-50 0,6 3-46 15,-7-1-34-15,7-7-32 0,0 4-14 0,0-6-9 0,0-2 3 16,0 0 7-16,0-2 33 0,7-2 39 0,-7 0 41 0,6-7 45 0,0 1 35 15,2-5 34-15,-2-1 20 0,0-2 19 0,8 0 12 0,-2-5 11 16,-5 6 10-16,13-3 8 0,-8-1 4 0,2 6 4 0,-2-3 0 16,2 7 4-16,-1 0-1 0,-1 1 0 0,2 2 1 0,-8 4 1 0,7 4 0 15,-6 0 0-15,6 0 13 0,-7 4 16 0,8 4 18 0,-8-1 18 0,0 4 14 16,-6-1 14-16,6 5 8 0,-6-1 12 0,0 2 9 16,0 3 12-16,-6-5-4 0,6 3-6 0,-6 2-15 0,0-1-15 0,-8-2-11 15,8 1-13-15,-7-3-9 0,6 2-11 0,-6-1-11 0,1-1-13 0,4 1-8 16,-4-4-7-16,-1-4-5 0,-1 5-1 0,2-6-3 15,-2 2 0-15,2-5-4 0,-2 1-1 0,1 0-2 0,7 0-2 0,-7-4-5 16,6 0-4-16,-5-4-21 0,4 0-21 0,2 0-33 0,0-3-35 16,6 0-37-16,-7-1-40 0,7 1-35 0,0-4-38 0,0 0-37 15,0 0-37-15,0 1-31 0,7-2-31 0,-1 1-50 0,0-1-56 0,8 3 12 16,-1-3 32-16,0 5 37 0,0-1 36 0,0-3 41 0,0 8 42 16</inkml:trace>
  <inkml:trace contextRef="#ctx0" brushRef="#br1" timeOffset="-155585.61">23907 8089 0 0,'-7'-4'21'0,"7"-3"355"0,-6 3 40 0,-1 0 17 0,-6-2 7 0,6-2 9 15,-5 1 6-15,-2 3 15 0,2-4 19 0,-8 4-101 16,7 4-138-16,-1-4-44 0,-4 8-20 0,-2-4 4 0,7 4 10 0,-7 4 2 16,7-1 3-16,-6 5-16 0,6-2-21 0,-7 1-26 0,7 4-25 0,0-1-22 15,0 4-20-15,6-2-17 0,-6 1-16 0,7 3-11 0,0-3-9 16,6 2-3-16,0-1-4 0,0-4-4 0,6 2-4 0,0-6-3 15,1 5-5-15,-1-3-2 0,8-6-1 0,-2 2-1 0,2-5 0 0,5 1 0 16,1-4-2-16,-8 0-8 0,8-4-10 0,0-4-23 0,-7 1-27 16,7-3-27-16,-8-2-26 0,8 1-20 0,-7-3-17 0,0-1-6 15,0 1-1-15,-7-4 8 0,8 3 12 0,-8 1 22 0,0-1 28 0,1-1 28 16,0 2 31-16,-1-1 20 0,1 4 19 0,-7-3 22 0,0 7 18 16,6-1 25-16,-6 1 25 0,0 3 21 0,0 0 22 0,0 0 19 15,0 4 19-15,0 0 35 0,0 4 40 0,-6-4 29 0,6 4 25 0,-7 0-4 16,1 3-13-16,-1 1-16 0,0 2-16 0,1 1-16 0,0 0-16 0,-1 0-35 15,0 4-59-15,1-1-121 0,0 0 0 0,-1-2 0 16,7 3 0-16,-6 0 0 0,6-4 0 0,0 3 0 0,0-3 0 0,0 1 0 16,6-6 0-16,1 2 0 0,-7-1-19 0,6-3-158 0,7 0-77 15,-6-4-86-15,-1-4-88 0,7 0-72 0,-6 0-67 0,6-7-75 16,0 0-73-16,0 0-28 0,-7-3-12 0,8-1 55 0,-2 1 73 0,1-5 87 16,0 5 89-16,0-5 76 0,1 4 72 0</inkml:trace>
  <inkml:trace contextRef="#ctx0" brushRef="#br1" timeOffset="-155254.52">24076 8064 0 0,'14'-8'191'0,"-8"4"214"0,-6 4 50 0,6 0 34 0,-6 0 29 0,0 0 39 15,0 0 43-15,0 4 37 0,-6-2 34 0,0 6-63 0,-2 0-90 16,2 3-51-16,0-1-39 0,-1 6-25 0,-6-5-19 0,6 3-36 0,1 4-40 16,0-2-104-16,-1 1-204 0,0-2 0 0,1 4 0 0,0-5 0 15,6 4 0-15,-7-2 0 0,7-2 0 0,0 1 0 0,-7-5 0 16,7 2 0-16,0-1 0 0,0 0 0 0,0-8 0 0,0 4 0 16,0-3 0-16,0-4 0 0,0 0-134 0,0 0-97 0,0-4-35 0,0 1-29 15,0-4-32-15,0-4-14 0,0 0-11 0,7-3 11 0,-7-2 17 0,7 1 42 16,-1-3 47-16,0-4 39 0,1 3 38 0,0-2 34 0,-1 3 36 15,7-1 30-15,0 1 28 0,0 0 14 0,1 3 12 0,-2 1 5 16,8 2 3-16,-7 1 5 0,7-1 8 0,-8 6 18 0,2 3 21 0,5-1 24 16,-6 4 25-16,0 0 25 0,-7 0 27 0,8 7 33 0,-8-3 40 15,7 4 42-15,-6 2 43 0,-7-3 2 0,6 5-9 0,-6-2-15 16,7 5-19-16,-14-1-22 0,7 2-28 0,-6-2-32 0,6 1-37 0,-7 3-48 16,0-3-52-16,1 3-31 0,0-3-24 0,0 3 0 0,-2 0 0 15,2-3-22-15,0-1-64 0,-1-2-69 0,0 3-76 0,1-5-74 16,6 1-75-16,-7-3-55 0,7-5-50 0,0 4-18 0,7-7-10 0,-1 4 23 15,1-4 34-15,0-4 40 0,5 1 43 0,2-1 22 0,5-3 16 16,1-4-6-16,0 4-13 0,-2-4 5 0,9 0 11 0,-1-3 7 16,-6 2 9-16,6-3 24 0,-1 5 32 0</inkml:trace>
  <inkml:trace contextRef="#ctx0" brushRef="#br1" timeOffset="-154839.48">24696 8140 0 0,'6'-11'292'0,"-6"0"110"16,6 4 47-16,-12-1 28 0,6 0 24 0,-6 2 25 0,-2-2 26 0,-4 5-15 15,-2-1-31-15,-5 4-61 0,-1 0-72 0,1 4-12 0,-1 3 7 0,-6 1-4 16,0-1-6-16,0 7-21 0,7 1-21 0,-7-1-34 15,0 1-35-15,6 4-44 0,1-1-44 0,5 3-50 0,2-2-82 0,-2-1-27 16,8 1 0-16,6-5 0 0,0 6 0 0,0-6 0 0,6 1 0 0,8-5 0 16,-2-3 0-16,2 5 0 0,-2-9 0 0,8 1-8 0,-1-1-34 15,1-6-41-15,0-1-48 0,-1 1-42 0,7-9-42 0,-6 5-30 16,-7-7-28-16,6 3-17 0,1-3-16 0,-7-2 5 0,0 1 10 0,0 1 44 16,-7-1 49-16,1 1 46 0,6-2 45 0,-6 2 37 15,-7 3 36-15,6-3 30 0,-6 7 30 0,0-1 17 0,0 0 12 0,0 5 9 16,0 3 11-16,-6 3 16 0,-1 1 18 0,0 3 27 0,1 5 27 0,-1 2 19 15,1 5 16-15,0 3 9 0,-1-1 5 0,0 5-2 0,1 3-5 16,0 5-18-16,-8-2-21 0,8 1-33 0,-1 4-35 0,1 0-30 16,-1 3-30-16,1-4-18 0,-1 1-16 0,1 0-8 0,0-1-7 0,-8-3 0 15,8 1-1-15,-1-5 1 0,1-4 0 0,-1 1-1 16,-6-4 1-16,7-3 1 0,-1-2 2 0,-6-1 5 0,7-6 5 0,-8 1 1 16,8-3 0-16,-7-5 2 0,7 1 3 0,-8-4 2 0,2-4 3 0,-2 1 0 15,8-1 2-15,-7-3-3 0,0-1-7 0,0-2 0 16,-1-2 2-16,8 1-1 0,-6 1-2 0,4-2-1 0,2 1-3 0,-7 0 0 15,7-3-3-15,-1 3 0 0,7 0 2 0,-7-4-6 0,7 4-7 0,0-4-7 16,0 5-9-16,0-5-33 0,7 0-40 0,0 1-37 0,-1-5-35 16,1 5-43-16,5-5-43 0,-4 4-42 0,4-2-40 0,2-5-34 15,-2 3-30-15,1-3-8 0,7 4 0 0,-8-5-11 0,2 2-14 0,-1-2-33 16,7 1-41-16,-8 5 20 0,2-6 39 0,-8 1 39 0,7 0 38 16,-6 1 38-16,-1-2 41 0</inkml:trace>
  <inkml:trace contextRef="#ctx0" brushRef="#br1" timeOffset="-154656.45">24323 7755 0 0,'-18'-3'269'0,"-2"0"227"0,0 3 50 0,1 0 21 0,-1 0 12 15,7 0 12-15,0 3 13 0,-6-3-7 0,11 3-9 0,-4 0-152 16,6 2-192-16,-2-2-82 0,2 5-50 0,6-1-22 0,0 0-14 0,6 0-13 16,-6 1-15-16,14 3-20 0,-8-4-23 0,8 0-22 0,-2 1-22 15,1-1-56-15,7-3-66 0,-6-1-70 0,-2 1-72 0,1-4-92 16,7 0-99-16,-8 0-69 0,2-4-60 0,-8 4-3 0,0-3 12 0,2-5 53 15,-2 5 63-15,0-5 72 0,-6 1 75 0</inkml:trace>
  <inkml:trace contextRef="#ctx0" brushRef="#br1" timeOffset="-154519">24356 7576 327 0,'0'-8'469'0,"0"5"31"16,0-5 16-16,0 1 3 0,7 0-2 0,-7 0 1 0,7-1 1 0,-1 1-118 15,0 0-152-15,8 0-108 0,-2 3-92 0,2 0-34 0,5 0-16 16,-6 4-6-16,6-3 0 0,8 3-36 0,-8 3-45 0,8-3-67 15,-2 4-75-15,1 0-112 0,0 0-123 0,0 3-35 0,7 0-9 0,0-4-2 16,-1 5 2-16,1-1 34 0,-1 0 43 0,8 0 68 0,-1-3 262 16</inkml:trace>
  <inkml:trace contextRef="#ctx0" brushRef="#br1" timeOffset="-154088.98">25249 8306 0 0,'0'0'231'0,"7"0"174"0,-1 0 29 15,0-5 7-15,1 2 1 0,0-5 2 0,5 1 1 0,2-4-36 16,-1 0-45-16,6 0-124 0,-6 0-147 0,7-4-55 0,-1-3-31 0,7 3-6 16,-6-3 0-16,6-1-7 0,-7-3-10 0,7 1-12 0,-6-1-15 0,0-1-9 15,-1 2-8-15,1-4-2 0,0 2 0 0,-8-2-1 16,1 2 1-16,1 5 7 0,-2-5 11 0,-4 6 18 0,-2-2 20 0,-6 5 29 16,6 3 30-16,0-4 28 0,-6 7 30 0,0 2 21 0,0 2 20 0,0 0 16 15,0 4 12-15,0 0 19 0,-6 4 21 0,6 0 15 16,-6 2 14-16,6 6 17 0,-6-1 16 0,-2 3 9 0,2 4 2 0,-7 2-7 15,6 1-11-15,1 4-21 0,-7-2-25 0,7 2-33 0,-2 2-36 0,-4 2-43 16,6-4-44-16,-2 4-31 0,-4-3-26 0,5 3-15 16,1-2-8-16,-1-2-9 0,-6 0-8 0,13 1-55 0,-6-4-72 0,0-4-97 15,6 1-108-15,-8-2-100 0,8 2-103 0,0-4-109 0,0-4-114 0,8 0-30 16,-2-4-5-16,0 4 52 0,0-7 72 0,8-4 98 0,-1 0 105 16,7-4 103-16,-8-3 298 0</inkml:trace>
  <inkml:trace contextRef="#ctx0" brushRef="#br1" timeOffset="-153347.56">26200 8122 284 0,'0'-11'367'0,"0"0"25"0,-6 4 17 15,0-5 20-15,-2 1 20 0,-4 5 15 0,5-6 15 0,-6 5-77 16,0 3-103-16,1 4-44 0,-2 0-25 0,1 0-6 0,-7 4-3 0,8 3-4 15,-8-1-7-15,7 6-8 0,0-1-9 0,-7 3-15 0,7 2-19 16,1 2-11-16,-2 1-10 0,1-2-8 0,7 3-11 0,-7 1-12 16,6-3-11-16,1 1-14 0,-1-1-14 0,7 0-12 0,-7 1-7 0,7-5-12 15,0 1-11-15,7 0-9 0,0-5-7 0,-1 2-4 0,1-2-3 0,-1-2-2 16,7 0 0-16,0-2-2 0,1-2-1 0,-2-4-2 0,8 0-3 16,-1 0-3-16,1-7-1 0,0 4-23 0,-1-9-26 0,1 5-37 15,0-4-41-15,-1-4-40 0,0 1-39 0,0-2-21 0,1-1-16 16,-6 2-3-16,-2-4 1 0,1 5 22 0,1-1 25 0,-2-4 40 15,2 9 42-15,-8-5 40 0,0 1 40 0,1 2 30 0,0 1 29 0,-1 0 33 16,-6 4 36-16,7 0 31 0,-7 0 28 0,0 3 31 0,0 4 31 16,-7-4 42-16,7 4 44 0,0 4 25 0,-6-4 20 0,-1 4-11 15,7 3-20-15,-7-4-23 0,1 5-23 0,0 3-25 0,-1-4-27 0,-6 5-51 16,7 3-153-16,-1-5 0 0,0 1 0 0,1 4 0 0,-1-4 0 0,1 3 0 16,0-3 0-16,6 4 0 0,-7-1 0 0,7-2 0 0,0-2 0 15,0 5 0-15,7-3 0 0,-7-2 0 0,6 1 0 0,-6-3 0 16,6-1 0-16,1 0 0 0,-1-3 0 0,1-1 0 0,0-3-51 0,-1 0-191 15,7-3-64-15,-6-1-69 0,5-3-67 0,-5-4-47 16,6 3-38-16,0-2-9 0,1-5-1 0,-2 3 38 0,1-2 51 0,0-1 63 16,0 1 66-16,1 3 72 0,-2-4 73 0,2 1 63 0,-2 3 58 0,-5 0 50 15,6 0 47-15,-6-1 36 0,-1 2 35 0,0 3 31 0,-6-1 28 16,7 4 34-16,-7 0 38 0,0 1 26 0,0 0 24 0,0 3 16 16,0-5 16-16,0 5 27 0,0 5 29 0,-7-5 15 0,7 3 11 0,0 0-18 15,-6 1-26-15,0 3-32 0,6-2-33 0,-7 2-34 0,0 3-32 16,1-2-155-16,-1 3-80 0,1 4 0 0,6-4 0 0,-6 0 0 15,-2 3 0-15,8-2 0 0,0 2 0 0,0 1 0 0,0-1 0 0,0 1 0 16,0-5 0-16,0 5 0 0,8-3 0 0,-2-5 0 0,0 0-134 0,-6 0-161 16,7-2-77-16,6-2-62 0,-6-3-58 0,-1 0-50 15,0-3-50-15,8-2-27 0,-8 2-21 0,7-5-8 0,0-2-5 0,0-2 54 16,0 2 72-16,0-5 63 0,1 3 61 0,5 3 57 0,-6-7 53 16</inkml:trace>
  <inkml:trace contextRef="#ctx0" brushRef="#br1" timeOffset="-152888.53">26695 8235 267 0,'14'-7'377'0,"-2"3"38"0,2 1 30 0,-1-2 33 16,0 3 36-16,-7-2 35 0,1 0 37 0,-1 0-59 0,-6 1-89 15,0 3-41-15,0 0-27 0,0 0-12 0,-6 0-9 0,6 0-18 16,0 3-22-16,-7 1-37 0,7 4-41 0,-6-1-38 0,-1 0-35 0,7 4-35 16,-6 0-33-16,6 3-26 0,-7 1-25 0,1 0-16 0,6-1-13 15,0 1-9-15,-6-1-7 0,6 1-4 0,0-3-2 0,0 2-2 0,0-2-2 16,0-2-2-16,0-3-2 0,0 1-31 0,0-1-39 0,0-3-35 16,0-1-34-16,0-3-29 0,0 0-27 0,0-3-22 0,0 3-20 0,0-7-11 15,0-1-14-15,0 1 20 0,0-4 31 0,0 0 28 0,6 0 29 16,-6-4 26-16,6 1 26 0,1-1 20 0,-1-4 18 0,1 5 17 15,-1-5 16-15,1 5 11 0,5-4 10 0,-4 3 7 0,4 1 6 16,-5-1 4-16,6 3 2 0,0 2 4 0,0 3 3 0,-6-5 2 0,5 8 1 16,-5 1 1-16,6 3 6 0,0 0 13 0,-6 3 17 0,6 1 22 15,-7 8 23-15,0-5 17 0,2 7 15 0,-2 1 8 0,0 0 5 16,0-1 1-16,-6 4-2 0,0 1-12 0,0-5-16 0,0 6-22 0,0-3-23 16,0-3-17-16,0 1-16 0,-6 0-9 0,6 0-5 0,-6-4-4 15,6 0-2-15,-6 0-2 0,6-7-2 0,-8 3-14 0,8-4-14 0,-6-3-19 16,6 0-18-16,-6-3-18 0,6-1-14 0,0-3-13 0,-7-1-9 15,7 1-10-15,0-3-10 0,0-2 4 0,0-2 6 0,0-1 15 16,7 1 18-16,-7-6 16 0,6 3 17 0,0-2 12 0,2 4 11 0,4-3 13 16,-6 4 12-16,8-2 12 0,-8 2 13 0,7 3 12 0,1-1 9 15,-8 3 12-15,6 4 12 0,2-2 12 0,-8 7 13 0,7 0 15 16,-6 0 19-16,6 4 13 0,-7-1 14 0,8 5 8 0,-8 4 6 0,0-2-3 16,1 1-6-16,0-1-8 0,-7 2-12 0,6 3-16 0,-6-1-18 0,0 1-19 15,-6-1-18-15,6 1-16 0,-7-1-16 0,0 6-21 16,-5-6-21-16,4 1-49 0,-4-1-59 0,-1 1-60 0,-7-1-57 0,0-2-73 15,2 2-76-15,-2 1-92 0,-7-5-100 0,9 2-19 0,-9 3 5 16,1-5 45-16,6 1 54 0,-6-3 60 0,1 3 58 0,5 0 73 16,-6-4 309-16</inkml:trace>
  <inkml:trace contextRef="#ctx0" brushRef="#br1" timeOffset="-152755.52">26513 8759 238 0,'-13'8'521'0,"7"-2"77"0,-1-1 49 0,-6-1 17 0,7-4 4 16,6 3 2-16,-7-3 1 0,0 0-94 0,7-3-124 0,0-1-173 0,0 4-187 15,0-5-142-15,0 2-129 0,7 0-110 0,0-1-105 0,-1 0-114 16,7-4-116-16,0 1-33 0,0-3-8 0,7-2 20 0,-1 1 29 16,0-3 68-16,8-5 76 0,-1 2 96 0,6-6 305 0</inkml:trace>
  <inkml:trace contextRef="#ctx0" brushRef="#br1" timeOffset="-152360.43">27875 7807 0 0,'0'-8'51'0,"0"4"390"0,0-3 75 0,0 0 32 16,0 0 25-16,-7-1 27 0,7 5 28 0,-6-5 53 0,6 2 62 0,-6 2-103 15,-2-1-149-15,2 5-81 0,6 0-61 0,-6 0-25 0,-7 9-16 16,6-3-21-16,1 2-23 0,-7 7-49 0,-1-1-93 0,2 4-122 16,-2 0 0-16,8 4 0 0,-13 0 0 0,12 5 0 0,-6-2 0 0,0 0 0 15,0 1 0-15,7-1 0 0,-8 2 0 0,8 2 0 0,-1-4 0 16,1 5 0-16,0-5 0 0,-1 4 0 0,0-3 0 0,1 4 0 15,0-5 0-15,-2 1 0 0,2-4 0 0,0-1-112 0,-1 1-170 16,1 1-74-16,-1-5-74 0,-6 4-56 0,7-7-50 0,0-1-41 0,-8 1-35 16,8-1-16-16,-1-2-10 0,0-5 15 0,1 1 23 0,6-5 61 15,-7 1 72-15,7-4 58 0,0 0 54 0,-6-4 52 0,6 1 65 0</inkml:trace>
  <inkml:trace contextRef="#ctx0" brushRef="#br1" timeOffset="-151891.52">27621 8214 0 0,'0'-12'10'0,"0"-3"391"0,0 5 63 0,-6-5 24 0,6 4 11 0,0-4 3 16,6 1 3-16,-6-1 12 0,6 1 14 0,1 2-120 0,0-3-157 15,5 5-81-15,1-1-58 0,1 3-21 0,-2 0-10 0,8 1-2 16,-7 5-4-16,7-6-8 0,-8 4-9 0,8 4-10 0,0 0-11 0,-1 0 3 16,-5 0 7-16,-2 7 15 0,2-2 16 0,-2 2 19 15,1-1 22-15,-6 6 23 0,0-1 26 0,-1-1 21 0,-6 5 23 0,6-1 2 16,-12 2-4-16,6-2-12 0,-6 4-20 0,-1-3-17 0,0 4-19 15,1-1-24-15,-1 1-26 0,1-1-34 0,-8 0-33 0,8 1-17 0,-6-2-10 16,5-2-2-16,0 4 0 0,1-4-4 0,-1-1-5 0,1-3-6 16,6 3-6-16,0-6 2 0,-7 3 4 0,14-4 1 0,-7-3 0 0,6-1-15 15,1 1-21-15,-1 0-39 0,1-8-45 0,6 4-36 0,-1-4-36 16,8-3-33-16,-7 0-31 0,7-1-25 0,0 1-23 0,-1-4-3 16,-6 0 2-16,6 0 33 0,1 1 41 0,0-2 39 0,-1 1 35 0,-6-3 34 15,0 2 33-15,7-2 27 0,-7 3 25 0,0-4 21 0,0 4 19 0,-7-3 16 16,1 3 17-16,6 0 23 0,-13-1 28 0,6 2 38 15,-6 3 41-15,8-1 39 0,-8 4 38 0,0 0 42 0,0 1 46 0,-8 0 21 16,8 3 16-16,0 0-7 0,-6 0-13 0,6 3-26 0,-6 0-30 0,-1 1-32 16,0 3-33-16,-5 1-40 0,5-2-97 0,1 6-74 15,-8-1 0-15,8 1 0 0,0 2 0 0,-8 1 0 0,8-1 0 0,-1 1 0 16,1-1 0-16,-1 1 0 0,7-1 0 0,-6 6 0 0,6-6 0 16,0 1 0-16,0-1 0 0,0-2 0 0,0-2 0 0,6 1 0 0,-6-3-81 15,7-1-154-15,-1-7-59 0,1 0-61 0,-1 0-64 0,8-4-51 16,-8 1-49-16,0-5-31 0,1 1-25 0,6-4-10 0,-6 0-4 15,-1 0 2-15,0 0 6 0,-6 0 49 0,7-1 64 0,0-2 55 16,-7 3 53-16,6 0 52 0,-6 0 50 0</inkml:trace>
  <inkml:trace contextRef="#ctx0" brushRef="#br1" timeOffset="-151729.55">28122 8085 371 0,'0'-11'444'0,"-6"1"36"16,6 2 31-16,0-3 24 0,0-1 26 0,6 6 30 0,-6-1 34 0,0-1-108 15,0 4-149-15,0 0-81 0,0 0-60 0,0 1-35 0,0 3-28 16,0 0-28-16,7 3-25 0,-7-3-29 0,7 4-33 0,-1 0-22 15,-6 3-20-15,6 0-5 0,2 0-1 0,-8 1-1 0,0 4-2 0,0-3-1 16,0 3-4-16,-8-1-27 0,8 1-35 0,-6-2-60 0,0 1-67 16,-8 0-64-16,8 0-63 0,-7 4-65 0,0-4-68 0,0 0-83 15,-1-5-88-15,8 6-1 0,-7-8 27 0,7 3 59 0,-1-3 66 0,7-4 64 16,0 0 62-16</inkml:trace>
  <inkml:trace contextRef="#ctx0" brushRef="#br1" timeOffset="-151576.34">28286 7821 291 0,'6'-7'418'0,"0"-4"25"0,1 3 12 0,0 1 2 0,-7 0-1 0,6 4-1 0,0-5 1 15,8 4-114-15,-8-4-151 0,1 5-86 0,-1 0-72 0,8 0-29 16,-8 3-22-16,0 0-35 0,7 3-43 0,-6 0-82 0,-1-3-92 0,1 8-79 16,-1-5-76-16,-6 5-19 0,7-4-7 0,-7 3 7 0,0 0 6 15,-7 0 36-15,7 1 42 0</inkml:trace>
  <inkml:trace contextRef="#ctx0" brushRef="#br1" timeOffset="-151373.08">27392 7931 0 0,'-19'4'307'0,"6"4"223"0,7-6 43 0,-1-2 11 0,1 0 1 16,6 0 0-16,6-2-2 0,1-2-22 0,-1 0-27 0,14-3-177 15,-8 3-222-15,15 0-83 0,-1 0-45 0,0 1-39 0,6-2-40 0,7 5-53 16,-6-2-62-16,13 2-87 0,-7 0-95 0,0 0-89 16,7 0-88-16,-1 0-25 0,-5 0-5 0,5 2 25 0,-6-2 37 0,-6 0 55 15,6 5 64-15</inkml:trace>
  <inkml:trace contextRef="#ctx0" brushRef="#br1" timeOffset="-151173.96">28800 8364 117 0,'-6'7'569'0,"-1"-4"84"0,1 1 39 16,-1-4-18-16,1 0-37 0,-1 0-59 0,7-4-67 0,-7 1-128 15,1-1-150-15,0 1-302 0,-1-5-346 0,0 4-156 0,1 1-96 0,-7-1 1 16,7 1 30-16,-8-2 59 0,8 3 66 0,-8 2 65 15,8-8 65-15</inkml:trace>
  <inkml:trace contextRef="#ctx0" brushRef="#br1" timeOffset="-72917.93">1576 11400 0 0,'0'0'14'0,"0"0"385"0,0 0 55 0,0-3 18 15,0-1 8-15,7 0 0 0,-1-3 0 0,1 0 2 0,0 0 3 0,-1-4-132 16,7 0-173-16,0 0-80 0,7-3-54 0,-7 2-16 0,7-3-5 0,-2 0-5 16,2-3-5-16,0 4-8 0,-1-4-8 0,7 3-17 0,-6-5-16 15,5 3-12-15,-5-2-14 0,0 1-7 0,6 0-8 0,-7-4-3 16,1 0 0-16,-7 4 3 0,7-5 3 0,-8 1 8 0,8 1 11 0,-6-1 11 15,-1-4 8-15,-1 4 9 0,2 0 7 0,-8 0 9 0,7 0 8 0,-6 3 9 16,-1 2 8-16,1-2 9 0,-7 1 9 0,6 3 11 0,-6 1 7 16,0-1 14-16,0 4 13 0,0-1 12 0,0 6 13 0,0-5 14 0,0 3 16 15,0 1 10-15,-6 3 10 0,6 1 4 0,-7-1 2 0,7 1-8 16,-6 3-8-16,-1 0-12 0,0 0-11 0,1 0-12 0,0 3-13 0,-1 1-5 16,-6-1-4-16,7 1 0 0,-7 3 2 0,-1 1 8 0,8-1 8 0,-8 0 3 15,2 5 4-15,6-2 4 0,-8 2 3 0,1-1-8 0,7 3-11 16,-8-3-9-16,8 4-6 0,-7-1-10 0,6 1-9 0,1 4-6 0,0-2-5 15,-7 3-7-15,6-3-8 0,0 2-4 0,1 3-2 0,0-1-4 16,-2 5-6-16,2-4-4 0,0 3-2 0,0 2-2 0,-1-2 1 0,0 1-4 16,1 3-5-16,-1-4 0 0,1 6 2 0,0-6-3 0,-2 0 0 15,8 4-2-15,-6-7 0 0,6 4 0 0,0-3-1 0,0-2 1 0,0 1 0 16,0-4 0-16,6-3-2 0,2 1 1 0,-8-7 1 0,6 7 2 16,0-10 1-16,7 1-4 0,-6 2-4 0,0-2 0 0,5-3 2 0,2-4-5 15,-8 3-6-15,7-6-5 0,0-1-5 0,0 0-4 0,0-3-7 0,0 0-12 16,-7-4-15-16,8-5-16 0,-1 7-17 0,0-7-9 0,-6 1-6 0,5 1-3 15,-6-4-3-15,2 3 0 0,-2 1 3 0,0-6 13 0,1 5 15 16,-7 1 16-16,0-1 15 0,0 5 15 0,-7-5 14 0,7 4 14 0,-6 0 14 16,0 3 13-16,-2 2 13 0,2-2 7 0,-6 1 7 0,5 3 1 15,0 4-1-15,-6-4 0 0,7 4 1 0,0 0-7 0,-8 0-9 0,8 4-10 16,-1 0-9-16,0 0-10 0,7-1-9 0,-6 1-17 0,0 4-18 0,-1-1-31 16,7 0-32-16,0-3-49 0,-6 3-55 0,6 0-55 0,0 0-54 15,0 1-44-15,0 0-43 0,6-2-24 0,-6 2-20 0,7-1-22 16,-1-3-23-16,0 2-10 0,1 0-7 0,0-4 35 0,-1 2 50 0,0-1 46 15,8-3 45-15,-8 0 40 0,1 0 40 0</inkml:trace>
  <inkml:trace contextRef="#ctx0" brushRef="#br1" timeOffset="-72761.45">2136 11284 232 0,'14'-5'404'0,"-1"2"34"0,-7 3 25 0,1-4 20 0,-1 4 19 16,1-4 31-16,-1 4 35 0,1 0-72 0,0 0-102 0,5 4-66 16,-5 0-53-16,0-1-21 0,-1 2-8 0,0-3-11 0,1 2-13 0,-1 4-26 15,1-1-28-15,-7-3-28 0,7 2-29 0,-7 6-19 0,0-1-19 0,0 1-14 16,0-2-14-16,-7 5-11 0,0-1-8 0,-6 2-24 0,1-2-28 15,-2 3-57-15,-5 6-61 0,-1-4-88 0,-6 3-93 0,6-1-109 0,-12 1-112 16,-1 0-87-16,7 5-81 0,-6-2-8 0,-1-3 17 0,7 0 47 16,1-1 59-16,-2-2 84 0,8-1 89 0</inkml:trace>
  <inkml:trace contextRef="#ctx0" brushRef="#br1" timeOffset="-72225.92">3212 10822 2 0,'0'0'378'0,"0"0"55"0,0 0 35 0,0 0 16 16,0 0 12-16,-6 0 10 0,6 3 10 0,-8-3-49 0,8 0-65 0,0 4-98 15,-6-4-111-15,6 4-40 0,-6 2-22 0,6 3-10 0,-6-3-9 0,6 5-5 16,-7 1-6-16,7 2-8 0,-7 5-9 0,1-5-14 0,-1 8-18 16,7 0-13-16,-6 0-11 0,-1 3-6 0,0-3-5 0,7 5-5 15,-6-2-4-15,0 1-2 0,6-1-1 0,-6 0-3 0,6 2-3 0,-8-5-3 16,8 3-3-16,-6 1-9 0,6-5-10 0,-6 2-20 0,6-5-25 0,0 5-28 15,0-9-31-15,-7 1-28 0,7-1-29 0,0 0-22 0,0-2-20 16,-6-5-11-16,6 3-7 0,0-4 1 0,0 0 5 0,0-3 11 16,-7 1 11-16,7 0 0 0,0-4-7 0,0 0-27 0,0-4-34 0,-7 0-25 15,7 4-22-15,0-7 5 0,-6 5 18 0,6-6 16 0,0-4 19 16,-6 5 31-16,6-3 126 0</inkml:trace>
  <inkml:trace contextRef="#ctx0" brushRef="#br1" timeOffset="-71954.8">3127 11023 0 0,'6'-15'105'0,"-6"1"210"0,7-1 30 0,0 0 12 16,-1 1 6-16,1 3 7 0,-7-4 4 0,6 5-25 0,1-2-36 0,0 1-79 16,-7 5-91-16,6-6-36 0,0 4-18 0,0 1-5 0,2 0 1 0,-2-1-2 15,0 1-3-15,1 4-1 0,-1-1-2 0,8 4-5 0,-8 0-7 16,0 0-3-16,1 0 0 0,6 4-1 0,-7-1 1 0,1 4 6 16,6 1 8-16,-6 3 4 0,-1 0 2 0,0 1 1 0,-6 2 3 0,7 1-4 15,-7 2-4-15,0 2-6 0,0-1-7 0,0 4-9 0,0-4-10 16,-7 4-6-16,7 0-8 0,-6-1-8 0,6 2-8 0,-6-4-4 15,-1-1-6-15,7 4-2 0,-6-4 0 0,-1 1-4 0,7-5 0 0,-7 5-6 16,7-5-7-16,0 1-10 0,0-4-13 0,0 0-19 0,7-1-19 0,-7-2-20 16,7-1-18-16,-1 1-21 0,1-4-21 0,-1-2-17 15,0-2-14-15,8 0-11 0,-8 0-12 0,8-2-9 0,-8-2-10 0,7-4-14 16,0 1-16-16,-6-3-30 0,5-6-34 0,2 2-22 0,-2-1-22 0,-5-3 11 16,6-1 22-16,0-3 25 0,-7 5 28 0,8-6 36 0,-2-2 128 15</inkml:trace>
  <inkml:trace contextRef="#ctx0" brushRef="#br1" timeOffset="-71243.02">3655 10727 119 0,'7'-12'384'0,"-7"1"45"0,-7 0 32 0,7 4 15 16,-7 3 9-16,1 1 10 0,0-1 9 0,-1 1-68 0,0 3-89 0,1 3-79 15,-1-3-73-15,1 7-25 0,-1-3-11 0,1 7 2 0,-1 0 3 16,1 4 4-16,0-1 3 0,-2 5-4 0,2-1-4 0,0 4-10 16,6 0-11-16,-7-1-10 0,1 5-13 0,-1-4-11 0,1 5-11 0,-1-6-9 15,1 4-11-15,-1 1-10 0,0-4-7 0,1 0-15 16,-7 0-13-16,6-1-10 0,1 2-8 0,-7-4-4 0,0 2-4 0,0-2-3 15,-1 3-4-15,2-5-1 0,-1 3 0 0,0-3-2 0,6 2-3 0,-5-1-3 16,-2-2-3-16,8-2-8 0,-1 1-9 0,0-5-13 0,1 2-15 16,0-5-20-16,6 1-21 0,0-6-20 0,0 3-20 0,0-5-25 15,0 3-28-15,6-6-18 0,-6 3-14 0,13-5-4 0,-6-1-1 0,5-2 7 16,2-3 9-16,-1 5 13 0,7-10 15 0,-2 5 23 0,2-4 25 16,0 1 21-16,-1-1 19 0,1 1 13 0,0-1 10 0,6-4 6 15,-7 2 5-15,1 1 2 0,6-2 3 0,-7 0 4 0,7 0 5 0,0-1 2 16,-6 1 3-16,7 0 2 0,-2-5 2 0,-5 1 5 0,6 4 5 0,0-4 2 15,-7 1 2-15,7 2 2 0,-6-2 2 0,0-2 3 16,5 1 2-16,-5 1 4 0,0-2 3 0,-1 5 8 0,-5-4 9 0,4 4 10 16,-4 0 12-16,-1-1 11 0,-7 1 13 0,8-1 11 0,-8 5 11 0,0-1 14 15,1 4 13-15,0-3 15 0,-7 3 14 0,0 3 13 16,0-3 12-16,0 4 5 0,0-1 2 0,-7 5-2 0,0-1-5 0,7 0-8 16,-6 1-8-16,0 3-15 0,-1-4-17 0,0 8-16 0,-6-4-17 15,1 3-11-15,4 1-10 0,-4 3-6 0,-1 1-5 0,0 2-2 16,-6 2-4-16,5 3 0 0,2-4 2 0,-8 3 1 0,7 4 3 0,-1 1 3 15,2-5 3-15,-8 8 7 0,14-3 8 0,-8 3 2 0,1 0 3 16,1 3 0-16,-2-2 1 0,8 2-2 0,-8 4-3 0,8-3-6 16,0 3-6-16,-7-3-9 0,6 3-9 0,0-4-7 0,1 5-6 0,0-4-4 15,0-4-4-15,-2 3-5 0,2-2-3 0,0-1-4 0,6-1-2 0,-7-2-6 16,7-1-6-16,-7 0-15 0,7-3-17 0,-6-1-20 16,6-3-22-16,0 1-24 0,0-4-26 0,0-2-22 0,0 2-19 0,0-5-11 15,0-3-6-15,0 0 5 0,0-3 9 0,0 3 14 0,0-8 16 0,6 2 16 16,-6-2 15-16,0 0 11 0,0-3 10 0,7-4 4 0,-7 4-1 15,0-3-3-15,7-4-4 0,-7 3-9 0,6-4-10 0,0 2 0 16,2-3 2-16,-2-1 3 0,6 3 5 0,-5-1 10 0,13 1 13 0,-8 0 13 16,2-1 13-16,6 2 18 0,-8 1 16 0,8 2 18 0,-1 3 22 15,-5 0 20-15,5 3 20 0,-6 1 20 0,0 3 17 0,1 4 17 16,-2 0 19-16,-6 4 26 0,2 3 24 0,-2-3 17 0,-6 7 11 0,6 0 8 16,-6 0 4-16,-6 0-2 0,6 3-3 0,-6 1-9 0,-2 4-12 15,2-5-18-15,0 1-20 0,0 3-24 0,-2-3-22 0,-4-1-21 16,5 4-19-16,1-3-16 0,-1 5-12 0,-6-6-13 0,7 1-11 0,6-1-21 15,-8 0-26-15,2 1-40 0,6-3-43 0,0-2-50 0,0-3-52 16,0 1-51-16,0-4-48 0,6-2-43 0,2-2-44 0,-2 0-37 16,0-2-35-16,8-6-23 0,-1 1-16 0,-1-1 32 0,2-3 48 0,-2-3 48 15,8 3 48-15,0-4 46 0,-7 1 45 0</inkml:trace>
  <inkml:trace contextRef="#ctx0" brushRef="#br1" timeOffset="-70415.61">4319 11052 0 0,'-6'-3'177'0,"0"-4"155"0,-1 0 23 0,0-1 8 15,7 0 5-15,-6-3-1 0,6 0 2 0,-7 4-33 0,1-4-42 0,6 4-80 16,-6-1-88-16,-1 1-32 0,7 4-17 0,-7-1-1 0,1 0 3 16,0 4 9-16,-8 0 6 0,8 4 10 0,-7 0 10 0,6 2 14 15,-6 2 15-15,1-1 18 0,-2 8 19 0,1-4 18 0,0 3 21 0,0 6 21 16,0-6 20-16,0 4 8 0,7 0 5 0,-8 4-10 0,8-3-15 0,0-1-16 15,-1 1-15-15,0-2-18 0,7 3-20 0,-6-3-24 16,12-3-25-16,-6 2-25 0,7-2-26 0,0 1-13 0,-1-5-13 0,0-2-11 16,8-1-12-16,-8 1-12 0,7-4-15 0,0-4-14 0,0 0-16 0,7-4-32 15,-8 0-40-15,2-3-48 0,-1-5-52 0,-7 2-55 16,14-5-54-16,-14 1-43 0,8-2-38 0,-2-1-18 0,2-3-13 0,-8 6 16 16,7-3 26-16,-7-2 43 0,8 1 50 0,-8 2 52 0,0-1 56 0,2 2 49 15,-2 1 50-15,-6-1 39 0,6 3 38 0,-6 2 37 0,6-2 39 16,-6 5 43-16,0 0 43 0,0 3 39 0,0 1 36 0,0-1 20 15,0 4 15-15,-6 0 23 0,6 0 26 0,-6 4 17 0,6-1 14 0,-6 5-16 16,-2-1-27-16,2 0-30 0,6 4-31 0,-6 1-17 0,-1-2-18 16,0 5-31-16,1-4-34 0,-1 4-44 0,7-1-44 0,-6 5-18 15,6-5-33-15,0 1-8 0,0-1 0 0,0 2 0 0,0-1 0 0,0-1 0 16,6-3 0-16,1 3 0 0,-1-3 0 0,-6 0 0 0,7-4-26 16,0 1-36-16,-1-5-28 0,0 2-50 0,2-3-55 0,-2-4-53 15,0-3-50-15,7 2-51 0,-6-8-51 0,-1 3-26 0,7-2-16 0,-7-6 2 16,8 2 11-16,-8 3 36 0,8-7 43 0,-8 3 42 0,7 0 42 15,-7-3 47-15,8 4 49 0,-8-2 39 0,7 2 33 0,0-1 35 16,-7 1 33-16,1-1 35 0,0 0 34 0,-1 5 38 0,1-2 38 0,-1 5 41 16,-6 0 42-16,0 3 35 0,6 1 34 0,-6 3 17 0,0 0 12 15,0 0 5-15,-6 3 4 0,6 1 15 0,-6 0 17 0,-1 3-1 16,7 0-8-16,-6 4-21 0,-1-4-26 0,7 8-21 0,-7 0-22 0,1-1-22 16,0 1-25-16,-1-1-38 0,7 5-44 0,-7-4-31 0,7 4-28 15,-6-5-16-15,6 1-11 0,0-1-9 0,0 1-5 0,0 0-4 16,0-4-5-16,0-1-5 0,0-2-7 0,0-1-13 0,0 0-16 0,0-2-25 15,0-3-30-15,0-2-46 0,0 0-48 0,0 0-47 0,0-2-46 0,0-6-43 16,0 0-43-16,0-3-22 0,0 1-18 0,0-1 2 16,0-4 8-16,6-4 31 0,-6 5 39 0,7-5 33 0,-7 1 34 0,7 0 41 15,-1 0 40-15,0-1 33 0,1 1 29 0,6 4 28 0,-6-1 26 16,5 1 26-16,2-2 24 0,-2 5 27 0,2 0 28 0,-1 4 25 0,-7-4 22 16,8 7 20-16,-2-3 21 0,2 3 15 0,-8 4 13 0,7 0 19 15,-7 4 19-15,8 0 14 0,-8-1 13 0,0 5 8 0,1-1 3 16,0 0 2-16,-7 4 1 0,0 0 0 0,6 0-1 0,-6 1-8 15,0 2-7-15,-6-3-16 0,6 3-17 0,0 1-17 0,-7-4-15 0,7 4-20 16,-7-1-19-16,1 1-21 0,0-1-19 0,-1 1-20 0,7-1-24 0,-7 2-16 16,1-1-16-16,6-4-17 0,0 0-17 0,-7-1-17 0,14-2-16 15,-7-1-16-15,0-3-15 0,6-4-8 0,-6 0-7 0,7 0-4 16,6-4-2-16,-7 0 5 0,1 1 10 0,6-5 7 0,-7-2 9 0,8 2 0 16,-1-2-3-16,-7-2-20 0,7 1-24 0,0-1-26 0,-7 3-27 15,8-3-27-15,-8 2-27 0,1-6-28 0,-1 5-25 0,1-3-30 16,-1 2-29-16,1-2-57 0,-7 3-63 0,0-3 3 0,0-1 23 0,-7 3 29 15,1 3 31-15,-1-3 35 0,1 1 35 0</inkml:trace>
  <inkml:trace contextRef="#ctx0" brushRef="#br1" timeOffset="-70215.6">4502 10785 315 0,'0'-11'462'0,"-7"1"42"15,7-2 26-15,0 4 11 0,7-3 7 0,-7 5 21 0,0-3 23 16,7 3-89-16,-1-2-125 0,-6 5-90 0,7-1-79 0,-1 0-32 15,0 4-14-15,8 0-9 0,-8 0-6 0,0 4-20 0,8 0-23 0,-8 3-25 16,1 0-25-16,-1 1-20 0,1-1-16 0,0 4-29 0,-7 0-32 0,0 4-50 16,0-4-56-16,-7 4-67 0,0 2-73 0,-6 2-70 0,0 0-70 15,0 2-95-15,-7 4-104 0,1 2-21 0,-1-2 5 0,-6 4 43 16,7 1 52-16,-1 0 66 0,-6-5 72 0,6 4 69 0,1 0 241 0</inkml:trace>
  <inkml:trace contextRef="#ctx0" brushRef="#br1" timeOffset="-70099.67">4215 11467 0 0,'-6'13'270'0,"-1"-4"272"16,1 2 78-16,-1-8 26 0,1 4 10 0,6-3 2 0,-6-4 0 0,6 4-25 16,0-4-32-16,0 0-216 0,0-4-269 0,0 4-195 0,0 0-173 0,6-4-166 15,-6 1-166-15,13-4-51 0,-7 3-16 0,7-3 3 16,0-2 7-16,1 0 41 0,5-3 51 0,0-3 85 0,8 1 200 0</inkml:trace>
  <inkml:trace contextRef="#ctx0" brushRef="#br1" timeOffset="-69714.55">5213 10854 134 0,'0'-3'411'0,"6"-5"56"0,0 4 44 0,-6-2 16 15,6 2 9-15,-6 4 9 0,8-4 10 0,-8 4-66 0,6 0-86 0,0 0-93 16,-6 4-91-16,7 0-47 0,-1-1-30 0,1 4-12 16,0 1-2-16,-1 3-7 0,-6 0-6 0,6 1-17 0,-6-3-20 0,6 7-16 15,-6-2-20-15,0 1-10 0,0 0-12 0,-6 3-5 0,6-4-5 0,-6 1-3 16,0 3-3-16,-1-2-3 0,-6 1-2 0,6-2-2 0,-5 3-2 15,-2-3-6-15,8 0-5 0,-8 3-12 0,2-4-12 0,5 2-22 16,-6-2-22-16,0 1-30 0,7-5-37 0,0 5-28 0,-2-7-29 0,8 3-21 16,-6-4-17-16,6 0-18 0,6-3-17 0,-6-1-10 0,8-3-7 15,-2 0-3-15,6-3-6 0,2-4-17 0,-1 3-24 0,-1-8-19 16,8 6-23-16,-6-5 14 0,5-1 26 0,1-2 29 0,-2 3 30 0,2-3 37 16,0 2 110-16</inkml:trace>
  <inkml:trace contextRef="#ctx0" brushRef="#br1" timeOffset="-69285.33">5596 10894 0 0,'-6'-7'147'16,"6"-3"268"-16,-6 2 60 0,6 1 28 0,-7 3 16 0,1 0 21 16,-1 1 22-16,-6 0 7 0,7 3 2 0,-8 0-84 0,2 3-112 0,-2-3-43 15,2 7-21-15,5-3-9 0,-6 7-5 0,0-4-14 0,7 4-15 16,-8 0-26-16,8 1-27 0,-7 2-39 0,6 1-40 0,1-1-35 16,-1 4-36-16,1-3-14 0,6 3-10 0,-6 1-5 0,-2-4-4 0,8 3-4 15,0-5-1-15,0 7-5 0,0-6-4 0,8 5-4 0,-2-5-2 0,-6-3-5 16,6 3-5-16,7-2-1 0,-6-1 0 0,0-5-2 15,5 2-4-15,2 0-6 0,-2-4-9 0,2-1-22 0,-1-3-25 0,6 0-39 16,-6 0-47-16,0-7-48 0,7 3-51 0,-7-8-58 0,0 6-60 0,7-5-45 16,-8-3-41-16,1 2-19 0,0-3-10 0,0 1 12 15,1-4 23-15,-2-1 17 0,2 5 22 0,-2-5 30 0,-5 2 32 0,-1-3 27 16,8 2 25-16,-8 0 39 0,0-1 45 0,2 2 71 0,-2 2 79 0,0 1 91 16,-6 2 95-16,6 1 79 0,-6 0 72 0,0 4 64 15,0-1 62-15,0 5 34 0,-6-1 27 0,0 4-7 0,6 0-18 0,-6 0-10 16,-2 4-8-16,2-1-4 0,-7 5-6 0,6-1-17 0,1 0-22 0,-7 5-24 15,7-1-27-15,-1 0-26 0,-6 3-27 0,7 1-47 0,-1-1-63 16,0 1-155-16,1 0 0 0,-1 3 0 0,1 0 0 0,6-4 0 16,-7 6 0-16,7-6 0 0,-6 4 0 0,12-4 0 0,-6 2 0 0,0-6 0 15,7 5 0-15,-1-3 0 0,1-2 0 0,6-3 0 0,-6 1 0 16,5-2 0-16,-5 0 0 0,12-4 0 0,-6-2 0 0,1 0 0 16,-2-2 0-16,8-6 0 0,-7 1 0 0,7-1-235 0,0-4-72 0,-1 2-63 15,0-5-63-15,1 1-42 0,-7-2-33 0,7 2-22 0,-1-4-18 16,1 0-4-16,-8 0 1 0,2-1-11 0,5 1-16 0,-6-4 45 15,7-1 62-15,-7 2 52 0,7-1 49 0,-8-1 47 0,1-2 43 0</inkml:trace>
  <inkml:trace contextRef="#ctx0" brushRef="#br1" timeOffset="-69023.03">6255 10503 217 0,'-7'-8'458'0,"7"6"68"0,-6-3 53 0,-1 2 30 16,1-1 22-16,-1 4 30 0,1-5 32 0,0 10-41 0,-2-5-66 15,2 4-89-15,0-1-96 0,-1 2-56 0,-6 1-42 0,7 5-20 16,-1-3-14-16,1 6-21 0,-1-3-25 0,0 4-213 0,1 3-10 0,0 0 0 15,-1 0 0-15,0 5 0 0,7-1 0 0,-6 0 0 0,0 0 0 16,-1 0 0-16,0 4 0 0,7-1 0 0,-6 1 0 0,-1-1 0 16,1 1 0-16,6 0 0 0,-6-1 0 0,-2 1 0 0,2 0 0 15,0-1 0-15,6-3 0 0,-6 0 0 0,-1-3 0 0,7 3 0 16,-7-5 0-16,1-2 0 0,6 4 0 0,-7-5 0 0,7-3 0 0,0 0 0 16,-6 1 0-16,6-6-197 0,0 2-45 0,6 0-29 0,-6-8-30 0,7 3-12 15,-7-3-7-15,13 0-4 0,-6-3-4 0,-1 3 4 0,6-5 5 16,2 2-12-16,-1-1-18 0,0 0-25 0,-6 4-27 0,5-6-53 15,-5 1-59-15,6-2 1 0,-7 0 18 0,1-1 26 0,0 1 29 0,6 0 50 16,-13-5 58-16</inkml:trace>
  <inkml:trace contextRef="#ctx0" brushRef="#br1" timeOffset="-68851.07">5884 10796 0 0,'-7'-3'3'0,"0"3"392"16,7 0 62-16,0 0 25 0,0 0 10 0,0 0 5 0,0-4 4 15,7 4-1-15,0-4 2 0,-1 4-131 0,0-4-172 0,1 1-88 16,6 3-62-16,0-4-32 0,7 0-23 0,-8 1-35 0,2 3-39 0,-2-3-46 16,8-1-49-16,-7 4-63 0,1-4-70 0,-8 0-79 0,6 4-84 15,-4-3-16-15,-2-2 3 0,0 2 29 0,-6-1 35 0,0 0 46 16,0-2 46-16</inkml:trace>
  <inkml:trace contextRef="#ctx0" brushRef="#br1" timeOffset="-68667.27">5890 10305 334 0,'-6'0'443'0,"-1"4"22"0,0-4 8 0,7 3 3 15,-6-3 0-15,-1 4 6 0,7 4 8 0,-6-6-110 0,0 7-143 16,6-2-83-16,-7 0-62 0,0 4-18 0,7 1-7 0,-6 2-1 16,0-3-3-16,-2 7-9 0,8-3-12 0,-6 2-31 0,0 6-34 0,-1-5-49 15,7 4-49-15,-6 0-57 0,-1 4-61 0,0-4-82 0,7 0-90 16,-6 0-55-16,0-1-44 0,6 2 2 0,0-2 18 0,0 2 35 15,6-5 42-15,0 1 54 0,8-4 57 0</inkml:trace>
  <inkml:trace contextRef="#ctx0" brushRef="#br1" timeOffset="-68492.3">6672 10803 166 0,'0'0'482'0,"-6"4"59"0,6-4 30 15,0 0 7-15,0 0-4 0,0 0-5 0,-8 0-6 0,8 0-104 16,-6 0-132-16,6 0-187 0,-6 0-204 0,0 0-145 0,-2 3-124 0,2 1-104 16,0 0-96-16,-1 0-24 0,1 3-1 0,-1-3 17 0,0 2 24 15,-5 6 46-15,12-5 53 0</inkml:trace>
  <inkml:trace contextRef="#ctx0" brushRef="#br1" timeOffset="-68368.86">6561 11093 0 0,'-6'14'157'0,"-1"1"429"16,0-4 155-16,1-4 57 0,-1 0 25 0,7 1 11 0,-6-5 4 0,6 2 2 15,0-5 3-15,0 0-181 0,0 0-235 0,0 0-186 0,0 0-173 16,0 0-135-16,6 2-122 0,-6-2-167 0,0 0-178 0,0 0-136 16,0 0-122-16,0 0-35 0,0 0-10 0,0 0 11 0,0 0 18 0,0 0 77 15,0 0 98-15,-6-2 155 0,0-6 368 0</inkml:trace>
  <inkml:trace contextRef="#ctx0" brushRef="#br1" timeOffset="-59784.61">1655 12946 0 0,'0'0'303'0,"0"0"94"0,6 0 41 0,-6 5 17 0,0-5 12 0,7 0 9 15,-7 0 10-15,6 0-39 0,-6 0-50 0,0 0-92 0,0 0-104 16,6-5-44-16,-6 5-30 0,8 0-11 0,-2 0-6 0,0 0-8 0,0 0-6 16,8 0-17-16,-8 0-16 0,7 5-18 0,1-5-15 0,-2 0-34 15,2 0-38-15,-2 0-56 0,1 0-60 0,7 0-71 0,-8 0-72 0,2 3-109 16,-1-3-118-16,0 3-33 0,0-3-7 0,0 0 19 0,0 0 27 0,1 4 49 15,-2-4 55-15,1 0 67 0,-6 0 266 0</inkml:trace>
  <inkml:trace contextRef="#ctx0" brushRef="#br1" timeOffset="-59178.68">3030 12276 0 0,'6'-7'227'0,"-6"0"246"16,6-1 60-16,-6 1 37 0,0-1 27 0,-6 4 25 0,6-3 25 16,0 4 20-16,-6-1 16 0,6 1-112 0,-7-1-153 0,7 4-75 0,-7 0-53 15,1 0-34-15,6 4-27 0,-7-4-24 0,7 7-24 0,-6-4-41 16,0 4-46-16,-1 5-35 0,7-1-29 0,-7 0-13 0,1 7-8 0,0-4-2 15,-2 5 2-15,8 3-2 0,-6-4-1 0,0 5 0 0,-1-2-2 0,1 5-1 16,6-4 1-16,-7 1-3 0,1 2-1 0,-1-4-2 0,1 5-2 16,0-4-2-16,-2 0-4 0,-4 0-12 0,5-3-15 0,0 3-33 15,1-5-39-15,-1 2-42 0,-5 0-44 0,5-2-51 0,-6-2-53 0,7 3-48 16,-2-2-48-16,-4-2-23 0,5-3-16 0,7 0 9 0,-6-1 15 0,-1 2 20 16,7-9 20-16,0 5 25 0,0-5 28 0,0 1-7 0,0-4-19 15,7-4-6-15,-7 1-2 0,6-5 16 0,1 2 20 0,-1-3 23 16,0-5 24-16,2-1 26 0,4 1 155 0</inkml:trace>
  <inkml:trace contextRef="#ctx0" brushRef="#br1" timeOffset="-58977.37">2841 12189 0 0,'-7'-4'20'0,"7"4"370"0,-7-5 40 0,7-2 15 0,0 4 6 0,0-1 1 16,0-2 1-16,7-3 1 0,-7 1 1 0,13 6-138 0,-7-6-179 0,7 4-70 15,-6-3-40-15,12 3-13 0,-5 0-7 0,5-3-2 0,1 4-1 16,0 3-1-16,-1-4 1 0,7 4-2 0,-6 0-2 0,6 0-11 16,0 4-12-16,-7 4-23 0,7-2-27 0,-6 2-36 0,-1 3-39 0,1 0-54 15,-8 1-57-15,8 1-78 0,-13 5-86 0,6-3-15 0,-6 4 5 0,-1 3 20 16,0-5 24-16,1 6 37 0,-7-5 41 0</inkml:trace>
  <inkml:trace contextRef="#ctx0" brushRef="#br1" timeOffset="-57914.03">3127 12506 0 0,'0'-10'164'16,"6"3"158"-16,1-5 25 0,-7 2 8 0,7 3 4 0,-1-1 5 16,1 0 1-16,-1 2-35 0,-6 1-48 0,7 2-76 0,-7-1-87 0,7 4-28 15,-7 4-13-15,0-4 5 0,6 8 8 0,-6-2 13 0,-6 2 14 0,6 3 11 16,0 1 13-16,-7 2 4 0,0 3 2 0,1 2 2 0,-1-1 0 15,-6 4-3-15,6-3-4 0,-5 2-11 0,-2 1-12 0,2 1-15 16,-1-2-15-16,6-2-15 0,-6 0-15 0,7-2-11 0,-1 3-12 0,7-7-6 16,0 3-5-16,-7-7-3 0,14 3-2 0,-7-4-4 0,0-1-3 0,7 0 0 15,-1-4 1-15,0-3-1 0,8 0-1 0,-1-3-6 0,-1-4-6 16,2 0-16-16,5-1-20 0,1-6-30 0,0 3-33 0,-8-8-32 16,8 5-29-16,-1-5-23 0,1 0-20 0,0 2-11 0,-1-2-9 0,1-3 7 15,-8 7 11-15,8-3 26 0,-6 0 34 0,-2 0 28 0,1-1 31 0,1 5 21 16,-2-1 19-16,-6 1 18 0,8-1 17 0,-8 0 20 0,1 4 16 15,-7 1 21-15,7 2 18 0,-7 0 22 0,0 2 20 0,0 1 16 16,0 5 13-16,-7-3 5 0,7 6 6 0,-7 2 3 0,1-2 6 0,0 4 2 16,-2 0 5-16,-4 5-5 0,6-2-4 0,-8 5-7 15,8-1-6-15,-7 1-5 0,7 4-8 0,-8 0-11 0,8-2-15 0,-1-2-14 16,0 3-16-16,1 0-9 0,0 1-7 0,6-4 1 0,0-1 3 16,0 1 3-16,0-5 6 0,6 5-1 0,-6-7-2 0,13-1-5 0,-6 1-5 15,-1-5-8-15,8 2-9 0,-8-5-18 0,7 0-22 0,0-5-32 16,0 2-35-16,7-9-39 0,-8 5-38 0,2-3-44 0,-1-2-45 0,-1-2-35 15,8-1-29-15,-7-3-11 0,0 2-5 0,0-1 11 0,0 2 18 16,0-3 33-16,1-1 37 0,-8 4 42 0,7 1 44 0,-7-1 38 16,7 0 35-16,-6 5 30 0,-1-1 29 0,-6 3 26 0,7-2 28 0,-7 6 22 15,7 1 20-15,-7-2 18 0,0 5 21 0,0 0 12 0,0 0 15 16,-7 0 12-16,0 5 16 0,1-2 7 0,6 4 7 0,-7 4 6 16,1 0 6-16,-1 1 0 0,-6 2-2 0,7 1-7 0,0-1-8 0,-2 4-16 15,-4 1-19-15,12-5-17 0,-7 5-19 0,1-4-14 0,6-1-13 0,0 1-13 16,0-1-8-16,0 1-5 0,0-5 0 0,6 2-3 15,1-5-4-15,-1 0-4 0,8-3-6 0,-8 0-12 0,7 0-15 0,0-4-11 16,0-4-11-16,0 0-17 0,6-3-21 0,-5-1-27 0,-2 2-29 16,1-6-29-16,7 1-27 0,-6-4-17 0,-2 5-15 0,8-5-12 0,-7 1-11 15,-1-1-2-15,2 0 3 0,-2-3 17 0,-4 3 21 0,4-4 22 16,-5 5 22-16,6-4 19 0,-6 0 18 0,5 3 16 0,-6-3 19 0,2 3 10 16,-2 1 13-16,0 2 5 0,1-2 5 0,-7 3 10 15,7 3 13-15,-7 0 12 0,6 6 10 0,-6-2 11 0,0 0 8 0,0 4 7 16,0 0 8-16,0 0 12 0,-6 0 12 0,6 4 13 0,-7 0 16 15,7-2 19-15,0 3 21 0,-7-2 6 0,1 5 5 0,6-1-3 16,-6 0-2-16,-2 0-8 0,8 1-8 0,-6 0-19 0,0-2-23 0,6 2-27 16,0-5-28-16,-6 2-18 0,6-2-14 0,-7 1-7 0,7-1-5 0,0-3-4 15,0 0-6-15,0 0-1 0,0 0 2 0,0 0 0 0,0 0-1 16,0 0 1-16,0 0 1 0,0 0 0 0,0 0-1 0,0 0 3 16,0 0 3-16,0 0 1 0,0 0 0 0,0 0-12 0,0 0-2 0,0 0 0 15,0 0 0-15,-7 0 0 0,7 5 0 0,-6-5 0 0,6 2 0 16,-7 6 0-16,1-1 0 0,0 1 0 0,-2 3 0 0,2 3 0 15,-6 1 0-15,4 4 0 0,-4 2 0 0,5 1 0 0,-6 3 0 0,6 5 0 16,-5 3 0-16,6 0 0 0,-2-1 0 0,-4 5 0 0,5 1 0 16,0-2 0-16,1 1 0 0,-7-4 0 0,7 3 0 0,-1-3 0 15,0 3 0-15,1-2 0 0,0-5 0 0,-8 4 0 0,8-4 0 0,-1 1 0 16,-6-4 0-16,7-1 0 0,-7-4 0 0,7-2 0 0,-2 3 0 16,-4-7 0-16,5 0 0 0,1-4 0 0,-1-1 0 0,1-2-3 15,-7-1-81-15,6-3-13 0,0-1-14 0,1-3-8 0,0 0-7 0,-1-3-6 16,0-1-4-16,1 1 0 0,0-5 2 0,-1 4 11 15,7-3 14-15,-6 0 14 0,-1 0 17 0,7-4 16 0,-7 3 16 0,7 0 20 16,-6-2 26-16,6 3 27 0,-6-5 29 0,6 5 22 0,-8-3 22 0,8 2 19 16,0 1 18-16,0-1 9 0,0-3 6 0,0 4-5 0,0 0-7 15,0-1-16-15,8-3-18 0,-8 5-20 0,6-6-23 0,7 1-17 16,-6 0-18-16,6-1-9 0,-1-2-9 0,2 3-9 0,-2-3-12 0,8-1-26 16,0 0-32-16,5-3-62 0,-5-1-69 0,6 2-62 0,1-2-56 15,5 1-45-15,-6-4-42 0,7 3-38 0,6 1-39 0,-7-1-42 0,1 6-40 16,-1-7-31-16,1 6-25 0,7-4 30 0,-14 4 51 0,6-1 42 15,-7 0 40-15,2-1 47 0,-1 3 47 0</inkml:trace>
  <inkml:trace contextRef="#ctx0" brushRef="#br1" timeOffset="-57530.01">4019 12668 173 0,'0'3'397'0,"0"-3"35"0,0 0 19 0,0 0 6 0,8 0-1 0,-2 0 1 16,0-3 1-16,1-1-92 0,6 1-116 0,-6-1-97 0,5-3-90 16,8 3-35-16,-7-3-19 0,0 0-8 0,0 0-1 0,7-1-2 15,-8 0-3-15,2 1-3 0,-1 1-5 0,0-6 0 0,0 4 0 0,-7-3 2 16,8 5-1-16,-8-6 4 0,7 1 1 0,-6 4 6 0,-7-4 6 0,6-1 12 16,0 6 12-16,-6-5 18 0,0 3 19 0,0 2 26 0,0-2 30 15,0 1 21-15,-6 2 22 0,0 2 13 0,6-1 11 0,-14 0 8 16,8 4 6-16,0 0 6 0,-8 4 5 0,8 0 1 0,-7-1 1 0,0 5-8 15,0-1-11-15,-1 0-7 0,8 5-6 0,-7-1-14 0,0 0-16 0,7 3-23 16,-7-3-22-16,6 3-26 0,7-2-31 0,-7 2-12 16,7-2-7-16,-6 2-6 0,6-3-6 0,6 3-2 0,-6-2 0 0,7-1-2 15,0 3-3-15,-1-3-2 0,1 0-2 0,-1 0-8 0,7-3-9 16,-6-1-20-16,5 0-19 0,2 0-30 0,-8-3-33 0,7 0-35 16,0-4-36-16,0 0-42 0,-7-4-42 0,8 0-46 0,-1-3-45 0,0 0-27 15,0-5-19-15,0 2-4 0,0-1 0 0,1-4 0 0,-2-3-1 16,1-1 3-16,0 1 2 0,0-3-20 0,1-2-27 0,-2-2 16 15,2-1 32-15,-2 1 30 0,1-1 31 0,7 1 35 0,-7-1 39 0</inkml:trace>
  <inkml:trace contextRef="#ctx0" brushRef="#br1" timeOffset="-57318.53">4678 12104 244 0,'0'-7'479'0,"0"3"65"0,0 0 50 0,-6 0 16 0,-1 1 9 16,7 3 10-16,-7 3 13 0,1-3-56 0,-1 4-73 0,1 0-87 15,-8 3-90-15,8 0-48 0,-6 4-35 0,5 0-9 0,-6 3-5 0,6 5-7 16,-6-1-9-16,6 0-42 0,1 5-51 0,-6 3-42 0,4-4-35 0,2 3-17 15,0 1-34-15,-1 0-2 0,1 3 0 0,6-3 0 16,-7 3 0-16,0-4 0 0,7 1 0 0,-6-1 0 0,6-2 0 0,0 2 0 16,-6-3 0-16,6-2 0 0,0 1 0 0,0-4-32 0,-7 3-21 0,7-6-42 15,-7 1-47-15,7-4-46 0,-6 0-47 0,6-1-62 0,-6-2-66 16,-1-1-54-16,7-3-51 0,-7 0-41 0,1-1-35 0,-1 2-20 16,1-5-13-16,0-5-14 0,-1 2-12 0,0-1 44 0,7-4 62 0,-6 1 59 15,6 0 58-15,-6-5 56 0,6 2 54 0</inkml:trace>
  <inkml:trace contextRef="#ctx0" brushRef="#br1" timeOffset="-57165.53">4392 12500 0 0,'0'-8'230'0,"0"5"204"0,0-5 51 0,0 2 18 0,0 1 8 0,0-2 3 15,0-1 2-15,6 5-28 0,-6-5-38 0,6 5-125 0,1-5-150 0,6 5-74 16,-7-1-52-16,7 0-17 0,-6 1-6 0,6-1-11 0,0 4-11 16,0-3-27-16,0 3-31 0,-6-4-39 0,6 4-41 0,-7 0-41 15,0 0-40-15,2 0-48 0,-2 0-47 0,-6 0-54 0,0 0-55 0,0 0-22 16,0 0-12-16,-6 0 23 0,-2 0 32 0,-4-4 39 0,5 4 39 15,-6-3 47-15,0-1 139 0</inkml:trace>
  <inkml:trace contextRef="#ctx0" brushRef="#br1" timeOffset="-57023.64">4254 12233 132 0,'0'-8'377'0,"0"1"36"0,0-1 19 0,7 1 5 16,0 2-1-16,-7-2 3 0,6 1-1 0,7 1-82 0,-7-2-107 15,8 4-94-15,-2-5-86 0,2 6-37 0,-2-3-19 0,2 1-7 16,-1 4-2-16,7-3-17 0,-8 3-20 0,2 0-34 0,-8 0-41 0,7 0-51 15,0 0-55-15,-6 0-90 0,-1 3-99 0,0-3-27 16,1 0-7-16,0-3 13 0,-1 3 17 0,0-5 33 0,-6 3 39 0</inkml:trace>
  <inkml:trace contextRef="#ctx0" brushRef="#br1" timeOffset="-56845.75">4672 11682 184 0,'0'-10'466'16,"-7"-1"51"-16,7 0 29 0,0 0 9 0,-7 2 0 0,7 3 8 15,0-1 8-15,-6 3-82 0,6 0-107 0,-7 0-128 0,1 4-133 0,6 0-53 16,-6 4-29-16,-8 0-9 0,8 4-2 0,-7 1-10 0,0 3-10 0,0 3-29 16,-7 0-34-16,0 6-58 0,1 1-66 0,-1 5-75 0,-6-2-80 15,0 1-100-15,1 3-105 0,-1 0-29 0,-1 0-7 0,-5 0 20 16,-1 1 27-16,1-1 55 0,6 0 65 0,-7 1 77 0,1-4 304 16</inkml:trace>
  <inkml:trace contextRef="#ctx0" brushRef="#br1" timeOffset="-55963.61">1029 12550 127 0,'0'-10'326'16,"0"3"25"-16,6-1 18 0,-6-3 9 0,0 1 7 0,0 2 12 15,0-3 13-15,-6 3-72 0,6 1-94 0,-6 0-48 0,-1-1-34 0,0 1-9 16,1 3-5-16,0 1 5 0,-8-5 6 0,8 5-5 0,-7 3-10 0,7-4-15 16,-2 4-19-16,-4 0-20 0,6 0-20 0,-8 4-13 0,8-1-12 0,-7 5-14 15,6-5-11-15,-6 8 2 0,7-3 6 0,-8 6 8 0,2-2 7 0,5 3 5 16,-6-1 5-16,6 4 1 0,-5 0 3 0,5 4 0 0,-6-2-1 0,7 1-9 16,-1 1-15-16,0 3-6 0,1-3-5 0,-1 4-7 15,1 0-11-15,-1-1 1 0,7 1-2 0,0 0 8 16,0-1 7-16,7-3 10 0,-7 0 4 0,13-3-1 0,-7-1-4 0,1-3 4 15,6 0 4-15,0-5-1 0,0-3-4 0,6 1-9 0,-5-1-10 0,6-7-6 16,-2 4-1-16,-4-4-2 0,5-4-1 0,1 1-6 0,0-1-8 16,-1-4-19-16,1 1-22 0,-1-3-32 0,0-2-34 0,1 1-40 0,-1-4-40 0,7 1-34 15,-6-1-33-15,0 0-28 0,-1-3-29 0,-5 0-16 0,5 0-14 0,-6-1-9 16,0 1-7-16,-7-1-21 0,8-2-28 0,-2 2 14 0,2 0 28 16,-8-2 34-16,7 3 33 0,-7-1 35 0,8 2 36 0</inkml:trace>
  <inkml:trace contextRef="#ctx0" brushRef="#br1" timeOffset="-55418.54">1388 12448 310 0,'0'0'456'0,"0"0"49"0,0-4 37 0,-8 4 24 0,8-3 22 16,0 3 20-16,0 0 21 0,-6 0-101 0,6 0-136 0,0 3-98 16,-6-3-85-16,6 4-47 0,0 0-38 0,0-1-17 0,-7 2-13 0,7-2-5 15,0 4-3-15,0 4-2 0,0 0 0 0,-6 1 3 0,6 2 3 0,0 1 0 16,-7-1 0-16,7 4-8 0,0 1-10 0,-6-1-14 0,6 1-16 0,-7-1-14 16,1 4-14-16,6-4-7 0,-6 3-6 0,6-2-2 0,-8 3-1 0,8-4 1 15,-6 1 0-15,6 3 0 0,-6-7 1 0,6 3-4 0,0 0 0 0,-7 0-1 16,0-3 1-16,7 0-2 0,-6-1-2 0,6-2-9 0,0 2-11 0,-6-7-19 15,-1 4-24-15,1 0-25 0,6-3-28 0,-7-1-35 0,0-3-34 0,7-1-34 16,-6 1-29-16,6-1-18 0,0-3-13 0,0 0 1 0,6 0 4 16,-6-3 14-16,0 3 14 0,0-7 19 0,0 3 23 0,7-3 22 0,-7-4 22 15,0-3 22-15,0-1 21 0,0 0 18 0,7-3 17 0,-7-1 17 0,6-3 18 16,-6-4 16-16,7 5 19 0,-1-2 17 0,-6 2 19 0,6-4 9 16,1-2 8-16,0 5 7 0,-1-4 9 0,0 5 5 0,8-2 3 0,-8-2 5 0,7 3 7 15,-6 1 4-15,-1-2 5 0,1 5 8 0,5 0 10 0,-4-1 11 16,-2 5 10-16,0-1 15 0,1 1 12 0,-7 2 7 0,7 5 8 0,-7 0 1 15,6-1 1-15,-6 5-10 0,6-1-11 0,-6 4-13 0,0 0-14 0,0 0-17 16,0 0-16-16,7 4-13 0,-7-1-11 0,6 1-5 0,-6 3-3 0,0 0 3 16,7 4 6-16,-7 0 1 0,7 5 3 0,-7-1 0 0,0-1 1 0,6 3-2 15,-6-2-7-15,0 7-7 0,6-3-5 0,-6 3-10 0,8-1-7 0,-8 1-7 16,0 1-5-16,6-2-6 0,-6 2-4 0,6-2 1 0,1 2 0 0,-7 2-3 16,6-6-3-16,1 3-2 0,-7 0 1 0,6-1 1 0,-6-2 3 0,7-1 1 15,-7-3-1-15,6 3 1 0,-6-3-3 0,0-1 3 0,6-3 3 0,-6 0 0 16,8-3-1-16,-8-1-2 0,6 0 0 0,-6-3-2 0,0-1 0 15,0-3 1-15,6 0 3 0,-6-3-1 0,7-1-1 0,0 1 1 0,-1-4 3 16,-6-1 1-16,13-3-1 0,-7-4 2 0,1 1-1 0,6-9-1 0,-7 5-2 16,8-4 1-16,-8-3 0 0,7-1-1 0,0-3-3 0,-6 3-1 15,5-3-1-15,2 0-3 0,-2-1-4 0,2 1-2 0,-1-4-1 0,0 8-6 16,6-4-4-16,-5-1-5 0,-2 5-4 0,1-2-8 0,1 2-5 0,-2 3-12 16,2 0-13-16,-8 4-14 0,7-1-17 0,-6 4-28 0,-1 1-30 15,1 3-33-15,-1 0-36 0,0 1-44 0,-6-2-48 0,0 5-61 0,0-1-69 16,0 5-45-16,0-1-38 0,0 4 15 0,-6-4 32 0,6 4 36 15,0 0 38-15,0 4 53 0,-6 0 55 0</inkml:trace>
  <inkml:trace contextRef="#ctx0" brushRef="#br1" timeOffset="-54830.36">1746 12951 412 0,'0'0'515'0,"-7"0"52"16,7 0 35-16,0 0 32 0,-6 0 28 0,6-5 34 0,0 5 34 15,0 0-103-15,0 0-148 0,0 0-105 0,0 0-95 0,0 0-42 0,0 0-29 16,0 0-21-16,0 0-20 0,6 0-29 0,1 5-31 0,0-5-23 15,5 3-22-15,-6 0-8 0,14-3-4 0,-7 4-5 0,7-4-5 0,6 4-9 16,0-4-11-16,0 0-5 0,7-4-4 0,0 4-2 0,-1-4-3 0,1 4-5 16,-1-3-8-16,7 0-20 0,-7-2-26 0,-5 1-44 0,5 1-51 15,-6-4-70-15,-6 7-76 0,6-4-72 0,-13 1-73 0,1-1-63 0,-2 0-62 16,1 0-49-16,-6 4-46 0,-7-4-14 0,0 4-3 0,0 0 51 16,0 0 71-16,0-4 72 0,-7 2 72 0,0 2 68 0,1 0 67 0</inkml:trace>
  <inkml:trace contextRef="#ctx0" brushRef="#br1" timeOffset="-54538.12">1765 12987 60 0,'0'0'363'0,"0"-4"49"0,0 4 35 0,0 0 15 0,0 0 9 16,0 0 8-16,0 0 6 0,0 0-63 0,-6 4-87 0,6-4-94 16,0 0-97-16,0 3-29 0,0 1-10 0,0-1 12 0,0 1 19 0,6 4 12 15,-6-1 11-15,0 3 10 0,6 2 10 0,2-1 14 0,-8 3 13 0,6 1-6 16,0 4-14-16,1-1-17 0,-7 0-19 0,6 4-14 0,1-1-14 0,0 2-16 16,-1 3-16-16,0 0-18 0,0-1-18 0,2 1-14 0,-8 0-14 15,6-1-17-15,0 1-21 0,-6-1-51 0,7-3-63 0,-7 4-92 0,0-4-103 16,7 0-126-16,-7 0-135 0,0-1-84 0,0 2-69 0,0-2-13 15,0-2 5-15,-7 3 44 0,7-3 58 0,7-2 92 0,-7-2 102 0</inkml:trace>
  <inkml:trace contextRef="#ctx0" brushRef="#br1" timeOffset="-53950.59">2912 13668 0 0,'7'-8'85'0,"-7"2"384"16,0-2 76-16,0 5 29 0,-7-1 14 0,7 0 16 0,-6 0 14 0,0-3 17 16,6 7 19-16,-14 0-135 0,8 0-182 0,-1 5-81 0,0 1-54 0,-6 2-9 15,7 3 3-15,-7 3-5 0,0 1-7 0,-1 3-13 0,8 4-15 16,-7 3-22-16,7 2-27 0,-7 2-23 0,0 4-22 0,7-1-17 15,-2 1-17-15,-4 4-12 0,5-1-9 0,0-2-7 0,1-1-5 0,0 0 1 16,-1 0 2-16,1-4-2 0,6-3-1 0,-7 3-2 0,0-7 0 0,1 0-8 16,6 0-8-16,-6-4-27 0,-1 0-31 0,7-3-38 0,-7-4-39 15,7-1-52-15,-6-2-57 0,6-1-59 0,-6-2-64 0,6-5-43 16,-7 0-39-16,7-5-19 0,-7 2-14 0,7-4-39 0,0 0-48 0,0-5 21 16,-6 1 39-16,6-7 56 0,0 3 60 0,0-3 53 0,-7-4 50 0,7 4 47 15,0-4 253-15</inkml:trace>
  <inkml:trace contextRef="#ctx0" brushRef="#br1" timeOffset="-53771.5">2612 13719 146 0,'7'-7'388'0,"-1"-1"37"0,1 1 18 15,0-3 6-15,-1-2 2 0,7 2 0 0,-6-1 3 0,5 0-78 16,2-1-104-16,5-2-87 0,1 3-81 0,0 3-30 0,-1-3-17 0,7 4-5 16,0 0-2-16,-6 3-2 0,5 1-2 0,1-1-9 0,1 4-9 0,-8 4-12 15,8-1-15-15,-8 1-25 0,0 6-25 0,-6-2-36 0,1 7-41 16,-2-4-54-16,-5 3-57 0,6 5-96 0,-7-1-109 0,-6-3-34 15,7 6-11-15,-7-2 14 0,0 3 22 0,0-3 36 0,-7 2 41 0,7-2 54 16,-6 2 239-16</inkml:trace>
  <inkml:trace contextRef="#ctx0" brushRef="#br1" timeOffset="-52714.34">2971 14046 238 0,'6'-12'386'0,"1"5"24"0,-7-4 13 0,7 4 5 15,-1-4 2-15,0 3 6 0,-6 2 6 0,7-3-93 0,-1 6-125 16,-6-4-69-16,7 7-52 0,0-4-19 0,-7 4-6 0,6 0-1 0,-6 4 4 16,6 0 5-16,-6 2 4 0,0-2 4 0,0 7 3 0,0-3 7 15,-6 3 7-15,6 3 8 0,-6-3 8 0,-1 5 7 0,0-2 6 0,1 4-2 16,-7-4-5-16,7 1-13 0,-8 4-15 0,8-5-17 0,-8 1-16 16,8 4-13-16,0-5-12 0,-1-3-13 0,1 3-12 0,-1-2-7 0,7-1-5 15,0-5-4-15,0 2-1 0,0 0 0 0,7-5 1 0,-1 1-1 16,1-4-1-16,-1 0-2 0,8 0-1 0,-2-7-14 0,8-1-17 0,-7 0-26 15,7-2-27-15,-1-1-38 0,0 0-40 0,1-8-30 0,7 4-28 16,-9 1-18-16,2-4-16 0,0 4 2 0,-1-5 7 0,1 0 19 16,-1 5 25-16,-5-4 36 0,5 4 40 0,-6-2 32 0,0 3 29 0,0-3 24 15,-6 1 24-15,5 4 24 0,-5 1 25 0,0 2 26 0,-7 1 25 0,6 3 19 16,-6-3 17-16,0 7 13 0,0 0 12 0,-6 0 11 0,6 3 7 16,-7 1 6-16,0 4 7 0,1 3 1 0,-7-1-2 0,7 1-5 15,-1 4-8-15,-6 3-8 0,0-3-7 0,6 4-13 0,-5-1-11 0,5 0-12 16,0 4-10-16,1-3-15 0,-1-5-14 0,7 4-1 0,0-4 1 0,0 6 5 15,0-11 4-15,7 7 4 0,-7-5 3 0,6-4-7 0,1 1-12 0,0-1-5 16,5-3-2-16,2-4-12 0,-8-4-16 0,14 0-19 16,-7 1-22-16,-1-8-34 0,8 0-36 0,-6-1-38 0,5-2-40 0,-6-1-46 15,0-3-47-15,-1 3-37 0,8-3-33 0,-6 0-11 0,-1-1-4 0,-7 1 16 16,7 3 23-16,-6 0 35 0,5-3 36 0,-5 7 44 16,0-3 44-16,-1 3 44 0,1 3 44 0,-7 2 31 0,6-3 28 0,-6 6 22 15,0 3 19-15,0 0 18 0,-6 3 14 0,6-3 23 0,-7 4 25 16,7 4 15-16,-6-1 16 0,-1 4 4 0,0 0 5 0,1 0-4 15,0 4-1-15,6-5-10 0,-7 5-9 0,0 0-19 0,7-4-20 0,-6 4-20 16,6-4-18-16,0 0-10 0,0 0-5 0,0-1-2 0,6-2-2 0,-6-1-1 16,7-3 0-16,0 4-3 0,-1-6-3 0,0-2-4 15,8 0-5-15,-8 0-7 0,7 0-7 0,0-2-8 0,0-6-7 0,1 4-6 16,5-3-8-16,-6-4-10 0,0 0-13 0,7-1-15 0,-8-2-14 16,8 3-14-16,-7-3-15 0,0-1-6 0,0 1-6 0,1-5 2 15,-2 4 2-15,1 1 11 0,-6-1 12 0,6 0 15 0,-7 1 16 0,-6 3 20 16,6 0 24-16,-6 0 23 0,8 4 26 0,-8-1 19 0,-8 5 16 15,8-2 15-15,0 5 15 0,-6 5 19 0,0-2 22 0,-1 5 15 16,-6-1 13-16,6 7-1 0,-5 1-2 0,6 3-11 0,-8 1-11 0,1 6-11 16,0 2-13-16,0 5-21 0,0-3-22 0,0 4-18 0,0 3-18 0,0 5-16 15,6-4-17-15,-6 4-7 0,0-2-5 0,7 2-2 0,-8-5-3 16,8 0-2-16,0 1-6 0,-7-3-1 0,6-1 0 0,1-1 0 16,-7-5 0-16,6 2-1 0,0-4-8 0,1 0 0 0,0-2 0 0,-8-5-1 15,8 0-3-15,0-4-10 0,-7 2-9 0,6-5-22 0,0 0-25 16,1-3-34-16,0-5-35 0,-8 0-31 0,8-3-28 0,0 0-23 15,-1 0-22-15,0-3-8 0,1-4-7 0,-1 3 15 0,1-3 21 0,0-1 33 16,-2-3 38-16,8 4 37 0,-6-4 37 0,6 3 37 0,-6-3 41 16,6 0 34-16,0 4 36 0,0-4 26 0,0 0 26 0,0 1 20 15,0-2 19-15,0 1 16 0,6 0 15 0,-6-1 6 0,6 3 2 0,2-3-11 16,-2-3-14-16,7 5-16 0,-7-5-19 0,8 1-16 0,-2-1-17 16,8 1-22-16,-7-5-25 0,7 1-20 0,-1-1-18 0,0 0-8 15,8-2-5-15,-1 2-11 0,0-3-10 0,0 1-12 0,7-1-11 0,-1-1-14 16,1 5-16-16,-1-3-24 0,1 2-24 0,-1 1-24 0,1-1-21 0,-1 1-13 15,1 0-10-15,-1-1-13 0,2 1-15 0,-9 3 3 16,7-3 6-16,-5 0 0 0,-1-1 0 0,-6 5 8 0,-1-5 7 0,1 2 15 16,-1-3 16-16,-6 3 23 0,1-2 24 0,-8 0 21 0,0 5 20 15,1-1 37-15,-7 5 41 0,0-5 36 0,0 8 35 0,-7-5 21 16,7 6 16-16,-6 2 9 0,-8 0 5 0,8 0 1 0,0 4 3 0,-8 4-2 16,2 0 2-16,-1 4-1 0,-1-2 0 0,2 5 1 0,-8 1-3 0,7 2 5 15,0 4 3-15,0-4 1 0,7 9-3 0,-8-5-12 16,8 4-12-16,-7-3-14 0,6 3-11 0,1-1-8 0,-1-2-10 0,7-1-7 15,0 0-9-15,0-3 1 0,0-1 1 0,0-3 1 0,7 1 2 0,-1-2-4 16,1-2-8-16,6-1-5 0,-7 1-4 0,8-8-17 16,-2 3-20-16,1-6-40 0,1 3-46 0,5-8-54 0,-6 1-55 0,7-1-63 15,-7-2-66-15,6-5-60 0,-6 3-56 0,7-5-45 0,-7 2-43 0,6-3-47 16,-6-4-51-16,7 3 22 0,-7-3 44 0,6-3 62 0,-6 4 64 16,7-6 59-16,-6 5 56 0</inkml:trace>
  <inkml:trace contextRef="#ctx0" brushRef="#br1" timeOffset="-52529.44">4593 13679 421 0,'0'-7'529'0,"0"3"53"0,-6 4 38 0,6 0 28 16,-7 0 23-16,7 0 47 0,-6 4 56 0,-1-1-95 0,0 1-139 0,1 4-102 16,0 2-93-16,0 1-43 0,-8 4-27 0,8 0-23 0,-1 3-21 15,-6 1-65-15,6 6-166 0,1-3 0 0,-7 4 0 0,6-1 0 16,1 4 0-16,0 1 0 0,-1-1 0 0,0 0 0 0,1 2 0 0,-1-2 0 16,1-4 0-16,0 5 0 0,-1-5 0 0,-6 0 0 0,7-2-30 15,-2-1-233-15,2-5-72 0,-7 2-77 0,7-4-79 0,-1-4-76 16,0-1-75-16,1 2-72 0,0-5-68 0,6-4 20 0,-6 2 48 0,-2-3 69 15,8-2 73-15,0 0 82 0,0-2 82 0,-6-3 79 0,6-2 294 16</inkml:trace>
  <inkml:trace contextRef="#ctx0" brushRef="#br1" timeOffset="-52384.45">4307 14067 343 0,'0'-10'437'16,"6"3"26"-16,-6-5 16 0,6 1 6 0,2 0 7 0,-2 0 10 0,6 0 12 0,-5 4-112 15,6-5-148-15,0 6-83 0,1-5-65 0,-2 3-25 0,2 4-15 16,-2-3-16-16,1 4-11 0,1-1-34 0,-2 1-38 0,-5 3-45 0,0-4-49 15,-1 4-41-15,0 0-41 0,1 0-48 0,-7 0-51 0,0 0-65 16,0 0-69-16,0 0-20 0,-7 0-5 0,1 0 22 0,0-4 34 0,-8 4 37 16,8 0 38-16,-7-4 50 0,6 1 173 0</inkml:trace>
  <inkml:trace contextRef="#ctx0" brushRef="#br1" timeOffset="-52231.41">4254 13733 0 0,'0'-6'196'0,"-6"-5"304"0,6 3 61 0,0 1 21 16,0 0 8-16,0-4 5 0,0 3 0 0,6-2-7 0,1 3-13 0,0-1-165 15,-1 1-214-15,7 3-96 0,-7-4-61 0,8 6-29 16,-2 2-17-16,8-5-42 0,-7 5-45 0,0 0-57 0,6 0-62 0,-5 5-65 16,6-5-68-16,-8 2-99 0,1-2-109 0,1 0-25 0,-2 0 1 15,2 0 32-15,-8 0 44 0,7-2 56 0,0-3 57 0,-6 2 67 16,-1-1 284-16</inkml:trace>
  <inkml:trace contextRef="#ctx0" brushRef="#br1" timeOffset="-52078.5">4691 13222 389 0,'-7'-4'461'0,"7"-1"20"0,0 2 5 16,-6 3 2-16,6 0 0 0,0 0 0 0,0 0 0 0,-6 3-130 15,-1 2-171-15,0 2-93 0,-6 4-71 0,7 0-29 0,-8 3-14 0,2 1-43 16,-1 4-51-16,-7 2-101 0,7 2-115 0,-6-2-72 0,-1 6-61 16,1-2-17-16,5 0-2 0,-5 4 7 0,6-4 9 0,0 2 42 15,6-6 51-15</inkml:trace>
  <inkml:trace contextRef="#ctx0" brushRef="#br1" timeOffset="-51735.37">4769 14214 0 0,'0'3'296'0,"0"1"87"0,0-4 24 0,6 0 10 0,2 0 1 0,-2-4 1 15,0 1 0-15,7-2-53 0,0-1-68 0,6-2-103 0,1-3-114 16,0 5-56-16,-1-6-38 0,7-3-27 0,1 1-27 0,5-1-35 16,-6-2-38-16,7-2-53 0,-1-3-59 0,-6 0-67 0,1-4-69 0,5 0-12 15,-6-3 7-15,1 4 19 0,-1-5 23 0,-1 4 33 0,-5 0 39 16</inkml:trace>
  <inkml:trace contextRef="#ctx0" brushRef="#br1" timeOffset="-51563.36">5446 13650 56 0,'0'-11'428'0,"8"3"89"0,-8 1 72 0,6 0 32 0,-12 2 17 16,6 5 20-16,-8-3 20 0,2 3-22 0,0 3-33 0,0 2-102 15,-1-1-122-15,0-1-76 0,-6 4-59 0,7 5-26 0,-8 3-13 0,2-5-16 16,6 9-17-16,-8-5-40 0,1 4-50 0,0 5-29 0,0-1-44 16,7 3-29-16,-8-3 0 0,2 4 0 0,5 0 0 0,-6 3 0 15,6-4 0-15,1 1 0 0,-8 3 0 0,8-3 0 0,0-1 0 0,0 2 0 16,-2-6-13-16,8 1-114 0,-6-4-73 0,0 5-84 0,-1-9-88 0,1 4-82 16,-1-4-80-16,7-2-80 0,-7-1-79 0,1 0-50 15,6-4-44-15,-6 1 44 0,6-5 70 0,-6 1 84 0,6-4 88 0,0 0 85 16,0 0 80-16</inkml:trace>
  <inkml:trace contextRef="#ctx0" brushRef="#br1" timeOffset="-51194.12">5193 13914 0 0,'0'-12'17'0,"0"-2"390"0,6 3 62 0,-6-3 25 0,6 2 11 0,-6-2 7 16,8 2 5-16,-2-2 10 0,0 3 13 0,8 0-122 0,-8 3-160 0,7 2-80 15,0-2-57-15,0 5-22 0,-1-2-9 0,8 2-6 0,-6 3-3 16,5 0-10-16,1 3-12 0,-8 2-14 0,8 2-17 0,-7 1-6 15,1 2-5-15,-2 1-1 0,-6 4-2 0,2-1 1 0,-2 5 1 0,0-4 0 16,-6 2 2-16,7 5-2 0,-7-3-3 0,-7 3-2 16,7-4-1-16,0 5-2 0,-6-6 0 0,0 3-2 0,-2-7-1 0,8 5-3 15,-6-3-3-15,0 0 1 0,0-4 1 0,-1 4-2 0,0-8-5 0,1 3-3 16,-1-1-3-16,7-6-2 0,-6 1 0 0,0-1-2 16,6-3-3-16,-8 0-1 0,8-3-1 0,-6-1 2 0,0 1 3 0,6-6 4 15,0 3 2-15,0-2 3 0,0-3 0 0,0 0 0 0,0-3 3 0,6 3 1 16,0-3 3-16,2-2-1 0,-2-2 0 0,0 0 0 0,7 4 1 15,1-5 1-15,-2 4-2 0,2 1 2 0,-2-1 2 0,8 0-2 16,-7 1-2-16,7-1 0 0,-8 4 0 0,8-1 0 0,0 2 0 0,-7 3-5 16,7-5-4-16,-1 5-16 0,-6 4-19 0,6-1-27 0,1 1-31 15,-7-1-30-15,6 4-30 0,-6 4-28 0,1-4-26 0,-2 3-22 16,2 4-19-16,-2-3-17 0,2 3-14 0,-1 1-15 0,-7-1-12 0,8 3-37 16,-8-1-46-16,7 1 4 0,-6 1 20 0,-1 1 24 0,7-2 25 15,-7-2 31-15,1 3 34 0</inkml:trace>
  <inkml:trace contextRef="#ctx0" brushRef="#br1" timeOffset="-50490.52">5949 13932 211 0,'0'-7'328'0,"0"-4"22"0,0 3 8 0,0-2 8 0,0-2 8 0,0 1-2 16,0-4-6-16,-7 5-68 0,7-1-88 0,-6 3-52 0,6-3-38 0,-7 4-12 15,0 0-3-15,7 3-5 0,-6 0-3 0,0 1-5 0,-8 3-7 16,8 3-10-16,-7 1-8 0,0 0-1 0,6 0 3 0,-12 6 9 16,6-3 12-16,-1 8 8 0,2-1 8 0,-1 1 5 0,-1 4 1 0,2-1 1 15,-2 5 1-15,2-2-7 0,5 1-11 0,-6-4-10 0,6 5-12 0,1-2-7 16,0-3-8-16,6 1-4 0,0-1-4 0,0-2 0 0,6-2 0 15,-6 1-1-15,6-5-2 0,1-3-6 0,6 1-4 0,-6-1-6 16,5-3-3-16,2-4-7 0,-2 0-8 0,2-4-17 0,-1-3-22 0,-1-1-29 16,8-2-33-16,-6-1-42 0,-2-4-46 0,8 0-34 15,-1-3-33-15,-5 0-18 0,-2 0-15 0,8-5 3 0,-7 5 6 0,-7-3 24 16,8-2 25-16,-2 5 40 0,-5 0 44 0,0-1 41 0,6 1 40 16,-13 3 33-16,6 5 31 0,1-2 33 0,-7 1 32 0,7 0 36 15,-7 7 40-15,0-3 31 0,0 4 29 0,0-1 14 0,-7 4 13 0,7 0 3 16,-7 4 5-16,1-1-5 0,6 1-7 0,-7-1-12 0,1 9-16 0,-1-5-16 15,0 3-14-15,1 5-8 0,0 0-4 0,0 1-11 0,-2 1-12 16,2 2-15-16,0-1-15 0,-1 3-22 0,1-2-24 0,-1 0-14 16,7-2-14-16,0 3-16 0,0-6-18 0,0 1-9 0,0-1-6 0,0-2-11 15,7-2-13-15,-1-3-21 0,1 1-23 0,-7-4-31 0,12-1-36 16,-4-3-38-16,-2-3-41 0,6-1-42 0,2-4-44 0,-8 1-27 16,7-3-21-16,1-6-7 0,-2 6-1 0,2-10 10 0,-2 7 15 0,1-6 22 15,1-3 23-15,-2 1 33 0,2-2 37 0,-2 1 33 0,2 4 35 16,-1-3 42-16,-1 1 44 0,2 3 44 0,-2 2 44 0,2 0 48 15,-8 0 48-15,1 5 41 0,-1 2 38 0,-6 1 24 0,7 3 21 0,-7 0 4 16,0 4 2-16,0 0 6 0,0 4 9 0,-7-4 4 0,7 7 8 16,-6 1 3-16,-1 3 2 0,7-1 11 0,-6 5 15 0,0-1-1 15,-8 5-3-15,8 0-23 0,-1 3-27 0,0-4-34 0,1 4-37 0,0-1-31 16,-1 2-31-16,1-5-31 0,-1 0-35 0,0 5-20 0,1-9-17 0,6 4-8 16,-6 1-5-16,6-5-2 0,-7-2-2 0,7-2-4 15,0 1-4-15,0-7-15 0,0 3-19 0,0-3-23 0,0-4-26 0,0 0-19 16,0-4-17-16,0 1-13 0,7-5-14 0,-7 1-12 0,6-4-10 0,0-1 0 15,-6-2 5-15,7-1 11 0,0-2 14 0,-1-3 5 16,1 3 4-16,5-4 7 0,2-2 7 0,-2 0 8 0,2 2 9 0,5 3 13 16,-6-4 11-16,6 4 14 0,8-1 13 0,-7 0 16 0,-1 5 17 15,0 3 18-15,1 0 18 0,0 4 19 0,-1 3 22 0,1 1 20 16,-7-1 20-16,6 4 18 0,-6 0 17 0,-6 4 17 0,6-1 12 0,-7 4 6 16,1 0 4-16,0 1 2 0,-7-1 2 0,0 4-2 0,0-4 0 0,0 8-5 15,0-4-4-15,-7 1-7 0,0 1-6 0,1-1-11 0,0 3-13 16,-1-1-19-16,-6 1-21 0,6-1-20 0,1 1-22 0,-7 0-49 15,0-1-56-15,7-3-74 0,-8 5-79 0,8-7-85 0,-1 3-86 0,1-1-35 16,6-4-23-16,0 0-8 0,6 2-8 0,1-3-1 0,5-2-1 16,8 0-29-16,-7-1-37 0,7-3 49 0,0 0 77 0,-1-3 36 15,0-1 22-15,1 0 12 0,7-2 11 0,-9-3 37 0,9-1 265 0</inkml:trace>
  <inkml:trace contextRef="#ctx0" brushRef="#br1" timeOffset="-49979.73">6887 13854 408 0,'0'-14'499'0,"-6"-1"29"15,-2 5 11-15,-4-5 15 0,6 0 14 0,-8 5 21 0,8-1 24 0,-13-1-101 16,5 8-139-16,2-2-69 0,-2 6-50 0,-5 0-2 0,-1 3 10 0,6 4-4 16,-4 0-9-16,4 5-19 0,-5-2-25 0,5 5-29 0,2 0-31 15,6 3-37-15,-8 4-39 0,8-4-24 0,6 5-22 0,-7-1-9 16,7 0-6-16,7 0 1 0,-7-5 2 0,6 6-1 0,8-5-4 0,-8-4-1 16,6 2-2-16,2-5-2 0,-1-1-2 0,0-2 0 0,0-4-1 0,-1-1-4 15,2-3-2-15,6 0-4 0,-7-3-5 0,-1-5-11 16,2 1-14-16,6-5-14 0,-8 2-16 0,1-2-14 0,1-2-14 0,-2-1-15 15,2 1-15-15,5-4-3 0,-12-1 1 0,6 1 11 0,-1 0 13 16,2 4 17-16,-8-6 18 0,0 6 17 0,1-1 22 0,-7 4 33 16,7 0 38-16,-7 4 17 0,0 0 11 0,-7 7 16 0,7 0 18 0,-7 0 20 15,1 3 21-15,0 4 12 0,-1 8 10 0,0-1-10 0,1 5-16 16,-7 4-7-16,0 2-4 0,0 4-14 0,7 0-16 0,-14 8-23 16,7-1-21-16,0 5-45 0,-6 0-6 0,5-2 0 0,-6 2 0 0,8-1 0 15,-1 0 0-15,-1-4 0 0,2 1 0 0,4 0 0 0,-4 0 0 16,6-4 0-16,-8-3 0 0,8-5 0 0,-1 1 0 0,-5-1-15 0,4-3-8 15,2-4-10-15,0-2-9 0,6-2-16 0,-6-3-17 0,-2-4-30 16,8 1-29-16,-6-5-26 0,6-3-25 0,0 0-19 0,0 0-16 0,0-3-7 16,-6-1-6-16,6 0 8 0,0-3 10 0,0-4 24 15,0 4 29-15,-7-4 29 0,7-1 29 0,0-1 26 0,-6 1 24 0,6-3 24 16,-7 1 25-16,7-1 24 0,-7 0 23 0,7 1 24 0,-6 3 24 0,6-5 24 16,-6 3 25-16,6-3 22 0,0 7 22 0,0-7 9 15,0 1 3-15,6 4-3 0,0-3-4 0,1-1-14 0,-7 1-20 0,13 3-24 16,-6-5-29-16,5 1-26 0,2 1-28 0,-2 3-15 0,2-3-11 0,5-1-23 15,1 1-25-15,-8 3-35 0,8-4-36 0,0 0-39 0,-1 1-38 16,-5 2-47-16,6-3-50 0,-1 1-51 0,-6 3-52 0,0-3-32 16,-1-2-27-16,2 6-20 0,-1-5-17 0,-6 1-43 0,-1-1-51 0,7 1 12 15,-13 3 31-15,6-8 47 0,-6 5 50 0,0-1 44 16,0-4 44-16,0 1 48 0,-6 0 214 0</inkml:trace>
  <inkml:trace contextRef="#ctx0" brushRef="#br1" timeOffset="-49744.29">6287 13489 0 0,'-6'-4'37'0,"-8"0"373"0,8-3 49 16,0 7 14-16,-1-3 7 0,7-2-1 0,-6 1 1 0,6 1 2 0,-7-1 3 16,7 4-142-16,-6 0-186 0,6 0-77 0,-7 4-46 0,7-1-16 15,-6 1-7-15,0 1 1 0,6 1 4 0,0 2-3 0,0-2-4 0,0 3-2 16,0 1 1-16,0-2 0 0,6-1-1 0,0 5 0 0,7-5 0 15,0 0-14-15,0 0-19 0,1-3-25 0,5 0-27 0,-6-1-38 16,6 1-38-16,1-4-48 0,0 0-51 0,-1-4-65 0,1 1-70 0,0-1-37 16,-8 0-28-16,8-3 14 0,-1 0 27 0,-5 0 34 0,5-1 36 15,-6 1 46-15,0-5 112 0</inkml:trace>
  <inkml:trace contextRef="#ctx0" brushRef="#br1" timeOffset="-49601.55">6698 13266 0 0,'0'-8'114'0,"-7"1"337"0,7-1 48 0,-6 4 12 15,-1 1 4-15,7-4 0 0,-6 3 2 0,0 1-6 0,-2 3-6 16,2-4-156-16,0 8-202 0,0-4-81 0,-2 3-48 0,2 4-15 16,0 0-6-16,-7 5-11 0,6-2-13 0,-6 5-42 0,7 0-52 0,-8 3-79 15,8 1-87-15,-7 3-94 0,6 0-95 0,7-1-26 0,-6 2-6 16,6-2 7-16,6 4 12 0,1-2 42 0,0-5 51 0</inkml:trace>
  <inkml:trace contextRef="#ctx0" brushRef="#br1" timeOffset="-49387.35">7441 13595 0 0,'0'0'139'0,"0"3"386"0,-7-3 93 0,1 4 30 15,6-4 11-15,-7 0 3 0,7-4 3 0,0 1 2 0,0 3 2 0,-7-4-177 16,7 0-232-16,0 4-126 0,0 0-96 0,-6 0-55 0,6 0-49 15,0 0-87-15,-6 0-102 0,6 4-124 0,-6 0-130 0,-2-4-72 16,2 3-56-16,6 5-15 0,-6-5-3 0,-1 5 26 0,1-1 36 0,6 0 84 16,0 1 100-16</inkml:trace>
  <inkml:trace contextRef="#ctx0" brushRef="#br1" timeOffset="-49271.11">7337 13873 209 0,'-14'15'471'0,"8"-1"52"0,0-2 23 0,-1-5 22 15,7 4 24-15,-7-7 17 0,7-1 18 0,0 1-85 0,-6-1-117 0,6-3-128 16,0 0-134-16,0 0-54 0,0 0-34 0,0-3-95 0,0 3-111 0,0-4-154 15,-7 1-166-15,7-1-90 0,-6-3-68 0,6-1-20 16,-6-3-6-16,-1 1 6 0,0-6 7 0,7 2 73 0,-6-4 90 0</inkml:trace>
  <inkml:trace contextRef="#ctx0" brushRef="#br1" timeOffset="-48794.76">5662 12151 80 0,'0'9'424'0,"0"-7"70"15,-7 6 52-15,7-5 25 0,0-3 18 0,0 4 21 0,-6-1 22 0,6-3-53 16,0 0-75-16,0 0-121 0,0 0-133 0,0 0-74 0,0 0-55 16,0 0-46-16,6-3-40 0,-6 3-77 0,0 0-85 0,7 0-83 15,-7 0-83-15,0 0-79 0,0 0-77 0,0 0-88 0,0 0-90 0,0 0-8 16,0 0 16-16,-7 3 52 0,7 2 61 0,-6-1 67 0,-1-2 67 0</inkml:trace>
  <inkml:trace contextRef="#ctx0" brushRef="#br1" timeOffset="-48665.83">5616 12408 111 0,'-6'14'453'0,"6"2"72"0,-6-6 51 0,6 2 30 16,-8-5 25-16,8 1 29 0,-6-6 29 0,6 2-51 0,-6 0-75 0,6-4-129 16,0 0-143-16,0 0-73 0,0 0-53 0,0 0-45 0,0 0-45 0,6 0-95 15,-6-4-112-15,0 4-145 0,0 0-156 0,0 0-133 16,6 0-127-16,-6-4-35 0,8 2-9 0,-8-3 12 0,0 2 19 0,6-1 67 15,-6-4 81-15,6 1 124 0,-6 0 327 0</inkml:trace>
  <inkml:trace contextRef="#ctx0" brushRef="#br1" timeOffset="23862.78">8053 12126 0 0,'7'0'250'0,"0"0"129"0,-1-4 28 15,0 4 10-15,0-4 6 0,2 0 7 0,4-3 9 0,-5 4-34 16,6-4-48-16,0-1-102 0,-7 1-119 0,14 0-48 0,-7 0-26 0,0-1-10 16,6 1-7-16,-5-1-8 0,6 2-9 0,-8-3-10 0,8 2-12 15,-1 0-10-15,-5-4-10 0,5 3-16 0,-6 2-17 0,0-2-17 16,0-3-16-16,0 3-12 0,-7-2-10 0,8-1-5 0,-8 0-3 0,1-3 3 15,-1 2 5-15,1 1 16 0,-1-4 18 0,1 4 21 0,-7 0 21 16,6-4 18-16,-6 5 16 0,0-1 14 0,0 3 14 0,0-3 12 16,0 5 9-16,0-2 6 0,0 4 6 0,-6 1-2 0,6-1-1 0,-7 0-6 15,7 4-5-15,-6-3-8 0,-1 3-8 0,1 0-9 0,-1 0-8 0,7 3-5 16,-6-3-6-16,-1 4-4 0,0 0 0 0,7-4-2 16,-6 3-1-16,0 1-1 0,6 0-1 0,-7 0-2 0,7-1 0 0,0 0-1 15,-7 1 0-15,7 0-1 0,0-1 1 0,0 1 0 0,0 0 0 0,0-4 0 16,0 0 2-16,0 4-1 0,0-4 1 0,-6 0 3 15,6 0-1-15,0 0 3 0,0 0 3 0,0 0 7 0,0 0 8 0,0 0 6 16,0 0 10-16,0 0 9 0,0 0 7 0,0 0 10 0,0 0 8 0,0 0 2 16,0 0-1-16,0 0-5 0,0 0-6 0,0-4-9 0,-6 4-9 15,6-4-8-15,0 4-9 0,0-4-9 0,0 1-10 0,-7 3-4 16,7 0-3-16,0-4-1 0,0 4 0 0,0 0-1 0,0 0-1 0,0 0 0 16,0 0-2-16,0 0 1 0,0 0 2 0,0 0-1 15,0 0 0-15,0 0-1 0,0 0 0 0,0 0 0 0,0 0 0 0,0 0 2 16,0 0 3-16,0 0 1 0,0 0 3 0,0 0 3 0,0 0 7 0,0 0 4 15,0 0 4-15,0 0 4 0,0 0 4 0,0 0 2 0,0 0 4 16,0 0-2-16,0 0 1 0,0 0-1 0,0 0-1 0,0 0-3 16,0 0-1-16,0 0-4 0,0 0 2 0,0 0 0 0,0 0 0 0,0 0 2 15,0 0 1-15,-6 0 1 0,6 4 0 0,-7-4 1 0,7 0 3 16,-7 3 4-16,7-3 3 0,-6 4 7 0,0 0 4 0,-2 0 7 16,2-1 7-16,0 4 11 0,0 0 13 0,-1 5 12 0,-6-1 11 0,6-1 13 15,1 5 12-15,0 3 4 0,-2 1 1 0,2 3 0 16,-7 0-3-16,6 3-8 0,1 1-9 0,-7-1-12 0,7 2-12 0,-8 2-18 15,8 0-20-15,-8-2-13 0,8-2-13 0,-6 0-7 0,5 0-7 0,0 2-8 16,-6-2-6-16,7-2-3 0,0-2-3 0,-8 2-1 0,8-2-4 16,0-3 1-16,-1 4 2 0,0-7-5 0,-6 3-4 0,13-3-1 15,-6-3-2-15,-1-2-2 0,0 1-3 0,1-3-5 0,6-1-3 0,0-4-11 16,0 1-14-16,-6-4-22 0,6 0-26 0,0 0-24 0,0-4-21 16,0 1-23-16,0-4-21 0,0-5-24 0,6 1-23 0,-6-3-24 15,6-1-25-15,1-7-10 0,6 0-6 0,-6-1 3 0,6 2 7 0,0-4 10 16,-1-4 13-16,8 2 22 0,0 2 26 0,-1 0 34 0,1 2 37 0,0 2 34 15,5 2 34-15,-5 0 24 0,0 5 22 0,6 3 22 16,-7-1 22-16,-5 5 21 0,5 4 17 0,-6 3 22 0,6 0 24 0,-5 3 29 16,-2 2 32-16,2-3 24 0,-8 10 24 0,1-5 17 15,-1 3 16-15,1 2 16 0,-1-1 15 0,-6 3 10 0,0 2 7 0,0-2-9 16,-6 4-16-16,-1-3-19 0,1 4-20 0,-1-1-24 0,1 0-24 0,-1 1-29 16,0-1-29-16,1 1-30 0,0 2-29 0,-8 1-20 0,8-4-16 15,0 5-10-15,6-6-10 0,-7-2-14 0,7 4-16 0,0-8-34 16,7 0-40-16,-1-1-41 0,0-6-43 0,8 0-52 0,-2-4-57 0,2 0-54 15,5-8-56-15,-6 1-42 0,6-3-41 0,-5-2-25 0,5-5-23 0,-6-3-34 16,7 3-35-16,-7-6 29 0,0 1 49 0,-6-3 56 0,5-1 55 16,-5 1 54-16,-1-1 53 0</inkml:trace>
  <inkml:trace contextRef="#ctx0" brushRef="#br1" timeOffset="24300.55">7884 11921 5 0,'0'-8'261'0,"0"1"30"0,-6-1 22 0,-1 1 13 0,0 0 9 0,1-1 5 0,-8 1 5 16,2 4-45-16,-1-5-60 0,0 5-48 0,-6 3-41 0,5-4-16 16,1 4-9-16,-7 0 7 0,8 4 8 0,-8-1 9 0,0 5 7 0,7-2 4 15,-6 2 6-15,0 3 8 0,5 4 10 0,-6 0 5 0,1 3 0 16,6 0-2-16,-6 4-2 0,5 0-5 0,-5 4-8 0,6 0-6 15,0-4-6-15,-7 3-5 0,14 1-5 0,-7-1-1 0,6-3-4 0,1 3-6 16,-1-5-9-16,7 1-7 0,0-2-9 0,7-1-10 0,-1-3-10 16,1-1-16-16,6 1-16 0,-1-4-11 0,2 0-10 0,5-5-13 15,1 2-12-15,6 0-32 0,0-4-37 0,0-4-57 0,1 0-61 0,5-4-81 16,1 0-86-16,-1 0-79 0,7-4-77 0,-6 2-81 0,5-5-86 16,-4 0-38-16,5 1-28 0,-1-2 37 0,-5 1 53 0,6-4 79 15,-6 5 82-15,0-5 76 0,-1 3 73 0</inkml:trace>
  <inkml:trace contextRef="#ctx0" brushRef="#br1" timeOffset="24629.73">8594 12151 80 0,'0'4'496'0,"-13"3"80"16,6-3 49-16,1 3 23 0,-7 0 16 0,7 2 34 0,-8-2 37 0,2 0-25 16,5 4-46-16,-6 0-144 0,0 3-175 0,0-3-76 0,6 3-47 0,1 2-23 15,-8-2-14-15,14 2-35 0,-6 1-38 0,0 2-38 0,6-5-38 16,0 5-22-16,-7-5-21 0,7 5-35 0,7-5-38 0,-7 1-60 15,0-4-67-15,6 0-67 0,-6 1-69 0,6-6-55 0,2 2-47 0,-2-5-40 16,0 1-34-16,1-4-20 0,-1 0-11 0,1-4-25 0,-1-3-29 16,7-3 43-16,1-2 60 0,-8 1 51 0,7-8 50 0,0 5 43 15,0-4 43-15</inkml:trace>
  <inkml:trace contextRef="#ctx0" brushRef="#br1" timeOffset="24743.66">8809 12068 0 0,'-6'0'206'0,"6"-4"99"0,-7 4 10 15,7 0-5-15,0-4-11 0,-6 4-25 0,6 0-24 0,0-4-97 16,0 1-117-16,0 3-139 0,0 0-146 0,0 0-47 0,0-5-18 0,0 2 5 16,0-1 12-16,0 2 22 0,6-7 26 0</inkml:trace>
  <inkml:trace contextRef="#ctx0" brushRef="#br1" timeOffset="24937.61">8946 11693 360 0,'0'-14'444'0,"7"7"32"0,-7-4 22 0,0 0 13 15,6 3 13-15,-6-4 14 0,6 6 14 0,-6-1-118 0,7-1-158 16,-7 4-85-16,7 0-63 0,-1 1-32 0,0 3-22 0,1 0-16 16,0 3-11-16,-1 1-14 0,1 0-16 0,-1 0-8 0,0 7-9 0,-6-5-3 15,7 6-3-15,-7-1-8 0,0 4-12 0,-7-4-18 0,1 7-20 16,0-3-26-16,-7 3-27 0,-1-3-25 0,2 3-28 0,-2 1-40 16,-5-4-44-16,-1 2-59 0,0 2-63 0,8-5-52 0,-8 5-50 0,1-5 6 15,5 4 21-15,-4-3 26 0,10 4 27 0,2-4 41 0,0 2 46 16</inkml:trace>
  <inkml:trace contextRef="#ctx0" brushRef="#br1" timeOffset="25709.99">8823 12506 392 0,'6'-2'455'0,"0"-2"21"0,0 0 9 0,8-3 3 0,-1-5 5 0,7-2 2 16,-8 3 6-16,8-3-131 0,-1-5-171 0,7 1-90 0,0 0-64 0,1-1-34 16,-1-3-22-16,0 0-25 0,0 0-23 0,-1-4-22 15,2 1-23-15,-8-1-10 0,8 3-8 0,-7-2-1 0,-1 3-1 0,0 0 14 16,-6 0 16-16,-7 4 21 0,8 4 25 0,-8 3 23 0,-6 0 23 0,0-1 15 15,0 5 14-15,-6 3 11 0,0 1 11 0,6-1 10 16,-14 4 11-16,8 4 13 0,-1-1 14 0,-6 6 11 0,7-3 14 0,-7 5 13 16,7 1 16-16,-2 2 10 0,2 4 8 0,0-4 3 0,6 5 0 15,-7-1-4-15,7 4-11 0,7-4-6 0,-7 1-9 0,6 4-11 16,0-6-13-16,2 5-12 0,-8-3-10 0,6 0-8 0,0-2-8 0,1 2-4 16,-1-1-3-16,1 1-7 0,-7-5-6 0,0 4-5 0,0-7-7 15,0 4-5-15,-7-4-7 0,7 0-4 0,-13 1-6 0,7-6-3 0,0 5-3 16,-8-7-7-16,8 4-3 0,-8-6-4 0,1 3-2 0,1-2-9 15,5-3-12-15,-6 0-24 0,7 0-25 0,-2-3-30 0,2-2-34 0,0-1-37 16,6-2-41-16,0 1-42 0,0-3-39 0,0-2-27 0,6 1-22 16,0-3-5-16,8-2 0 0,-1-2 11 0,0 4 13 0,0-5 30 15,0 2 32-15,6-2 34 0,1-4 33 0,0 9 36 0,-1-4 34 0,1 0 42 16,6 3 44-16,-7 1 39 0,1-1 37 0,6 3 28 16,-6 2 27-16,-1 3 22 0,1-2 21 0,-8 2 16 0,8 4 18 0,-7-1 8 15,1 4 7-15,-8 0 10 0,6 0 8 0,-4 4 12 0,-8 3 17 0,6-4 12 16,-6 6 13-16,0 0 10 0,-6 3 9 0,6-1 1 15,-8 3-4-15,2 1-6 0,0-1-11 0,0 2-21 0,-1 2-22 0,0 1-17 16,1-1-17-16,-1 1-22 0,7-5-23 0,-6 3-25 0,6 2-23 0,0-4-19 16,0-1-18-16,6-3-10 0,-6 5-7 0,7-9-14 0,-7 3-14 15,6-6-7-15,1 4-7 0,0-5-14 0,-1-3-17 0,0-3-37 16,0-1-44-16,8 0-43 0,-8-7-42 0,1 1-38 0,6-2-34 0,0-3-28 16,-7 1-24-16,1-1-1 0,6-4 4 0,-7 2 33 0,1 3 43 15,6-5 40-15,-6 4 43 0,-1 0 43 0,7 1 41 0,-6-1 43 16,-1 3 44-16,0 2 40 0,2 3 42 0,-2-5 36 0,-6 10 35 0,6-3 46 15,-6 2 49-15,0-1 36 0,0 4 35 0,0-3 5 0,0 3 1 16,0 0-13-16,-6 3-17 0,6 1-19 0,-6-1-20 0,6 2-40 16,-8 1-46-16,2 5-135 0,0 1-41 0,-1-2 0 0,7 5 0 0,-7-1 0 15,1 2 0-15,6-2 0 0,-6 1 0 0,6 3 0 0,0-3 0 16,0 3 0-16,0-3 0 0,0-1 0 0,6-2 0 0,0-2 0 16,-6 2 0-16,7-5 0 0,0-4-66 0,-1 2-210 0,0-5-66 0,2-5-67 15,-2 2-68-15,-6-4-47 0,6-1-41 0,1-3-31 0,-7 0-28 0,0-4-21 16,0 1-20-16,0-4 40 0,0-1 58 0,0-3 67 15,0 0 70-15,0 0 57 0,0-4 55 0</inkml:trace>
  <inkml:trace contextRef="#ctx0" brushRef="#br1" timeOffset="25860.9">9754 12064 324 0,'13'-11'448'0,"0"-3"44"15,-13 2 31-15,6-3 36 0,1 4 35 0,0 1 42 0,-7-2 41 0,6 5-74 16,0-1-110-16,-6 5-69 0,7-1-58 0,0 1-34 0,-1-1-24 0,1 4-31 16,-1 0-31-16,1 4-40 0,-1-4-42 0,1 7-46 15,5-4-47-15,-4 5-29 0,-2 3-21 0,0-1-30 0,-6 2-28 0,7-1-64 16,-7 3-71-16,-7 4-87 0,1-2-90 0,0 5-89 0,-2-2-86 0,-11 3-114 15,6 0-124-15,-13 0-25 0,7 4 0 0,-7-1 53 16,-1 4 68-16,1-3 84 0,0 3 90 0,1 1 90 0,-2-1 217 0</inkml:trace>
  <inkml:trace contextRef="#ctx0" brushRef="#br1" timeOffset="25974.83">9447 12759 287 0,'-12'16'579'0,"-2"-7"95"0,2 3 68 0,5-4 36 0,-6-5 26 0,6 1 15 15,-5 0 11-15,5-1-99 0,0-3-129 0,1 0-191 0,6 0-208 16,-6 0-171-16,6 0-160 0,0 0-154 0,0 0-157 0,0 0-163 15,6-7-163-15,0 3-47 0,1-3-12 0,0-1 17 0,-1 0 26 0,0-1 76 16,1-7 89-16,6 5 122 0,0-3 257 0</inkml:trace>
  <inkml:trace contextRef="#ctx0" brushRef="#br1" timeOffset="26525.79">10353 12143 0 0,'-6'-10'193'0,"6"-1"190"16,0 3 33-16,0-2 16 0,0 6 13 0,0-3 11 0,0-1 12 0,0 5-17 16,6-1-27-16,-6 1-92 0,7-1-111 0,-7 4-35 0,6 4-11 0,1-4 3 15,0 3 4-15,-1 4 7 0,0 1 4 0,1-1-2 16,-7 0-8-16,7 4-11 0,-1 4-15 0,-6-5-16 0,0 7-13 0,0-4-14 15,0 5-14-15,-6 1-15 0,-1-1-16 0,0 4-9 0,-5-3-10 16,5 3-10-16,-6-1-10 0,0 6-7 0,-1-6-6 0,8 2-5 16,-6-2-3-16,-2-3-3 0,1 4-2 0,7-6-4 0,0 1-4 0,-8-5 3 15,14-1 0-15,-6 0 2 0,0-4-1 0,6 0-1 0,0-3-3 0,0 0 0 16,0-4 1-16,0 0-3 0,0 0-4 0,0 0-11 16,6-4-12-16,0-4-18 0,0 1-18 0,2-3-15 0,-2-2-15 0,0-3-12 15,7 1-12-15,1-5-7 0,-2 1-5 0,2-4 3 0,-2 1 6 0,1-2 11 16,7 2 14-16,-7-1 13 0,6-1 10 0,1 1 9 15,-1 4 6-15,1-1 1 0,0 2 1 0,-1-3-7 0,7 11-8 0,-6-7-13 16,0 5-14-16,-1 0-15 0,-6 3-12 0,6 2-16 0,1 2-16 0,-7 0-17 16,7 1-17-16,-8 3-26 0,8 0-26 0,-6 3-53 15,-2 1-61-15,1 0-28 0,1 0-19 0,-8 3 8 0,0 0 18 0,8 4 27 16,-8 0 26-16,-6 1 39 0,6-3 120 0</inkml:trace>
  <inkml:trace contextRef="#ctx0" brushRef="#br1" timeOffset="26947.56">10933 12283 71 0,'-6'-7'339'0,"-7"-5"27"0,6 2 12 0,1-5 4 16,-1 4 5-16,-6 1 11 0,0-2 13 0,7 2-58 0,-8-1-81 0,2 3-66 15,-1 4-65-15,-1-3-12 0,2 3 1 0,-2 4 9 0,2 0 12 16,-8 4 1-16,7 3 1 0,-7 0-6 0,8 2-7 0,-8 0-8 16,0 7-6-16,7 3-10 0,-7-5-11 0,1 3-10 0,6 2-10 0,0 3-7 15,0-4-6-15,0 5-7 0,-1-5-4 0,14 3-2 0,-6-2 1 16,6-1 6-16,0 1 9 0,6-5 7 0,2 1 7 0,-2-4 3 15,0 0 1-15,8 1-3 0,-2-5-4 0,1 0-9 0,7-4-10 0,0 1-14 16,-7-4-19-16,6-4-30 0,0 1-35 0,1-1-36 0,0-6-39 16,-7 2-36-16,7-7-37 0,-1 1-32 0,-6-1-31 0,7-4-21 15,-1 1-17-15,-5-4 6 0,-2 0 10 0,8 5 24 0,-7-6 26 0,0 2 33 16,0 2 34-16,-7 0 34 0,0 1 33 0,2-1 33 0,-2 5 34 16,0 3 31-16,-6-1 32 0,7 3 33 0,-7 0 32 0,-7 2 31 15,7 4 29-15,-6-1 23 0,6 0 21 0,-14 4 15 0,8 4 14 0,0-4 12 16,0 7 11-16,-8-3 1 0,8 4-2 0,-7-2-16 0,6 6-20 15,-6-1-22-15,7 3-21 0,0-3-23 0,-2 4-23 0,-4 0-31 16,5-1-32-16,7 4-28 0,-6-2-26 0,6-2-12 0,-7 3-10 0,14-1-5 16,-7-1-7-16,0-1-3 0,6 1-7 0,1-1-14 0,-1-3-16 15,0 0-31-15,8 0-33 0,-8-6-31 0,0-2-33 0,8 1-31 16,-1-4-31-16,-7 0-30 0,8-4-28 0,-2-4-19 0,2 1-16 0,-2-3 0 16,1-2 5-16,1-2 4 0,-2-5 2 0,2 5 0 0,-2-9 2 15,2 2-4-15,5-2-5 0,-6-2-36 0,0 0-49 0,7-2 4 16,-7-2 19-16,7 0 28 0,-2 3 31 0,2-3 30 0,0 0 34 0</inkml:trace>
  <inkml:trace contextRef="#ctx0" brushRef="#br1" timeOffset="27146.43">11363 11884 355 0,'7'-12'472'0,"-7"6"57"0,0 2 46 0,0-3 42 0,-7 3 41 0,7-4 56 15,-6 5 61-15,-1-1-87 0,-6 4-129 0,7-3-87 0,-1 3-72 16,-5 3-45-16,4 1-34 0,-4-1-34 0,-1 5-34 0,6-1-92 16,-6 4-161-16,0 4 0 0,6-1 0 0,-5 6 0 0,-2 1 0 0,8 1 0 15,-7 0 0-15,7 3 0 0,-1 1 0 0,0 4 0 0,1-1 0 0,0-4 0 16,6 5 0-16,-8-1 0 0,8-3 0 0,0 4 0 15,0-1 0-15,-6-4 0 0,6 0 0 0,0 5 0 0,0-4 0 0,-6-4 0 16,6 3 0-16,0-2-29 0,-6-6-279 0,-1 5-66 0,7-7-67 0,-7-1-46 16,1 1-40-16,6-3-29 0,-7-5-25 0,1 0-22 15,0 0-20-15,-2-7 6 0,2 5 15 0,0-10 52 0,-1 5 65 0,0-7 57 16,7 0 53-16,-6 0 51 0,6-5 51 0</inkml:trace>
  <inkml:trace contextRef="#ctx0" brushRef="#br1" timeOffset="27304.67">11089 12198 287 0,'0'-2'413'0,"0"-3"20"0,0-1 8 0,8 1 2 16,-8-2 2-16,6 4-1 0,-6-1 2 0,6 0-116 0,1 2-147 0,-1 2-84 15,1 0-66-15,0 0-33 0,-1 0-22 0,0 2-27 0,8-2-29 16,-8 4-43-16,0 0-46 0,1-1-67 0,0-3-71 0,-1 4-60 16,1-4-56-16,-7 0-5 0,0 0 9 0,0 0 22 0,0 0 29 0,-7 3 42 15,1-3 46-15</inkml:trace>
  <inkml:trace contextRef="#ctx0" brushRef="#br1" timeOffset="27487.63">10842 12008 0 0,'-6'-7'107'0,"-1"-1"344"15,7 2 56-15,-6-2 25 0,6 1 15 0,0-1 19 0,0 1 21 16,0 0 15-16,6 0 14 0,-6-1-141 0,7 1-187 0,-1 3-85 0,0 1-52 16,8 0-23-16,-8-2-15 0,14 1-18 0,-7 4-22 0,0 0-21 15,6 0-22-15,-5 0-14 0,-2 4-12 0,8 1-15 0,-7 1-15 0,0 2-29 16,-6 3-32-16,5 0-40 0,-5-1-42 0,-7 5-42 0,0-1-40 15,0 5-39-15,-7-1-38 0,1 0-39 0,-7 5-40 0,0-1-61 16,0 3-64-16,-7-2 10 0,-6 2 36 0,7 0 39 0,-7 2 41 0,0-2 40 16,0 1 39-16</inkml:trace>
  <inkml:trace contextRef="#ctx0" brushRef="#br1" timeOffset="27627.42">10471 12807 0 0,'-7'11'420'0,"0"1"71"16,7-6 47-16,-6 2 15 0,6-5 5 0,0 1 0 0,0 0 3 0,0-4-58 15,6 0-72-15,1 0-165 0,0-4-192 0,-1 4-117 0,8-4-93 16,-2 1-80-16,1-1-72 0,7 0-109 0,-8-2-114 0,8-3-31 16,0 3-8-16,-1-2 25 0,1-3 32 0,0-1 43 0,6 3 48 0,-7-7 65 15,1 5 274-15</inkml:trace>
  <inkml:trace contextRef="#ctx0" brushRef="#br1" timeOffset="27834.79">11585 12385 0 0,'0'0'46'0,"0"0"447"0,0 0 146 0,0 0 80 0,0 0 59 0,0 0 24 16,0 0 11-16,0 0 6 0,0 0 3 0,0-2-145 0,0 2-191 16,0-4-158-16,0 4-149 0,0 0-112 0,0 0-99 0,0-4-104 15,0 0-105-15,0 1-130 0,-7 3-138 0,7 0-130 0,0-4-129 0,-6-4-36 16,-1 6-10-16,7-4 30 0,-6 4 37 0,0-5 82 15,6-1 94-15,-8 4 124 0,2-3 307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1-02T04:26:38.0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8438 13595 0 0,'12'-4'163'0,"2"0"149"16,-1-3 14-16,0 0 6 0,0 0 1 0,0-5 1 0,0 2 1 15,0-1-38-15,0 0-48 0,0-1-77 0,0-2-88 0,0 3-25 16,1 0-7-16,-8-1 1 0,0-2 2 0,0 3 6 0,1 4 8 0,0-5 1 16,-7 2-1-16,6-1 2 0,-6 3 1 0,0-2 0 0,-6 3-2 0,6-5 0 15,-7 5 0-15,0-3 2 0,1 1 3 0,-6 3-1 0,4 2 0 16,-4-4 0-16,-2 4-2 0,1 1 4 0,1 3 4 0,-8-4 9 15,7 8 9-15,-7-4 7 0,1 3 7 0,0 5 5 0,-1 0 6 0,0 3 4 16,1 0 4-16,-7 3-1 0,6 1-5 0,-6 3-4 16,7 3-4-16,-7 2-6 0,6 2-6 0,1 0-3 0,-8 6-4 0,8-2-3 15,6 0-5-15,-7 3-2 0,6-1-5 0,2-6-7 0,-1 4-7 0,6-3-6 16,1-1-8-16,-1-2-9 0,1-1-7 0,6 0-6 16,0 0-5-16,6-8-1 0,-6 1 0 0,7-1 1 0,-1 2 4 0,1-6 2 15,0 1 5-15,5-3 1 0,2-1 2 0,-2-3-2 0,2-1-3 16,-1-3-1-16,-1 0-3 0,8 0-5 0,-6-3-5 0,5-1-8 15,-6-3-8-15,6-1-13 0,-5-3-14 0,5 5-30 0,-6-6-32 0,0-3-34 16,7 5-35-16,-8-5-33 0,-5 4-32 0,6-4-27 0,0 1-26 0,-6-1-9 16,-1 1-7-16,7 2 16 0,-7-3 23 0,2 5 27 0,-2-2 29 15,0 1 32-15,-6 4 35 0,7-4 28 0,-1 4 26 0,-6 3 23 16,0 1 20-16,0-1 16 0,0 4 13 0,0 0 11 0,0 0 11 0,0 0 12 16,0 4 14-16,-6-1 16 0,6 4 18 0,-7 0 17 0,1 1 17 15,0 3 13-15,-2 4 9 0,2-5 3 0,0 6-1 0,-1 1-6 16,7-2-8-16,-6 0-14 0,-1-1-17 0,7 5-17 0,-6-5-15 0,6-3-11 15,0 4-9-15,6-3-7 0,-6-2-8 0,7 1-4 0,-1-3-4 16,-6-1-3-16,13 0-1 0,-7-3-3 0,2-1-3 0,4-3-4 16,-5 0-3-16,6-3-9 0,-7-1-12 0,7-3-32 0,1 0-40 0,-2-4-50 15,2-1-54-15,-2-2-37 0,1-1-33 0,1 0-23 0,-2 1-19 16,-4-1-10-16,4 1-6 0,1-1 23 0,-6 0 34 0,-1 5 48 16,1-1 53-16,5 3 41 0,-4 0 36 0,-8 2 32 0,6-3 28 0,-6 6 28 15,6 3 28-15,-6 0 23 0,0 0 22 0,0 0 20 0,-6 3 21 0,6 2 22 16,-6 2 23-16,6 0 21 0,-8 5 20 0,2-1 16 15,0-1 18-15,-1 5 6 0,1-4 0 0,-8 3-7 0,14 1-9 0,-6 3-20 16,0-3-25-16,0 0-26 0,-2-1-29 0,8 1-28 0,0 0-30 0,0-4-19 16,0 0-17-16,0 0-11 0,8-4-10 0,-2 0-4 15,0 1-5-15,0-5-10 0,8-3-11 0,-1 0-30 0,-1-3-33 0,2-5-52 16,6 1-57-16,-8-4-45 0,8 0-42 0,-7 0-46 0,7-3-45 16,-8-2-40-16,2 3-39 0,-8 1-49 0,1-3-51 0,-1 4 24 15,0 1 49-15,-6-1 41 0,0 3 42 0,0 1 44 0,0 3 47 0</inkml:trace>
  <inkml:trace contextRef="#ctx0" brushRef="#br0" timeOffset="175.29">8535 14265 333 0,'-6'7'555'0,"6"-3"58"0,-6 0 32 0,-1 0 1 15,7-4-9-15,-7 0-25 0,7-4-30 0,0 0-155 0,0 0-194 16,7-3-201-16,-7 0-204 0,7 3-129 0,-1-4-107 0,0 2-95 15,1-2-92-15,6-3-4 0,0 4 19 0,0-4 44 0,6 0 48 0,1-1 51 16,0-2 55-16,-1-1 70 0,7 1 310 0</inkml:trace>
  <inkml:trace contextRef="#ctx0" brushRef="#br0" timeOffset="611.19">9643 13459 213 0,'0'-4'450'0,"0"1"44"0,0-1 25 15,-7 1 8-15,7-1 0 0,0 0 7 0,-6 4 7 0,6-4-86 16,-6 4-114-16,-1 0-101 0,1 4-100 0,-1 0-33 0,0 3-14 0,1 4 3 16,-7 1 6-16,6 2 0 0,-5 4 0 0,-2 4-6 0,1 0-4 0,1 4-12 15,-2 3-16-15,2 0-9 0,-2 0-11 0,1 5-8 16,0-5-8-16,0 4-6 0,1 0-4 0,-2 0-5 0,1-4-5 0,7 4-2 15,-8-3-1-15,8-5-1 0,0 1-2 0,-1-4 0 0,0 0-1 0,1-1 0 16,6-1-2-16,0-6 0 0,0-3-2 0,0 0-1 16,0-1-3-16,6-6-15 0,8 4-17 0,-8-8-34 0,7 0-39 0,0 0-51 15,0-3-54-15,1-6-51 0,4-1-51 0,-4-1-50 0,5 0-50 0,-5-7-65 16,4-1-69-16,-4 1-4 0,5-1 19 0,-5-2 44 16,-2-2 53-16,2 2 51 0,-8-2 51 0,0 1 53 0,1 0 225 0</inkml:trace>
  <inkml:trace contextRef="#ctx0" brushRef="#br0" timeOffset="1318.78">9415 13646 258 0,'-6'0'427'0,"-1"4"37"15,1 0 25-15,-1-4 6 0,7 0 4 0,0 0-1 0,0 0 3 0,0 0-107 16,0 4-135-16,7-4-98 0,6-4-83 0,-7 4-35 0,8 0-21 0,4 0-7 16,-4-4-2-16,12 0-2 0,-7 1-3 0,7-1-1 0,1 0 0 15,-1 0-1-15,6 2 0 0,-6-6-5 0,7 4-5 0,-7-4-13 16,7 1-19-16,-7 0-18 0,-1-5-18 0,1 5-21 0,1-3-22 0,-8-2-24 15,8-3-25-15,-8 5-24 0,0-5-18 0,1 1-4 0,-7-1 0 16,7-4 7-16,-8 5 9 0,1-5 20 0,1 4 26 0,-2 1 36 16,-4-1 41-16,4 5 39 0,-12-1 39 0,6 0 34 0,1 4 33 0,-7 0 23 15,-7-2 20-15,7 6 10 0,-6 3 5 0,6 0 3 16,-6 0-1-16,0 3 3 0,-8 2 3 0,8 2 14 0,-8 4 16 0,1 0 21 16,1 8 21-16,-2-2 18 0,2 5 13 0,-8 0 9 0,7 7 6 0,-7 2 7 15,0-2 7-15,1 3 2 0,6 1-1 0,-6 0-13 0,-1 0-17 16,7-4-17-16,0 4-18 0,-6-4-19 0,5 1-20 0,2-1-23 15,4 1-25-15,-4-1-31 0,6-6-31 0,-8 2-22 0,8-4-16 0,-7 2-8 16,7-5-4-16,-2 0-3 0,2-2-6 0,-7-3-15 0,6-1-19 16,1-1-36-16,6-4-45 0,-6 0-39 0,-1-3-41 0,1 0-49 15,6-4-53-15,-7 0-42 0,7-4-38 0,0 0-15 0,0-3-7 0,0-5 17 16,0 2 25-16,0-5 27 0,0 1 28 0,7-5 34 0,-7-3 34 0,6 0 32 16,7-3 30-16,-7 0 24 0,8-2 21 0,-2 2 20 15,2-5 22-15,5 5 19 0,1-1 22 0,-8 4 20 0,15-4 22 0,-7 8 20 16,-1 0 16-16,0 3 15 0,1 5 11 0,0-2 10 0,-7 5 5 15,7-1 7-15,-1 8 6 0,-6 0 5 0,0 0 6 0,0 4 8 16,-6 4 7-16,-1-1 11 0,0 1 9 0,1 6 15 0,-7-3 18 0,0 3 18 16,0 1 18-16,0 3 10 0,-7-3 7 0,1 4 4 0,0-2 2 15,-8 2-7-15,8-1-6 0,-1 1-18 0,-6-2-21 0,7 2-26 16,-1-4-28-16,1-1-23 0,0 1-21 0,6-3-17 0,-8-2-18 0,8 1-13 16,8-3-10-16,-8-5-13 0,6 5-13 0,-6-8-24 0,13 0-28 15,-7-4-35-15,1 0-41 0,6-3-46 0,0-4-49 0,0 0-34 16,0 0-31-16,6-4-12 0,-6-3-6 0,1 3 14 0,-2-4 19 0,8 5 34 15,-7-1 37-15,0 1 48 0,-6-1 50 0,5 0 36 0,-4 5 32 16,4-5 24-16,-6 7 26 0,-6-2 20 0,8 2 22 0,-2 1 24 0,-6 3 27 16,0 1 19-16,0-1 17 0,-6 4 17 0,6 0 15 0,-8 0 8 15,2 0 6-15,0 4 3 0,6-1 0 0,-14 5-5 0,8-5-6 0,0 5-8 16,-1 2-7-16,1 1-12 0,-1 1-13 0,-6-2-15 0,7 2-14 16,0 3-17-16,-2-1-16 0,2 1-17 0,6-1-16 0,-6 1-13 15,-1-1-12-15,7 6-9 0,0-6-10 0,-7 1-18 0,14 2-18 0,-7-2-14 16,0-4-13-16,7 4-15 0,-1-4-17 0,8 0-38 15,-8-4-45-15,6-2-43 0,2-3-43 0,-1-2-32 0,-1-2-26 0,2-6-32 16,-2 0-33-16,8-3-53 0,-7 1-58 0,1-5 5 0,-2-4 25 0,2 1 40 16,-2-5 47-16,2 2 44 0,-8-1 45 0,1 0 45 15,-1 3 241-15</inkml:trace>
  <inkml:trace contextRef="#ctx0" brushRef="#br0" timeOffset="1478.38">10308 13558 184 0,'7'0'401'0,"-7"0"31"0,6 0 16 0,0 0 5 15,0-4 1-15,-6 4 0 0,8-3 0 0,-2 3-94 0,0 0-120 16,1 0-97-16,-1 0-90 0,1 0-33 0,0 3-18 0,-1 1-15 16,0 0-14-16,1 0-33 0,-7-1-37 0,0 4-52 0,0-3-55 0,7 3-89 15,-7-3-98-15,0 3-35 0,-7-3-17 0,7-4 6 16,0 4 11-16,0-4 31 0,0 0 38 0,0 0 52 0,0 0 230 0</inkml:trace>
  <inkml:trace contextRef="#ctx0" brushRef="#br0" timeOffset="1649.45">10529 13266 64 0,'7'-12'385'0,"-1"5"45"0,0-4 22 16,2 4 9-16,-2 0 4 0,0-2 3 0,1 3 4 0,0 2-65 15,-1 0-83-15,0 1-101 0,7 0-107 0,-13 3-38 0,7 3-20 0,0 0-3 16,-1 1-2-16,-6 3-1 0,0 1-3 0,0-1-6 0,0 4-8 16,-6 4-8-16,-1-5-11 0,0 5-22 0,1 0-25 0,-7 3-41 15,0-3-44-15,0 4-57 0,-1-5-60 0,2 1-89 0,-1 0-100 0,-7-1-47 16,14 1-34-16,-8-1 6 0,2-3 18 0,5 0 35 0,7-1 42 0,-7 2 55 15,14-5 130-15</inkml:trace>
  <inkml:trace contextRef="#ctx0" brushRef="#br0" timeOffset="2323.5">10621 13668 0 0,'12'-3'304'0,"-4"-4"80"0,4-1 18 0,-5 1 6 15,6-5 1-15,6-2 0 0,-5-1-2 0,5 0-51 0,0-3-69 0,8 3-104 16,-1-2-118-16,0-6-40 0,-1 5-19 0,8-4-10 16,0 0-4-16,0 0-6 0,-1 0-3 0,-6-4-5 0,7 4-4 0,-1 1-2 15,-5-2-4-15,-2 2 1 0,-5-2-1 0,6 5 4 0,-13 0 6 0,0 4 11 16,0-5 13-16,0 4 14 0,-13 3 12 0,7 2 13 16,-7-1 15-16,0 1 15 0,-7 2 14 0,0 1 12 0,1-1 11 0,0 4 4 15,-1 1 4-15,-6-1 5 0,0 4 6 0,-1 0 3 0,2 4-1 16,-1-1 1-16,0 5-3 0,-6 3 1 0,5-1 1 0,-6 2-2 0,8 3-4 15,-1 4-4-15,-7-2-4 0,7 2-1 0,0 3-1 0,0-1-3 16,-7 4-1-16,8 2-1 0,-2-1 3 0,2-1 4 0,-2 4 8 0,8 0 3 16,-7 4 2-16,-1-3-4 0,8 3-6 0,-6-4-7 0,4 4-9 15,2 0-10-15,-7 1-12 0,7-5-16 0,-8 0-17 0,8 3-11 16,-7-1-13-16,6-6-8 0,-5 0-9 0,5 0-3 0,0 1-4 16,-6-4-7-16,7-3-8 0,0-1-18 0,-1-3-18 0,0 0-26 0,7-9-27 15,-6 6-20-15,6-9-20 0,0 1-22 0,0-4-26 0,0 0-20 16,0-4-15-16,0-2-5 0,6-3-2 0,-6-1 4 0,7-5 6 0,0 1 5 15,-1-1 8-15,7-6 13 0,-7 1 17 0,8-2 19 0,-2-3 19 16,2 0 21-16,-2 2 22 0,2-3 20 0,-1 5 22 0,7-5 19 16,-8 4 18-16,8 0 20 0,-1 4 20 0,1-1 20 0,0 5 20 0,-1-1 21 15,1 4 24-15,-1 0 23 0,-6 4 24 0,0 3 21 16,7 1 20-16,-8 3 13 0,-5 0 10 0,0 3 15 0,-1 1 17 0,0 3 14 16,2 0 15-16,-8 4-8 0,-8 0-13 0,8 4-16 0,-6 0-17 0,0 0-21 15,-1-1-19-15,0 5-29 0,1-5-30 0,-7 4-37 0,0 1-39 16,6-1-16-16,-5 5-10 0,5-6-13 0,-6 2-14 0,7-1-27 15,-1 3-32-15,0-2-52 0,1-4-55 0,-1 3-63 0,7-3-67 0,-6-4-68 16,6 0-70-16,0 0-60 0,6-7-58 0,-6-1-43 0,13-3-36 0,-6 0-8 16,6-3 2-16,0-1 49 0,0-4 64 0,0 1 66 0,0-3 68 15,6-2 64-15,-5 1 65 0</inkml:trace>
  <inkml:trace contextRef="#ctx0" brushRef="#br0" timeOffset="2876.24">11442 13730 255 0,'0'-7'480'0,"0"0"62"0,-7 3 47 0,0-4 21 0,1 5 13 0,-7-1 17 15,0 1 17-15,0-1-71 0,-7 4-101 0,7 0-84 16,-6 0-81-16,0 4-43 0,-1-1-31 0,7 8-15 0,-7-3-10 0,7 6-15 16,-6-2-19-16,5 2-27 0,2 5-29 0,-1-1-37 0,-1 0-42 15,2 0-21-15,4 4-15 0,2-4-6 0,6 1-6 0,0-1-1 16,0 1 1-16,0-5-3 0,6 1-4 0,2 0-1 0,-2-5-1 0,0-2-2 16,1-1-1-16,6 0-10 0,-6-3-11 0,-1 0-14 0,7-4-14 0,-6-4-30 15,5-3-34-15,-5 3-27 0,0-6-25 0,6-2-20 0,-7-2-21 16,1-1-11-16,6 1-12 0,-7-6-3 0,0 3-4 0,8-2 17 15,-8-3 23-15,7 4 20 0,-6 0 22 0,6-1 17 0,0 2 19 0,-6 2 21 16,5-4 21-16,2 7 19 0,-2-2 21 0,8 3 11 0,-7 4 13 16,1 0 10-16,-8 0 7 0,6-1 13 0,2 8 12 0,-1-4 16 15,-7 8 16-15,0-4 24 0,2 8 23 0,-2-5 25 0,0 4 24 0,-6 4 27 16,0 0 30-16,0 0 24 0,-6 4 24 0,0-1 3 0,-2 6-2 16,2-6-16-16,0 4-19 0,-1 0-22 0,-6 1-23 0,6-4-29 15,-5 2-30-15,6 3-33 0,-2-6-35 0,-4 1-19 0,5-1-13 0,0-3-7 16,1 0-7-16,-1-1-15 0,1 2-18 0,6-9-36 0,-6 1-40 15,6 0-40-15,0-4-36 0,0 0-36 0,0-4-35 0,0 0-32 16,0-2-30-16,6-3-14 0,0-1-7 0,1-5 23 0,-1 4 31 0,8-3 35 16,-8-5 35-16,8 5 35 0,4-5 36 0,-4 0 32 0,-1 2 31 15,7 2 27-15,-8-3 23 0,2 3 16 0,5 5 16 0,-6-2 12 16,0 1 14-16,-1 3 16 0,2 2 17 0,-1 2 16 0,-6-1 16 0,-1 5 17 16,1 0 17-16,-1 0 16 0,0 5 15 0,-6-1 11 0,0-1 13 15,0 4 9-15,0 0 9 0,0 5 8 0,-6-4 4 0,6 2 0 16,-6 1-1-16,-1 0-9 0,1 0-9 0,-1 4-20 0,0-4-25 0,1 4-22 15,0-5-25-15,-2 5-22 0,2-1-22 0,0-2-17 0,6 3-19 16,-6-1-20-16,6-3-22 0,-7 4-28 0,7-5-31 0,0 1-30 16,0-3-29-16,0-1-25 0,7 1-25 0,-7-5-32 0,6 2-33 0,0-5-29 15,0 0-29-15,8-8-9 0,-8 4 0 0,8-4-4 0,-1-3-4 0,-7 0-9 16,8-3-10-16,-2-1-5 0,-6 1-8 0,8-5-31 16,-8 4-43-16,1-3 12 0,-7 0 22 0,0 3 31 0,0 1 30 0,0-5 35 15,0 5 32-15</inkml:trace>
  <inkml:trace contextRef="#ctx0" brushRef="#br0" timeOffset="3096.36">11598 13416 133 0,'0'-12'393'0,"0"5"44"0,0-3 26 0,0 2 15 0,0 1 12 0,0-1 12 16,6 4 11-16,-6-3-65 0,6 0-92 0,-6 4-83 0,8-6-82 16,-2 6-30-16,7 0-17 0,-6-1-9 0,6 0-5 0,-7 0-10 15,8 0-12-15,-2 4-15 0,-6 0-18 0,8 0-18 0,-1 4-17 0,-7 0-11 16,1 0-9-16,0 3-7 0,-7 1-7 0,6-1-3 0,-6 0 0 0,-6 4 0 15,6 0-1-15,-7 1 0 0,-6-2-2 0,6 5-4 0,-5-4-2 16,-2 3-15-16,-6 1-17 0,8 4-38 0,-8-5-44 0,7 4-46 16,-7-3-47-16,8 0-37 0,-2-1-35 0,1 1-31 0,1-1-31 0,4-3-44 15,2-3-48-15,6 3-24 0,-6-5-17 0,12-1 28 16,0-1 41-16,2-1 36 0,-2-3 34 0,7 0 36 0,7 0 32 0</inkml:trace>
  <inkml:trace contextRef="#ctx0" brushRef="#br0" timeOffset="3245.73">12210 13503 307 0,'0'0'439'0,"0"5"21"0,0-5 4 0,-6 0-11 0,6 0-16 0,-6 0-20 0,-1 0-18 0,0 0-138 16,1 0-174-16,-1 0-127 0,1 2-115 0,-7-2-91 16,6 4-83-16,-5 0-49 0,4 0-35 0,-4 3 1 0,-1 1 14 0,-1-1 22 15,8 3 22-15,-6 2 33 0,4 2 36 0</inkml:trace>
  <inkml:trace contextRef="#ctx0" brushRef="#br0" timeOffset="3383.75">12002 13854 14 0,'-7'9'503'0,"1"-3"86"0,0-2 48 15,-1-4 15-15,0 4 5 0,7-8 0 0,-6 0-1 0,6 1-48 16,0 0-64-16,0-2-186 0,0 1-220 0,0 4-122 0,0-3-89 0,0 0-91 16,0-1-91-16,6 0-113 0,-6 4-116 0,7-3-78 0,0-5-67 15,-1 4-11-15,-6 1 2 0,6-4 32 0,1 3 42 0,-7-3 76 16,7-1 88-16</inkml:trace>
  <inkml:trace contextRef="#ctx0" brushRef="#br0" timeOffset="4956.91">13025 13537 0 0,'0'-8'19'0,"0"1"328"0,0-5 44 0,-6 5 20 16,6 0 10-16,-7-4 8 0,0 3 11 0,-6 2 5 0,1-3 1 0,-2 6-90 16,2-4-120-16,-2 3-47 0,-5 4-22 0,5 0-5 0,-4 0 1 15,4 4 0-15,-6-1 0 0,7 4-13 0,1 2-15 0,-2 1-16 16,2 0-18-16,-2 2-19 0,1 3-19 0,7 0-12 0,-1-1-11 0,-6 1-8 16,13-1-7-16,-6 1-3 0,6-4-2 0,0 4-4 0,0-3-3 15,6-2-1-15,1-3-2 0,-1 1-1 0,1-4-2 0,6 3-1 16,0-7-1-16,0 3 0 0,7-6-4 0,-8-2-2 0,8 3-3 0,-7-6-11 15,7 1-18-15,-1-5-30 0,1 2-35 0,0-5-37 0,-2 0-40 16,2 0-35-16,0-3-34 0,-1-1-35 0,1 2-35 0,-7-5-24 16,7-1-20-16,-8 1-18 0,8-3-18 0,-6 3-18 0,-2-4-20 0,1 1 18 15,-6-4 30-15,6 3 35 0,-1-4 36 0,-4 5 36 0,4-4 37 16</inkml:trace>
  <inkml:trace contextRef="#ctx0" brushRef="#br0" timeOffset="5170.8">13299 13041 275 0,'13'-7'411'0,"-7"3"41"15,-6 0 34-15,7 4 24 0,-7 0 22 0,0 0 22 0,0 0 25 16,-7 4-81-16,7 0-112 0,-6 3-30 0,-1 1-10 0,1-2-5 15,-7 11-4-15,6-3-9 0,-6 1-12 0,0 2-14 0,0 5-15 0,-6 0-25 16,5 0-29-16,2 4-51 0,-2 0-57 0,-5-1-35 0,6 1-87 16,0-1-3-16,-1 2 0 0,2-2 0 0,-2 0 0 0,8 2 0 15,-7-2 0-15,7 0 0 0,-8 0 0 0,8 2 0 0,0-6 0 0,-2 2 0 16,2-2 0-16,0-2 0 0,6 0 0 0,-6-5 0 0,-1 5-107 0,0-5-72 16,7-3-50-16,-6 0-49 0,6-4-47 0,-7 0-39 15,7 1-34-15,0-4-21 0,0-4-17 0,0 0 4 0,0 0 7 0,0 0 19 16,0-4 21-16,0-4 14 0,0 1 13 0,7-3-20 0,-7-2-30 15,6 2 5-15,-6-5 14 0,7 4 27 0,0-4 31 0,-7-3 32 16,6 3 28-16,-6 0 36 0,6 1 232 0</inkml:trace>
  <inkml:trace contextRef="#ctx0" brushRef="#br0" timeOffset="5314.21">13025 13353 0 0,'0'-7'140'0,"-6"-5"244"0,-1 2 37 0,0 2 17 16,7 1 10-16,-6 0 7 0,6 0 8 0,0-1-19 0,0 4-23 0,0 1-115 15,0-1-144-15,6 0-61 0,-6 0-37 0,14 2-16 0,-8 2-10 16,6 0-7-16,8-5-7 0,0 5-9 0,7 0-8 0,-9 0-29 15,9-3-33-15,5 3-47 0,-12 0-49 0,13 0-60 0,-14-4-64 0,7 4-85 16,0-3-88-16,-6 3-25 0,0-4-6 0,-1 0 21 16,0 0 30-16,1-3 44 0,-7 4 50 0</inkml:trace>
  <inkml:trace contextRef="#ctx0" brushRef="#br0" timeOffset="5605.98">13552 13001 0 0,'0'-7'157'0,"8"0"239"0,-8-4 25 0,6 3 9 16,0-3 2-16,-6 5 3 0,7-6 2 0,0 1-16 0,-1 4-22 0,7-5-120 16,-7 6-151-16,1-1-45 0,6-1-16 0,0 4-2 0,-6-4 1 15,5 5 1-15,2-1 0 0,-8 1-6 0,7-1-6 0,-7 4-9 16,8 0-12-16,-8 0-8 0,0 0-9 0,1 4-4 0,0-1-2 0,-7 1 4 16,0 3 5-16,0-3 10 0,-7 3 11 0,7 5 14 0,-7-6 15 15,-5 6 7-15,6-1 9 0,-8 3 3 0,1-3-1 0,0 0-3 16,0 4-6-16,-7-1-8 0,8 1-12 0,-2-1-14 0,-5 6-15 0,6-6-9 15,0 1-8-15,-1-1-5 0,2 1-3 0,5-1-5 0,1 1 0 16,-1-3-2-16,0-2-1 0,7 1 1 0,0-3 0 0,7 2-5 16,0-6-7-16,-1 4-29 0,1-5-33 0,5 1-49 0,-4-4-52 0,4 0-65 15,2 0-67-15,5-4-62 0,1 4-59 0,-1-3-37 0,7 0-34 16,0-2-7-16,6 5-3 0,1-4 38 0,7 4 47 0,-1 0 66 16,6 4 67-16,-6-4 62 0,0 5 204 0</inkml:trace>
  <inkml:trace contextRef="#ctx0" brushRef="#br0" timeOffset="6558.51">13943 13455 42 0,'0'0'472'0,"0"-3"61"0,-6 3 27 0,6-4 7 15,-6 4 2-15,-1-3-1 0,0-1 1 0,7 0-60 0,-6 4-75 16,0-4-159-16,-1 4-185 0,7 0-78 0,-6 4-51 0,-1-4-46 15,7 8-44-15,-7-5-49 0,7 1-48 0,-6 3-66 0,0 0-70 16,-1 1-81-16,0 3-82 0,1-5-9 0,0 3 16 0,-1 1 36 16,7-2 44-16,-7 3 47 0,1-3 48 0</inkml:trace>
  <inkml:trace contextRef="#ctx0" brushRef="#br0" timeOffset="6680.07">13761 13690 0 0,'-6'7'258'0,"6"-3"151"0,-7-1 29 0,7-3 8 0,0 4 3 0,0-4 0 16,-6-4-2-16,6 4-44 0,0 0-56 0,0 0-138 0,0-3-160 15,0 3-94-15,6-4-69 0,1 4-75 0,-1 0-73 0,1-3-76 16,6 3-77-16,-1-4-17 0,8 1-2 0,-7-5 14 0,7 4 18 0,6-3 36 16,0-1 44-16</inkml:trace>
  <inkml:trace contextRef="#ctx0" brushRef="#br0" timeOffset="7234.22">14289 13459 0 0,'-6'-4'41'0,"-1"4"399"0,0 0 81 0,7-3 29 16,-6 3 11-16,6 0 1 0,0 0 1 0,0 0 0 0,-6-4 2 0,6 4-145 16,0 4-188-16,0-4-105 0,0 7-82 0,-7 0-25 0,7 1-8 15,0 3-3-15,-7 4 2 0,1 3-1 0,6-3 0 0,-6 3-1 16,-1 0 0-16,7 0-1 0,-7 4-1 0,1-2-2 0,-1-3-1 0,1-3-2 16,0 5-2-16,-1-4-2 0,0-1-4 0,1 1-8 0,0-5-10 0,-2 2-8 15,8-1-9-15,-6-3-8 0,0-5-7 0,-1 5-11 0,7-8-9 16,0 4-5-16,0-4-2 0,-6-4 4 0,6 0 3 0,-7 0 4 15,7 1 4-15,7-9 3 0,-7 5 4 0,6-5 4 0,1 2 2 16,-1-1 1-16,0-4-1 0,8-3-4 0,-8 4-4 0,8-5 0 16,-2 4-3-16,8-4 1 0,-7 2 1 0,7-2 4 0,-8 1 7 0,8-1 6 15,-1 5 7-15,1-1 12 0,0 1 10 0,-1 3 13 0,-5 3 12 0,4 2 13 16,-4 1 12-16,-1 1 13 0,0 4 15 0,-6 0 17 16,5 4 18-16,-6 1 20 0,2 1 17 0,-2 2 16 0,-6-2 15 0,0 6 10 15,0 3 8-15,0-4 1 0,-6 4-3 0,-2-1-11 0,2 1-14 0,0-1-20 16,0 1-21-16,-1 4-21 0,-6-9-19 0,6 5-20 15,1-1-17-15,0-2-13 0,-2-1-9 0,-4 0-9 0,6-4-8 0,6 0-8 16,-7-3-12-16,0 0-17 0,1-1-21 0,6-3-23 0,-7 0-25 16,7-3-21-16,0 3-21 0,0-8-12 0,0 1-8 0,7 0-6 15,-7-8-1-15,6 4 9 0,1-3 15 0,0-1 20 0,5-3 22 0,-6 3 21 16,8-4 19-16,-1 1 16 0,0 0 13 0,0 4 14 0,7-1 12 0,-8 1 10 16,8-3 9-16,-7 7 11 0,7 0 11 0,-8 1 17 0,2 6 19 15,-1-1 16-15,7 1 19 0,-14 6 19 0,6-3 22 0,-4 4 20 16,-2 3 24-16,0 1 15 0,1 3 13 0,-7-5 15 0,0 6 14 0,0 3 8 15,0-4 7-15,-7 4-2 0,1-1-9 0,0 1-18 0,-2-1-24 0,2 1-23 16,-6 0-23-16,5 3-30 0,-6-3-31 0,6 0-37 16,-5-1-37-16,4 1-52 0,2-1-58 0,0 1-57 0,0-5-57 0,6 2-73 15,0-1-78-15,0-3-74 0,0-1-74 0,0-3-57 0,6 0-54 0,0-4-35 16,0 0-28-16,8-4 32 0,-1 0 48 0,0 0 72 16,6 1 76-16,-5-5 75 0,5 0 73 0</inkml:trace>
  <inkml:trace contextRef="#ctx0" brushRef="#br0" timeOffset="7900.5">15058 13631 329 0,'0'-7'439'0,"6"4"33"0,-12-9 24 0,6 5 19 0,-6 0 20 16,6-5 27-16,-7 5 30 0,-6 0-94 0,0 4-129 0,0-1-56 15,0 0-33-15,-7 4 4 0,1 0 15 0,-1 0-4 0,0 4-10 0,1 3-21 16,-1 0-22-16,1 0-25 0,0 5-24 0,-1 2-31 0,0 1-33 0,1 0-36 16,5 0-37-16,2 3-16 0,5 0-7 0,-6-4-8 15,7 5-5-15,6-4-3 0,0 3-3 0,0-3-3 0,6-1-1 0,1-3-4 16,6 1-2-16,-1-2-1 0,2-3-1 0,-1 1-2 0,6-1-2 15,-6-7-9-15,7 0-13 0,0-3-25 0,-1-1-31 0,1-4-43 16,0-2-44-16,5-1-40 0,-5-4-39 0,0 5-38 0,-8-5-37 0,8-4-24 16,-7 4-19-16,7-3 11 0,-8 0 16 0,2-1 39 0,-2 4 42 0,2-2 39 15,-8 3 39-15,1-3 42 0,5 7 44 0,-4-5 48 16,-8 4 50-16,6 4 40 0,-6 0 40 0,0 3 28 0,0-3 26 0,0 7 20 16,-6 0 18-16,-2 0 15 0,2 3 16 0,0 1 20 0,-1 4 22 15,-6 2 17-15,6-3 15 0,-5 8-6 0,-2-4-16 0,8 4-10 16,-7 4-10-16,6-4-16 0,-6 2-17 0,7-2-32 0,0 3-35 0,6-3-40 15,-7 0-40-15,7-1-14 0,0 1-5 0,0-1-15 0,7-2-27 0,-1-1 0 16,0 0 0-16,1-4 0 0,6-4 0 0,-6 1 0 16,5-4 0-16,2 0 0 0,-2-4 0 0,2-3-26 0,-1-3-121 0,7-5-63 15,-2 3-65-15,-4-5-65 0,5-2-65 0,1 1-41 0,-8-1-34 0,2 1-6 16,5 0 4-16,-5 0 40 0,-2-1 50 0,2 1 62 0,-2 3 65 16,-5 0 77-16,6 4 78 0,-6 1 65 0,-1 2 59 0,0-3 52 15,-6 8 46-15,0-2 38 0,0 3 33 0,0 2 33 0,0 0 32 0,-6 0 26 16,0 2 22-16,-1 6 35 0,1-1 41 0,-1 1 7 0,-6 6-4 15,7-3-20-15,-8 0-23 0,8 3-29 0,-7 3-30 0,6-3-31 16,-6 3-35-16,7-2-53 0,0 0-59 0,-2 3-32 0,8-3-34 0,-6 0-29 16,6-1 0-16,0 1 0 0,6-3 0 0,2-2 0 0,-8-3 0 15,12 1 0-15,-5-4 0 0,-1-1 0 0,8-3 0 0,-2-3 0 16,2-1 0-16,5-7-49 0,-6 3-118 0,6-6-53 0,-5-1-52 0,6-3-52 16,-8-1-51-16,8-3-28 0,-7 4-21 0,7-3 4 0,-8 2 14 15,2 1 46-15,5-1 55 0,-13 4 58 0,8 1 55 0,-8-1 68 16,0 4 69-16,2 1 56 0,-2 2 53 0,-6 1 40 0,6 3 34 0,-6 0 29 15,0 4 25-15,0 0 28 0,-6 4 28 0,6 0 42 0,-6 3 44 16,-2 1 14-16,2 2 3 0,0 1-13 0,-1 0-18 0,0 0-21 16,1 4-21-16,-1-4-31 0,1 4-33 0,0-1-54 0,-1 1-60 0,0 3-34 15,7-3-28-15,-6-1-11 0,0 1-6 0,6 3-4 0,-8-3-6 16,8-1-1-16,-6 2-8 0,6-2-20 0,0-3-22 0,0 0-46 0,0 0-50 16,0-4-52-16,6-3-54 0,-6 0-66 0,8-8-72 0,-2 0-58 15,7-3-53-15,-6 0-40 0,5-4-40 0,1-4-44 0,-6 1-50 0,6-5 23 16,-7-4 43-16,8 6 66 0,-8-5 71 0,1-4 61 0,-7 4 58 15,6-3 60-15,-6-1 292 0</inkml:trace>
  <inkml:trace contextRef="#ctx0" brushRef="#br0" timeOffset="8067.76">15247 13140 287 0,'-7'0'539'0,"-5"0"65"0,4 5 38 0,-4-5 16 15,12 0 10-15,-6 0 6 0,6 0 3 0,0 0-99 0,0 0-133 0,0 0-149 16,6 0-155-16,0 0-64 0,0 2-39 0,8-2-15 0,-1 4-10 0,0-4-26 15,6 4-32-15,1-4-84 0,6 4-103 0,-7-4-116 0,7 3-119 16,1 1-93-16,-1-4-83 0,0 4-26 0,0 0-9 0,0-4 18 16,7 0 26-16,-7 2 85 0,-1-4 100 0</inkml:trace>
  <inkml:trace contextRef="#ctx0" brushRef="#br0" timeOffset="8558.95">15911 13697 394 0,'7'-3'460'0,"0"-1"18"0,-1-3 6 0,1-4 2 16,-1-1-1-16,7 2 1 0,0-5 0 0,7 1-133 16,-7-1-172-16,7 0-88 0,-2 0-65 0,2 1-22 0,0-1-6 0,-1 1-7 15,1-1-6-15,-7-3-10 0,7 3-11 0,-7 4-11 0,6-4-11 0,-5 4-7 16,-8 0-6-16,7 4-1 0,-7-5 2 0,1 10 4 0,-1-2 6 16,-6 0 9-16,0 4 10 0,0 0 12 0,0 0 9 0,0 0 9 15,0 4 7-15,-6 2 4 0,6 6 3 0,-7-5 6 0,1 8 8 0,-1-1 7 16,1 5 8-16,6-1 7 0,-6 1 6 0,-2 3 3 0,2 0 7 15,6-1 5-15,-6 1 5 0,-1 0 0 0,1 1 2 0,-1-2-2 16,1-2-1-16,-1 3-2 0,1-5 0 0,-1-2 2 0,0 4-1 0,-5-7-2 16,5 2-1-16,0-3 1 0,-5 0 1 0,5-1 3 0,-6-2 2 15,6-1 3-15,1-3 0 0,-8 0-2 0,8-1-2 0,6-3-7 16,-6 0-6-16,0 0-7 0,-1 0-9 0,7-3-10 0,0-1-12 0,0 0-13 16,0 1-17-16,7-5-24 0,-7 1-24 0,12 0-25 0,-6 0-25 15,2-1-23-15,4 1-21 0,2-1-18 0,-1 2-17 0,-1-2-7 16,8 1-6-16,-7-1 3 0,7 0 9 0,-1 2 6 0,0-3 8 0,1 6 3 15,0-4 0-15,6 0-7 0,-7-1-9 0,7 1-25 0,1 0-31 0,-1 0-40 16,0-1-40-16,-7 1-2 0,7 0 13 0,0 0 20 0,-6-5 20 16,7 5 26-16,-9-1 38 0</inkml:trace>
  <inkml:trace contextRef="#ctx0" brushRef="#br0" timeOffset="8914.76">16661 13576 329 0,'6'-3'402'0,"7"-1"30"0,-6-3 22 0,-7 3 22 16,0-3 21-16,-7 0 25 0,-6 2 26 0,1 3-78 0,-2 2-107 0,-5 0-45 15,6 0-26-15,-6 2 14 0,-1 3 23 0,0 2 2 0,1 0-7 0,-1 1-22 16,0 2-28-16,1 1-30 0,-1 0-28 0,8 3-30 15,-2 3-31-15,2-3-38 0,-2 1-44 0,8 2-21 0,-7-2-18 0,13 3-9 16,-7-3-7-16,14 0-5 0,-7 3-3 0,6-3-4 0,1-5-2 0,-1 5-5 16,8-3-5-16,-2-2-5 0,8-3-5 0,-7 1-21 15,0-4-26-15,6-1-43 0,1-6-46 0,0 3-46 0,-1-8-42 0,-5 1-50 16,4-4-51-16,2 0-34 0,0-4-31 0,-7 1-10 0,7-1-1 0,-1-3 22 16,-6-1 34-16,0 1 32 0,7 0 34 0,-8 0 47 0,2 3 49 15,-8-4 42-15,7 5 37 0,-7-1 40 0,1 4 38 0,0 0 34 16,-1 0 31-16,0 0 32 0,-6 4 31 0,8 3 28 0,-8 1 27 0,0-2 27 15,0 5 27-15,0 0 25 0,-8 0 28 0,2 5 21 16,0 2 19-16,-1 0 30 0,0 1 30 0,1-1 13 0,0 3 7 0,-7 2-14 16,6 2-21-16,0-2-31 0,-5 2-34 0,5 1-33 0,0 0-31 0,7-1-47 15,-6 1-52-15,0-1-35 0,6 1-30 0,0 0-13 0,0-1-8 16,6 1-3-16,0-3-2 0,1 2-5 0,0-3-8 0,-1-4-11 16,7 0-14-16,-6 0-40 0,6-3-49 0,-1-4-63 0,2-4-69 0,-2 4-76 15,8-7-78-15,-7 0-62 0,7-4-57 0,-8 0-38 0,8 1-36 16,-6-5-24-16,-2-1-18 0,8 1 14 0,-7 1 22 0,1-1 63 15,-2 1 73-15,-5-1 63 0,6 0 56 0,0 5 51 0,-7-1 101 0</inkml:trace>
  <inkml:trace contextRef="#ctx0" brushRef="#br0" timeOffset="9098.15">17046 13583 0 0,'0'0'154'0,"6"-3"236"0,-6 3 54 0,0 0 30 15,0 0 20-15,0 0 28 0,0 0 25 0,-6 0 4 0,-1 3-7 0,7-3-81 16,-7 4-104-16,1 0-31 0,0 3-12 0,-8 1-4 0,8-2-2 16,-1 3-15-16,1 1-16 0,-1-2-26 0,7 3-29 0,-6-1-28 15,-1 2-32-15,7 3-41 0,0-5-45 0,-6 1-23 0,6 0-16 0,0 3-13 16,0-2-13-16,0 2-7 0,0-2-6 0,0-2-3 0,6 2-4 15,-6-1-11-15,7-4-17 0,-7 0-39 0,6 0-48 0,1-3-45 16,-1-4-43-16,-6 4-50 0,7-4-55 0,-1-4-46 0,0 0-44 0,2 1-25 16,4-4-19-16,-5-4 1 0,0 3 7 0,5-3 1 0,-5-3 0 15,6 2-20-15,-6-2-27 0,5-1 23 0,-5-3 38 0,6 0 35 16,-7-1 38-16,1-2 34 0,0-2 39 0</inkml:trace>
  <inkml:trace contextRef="#ctx0" brushRef="#br0" timeOffset="9254.11">17097 13346 0 0,'-12'-12'329'0,"-2"9"84"0,1-4 32 0,1 3 12 15,-2 0 6-15,2 0 8 0,-2 1 9 0,1 3-38 0,7 0-54 0,-7 0-101 16,6 3-117-16,-5 1-47 0,4 0-26 0,8 4-7 16,-6-2-4-16,6 3-5 0,6-2-8 0,-6 3-11 0,8-2-14 0,4-1-11 15,-5 0-11-15,12 4-5 0,-6-7-7 0,7 3-15 0,-7-3-18 0,6 0-34 16,1 0-42-16,-1-4-45 0,1 0-45 0,0 0-49 16,-7-4-47-16,7 4-62 0,-8-8-66 0,8 1-50 0,-7-1-47 0,0 1 16 15,-6 0 32-15,5-4 43 0,-6 0 44 0,8 1 48 0,-8-2 48 0</inkml:trace>
  <inkml:trace contextRef="#ctx0" brushRef="#br0" timeOffset="9412.27">17430 13038 0 0,'-7'-8'112'0,"1"4"365"0,0 2 59 0,-2-3 16 0,2 2 8 0,0-1 1 16,-1 1 0-16,0 3 0 0,-5-4 3 0,5 4-165 0,-6 4-214 0,0-1-90 16,0 1-57-16,-6 4-17 0,5 2-5 0,-5 2-3 0,5 2 0 15,-4 1-20-15,-2 3-26 0,0 0-60 0,7 4-72 0,-7-4-110 16,8 5-124-16,-1-4-80 0,-1 1-67 0,2-1-20 0,5 3-6 0,0-8 18 15,7 5 23-15,0-4 59 0,7-5 68 0</inkml:trace>
  <inkml:trace contextRef="#ctx0" brushRef="#br0" timeOffset="10135.59">17879 13566 40 0,'7'-8'173'0,"-1"1"23"0,1 0 23 0,0-4 42 15,-1 3 48-15,-6 1 10 0,6-3-5 0,-6 2-7 0,-6-3-11 0,6 3-6 16,-6 1-4-16,6-1-3 0,-14 1 0 0,8 3-21 0,-1-3-25 0,-5 7-14 16,-2 0-13-16,2 0-1 0,-2 4 2 0,1-1 3 15,-7 4 4-15,8 5 2 0,-8-1 1 0,7 0-3 0,-7 3-6 0,1 1-5 16,6 4-9-16,0-1-10 0,-7 3-13 0,14-2-13 0,-7 3-15 0,6-3-18 16,-5 3-18-16,12-4-16 0,-8 0-17 0,8 0-15 15,0-4-13-15,8 1-9 0,-8 1-9 0,12-5-5 0,-5-5-5 0,6 2-6 16,0-1-8-16,0-3-9 0,0 0-12 0,7-4-29 0,-1-4-35 0,1-3-49 15,0-5-49-15,-2 2-49 0,2-2-46 0,-1-2-41 0,7-1-40 16,-6-3-23-16,0 0-16 0,-1-1 11 0,1 2 19 0,0 2 42 16,-7-4 47-16,-1 1 44 0,8 3 46 0,-6-3 44 0,-8 3 45 0,7 1 40 15,-7-1 34-15,1 4 35 0,0 1 34 0,-7 2 34 16,6-1 34-16,-6 3 33 0,0 2 32 0,0 0 21 0,-6 1 19 0,6 3 17 16,-7 3 15-16,0 1 19 0,1 0 20 0,-1 0 6 0,1 3 1 0,-8 0-13 15,8 4-21-15,-6 0-17 0,-2 1-16 0,8 2-22 0,-7 1-21 16,6-1-35-16,-6 1-41 0,7-1-30 0,0 6-31 0,6-6-24 15,0 1-31-15,-8 2 0 0,16-2 0 0,-8-1 0 0,6 1 0 0,0-4 0 16,0 1 0-16,8-2 0 0,-1-3 0 0,-7 1 0 0,8-4 0 16,-2 0-20-16,2-8-99 0,5 4-50 0,-6-7-50 0,0-1-49 15,7 0-44-15,-1-2-38 0,-6-1-35 0,6-4-16 0,-5 4-14 0,5-3 16 16,-6-1 24-16,0-3 40 0,7 3 46 0,-8 0 46 0,-4-3 48 0,4 3 49 16,1 0 51-16,-6 1 44 0,-1 3 43 0,1-1 42 15,-7 2 42-15,6 3 48 0,-6-1 48 0,0 2 37 0,0 1 34 0,0 5 23 16,-6 0 21-16,6 0 27 0,-7 5 29 0,7-3 13 0,-6 2 11 0,-1 0-22 15,-6 3-31-15,7 1-27 0,0 3-25 0,-8-1-26 16,8 5-25-16,-7-4-38 0,6 4-41 0,1-1-89 0,-1 1-43 0,1 4 0 16,-1-4 0-16,7 2 0 0,0-2 0 0,0-1 0 0,7 5 0 0,-7-4 0 15,6-1 0-15,1 1 0 0,6-3 0 0,-7-2 0 16,7 1-15-16,-7-3-151 0,8-5-54 0,-1 1-61 0,0-4-62 0,0 0-57 16,0-4-55-16,0 1-50 0,7-5-50 0,-8-3-39 0,1 3-39 0,7-6-9 15,-6 3 1-15,5-3 42 0,-6-1 56 0,6 0 59 0,-5 0 62 16,5 1 63-16,0-1 61 0</inkml:trace>
  <inkml:trace contextRef="#ctx0" brushRef="#br0" timeOffset="10476.65">18668 13566 0 0,'-6'0'129'0,"-1"0"401"0,-6 0 111 0,0 3 58 15,6-3 44-15,-6 0 36 0,1 0 32 0,-2 0 23 0,1 0 21 0,0 0-161 16,0 4-214-16,0-1-131 0,0 1-106 0,0 3-56 0,0 1-41 16,6-1-75-16,1 3-71 0,0-1 0 0,-1 1 0 0,7 2 0 15,-7 3 0-15,7-5 0 0,7 5 0 0,-7-4 0 0,7 3 0 0,-1-3 0 16,0 3 0-16,7-2 0 0,1-5 0 0,-8 5 0 0,7-5 0 15,0-3-71-15,7 0-76 0,-7-4-31 0,-1 0-27 0,8-4-20 16,-7-4-18-16,7 5-12 0,-7-9-9 0,6 2-15 0,-5-2-14 0,5-2 12 16,-6-1 19-16,0 1 23 0,7-5 20 0,-8 1 26 0,-5-1 23 15,6 0 34-15,-6 2 36 0,-1-2 45 0,0 1 51 0,1 4 44 16,-7-1 44-16,0 4 34 0,-7 1 32 0,7-2 23 0,-6 7 21 16,6-1 23-16,-13 6 23 0,7-4 23 0,-1 4 19 0,0 4-3 0,-5 0-11 15,5-2-18-15,-6 7-18 0,7-1-20 0,-8 2-21 0,8 1-30 16,-1-1-31-16,1 5-38 0,0 0-39 0,6-1-18 0,0-2-15 0,-8 2-8 15,8 1-3-15,0 0-15 0,0 0-17 0,0-4-40 0,0 3-47 16,0-3-57-16,0-4-56 0,0 4-59 0,0-3-57 0,0-1-48 16,0-3-44-16,0-1-25 0,0 0-17 0,8-3-3 0,-8 0 0 0,0 0-7 15,6-3-14-15,-6-4 2 0,6 0 5 0,1-5 33 0,-1 2 39 16,-6-5 34-16,14 4 33 0,-8-7 40 0,-6-1 42 0</inkml:trace>
  <inkml:trace contextRef="#ctx0" brushRef="#br0" timeOffset="10672.76">18870 13174 2 0,'6'-23'406'0,"-6"5"64"0,0-4 38 0,7 4 17 16,-7 3 10-16,0-3 20 0,0 4 20 0,0-2-24 0,6 2-36 0,-6 3-105 16,0 0-126-16,6 0-46 0,2 0-21 0,-2 4-7 15,0 3-2-15,1 0-12 0,0 1-18 0,-1 0-30 0,1 3-33 0,5 0-25 16,-5 3-23-16,0 0-16 0,-1 1-15 0,0 3-8 0,-6 1-6 16,7-1-1-16,-7 4-6 0,-7 0 0 0,7 0-3 0,-6-1 0 15,0 5-1-15,-8-3-4 0,2 2-3 0,-1 1-17 0,-1-4-23 0,-6 4-36 16,1-1-38-16,0-3-51 0,0 3-55 0,-1-2-69 0,0-1-75 0,1 0-91 15,-7 1-95-15,6-2-75 0,0-3-72 0,1 5 7 16,5-5 30-16,2-4 47 0,6 4 56 0,-1-3 70 0,7-4 76 0</inkml:trace>
  <inkml:trace contextRef="#ctx0" brushRef="#br0" timeOffset="11446.87">19183 13569 0 0,'0'11'43'0,"6"-4"288"0,0 1 33 0,8-5 10 15,-8-3 2-15,7 0 2 0,0 0 0 0,0-3-13 16,1-1-18-16,4-4-99 0,-4 1-125 0,5-3-54 0,1-2-31 0,0 2-10 15,6-5-2-15,-7 0 0 0,1 1-3 0,6-5-7 0,-7 0-12 0,7 2-8 16,-6-5-7-16,0 3-5 0,-1-3-3 0,-6 4 0 0,0 0 0 16,0 0 1-16,0 2 3 0,-6 1 9 0,-1 5 15 0,1-1 16 15,-7 1 15-15,0 2 11 0,0 1 6 0,0 3 10 0,-7 0 8 0,1 4 7 16,-1 0 7-16,1 4 5 0,-1 0 7 0,0 3 7 0,-5 1 10 16,5 2 9-16,0 5 13 0,-5-1 11 0,5 5 9 0,1 3 7 15,-1 0 8-15,0 3-2 0,1-2-5 0,6 6-16 0,-6-3-17 0,6-1-16 16,-8 1-14-16,8-1-17 0,-6-3-15 0,6 4-14 0,0-4-15 15,-6 0-12-15,6-3-8 0,-6-2-6 0,-1 2-2 0,0-5-5 16,1 1-4-16,-7-5-2 0,7 2-5 0,-8-1-6 0,8-3-6 0,-8-1-11 16,2-3-14-16,-1 0-14 0,6-4-15 0,-6 0-18 0,7-4-18 15,-2 0-21-15,2 0-23 0,0-4-22 0,0 1-19 0,6-3-11 16,0-2-11-16,6-2-3 0,0-1-4 0,0 1 4 0,2-5 5 0,4 5 13 16,8-5 13-16,-7 1 18 0,7-4 21 0,6 3 23 0,-7 1 19 15,7 4 19-15,-6-5 18 0,6 4 18 0,0 1 18 0,0 3 20 16,0 0 22-16,-6 3 18 0,6 4 18 0,-7 1 19 0,1-1 19 0,0 4 19 15,-8 0 22-15,2 4 18 0,-2 3 21 0,1 1 15 0,-6-1 16 0,0 3 14 16,-7 2 14-16,0-1 18 0,-7 4 19 0,7 0 22 0,-7-1 21 16,-6-3 0-16,1 3-7 0,5 1-17 0,-6 4-20 0,0-5-22 15,0-2-24-15,6 3-30 0,-6-1-32 0,7 1-41 0,-1-5-46 0,1 5-22 16,0-4-16-16,-2-4-10 0,8 5-9 0,0-6-7 0,0 2-6 16,0-5-16-16,8 2-17 0,-2-2-40 0,0-3-49 0,7-3-58 15,0-2-61-15,7-2-70 0,-7 0-72 0,7-8-47 0,5 4-42 0,-5-4-20 16,6 1-15-16,-6-4 24 0,5 0 34 0,-5 3 45 0,6-3 52 15,-6-1 66-15,-1 4 71 0,1 1 58 0,0-1 55 0,-7 4 48 16,-1 1 48-16,2-2 43 0,-8 5 44 0,0-1 42 0,1 6 41 0,0-3 40 16,-7 2 38-16,0 3 36 0,0 0 31 0,-7 0 23 15,7 0 18-15,-7 3 23 0,1 2 24 0,0-3 9 0,0 6 6 0,-2-1-21 16,2 1-28-16,-7-2-36 0,7 2-35 0,-1 3-34 0,0 0-35 0,1 0-47 16,0 4-50-16,-8-4-105 0,8 4-20 0,0-1 0 0,-1 1 0 15,7-5 0-15,-7 5 0 0,7 0 0 0,-6-4 0 0,6 0 0 16,0 0 0-16,0-4 0 0,0 1-124 0,6-4-72 0,1-1-60 0,-7-3-65 15,7-3-64-15,5-1-49 0,-5-4-44 0,0-3-28 0,-1 0-22 16,7 0-4-16,-6-3-1 0,-1-1 3 0,7-3 4 0,-7-1 21 16,2 0 25-16,-2 2 41 0,0-2 45 0,0 1 46 0,1-1 44 0,0 2 46 15,-1-2 144-15</inkml:trace>
  <inkml:trace contextRef="#ctx0" brushRef="#br0" timeOffset="11594.79">20089 13426 21 0,'6'-14'345'0,"0"3"60"0,8 3 46 0,-2-3 34 16,-5 4 30-16,6-4 31 0,0 0 30 0,-7 4-36 0,1-5-56 0,0 6-72 15,-1-2-79-15,0 0-44 0,8 1-33 0,-8 4-27 0,1-2-27 0,-1 3-29 16,0 2-31-16,1 0-28 0,6 0-28 0,-7 2-23 15,2 6-24-15,-2-1-15 0,-6 1-14 0,6 3-10 0,-6 4-9 0,0-1-16 16,-6 1-20-16,0 3-33 0,-2-3-38 0,-4 3-58 0,-8 4-64 0,7-4-63 16,-7 5-62-16,-6-2-74 0,7 2-79 0,-7-2-65 15,0 1-59-15,-7 0 10 0,7 1 30 0,0-1 55 0,-7 0 66 0,7-4 62 16,0 3 63-16</inkml:trace>
  <inkml:trace contextRef="#ctx0" brushRef="#br0" timeOffset="11714.72">19639 14009 0 0,'-13'12'129'0,"0"-6"378"0,0-3 78 0,-1 1 23 16,2 0 6-16,5-4-5 0,0 0-14 0,1-4-21 0,0 0-28 0,6 1-224 16,0-1-283-16,0 4-197 0,0-7-171 0,6 4-126 0,0-1-113 0,8-4-26 15,-2 1 0-15,2 0 22 0,5-5 26 0,1-2 53 0,0 3 59 16,5-7 85-16,1 3 313 0</inkml:trace>
  <inkml:trace contextRef="#ctx0" brushRef="#br0" timeOffset="12193.68">20837 13418 0 0,'-6'-2'208'0,"6"-2"227"0,-6 0 40 0,6-3 15 16,0 3 8-16,0 0 8 0,0-2 11 0,0 1-4 0,0-2-8 0,0 4-127 15,0 3-160-15,0 0-66 0,0 0-36 0,0 0-11 0,0 0-2 16,0 7-4-16,0-4-5 0,0 8-16 0,0 0-20 0,0 3-11 15,0 1-7-15,0 0-3 0,0 8-1 0,-7-5-4 0,7 3-6 0,-13 2-4 16,6 2-7-16,1-3-3 0,-8 0-3 0,8 0-2 0,-6 0-2 0,-2 0-2 16,1-3-2-16,7-2 0 0,-8-2-2 0,8-1 1 0,-6-2 0 15,12-1-1-15,-8 0 0 0,2-7 1 0,6 4-2 0,-6-6 1 16,6 2 0-16,0-4 0 0,0 0-1 0,0-4-5 0,6 4-7 0,0-6-9 16,2 2-11-16,-2-3-19 0,0-1-19 0,8-3-20 15,-2-1-25-15,1-2-17 0,1 3-17 0,4-3-8 0,2-5-6 0,0 4 1 16,-1-2 0-16,1 3 10 0,6-6 13 0,-6 6 14 0,5-5 13 15,-5 5 5-15,7-1 4 0,-1 5-1 0,-7-5-3 0,7 3-14 16,0 5-17-16,0-5-27 0,-6 6-31 0,6 2-73 0,-7-3-86 0,1 4-14 16,6 3 6-16,-13-5 11 0,7 5 15 0,-8 5 23 0,2-5 26 15</inkml:trace>
  <inkml:trace contextRef="#ctx0" brushRef="#br0" timeOffset="12594.83">21463 13587 280 0,'-6'-7'415'0,"6"-4"25"0,-6 0 13 0,-2 0 3 0,2 1 4 0,0-2 14 16,-7 5 19-16,6-3-89 0,0-2-121 0,-5 5-73 0,5 3-59 16,-6 0-19-16,7 0-7 0,-8 4 1 0,1 0 5 0,1 4-10 15,-8 4-14-15,6-1-20 0,2 5-22 0,-8-2-7 0,1 5-3 0,-1 3-2 16,7 0-1-16,-7 0-3 0,8 1-6 0,-2-1-4 16,2 1-3-16,-2 3-1 0,8-4 0 0,6 0-3 0,-7-3-6 0,7 2-1 15,7-2-1-15,-7 1 0 0,6-1 3 0,1-5-3 0,6-3 0 0,-7 1-2 16,8-1-5-16,-2-7-3 0,1 4-3 0,1-8-19 15,-2 1-22-15,8-5-43 0,0-3-49 0,-1 1-53 0,1-2-54 0,0-7-40 16,-8 1-35-16,8 0-25 0,-1 0-20 0,1-1 4 0,0-2 9 0,-1-2 41 16,-5 4 50-16,-2 2 61 0,1-2 63 0,7 1 58 0,-14 4 55 15,8-1 50-15,-8 4 45 0,0 1 49 0,0-2 47 0,-6 5 42 16,0 3 40-16,0 0 20 0,0 0 18 0,-6 4 6 0,6 4 5 0,-6-4 14 16,0 4 18-16,-8 2 2 0,8 3-6 0,-7-1-23 0,6 2-28 15,-6 1-25-15,1 4-27 0,4-1-21 0,-4-3-20 0,-1 7-37 16,6-3-39-16,0 4-36 0,1-5-31 0,0 5-17 0,6-1-15 0,0 0-14 15,0-4-9-15,0 1 0 0,6-1 0 0,0 1 0 0,1-4 0 16,0 1 0-16,6-4-1 0,-1-6-101 0,2 2-62 0,-2-8-67 16,8 2-71-16,0-6-71 0,-1 1-73 0,1-5-65 0,-1-2-61 0,7-5-52 15,-6 1-48-15,6 0-11 0,-7-5 3 0,7-2 48 0,-6 2 62 16,6-2 71-16,-7 0 76 0,1 0 65 0,0-2 65 0</inkml:trace>
  <inkml:trace contextRef="#ctx0" brushRef="#br0" timeOffset="12795.28">21978 13251 0 0,'0'-12'91'0,"0"5"408"0,-6 4 105 0,6-1 57 15,-7 1 40-15,0-1 44 0,1-1 43 0,-1 2 30 0,1 3 27 0,-7 0-140 16,6 0-189-16,-5 3-115 0,4 2-93 0,-4 2-44 0,-1 0-27 0,6 4-229 16,-6 4-8-16,1-1 0 0,4 1 0 0,-4 3 0 15,5 5 0-15,-6-1 0 0,7 0 0 0,-1 3 0 0,1 1 0 0,-1-1 0 16,0 1 0-16,7 3 0 0,-6 1 0 0,0-5 0 0,6 4 0 0,-8-4 0 16,2 2 0-16,6-1 0 0,-6-4 0 0,-1-1 0 0,1-2 0 15,-1-4 0-15,1-1-281 0,-1-3-139 0,1 1-69 0,0-6-49 16,-2-2-42-16,2 0-35 0,0-1-35 0,6-3-31 0,-7 0-31 0,0-3 41 15,7-1 61-15,-6 0 73 0,6-2 75 0,0 2 68 16,-6-4 61-16</inkml:trace>
  <inkml:trace contextRef="#ctx0" brushRef="#br0" timeOffset="12933.18">21672 13558 0 0,'0'-7'236'0,"0"3"223"16,0-4 52-16,0 6 19 0,6-2 6 0,-6 4 3 0,6-4 1 0,2 0-27 15,-2 4-32-15,0-3-142 0,1 3-171 0,6 0-79 16,0 0-54-16,-1 3-18 0,2-3-5 0,-1 4-19 0,0 0-22 0,0-4-41 15,0 4-48-15,-6-2-60 0,-1-2-65 0,0 0-94 0,2 0-100 0,-8 0-53 16,0 0-41-16,0 0 4 0,0-6 19 0,-8-2 37 16,2 1 45-16,0-3 60 0,-8 2 99 0</inkml:trace>
  <inkml:trace contextRef="#ctx0" brushRef="#br0" timeOffset="13112.12">21561 13247 0 0,'-13'-15'1'0,"-1"5"394"15,8-5 63-15,0 4 39 0,0-1 28 0,6 2 25 0,0-2 20 0,0-3 22 16,6 8 20-16,-6-3-113 0,6 2-150 0,8 4-73 0,-8-3-51 15,7 4-27-15,0-1-23 0,6 4-18 0,-5 0-18 0,5 4-21 16,1-1-21-16,-1 4-22 0,0 1-20 0,-5-1-17 0,5 5-14 0,-6-2-16 16,-6 5-16-16,-1-1-32 0,0 5-38 0,-6-4-59 0,-6 3-65 15,6 0-65-15,-13 0-67 0,0 5-65 0,-6-6-64 0,-7 5-90 16,0 1-97-16,-1-1-3 0,-5 3 26 0,6 1 56 0,-7-1 65 0,1 1 65 16,-7 3 66-16,6 0 65 0,1 1 291 0</inkml:trace>
  <inkml:trace contextRef="#ctx0" brushRef="#br0" timeOffset="13238.06">20910 14075 210 0,'-14'11'478'0,"8"-1"64"16,-1-1 41-16,7-6 15 0,-6 4 4 0,6-7 0 0,0 0 1 0,6 0-103 15,-6-4-131-15,7 1-176 0,-1 0-187 0,8-6-126 0,-8 2-111 16,6 0-101-16,8 0-101 0,-6-4-75 0,5 4-67 0,1-4-9 16,-1-1 6-16,7 5 42 0,-6-4 52 0,0 0 63 0,5 0 68 0</inkml:trace>
  <inkml:trace contextRef="#ctx0" brushRef="#br0" timeOffset="13427.99">22402 13873 0 0,'-7'4'273'0,"7"-1"377"0,-6 1 114 0,6-4 13 0,-7-4-15 0,7 4-54 16,7-3-64-16,-7-5-64 0,6 2-62 0,-6 1-274 15,0-2-336-15,0 4-236 0,0-1-207 0,0 4-107 0,0 0-80 0,0 0 26 16,0 0 57-16,-6-4 60 0,-1 4 61 0,0 0 58 16,1 0 57-16</inkml:trace>
  <inkml:trace contextRef="#ctx0" brushRef="#br0" timeOffset="16005.41">638 15848 298 0,'-6'0'576'0,"6"0"66"15,-7 0 34-15,0 0 26 0,7 0 22 0,0 0 31 16,0 0 37-16,0 0-90 0,7 0-124 0,0 0-167 16,5-3-177-16,8 3-65 0,0 0-31 15,5-4-31-15,2 4-26 0,-1 0-91 0,6 0-108 0,-6 0-87 16,1 4-82-16,-7-4-68 0,-2 3-63 0,-4 0-64 0,-1-3-66 0,-1 4-69 16,2 0-70-16,-8-1 5 0,0 1 27 0,2 0 62 0,-2 0 71 0,-6-1 66 15,6 1 64-15,-6-1 64 0,0-3 98 0</inkml:trace>
  <inkml:trace contextRef="#ctx0" brushRef="#br0" timeOffset="16201.7">625 15918 0 0,'-19'2'129'16,"6"3"365"-16,-1-2 65 0,8 1 18 0,0-4 7 0,-2 0 6 15,8 0 8-15,8-4 9 0,-2 1 10 0,0-2-169 16,8 5-221-16,5-2-99 0,1-2-63 0,-1 4-19 15,7 0-6-15,0-3-21 0,7 3-25 0,-7 0-64 16,0 0-76-16,0 3-61 0,0-3-54 0,-7 0-53 0,1 0-52 0,-7 4-71 16,7-4-76-16,-8-4-38 0,-4 4-23 0,4 0 42 15,-6 0 63-15,8 0 56 0,-8-3 54 0,1-2 51 0,-1 5 106 0</inkml:trace>
  <inkml:trace contextRef="#ctx0" brushRef="#br0" timeOffset="16466.78">964 15611 282 0,'-14'-6'493'0,"8"4"51"16,0 2 30-16,-8 0 10 0,8-4 4 0,6 0 3 0,-6 4 4 0,-1 0-100 15,7-4-131-15,0 4-119 0,0 0-112 0,7 4-36 0,-1-4-15 0,0 4 4 16,8 0 7-16,6 4 8 0,-8-6 6 0,8 5 0 0,-7 1 2 0,7 4-3 16,-8-2-3-16,8 1-7 0,-7 4-8 0,1-4-6 0,-2 3-4 0,1-3-4 15,-6 4-2-15,6-1 0 0,-7 1-1 0,-6 4-3 0,7-4-3 0,0-1-2 16,-7 4-4-16,0 1-6 0,0-5-7 0,-7 5-7 0,0-2-9 0,7-2-5 15,-13 4-7-15,7-1-4 0,-8 0-4 0,2 1-8 0,-8-1-7 0,7 4-32 16,-13-4-37-16,6 0-54 0,-6 4-57 0,7-3-90 0,-13 3-96 0,5 0-115 16,-5-3-118-16,-1 2-84 0,-6 6-76 0,6-2 5 15,1 0 30-15,-7 0 53 0,6 2 57 16,1-6 90-16,-1 2 95 0</inkml:trace>
  <inkml:trace contextRef="#ctx0" brushRef="#br0" timeOffset="19069.5">2462 15679 112 0,'0'-10'342'0,"-12"-2"28"0,-2 2 17 0,8 3 5 0,-14-1 3 0,7 1 6 15,-7 2 6-15,2 2-70 0,-2 3-96 0,0 0-58 0,1 3-47 0,-1 2-14 16,0 6-3-16,-5-5 6 0,5 9 8 0,0 0 3 15,1 3 1-15,-1 1-5 0,0 2-7 0,1 2-12 0,6 2-14 0,0 1-12 16,0 0-12-16,6 3-8 0,-5-4-8 0,12 5-8 0,-7-4-8 0,7 0-9 16,0-1-8-16,7-4-6 0,-1-2-7 0,0-1-3 0,8 1-3 0,-1-5-2 15,6-3-1-15,0 0-2 0,-5-3 0 0,5-1 0 0,7 0 0 0,-6-3-1 16,0-4 0-16,5 0 0 0,-5 0-2 0,0-4-14 0,6 1-17 0,-7-1-31 16,1-3-36-16,-8-1-37 0,8-3-34 0,0 0-32 0,-7-3-30 15,7 2-25-15,-8-3-24 0,8 1-11 0,-7-4-3 0,1 4 7 0,-2-5 9 16,1 0 7-16,0-2 5 0,0 3-5 0,-6-5-10 0,6 2 7 15,-1-5 11-15,-4 4 41 0,-2 4 49 0,7-4 89 0,-7 3 99 0,8 1 85 16,-8-1 80-16,0 5 72 0,1-1 70 0,0 4 45 0,-1 4 38 0,0 0 7 16,-6 0-1-16,0 3-42 0,0 0-52 0,0 4-32 0,0 0-26 15,0 4-11-15,0 0-4 0,-6 3 7 0,6-4 12 0,0 8 16 16,-6-3 13-16,-1 6 0 0,7 1-9 0,-7-1-17 0,1 6-22 0,0-3-20 16,-1 5-22-16,0 0-31 0,-6 1-36 0,7-2-40 0,0 4-41 0,-2-2-20 15,2-1-13-15,0-1-6 0,6 2-3 0,-6-1-5 0,-1-4-4 16,0 0-2-16,7 0-1 0,-6-2-12 0,6-6-15 0,-7 5-44 15,7-4-52-15,0-3-51 0,-6-1-52 0,6 0-65 0,-7 0-71 0,7-3-56 16,-7-4-51-16,7 4-34 0,0-4-33 0,-6-4 3 0,6 0 9 0,-6 0-13 16,6-3-23-16,0-3 37 0,0-2 53 0,0 1 49 0,0 0 50 0,0-3 47 15,0-5 45-15</inkml:trace>
  <inkml:trace contextRef="#ctx0" brushRef="#br0" timeOffset="19317.91">2632 15705 314 0,'13'-15'374'0,"0"1"18"0,0-1 11 0,-7 4 4 16,14 1 6-16,-7-2 2 0,0 4 3 0,0 1-96 0,1-1-126 0,-2 6-49 15,1-2-26-15,0 0-7 0,6 4-1 0,-5 0 0 0,-1 0 0 16,-6 4-3-16,5 0-5 0,1 4-12 0,-6-2-12 0,0 5-8 0,-1 1-3 16,0 2-4-16,-6 1-2 0,0-1-1 0,0 4-2 0,-6 1-1 15,6-1-5-15,-6 5-5 0,-1-2-7 0,7 1-7 0,-7-4-8 0,1 5-7 16,-1-2-8-16,1-3-3 0,0 1-1 0,-1-2-4 0,0 3-2 0,7-3-7 16,-6-2-7-16,0 4-15 0,6-8-15 0,-8 3-18 0,8-3-18 0,0-4-19 15,0 0-20-15,8 1-14 0,-8-4-15 0,6-1-8 16,0-3-7-16,1 0 0 0,0-3 2 0,-1-1 4 0,0-4 4 0,7-2 0 15,-6-1 0-15,6 0-6 0,1-3-7 0,-2-1-12 0,1-4-12 0,0 1-25 16,0 0-25-16,1-4-48 0,-2 0-53 0,2 0-2 0,-2 0 13 0,8 0 20 16,-7 0 22-16,0 4 25 0,0-4 27 0</inkml:trace>
  <inkml:trace contextRef="#ctx0" brushRef="#br0" timeOffset="19482.98">3140 15577 47 0,'7'-8'339'0,"-7"1"44"16,0 3 30-16,0 1 13 0,0 3 10 0,0-4 7 0,0 4 6 15,0 0-57-15,-7 4-77 0,0-1-65 0,7 1-60 0,-6 0-12 0,6 4 0 16,-6-2 8-16,0 5 10 0,-2 1 8 0,2 2 8 0,0 1 0 15,-1 3-5-15,1 1-18 0,-8 2-20 0,8-2-24 0,0 2-28 0,-8 2-21 16,8-1-18-16,0 0-16 0,-8 3-15 0,1-2-12 0,7-2-7 0,-7 1-7 16,6 1-9-16,-5-6-9 0,4 6-10 0,-4-5-25 0,5 0-31 15,-6-3-55-15,7 3-63 0,-1-7-80 0,1 3-84 0,0-3-113 16,-2 1-123-16,8-2-59 0,-6-1-41 0,6-3 11 0,0-2 24 0,6 3 56 16,2-7 62-16,-2 0 79 0,7-3 83 0</inkml:trace>
  <inkml:trace contextRef="#ctx0" brushRef="#br0" timeOffset="20328.99">3563 16119 324 0,'8'-3'387'0,"-2"-5"11"0,0 1 3 15,14-1-7-15,-7-7-7 0,13 5-9 0,0-5-8 0,0-4-131 16,7 5-167-16,-1-1-83 0,1-3-61 0,6 3-66 0,-7-3-67 0,8 0-73 16,-7 0-73-16,-1-5-17 0,7 2 1 0,-13-2 4 0,7 2 6 0,-1-5 18 15,-6-3 23-15</inkml:trace>
  <inkml:trace contextRef="#ctx0" brushRef="#br0" timeOffset="20517.87">4384 15363 0 0,'8'-13'74'0,"-8"1"391"0,0 1 83 0,-8 0 42 0,8 4 29 16,-6 3 19-16,0 1 19 0,6-1 21 0,-7 1 23 0,1-1-106 15,-1 4-146-15,0 4-84 0,-5-1-63 0,6 1-32 0,-2 3-23 0,2 0-12 16,-7 9-11-16,6-2-19 0,-6 3-21 0,7 3-44 0,0 2-135 16,-8 3-5-16,8 0 0 0,0 2 0 0,-2-2 0 0,2 5 0 15,-7-1 0-15,7-4 0 0,-1 4 0 0,1 1 0 0,-1-1 0 0,1-3 0 16,0 3 0-16,-2-2 0 0,2-2 0 0,0 0 0 0,-1 1-96 16,0-4-146-16,1 0-68 0,6 0-73 0,-13-5-74 0,7 3-54 15,-1-3-48-15,0-2-39 0,1-4-36 0,6 4-27 0,-6-4-24 0,-1-4 42 16,0 1 59-16,1-1 73 0,0-7 76 0,6 0 60 0,0 0 58 15</inkml:trace>
  <inkml:trace contextRef="#ctx0" brushRef="#br0" timeOffset="21536.17">4098 15698 103 0,'0'-11'378'0,"0"0"36"0,0 0 15 0,0 0 7 0,0-1 2 0,0 6 3 15,6-5 1-15,1-1-72 0,0 2-95 0,-1 2-89 0,7-3-89 16,0 7-31-16,0-2-13 0,7-2-3 0,-7 4 0 0,6 0-1 15,0 4-3-15,1 0-1 0,0 0-4 0,6 4-3 0,-7 0-1 0,-5 4 6 16,5-2 8-16,-6 5 12 0,0 1 10 0,-7-2 10 0,2 5 11 16,-2-3 7-16,-6 5 9 0,0-2 3 0,0 0 4 0,0 3-2 15,-6 1 0-15,-2-2-8 0,2 3-8 0,-7-3-11 0,7 2-10 0,-8-1-10 16,2 0-9-16,6 0-13 0,-8 1-10 0,1-5-10 0,6 1-10 0,1 4-6 16,-1-9-8-16,1 5-2 0,0-4-2 0,6 1-5 0,0-2-6 15,0-3-13-15,6 1-16 0,0-4-24 0,1-1-25 0,-1-3-29 16,1 0-28-16,6 0-31 0,1-3-29 0,-2-1-24 0,8-4-22 0,-7-3-15 15,7 5-10-15,-8-6 4 0,8-2 6 0,-7-1 10 0,7 4 7 16,-8-8 8-16,8 5 12 0,-7-1 1 0,0-3 3 0,0 3-12 16,7-3-16-16,-8 3-16 0,2 1-17 0,-1-5 10 0,0 5 18 0,-6-1 35 15,5 4 37-15,-6-4 83 0,8 4 95 0,-8 4 107 0,1 0 113 16,-7-1 76-16,6 5 65 0,-6 3 25 0,0 0 14 0,0 0 0 0,-6 0-4 16,-1 0-36-16,7 3-47 0,-6 5-38 0,0-5-34 0,-8 5-5 15,8 3 2-15,0 0 6 0,-8-1 7 0,8 5 0 0,-7 1-1 0,6-2-12 16,0 4-13-16,1-3-22 0,0 3-26 0,0-3-27 15,-2 3-27-15,8-7-16 0,0 3-11 0,0 1-9 0,0-3-7 0,0-3-9 16,8-1-11-16,-2 0-9 0,0-4-7 0,0 3-8 0,8-7-6 0,-8 4-9 16,7-8-10-16,1 4-28 0,-2-4-33 0,2-3-33 0,-2-1-35 15,1-2-44-15,1-2-46 0,5 1-34 0,-6 0-31 0,0-3-14 16,0-1-12-16,0 1 17 0,0-5 22 0,-6 5 28 0,5-1 32 0,2 0 42 16,-8 0 46-16,1 1 34 0,6 3 30 0,-13-3 24 0,6 2 22 0,1 5 19 15,-1-4 20-15,-6 7 22 0,0-3 21 0,0 3 13 16,0 1 11-16,0 3 14 0,0 0 16 0,0 0 13 0,-6 3 14 0,6 1 15 15,-7 3 15-15,1 1 5 0,6-1 3 0,-7 4 8 0,1 0 6 0,-1 3-2 16,1 1-3-16,0-1-9 0,-2 2-10 0,2-2-17 16,6 1-21-16,0 0-10 0,0 0-7 0,0-1-2 0,0-3-2 0,6 0-6 15,2-1-7-15,-2-2-8 0,0-1-9 0,1 1-9 0,6-4-8 0,-7-2-15 16,7-2-14-16,1 5-19 0,-8-10-20 0,7 5-30 0,0-2-33 16,0-5-40-16,0-1-41 0,0-4-47 0,0 2-46 0,0-1-44 0,0 0-41 15,0-3-28-15,0-1-23 0,1 0 4 0,-2-3 12 0,1 3 28 16,0-4 31-16,0 1 40 0,-6 0 42 0,6 3 44 0,-7-3 43 0,8 3 31 15,-8 1 26-15,0 3 25 0,1-3 22 0,-1 2 22 0,1 4 20 16,-7 1 19-16,0 5 22 0,7-6 16 0,-7 8 16 0,0 0 15 16,0-4 11-16,0 4 9 0,0 0 6 0,0 0 3 0,0 0 2 0,-7 0 1 15,7 4 1-15,0-4-4 0,0 2-3 0,0 4 2 16,0-4 1-16,0 2 7 0,0-4 5 0,0 3 15 0,-7 2 16 0,7-2 16 16,0 1 18-16,0 0 4 0,-6 0 1 0,6-2-5 0,0 3-6 0,0-5-12 15,0 0-13-15,0 3-23 0,0-3-25 0,0 0-30 0,-7 0-29 16,7 0-15-16,0 0-13 0,0 4-11 0,0-4-9 0,0 0-6 15,-6 0-5-15,6 0-6 0,-6 0-5 0,6 3-4 0,-7-3-1 0,7 4-2 16,-7-4-4-16,1 4 3 0,0 3 3 0,-1-3-1 0,0 7-4 16,1-4 4-16,-7 8 3 0,6 0-1 0,-6 2-1 0,7 5 2 15,-8 1 2-15,2 6 0 0,-8 1-3 0,7 2-3 0,0 2 0 0,0 2 0 16,0 0 0-16,-6 5 0 0,6-1 0 0,-1-3 0 0,8 3 0 16,-8-4 0-16,2 5 0 0,5-8 0 0,1 3 0 0,-7-6 0 0,6-1 0 15,7-3 0-15,-6-1 0 0,0-3 0 0,-2-3-4 0,8-1-2 16,-6-4 2-16,0 2 4 0,-1-6 3 0,7-2-2 0,-7-1-2 0,1 0 2 15,0-2 2-15,-1-5 1 0,1 0-2 0,-1 0-1 0,0-5-1 0,1 2 0 16,0-4 0-16,-1-1-1 0,0 1 2 0,1-5-1 16,6 1-1-16,-6 1 0 0,6-1 3 0,0 0-3 0,0-4-2 0,6 4-1 15,-6 1 4-15,6-5-1 0,-6 3 0 0,7 2 0 0,0-6-2 0,5 6 1 16,-5-5-1-16,0 1 1 0,6-1 2 0,-1 1-7 0,-5-1-10 16,6-4-24-16,1 5-28 0,5-5-48 0,-6 1-53 0,6-1-66 15,1-3-69-15,0 4-72 0,-1 0-74 0,1-4-60 0,6 3-58 0,0 2-20 16,-1-3-6-16,8 6-7 0,0-4-4 0,0 4 27 0,-1 2 37 0,7 1 64 15,-6 0 69-15,-1 4 68 0,-6 0 67 0,1 0 42 0,-9 3 179 16</inkml:trace>
  <inkml:trace contextRef="#ctx0" brushRef="#br0" timeOffset="21880.97">5160 15895 0 0,'0'4'201'0,"0"-4"223"0,0 0 33 15,0 0 9-15,0-4 5 0,6 0 2 0,1-3 1 0,0 0-17 16,6 0-23-16,-1-1-130 0,2-3-165 0,-2 5-61 0,2-6-31 0,5 5-11 16,1-4-6-16,-8 0-14 0,8 0-18 0,0 0-26 0,-1-1-29 15,1 3-17-15,-6-3-16 0,5-3-7 0,-6 5-2 0,0-2 0 0,-1-2 2 16,-4-1 15-16,4 4 17 0,-5 0 27 0,-7 0 30 0,7 1 30 16,-7-2 30-16,0 1 26 0,-7 5 25 0,7 0 24 0,-7 4 25 0,1-2 22 15,-8 0 22-15,8 4 12 0,-6 4 11 0,-2-4 4 0,1 6 5 16,7 0 10-16,-8 0 11 0,2 5 0 0,-2 1-3 0,2-2-13 15,-1 5-16-15,6-1-18 0,-6 1-18 0,7 0-20 0,-2 3-19 0,2-4-27 16,6 1-31-16,-6-1-22 0,12 2-19 0,-6-2-9 0,6-3-4 16,2 0-4-16,-2 0-4 0,0 1-3 0,8-6-3 0,-1 2-6 15,-1-5-7-15,2 1-19 0,-2-4-18 0,2 0-56 0,-1 0-66 0,7-4-66 16,-8-3-67-16,8 0-74 0,0 0-74 0,-7-4-62 0,6-4-58 16,-6 0-66-16,7 1-68 0,-1-9-2 0,-6 5 17 0,6-3 55 15,-5-5 65-15,5 4 70 0,-6-7 73 0,7 2 66 0,-7-2 84 0</inkml:trace>
  <inkml:trace contextRef="#ctx0" brushRef="#br0" timeOffset="22079.85">5838 15284 0 0,'0'-5'375'0,"0"2"173"16,0 3 55-16,-7 0 20 0,1 3 10 0,0-3 21 0,-2 5 23 15,2-5 28-15,0 7 30 0,-1 0-136 0,-6 0-185 0,6 4-77 16,-5 5-47-16,6-2-14 0,-8 1-5 0,8 7-19 0,-1 0-53 0,-6-1-199 16,6 6 0-16,1-2 0 0,-7 1 0 0,6-1 0 0,1 4 0 0,0-3 0 15,-1 1 0-15,0 2 0 0,1-4 0 0,-1 0 0 0,7 1 0 16,-6-1 0-16,-1-3 0 0,1 1 0 0,6-1 0 0,-7 0 0 15,1-4-78-15,6-4-116 0,-6 1-39 0,6-4-33 0,-8 0-31 0,8 1-36 16,0-5-38-16,-6-5-29 0,6 3-28 0,-6-2-9 0,6 1-3 16,-7-4-15-16,1 4-20 0,6-4-37 0,-7-4-42 0,7 0 23 15,-6 1 42-15,-1-4 44 0,7 0 45 0,-6-1 42 0,6-4 44 0</inkml:trace>
  <inkml:trace contextRef="#ctx0" brushRef="#br0" timeOffset="22217.87">5519 15709 0 0,'0'-8'25'0,"0"5"385"0,-7-1 60 0,7-3 21 0,0-1 10 15,0 5 2-15,7-8 2 0,-1 3-1 0,-6 1 3 0,6-1-141 16,1 2-181-16,6 2-88 0,-6-3-61 0,6 2-25 0,0 2-18 0,-1 3-31 16,-4 0-34-16,4-4-45 0,-5 4-50 0,6 0-62 0,-7 0-65 0,-6 0-84 15,0 0-91-15,0 0-20 0,0 0-1 0,0 0 24 0,0 0 34 16,-13 0 43-16,7-2 51 0</inkml:trace>
  <inkml:trace contextRef="#ctx0" brushRef="#br0" timeOffset="22365.78">5434 15430 327 0,'0'-11'420'0,"0"0"20"0,0 1 11 0,0-5 2 16,6 3 2-16,0-2 1 0,8 3 0 0,-8-1-121 0,8 3-159 16,-1-3-79-16,-1 4-59 0,8 1-20 0,-7 0-11 0,7 3-5 15,-1 4-5-15,-6-3-17 0,7 3-23 0,-7 3-34 0,6-3-39 0,-6 4-48 16,1 0-53-16,-2-4-92 0,2 3-105 0,-8-3-29 16,0 4-5-16,1-4 14 0,-1-4 21 0,1 4 34 0,0-3 37 0,-1-1 49 15,-6-3 277-15</inkml:trace>
  <inkml:trace contextRef="#ctx0" brushRef="#br0" timeOffset="22543.16">5922 14862 210 0,'0'-7'407'0,"0"3"26"16,0 1 9-16,0-1 2 0,0 4 0 0,0 0 1 0,0 0-1 0,0 4-99 16,0-1-128-16,0 1-93 0,0 7-86 0,0-4-25 0,-6 7-9 15,0 1-3-15,6 1 0 0,-7 2-11 0,-6 4-15 0,0-1-54 16,0 5-67-16,0 0-117 0,0 0-127 0,-6 3-40 0,-1-3-12 0,0-1-2 15,7 4-1-15,1-7 11 0,-2 1 14 0,1-1 56 0,13-8 244 16</inkml:trace>
  <inkml:trace contextRef="#ctx0" brushRef="#br0" timeOffset="45336.26">6261 15753 0 0,'6'3'98'0,"-6"2"349"0,8-5 30 16,-2-5 11-16,7 2 2 0,-6-5 0 0,6-3-1 0,6 1 0 0,-6-5 1 15,7 4-162-15,6-4-211 0,-1 4-74 0,2-4-36 0,-1 5-30 16,6-5-29-16,1 0-36 0,-1 1-38 0,1-1-42 0,-1 1-42 16,8-5-55-16,-7-3-55 0,-1 0-66 0,7 1-69 0,-7-6 0 15,-5 1 20-15,5 1 35 0,-6-4 37 0,7 3 41 0,-13-4 42 0</inkml:trace>
  <inkml:trace contextRef="#ctx0" brushRef="#br0" timeOffset="45551.04">7082 15166 290 0,'0'-8'389'0,"0"2"19"15,0 2 12-15,-6-3 7 0,-1 3 7 0,1 4 14 0,-7-4 18 0,0 4-89 16,-1 4-119-16,2 0-37 0,-8 3-12 0,7 0 10 0,-7 4 17 15,1 0 29-15,6 4 30 0,-6 4 21 0,-1-5 20 0,0 8-12 0,1 0-22 16,6 0-27-16,-6 3-29 0,-1-3-23 0,6 3-23 0,2 2-33 16,-1-1-36-16,-1-1-31 0,2 1-32 0,-2-1-18 0,8 2-12 0,-7-2-6 15,0-3-11-15,6 0-21 0,1 3 0 0,0-2 0 0,-8-2 0 16,8 1 0-16,-8 0 0 0,8 1 0 0,0-2 0 0,-7 1 0 16,6-3 0-16,0 3 0 0,1-8 0 0,6 5 0 0,-6-5 0 0,6 1 0 15,0-4-15-15,6-4-73 0,-6 0-46 0,6 1-57 0,8-5-61 16,-8-3-70-16,7 0-71 0,7-3-58 0,-8-1-55 0,8-4-39 15,-7 1-36-15,7 0-37 0,0-4-42 0,-1 0 18 0,7 1 33 0,-6-5 63 16,0 4 72-16,-1-4 63 0,1 1 60 0,6 2 55 0,-7-3 190 0</inkml:trace>
  <inkml:trace contextRef="#ctx0" brushRef="#br0" timeOffset="45901.96">7134 15611 231 0,'7'-6'422'0,"-7"0"46"0,0-2 34 16,0 5 17-16,-7-1 15 0,-5 0 22 0,5 1 26 0,-6 3-68 15,0 0-96-15,-7 0-52 0,7 3-39 0,0 1-15 0,-7 3-9 0,8 1-7 16,-8-2-4-16,1 6-20 0,5-1-21 0,-5 3-31 0,6 1-35 0,0 0-45 15,0 0-48-15,6-1-28 0,-5 1-22 0,4-1-12 0,8 1-6 16,-6 1-4-16,6-7-2 0,6 3-5 0,-6-1-2 0,8 0-1 16,-2-4-2-16,7 1-3 0,0-1-2 0,-6-3-3 0,5-4 0 0,8 0-6 15,-7 0-7-15,0-4-18 0,7 0-20 0,-7-3-42 0,7-4-49 16,-8 4-41-16,1-4-40 0,7-5-37 0,-7 2-36 0,0-1-16 16,0 1-12-16,0-1 9 0,-7 4 16 0,7-3 39 0,-6-1 48 0,0 4 43 15,-1 0 40-15,0 1 38 0,2-2 36 0,-8 4 32 0,6 5 28 16,-6-3 24-16,0 0 22 0,0 6 19 0,0 0 15 0,0 0 20 15,0 0 20-15,-6 6 26 0,-2-4 27 0,8 2 28 0,-6 4 30 0,0-1 13 16,-1 3 7-16,7 2-6 0,-7-5-11 0,1 8-16 0,-1-4-16 16,1 3-26-16,0-3-28 0,-1 4-38 0,0-1-42 0,7 1-25 15,-6-1-23-15,6-2-9 0,0 3-7 0,0-4-3 0,6 0-6 0,1 0 0 16,0-4-4-16,-1 1 1 0,0-5-2 0,7 0-17 0,1-3-23 0,-2 0-46 16,2-3-53-16,-2-4-56 0,2-4-58 0,5 0-63 0,-5 0-66 15,-2-4-56-15,2-3-51 0,-8 4-38 0,7-2-33 0,0-2-39 16,-6 0-44-16,-1-1 31 0,0 1 49 0,1 0 63 0,0 4 66 0,-1-6 57 15,-6 3 54-15</inkml:trace>
  <inkml:trace contextRef="#ctx0" brushRef="#br0" timeOffset="46064.55">7167 15363 348 0,'0'6'434'0,"-6"-6"23"16,-1 0 15-16,7 0 3 0,0 0 2 0,0-6 0 0,7 6 1 0,-1-2-126 15,-6 2-161-15,14 0-85 0,-8 0-61 0,6 2-26 0,8-2-14 16,-1 6-22-16,1-4-23 0,0-2-37 0,-1 4-42 0,7 4-48 15,0-5-51-15,1 1-29 0,5 4-24 0,-6-6-61 0,7 6-75 16,-7-4-19-16,7 3-1 0,-1-3 29 0,1 3 41 0,-1-3 48 0,1 3 48 16,-1-3 30-16,1-4 199 0</inkml:trace>
  <inkml:trace contextRef="#ctx0" brushRef="#br0" timeOffset="46284.4">8053 15386 0 0,'-6'0'227'0,"-7"-3"355"0,-1 3 76 0,2-4 28 0,-2 4 12 0,2-4 15 0,-1 4 16 15,-1 0 41-15,2 0 49 0,-2 0-174 0,2 8-240 0,-2-1-106 16,8 3-68-16,-7 2-23 0,0 2-10 0,6 5-12 0,-5-1-49 0,4 3-137 16,-4-1 0-16,-1 5 0 0,6-3 0 0,1 1 0 0,-1 2 0 0,-5-4 0 15,4 6 0-15,2-5 0 0,0 3 0 0,-1-3 0 16,0 3 0-16,1-3 0 0,-1 1 0 0,1-5 0 0,6 0 0 0,-6-3 0 16,-1-1 0-16,0 1 0 0,7-4 0 0,-6-4-53 0,6 0-150 0,-6-3-53 15,6 0-54-15,0 0-64 0,0-4-67 0,-8-4-51 16,8 4-48-16,-6-4-43 0,6-3-40 0,0 0-24 0,0 0-19 0,0-8 34 15,0 4 50-15,6-7 68 0,2-1 76 0,-2 1 63 0,0-5 60 16</inkml:trace>
  <inkml:trace contextRef="#ctx0" brushRef="#br0" timeOffset="46533.2">7929 15375 0 0,'7'-14'21'0,"0"-1"375"0,-1 3 47 16,0-2 18-16,1-1 12 0,0 5 9 0,-1-6 8 0,7 2 15 15,-7 3 18-15,8 0-111 0,-8 4-154 0,7 0-54 0,0 3-26 0,-6 0-5 16,6 4 1-16,0 4 1 0,-7 0 1 0,8 3-6 0,-2 4-6 0,-5 0-15 15,-1 4-16-15,1 7-9 0,-7-4-7 0,0 7-2 0,0 0-1 16,0 2 4-16,-7 2 3 0,-6 0-4 0,7 1-6 0,-8-4-9 16,2 3-8-16,-1 0-11 0,0-3-11 0,0-3-13 0,-1 2-13 0,-4-4-13 15,4 1-16-15,-5 0-4 0,5-3-1 0,-5-1-5 0,0-3-4 16,5 2-2-16,-5-1-3 0,-1-2 1 0,8-3 0 0,-8 0-11 16,7 4-10-16,-7-7-42 0,8 2-49 0,-2-3-56 0,1 1-58 0,6-1-71 15,1-3-76-15,-1-1-64 0,1-3-61 0,0 4-54 0,6-8-52 16,0 4-33-16,0 0-26 0,0-7 33 0,6 0 53 0,0-1 69 15,1-3 76-15,6 1 64 0,0-5 61 0</inkml:trace>
  <inkml:trace contextRef="#ctx0" brushRef="#br0" timeOffset="46768.15">8373 15455 0 0,'12'-7'33'0,"8"0"389"0,-13 3 67 0,6 4 34 15,-7-3 26-15,1 3 30 0,-7 0 33 0,6 0 60 0,-6 3 67 0,0 1-86 16,0 3-134-16,-6-2-69 0,6 5-52 0,-7-3-23 0,1 5-17 15,-1-2-28-15,1 5-28 0,-1-3-114 0,-6 6-188 0,6-4 0 0,-5 4 0 16,5 1 0-16,-6-2 0 0,7 6 0 0,-7-1 0 0,6 0 0 16,-6 0 0-16,7-4 0 0,-2 4 0 0,-4 0 0 0,6 0 0 0,-1 0 0 15,0-3 0-15,1-1 0 0,-1 0 0 0,-5 1 0 16,4-5 0-16,2 1 0 0,0 0-122 0,6-5-121 0,-7-2-44 0,0-1-56 16,7-3-59-16,0 3-49 0,0-7-45 0,0 0-46 0,0 0-45 0,0-7-46 15,0 3-43-15,7-3 18 0,-7-4 39 0,7 0 61 0,-7-4 67 16,6 0 63-16,0-3 62 0</inkml:trace>
  <inkml:trace contextRef="#ctx0" brushRef="#br0" timeOffset="46914.07">8243 15400 404 0,'6'-10'497'0,"0"3"32"0,1-5 14 0,-1 2 4 0,8-1 2 16,-2-1 1-16,8 1 2 0,0 0-132 0,5 0-171 0,1 4-107 15,7 0-90-15,-7 0-55 0,7-1-48 0,-1 1-54 0,1 3-54 0,-1 4-60 16,2-3-62-16,-2 3-103 0,7 0-117 0,-7 3-35 0,7 1-10 15,-6-4 23-15,7 4 31 0,-8-1 49 0,1 0 54 0,-7-3 58 16,6 5 260-16</inkml:trace>
  <inkml:trace contextRef="#ctx0" brushRef="#br0" timeOffset="48753.28">9604 15551 238 0,'0'-11'401'0,"7"-3"31"0,-7-1 20 0,0 4 9 16,0-5 8-16,0 7 13 0,-7-3 17 0,0 4-79 0,1-2-108 0,0 2-60 16,-1 5-45-16,-6-1-14 0,0 0-2 0,0 4 4 0,0 0 5 0,-1 4 0 15,2 0-6-15,-1 3-7 0,-7 5-12 0,7-2-1 16,-6 2-3-16,5 5-7 0,-5-2-10 0,6 4-8 0,0-1-8 0,0 0-8 15,0 4-11-15,0-3-17 0,6-5-18 0,1 5-21 0,-1-5-24 0,1 1-11 16,6-4-7-16,6 0-5 0,-6 0-6 0,7-4-3 0,6 0 0 16,0-3-1-16,0-4-3 0,0 4-5 0,0-8-8 0,7 4-26 15,-8-7-35-15,8-1-38 0,0 1-39 0,-7-4-50 0,7 0-51 0,-2-4-59 16,-4-2-59-16,5 2-44 0,1-5-42 0,-7-1-18 0,0-1-11 16,7 0-16-16,-7-3-16 0,6-6-15 0,-6 2-12 0,7 0 37 15,-1-3 54-15,-5 1 48 0,4 0 48 0,2-3 44 0,-6 5 45 0</inkml:trace>
  <inkml:trace contextRef="#ctx0" brushRef="#br0" timeOffset="48948.09">9897 15046 0 0,'7'-15'268'0,"-1"4"157"16,-6 3 51-16,0 1 26 0,0 4 21 0,0 3 18 0,0-4 16 0,0 4-9 16,-6 4-19-16,-1-1-63 0,1 4-78 0,0 1-21 0,-8 3-4 0,8 0-6 15,-7 7-7-15,6-3-9 0,-6 3-9 0,0 4-26 16,0 0-29-16,7 4-53 0,-8-1-173 0,2 0-51 0,-1 2 0 0,-1 2 0 16,2 0 0-16,4 0 0 0,-4 5 0 0,-1-5 0 0,6 4 0 15,1-3 0-15,-7 1 0 0,7 0 0 0,-2-2 0 0,2 1 0 16,0-5 0-16,-1 1 0 0,-6-4 0 0,7 0-2 0,-1-1-228 0,1-2-61 15,-1-1-62-15,0-4-58 0,1-2-55 0,0 2-38 0,6-6-32 16,-7 3-23-16,0-7-22 0,1 3-29 0,6-4-29 0,0-3 33 0,0 0 56 16,-6-3 60-16,6-1 62 0,0-3 53 0,0-1 51 0</inkml:trace>
  <inkml:trace contextRef="#ctx0" brushRef="#br0" timeOffset="49657.5">9630 15371 0 0,'0'-10'16'0,"6"3"370"16,1-5 38-16,0 4 13 0,-1-1 8 0,0 0 9 0,8-2 8 16,-1 4 13-16,-7-4 14 0,14 3-119 0,-8 2-157 0,2 2-52 0,6 0-20 15,-1 1 4-15,1 3 5 0,-8 0 3 0,8 0 0 0,0 0-4 16,-7 3-3-16,7 5-10 0,-8-2-12 0,1 2-7 0,-6 3-8 0,-1-4-3 16,1 8-4-16,-7-1 7 0,6-2 8 0,-6 5 13 15,-6-1 13-15,6 3 10 0,-7-1 10 0,-6 0-5 0,7 1-5 0,-7-2-12 16,-1 5-11-16,2-3-16 0,-1-1-17 0,0 1-22 0,0-1-23 0,-1 4-17 15,2-5-18-15,5-2-7 0,-6 5-4 0,7-6-2 0,-1 1 0 16,7-5-2-16,0 1-1 0,0 0 1 0,0-3-1 0,7-1-1 16,-1-3-4-16,0 0-4 0,8-1-7 0,-2-3-15 0,8-3-20 0,0-1-39 15,-7-4-47-15,13 1-43 0,-7-4-44 0,1-4-49 0,0 5-49 16,-1-5-34-16,0 1-31 0,1-6-5 0,-7 3 1 0,7 2 32 16,-8-4 43-16,2 5 40 0,-1-4 40 0,-1 2 48 0,-4-1 54 0,4 3 41 15,-6-1 35-15,2-1 31 0,-2 5 29 0,-6 0 22 0,0 0 21 16,6 4 21-16,-6 0 23 0,0 3 12 0,0 1 13 0,0 3 18 15,0 0 17-15,-6 3 23 0,0 1 23 0,-2 3 22 0,2 0 22 0,0 4 28 16,0 0 27-16,-2 0 19 0,-4 8 14 0,5-5-6 0,1 5-12 16,-8-1-29-16,8 1-30 0,0-1-32 0,0 0-32 0,-2 1-42 15,2-5-46-15,6 5-32 0,-6-5-27 0,6 1-10 0,0-4-6 0,6 0-4 16,-6 0-2-16,6-4-6 0,2 0-10 0,-2 1-11 0,0-4-11 16,7-4-30-16,0 0-36 0,0-4-56 0,1 0-62 0,-2-3-74 0,2-4-76 15,-2 0-61-15,1-4-55 0,1 0-41 0,-2 0-33 0,2-2-7 16,-8-3 4-16,7 3 25 0,-6-2 35 0,6 5 40 0,-7-4 41 15,8 0 47-15,-8 3 46 0,0 1 69 0,0-1 76 0,2 3 93 16,-2 4 98-16,0 1 81 0,-6 4 75 0,7-1 63 0,-7 4 60 0,0 0 41 16,0 4 36-16,0-1 12 0,-7 4 2 0,1 1-19 0,6-1-27 15,-6 5-14-15,-2-2-8 0,2 5 10 0,0-3 13 0,0 2 5 0,-2 1 2 16,2-1-18-16,0 1-26 0,-1-4-33 0,7 4-39 0,-6-1-37 16,6 1-35-16,-7 0-40 0,7-1-37 0,0-3-31 0,0 0-25 0,7 0-12 15,-7-4-7-15,6 4-4 0,7-7-2 0,-7 0-3 0,8 0-2 16,-2-4-3-16,2-4-2 0,-1 0-6 0,0 0-6 0,6-3-11 15,-5-4-10-15,5 4-23 0,-6-8-25 0,6 4-25 0,-5-3-25 0,5-1-20 16,-6 0-19-16,0 1-7 0,0-5-4 0,0 4 4 0,-7-3 6 16,8 4 23-16,-8-4 25 0,1-1 26 0,-7 3 27 0,0-1 20 15,0 3 19-15,0-5 14 0,-7 4 10 0,1 4 6 0,-8 1 6 0,8-2 1 16,-7 5 0-16,-6-1 0 0,6 6 0 0,-7-4 2 0,0 4 2 16,1 2-2-16,-1 2-2 0,0 4-1 0,2 0-4 0,-2 2-4 15,1 3-7-15,-1 0-38 0,6 0-44 0,-5 3-70 0,6 1-76 0,0-1-90 16,1 2-95-16,-2 1-91 0,8-2-90 0,-1-1-22 0,0 5 1 15,1-4 33-15,6-1 42 0,0 1 69 0,6-4 77 0</inkml:trace>
  <inkml:trace contextRef="#ctx0" brushRef="#br0" timeOffset="49916.35">10744 15492 310 0,'0'-2'455'0,"0"-6"45"0,0 1 34 0,-6 2 18 16,6-2 16-16,0 3 20 0,-6 0 21 0,-1 2-91 0,0 2-124 0,1 0-69 15,-8 0-53-15,8 2-14 0,-7 2-3 0,7 4-8 0,-7 0-7 0,0 1-15 16,-1 3-19-16,8-1-20 0,-7 3-22 0,0 2-33 16,6-2-35-16,1 4-30 0,-7-3-31 0,6 4-13 0,7-5-10 0,-6 5-5 15,6-1-4-15,-6-3-5 0,6-1-10 0,6 1-14 0,-6-1-17 16,0-2-19-16,6-2-19 0,1 1-12 0,0-3-9 0,5-5-14 0,-5 4-13 16,6-7-15-16,0 0-12 0,1 0-5 0,-2-2-4 0,1-6-15 15,-6 0-18-15,6 1-29 0,-1-4-33 0,2 0-30 0,-1-4-27 16,-6 4-33-16,5-3-35 0,-5-1-60 0,6-4-70 0,-13 2-14 0,7-3 0 15,-1 3 31-15,-6-2 43 0,0 1 40 0,0 0 43 0,0-4 49 16,-6 3 125-16</inkml:trace>
  <inkml:trace contextRef="#ctx0" brushRef="#br0" timeOffset="50070.88">10666 15213 124 0,'0'-2'422'0,"-6"2"60"0,6 0 43 0,0 0 15 16,6 0 6-16,-6-4 11 0,7 4 11 0,-7 0-64 0,6 0-86 15,7 0-105-15,-7 4-111 0,2-4-54 0,4 2-39 0,-5 6-16 16,6-4-7-16,-7 4-8 0,1 2-11 0,-1 1-17 0,-6 4-16 0,7 0-16 15,-14 3-18-15,7 0-34 0,-6 4-41 0,-7 5-55 0,0-2-62 16,0 0-67-16,-7 4-64 0,1 1-89 0,-1-1-94 0,-6 4-55 16,0-4-43-16,0 1 15 0,-1-1 32 0,2 0 55 0,-1 1 61 0,0-5 64 15,0 4 67-15</inkml:trace>
  <inkml:trace contextRef="#ctx0" brushRef="#br0" timeOffset="50195.28">10250 16027 0 0,'-8'7'28'0,"2"-3"396"0,6 3 73 16,-6-7 23-16,6 4 7 0,0-4-3 0,0-4-9 0,0 0-18 15,6-3-21-15,-6 4-172 0,6-4-213 0,-6-1-141 0,8-3-118 0,-8 4-90 16,6-4-80-16,0 0-73 0,-6 1-72 0,0-2-4 0,6-2 15 0,-6-1 26 16,0 1 31-16,8-6 41 0,-8-1 46 0</inkml:trace>
  <inkml:trace contextRef="#ctx0" brushRef="#br0" timeOffset="50397.65">10288 15112 6 0,'0'-15'369'0,"7"1"40"0,-1-1 18 0,-6 4 3 0,7-4 2 0,0 0 1 16,5 4-1-16,-6 0-55 0,8 4-73 0,-8-4-106 0,7 3-114 0,-6 5-37 15,6-4-15-15,-7 7-4 0,1 0 1 0,0 0-1 0,-1 3-2 16,-6 4-3-16,0 1-4 0,0 3-6 0,-6-1-7 0,-1 5-3 16,-6 0-4-16,0 7-12 0,-7-3-17 0,8 2-23 0,-8 1-25 0,0 0-29 15,1 4-31-15,-1-4-48 0,-6-1-55 0,13 2-85 0,-7-5-92 16,2 1-16-16,4-1 7 0,1 0 21 0,6-2 25 0,1-3 29 15,-1 3 32-15</inkml:trace>
  <inkml:trace contextRef="#ctx0" brushRef="#br0" timeOffset="51401.07">11207 15426 174 0,'6'-10'355'16,"8"-6"26"-16,-8 6 14 0,7-1 8 0,-6 3 3 0,6-2 5 0,0 3 6 0,-7-1-83 15,1 0-112-15,5 4-59 0,-4 4-41 0,4 0-6 0,-5 4 8 16,-1 4 12-16,1 0 17 0,-7-1 9 0,6 3 10 0,-6 5 5 16,0-1 2-16,0 5-1 0,0-1-4 0,0 0-13 0,-6 2-14 0,6 1-17 15,-7-2-17-15,1-1-16 0,-1 0-14 0,7 0-15 0,-6 1-18 16,0-2-12-16,-2-2-14 0,2 1-9 0,0-2-8 0,6-3-3 15,-7 0-2-15,1 0-2 0,6-4-3 0,-7 1 0 0,7-5 0 0,-6 1-8 16,6-4-10-16,0 0-8 0,-7 0-12 0,7-4-9 0,0 1-11 16,0-1-12-16,0-3-15 0,0-4-15 0,0 0-18 0,0 0-10 15,7-3-9-15,-1-1-3 0,1 1-1 0,-1-6 6 0,1 3 6 0,5-6 13 16,2 5 13-16,-1-4 16 0,0 3 17 0,6-3 18 0,-5 5 18 16,5-2 13-16,0 1 11 0,8 2 7 0,-7 6 7 0,-2-5 9 15,9 9 10-15,-7-2 17 0,-2 4 18 0,9 1 17 0,-7 3 18 0,-8 3 16 16,8 1 18-16,-7 6 10 0,0-2 10 0,-6 7 4 0,5-1 3 0,-12 1-3 15,8-1-4-15,-16 4-4 0,8 2-6 0,-6-3-4 16,0 2-7-16,-1-1-4 0,1-3-6 0,-8 3-11 0,8 0-11 0,0-3-14 16,-8 1-11-16,8-2-13 0,0 1-11 0,-1-5-14 0,0-3-13 0,1 5-16 15,-1-5-16-15,7-4-32 0,0 1-37 0,-6-4-40 16,6 0-43-16,0-4-41 0,0 1-42 0,6-1-33 0,-6-7-30 0,0 4-16 16,7-5-12-16,-1-2 13 0,1-1 20 0,0-3 31 0,5 0 33 15,2-1 39-15,-2-2 39 0,2-1 34 0,-1-1 36 0,-1 6 26 16,8-5 25-16,0 3 26 0,-7 1 23 0,7 0 19 0,-2 3 18 0,2 3 16 15,0-2 17-15,-7 7 13 0,7-1 15 0,-8 4 12 0,2 4 13 0,-1 0 13 16,0 4 14-16,-7 0 15 0,-6 4 16 0,7-1 13 0,-7 3 12 16,0 2 6-16,0 3 3 0,-7-1-1 0,1 0-5 0,-1 5-13 15,1-5-18-15,-7 5-24 0,6-1-25 0,0 1-26 0,-5-5-25 0,5 5-21 16,0-1-20-16,1-4-13 0,0 1-13 0,-1 1-7 16,7-7-6-16,0 3-14 0,0-4-18 0,0-1-30 0,0 0-34 0,7-7-49 15,-1 3-48-15,0-6-40 0,1-1-38 0,6-4-34 0,0 2-35 0,0-2-22 16,0-3-20-16,0-3-7 0,0-5-1 0,7 4 10 15,-7-3 14-15,0-4 4 0,0 4 0 0,7-1 25 0,-8 2 32 0,2-3 67 16,-2 6 79-16,-5-1 108 0,6 5 115 0,-6-1 89 0,5 4 81 0,-4 3 59 16,-8 0 55-16,6 4 29 0,-6 0 20 0,0 4-9 0,0 0-16 15,-6 3-33-15,6 0-40 0,-8 4-14 0,2 0-9 0,0 3 11 16,-1-3 17-16,-6 8 10 0,6-5 7 0,1 1-7 0,0 4-13 0,-1-5-30 16,0 1-33-16,1 4-37 0,6-5-39 0,0 1-30 0,-6 2-32 15,12-1-23-15,-6-5-23 0,6-1-16 0,1 2-12 0,0-5-9 16,5 0-7-16,-5 0-1 0,13-3 1 0,-8-4-2 0,2 0-1 0,-2-4-7 15,2 1-10-15,5-5-18 0,-5-2-21 0,5-2-18 0,-6 2-19 16,0-5-15-16,0 0-18 0,0-3-9 0,0-1-8 0,-6 5 1 16,5-4 5-16,-5-1 15 0,-7 1 21 0,7-1 19 0,-7 5 18 0,-7-5 17 15,7 5 16-15,-7 3 8 0,-5-4 8 0,5 4 3 0,-6 1 1 16,0-2 0-16,0 5 2 0,0-1 0 0,-7 6-2 0,8-4-7 16,-8 4-13-16,7-2-23 0,-1 4-28 0,-4 0-44 0,4 0-52 0,1 4-50 15,0-2-52-15,0 4-54 0,0-4-56 0,6 2-61 0,1 0-64 16,0 0-33-16,-1 3-24 0,0-3 30 0,7 0 46 0,0-4 49 15,0 0 52-15,0 2 55 0,7 3 56 0</inkml:trace>
  <inkml:trace contextRef="#ctx0" brushRef="#br0" timeOffset="51564.98">12171 15262 382 0,'7'-15'459'0,"-1"4"34"16,1 0 22-16,0-1 16 0,-1 3 14 0,7 0 11 0,-6-2 14 16,-1 4-119-16,0 5-157 0,1-3-83 0,0 1-60 0,6 1-30 0,-7 3-18 15,0 3-14-15,2 1-11 0,-2 1-13 0,0 1-16 0,0 1-12 16,1 0-11-16,-7 5-18 0,0-1-16 0,0-4-38 0,0 4-44 0,0 0-54 15,-7 0-55-15,1 0-50 0,0-4-48 0,0 1-57 16,-2 3-59-16,-4-4-72 0,5 0-80 0,1-3 8 0,-1 3 32 0,0-2 49 16,1-3 54-16,0-2 50 0,6 0 50 0</inkml:trace>
  <inkml:trace contextRef="#ctx0" brushRef="#br0" timeOffset="51745.87">12465 14991 0 0,'6'-15'77'0,"1"1"372"0,-1-5 61 0,0 9 19 15,1-5 6-15,0 4 4 0,-1 0 0 0,8-1 5 0,-2 1 4 16,-5 8-151-16,6-5-197 0,0 4-85 0,-7 4-53 0,8 0-16 16,-8 8-5-16,7-4-1 0,-6 3-3 0,-7 0-3 0,6 5-4 0,-6-1-4 15,0 3-8-15,0-2-8 0,-6 2-11 0,-1 1-31 0,0 2-35 0,-5-2-52 16,-2 3-55-16,1-3-72 0,-6 4-76 0,0-2-101 0,-1 3-108 16,0-3-30-16,-6-2-6 0,7 3 26 0,5-3 31 0,-5 3 51 15,6-7 57-15,6 4 70 0,1 0 293 0</inkml:trace>
  <inkml:trace contextRef="#ctx0" brushRef="#br0" timeOffset="52795.01">12706 15654 237 0,'6'-12'382'0,"-6"6"21"16,7-5 11-16,5-3 4 0,2-2 3 0,-8 1 5 0,7-3 6 0,7 4-97 16,-7-5-128-16,6-3-72 0,1 5-53 0,-1-6-18 0,1 1-4 15,6 0-3-15,-6-1 0 0,5 2-5 0,-5 3-4 0,6-5-8 16,-6 5-11-16,5 0-2 0,-11 3-6 0,6 1-1 0,-7-1-5 0,-1 4 3 15,2 0 6-15,-8 4 5 0,0-1 8 0,2 0 6 0,-8 6 7 16,0-2 1-16,0 4-2 0,0-3 0 0,-8 6-1 0,8-3-5 16,-6 4-9-16,0-2-7 0,0 6-9 0,6 0-6 0,-8 3-7 0,2-1-2 15,6 5-1-15,0 4 0 0,-6-1-1 0,6 0 0 0,6 8 1 0,-6-3 0 16,0 2-1-16,0-3 0 0,6 3 2 0,-6 1 4 0,8-3 5 16,-8 2 9-16,0-3 7 0,0-4 7 0,-8 4 9 0,8-4 3 15,-6 0 2-15,0-3 2 0,-1-1 2 0,1-2-6 0,-8-1-4 0,8 0-10 16,-8-4-8-16,8 0-8 0,0 1-7 0,-7-5-7 15,6-3-5-15,1 4-23 0,-1-4-27 0,7-4-35 0,-6 4-36 0,6-3-29 16,0-1-27-16,0-3-22 0,0-1-20 0,0 1-14 0,6-4-12 16,-6 0 7-16,7 1 14 0,-1-5 23 0,8 1 31 0,-8-2 22 15,6-2 18-15,2-1 20 0,-1 1 19 0,0-3 13 0,6-2 12 0,1 2 15 16,0 1 18-16,6-1 14 0,-7 3 14 0,7 0 17 0,1-1 16 0,-1 3 19 16,0 7 16-16,0-3 17 0,-7 4 16 0,7 6 9 0,-6-3 5 15,-1 3 7-15,1 4 5 0,0-2 3 0,-8 5 5 0,-5 1 1 16,-1 2 3-16,1 0 9 0,-7-1 14 0,0 3 18 0,0 2 17 0,-7 3 15 15,1-5 13-15,-1 5 9 0,-5-1 5 0,5 4 1 0,-6-3-4 16,0-1-12-16,6 6-14 0,-6-5-17 0,7 3-19 0,-1-4-19 16,1 1-18-16,-1-1-15 0,7 1-16 0,-6-5-11 0,12 5-9 0,-6-7-10 15,0 0-10-15,7-2-13 0,-1 2-12 0,1-4-7 0,-1-4-7 0,7 0-15 16,1 0-18-16,-8-4-33 0,14-4-34 0,-8 2-38 16,1-2-36-16,1-3-31 0,-2-1-31 0,2-2-24 0,-2 0-22 0,2-1 1 15,-8 1 7-15,7-1 24 0,-7 1 28 0,-6-1 30 0,8 3 32 0,-8-2 34 16,0-1 29-16,-8 0 25 0,8 1 20 0,-6 3 12 15,0 0 9-15,-7-3 9 0,6 6 9 0,-6-3 9 0,1 3 8 0,4-2 2 16,-4 6 3-16,-2-3 0 0,8 3 1 0,-1 0-2 0,1 0-3 16,0 0-5-16,-1 4-7 0,7 0-7 0,0 0-8 0,0 0-9 15,0 0-11-15,7 0-9 0,-1 0-12 0,0 0-12 0,1 0-15 0,6 0-9 16,0 0-13-16,7 0-2 0,-1 0 0 0,1-2 5 0,0-3 9 0,-1 5 9 16,7-2 12-16,-6-3 15 0,-1 1 16 0,0 4 18 0,8-3 21 15,-7 3 18-15,-8 0 22 0,8 3 24 0,-1 1 24 0,-5 1 26 16,-2 2 27-16,2-1 21 0,-8 6 23 0,7-1 22 0,-7 3 22 15,-6 1 20-15,7 3 19 0,-7-3 2 0,0 7-1 0,0-4-21 0,-7 1-21 16,1-1-24-16,6 1-23 0,-7-5-29 0,1 4-29 0,0-3-36 16,-2-1-40-16,2 1-24 0,6 1-22 0,-6-7-14 0,0 7-15 15,-1-5-32-15,7-4-36 0,-7 0-42 0,1 1-41 0,6-5-46 16,-7 1-48-16,7-4-43 0,0 0-43 0,-6 0-18 0,6-4-9 0,-7-3 16 16,7-1 28-16,0 1 30 0,0-3 33 0,0-2 40 0,7 1 40 0,-7-3 37 15,6-1 33-15,1-4 23 0,6 5 21 0,-6-8 15 16,5 4 11-16,2-1 15 0,5-2 15 0,-6 1 15 0,13 2 18 0,-7 0 20 15,1 4 23-15,6-1 21 0,-7 4 21 0,8 1 25 0,-1 2 28 16,-6 1 32-16,-1 3 31 0,1 4 27 0,-1 0 25 0,-6 4 19 16,1-1 17-16,-2 1 26 0,-5 4 28 0,-1-2-2 0,1 2-9 0,-7 3-24 15,6-5-26-15,-6 6-29 0,-6-1-27 0,-1 0-32 0,7 3-30 0,-6-3-45 16,-1 5-46-16,1-1-33 0,-8-1-54 0,8 1 0 16,-7-1 0-16,6 1 0 0,-5 3 0 0,-1-4-80 0,-1 1-87 0,8 1-77 15,-8-2-78-15,8 1-70 0,6-5-64 0,-6 1-41 0,12 0-33 0,0-4 7 16,2-3 19-16,-2 3 43 0,7-3 51 0,7-4 39 0,-8 0 38 15,8 0-14-15,0-4-28 0,-1-3 13 0,7 3 25 0,-6-6 10 16,6 2 5-16,0-3 12 0,0 1 17 0</inkml:trace>
  <inkml:trace contextRef="#ctx0" brushRef="#br0" timeOffset="53292.74">14537 15482 201 0,'6'-15'388'0,"0"3"33"0,-6-2 18 0,0-1 14 0,0 1 13 0,-6 0 26 16,0 2 29-16,0 1-69 0,-8 5-97 0,1-2-61 0,-7 1-51 0,0 3 1 15,2 0 16-15,-9 4 31 0,7 4 35 0,-5 0 0 16,-1 3-12-16,0 1-23 0,0 2-22 0,-1 1-22 0,8 4-21 0,-7-1-25 15,13 1-32-15,0 4-43 0,0-2-48 0,6 3-22 0,1-3-15 16,6 2-40-16,0-1-1 0,6-4 0 0,8 5 0 0,-8-5 0 16,7-2 0-16,0 2 0 0,6-6 0 0,1-1 0 0,-7-3-38 0,7 0-95 15,0-4-54-15,-2-4-46 0,2 0-44 0,-7-3-41 0,7-1-40 0,-8-4-25 16,8 2-21-16,-7-1 4 0,1-4 11 0,-2 1 36 0,2-4 46 16,-2 0 43-16,2-1 41 0,-8 1 47 0,1-1 48 0,-1 1 43 15,0 3 37-15,2 1 31 0,-8-2 27 0,0 10 24 0,-8-5 21 0,2 7 22 16,0 0 23-16,-1 8 22 0,-6 0 22 0,6 3 29 0,-5 3 29 15,-2 6 24-15,2-2 24 0,5 9 17 0,-6 2 14 0,0 4 1 16,-1 1 0-16,8 2-13 0,-6 4-16 0,-2 6-29 0,1-2-32 0,0 3-31 16,0 2-31-16,1-5-26 0,4 4-26 0,-4 0-22 0,-1 0-22 15,-1-8-11-15,8 5-11 0,-7-4-4 0,6-1-2 0,-5-3-3 16,5-3 0-16,0-5-2 0,1 1-1 0,-1-4-1 0,-5-4 0 0,5-3-4 16,0-5-5-16,-5 1-12 0,4-3-12 0,2-1-15 0,-7-7-14 15,7 0-15-15,-7 0-14 0,6-4-13 0,-5 1-9 0,4-5-5 0,-4 2-5 16,5-2 6-16,-6-3 7 0,7-4 12 0,-1 5 16 0,-6-5 15 15,6 1 14-15,1-3 14 0,6 3 14 0,-6 3 13 0,6-3 14 0,-8-1 13 16,8 4 15-16,8-3 10 0,-8 3 7 0,6-3 9 0,0 2 8 16,1 1 7-16,0 0 6 0,6-1-2 0,-1 2-4 0,2-5-4 15,-2 4-7-15,8 1-8 0,-7-2-9 0,7 1-10 0,0 0-7 0,-1 1-8 16,7-1-5-16,-6-1-5 0,-1 2 0 0,7-2-7 0,-6 1-3 0,0 0-5 16,-2 1-5-16,-4-2-19 0,5 1-25 0,-5 1-30 0,-2-1-32 15,-6 0-40-15,2 0-44 0,4 0-47 0,-12 0-48 0,0 0-37 16,0-1-32-16,0-2-23 0,-6 3-20 0,0-3-30 0,-2-1-33 0,-4 0-20 15,-1-3-18-15,0 3 30 0,-7-4 45 0,7 5 39 0,-7-3 39 16,1-3 43-16,-1-2 43 0</inkml:trace>
  <inkml:trace contextRef="#ctx0" brushRef="#br0" timeOffset="53461.69">13943 15170 0 0,'-6'-12'58'0,"0"2"366"0,6-1 43 0,0 3 17 0,0-2 8 0,0-1 9 15,12 3 5-15,-4-2 20 0,4-1 26 0,-5 3-124 0,6 0-164 16,6 2-58-16,-5 3-25 0,-2-2-6 0,8 5-5 0,-7 0-4 15,0 0-5-15,0 5-23 0,-7 1-27 0,8-3-28 0,-8 9-28 0,-6-1-37 16,0 0-41-16,0 0-69 0,-12 3-76 0,-2 5-83 16,1-2-86-16,-13 0-116 0,0 3-126 0,0 3-50 0,-7-1-23 0,-6 0 8 15,7 3 18-15,-8 1 59 0,1-1 72 0,1 6 81 0,-2-2 178 0</inkml:trace>
  <inkml:trace contextRef="#ctx0" brushRef="#br0" timeOffset="53600.76">13422 15866 364 0,'-6'11'575'0,"0"-4"83"0,6-3 62 0,-7 3 32 0,7-7 21 0,0 0 8 16,0 0 6-16,7 0-113 0,-7-7-143 0,6 3-153 0,-6 1-155 0,6-1-86 16,1 1-63-16,6-1-69 0,-7 0-70 0,1 0-88 0,6 1-96 0,-6 3-125 15,5-4-136-15,-4 4-121 0,4-4-117 0,-6 4-33 0,1-3-9 16,0 0 35-16,-1-5 47 0,7 1 80 0,-13-4 90 0,6 0 121 16,2-4 332-16</inkml:trace>
  <inkml:trace contextRef="#ctx0" brushRef="#br0" timeOffset="54298.6">15534 14958 0 0,'0'-4'294'0,"0"4"229"16,-6-4 46-16,6 4 13 0,0 0 5 0,-8 0 1 0,8-3 1 16,-6 3-17-16,6 0-25 0,0 3-153 0,-6 1-193 0,6 0-50 15,-7 3-11-15,0 4 12 0,7 0 20 0,-6 4 7 0,-1-1 5 0,1 4 0 16,0 2-2-16,-1 1-18 0,0 1-22 0,1 0-34 0,0 0-35 15,-2 0-26-15,-4-1-21 0,5 2-9 0,-6-1-6 0,0-1-4 16,7 2 0-16,-8-1-3 0,2-4-1 0,-2 3-1 0,2-1 3 0,-1-3-3 16,6 2-1-16,-6-1-1 0,0 0-1 0,6 1 0 15,-5-5 0-15,5 2-1 0,-6-1 1 0,6-1 0 0,1-3-2 0,0 0-1 16,6 0-1-16,-8-4-13 0,8 0-15 0,0-3-19 0,0-1-22 0,8-3-18 16,-8 0-20-16,12 0-20 0,-5-3-22 0,6-4-27 0,0-1-32 15,7 1-21-15,-8-5-22 0,8 2-12 0,6-1-13 0,-7 1-11 16,1-2-12-16,6 1-11 0,-7-1-13 0,1 2-13 0,0-1-11 0,-1 3-38 15,1 1-48-15,0-4 1 0,-7 3 17 0,0 2 23 0,0-2 29 16,-1 1 33-16,-4-1 33 0,-2-2 43 0,0 3 247 0</inkml:trace>
  <inkml:trace contextRef="#ctx0" brushRef="#br0" timeOffset="54450.7">15332 15218 276 0,'0'-5'480'0,"-7"5"43"0,7 0 20 16,0 0 5-16,0-2 2 0,7-2 0 0,-1-3 0 0,0 2-108 15,8 2-139-15,-2-1-127 0,2-3-121 0,5 3-68 0,7 4-50 0,-6-2-44 16,6 2-44-16,0 0-52 0,1 0-56 0,-2 0-85 0,1 0-94 16,0 2-47-16,7 2-32 0,-7 3 12 0,-6-3 26 0,6 4 39 15,-1-1 40-15,-5-3 53 0,0 6 102 0</inkml:trace>
  <inkml:trace contextRef="#ctx0" brushRef="#br0" timeOffset="54994.38">15579 15316 0 0,'0'0'54'0,"0"-3"363"0,6-5 40 0,2 5 12 0,-2-8 3 0,0 4 2 16,14-4 1-16,-7 0 1 0,7-4 0 0,6 4-150 0,-7-4-194 0,7 5-75 15,0-6-41-15,7 2-13 0,-7 3-9 0,6-4-9 16,1 1-12-16,-1-1-18 0,1 1-18 0,-7-5-16 0,7 5-15 0,-1-5-11 16,-6 5-8-16,1-5-1 0,-1 0 1 0,-7 5 9 0,1-1 11 15,-7 1 22-15,0-1 22 0,-1 1 28 0,-4 3 26 0,-8-1 24 16,0 1 25-16,0 0 18 0,0 4 14 0,-8 0 14 0,2 0 11 0,0 3 8 15,-7 0 7-15,6 0 7 0,-6 1 8 0,0 3-1 0,0 0-2 16,-7 3 1-16,8 1-1 0,-1 4 3 0,-1-5 3 0,-6 5-1 16,8 2-3-16,-1 1-8 0,-7 5-6 0,8-1-3 0,-8 2 1 0,6 2 2 15,2 3 7-15,-8-1 1 0,7 5 3 0,0 4 3 0,0-5 4 16,0 4 1-16,0 1-3 0,0-1-5 0,-1-3-8 0,2 3-14 16,6 0-17-16,-8-3-15 0,1-1-14 0,0 1-12 0,0 3-12 0,1-6-9 15,-2 2-7-15,1-3-6 0,0 0-5 0,6-3-5 0,-5-1-5 0,5 1-5 16,0-9-7-16,1 5-16 0,6-4-20 0,-6-4-28 0,6-3-32 15,0-1-31-15,0 2-33 0,0-5-27 0,6 0-28 0,-6-5-23 16,6 2-20-16,1-1-6 0,0-7-1 0,-1 4 11 0,0-4 17 0,1-3 19 16,6-1 19-16,-6 1 22 0,5-6 23 0,2 5 18 0,-8-3 17 15,7 0 16-15,0-3 16 0,0 2 15 0,7 1 14 0,-8-1 14 16,2 2 15-16,5-3 13 0,-5 6 13 0,5-1 15 0,0 1 17 0,1 2 18 16,-1 2 18-16,1-1 19 0,0 3 21 0,-1 0 20 0,-5 6 21 15,4 2 15-15,-4-4 15 0,-1 4 16 0,-6 4 19 0,-1-2 20 16,1 6 24-16,-1 0 16 0,-6-1 14 0,0 4-2 0,-6-4-7 0,-1 8-14 15,1-5-18-15,-8 6-24 0,8-2-27 0,-8 2-37 0,2-3-40 16,-1 3-35-16,6 1-32 0,-6 2-21 0,1-4-17 0,4 3-13 16,-4 0-10-16,5 0-38 0,-6 1-45 0,7-1-55 0,6-3-60 0,-7 3-68 15,7-7-71-15,0 0-58 0,7 0-52 0,-1-7-32 16,0 4-26-16,8-5 4 0,-2-3 14 0,2-3 18 0,5-2 20 0,1 2 4 16,0-8-1-16,-1 4 35 0,7-4 47 0,-6 0 39 0,6 0 34 15,0 0 32-15,-7-3 30 0</inkml:trace>
  <inkml:trace contextRef="#ctx0" brushRef="#br0" timeOffset="55671.64">16452 15291 321 0,'7'-12'422'0,"-7"2"35"0,0-1 25 0,0 0 28 0,-7 0 29 16,1 0 33-16,0 4 33 0,-2 0-84 0,-4 0-120 0,-8 3-32 15,7-1-8-15,0 2-1 0,-6 3-1 0,-1 3-14 0,0 2-18 0,-5 2-24 16,5-3-27-16,0 6-29 0,1 2-30 0,-1-2-48 0,0 5-141 16,8 0-28-16,-8 3 0 0,14 0 0 0,-7 0 0 0,6 1 0 0,0-4 0 15,7 3 0-15,0 1 0 0,7-5 0 0,0 0 0 0,-1 1 0 16,7-3 0-16,0-2 0 0,0-3 0 0,1-2 0 0,5-2 0 0,-6-3 0 15,6 0 0-15,1-8 0 0,0 5 0 0,-1-9 0 16,1 2 0-16,0-5 0 0,-2 1 0 0,2-4-62 0,-1 3-94 0,1-5-18 16,0-1-9-16,-7 4-1 0,7-3 7 0,-8 2 10 0,8 0 11 15,-7-1 21-15,-6 5 23 0,6-1 34 0,-7 5 38 0,0-1 44 16,-6-1 43-16,8 5 39 0,-8 1 36 0,0 1 21 0,0 1 15 0,0 1 9 16,0 3 3-16,-8 0 3 0,8 0-2 0,-6 3-13 0,0 6-16 0,-1-7-59 15,1 9-83-15,-8 1 0 0,8-1 0 0,-6 3 0 0,4 1 0 16,-4-1 0-16,5 1 0 0,0 3 0 0,1 0 0 0,-1-3 0 15,7 3 0-15,-6 1 0 0,6-5 0 0,0 1 0 0,6-1 0 0,-6 2 0 16,7-6 0-16,-1-2 0 0,1 3 0 0,0-8 0 0,-1 4 0 16,8-7 0-16,-8 0-119 0,6-2-218 0,2-3-74 0,-1-2-57 15,-1 0-53-15,2-4-30 0,-2-4-24 0,2 1-1 0,-1-1 4 0,0-1 34 16,0-1 39-16,-1 3 40 0,2-5 39 0,-1 1 50 0,0 2 54 16,0-1 82-16,0 2 93 0,0 1 104 0,0-1 110 0,-6 4 89 15,6-1 88-15,-7 5 80 0,0 3 84 0,-6-3 48 0,7 5 39 0,-7 2-6 16,0 0-19-16,-7 0-12 0,7 2-11 0,-6 2-7 0,0 3-6 15,6-3-24-15,-7 8-32 0,1-3-22 0,-8 3-23 0,8 3-24 16,0-1-26-16,-8 5-216 0,8-5-73 0,0 8 0 0,-8-4 0 0,8 1 0 16,-1-2 0-16,1 3 0 0,0-5 0 0,-2 3 0 0,8-4 0 15,-6 1 0-15,6-5 0 0,0 2 0 0,-6-4 0 0,6-1 0 16,0-5 0-16,0 4 0 0,0-6 0 0,0 0-7 0,0-6-260 0,0 0-40 16,0-2-35-16,0-3-30 0,0 0-25 0,6-3-12 15,-6-4-4-15,6 0 22 0,2-1 32 0,-2 1 38 0,0-5 40 0,1 1 40 16,6 1 42-16,0-1 43 0,0-1 44 0,0 6 32 0,0-3 31 15,7 2 23-15,-8 4 21 0,8 3 20 0,-6-1 22 0,5 6 23 0,-6-2 24 16,0 5 22-16,-1 3 26 0,2 0 22 0,-1 3 24 0,0 1 18 16,-7 3 17-16,1 1 13 0,-1-1 11 0,1 4 16 0,-7 0 16 0,7 1 14 15,-7 2 13-15,-7-3-3 0,7 3-12 0,-7-3-12 0,1 4-16 16,-1 0-22-16,1-1-23 0,-7 1-33 0,6-1-38 0,-5 1-38 16,-2 0-50-16,1-1-49 0,0 1 0 0,7-1 0 0,-7 2 0 0,-1-2 0 15,8-3-52-15,0 1-93 0,-1-2-70 0,0-3-76 0,7 1-79 16,0-4-71-16,0-4-69 0,7 0-45 0,0 0-39 0,-1-4-22 15,0-4-16-15,2 1-3 0,4-3 1 0,1-2 59 0,0-3 75 0,0 1 68 16,1-4 70-16,-2-1 52 0,2 1 48 0</inkml:trace>
  <inkml:trace contextRef="#ctx0" brushRef="#br0" timeOffset="56200.88">17071 15108 0 0,'0'-8'178'0,"7"1"197"0,-7 4 39 0,7-4 21 0,-1 3 15 0,7 0 17 15,-6-3 18-15,5 2-11 0,2 2-19 0,-1 0-81 0,-1 0-102 0,8-5-33 16,0 4-16-16,-1 0 0 0,1 0 3 0,0 1-9 0,-1-5-13 0,7 5-23 15,-6-5-26-15,6 1-26 0,-7 4-24 0,1-8-26 16,0 3-27-16,5-3-21 0,-5 1-20 0,0-2-16 0,-8 1-15 0,8 0-15 16,-7-4-15-16,7 1-15 0,-8-1-18 0,2 1-11 0,-8-1-11 0,1 1-6 15,6-1-3-15,-13 1 5 0,6-1 7 0,-6 0 15 0,7-1 17 16,-7 7 14-16,-7-3 16 0,7 1 14 0,-6 4 14 0,-1 0 10 16,1-1 9-16,-1 4 13 0,1 1 12 0,-8-1 16 0,8 1 15 0,-7 3 22 15,0 0 21-15,0 3 28 0,-7 1 26 0,8-1 30 0,-2 5 31 16,-5-1 9-16,6 4 5 0,-6 0-6 0,-1 4-8 0,0 0-17 15,1 3-17-15,-1 1-22 0,0 2-22 0,8 4-30 0,-8 1-31 0,7 0-34 16,-7 3-48-16,8 1 0 0,5-1 0 0,-6 4 0 0,0-4 0 16,6 4 0-16,0 0 0 0,1-4 0 0,0 4 0 0,0-3 0 15,-2-5 0-15,2 5 0 0,0-5 0 0,-1-3 0 0,-6 0 0 0,6-3 0 16,1-1 0-16,0 1 0 0,-1-5-98 0,7-3-139 0,-7 0-55 16,7-4-62-16,-6-3-61 0,6-1-43 0,0-3-35 0,0-3-8 15,0-1 2-15,0-3 35 0,0-1 43 0,6-2 45 0,-6-6 44 0,7 6 49 16,-7-5 47-16,7-3 37 0,-1-1 30 0,0 1 22 0,1 0 21 15,6 0 23-15,-6-1 27 0,5 1 39 0,-4 0 44 0,4 2 38 16,-6 7 37-16,8-7 35 0,-8 9 31 0,7 1 25 0,-6-3 22 0,6 6 12 16,-1 3 9-16,-4 0-3 0,-2 3-5 0,0 1 6 0,7 1 7 15,-6 1 9-15,-7 5 9 0,7 1 13 0,-1-3 14 0,-6 3 15 16,6 3 17-16,-6-5 12 0,0 5 12 0,0-1-8 0,-6 5-18 0,6-8-24 16,-6 5-24-16,-1-3-29 0,7 3-28 0,-7-1-32 0,1-1-38 15,-1 1-38-15,7-5-39 0,-6 5-24 0,6-4-21 0,0 0-20 16,-6-1-24-16,12-2-50 0,-6-4-58 0,6-1-51 0,-6-3-47 0,13 0-53 15,-6-3-56-15,6-5-37 0,0 2-31 0,-6-6-12 0,5 1-7 16,2-3 21-16,-1-2 29 0,-1-1 19 0,2-3 14 0,-8-1 2 0,0-1-5 16,8 0-12-16,-14 0-16 0,6-4 14 0,-6 5 23 0,0-4 25 15,0-2 29-15,0 5 32 0,-6-4 48 0</inkml:trace>
  <inkml:trace contextRef="#ctx0" brushRef="#br0" timeOffset="56373.63">16667 14734 0 0,'-12'7'201'0,"-2"1"300"0,2-5 64 0,5 5 26 16,7-4 17-16,0-4 5 0,0 2 1 0,7-2-12 15,-1 0-15-15,6 0-166 0,2 5-211 0,-1-5-97 0,7 4-64 0,-1-1-52 16,7 1-46-16,-6 0-76 0,6 3-85 0,0 0-140 0,0-3-157 0,-7 4-60 16,7-2-33-16,-6 2-11 0,-1-1-1 0,1-3 22 15,6 0 33-15,-6 3 70 0,-1-7 82 0</inkml:trace>
  <inkml:trace contextRef="#ctx0" brushRef="#br0" timeOffset="56885.4">17918 15390 313 0,'-6'4'457'0,"6"-4"45"0,0 0 31 0,6 0 11 16,-6 0 5-16,8-8 4 0,4 5 5 0,1-9-111 0,0 4-144 16,6-1-102-16,7-3-88 0,1-3-46 0,-1 4-31 0,6-3-25 15,1-1-21-15,-1-3-38 0,8-1-43 0,-1 5-39 0,0-9-37 0,-7 2-28 16,7 4-24-16,-5-6-12 0,-2-3-8 0,-7 4 11 0,9 1 17 16,-15-2 36-16,7 1 43 0,-13 0 43 0,6 8 42 0,-12-5 43 15,6 5 41-15,-6-1 32 0,-1 4 32 0,-6 1 27 0,0 2 28 0,0 1 28 16,0 2 26-16,0-1 16 0,-6 6 12 0,6 0 14 0,-7 0 17 0,7 3 23 15,-6 0 28-15,-1 5 11 0,0-1 7 0,1 8-12 16,0-4-16-16,-1 4-20 0,0 3-20 0,1 0-24 0,0 0-27 0,-8 5-40 16,8-1-46-16,-1 0-37 0,-5 0-96 0,5-1 0 0,-6 1 0 0,-1 0 0 15,8 1 0-15,-7 2 0 0,0-3 0 0,7 0 0 16,-7 0 0-16,7 0 0 0,-2-1 0 0,-4-1 0 0,12 1-83 0,-7-2-193 16,0-1-115-16,7-4-120 0,0 5-126 0,0-5-107 0,7-3-101 0,0 1-12 15,5-2 12-15,2-2 58 0,-1-1 72 0,6-7 104 16,8 0 114-16,-1-3 121 0,-1-1 360 0</inkml:trace>
  <inkml:trace contextRef="#ctx0" brushRef="#br0" timeOffset="57461.51">19150 15221 169 0,'19'-10'213'0,"-12"3"36"16,6-5 40-16,1 1 16 0,-8 0 8 0,0-1-8 0,0 2-12 16,1-1-13-16,-7 0-13 0,0 0-8 0,0 0-7 0,0 4-6 15,-7 0-6-15,7-4 6 0,-6 7 11 0,0-3 10 0,-8 2 10 0,8 5 18 16,-7 0 19-16,0 0 19 0,0 5 18 0,-7-2-8 0,8 5-15 15,-8-1-22-15,0 4-22 0,7 0-18 0,-7 0-18 0,1 3-30 16,6 1-40-16,-6 3-178 0,5-3 0 0,2 4 0 0,-2-1 0 0,2 0 0 16,5-4 0-16,1 5 0 0,-1-1 0 0,0-3 0 0,7 3 0 15,0-4 0-15,0 2 0 0,7-5 0 0,0 3 0 0,-1-3 0 16,7 1 0-16,0-5 0 0,0 0 0 0,7 0 0 0,-1-7 0 0,1 4 0 16,6-4 0-16,0-4 0 0,-7-3 0 0,7 0-6 15,0-4-358-15,1 0-72 0,-1-3-69 0,0-1-45 0,-7-5-34 0,7 6-10 16,-6-4 0-16,-1 0 32 0,7-1 38 0,-6 1 53 0,0 0 57 0,-7 2 68 15,7-2 74-15,-8 4 84 0,2-1 89 0,-8 4 87 0,7-3 87 16,-7 6 73-16,1 1 66 0,-7 0 64 0,0 0 63 0,0 7 49 16,0-4 46-16,0 0 17 0,-7 4 8 0,1 0 11 0,6 4 11 0,-7 0-10 15,1-4-14-15,-8 7-29 0,8-4-29 0,-6 4-32 0,4 1-33 16,-4-1-37-16,5 4-296 0,-6-3-3 0,6 4 0 0,1-3 0 16,-8 2 0-16,8 1 0 0,0 2 0 0,0-2 0 0,-1-2 0 0,7 5 0 15,-7-4 0-15,7 4 0 0,0-4 0 0,0-1 0 0,0 1 0 16,7 0 0-16,-7-4 0 0,7 5 0 0,-1-4 0 0,-6-5 0 15,6 3 0-15,0 0 0 0,8-6 0 0,-8 0 0 0,8-6-141 0,-1 4-258 16,7-5-65-16,-8-1-46 0,8 0-42 0,-1-3-21 0,1-3-15 16,0 3 7-16,-1-4 13 0,1 1 26 0,-1-1 30 0,0 0 24 15,1 1 24-15,0-2 47 0,-7 3 53 0,7 1 42 0,-8-1 38 0,1 4 37 16,-6-2 72-16</inkml:trace>
  <inkml:trace contextRef="#ctx0" brushRef="#br0" timeOffset="57626.67">19717 15137 135 0,'7'-4'358'0,"-7"0"79"16,6 1 57-16,-6 3 48 0,0 0 40 0,0 0 46 0,0 0 46 15,-6 0-9-15,-1 3-21 0,0-3-61 0,1 4-70 0,-1 0-46 16,1 3-37-16,-7-3-33 0,6 3-31 0,-5 1-90 0,4 4-276 15,-4-6 0-15,-1 5 0 0,6 1 0 0,1-3 0 0,-1 3 0 16,1-1 0-16,-1 3 0 0,0-2 0 0,1 2 0 0,6-3 0 0,0 4 0 16,-6-4 0-16,6 1 0 0,0 1 0 0,0-5 0 0,6 3 0 0,-6-5 0 15,0 2 0-15,6-4-113 0,-6 0-324 0,7 0-61 0,-7-4-55 16,13 0-31-16,-6 0-25 0,-1-4-9 0,7-4-3 0,-6 0 11 16,5 2 14-16,2-5 36 0,5-1 43 0,-6 3 56 0,0-7 62 0,7 2 50 15,-7-2 47-15,6 2 45 0,1-4 150 0</inkml:trace>
  <inkml:trace contextRef="#ctx0" brushRef="#br0" timeOffset="58079.65">19932 15122 203 0,'7'-7'385'0,"-1"4"35"0,0 3 22 0,-6 0 24 16,0 0 22-16,0 3 34 0,0 1 32 0,0-1-58 0,-6 4-84 16,0 1-29-16,-1 3-11 0,-6-1 8 0,6 2 15 0,-5 2-10 15,-2 2-15-15,8-3-25 0,-8 3-31 0,2-2-37 0,5 5-41 0,-6-5-55 16,6 1-59-16,-5 3-79 0,6-7-43 0,-2 3 0 0,2 2 0 16,6-5 0-16,-6-1 0 0,-1-2 0 0,7-1 0 0,-7 1 0 15,7-4 0-15,0-2-36 0,0 3-86 0,0-5-45 0,0 0-44 0,0-5-35 16,0-1-30-16,0-2-25 0,0 1-21 0,0-3-6 0,7-2-4 15,-7-3 19-15,7 0 26 0,-1 1 33 0,0-4 32 0,2-1 29 16,-2 1 26-16,6-4 24 0,2 4 23 0,-8 0 20 0,13-5 17 0,-5 4 16 16,6 2 16-16,-8 2 14 0,8 1 11 0,-1-1 12 0,1 4 10 15,0 4 15-15,-1-1 14 0,-5 0 20 0,4 8 20 0,-4 0 24 16,-1 0 22-16,0 8 21 0,0-4 22 0,-1 7 15 0,-4 0 13 0,-2 0 8 16,0 0 4-16,1 3 1 0,-7 1-1 0,0 0-4 0,0 3-4 15,0-4-9-15,-7 2-10 0,7-2-14 0,-6 1-15 0,0-5-17 16,-2 5-16-16,2-4-20 0,0 0-19 0,-7 0-24 0,6-4-25 0,1 1-38 15,-1-5-43-15,1 1-45 0,-1 1-45 0,0-5-51 0,1 0-51 16,6-5-39-16,-6 1-34 0,6-3-22 0,0 0-16 0,0-4 5 16,0-1 15-16,6 2 29 0,-6-5 32 0,6 1 47 0,8-5 49 0,-8 5 41 15,7-5 37-15,1-3 33 0,4 4 33 0,-4-1 28 16,5 2 30-16,1 2 20 0,0 1 20 0,6-1 21 0,-7 4 22 0,1 3 22 16,0 1 20-16,-1 3 16 0,-6 4 15 0,6 0 14 0,-5 4 10 0,-2 0 11 15,-5 4 10-15,6 1-2 0,-6 7-5 0,-7-2-8 0,6 1-12 0,-6 3-13 16,-6 0-15-16,6 1-17 0,-7 2-19 0,1 2-18 0,-8-5-19 15,2 4-16-15,4-4-13 0,-11 1-15 0,6 2-12 0,0-1-29 16,-7-3-36-16,1 2-69 0,0-1-81 0,-8 1-93 0,8-1-96 0,-7 0-114 16,-6-4-119-16,6 5-33 0,-7-4-11 0,7-5 19 0,-7 2 24 15,7-1 65-15,0 0 76 0,0-4 92 0,7 0 294 0</inkml:trace>
  <inkml:trace contextRef="#ctx0" brushRef="#br0" timeOffset="58235.64">19756 15701 0 0,'-20'0'481'0,"8"4"200"16,-2 0 96-16,1-4 30 0,7-4 10 0,-7 0 4 0,6 4 1 0,7-7-32 16,-6 3-42-16,6 4-254 0,0-3-319 0,-6-1-214 0,6 4-181 15,6-4-142-15,-6 4-130 0,0 0-134 0,6-3-138 0,-6 3-37 16,7-4-6-16,-1 1 35 0,1-1 51 0,6 0 78 0,-7-3 86 0,1 0 112 16,0-4 281-16</inkml:trace>
  <inkml:trace contextRef="#ctx0" brushRef="#br0" timeOffset="58742.35">21105 15357 101 0,'6'-7'326'0,"1"-5"30"15,-1 1 20-15,1 0 12 0,-1 0 11 0,-6-3 14 0,7 2 14 0,-7 2-59 16,0-1-85-16,0 0-45 0,-7 4-34 0,7 0-9 0,-6-1-3 16,-1 1 3-16,-6 0 5 0,0 3-1 0,1 1 0 0,-2 3-7 15,-5 0-7-15,-1 0-7 0,0 3-7 0,1 3 4 0,-7 2 5 0,6 0 7 16,-6 3 6-16,0 3-6 0,7-3-8 0,-1 3-14 0,0 2-13 0,8-2-21 15,-1 2-24-15,-1-3-21 0,8 3-21 0,0-7-20 0,6 7-21 16,6-5-6-16,0-1-5 0,1 2-4 0,6-5-3 0,0 0-11 16,7-3-13-16,6 0-47 0,-7-1-55 0,7-6-57 0,0-1-61 0,7 0-61 15,-7-3-64-15,7-4-48 0,-7-3-46 0,6 3-30 16,-6-9-26-16,1 7-2 0,5-5 4 0,-6-5-14 0,1 5-21 0,-2-4 38 16,1-4 55-16,-6 4 48 0,6-7 45 0,-7 3 42 0,1-3 38 15</inkml:trace>
  <inkml:trace contextRef="#ctx0" brushRef="#br0" timeOffset="58941.66">21542 14822 8 0,'0'-4'387'0,"-8"1"68"0,8 3 49 0,0 0 30 0,-6 0 23 0,6 3 34 16,-6-3 36-16,0 4 19 0,-8 3 12 0,8-3-70 0,-1 7-94 0,-6-4-46 15,6 4-32-15,-5 4-15 0,-2-1-8 0,2 2-22 0,-1 2-258 0,-1 0-113 16,2 4 0-16,-8-4 0 0,7 7 0 0,0-2 0 0,6 3 0 16,-5 0 0-16,-2-1 0 0,2 0 0 0,-2 0 0 0,8 1 0 15,-7 1 0-15,6-2 0 0,0 1 0 0,1-1 0 0,0-3 0 0,0 3 0 16,6-2 0-16,-8-1 0 0,2-3 0 0,6 2 0 0,0-6 0 15,-6-1-327-15,6 1-171 0,0-3-52 0,0-3-46 0,6-3-35 16,-6 0-30-16,6-6-35 0,8 4-36 0,-8-8 35 0,7 0 54 0,0 2 75 16,6-6 82-16,-5 1 71 0,6-5 63 0,-1 2 62 0,7-6 241 15</inkml:trace>
  <inkml:trace contextRef="#ctx0" brushRef="#br0" timeOffset="59613.82">21678 15221 5 0,'14'-10'414'0,"-14"-1"84"0,6-1 67 0,-6 1 32 0,-6 4 24 0,6-5 20 16,-8 6 22-16,2-2-14 0,-7 1-26 0,6-1-95 0,-5 5-115 0,-8-1-67 15,7 4-53-15,-7 0-23 0,8 4-16 0,-8-1-18 0,1 5-19 16,-1-1-39-16,0 4-45 0,1 4-86 0,-1-1-47 0,0 2 0 16,8 2 0-16,-8 0 0 0,7 0 0 0,7 4 0 0,-8-3 0 0,8-1 0 15,6 1 0-15,-6-1 0 0,6-5 0 0,6 3 0 0,-6-1 0 16,6-4 0-16,8 0 0 0,-2-4 0 0,2 0 0 0,-1-3 0 16,7-4 0-16,-2-4 0 0,2 0-92 0,0-3-91 0,5-4-48 0,2 1-41 15,-7-5-38-15,6 1-29 0,0-5-27 0,-1 3-1 0,-5-2 2 16,0 0 28-16,-1 4 37 0,1-5 46 0,-8 1 49 0,8 4 44 15,-6 2 41-15,-8-2 45 0,7 2 47 0,-7 1 42 0,-6 4 43 0,7 0 35 16,0 0 33-16,-7 2 21 0,0 2 21 0,0 3 23 0,0 0 29 0,0 0 37 16,0 3 39-16,-7 2 21 0,0-2 12 0,7 6-6 0,-6-3-16 15,0 1-10-15,-1 5-9 0,1-1-20 0,-1 3-21 0,0-3-170 16,1 3-76-16,-8 1 0 0,8-1 0 0,0 5 0 0,-1-8 0 0,1 5 0 16,-1-3 0-16,7 3 0 0,-6-1 0 0,6-5 0 0,0 1 0 15,0-1 0-15,0-2 0 0,6 0 0 0,-6-5 0 0,7-3 0 16,-7 0 0-16,6 0-21 0,7-3-310 0,-7-5-73 0,2 0-71 0,4-2-46 15,2-5-41-15,-1 1-11 0,-1-1-4 0,2-4 27 16,-2 1 34-16,2 0 61 0,-1-4 67 0,0 3 90 0,6 2 95 0,-5-3 86 16,-2 7 83-16,2-3 67 0,-2 2 63 0,1 2 59 0,-6 6 57 0,0-5 48 15,-1 7 43-15,0-4 21 0,-6 5 15 0,7 3 21 16,-7 0 21-16,0 0 29 0,0 3 30 0,0 1-5 0,0 4-14 0,0-1-26 16,-7 0-29-16,7 4-25 0,-6 0-22 0,0 0-41 0,-1 5-121 0,0-2-157 15,1 1 0-15,-1-1 0 0,1 4 0 0,-7-4 0 0,13 5 0 16,-7-8 0-16,1 5 0 0,0-3 0 0,6-1 0 0,0-1 0 15,-8-1 0-15,8-2 0 0,0-4 0 0,0 3 0 0,0-3 0 0,0-4 0 16,0 0 0-16,8-4 0 0,-8 0-31 0,6-3-207 0,-6-1-36 16,6-6-27-16,1 3-24 0,0-3-14 0,-1-5-12 0,0 1 3 15,7-1 7-15,-6-3 34 0,6 1 40 0,0 1 39 0,0-1 38 0,7 4 38 16,-7-6 36-16,7 4 31 0,-2 5 30 0,-4-1 21 0,5 1 20 16,7 3 19-16,-6 3 19 0,-7 0 19 0,7 5 16 0,-1 3 23 15,-6 3 22-15,0 2 28 0,0 2 30 0,0 1 34 0,-7 6 33 0,2-3 38 16,-2 3 39-16,-6 1 14 0,0 3 4 0,0 2-9 0,-6-7-12 15,6 6-21-15,-8-1-25 0,2 0-32 0,-7-3-34 0,0 3-46 16,6 1-120-16,-5-5-25 0,-2 4 0 0,2-3 0 0,-2 4 0 0,1-5 0 16,1 1 0-16,-2 0 0 0,8-1 0 0,0-3 0 0,-1-4-99 15,0 1-145-15,7-5-81 0,0 2-79 0,7-5-75 0,0-5-61 16,5 2-56-16,2-5-45 0,-2 1-41 0,1-4-12 0,13 0-3 0,-6 1 57 16,6-2 77-16,1 1 76 0,5-3 77 0,1 3 65 0,-1-1 62 15</inkml:trace>
  <inkml:trace contextRef="#ctx0" brushRef="#br0" timeOffset="60159.07">22499 15126 274 0,'0'-4'398'0,"6"1"22"0,-6-1 7 0,8-3 6 16,4-1 1-16,1 1 8 0,0-3 7 0,0 2-105 0,1-4-140 0,5 6-75 15,0-5-59-15,1-1-21 0,-1 5-9 0,7-4-6 0,-6 0-4 16,7 0-16-16,-1 0-20 0,-7 0-23 0,7 1-24 0,-6-2-15 16,6-2-13-16,-7 3-8 0,-5-4-3 0,4 1-2 0,-4-1 1 0,-1 0 11 15,0 4 14-15,-6-3 20 0,-1-1 25 0,0 4 23 0,-6 0 22 0,0 0 18 16,0 0 15-16,-6 4 15 0,0-2 16 0,-1 3 15 0,0-2 17 16,1 5 15-16,-7-1 14 0,-1 4 17 0,2 0 16 0,-2 0 14 15,8 4 14-15,-7-1 17 0,-7 5 18 0,8-2 27 0,-2 6 31 0,-5-1 1 16,6 4-4-16,0-1-17 0,-7 1-21 0,0 7-17 0,8-4-18 15,-1 5-25-15,-7 2-28 0,8 1-39 0,-2 3-43 0,1 0-25 16,0 0-65-16,0 0 0 0,0 1 0 0,6-1 0 0,-5 1 0 16,5-1 0-16,-6-3 0 0,6 0 0 0,1-1 0 0,-1-4 0 15,1 2 0-15,-1 0 0 0,1-6 0 0,0-2 0 0,6-1 0 0,-8 1-18 16,8-7-132-16,-6-2-43 0,6 2-44 0,0-8-38 0,0 0-37 0,0 0-27 16,0-8-22-16,0 6-2 0,6-10 5 0,-6 1 27 0,8-1 34 15,-2 3 37-15,0-7 34 0,1-2 33 0,6 3 32 0,-7-3 32 16,7 4 30-16,1-5 20 0,-2 1 17 0,-5 0 11 0,12 4 11 0,-6-6 10 15,1 6 9-15,6-1 11 0,-8 4 9 0,8 0 11 16,-7 4 10-16,7 0 12 0,-2 0 13 0,-4 3 16 0,5 4 17 0,-5 0 21 16,-2 4 22-16,2-1 30 0,-8 4 29 0,0 0 27 0,1 5 24 0,0-1 22 15,-7 3 19-15,0-3 21 0,0 4 21 0,-7 0 0 0,0 3-7 16,1-3-24-16,0-1-30 0,-8 5-30 0,8-5-34 0,-7 1-32 16,6 3-31-16,-6-4-37 0,1 6-40 0,4-5-39 0,2-1-38 0,0 1-60 15,6-1-66-15,-6-3-72 0,6 0-73 0,6-4-80 0,0 0-81 0,0-2-73 16,8-3-75-16,-1-2-75 0,0 0-79 0,6-2 23 15,1-6 53-15,0-3 69 0,5 0 72 0,1 0 80 0,-6-3 82 0</inkml:trace>
  <inkml:trace contextRef="#ctx0" brushRef="#br0" timeOffset="60418.95">23750 14928 0 0,'0'-10'146'16,"-6"2"386"-16,-1 5 94 0,1-8 43 0,0 6 25 0,6-2 36 15,-8 0 40-15,8 0 36 0,-6 3 34 0,6-4-154 0,-6 5-209 0,-1 3-111 16,0 0-81-16,1 3-27 0,0 1-9 0,-1 4-192 0,1 3-57 0,-8-1 0 16,8 6 0-16,-7 2 0 0,0 0 0 0,0 4 0 15,0 0 0-15,0 3 0 0,-1 5 0 0,2-4 0 0,-8 3 0 0,7 0 0 16,0 0 0-16,-6 4 0 0,5-3 0 0,-5-1 0 0,6 0 0 16,-6 0 0-16,5 0 0 0,2 0 0 0,-8 2 0 0,7-6 0 15,0 1 0-15,-6-4 0 0,5 1-64 0,1-6-279 0,7 2-55 0,-7-5-51 16,6-3-56-16,-5 0-41 0,4 1-37 0,2-6-42 0,0-2-43 0,-1 3-2 15,0-3 12-15,7 0 48 0,0-4 61 0,0 0 66 0,0 0 69 16,0 0 65-16,0 0 72 0</inkml:trace>
  <inkml:trace contextRef="#ctx0" brushRef="#br0" timeOffset="60903.73">23411 15200 299 0,'0'-16'385'0,"0"2"16"0,7 2 8 0,0 2 5 16,-1-5 2-16,7 4 7 0,0 4 9 0,-6-4-108 0,5 4-143 16,8 3-57-16,-7-3-34 0,0 4-8 0,7 3 0 0,-7-4 6 15,7 4 6-15,-8 0 3 0,8 4 3 0,-7-1 5 0,0 4 6 0,0-3 11 16,0 7 13-16,-6-4 12 0,6 4 15 0,-7 0 13 16,-6 4 13-16,6-1 15 0,-6 1 13 0,-6-1 9 0,6 2 6 0,-6-2-4 15,-1 4-11-15,1-3-15 0,-1 3-16 0,-6-3-19 0,7 3-20 0,-8-2-24 16,2 1-26-16,-2-2-23 0,8-1-25 0,-13 5-17 0,11-4-15 15,-4-1-5-15,-1 1-4 0,6-1-3 0,1 1-5 0,-1-3-3 16,1-3-4-16,6 3-15 0,0-4-16 0,0-1-26 0,6-3-27 0,1 0-34 16,-1-2-36-16,8-2-34 0,-2 0-32 0,2-2-38 0,-2-2-40 15,8-4-29-15,-1 1-23 0,1-3-4 0,0-2 4 0,-1 1 11 16,7-1 16-16,-6 2 17 0,-1-1 19 0,1-4 30 0,0 4 36 0,-1-3 33 16,1-1 33-16,-8 5 29 0,2-5 29 0,5 3 32 0,-12-3 30 15,6 4 34-15,0 0 36 0,-7 1 36 0,1 2 37 0,-1 0 43 16,-6 2 41-16,6 2 33 0,-6 0 33 0,0 1 22 0,0 3 19 0,-6 0 16 15,6 0 15-15,-6 0 34 0,-1 3 39 0,1 1 4 0,-1 0-9 16,1 2-17-16,-1 2-23 0,1 3-23 0,-1-4-28 0,-6 4-29 16,7 0-33-16,-1 4-195 0,0-3-42 0,1 3 0 0,0-1 0 0,-1 1 0 15,1-1 0-15,-1 0 0 0,0 1 0 0,7-1 0 0,-6 1 0 16,0-1 0-16,6 2 0 0,0-5 0 0,-8-1 0 0,8 2 0 16,0-5 0-16,8 1-205 0,-8-5-81 0,0 1-62 0,6-4-58 0,7 0-46 15,-6-4-42-15,-1-3-29 0,7 3-26 0,0-7-11 0,0 3-7 0,-7-6-13 16,8 3-11-16,-1-3 40 0,-7-5 57 0,7 4 52 0,-6-3 52 15,5-4 49-15,-4 4 51 0</inkml:trace>
  <inkml:trace contextRef="#ctx0" brushRef="#br0" timeOffset="61097.92">23985 15181 0 0,'0'-6'315'0,"0"-6"139"0,0 4 58 0,0 1 42 0,6 0 38 0,-6 3 34 16,7-4 36-16,0 1 12 0,-1 4 5 0,0-4-87 0,1 3-116 0,0 0-65 16,-1 4-47-16,0-4-36 0,1 4-32 0,-1 0-28 15,1 4-28-15,0-4-92 0,-1 4-148 0,0 0 0 0,-6-1 0 0,8 4 0 16,-8-3 0-16,0 3 0 0,0 1 0 0,0-1 0 0,0 0 0 0,0 1 0 15,-8-1 0-15,2 0 0 0,0 0 0 0,-8 1 0 0,1 0 0 16,1 3 0-16,-2-4 0 0,-5 0 0 0,-1 1-136 0,1-1-163 16,0 0-70-16,-1 0-69 0,-6 1-69 0,6-1-50 0,1-3-45 0,-1 2-46 15,1-1-45-15,-1-5 7 0,0 0 23 0,1 0 58 0,6 0 67 16,-6-5 72-16,5 2 71 0,-6-4 61 0,8 3 79 0</inkml:trace>
  <inkml:trace contextRef="#ctx0" brushRef="#br0" timeOffset="61253.85">23991 14891 0 0,'14'-10'196'0,"-8"-5"335"0,7 0 41 16,0 1 12-16,0-1 4 0,7-3 2 0,-8 3-1 0,8-3 1 15,6 4 0-15,-7-2-191 0,7 5-251 0,-6 4-90 0,7 0-44 0,-1-1-25 16,0 8-22-16,-1 0-48 0,-5 0-59 0,6 4-74 0,1 0-81 16,-9 0-116-16,2 3-125 0,0 0-37 0,-1 4-9 0,1-4 11 15,0 5 14-15,-7-1 50 0,6 0 59 0,0 0 72 0,1 0 262 0</inkml:trace>
  <inkml:trace contextRef="#ctx0" brushRef="#br0" timeOffset="61436.43">24929 15478 0 0,'-6'6'147'0,"0"0"352"0,-8-6 53 0,8 0-4 16,6 0-20-16,-6-6-30 0,6 4-29 0,-7-2-27 0,7 1-21 0,-6-2-199 15,6 2-252-15,-7-5-136 0,0 8-100 0,1-4-98 16,0 2-93-16,-8 2-14 0,8 0 12 0,0-5 18 0,-8 5 21 0,8 0 22 16,-1 0 20-16,1 0 44 0,-7-3 192 0</inkml:trace>
  <inkml:trace contextRef="#ctx0" brushRef="#br0" timeOffset="63012.79">6711 16823 0 0,'12'-8'49'0,"-4"4"379"16,-2-3 56-16,0 3 32 0,1 0 22 0,-7 2 9 0,7-2 5 15,-1 0 11-15,-6 4 15 0,0 0-126 0,-6 4-164 0,-1-4-51 0,7 4-17 16,-7 2 11-16,1 2 20 0,-8 3 11 0,8 0 9 0,-6 3-5 0,5 5-6 15,-6-1-20-15,0 4-23 0,7-1-34 0,-8 9-39 0,8-4-39 16,-8 3-42-16,2 4-19 0,5-3-16 0,-6 2-8 0,6-2-6 0,-5 2-4 16,6 1-5-16,-8-3-2 0,8 2-4 0,-8 2-10 0,1-1-10 15,7-4-27-15,-7 5-30 0,0-5-48 0,0 0-51 0,0-4-73 16,0 1-79-16,0 0-70 0,0-8-69 0,7 0-74 16,-8 1-77-16,8-8-60 0,-7-4-56 0,6-4 21 15,-6-3 44-15,7-3 70 0,-1-4 79 0,7-4 72 0,-7-8 69 0</inkml:trace>
  <inkml:trace contextRef="#ctx0" brushRef="#br0" timeOffset="63197.65">6326 16782 0 0,'14'-11'55'0,"-8"-3"360"0,7 2 36 0,0-2 12 0,0-1 4 15,0 1 4-15,6-1 0 0,-5-3 5 0,5-1 4 0,1 5-135 0,6-5-178 16,0 9-61-16,-7-6-27 0,15 6-9 0,-9-2-4 0,7 5-3 15,2-1-3-15,-2 6-4 0,1-2-5 0,-1 0-38 0,7 4-47 0,0 4-60 16,-7 0-67-16,8 3-69 0,-7 3-72 0,6 2-90 0,-7-2-98 0,1 6-29 16,-1-2-9-16,-6 4 21 0,0 1 31 0,1 3 50 0,-7 0 56 0</inkml:trace>
  <inkml:trace contextRef="#ctx0" brushRef="#br0" timeOffset="64609.91">6790 17299 70 0,'0'-12'323'0,"6"2"30"0,-6-1 16 0,6-4 7 15,0 5 6-15,2-7 7 0,-2 4 10 0,0-3-62 0,7 2-83 0,-6 3-55 16,6-3-48-16,-7 3-7 0,8 3 7 0,-8 1 12 0,0 0 14 0,8 4 3 16,-8-2-2-16,1 5 0 0,-7 0 0 0,6 5 3 0,-6-2 5 15,0 4 8-15,0 0 11 0,-6 5 12 0,-1-2 12 0,1 5 4 0,-8-1 3 16,2 5-8-16,-2-2-14 0,2 3-21 0,-2-3-23 0,-5 2-30 16,5 3-33-16,2 0-29 0,-2-1-30 0,2-1-15 15,5 2-9-15,1-4-6 0,-1 0-2 0,7 0-5 0,7-3-1 16,-1 0-3-16,1-5 0 0,5-2-4 0,2 0-4 0,-2-5-9 15,8-3-12-15,-7-3-27 0,7-5-31 0,6 0-34 16,-6-7-37-16,-1 1-25 0,1-1-23 0,-1-2-21 0,1-2-19 0,-1-3-7 16,0 0-1-16,-5 1 15 0,5 1 19 0,-6-1 27 0,0 3 29 0,1-1 25 15,-2 2 23-15,-5-2 22 0,6 4 23 0,-7 1 14 16,1-1 13-16,-1 3 13 0,1 2 14 0,-7 3 15 0,0-2 17 0,0 6 12 16,0 0 11-16,0 3 12 0,0 0 12 0,-7 0 15 0,1 3 15 0,-1 5 18 15,1-1 18-15,0 0 15 0,-8 4 17 0,8 0 19 0,-7 3 18 0,6-2 5 16,-6 5-5-16,7 0-8 0,-7 0-14 0,6 2-12 0,1-1-13 15,0 1-23-15,6-2-26 0,-8 2-24 0,8-1-25 0,0-4-12 16,8 5-6-16,-8-8-5 0,6 0-4 0,0 1-4 16,7-6-6-16,-6-2-8 0,6-4-8 0,0 0-39 0,0-4-45 15,0-2-63-15,0-6-71 0,6 1-72 0,-5 0-71 0,-2-8-55 16,8 5-50-16,-7-4-28 0,0-1-23 0,0 2 15 0,1-2 26 0,-2 4 47 16,-5-4 56-16,6 5 62 0,-7-1 67 0,1 5 62 0,-1-1 59 0,1-1 52 15,-7 6 48-15,7 1 35 0,-7-2 28 0,0 4 24 0,0 3 24 0,0 0 19 16,0 3 19-16,-7-3 7 0,7 5 1 0,-7 2 6 0,1-5 6 15,-1 10 12-15,7-1 12 0,-6 0 13 0,0 1 16 0,6 2 12 16,-7 1 10-16,7-1 11 0,0 1 10 0,0 0 7 0,0-1 5 0,7-3 7 16,-7 3 8-16,6-2-12 0,0-1-18 0,1-5-21 15,6 3-22-15,-6-6-23 0,5 1-22 0,2-4-30 16,-2 0-31-16,2-4-39 0,-1-3-41 0,-1-1-47 0,2-3-48 0,5-4-35 16,-6 5-33-16,0-5-31 0,1-4-29 0,-2 5-18 0,2-4-13 0,-2 2 0 15,1-1 2-15,-6 2 33 0,6-3 39 0,-7 2 33 0,1 7 29 16,6-3 30-16,-13 1 30 0,6 0 18 0,-6 4 15 0,7-1 14 15,-7 5 13-15,0-1 10 0,-7 0 9 0,7 4 8 0,-6 0 9 0,6 0 11 16,-6 4 13-16,-1 0 17 0,0-1 16 0,-5 5 12 0,5-1 10 0,-6 4 7 16,6-4 6-16,1 4 6 0,0 3 3 0,-8-2-2 0,8-1-4 0,6 0-11 15,-6 1-12-15,-1-2-15 0,0 0-15 0,7 2-14 0,-6-1-12 0,6-4-10 16,-7 1-10-16,7-1-10 0,0 1-8 0,0-6-6 0,0 2-4 16,0 0-2-16,0-4-2 0,0 0-1 0,0 0 1 0,0 0-2 0,0 0-4 15,0-4 0-15,7 0 1 0,-7 2-1 0,6-6-4 0,-6 1-2 16,7 3-5-16,-7-4-2 0,7 1-3 0,-7 0 2 0,6 0 2 0,-6-1-4 15,0 5-2-15,6-5 2 0,-6 5 3 0,0 0 0 0,6-2 1 0,-6 1 0 16,0 1 0-16,0 3-1 0,8-5 0 0,-8 5 2 0,0 0 1 16,0 0-1-16,0 0-1 0,0 0 0 0,0 0 0 0,0-2 0 15,0 2 0-15,0 0 0 0,0 0 0 0,0 0 0 0,0 0 0 0,0 0-1 16,6 0-1-16,-6 0 0 0,0 0 0 0,0 0 1 0,6-4 1 0,-6 4 1 16,0 0-1-16,0 0 3 0,0-3 1 0,7 3 0 0,-7 0-3 15,0 0 0-15,0-4 1 0,0 4 2 0,0 0-2 0,0 0 0 0,0 0-3 16,0-4 1-16,0 4 1 0,0 0 3 0,6 0 1 0,-6 0-1 0,0 0-1 15,0 0-1-15,0 0-1 0,0-4 2 0,0 4 1 0,0 0-3 16,0 0 0-16,0 0 0 0,0 0 0 0,0 0 4 0,0 0 4 0,0 0 1 16,0 0 2-16,0 0 4 0,0-4 3 0,0 4 3 0,0 0 1 0,0 0 3 15,0 0 2-15,0 0-2 0,-6 4-2 0,6-4-9 0,0 4-15 16,-7 0 0-16,1 3 0 0,0 4 0 0,-2 1 0 0,2 2 0 16,0 4 0-16,0 4 0 0,-8-1 0 0,1 6 0 0,7 6 0 15,-8-4 0-15,2 7 0 0,6 1 0 0,-8 0 0 0,1 4 0 16,7-2 0-16,-8 2 0 0,8-1 0 0,-7-3 0 15,6-1 0-15,-5-4 0 0,5 2 0 0,0-5 0 0,1-3 0 16,-7-4 0-16,7-3 0 0,-8-1 0 0,8-4 0 0,-8-3 0 16,2 0 0-16,-1-3 0 0,-1-4 0 0,2-1 0 15,6-6 0-15,-8 3 0 0,1-8 0 0,6 4 0 0,1-7 0 16,-1 0-50-16,7 1-23 0,0-2 4 0,7-3 6 0,-7-3 6 16,13 3 5-16,-6-2 9 0,5-2 10 0,8 1 10 15,-7-1 12-15,7 0 4 0,6-2 2 0,-6 3 4 16,5-4 2-16,-5 0-4 0,6 3-3 0,0-2-23 0,7-6-28 0,-7 6-35 15,0-4-40-15,7 2-34 0,-8-2-32 0,8 0-33 16,-7-6-31-16,6 6-15 0,-6-1-11 0,1 1 15 0,-1-1 21 0,-6 4 35 16,6 1 37-16,-7 1 35 0,-6 3 32 0,6-2 33 0,-5 5 31 0,-8 3 25 15,7 0 19-15,-6-1 23 0,-1 2 27 0,1 3 24 0,-7-1 24 16,6 4 16-16,-6 0 13 0,-6 0 9 0,6 4 5 0,0 0 8 16,-7 0 5-16,1 4 3 0,-1 0-1 0,1 0 5 0,-1 4 5 0,1-1 7 15,-8 3 8-15,8 2 1 0,0-1 1 0,-8 0-8 0,8 3-9 0,-1 1-17 16,1-1-16-16,0 1-23 0,-1 0-25 0,0 3-22 15,7-3-18-15,0 0-11 0,0 3-4 0,0-7-2 0,7 3-2 16,0-3-1-16,-1 0-5 0,0 1-7 0,7-5-6 0,-6-4-14 16,6 1-18-16,7-4-51 0,-7-4-65 0,0 1-76 15,6-4-81-15,1-5-79 0,0-3-78 0,-1 1-71 0,1-4-70 0,-1-5-81 16,0-2-86-16,8-1 20 0,-7-3 55 0,-2 0 72 0,9 0 79 16,-7-4 79-16,6 0 79 0,-7-5 72 0,7 6 303 0</inkml:trace>
  <inkml:trace contextRef="#ctx0" brushRef="#br0" timeOffset="64795.96">8320 16815 0 0,'0'-7'277'0,"0"3"268"0,-6 4 61 0,6-4 21 0,-6 4 6 16,-2 0 15-16,2 0 13 0,0 4 46 0,0 0 56 0,-1-1-142 0,0 5-202 16,-6 3-85-16,7 3-49 0,-8 1-16 0,8 4-3 0,-7-2-10 15,6 5-11-15,-5 5-216 0,5-2-29 0,-6 5 0 0,6-5 0 0,-5 8 0 16,-2-4 0-16,8 0 0 0,-7 1 0 0,6 3 0 0,-6-4 0 0,1 0 0 16,4 1 0-16,-4-5 0 0,-1 0 0 0,0 2-45 15,6-5-232-15,-6 0-81 0,0-4-82 0,7 0-72 0,-8-4-72 16,8-2-57-16,0-5-58 0,-7 1-30 0,6-6-24 0,-6-2 51 15,7 0 73-15,-1-2 81 0,0-6 85 0,1 1 74 16,0-1 73-16</inkml:trace>
  <inkml:trace contextRef="#ctx0" brushRef="#br0" timeOffset="64925.93">7910 17241 85 0,'7'-9'379'0,"-1"1"47"0,0 2 29 0,1 3 8 0,6-5 4 0,-7 0 0 16,8 4 2-16,-1-3-72 0,-1 0-94 0,2 4-98 0,-2-1-100 0,2 0-44 15,-1 0-31-15,0 4-9 0,-6-3 0 0,5 3-6 0,-6 0-3 0,2 0-25 16,-2 0-30-16,-6 0-39 0,0 0-40 0,0 0-51 0,0 3-51 15,-6 1-67-15,-2-4-73 0,2 0-52 0,-6 0-43 0,5 0 6 16,-6 0 21-16,0 0 34 0,-1 0 37 0,2-4 47 0,-2 4 78 0</inkml:trace>
  <inkml:trace contextRef="#ctx0" brushRef="#br0" timeOffset="65074.84">7844 17020 335 0,'0'-7'410'0,"0"-4"21"0,0-1 10 0,8 2 8 15,-2-1 5-15,0-4 5 0,1 5 8 0,0-2-112 0,-1 4-150 0,7 1-66 16,-7 1-42-16,8-2-18 0,-2 4-11 0,-5 0-6 0,6 4-3 0,0 0-8 15,0 0-8-15,0 4-12 0,-7-4-13 0,8 4-23 0,-2 0-27 16,-5 4-34-16,0-6-35 0,6 2-47 0,-7-1-49 0,1 2-61 0,0-2-65 16,-7 1-75-16,6-4-79 0,0 0-8 0,0 0 12 0,2 0 30 15,-2-4 36-15,0 1 45 0,1-2 46 0</inkml:trace>
  <inkml:trace contextRef="#ctx0" brushRef="#br0" timeOffset="65240.75">8379 16445 217 0,'0'-4'439'0,"-6"-4"34"16,-1 8 15-16,7-2 2 0,-7 2 0 0,-5 0-1 0,5 2-1 16,-6 3-95-16,0-2-127 0,-1 5-109 0,2 3-105 0,-8 3-35 15,1 1-16-15,-1 4-18 0,0 2-23 0,-5 4-44 0,-1 2-55 0,0-1-104 16,-1 3-122-16,1 4-62 0,-6-4-44 0,-1 4-13 0,-6 3-5 0,7-3 18 16,-1 0 20-16,-6 3 48 0,0-2 53 0</inkml:trace>
  <inkml:trace contextRef="#ctx0" brushRef="#br0" timeOffset="65842.39">6405 18049 249 0,'0'-7'494'0,"-7"-3"63"0,-6 1 38 0,0 3 19 0,0 2 13 15,0-3 32-15,-7 3 37 0,8 4-55 0,-8 0-80 0,1 4-111 16,-1 3-121-16,7 0-53 0,0 8-35 0,-6-1-18 16,5 1-14-16,1 7-30 0,6 0-37 0,-5 0-46 15,12 7-47-15,-7-3-24 0,7 8-15 0,0-5-17 16,7 0-17-16,-7 4-52 0,12-3-62 0,2-5-72 15,-2 4-76-15,2-8-83 0,5 2-84 0,1-5-75 16,0-4-69-16,6-2-86 0,-1-9-87 0,1-6 21 16,7-5 54-16,-1 2 70 0,8-9 74 0,-1-4 83 15,0 0 84-15,7-2 76 0,5-1 307 16</inkml:trace>
  <inkml:trace contextRef="#ctx0" brushRef="#br0" timeOffset="67382.46">7591 18083 257 0,'0'-8'365'0,"6"4"21"0,-6-3 11 0,0 4 25 16,6-4 26-16,-6 2 20 0,7 2 14 0,-7 3-75 0,0-4-101 16,0 4-44-16,0 0-29 0,0 4 13 0,0 4 23 0,0 2 29 15,-7 1 31-15,7 4 6 0,-6 0-4 0,-7 3-22 16,7 0-28-16,-1 4-24 0,-6-3-21 0,7 3-32 15,-8 0-37-15,2 0-54 0,-2-1-60 0,1 1-32 16,7 0-27-16,-14 0-32 0,14-3-37 0,-7-1-66 16,0-4-79-16,0 1-66 0,6-1-65 15,-6-2-59-15,7-5-58 0,0 0-45 0,6-3-39 16,0-4-46-16,0-4-45 0,6 1 14 0,0-4 32 16,0-4 55-16,8-4 59 0,-1 0 62 15,0-3 57-15,0-5 49 0,7 2 85 0</inkml:trace>
  <inkml:trace contextRef="#ctx0" brushRef="#br0" timeOffset="67632.77">7610 18071 16 0,'13'-22'346'16,"-7"5"46"-16,2-2 30 0,-2 8 23 0,7 0 18 0,-7 0 27 16,1 4 31-16,6-1-27 0,-7 5-44 0,0-1-73 15,8 0-81-15,-1 4-30 0,0 4-16 0,-7 0-7 0,7-1-3 16,1 5-10-16,-2-1-10 0,2 4-13 0,-8 0-15 0,7 0-9 16,-6-1-9-16,-1 2-7 0,1 2-6 0,-1 6-13 15,-6-3-13-15,0 2-16 0,-6 3-16 0,-7-1-23 16,0 4-25-16,0 6-15 0,-7-6-12 0,-6 4-9 15,0 1-8-15,-1-1-2 0,-5 1 0 0,7-1-8 16,-9-4-8-16,9 1-8 0,-1-4-8 0,6-3-29 16,-6-2-34-16,7-5-62 0,5-2-75 0,-5-6-63 15,6 4-58-15,6-8-57 0,1-4-55 0,-1 0-49 16,7-3-49-16,0-4-73 0,7 0-83 0,-1-1 29 16,7-2 65-16,1-1 57 0,4-3 60 15,2 0 59-15,7-1 57 0,-1-2 59 0,6 3 261 16</inkml:trace>
  <inkml:trace contextRef="#ctx0" brushRef="#br0" timeOffset="67896.83">8184 18054 423 0,'0'-8'568'0,"6"4"67"0,-6 0 47 0,0 1 55 16,7 0 59-16,-7-2 30 0,0 5 22 0,0-4-114 0,0 4-155 15,-7 4-128-15,7 1-123 0,-6 1-60 0,-1 2-41 0,0 3-138 16,1 7-89-16,-8 1 0 0,8-1 0 15,-6 7 0-15,-2 1 0 0,1 1 0 0,1 2 0 16,-2 0 0-16,2 0 0 0,-8 0 0 0,7-3 0 16,-7 3 0-16,0-4 0 0,8 1-15 15,-1-4-118-15,-7-3-60 0,7-2-72 0,6-5-57 16,-5-1-54-16,-2-5-55 0,8-1-53 0,-1-5-39 16,1-5-34-16,0-1-51 0,6-5-58 0,-7-3 16 15,7-5 38-15,0 1 55 0,0-8 60 0,0 0 63 16,7 1 67-16,-1-5 52 0,-6 5 129 0</inkml:trace>
  <inkml:trace contextRef="#ctx0" brushRef="#br0" timeOffset="68021.75">7903 18222 0 0,'7'-26'323'16,"0"3"105"-16,5 3 46 0,-5-3 38 0,0 8 34 0,5-2 34 0,2 2 34 16,-1 1-20-16,-1 2-35 0,2 4-105 0,5 1-127 0,1 0-60 15,-7 4-41-15,6-2-37 0,7 5-36 0,-6-4-34 16,-1 4-35-16,1 0-54 0,-7 0-58 0,7 0-71 16,-8 0-76-16,2 0-77 0,-2-3-76 0,2 3-67 0,-8 0-64 15,7-3-93-15,-6-1-102 0,6 0-5 0,-7-3 23 0,8 3 53 16,-8-3 63-16,7-4 71 0,-6 4 76 0,6-4 68 15,-1-1 293-15</inkml:trace>
  <inkml:trace contextRef="#ctx0" brushRef="#br0" timeOffset="68239.69">8458 17841 0 0,'6'-4'17'0,"0"0"407"15,1 4 84-15,-7 0 41 0,6 0 29 0,1 0 30 0,-1 4 32 16,7 0 52-16,1-1 58 0,-8 1-98 0,7 4-144 0,0 2-90 16,-7 1-73-16,7 4-31 0,1-1-20 0,-8 5-22 15,8-1-21-15,-8 4-45 0,0 4-52 0,0 3-143 16,-6 0-11-16,0 1 0 0,0 3 0 0,-6-4 0 15,-6 3 0-15,4 6 0 0,-11-5 0 0,6 0 0 16,-6 0 0-16,-7-1 0 0,-1 2 0 0,1-1 0 16,-6-4 0-16,-7 3 0 0,6-3-46 0,-6-2-335 15,0 2-167-15,0-3-150 0,-7-1-142 0,7 1-42 16,0-3-12-16,-7-6 16 0,14 2 21 0,-7-5 83 16,6 1 102-16,7-8 153 0,6 5 317 15</inkml:trace>
  <inkml:trace contextRef="#ctx0" brushRef="#br0" timeOffset="69526.83">9715 16855 287 0,'0'0'413'0,"-6"-3"38"0,-1 3 29 0,0-4 19 16,1 0 15-16,6 0 27 0,-7 1 32 0,1-1-80 0,6-3-110 15,-6 4-43-15,6-1-20 0,0 4-1 0,-8-4 0 0,8 0-3 16,0 4-5-16,0-3-22 0,8 3-25 0,-8-4-33 0,0 4-34 0,6 0-38 16,0 0-42-16,1 0-29 0,-1 0-26 0,8 0-12 0,-8 0-3 0,6 0-6 15,2 0-5-15,-1 0-3 0,0 0-15 0,0 0-18 0,0 4 0 0,0-4 0 16,7 3 0-16,-1-3 0 0,-6 4 0 0,6-4 0 15,1 4 0-15,0-4 0 0,6 0 0 0,-7 4 0 0,7-4 0 0,-6 0 0 16,7 0 0-16,-9 0 0 0,9-4 0 0,-1 4 0 0,-6 0 0 0,5 0 0 16,-5 0 0-16,0 0 0 0,-1 0 0 0,-6-4 0 0,0 4 0 0,1 0 0 15,-2 0 0-15,-6 0-11 0,2 0-42 0,-2 0-10 0,-6 0-11 16,0 0-15-16,0 0-18 0,0 0-18 0,0 0-17 0,0 0-21 0,0 0-21 16,0 0-35-16,0 0-36 0,0 0-42 0,0 0-42 0,0 0-30 15,-6 0-27-15,6 0-23 0,-8 0-22 0,8 0-41 0,-6 0-50 0,6 0-14 16,-6 0-3-16,6 0 37 0,0 0 50 0,0 0 48 0,-6-4 49 0,6 4 47 15,0 0 53-15</inkml:trace>
  <inkml:trace contextRef="#ctx0" brushRef="#br0" timeOffset="69842.2">10242 16617 0 0,'-6'-7'14'0,"0"4"380"0,-1-5 53 0,1 4 22 0,-1-3 13 0,0 3 6 16,7-3 6-16,-6 3 20 0,0 0 21 0,6-3-113 0,-6 4-157 0,6 3-66 15,-8-5-41-15,8 5-16 0,0 0-10 0,0 0-5 0,0 0-5 16,0 5-9-16,0-5-10 0,0 3-5 0,0 1-2 0,0 3 11 0,0-3 12 16,8 3 12-16,-8 0 11 0,0 1 13 0,6 3 12 0,-6-4 3 15,6 0 2-15,-6 1-11 0,6-1-14 0,1 0-19 0,0 1-18 0,6-1-16 16,-7 1-14-16,8-2-14 0,-2 2-13 0,2-1-13 0,-2 5-12 0,1-5-7 16,7 0-4-16,-8 0-6 0,2 4-6 0,5 0-1 15,-5-3-1-15,-2 2-2 0,2 1 0 0,-8 1 0 0,7-2 2 0,-6-2-2 16,-1 3-3-16,1 0 0 0,-7 0 2 0,0-4 1 0,0 4 2 0,-7-3 2 15,7 3 2-15,-13-4 2 0,0 4-2 0,0-4 2 0,0 5 0 0,-7-2-2 16,1 1-3-16,-7 1-5 0,-7 2-4 0,7-3-31 0,-6 4-36 0,-1 0-73 16,1-1-80-16,-1 1-100 0,-7 2-101 0,8-1-139 0,-1 2-151 15,1 0-63-15,-1 0-38 0,1 1 15 0,6 3 31 0,-1-4 70 0,2 1 79 16,5-1 99-16,0 0 103 0</inkml:trace>
  <inkml:trace contextRef="#ctx0" brushRef="#br0" timeOffset="71124.69">12283 16525 0 0,'6'-2'241'0,"-6"-6"351"15,0 4 73-15,0 1 33 0,-6-1 15 0,-2 4 11 0,2-4 11 16,0 0 18-16,-1 4 20 0,1 0-177 0,-1 0-234 0,-6 4-99 15,7 4-59-15,-8 2-22 0,2 1-11 0,-2 4-6 0,1 3-8 0,1 4-17 16,-2 1-83-16,2 2-57 0,-2 4 0 0,1-3 0 0,0 3 0 16,0 4 0-16,1-3 0 0,-2-1 0 0,8 3 0 0,-8 2 0 0,1-5 0 15,7 4 0-15,0-4 0 0,-1-4-93 0,0 5-116 0,1-5-53 0,0-3-54 16,-1 1-57-16,0-5-59 0,7 0-48 0,-6 1-44 0,-1-5-27 16,7-3-18-16,0 0-35 0,-6 1-38 0,6-10 26 0,0 6 46 0,0-8 58 15,0 0 62-15,0 0 57 0,0-4 58 0</inkml:trace>
  <inkml:trace contextRef="#ctx0" brushRef="#br0" timeOffset="71301.59">11956 16489 0 0,'0'-10'70'0,"7"-6"354"0,-7 5 34 16,6-3 12-16,1 3 6 0,0-4 1 0,-1-3 0 0,7 3 1 15,6 1 0-15,-6-2-156 0,7 2-198 0,6 3-72 0,0-1-34 0,7 2-16 16,-1 6-9-16,7-3-34 0,1 7-37 0,-1-4-57 0,0 8-67 15,-1 0-105-15,2 3-120 0,-1 1-34 0,-6 2-11 0,5 1 0 16,-5 7 5-16,-1-2 30 0,2 6 38 0,-2-5 58 0,1 6 261 0</inkml:trace>
  <inkml:trace contextRef="#ctx0" brushRef="#br0" timeOffset="72405.49">12334 16808 230 0,'7'-12'414'0,"-7"6"42"15,7-5 33-15,-1-1 16 0,-6 5 18 0,6-4 10 0,-6 4 8 0,6-4-88 16,-6 7-117-16,8-4-78 0,-2 5-62 0,-6-1-13 0,6 4 0 15,1 0 12-15,-7 4 14 0,6-1 7 0,1 1 6 0,-7 4-1 0,7 3-4 16,-7 0-17-16,-7-1-18 0,7 6-28 0,-7-1-30 0,1 2-29 16,-1 2-31-16,-5 3-17 0,4 0-15 0,-4-1-10 0,-1 1-9 0,6 1-4 15,-6-2-2-15,7 2-3 0,-8-5-3 0,8 0 2 0,6 0 0 0,-6-3 0 16,6-1-2-16,0 1 0 0,0-3 2 0,0-5-1 0,6 0-1 16,0 0 0-16,1 1 1 0,0-5 1 0,6-3-2 0,0 0-14 0,6 0-21 15,-5-3-40-15,5-5-48 0,1-3-50 0,-1 1-52 0,0-2-46 16,1-5-46-16,-7 1-30 0,7-2-24 0,0 0 3 0,-1-1 12 0,-6-2 36 15,6 2 42-15,-5 1 52 0,-2-1 51 0,2 1 47 0,-1 0 46 0,-1 3 34 16,-5 1 28-16,6-1 26 0,-7 1 25 0,1 2 25 0,0 5 26 16,-7-1 19-16,0 2 18 0,6 2 17 0,-12 0 16 0,6 4 11 0,-7 4 10 15,7-4 0-15,-13 8-4 0,7-6 3 0,-1 6 1 0,-6 3 5 16,7 0 6-16,-7 3 0 0,-1 1 1 0,2-1-7 0,4 5-6 0,2-4-12 16,0 3-10-16,-1 1-20 0,1-1-24 0,-1-3-18 0,7 2-17 0,0-2-12 15,0 0-11-15,0-4-3 0,7 0-3 0,-1 0-4 0,1-3-1 16,5-4-4-16,-4 3-4 0,4-7-15 0,2 0-21 0,-1 0-44 0,6-5-50 15,-6-1-55-15,7-2-56 0,-7-3-63 0,0-3-65 0,6 2-46 16,1-5-41-16,-7 2-17 0,0-8-14 0,6 6 23 0,-5-3 31 0,-2-1 43 16,2 2 44-16,-2 1 58 0,1 0 59 0,1 3 51 0,-8-3 47 0,8 7 45 15,-8-3 45-15,0 3 37 0,0 3 35 0,-6 0 25 0,0 5 21 16,0 0 15-16,0 3 16 0,0 0 11 0,-6 3 9 0,0 0 3 16,0 1 3-16,6 8 5 0,-14-5 7 0,8 3 11 0,-1 5 13 0,0 0 9 15,1-1 4-15,-1 5 2 0,1 0-3 0,0-2-3 0,-1 3-4 0,7-3 8 16,0 2 9-16,-7-5 5 0,14 1 3 0,-7-1-5 0,7 1-7 0,-7-4-7 15,6-3-8-15,0 2-14 0,7-6-16 0,-6-1-34 0,6 1-40 0,1-8-33 16,-8 4-34-16,13-7-26 0,-6 0-26 0,0 0-43 16,7-4-51-16,0-3-40 0,-8-1-40 0,8-4-40 0,-1 1-41 0,-5 0-30 15,5 0-30-15,-6-5-8 0,0 4-2 0,7 2 28 0,-14-2 37 0,8 1 36 16,-2 3 36-16,-5 1 39 0,-1 2 41 0,1 1 35 0,-7 1 33 0,7 2 26 16,-7 5 24-16,0-1 17 0,0 0 13 0,0 4 13 0,-7 0 11 15,0 4 21-15,7 0 22 0,-13 3 26 0,7 1 27 0,0 2 20 16,-8 5 17-16,2 3 19 0,-2-3 19 0,1 7 18 0,7 0 17 0,-14 3 4 15,14 6-1-15,-8-2-14 0,2 0-18 0,-2 3-24 0,1 1-20 0,1 1-23 16,-8 2-20-16,6-4-26 0,2 6-29 0,-1-1-24 0,-7-5-20 16,8 5-14-16,-2-5-8 0,1 2-5 0,0-2-3 0,0-2-3 15,0-1-3-15,0-4-4 0,0-2-4 0,0-4-24 16,0-1-25-16,6-7-37 0,-6 0-39 0,7-3-33 0,-8-6-31 16,8 2-33-16,-7-8-34 0,7 2-18 0,-7-6-15 0,6-3 10 15,1 3 15-15,-1-6 32 0,0-1 37 0,1 1 32 16,6-1 32-16,-6-4 35 0,6 2 35 0,0 2 27 0,0-4 27 0,6 0 20 15,-6 5 17-15,6-1 16 0,1 1 12 0,0-1 11 0,6 0 8 0,-7 5 5 16,7-2 5-16,-6-2-1 0,5 2-1 0,8-2 0 0,-7 3-3 0,7-3-5 16,-7 3-10-16,6-5-9 0,7 7-9 0,-6-7-7 15,7 5-10-15,-9-3-3 0,9-5-5 0,-1 4-7 0,0 1-5 0,7-1-7 16,-7-2-6-16,6 1-11 0,-5-2-11 0,5 0-15 0,-6 4-14 0,-1-5-9 16,2 4-8-16,-1-3-4 0,0 0-4 0,-6 4 2 0,6-6 4 0,-7 6 12 15,-5-1 11-15,-2 1 16 0,1-1 15 0,0 1 12 0,-6-1 11 16,-1 3 13-16,1 2 13 0,0 3 18 0,-7-5 22 0,0 8 11 15,-7-2 10-15,7 2 9 0,-7 4 9 0,1-4 9 0,-7 8 10 0,6 0 14 16,-6-1 15-16,7 4 11 0,-8 0 12 0,2 5 18 0,-1 2 22 0,0 1 5 16,0 0 2-16,-1 3-7 0,8 0-9 0,0 0-17 0,-8 5-21 15,8-6-26-15,6 6-32 0,-6-1-28 0,6-4-30 0,0 4-14 0,0-3-10 16,0-2-5-16,6-1-4 0,0-3-4 0,1-1-5 0,0 3-3 16,-1-8-4-16,7 0-12 0,0 1-15 0,0-8-43 0,0 0-51 0,0 0-68 15,7-3-74-15,-7-9-72 0,6 1-74 0,-6 0-72 0,7-8-70 0,0 1-61 16,-1-3-58-16,-6-5-21 0,6 0-12 0,1 1 50 0,-7-5 66 15,7 1 71-15,-8-4 76 0,8 4 72 0,0-1 72 0</inkml:trace>
  <inkml:trace contextRef="#ctx0" brushRef="#br0" timeOffset="72568.59">13755 16540 188 0,'0'-3'515'0,"0"-1"84"0,-7 4 59 0,7 0 39 0,-6 0 34 0,-1 4 48 16,0-1 53-16,1 1-49 0,-6 4-84 0,-2 2-137 0,1 1-150 16,7 4-69-16,-8-1-47 0,2 5-199 0,-2-1-97 0,2 4 0 0,-2 4 0 15,1-1 0-15,7 1 0 0,-7-1 0 0,6 6 0 0,-5-2 0 16,4 3 0-16,2-3 0 0,0 4 0 0,-7 1 0 0,6-1 0 0,0-4 0 15,-5 0 0-15,-2 1 0 0,2-5-162 0,-2 1-304 0,1-4-89 0,1-4-71 16,-2 0-67-16,2-6-73 0,-2-2-74 0,8 2 29 0,-7-9 59 16,6 1 79-16,1-4 83 0,-7 0 91 0,13-4 91 0,-6-3 82 0,-2-1 302 15</inkml:trace>
  <inkml:trace contextRef="#ctx0" brushRef="#br0" timeOffset="72700">13448 16947 185 0,'13'-11'432'0,"-6"-4"52"0,6 5 35 0,1-6 10 0,-8 5 4 16,6 1 4-16,2-1 3 0,-1 0-86 0,-7-1-113 0,8 2-110 15,-2 3-110-15,-5-1-52 0,6 4-35 0,-7 1-24 0,1-1-19 0,-1 4-36 16,-6-4-41-16,7 4-51 0,-7 0-56 0,0 0-65 0,-7 0-66 0,1 0-90 16,-1 4-97-16,1-4-17 0,-7 0 8 0,0 0 29 0,-7 0 36 0,7 0 48 15,-7 0 50-15</inkml:trace>
  <inkml:trace contextRef="#ctx0" brushRef="#br0" timeOffset="72844.96">13266 16646 0 0,'6'-10'231'0,"8"3"219"15,-8-5 35-15,7 5 9 0,7-4 5 0,-8 3 0 0,8-2 1 0,0-2-24 16,-1 5-31-16,1-1-147 0,0 2-179 0,5 2-66 0,-5 0-36 16,6 1-18-16,-6 3-11 0,-1 0-33 0,1 3-37 0,0 1-58 0,-8-4-62 15,1 4-95-15,7-4-107 0,-14 4-49 0,8-4-35 0,-2 0-2 16,-5 0 5-16,0 0 30 0,-1-4 38 0,1 0 55 0,-1 0 129 0</inkml:trace>
  <inkml:trace contextRef="#ctx0" brushRef="#br0" timeOffset="73012.13">13807 16214 0 0,'0'-11'11'0,"-6"4"419"0,-2-1 99 0,2 1 38 16,0 3 18-16,6-3 5 0,-6 3 2 0,-1 0 1 0,0 2 0 15,1 2-136-15,-1 0-177 0,7 2-116 0,-6 6-98 0,-1-1-37 16,-6 4-20-16,7 4-14 0,0 4-15 0,-2-1-47 0,2 0-57 0,0 5-80 16,-1 2-90-16,1 0-117 0,6-2-130 0,-7 6-39 0,7-4-9 15,-7 0 5-15,7 2 12 0,0-1 47 0,0-1 56 0,7-3 80 0,0-1 268 16</inkml:trace>
  <inkml:trace contextRef="#ctx0" brushRef="#br0" timeOffset="73250.1">13957 17097 357 0,'-6'7'408'0,"-2"-3"16"0,8-4 6 0,0 0 3 0,0 0 0 0,14 0 4 16,-8-4 4-16,14 1-124 0,-7-1-163 0,7 1-68 0,-1-1-40 0,7 0-15 15,0-3-6-15,7 0-2 0,-7 0-1 0,6-5-13 0,7 1-13 0,-6-3-30 16,0-1-35-16,6 1-40 0,-7-5-41 0,1 0-53 0,-1-2-56 16,1-2-78-16,-7 1-83 0,7 1-17 0,-7-5 4 0,0 1 22 15,-7 2 28-15,7 2 39 0,-6-5 39 0</inkml:trace>
  <inkml:trace contextRef="#ctx0" brushRef="#br0" timeOffset="73417.17">14706 16665 83 0,'13'-15'358'0,"-6"9"62"0,-1-6 50 0,1 9 40 15,-7-5 37-15,0 4 33 0,0 4 32 0,0-4-41 0,-7 4-62 16,1 0-34-16,6 4-27 0,-13 0-26 0,6-1-28 0,0 5-22 16,-5-1-23-16,-2 4-23 0,2 0-23 0,-1 3-27 0,-1 1-110 0,-6 4-166 15,8-1 0-15,-8 4 0 0,7 0 0 0,-7 1 0 0,8 2 0 0,-8 0 0 16,7 0 0-16,0 1 0 0,-6 3 0 0,5-2 0 0,2 2 0 0,5 0 0 16,-6-2 0-16,0-2 0 0,7 0 0 0,-8-3 0 0,2 0 0 0,5-3 0 15,-6-2 0-15,6-2-288 0,1-1-95 0,-8 2-71 0,8-9-71 16,0-1-53-16,0 2-47 0,-2-4-69 0,2-4-78 0,0-4 29 15,-1 4 59-15,7-8 64 0,-6 2 63 0,6-1 75 0,0-5 79 0,0 1 70 16,6-3 283-16</inkml:trace>
  <inkml:trace contextRef="#ctx0" brushRef="#br0" timeOffset="74361.36">14452 16903 364 0,'12'-15'438'0,"2"-4"27"0,6 9 19 0,-7-5 17 0,-1 1 16 0,8 3 18 16,-6 0 19-16,5 3-104 0,-6 2-142 0,6 2-62 0,-5 0-38 0,5 4-3 15,-6 0 7-15,0 4 12 0,0 2 13 0,0 2 5 0,0-1 4 0,0 1-11 16,-6 3-12-16,-1 3-15 0,1-3-15 0,-7 3-19 0,0 5-22 15,0-4-27-15,0 3-28 0,0 1-23 0,-7-1-22 0,1 0-13 16,-1 0-11-16,1 1-7 0,-8-4-5 0,8 2-6 0,-7-1-7 0,6-3-5 16,-5 3-8-16,5-5-16 0,1 3-21 0,-8-6-29 0,8 3-32 0,0-8-26 15,-2 5-24-15,8-4-17 0,-6-4-14 0,0 0-7 0,6-4-8 0,-6 4 8 16,6-8 11-16,0 1 22 0,0 0 25 0,0-5 22 16,0-2 21-16,6 3 17 0,0-8 15 0,0 5 13 0,2-3 11 0,-2-3 10 15,7 3 7-15,0-2 9 0,0 0 6 0,0 5 3 0,0-4 3 0,7 4 1 16,-1-2 1-16,1 5-2 0,0 1 0 0,-1 1-2 0,0 3-2 0,1-2-9 15,-7 5-12-15,7-1-20 0,-1 4-25 0,-6 0-30 0,0 4-30 0,1-1-28 16,4 1-23-16,-11 3-21 0,6 1-23 0,0-1-10 0,-7 0-5 16,8 4 4-16,-8 1 6 0,1-6 15 0,0 6 19 0,5-1 14 15,-12-4 14-15,7 4 12 0,-1-4 15 0,1 1 13 0,0-1 15 0,-7-3 18 16,6-1 18-16,-6-3 30 0,6 0 35 0,-6 0 31 0,0 0 32 0,7-3 25 16,-7-5 24-16,0 1 13 0,0-1 14 0,0 1 8 0,0 0 10 15,0-4-2-15,0-1-7 0,-7 3-1 0,7-3-4 0,-6 1 9 16,0 3 9-16,6 2 16 0,-7-6 17 0,0 9 17 0,1-5 15 0,-1 5 11 15,-5 3 14-15,5 0 7 0,0 0 7 0,-5 3 13 0,-2 1 16 0,8 3 6 16,-7 1 4-16,-1-1-9 0,2 4-14 0,-2 4-22 0,2-1-23 0,-2 5-22 16,8-1-22-16,-7 0-35 0,7 0-39 0,-1 1-30 0,7-1-29 0,-7 0-15 15,7 0-11-15,0 1-4 0,7-4-5 0,-7-1-1 16,13 1-8-16,-7-5-2 0,1 2 0 0,6-5 0 0,-6 0 0 0,5-3 0 16,-4 0 0-16,4-4-16 0,1 0-20 0,0-4-27 0,0-3-30 0,1 0-38 15,-2-4-41-15,-5 0-32 0,12-3-30 0,-6-5-25 0,1 0-25 0,-2 2-13 16,2-3-11-16,-2-1 12 0,-5-1 18 0,6 0 36 0,0 0 40 15,-7 4 35-15,8-1 31 0,-8 1 37 0,0 3 38 0,1 1 47 0,0 3 46 16,-7 0 40-16,6 3 36 0,-6 4 23 0,0 1 17 0,0-1 19 16,0 4 19-16,-6 0 32 0,6 4 37 0,-7-1 20 0,7 1 14 0,-7 4-10 15,1 3-14-15,0 0-11 0,0-1-12 0,-2 5-15 0,2 1-18 0,0 1-39 16,-1 2-105-16,1-1-65 0,-1 0 0 0,0 0 0 0,1 5 0 16,6-6 0-16,-6 3 0 0,6-6 0 0,0 4 0 0,0-7 0 15,0 4 0-15,0-4 0 0,6 0 0 0,-6-4 0 0,6 0-155 0,1-7-64 16,-7 4-54-16,7-4-60 0,-1-4-60 0,1 1-48 0,5-1-44 0,-4-3-20 15,4-4-10-15,-6 0 11 0,8-4 19 0,-1 4 12 0,-7-7 14 0,14 0 5 16,-8-1 1-16,2-3 33 0,-1 4 41 0,0-4 36 0,6 0 37 16,-5 4 60-16,-2 2 67 0,2 3 127 0,-1-3 146 0,-7 5 129 15,7 5 124-15,-6-6 64 0,-1 9 48 0,0-1 24 0,-6 0 19 0,8 1 3 16,-8 3-2-16,0 0-53 0,0 7-66 0,0-3-30 0,-8 2-15 0,8 3 2 16,-6 1 8-16,0 1-2 0,-1 5-4 0,0-7-22 0,7 7-29 0,-6-2-32 15,0 1-35-15,-1 3-44 0,1-3-50 0,-1-1-43 0,0 1-40 16,1-1-20-16,0 2-12 0,6-3-7 0,-7-1-6 0,0-1-3 0,7 0-4 15,-6-4-9-15,6 1-12 0,0-5-13 0,-6 1-15 0,6 0-31 16,0-4-36-16,0 0-26 0,0-8-25 0,0 5-22 0,0-5-21 0,0-3-9 16,6 4-7-16,-6-8-3 0,0 0-1 0,6 1 18 0,8-3 26 0,-8-3 18 15,0 3 18-15,8-6 19 0,-1 1 20 0,-1 4 17 0,2-3 18 16,6 1 15-16,-1 3 13 0,0 2 13 0,0-4 15 0,-5 8 14 0,6 1 17 16,-1 2 20-16,1 1 22 0,0-1 22 0,-8 8 21 0,8 0 22 15,-7 0 22-15,-1 4 23 0,2 0 22 0,-8-1 23 0,8 5 21 0,-14-1 7 16,6 4 3-16,0 0-5 0,-6 0-9 0,-6-1-16 0,6 5-18 0,-6 0-23 15,6 1-22-15,-7-2-29 0,0 4-30 0,1-4-24 0,-8 1-23 0,8 3-15 16,0 1-15-16,-7-4-12 0,6 2-13 0,-6-1-40 0,7-3-47 16,0 3-59-16,-2-5-64 0,2-1-67 0,0 2-65 0,6-5-53 15,0 0-50-15,0-4-32 0,6 2-26 0,-6-1 1 0,14-4 13 0,-8-4 4 16,7 4 4-16,0-5 16 0,0-1 19 0,7-2 39 0,-8 2 48 0,8-6 39 16,6 5 35-16,-7-4 36 0,1 0 79 0</inkml:trace>
  <inkml:trace contextRef="#ctx0" brushRef="#br0" timeOffset="74780.34">15911 16874 13 0,'-6'-8'410'0,"6"1"79"16,-13 3 59-16,6 1 31 0,-5-1 25 0,-2 0 23 0,1 4 23 16,1-4-25-16,-2 8-39 0,-5-4-97 0,-1 4-111 0,0 0-58 0,8 3-41 15,-8 0-25-15,1 5-20 0,5-2-19 0,2 1-24 0,5 5-27 16,0-7-30-16,1 7-35 0,6-2-36 0,6 1-23 0,1 0-16 0,0-5-13 16,5 5-11-16,2-4-22 0,5 0-26 0,-5-4-55 0,4 0-65 0,2-3-55 15,-7-4-54-15,7 0-54 0,0 0-51 0,-1-7-29 0,1 3-22 0,-8-3 5 16,8-4 10-16,-7 4 47 0,0-4 56 0,0-4 52 0,0 4 49 15,0 0 53-15,-7-3 55 0,8 3 39 0,-8-5 35 0,1 7 29 16,-1-3 27-16,1 4 18 0,-7 1 15 0,0 3 18 0,0 1 19 0,0 6 28 16,-7 1 26-16,1 0 26 0,-1 7 24 0,1 1 19 0,-8 2 15 0,8 4 17 15,-7 8 19-15,0 0 13 0,0 3 14 0,0 0-3 0,0 4-7 0,-7 0-22 16,8 3-23-16,-8 0-28 0,1 1-28 0,-1 1-28 16,0-2-24-16,-6 1-30 0,7-1-31 0,-7-3-22 0,6 0-19 0,-6 0-9 15,7-3-10-15,-1-1-2 0,1-4-4 0,5-2-2 16,-6-6-2-16,8-2 0 0,5-3-2 0,1-2-7 15,-1-6-9-15,1 0-11 0,-1-8-11 0,1 0-13 0,0 1-13 0,6-9-7 16,-8 2-5-16,2-5-1 0,6 1 1 0,-6-5 5 16,6 1 9-16,0-4 12 0,-7-1 15 0,14-2 20 0,-7 3 19 0,0 1 17 15,6-2 16-15,0 2 7 0,8-2 3 0,-8 5 3 16,7-1 2-16,0 4-2 0,0-2-1 0,1 2-5 0,5 1-9 0,-6-1-8 16,6 1-13-16,1 2-25 0,0-2-31 0,-1-2-43 0,7 3-48 0,-6 1-57 15,-1-3-59-15,1 1-67 0,0-5-69 0,-8 4-57 0,8-2-56 16,-1-3-47-16,-5 3-44 0,-2-2-24 0,2-3-19 0,-2 5 38 0,2-6 50 15,-8 5 66-15,7-4 68 0,-7 3 58 0,1 1 57 0</inkml:trace>
  <inkml:trace contextRef="#ctx0" brushRef="#br0" timeOffset="74950.17">15814 16489 0 0,'-26'-8'32'0,"6"-3"379"16,1 4 55-16,-1 4 18 0,1-1 6 0,5-3 5 0,2 7 1 0,-2-4 15 15,8 4 18-15,-7 0-124 0,6 4-165 0,1-1-70 0,-1 5-43 16,7 2-13-16,0-1-4 0,0 1-1 0,7 1 1 0,6 4-14 0,-6-5-19 15,12 5-19-15,-6-3-19 0,7 2-29 0,-1-3-33 0,7 0-58 16,-6 0-64-16,-1-3-75 0,7-2-79 0,-6-2-86 0,-1-4-89 0,7 0-60 16,-6-4-51-16,0 1 1 0,-1 0 17 0,-6-5 50 0,6 0 61 0,1-2 73 15,-7 2 75-15</inkml:trace>
  <inkml:trace contextRef="#ctx0" brushRef="#br0" timeOffset="75088.11">16185 16266 0 0,'0'-4'447'0,"-6"0"98"0,-1 4 42 0,1-4 12 0,-7 1 4 0,6 3 7 15,-6-4 7-15,6 1-36 0,-5-1-47 0,-8 4-162 0,1 0-193 0,5 4-77 16,-12-1-40-16,7 4-13 0,-7 1-5 0,0 3-6 0,0 3-9 0,-7 1-34 16,1 3-39-16,-1 5-81 0,-6-1-90 0,-1 3-117 0,2 1-125 15,-1 3-85-15,-7-4-75 0,1 5-21 0,-1 3-5 0,-7-4 20 16,8-3 32-16,-7 3 74 0,-1-2 87 0</inkml:trace>
  <inkml:trace contextRef="#ctx0" brushRef="#br0" timeOffset="75745.56">12986 17647 0 0,'6'-8'38'0,"7"0"382"0,-6 1 60 0,0 0 29 0,-1 4 16 16,-6-5 15-16,6 4 16 0,-6 1 37 0,0-1 42 0,0 4-101 16,0 4-144-16,0-1-49 0,-6 1-19 0,0 7-6 15,-1-4-5-15,0 8-7 0,-6 0-13 0,1 0-32 16,-8 3-42-16,0 1-41 0,1 2-40 0,-7-3-40 0,6 4-39 16,-6 1-21-16,7-5-13 0,-1 1-8 0,-6-2-5 0,6 5-3 15,1-3-3-15,-1-2 0 0,7 2-1 0,-6 0 0 16,6-1-3-16,6 4-1 0,-6-4-1 0,7 1 1 0,-1 2-1 15,7-2-3-15,-7-1-3 0,7 5-5 0,7-6-6 16,0 2-3-16,-1 0-6 0,7-5-7 0,-6 1-10 16,12-1-49-16,-6-3-58 0,6 1-72 0,1-5-75 15,6 0-81-15,-6-4-83 0,6 1-92 16,0-4-94-16,0 0-70 0,0-4-62 0,0 4 26 16,1-3 54-16,5-1 73 0,-6 1 79 0,7-4 83 15,-7-1 87-15</inkml:trace>
  <inkml:trace contextRef="#ctx0" brushRef="#br0" timeOffset="76417.32">13579 17881 59 0,'0'-11'389'0,"0"0"48"16,0 4 29-16,-7-4 18 0,1 3 14 0,0 2 18 0,-2 2 20 16,-4-4-42-16,-1 5-60 0,-7 3-83 0,0 0-93 0,1 3-21 15,-1 1 1-15,-6 4 18 0,7 2 23 0,-7 5 4 16,0 3-2-16,6 0-17 0,-6 0-23 0,7 5-20 0,-1 2-23 15,0 1-28-15,1 0-25 0,6 0-37 0,0-1-38 0,7 1-19 16,-2-1-15-16,8-3-8 0,0 1-3 16,8-3-3-16,-2-1-3 0,7-4-1 0,0-3-3 15,6-2-1-15,7-3 0 0,-6-7-19 0,6 0-22 16,7 0-57-16,-7-7-67 0,7-3-78 16,-1-2-79-16,-6-3-68 0,7-4-64 0,-1 2-47 0,1-5-39 15,-1 0-13-15,-5 0-6 0,5-4 39 0,-6 4 49 0,1 0 75 16,-9 0 84-16,9 1 87 0,-7-2 90 0,-2 2 72 15,2 2 68-15,-7 1 59 0,1 3 57 0,-2 0 59 16,-5 5 59-16,0 2 45 0,-7 1 41 0,0-1 17 0,0 8 10 0,0 0 33 16,-7 0 42-16,7 0 5 0,-7 0-4 0,-5 8-22 15,5-5-29-15,-6 5-32 0,6 3-33 0,-5-1-25 16,-2 5-87-16,2-1-214 0,-8 5 0 0,7 3 0 0,-1 0 0 0,2 0 0 16,-2 0 0-16,2 4 0 0,-1 0 0 15,-1-1 0-15,2 1 0 0,-2-1 0 0,2 1 0 16,-2-4 0-16,1 0 0 0,1 0 0 0,-2-3 0 15,8-2 0-15,-8-5 0 0,8-1 0 0,6 0-2 16,-6-7-358-16,-1-4-69 0,7 0-41 0,0-4-35 16,7-4-8-16,-7 1 1 0,6-8 10 15,0 1 14-15,2-5 59 0,4-2 69 0,2-4 72 0,-2-6 71 16,1-1 61-16,1-1 58 0,5 0 47 0,0-1 43 0,1 1 40 16,-7 4 38-16,7 0 40 0,-1 4 39 0,1 6 30 15,0-3 27-15,-2 8 19 0,2 2 15 0,-7 1 8 16,7 5 4-16,0 6 9 0,-8 0 11 0,8 0 5 0,-7 6 0 15,0 5 0-15,0 1-3 0,1-2-14 0,-8 5-16 0,7 3-17 16,-7 0-17-16,-6 5-26 0,0-5-28 0,0 4-31 16,0 0-29-16,-6-1-27 0,-7 5-27 0,-1-4-13 15,2 1-8-15,-2-2-7 0,-5 5-7 0,-7-4-3 16,0 0-6-16,0-3-3 0,-7 3 0 0,7-8-1 16,-7 4-1-16,1-3-21 0,-1-4-27 0,7-1-71 15,0-5-85-15,1-1-94 0,-1-1-99 0,12-3-94 16,-5-3-97-16,12-1-92 0,7-4-96 0,7-3-5 15,6 0 19-15,7-3 70 0,6-5 84 0,-1 2 95 16,21-3 98-16</inkml:trace>
  <inkml:trace contextRef="#ctx0" brushRef="#br0" timeOffset="76709.22">14543 17833 306 0,'0'0'443'0,"-6"0"37"15,0 4 25-15,6 0 27 0,-8-1 27 0,2 5 41 16,-7-1 46-16,7 4-59 0,-8 0-88 0,2 4-66 16,-2 3-57-16,2 4-27 0,-8 0-17 0,7 4-24 0,-1-1-25 15,2 1-44-15,-1 3-47 0,0 1-58 16,6-1-62-16,-6 1-42 0,6-1-38 0,-5-4-71 15,6 1-84-15,-2-1-93 0,2-6-94 0,0 3-89 16,-1-8-86-16,1-3-108 0,-8 0-116 0,8-6-38 16,0-5-13-16,-1 0 54 0,0-5 73 0,7-6 89 15,-6 0 93-15,0-8 90 0,-1 2 180 0</inkml:trace>
  <inkml:trace contextRef="#ctx0" brushRef="#br0" timeOffset="76856.89">14243 17929 428 0,'0'-15'541'0,"7"0"43"16,-7 1 22-16,7 2 10 0,-1 2 4 0,0-1 17 15,1 0 18-15,6-1-122 0,-6 6-163 0,5-2-122 0,8 5-107 16,-7-1-42-16,7 0-24 0,0 4-8 0,-2 0-6 0,2 0-33 16,7 4-42-16,-9-4-82 0,2 4-96 0,0 3-92 15,-1-3-91-15,-5 0-122 0,6-2-131 0,-8-2-38 16,8 4-12-16,-7-4 16 0,-1 0 22 0,2-4 71 0,-1 2 87 0,7-2 88 16,-8 0 262-16</inkml:trace>
  <inkml:trace contextRef="#ctx0" brushRef="#br0" timeOffset="77032.37">14849 17775 273 0,'14'0'486'0,"-2"0"55"15,1 0 36-15,1 4 48 0,-2-2 50 0,2 7 69 16,-2-2 77-16,8 0-72 0,-7 4-114 0,1 3-109 16,-2 5-106-16,-5-1-44 0,6 4-22 0,-7 1-38 0,1 2-243 15,-1 4-73-15,-6 0 0 0,0 0 0 0,0 5 0 0,-6-1 0 16,-7 0 0-16,0 0 0 0,-6 1 0 0,-14 2 0 16,1 0 0-16,-8 1 0 0,-5-1 0 15,-14 1 0-15,-6 0-152 0,-7-1-530 0,-6 1-192 16,-13 0-55-16,-7-1-16 0,-13 0 8 15,-13 1 14-15,-13-3 50 0,-13-2 60 0</inkml:trace>
  <inkml:trace contextRef="#ctx0" brushRef="#br0" timeOffset="107347.26">4607 4004 0 0,'-7'4'133'0,"0"-2"14"0,1 4 6 0,-1 0 5 0,1-3 7 0,-1 2-22 16,0-2-28-16,7 1-29 0,-6 0-25 0,0 2-18 0,6-1-17 0,-6-2-27 15,6-3-31-15,-8 4-41 0,8 0-46 0,0-1-29 0,-6 1-22 16,6-4-6-16,0 4-1 0,0-1 5 0,-6-3 10 0</inkml:trace>
  <inkml:trace contextRef="#ctx0" brushRef="#br0" timeOffset="108620.69">4515 4095 0 0,'0'0'183'0,"0"0"71"0,0 0 41 0,0 0 21 15,0 0 16-15,0 0-4 0,0 0-11 0,0 0-35 0,0 0-41 0,0 0-45 16,-6 0-44-16,6 0-37 0,0-3-34 0,0 3-18 0,-7 0-11 16,7-4-7-16,0 1-5 0,-7 3-2 0,7-4-3 0,0 4-3 15,0-4-2-15,0 4-4 0,0 0-4 0,0-3-6 0,0-1-5 0,0 4-4 16,0-4-1-16,7 1 0 0,-7-1-2 0,0 0 1 0,7 4 2 16,-1-3 2-16,-6-2 0 0,7-1 1 0,-1 2 3 0,-6 0 3 15,6 1 0-15,2-5 3 0,-2 4 3 0,0 2 2 0,0-6 5 16,1 4 5-16,0 0 7 0,-1-3 2 0,1 3 3 0,-1-4 5 0,8 6 5 15,-8-3 2-15,0-2 3 0,8 4-2 0,-8-5 1 0,0 5-6 16,7-5-4-16,-6 5-6 0,6-5-2 0,-7 5-7 0,8-4-5 0,-2 3-6 16,2-4-4-16,-1 5-4 0,-1-5-2 0,2 2-2 0,6-2-1 15,-8 4-1-15,8-4 0 0,-7 1 1 0,7-1-1 0,-1 2 2 16,7 2 1-16,-6-3 15 0,6-1 19 0,-7 1 13 0,7 0 11 0,-6-1 4 16,6 5 1-16,0-5 0 0,0 1 0 0,0 0-2 0,0-1-4 15,0 2-16-15,0 2-20 0,-7-4-14 0,7 5-13 0,1-1-3 16,-1-4-3-16,6 4-1 0,-5 0-1 0,-1 2 1 0,0-2 0 0,0 1 1 15,-1-2-2-15,2 2 1 0,5-1-1 0,-6 0 2 0,1 0 0 16,-1 1-2-16,6-1 0 0,-6 1-1 0,7-1 0 0,-1 0 1 16,1 1 0-16,-7-1 2 0,7-3 0 0,-1 3 2 0,1-3 0 0,-1 3-1 15,-6 1 2-15,7-2-1 0,-7 2 0 0,7 0-1 0,-7 3-1 16,0-4 0-16,0 4-1 0,-7 0-1 0,7 4 0 0,-6-4 1 16,-1 0-1-16,7 3 2 0,-6 0-1 0,0 2 1 0,-1-2 0 0,-5-3 0 15,5 7 0-15,1-3 0 0,-1 0 0 0,-6-1 0 0,7 1-1 16,-1 3 1-16,1-3-2 0,0 0 1 0,-1-1-1 0,-6 4 0 15,6-3 0-15,1 4 0 0,6-5 1 0,-7 5 0 0,1-4-1 0,0 2 1 16,-1-2 1-16,1 4 1 0,6-4 0 0,-6 3-2 0,-1 1 0 16,1-6-1-16,-2 6 1 0,2-1 0 0,0-3 1 0,-7 3-1 15,7 1 0-15,0-1 1 0,-8 0 0 0,8-3 0 0,-7 3 0 0,-1 1 0 16,2-5-2-16,6 5 0 0,-7-2 0 0,-1-2 0 0,8 4 0 0,-7 0 1 16,0-5-2-16,7 5 0 0,-7-2 1 0,-1 2 0 15,8-1 0-15,-7 1 1 0,0-1 1 0,0 0 0 0,1 4-2 0,-2-3 2 16,2-1 1-16,-2 4 0 0,1-1-1 0,-6-2 1 0,6 3 1 0,-7-1-2 15,8-2-2-15,-8 4 0 0,0-5 1 0,8 3 0 16,-8-2 0-16,1 0 0 0,-1-1 1 0,0 0-2 0,2 4 1 0,-2-4 1 16,0 1 1-16,1-1 2 0,0 0-1 0,-7 1 1 0,6 4 3 0,0-6 2 15,1 1 2-15,-1 5 3 0,-6-6 4 0,7 6-1 16,0-1 0-16,-1 0-2 0,-6 0 1 0,6 0-1 0,1 3-2 0,-7-2-1 16,7 2-3-16,-1-3-3 0,-6 3-2 0,0 1-2 0,6 0 0 15,-6-1 1-15,0 1-1 0,0 0 0 0,0-4-2 0,0 7 0 0,0-3 1 16,0-1 0-16,-6 1 0 0,6 0 0 0,-6 0 0 0,6 2-1 15,-7-1 1-15,0-2 2 0,7 1 0 0,-6-1-3 0,0 5 0 0,-1-5 0 16,0 4-1-16,1-2 0 0,-1-2 0 0,1 5 0 16,0-4-1-16,-1 2 0 0,0 2-2 0,1-1 3 0,-8-4 0 0,8 4 1 15,0 2-1-15,-1-3 1 0,1 2 1 0,-8-1 0 0,8-3-1 0,-6 3-1 16,4-3 1-16,-4 4 0 0,5-5-1 0,-6 1 2 0,0 0-1 16,0-1 0-16,6 1 0 0,-5-5-1 0,-2 5 2 0,1-4-1 15,0 0 0-15,0 3 0 0,-7-3-1 0,8 1 0 0,-1-2 0 0,0 2 0 16,0-1 2-16,-7 0-2 0,7-1-2 0,0 2-2 0,0 2 1 15,-7-2-1-15,8-2 0 0,-8 1 2 0,7 5 0 0,-7-7 0 16,0 3 1-16,8 3 1 0,-8-5 2 0,1 2 2 0,-1 2 3 0,0-2 1 16,1-2 0-16,-1 0 2 0,-6 2 1 0,6-1-1 0,1 0-2 15,-1-3 0-15,-6 3 0 0,7-1 0 0,-7 2-1 0,0-2-2 16,6 1 0-16,-6 4-2 0,1-5-1 0,-2 2 2 0,1-1 0 0,0 0 3 16,0 1 2-16,0 1 3 0,-1-1 2 0,2-1 4 0,-7-1 7 15,5 2 7-15,1-5 6 0,0 3 6 0,0-1 6 0,-7 1 3 16,7-3 3-16,0 1 2 0,0-1 2 0,1 0-1 0,-8 0-1 0,7 1-6 15,-7-4-3-15,7 4-6 0,-6-5-6 0,5 1-4 0,-5-4-4 16,6 2-4-16,-1-2-2 0,-5 0-4 0,6 0-4 0,0 0-3 16,-1-2-2-16,-5 2-2 0,6-4-2 0,0 1 1 0,-6-2 1 0,6 2-1 15,-7-5-4-15,7 4 2 0,-6 2 1 0,5-6 4 0,-5 4 2 16,6-3 6-16,-7 3 4 0,7-3 0 0,0 3 0 0,-7-3 1 16,7 4 0-16,0-6 2 0,0 3-2 0,0-5-5 0,0 3-5 0,6 1-10 15,-6-4-8-15,0 0-9 0,0-1-8 0,0-2-5 0,0 3-6 16,6-3-7-16,-6-2-6 0,0 2-2 0,7-1 0 0,-7 1 4 15,6-4 2-15,-6 4 6 0,7-2 7 0,-1-2 4 0,-6 3 3 0,7-2 6 16,-1 1 4-16,0-2 3 0,1 4 3 0,-1-1-1 0,0 0-2 0,1-3-3 16,-1 3-4-16,1-3-9 0,0 3-9 0,-1-3-7 15,7 0-7-15,-7-1-6 0,0 1-8 0,8-1-2 0,-8-2-3 0,7 2 1 16,1-2 1-16,-2-2 5 0,1 2 4 0,0 2 5 0,0-3 2 16,7 0 4-16,-8 0 5 0,8 1 4 0,0-2 3 0,-2 5 3 15,2-5 1-15,0 5 5 0,-1 0 4 0,1-1 4 0,-1-2 6 0,7 3 1 16,0-4 3-16,-6 4 2 0,6-5 0 0,0-2 1 0,0 2 3 15,0-2 2-15,6-5 1 0,-6 5 0 0,7-4 2 0,-1-4-1 0,7 4-2 16,1-5 3-16,-2 1-2 0,8 0 2 0,-1 1-1 0,1-1 1 16,6-3-3-16,7 2-2 0,-7 5 0 0,6-4-1 0,7 0 0 0,-6 4-18 15,7-5-20-15,-2 5-43 0,1 4-47 0,-6 0-45 0,-1-2-44 16,8 9-51-16,-15-4-55 0,9 7-92 0,-2-3-103 0,-7 7-15 16,9-3 14-16,-9 3 37 0,1 3 47 0,-6-4 44 0,6 6 46 0,1-2 51 15,-8 1 280-15</inkml:trace>
  <inkml:trace contextRef="#ctx0" brushRef="#br0" timeOffset="111890.6">17508 5821 0 0,'0'4'143'0,"-6"-4"134"0,6 3 23 0,-7 1 5 16,7-4 5-16,-7 4 1 0,1 0 2 0,6-2-48 0,-6-2-62 16,-2 4-65-16,8 0-66 0,-6 0-28 0,0-4-18 0,0 3-5 15,-1 1 1-15,7-4 2 0,-7 4 5 0,1 0 5 0,-1-4 5 0,1 3 2 16,6-3 2-16,-6 0 0 0,-2 0-3 0,2 0-2 0,6 0-3 0,-6 0-2 15,-1 0-5-15,0 0-5 0,1 0-3 0,0 0-6 16,-1 0-4-16,1 0-3 0,-1-3-1 0,0 3-1 0,-5-4 0 0,5 4-2 16,-6-4 1-16,0 0-3 0,0 1-1 0,6-5-1 0,-13 4 2 15,8-2 0-15,-1-2-1 0,0 1 0 0,-7-1 0 0,7 1 0 16,-7-3-1-16,1-2 3 0,-1 1 5 0,1 1 0 0,6-1 1 0,-7-5 3 16,1 6 2-16,-1-5 0 0,0 0 1 0,1 1 2 0,0-1-1 15,0-3 1-15,-1 3-1 0,0-3 0 0,1 0 0 0,-7-1 0 16,6 1-2-16,-6-1 3 0,7 2 0 0,-8 2 3 0,8-4 1 0,-8 1 1 15,1-1 0-15,7 6 1 0,-7-7 0 0,6 6 1 0,1-4-1 0,-7 4-1 16,6-5-2-16,0 4-3 0,8-4-3 0,-8 1-2 0,1 0-1 16,5 0-3-16,2-1-2 0,-2 1-1 0,-5-4-3 0,5 4-1 15,8-3 1-15,-6-2-2 0,-2 1 0 0,8 0 0 0,-7-1 2 16,6 2-2-16,-6-1 0 0,7-3 0 0,-8 2 1 0,8 5 0 0,0-4 1 16,-1 1-2-16,0 2 0 0,1-4 0 0,6 5 0 0,-7-4 0 15,1 4 0-15,6-1 0 0,0-2 1 0,0 3 0 0,0-1-1 0,6-2 1 16,-6 2 0-16,7 1 0 0,-1-4-1 0,1 3 0 0,6-3 1 15,1 5-1-15,-2-6-1 0,1 5 0 0,7-4 0 0,0 3 0 16,-2-3 1-16,2 5 0 0,0-2-1 0,7 0 1 0,-9 1 1 0,9 3 0 16,-7-3 0-16,6 3-1 0,-1 1 1 0,-5-1-1 0,6 4 0 15,-7-4 0-15,7 5 0 0,-6-5 0 0,6 3 0 0,0 2-1 16,1-5 1-16,-2 4-1 0,1-3 0 0,0 3 1 0,0 0 0 0,7-4 1 16,0 4-1-16,-7-4 0 0,6 0 0 0,7 5-1 0,-6-5 0 15,0 1-1-15,6-1 1 0,-7 4-2 0,7-4-3 0,0 1-2 16,-6 3 0-16,6 0-1 0,-6 0 1 0,6 0 1 0,-7-1 1 0,1 2 0 15,-1 2-2-15,1 1 2 0,-7-1 2 0,6 4 0 0,-5-3 2 16,-1 4-1-16,6-4-1 0,-6 3 0 0,1 0-2 0,5 1 0 16,-6-1 0-16,1 0-2 0,5 1-1 0,-6-1-1 0,1 0-4 0,5 4-2 15,1-3-3-15,-1-1 0 0,-6 1 0 0,7-1-2 0,-1 4-1 16,1-4 1-16,-1 4 2 0,1-4 0 0,-1 1 3 0,-6 3 3 16,7-4 3-16,-7 4 2 0,7 0 2 0,-7 0 0 0,0 0 2 0,-1 0 2 15,2 0-1-15,-1 0 1 0,0 0 2 0,0 0 0 0,0 0-2 16,7 4 1-16,-14-4 2 0,7 0 0 0,0 3 0 0,0-3 0 15,1 4 0-15,-1-4-1 0,0 4-2 0,-1-4 0 0,1 0-1 0,1 4-1 16,-1-4-2-16,0 0-2 0,0 3 0 0,0-3-1 0,0 4 0 0,0-4 3 16,-6 3 0-16,6 1 0 0,-7-4 0 0,7 4 2 15,-6-1 2-15,0-3 2 0,-1 4 2 0,1 0 0 0,0-1 2 0,5 1 2 16,-5 0 4-16,0-1 2 0,-2 1 3 0,2-1 2 0,0 2 1 0,-1 1 0 16,7-2 0-16,-6 3-1 0,-1-3-2 0,7 4-3 15,-6 0-2-15,7-6-3 0,-1 5-2 0,-7 1-1 0,7 0-2 0,0-2-2 16,0 2-1-16,0 0 1 0,1-1 2 0,-8 0-1 0,7 1-1 0,0-1 0 15,0 1 1-15,0-2 0 0,-7 2 2 0,7-1 2 16,1 1 1-16,-7 2-1 0,6-3 0 0,-7 1-1 0,1 0 3 0,-1-2-1 16,0 1 2-16,1 1-2 0,-1 0 1 0,7 3-1 0,-6-4 1 15,0 0 0-15,-1 1 0 0,1 3 0 0,-1-4-1 0,1 1 0 0,0-1-2 16,-1 0-1-16,1 0 1 0,-1 1-1 0,0-1 1 0,1 3 0 16,6-2 0-16,-7-1 0 0,-5 1 3 0,6-2 1 0,-1 6 0 0,1-4 2 15,-8 3 3-15,8 0 0 0,-7-4 1 0,7 4 3 0,-8 0 1 16,8 0 1-16,-6-4 0 0,5 4 1 0,-6 0-1 0,6-1 1 15,-5 2 0-15,-2-4 2 0,8 3 0 0,-7 0 0 0,7-4 4 0,-8 4-1 16,8 0 1-16,-1 0-1 0,-5-3 2 0,6 2-3 0,-8 1 0 16,8 4-1-16,-7-5-2 0,7 1-3 0,-8 0-4 0,2 4-1 15,-1-4 0-15,-1 4-1 0,2-3 0 0,-2 2 0 0,-4 1-2 0,4-1 0 16,-5 1 1-16,6 0-1 0,-6-2 3 0,-1 3-2 0,0 2 1 16,8-3 0-16,-8 0 2 0,0-1 2 0,1 1 2 0,-7-1-1 15,7 1-2-15,-1 0 0 0,1-1 0 0,-1 1 1 0,0 0 0 0,1-1-2 16,0-3-1-16,-7 4-3 0,6-4 0 0,0 3-1 0,-6 1 1 15,0-4-2-15,0 3-1 0,0-2-2 0,0 2 0 0,0 1 0 16,-6-5 1-16,6 5 1 0,-6 0-3 0,6 0 0 0,-7-1-1 0,0 1-1 16,-5 1 1-16,5 1-1 0,1-3 1 0,-1 1-2 0,-6 0 0 15,7 3-1-15,-2-3 2 0,-4 0-1 0,6-1 0 0,-1 1 1 16,-6-1 0-16,6 1 0 0,1 0-1 0,-8-4 1 0,8 4-1 0,-6-1 0 16,4-2-1-16,-4 2 0 0,5 1 1 0,-6-5 0 0,0 5 0 15,-7 0 0-15,8-4 0 0,-8 4 0 0,7-4 1 0,-7 4 0 16,0-5 0-16,1 5-1 0,-1-1-1 0,2-3 0 0,-2 5-1 0,-7-7 0 15,8 3-1-15,0 3 0 0,-1-5 0 0,-6 2-1 0,7-1 1 16,-1-4-1-16,-6 4-1 0,7 0 2 0,-1-4-1 0,0 4 1 16,-6-3 0-16,7-2 0 0,-1 2 2 0,0-1 0 0,-5-2 0 0,5 2 0 15,0-3-1-15,1-1 1 0,-7 0 1 0,6 2 0 0,0 2 3 16,1-7-2-16,-1 3-1 0,1 1-2 0,-1 0-1 0,0-1-1 0,2 1 3 16,-2 0 0-16,-7 0 1 0,8-1 0 0,-7 1-1 0,6-4 0 15,-6 3-2-15,0-3 3 0,0 4 1 0,1-4 2 0,-2 0 0 0,-5 3 0 16,6-3-1-16,-1 0 2 0,-5 0-1 0,-1 0 4 15,7-3 5-15,-6 3 1 0,-1-4 2 0,1 4 3 0,-1-7 6 0,1 4 2 16,-2-1 2-16,-5 0 4 0,7-3 5 0,-7 3 2 0,7-3-1 16,-8 0 3-16,1-1 5 0,-6 5 3 0,5-5 4 0,-5 0 3 15,-7 1 1-15,6-1-2 0,-6 2-4 0,0-5-4 0,-7 3-2 0,0-3-8 16,0 1-9-16,-6-2-19 0,-6 1-20 0,0-4-34 0,-8 1-34 0,-6-1-48 16,-6-2-54-16,0-3-67 0,-13-1-74 0,-1 3-95 15,-12-4-100-15,0-1-21 0,-14-2 3 0,-5-1 23 0,-8 4 30 0,-6-3 45 16,-6-1 50-16,-14 4 69 0,-5-3 299 0</inkml:trace>
  <inkml:trace contextRef="#ctx0" brushRef="#br0" timeOffset="114046.81">5584 2725 0 0,'6'-19'265'0,"0"5"135"15,8-4 34-15,-8 4 19 0,7-1 16 0,-6 4 29 0,-1-4 30 0,7 4-5 16,-6-4-15-16,0 7-71 0,-1 2-87 0,-6-2-10 0,6 5 13 15,1-1 11-15,-7 0 7 0,0 8-14 0,7-4-17 0,-7 7-29 0,0-2-30 16,0 2-31-16,0 3-32 0,0 2-77 0,0 2-141 0,0 1 0 16,0 3 0-16,-7 0 0 0,7 1 0 0,-7 2 0 0,1 6 0 0,0-6 0 15,-1 5 0-15,0 3 0 0,1 0 0 0,-1 0 0 0,1 0 0 16,-7 2 0-16,6-2 0 0,1 0 0 0,0 1 0 0,-2-5 0 16,2 0 0-16,0 2 0 0,6-2 0 0,-7-4 0 0,7 2 0 0,-6-5 0 15,6 1 0-15,0-4 0 0,0-1-254 0,0-3-117 0,0-4-59 0,6 0-46 16,-6 0-42-16,0-3-24 0,0-4-21 0,7-4-7 0,-7 1-2 15,6-4-18-15,-6 0-22 0,6-5 47 0,-6-3 68 0,0-2 59 16,8-5 55-16,-8-1 47 0,0 1 44 0</inkml:trace>
  <inkml:trace contextRef="#ctx0" brushRef="#br0" timeOffset="114323.42">5616 2685 287 0,'0'-18'378'0,"7"-1"21"16,-7 1 15-16,6 0 20 0,1 3 23 0,-7 1 31 15,6-1 34-15,1 1-72 0,-1 2-102 0,1 1-26 0,6-3-5 0,-7 7 28 16,8-5 38-16,-2 5 2 0,1 0-6 0,1-1-23 0,-2 4-29 0,2 1-36 15,5 3-36-15,-6 0-37 0,6 0-36 0,-5 3-43 0,6 1-46 0,-8 4-71 16,1 3-22-16,7-5 0 0,-7 10 0 0,0-2 0 0,0 1 0 16,0 3 0-16,-6 1 0 0,5 3 0 0,-4 0 0 0,-2 3 0 15,0 0 0-15,-6 2 0 0,6 2 0 0,-6 0 0 0,0 0 0 0,-6 5 0 16,0-2 0-16,0-2 0 0,-2 2 0 0,-4-3 0 0,-1 5 0 16,-1-4 0-16,2-5 0 0,-2 5 0 0,-5-5 0 0,-1 0 0 15,1 0 0-15,6-2 0 0,-7 0 0 0,1-2 0 0,-1-3 0 0,0 1 0 16,8-5 0-16,-8 1 0 0,7-4 0 0,0 0 0 0,0 1 0 15,0-6 0-15,6-2-142 0,-6 0-164 0,7-1-66 0,6-3-66 16,-7 0-64-16,7 0-50 0,-6-3-44 0,12-1-38 0,-6-3-34 0,7-4-2 16,-1-1 7-16,1 1 55 0,-1-4 66 0,8 1 71 0,-2-4 72 15,2 0 64-15,-2-4 62 0</inkml:trace>
  <inkml:trace contextRef="#ctx0" brushRef="#br0" timeOffset="114560.55">6261 2637 0 0,'14'-7'88'0,"-8"-1"386"0,0 2 79 0,1 2 39 0,0 0 25 16,-7 4 46-16,6 0 46 0,1 0 68 0,-7 0 68 0,6 4-122 0,-6 3-179 15,6 4-89-15,-6-4-61 0,0 8-20 0,0 0-10 0,0-1-345 16,0 5-19-16,0 2 0 0,-6 1 0 0,6 1 0 0,0 2 0 0,-6 1 0 16,6 3 0-16,-7 0 0 0,7-4 0 0,0 6 0 0,-6-6 0 15,6 1 0-15,0-1 0 0,0-2 0 0,0 2 0 0,0-7 0 16,0 5 0-16,0-6 0 0,0 2 0 0,-7-5 0 0,7 2 0 0,0-7-100 15,-7 3-360-15,7-4-66 0,-6-1-62 0,0 0-58 0,-2-3-53 16,2-4-50-16,0 0-48 0,-1 0 35 0,1-4 63 0,-7-3 81 16,0-3 87-16,7-2 85 0,-8-2 85 0</inkml:trace>
  <inkml:trace contextRef="#ctx0" brushRef="#br0" timeOffset="114735.48">6111 2539 0 0,'-6'-15'207'0,"0"1"354"0,-1 2 70 0,0 1 31 0,1 0 17 15,-1-1 39-15,7 3 43 0,-6-3 39 0,6 4 39 0,0-1-177 16,6 1-240-16,1 0-108 0,-1 1-66 0,1 3-30 0,6 1-16 0,0-4-39 16,6 7-59-16,8-4-104 0,-8-1 0 0,14 5 0 0,-7-3 0 15,7 3 0-15,-1 0-93 0,1 0-132 0,-1 0-91 0,1 3-93 0,-7-3-93 16,0 5-89-16,0-1-90 0,0-1-69 0,0 4-64 0,0-3 26 16,0-1 53-16,0 5 80 0,-7-4 90 0,7-1 92 0,7 2 95 0</inkml:trace>
  <inkml:trace contextRef="#ctx0" brushRef="#br0" timeOffset="115865.59">7291 2458 213 0,'6'0'345'0,"-6"0"13"15,0-3 6-15,7 3 0 0,0-8 1 0,-7 4 7 0,6 0 8 16,0 0-95-16,-6-3-124 0,7 5-50 0,0-3-28 0,-1 2-4 16,0-1 8-16,1 0 5 0,0 0 6 0,6 1 0 0,-7-1-2 0,0 1-7 15,8-1-7-15,-8 4-11 0,7-3-11 0,-6 3-11 0,6-4-11 0,0 4-5 16,0-5-6-16,-1 2-3 0,2 3-3 0,-1-3 0 0,0 3 1 15,6-4 0-15,-5 0 1 0,-2 1 1 0,8 0-1 0,-1-2 3 16,-5 1-2-16,6 1 2 0,-1-1 2 0,0 1 14 0,8-1 17 0,-1 1 25 16,-1-1 29-16,1 0 14 0,7 0 8 0,-1-4 1 0,8 6-1 15,-1-3-4-15,0 3-3 0,7-6-18 0,-1 4-21 0,-5 0-28 16,5 0-28-16,1 1-17 0,-1-1-9 0,-6 2 0 0,7-3 3 0,-1 5-2 16,-5-3-3-16,5-1-1 0,-6 4-2 0,7-5 2 0,-7 5 1 0,1-3-1 15,5 3-3-15,-7-3 0 0,9 3-2 0,-9 0 0 0,1 0 1 16,1 0 0-16,5 0 0 0,-6 0 0 0,1 0-2 0,-1 3 0 15,-1-3 1-15,2 0 0 0,-7 3 2 0,5-3 1 0,1 5 1 0,1-5 0 16,-7 4-1-16,5-1 0 0,1-3-2 0,-6 5 3 0,-1-3 1 0,8-2-1 16,-7 4-2-16,-1-1 3 0,7 1 3 0,-7-4 5 0,1 4 3 15,-1 0 1-15,8 0 2 0,-7 0 0 0,6-2 0 0,-7-2 2 16,1 5 2-16,5-3 5 0,-5 3 2 0,7-2 7 0,-8 1 8 0,7 0 7 16,0 0 8-16,-7-1 3 0,8 1-2 0,-1-4-1 0,0 3 1 0,1 1-5 15,-2-1-2-15,1-3-3 0,0 4 1 0,7 1-2 16,-7-2-3-16,7 0 2 0,-7 1 0 0,7 0-2 0,-1-1-2 0,-6 0-4 15,7 2-3-15,-7-1-8 0,0 3-9 0,7-4-7 0,-8 4-4 0,9-3-3 16,-9 4-1-16,8-5 0 0,-7 4 4 0,6 0-2 0,-5-3-1 16,5 4-1-16,-6 0-2 0,7-1 1 0,-7 3 2 0,7-1 1 15,-7-3-1-15,6 2-1 0,1-2 0 0,-7 3 0 0,7-2 0 0,-7 0 1 16,7 4 0-16,-1-4-2 0,-6 0-3 0,7 0 0 0,-7-3-2 16,7 4 2-16,-1 0-1 0,-6-1 2 0,7 0 1 0,-1-4-1 0,-5 5 0 15,5-1 0-15,1 1-1 0,-7-2 0 0,7-1 0 0,-1 2 0 16,-6 0-2-16,1 0-1 0,5 1-2 0,-6-1 1 0,0 0 1 0,0-3 1 15,-6 3-1-15,6 1 2 0,0-1-1 0,-6-3 2 0,6 2 0 0,0-2 4 16,0 4 1-16,0-5-1 0,0 1-1 0,7 4-4 0,-7-4 0 16,0 2 1-16,7 1 1 0,-7-2-1 0,7 2 0 0,-1-3-3 15,-6 3-1-15,0 0 1 0,7-3 3 0,-8 3-1 0,2-3-1 0,5-1 2 16,-6 5 4-16,1-4-1 0,-1 3 0 0,0-3-1 0,0 2 1 16,0-2 0-16,0 4 0 0,0-5 1 0,1 5 2 0,5-4-4 15,-6 4-3-15,7-6 0 0,0 5-3 0,-1-3 2 0,1 4-1 0,-7-1 1 16,6-3 1-16,-5 2-1 0,-2 3 2 0,1-2 0 15,7-4 3-15,-13 5-1 0,6-1 3 0,-1-3-2 0,2 4 0 0,-1-2 0 16,0 2-3-16,1-1 0 0,-1 1-1 0,-1-1-3 0,1 0-3 0,1 4 1 16,-1-4 1-16,0 5 1 0,0-6-1 0,0 2 1 0,0 3 2 15,7-3-1-15,-7-1 0 0,6 3 3 0,-5-2 3 0,5 3 1 0,-6-3-3 16,7 2 1-16,-7-3 0 0,0 5-1 0,0-5 2 0,-6 3-2 16,6 2-2-16,-1-4 1 0,-4 1-1 0,5 0 1 0,-7 2 1 0,7 0-1 15,-6-4-3-15,-1 3 1 0,1 2-1 0,-7-5 2 16,6 4 0-16,-6-4 1 0,1 4-2 0,-7-3 1 0,6-1 2 0,-7 0 2 15,1 1 1-15,-1-4 1 0,0 4 1 0,1-2-2 0,-1-2-2 0,-5 0-1 16,6-1 1-16,-14 1 0 0,7 0-2 0,-7-4-11 0,8 0-14 16,-8 4-24-16,-6-4-27 0,6-4-33 0,-6 4-37 0,6 0-43 15,-6-4-46-15,0 4-54 0,0-4-59 0,-6 1-36 0,6-1-33 0,0 0-19 16,0 1-16-16,-6 0-16 0,6 3-15 0,0 0-27 0,-6-5-32 16,6 5 30-16,0 0 49 0,0-3 47 0,0 3 45 0,6-9 42 15,-6 6 44-15</inkml:trace>
  <inkml:trace contextRef="#ctx0" brushRef="#br0" timeOffset="116189.07">15984 3103 119 0,'-8'0'352'0,"8"-5"34"0,-6 5 20 0,6 0 11 15,0 0 6-15,0-2 10 0,-6 2 10 0,6 0-73 0,0 0-100 0,0-4-72 16,0 4-65-16,0 0-26 0,0 0-13 0,0 0-3 0,0 0 2 0,0 0 4 15,6 0 5-15,0 4 3 0,2-4 1 0,-2 2 0 16,0-2 4-16,7 5 1 0,-6 2 1 0,6-4-1 0,-7 1-2 0,8 4-5 16,-8-1-5-16,7 0 0 0,-6 5-1 0,6-6 2 0,-7 6 2 0,0-1 3 15,8 3 2-15,-8 1 2 0,-6-5-1 0,6 9 1 0,-6-4-2 16,7 4-1-16,-7-5-2 0,-7 4-5 0,7 1-4 0,-6-1-6 16,-7 0-5-16,6-3-7 0,-5 3-6 0,-1-7-8 0,-1 4-7 15,-6-1-10-15,8 1-10 0,-8-3-10 0,1-5-8 0,-1 3-8 0,0 2-6 16,1-5-13-16,-1 0-11 0,-6 0-37 0,7 1-42 0,-7-1-45 15,0 0-47-15,0 1-59 0,-1-1-64 0,1 0-64 16,1 0-64-16,-1-3-61 0,0 7-62 0,-1-4-52 0,1 0-53 0,0 1 18 16,7-4 38-16,-7 4 56 0,6-5 63 0,0 1 66 0,7-2 65 0</inkml:trace>
  <inkml:trace contextRef="#ctx0" brushRef="#br0" timeOffset="117520.79">18257 2898 0 0,'-6'-4'203'0,"-1"-3"189"0,1-1 28 0,-8 4 10 15,2-3 8-15,-1-4 10 0,0 4 13 0,0-4-13 0,-7 3-20 16,7 2-97-16,-6-2-117 0,-1 4-36 0,1-3-9 0,5 3-2 15,-5 4 0-15,-1-4-2 0,0 4-5 0,2 4-14 0,-2-4-17 0,0 8-18 16,1-5-18-16,5 5-9 0,2 2-7 0,-8 1 2 0,7 4 3 16,-1-1 5-16,-4 5 3 0,10 0 7 0,-4 3 9 0,-1-1 4 15,6 4 2-15,-6 2 3 0,7-1 2 0,6 3 1 0,-6-4-6 0,6 4-5 16,0-3-11-16,6 0-6 0,0 0-8 0,0 0-9 0,1-9-5 0,6 5-9 16,0-3-9-16,1-5-7 0,4 1-7 0,2 0-3 0,0-8-2 15,-1 5-3-15,7-9-4 0,-6 4-4 0,7-7-6 0,-1 4-3 16,-1-4-1-16,7-4-9 0,-5 1-9 0,5-1-22 0,1-3-29 0,-7-4-39 15,6 0-44-15,-5-4-37 0,5 0-36 0,-6-4-35 0,0 2-37 16,1-5-23-16,-1 0-23 0,-7 0 5 0,7-4 11 0,-6 0 33 16,0 1 38-16,-8 3 37 0,8-4 36 0,-7 4 33 0,0-4 34 15,0 8 32-15,0-4 30 0,-6 3 29 0,6 2 29 0,-7-2 31 16,0 5 30-16,2 3 36 0,-8-5 39 0,6 9 38 0,-6 0 37 0,0 0 35 16,0 3 37-16,0 0 14 0,0 4 10 0,0 0-12 0,0 0-13 15,-6 4-20-15,6 0-22 0,-8 0-22 0,2-1-17 0,6 4-25 0,-6 4-29 16,-1 1-20-16,1-1-134 0,-1 3-7 0,0 5 0 0,-5-4 0 15,5 2 0-15,0-3 0 0,1 5 0 0,0 0 0 0,-1 3 0 16,7-4 0-16,-7 0 0 0,1 1 0 0,6-1 0 0,-7 0 0 0,7 0 0 16,0 1 0-16,-6-1 0 0,6 1 0 0,0-2 0 0,0-2 0 15,-6 4 0-15,6-5 0 0,0 1 0 0,0-5 0 0,0 7 0 0,0-7 0 16,0-3 0-16,0 5 0 0,0-9-252 0,0 4-89 0,0-3-48 16,6-1-39-16,-6-3-35 0,0 0-18 0,0 0-15 0,0 0 10 15,0-3 14-15,0-1 35 0,-6-3 40 0,6 0 43 0,0-4 44 0,0 0 47 16,0-4 45-16,0-4 47 0,0 1 46 0,0-4 51 0,0 1 50 15,0-5 37-15,6 0 36 0,-6-4 30 0,6 5 30 0,1-4 20 16,-7-4 19-16,6 4 5 0,8-1 3 0,-8 1-2 0,7 3-4 0,-6 1 4 16,5-1 2-16,2 5 11 0,-1-2 13 0,-1 5 16 0,2 3 21 15,-8 0 15-15,7 4 17 0,0 0 11 0,-6 0 10 0,6 8 20 16,0-4 22-16,-7 2 3 0,8 2-3 0,-2 3-19 0,1 0-23 0,1 0-20 16,-8 3-20-16,7 2-19 0,0-3-17 0,0 6-33 0,-6 0-39 0,6 3-122 15,-7-4 0-15,0 7 0 0,8 1 0 0,-8-1 0 16,0 5 0-16,-6-1 0 0,8 1 0 0,-8 3 0 0,6 0 0 0,-6-1 0 15,-6 6 0-15,6-6 0 0,0 4 0 0,-8-2 0 0,2 0 0 0,0 2 0 16,-1-4 0-16,-6 1 0 0,7-3 0 0,-7 3 0 0,-1-4 0 16,2 1 0-16,-2-1 0 0,2-3 0 0,-2 2 0 0,-5-2 0 15,5-4 0-15,-4 1 0 0,-2-1 0 0,0 0 0 0,1-4 0 0,5 4 0 16,-5-7 0-16,6 3 0 0,0-4 0 0,0-3-192 0,0 0-156 16,7 0-68-16,-1-3-68 0,0-1-44 0,7-3-36 0,0 0-27 15,0-4-24-15,0-3-23 0,14-3-22 0,-8 3 32 0,7-8 51 0,6 4 69 16,1-3 75-16,-1-2 59 0,7 0 54 0,1 3 49 0,-1 1 227 0</inkml:trace>
  <inkml:trace contextRef="#ctx0" brushRef="#br0" timeOffset="117759.65">19150 2864 343 0,'19'-10'423'0,"1"-5"38"0,-6 3 31 0,-8-2 32 16,6 3 33-16,2 0 39 0,-8 0 44 0,1 4-79 0,-1 0-118 0,-6-1-37 16,6 5-15-16,-6-2-14 0,0 5-13 0,0 0-17 0,0 5-16 0,0-2-28 15,0 5-33-15,0-1-30 0,0 4-118 0,0 3-122 0,-6 1 0 16,6 3 0-16,-6 1 0 0,6-1 0 0,-7 4 0 0,1 0 0 15,6 4 0-15,-7-4 0 0,0 0 0 0,1 0 0 0,6-1 0 0,-6 2 0 16,6-2 0-16,-6-2 0 0,6 3 0 0,0-4 0 0,-8 0 0 16,8 1 0-16,-6-1 0 0,6-3 0 0,-6 4 0 0,-1-5 0 15,7 1 0-15,-7-5 0 0,1 1 0 0,6 0 0 0,-7-3 0 0,1-2 0 16,6-1-348-16,0-1-121 0,-6-4-66 0,-1 3-54 0,7-6-51 0,-7-1-59 16,7-1-63-16,-6-1 7 0,6-2 28 0,0-3 69 15,0-3 76-15,0-5 83 0,0 2 84 0,0-2 74 0,0-8 169 0</inkml:trace>
  <inkml:trace contextRef="#ctx0" brushRef="#br0" timeOffset="117894.85">19078 2827 0 0,'-6'-14'24'0,"-7"3"387"16,-1 0 64-16,8 4 38 0,-7 0 34 0,7-4 31 0,-1 3 31 0,1 0 37 15,6 1 39-15,0 1-87 0,6-2-122 0,1 0-65 0,6-3-44 16,-1 5-36-16,8-2-30 0,6 1-31 0,7-5-30 0,-1 5-43 16,1-3-44-16,6-2-113 0,1 1-134 0,5 1-131 0,-7-1-132 0,9 3-107 15,-9 1-101-15,9-1-116 0,-2 0-118 0,1 2-30 0,6 3-4 0,0-2 57 16,0 2 73-16,7-5 105 0,-1 4 114 0,1-3 103 15,0 0 298-15</inkml:trace>
  <inkml:trace contextRef="#ctx0" brushRef="#br0" timeOffset="133310.82">8516 4374 0 0,'-7'0'78'0,"1"-3"310"0,-1-1 34 0,1 0 9 15,-1 0 1-15,1-3-2 0,-1 3-2 0,1-2-13 0,-8-3-14 16,8-1-130-16,-7 3-162 0,7-1-63 0,-7-4-29 0,0 5 3 0,-1-3 12 16,8 2 20-16,-7-3 21 0,0 4 17 0,0-4 19 0,7 4 17 15,-8-4 17-15,2 0 9 0,4 3 8 0,-4-2-1 0,-1 2-5 0,6-4-9 16,-6 3-15-16,7 1-11 0,-8 0-12 0,2-3-13 0,5 4-12 16,-6 0-10-16,0-1-8 0,0 1-3 0,0 3-4 0,-7-2 1 15,8-2 3-15,-8 4-1 0,1 1-2 0,-1-1-3 0,0 0-3 0,1 1 0 16,-7 3-1-16,0 0-3 0,-1 0-4 0,1 0 3 15,0 0 1-15,1 3 1 0,-1-3 2 0,-7 4 2 0,7 0 3 0,0-1 4 16,-7 1 3-16,7-1 0 0,-7 2 0 0,7 1-7 0,-6-2-5 0,-1 0-2 16,7 3-2-16,-6 1-5 0,-1 0-1 0,7-2-7 0,-7 1-5 15,1 1-3-15,-1 0-2 0,1 1-3 0,6 3 1 0,-7-1-2 16,1-4 1-16,-1 4-2 0,1 0-3 0,-2 4 0 0,2-4 2 0,-1 0 1 16,7 4 3-16,-7-5 0 0,8 1 0 0,-1 5-2 15,0-7 0-15,0 3 0 0,6 3 0 0,1-4-2 0,-7 4-1 0,12-5-1 16,-5 5-3-16,-1-1-2 0,8-2-1 0,-8 2-2 0,7 1-1 0,-1 4-2 15,2-4 1-15,-2-1 1 0,2 1 2 0,-2 2-1 0,1 2-1 16,1-4 2-16,4 3 1 0,-4 1-1 0,6-1-4 0,-8 0 2 16,8 0 4-16,-1 1-2 0,7 2-3 0,-6-2 1 0,6-1 0 0,-7 1 0 15,7-1-1-15,7 0 3 0,-7 0 8 0,6 1-1 0,-6-1-2 16,7-3 0-16,-1 4-6 0,8-2-8 0,-8 2 0 0,0-5 0 16,8 5 0-16,-2-1 0 0,-5-3 0 0,6 3 0 0,0-4 0 0,-1 5 0 15,2-5 0-15,-1 5 0 0,0-1 0 0,0-3 0 0,1 3 0 16,4-3 0-16,-4 3 0 0,-1-2 0 0,0-2 0 0,6 1 0 0,-5-1 0 15,5 1 0-15,-6-1 0 0,6-2 0 0,1 2 0 0,0-3 0 16,-1 1 0-16,1 1 0 0,6-1 0 0,-7-1 0 0,1-1 0 0,6 2 0 16,-6-2 0-16,5 1 0 0,1 0 0 0,-6-3 0 0,6 3 0 15,1 0 0-15,-8-4 0 0,7 4 0 0,0-4 0 0,0 0 0 16,-6 0 0-16,5 1 0 0,1-4 0 0,1 4 0 0,-1-5 0 0,0 1 0 16,0-2 0-16,0-2 0 0,0 5 0 0,0-2 0 15,6-3 0-15,-5 4 0 0,-1-4 0 0,0 5 0 0,0-5 0 0,7 0 0 16,-7 3 0-16,0-3 0 0,-1 0 0 0,2 0 0 0,5 0 0 0,-6-3 0 15,-6 3 0-15,13 0 0 0,-7-5 0 0,-7 1 0 0,7 1 0 16,0-4 0-16,0 3 0 0,1-3 0 0,-9-1 0 0,9 0 0 16,-1-1 0-16,0 1-3 0,-6-4-9 0,6 5 3 0,-1-3-1 0,2-2 1 15,-1 1 0-15,0 5 0 0,-6-6 1 0,6 5 1 0,-1-4 1 16,-5 3-1-16,6-2-2 0,-6 3 1 0,-1-1 1 0,1 0-2 16,-1-3 0-16,-5 4 0 0,6-5 0 0,-2 6-3 0,-4-5-2 0,5-1 0 15,-5 2 0-15,4-1-1 0,-4 0-6 0,-1-3-2 0,7-1-5 16,-8 1-3-16,2-2-2 0,5-2-1 0,-6-1 0 0,0 5-2 15,1-4 0-15,-2-1 4 0,-6 2 7 0,8 2 12 0,-8-4 13 0,7 4 16 16,-6-3 16-16,0 3 11 0,-1-3 8 0,0 3 5 0,0-3 4 0,-6 3 3 16,8-2 3-16,-2-2-5 0,-6 0-6 0,6 1-10 15,-6-3-29-15,0 2-16 0,0-3 0 0,0-1 0 0,0-2 0 0,0 3 0 16,-6-3 0-16,6-1 0 0,-6 0 0 0,-2 0 0 0,-4-2 0 0,6-1 0 16,-8-1 0-16,1 4 0 0,0-3 0 0,0-1-28 15,-7 1-30-15,1 4-17 0,-1 0-17 0,-6-1-23 0,7 3-25 0,-7 1-25 16,-6 1-21-16,5 2-29 0,-11 4-31 0,4 1-41 0,-5 3-44 15,0 0-28-15,-7 4-28 0,-5 2-18 0,5 3-16 0,-7 2-23 16,-4 2-25-16,-2 3-42 0,0-3-45 0,1 6 23 0,5 0 45 0,-6-1 47 16,7 4 45-16,7-4 45 0,-1 1 45 0</inkml:trace>
  <inkml:trace contextRef="#ctx0" brushRef="#br0" timeOffset="134022.79">9030 3198 0 0,'0'-4'185'0,"0"4"390"0,0 0 112 0,0 0 57 16,0-3 42-16,-6 3 24 0,6 0 17 0,0-3 14 0,-6 3 12 15,6 0-180-15,-7 0-236 0,7 0-134 0,-6 3-100 0,-1 4-49 16,7 0-41-16,-7 1-113 0,1 3 0 0,6 3 0 0,-6 4 0 0,6 1 0 16,-7 3 0-16,7 0 0 0,0 4 0 0,0-1 0 0,-7 4 0 0,7-3 0 15,0 4 0-15,0-1 0 0,0 0 0 0,0 0 0 16,-6 0 0-16,6 1 0 0,0-5 0 0,0 1 0 0,-6 0 0 0,6-1 0 16,-7-3 0-16,0 0 0 0,1 1 0 0,6-5 0 0,-7 0 0 0,1-3 0 15,0-1-214-15,-2 1-46 0,2-5-30 0,0-2-32 16,6 4-33-16,-6-9-23 0,-1 1-21 0,0 0 0 0,7-4 7 0,-6-4 28 15,6 0 33-15,-7-4 30 0,7-3 27 0,-6 1 32 0,6-5 35 16,0-3 34-16,0-1 33 0,6-3 23 0,-6-3 24 0,7 0 19 16,-1-5 18-16,1 0 18 0,0 1 16 0,-1-3 21 0,0 3 21 0,0-5 18 15,2 5 16-15,4-4 19 0,-5 4 22 0,-1-1 17 0,8 1 16 0,-8 3 24 16,0 1 24-16,1 3 28 0,0 0 27 0,-1-1 30 0,0 5 31 16,1 4 40-16,0-1 46 0,-1 3 16 0,1 2 8 0,-1-1-11 15,0 7-17-15,1-2-26 0,-7 1-27 0,7 2-30 0,-1-1-28 0,0 4-151 16,2 4-112-16,4-1 0 0,-5 2 0 0,-1 1 0 15,1 2 0-15,-1 3 0 0,7 0 0 0,-7 3 0 0,2 1 0 0,-2-1 0 16,0 5 0-16,1-1 0 0,0 1 0 0,-1 3 0 0,-6 0 0 0,6-1 0 16,-6 1 0-16,7 0 0 0,-7 1 0 0,0 2 0 0,0-3 0 15,0 4 0-15,-7-4 0 0,7 3 0 0,-6-3 0 0,0-1 0 16,-1 2 0-16,0-1 0 0,1 0 0 0,0-4 0 0,-8 1-57 0,8-4-310 16,-7 3-58-16,6-3-43 0,-6-5-40 0,1 1-26 0,-2 0-23 15,1 0-3-15,0-3 2 0,0-1 16 0,0-4 19 0,-6 1 12 16,5 0 10-16,-5-4 45 0,-1-4 50 0,0 0 47 0,2 1 41 0,-2-4 40 15,0-1 38-15</inkml:trace>
  <inkml:trace contextRef="#ctx0" brushRef="#br0" timeOffset="134185.21">8699 3733 0 0,'-8'-8'100'0,"-4"5"291"0,6-1 48 0,-2 0 19 0,2 0 13 0,0-3 13 15,-1 4 12-15,7-5 4 0,0 1-2 0,-6 3-94 0,6-3-123 16,6 0-44-16,-6 0-20 0,7-1 3 0,5 1 9 0,-4 0 2 16,10-5 0-16,-4 4-14 0,5-1-18 0,7-3-29 0,0 2-32 0,1-2-33 15,5 5-33-15,1-4-53 0,-1 0-57 0,-6 4-77 0,7-4-81 16,-7 3-79-16,0 1-75 0,0 3-47 0,-7 0-37 0,8-3-35 15,-8 7-32-15,8-3-54 0,-1-1-59 0,-7 4 30 0,7-3 56 0,0-1 72 16,-6 0 71-16,5 0 44 0,-5 1 38 0,6-4 39 0,-6 0 262 16</inkml:trace>
  <inkml:trace contextRef="#ctx0" brushRef="#br0" timeOffset="134373.2">9624 3319 227 0,'0'-4'516'0,"0"4"88"0,-7-3 68 0,7 3 60 15,0 0 60-15,0 0 34 0,-6 0 28 0,6 0-76 0,-7 0-106 0,7 0-136 16,0 0-145-16,-7 3-74 0,7 1-52 0,-6 0-256 0,6-1-9 15,0 9 0-15,-6-5 0 0,6 3 0 0,-7 5 0 0,7-1 0 16,-7 5 0-16,7 0 0 0,-6 2 0 0,6 2 0 0,-6-1 0 0,-1 3 0 16,7 1 0-16,-7-1 0 0,1 4 0 0,-1 2 0 0,7-6 0 0,-6 4 0 15,0-4 0-15,6 5 0 0,-8-4 0 0,2-1 0 0,6-3 0 16,-6-4 0-16,0 1-135 0,6-2-347 0,-7-2-80 0,0-3-74 16,1-2-70-16,-1-2-63 0,1-1-62 0,-1-3 23 0,0-4 51 0,1 0 74 15,0-4 83-15,0-3 92 0,-2-3 95 0</inkml:trace>
  <inkml:trace contextRef="#ctx0" brushRef="#br0" timeOffset="134555.09">9330 3301 203 0,'-6'-12'557'0,"6"5"105"0,-7 0 80 0,7-1 36 16,0 1 23-16,0 0 13 0,0 0 12 0,7-5-72 16,-1 5-95-16,1-3-166 0,6-2-185 0,0 1-100 0,6 5-74 0,1-6-35 15,-1 5-24-15,7 0-14 0,1 2-44 0,-1-1-17 0,6 1 0 0,1 5 0 16,-1-4 0-16,1 4-126 0,7 0-102 0,-15 4-101 0,7-4-103 15,2 5-84-15,-9-2-75 0,1 0-84 0,1 5-86 0,-1-2-23 16,0-1-5-16,-7 2 62 0,7-2 81 0,0 1 98 0,-6-2 105 0,6 0 83 16,-7-1 124-16</inkml:trace>
  <inkml:trace contextRef="#ctx0" brushRef="#br0" timeOffset="139613.59">23138 3964 0 0,'0'0'284'16,"-7"0"24"-16,1 0 10 0,0-4 3 0,-2 0 1 0,8 1-2 15,-6-1-2-15,-7 0-64 0,6 1-83 0,1-5-64 0,0 5-59 0,-1-1-18 16,1 1-3-16,-1-1 1 0,0 0 4 0,-5 0 6 0,5 1 6 15,0-1 6-15,1 0 5 0,0 0 0 0,-1 2-2 0,-6-2-1 16,6 0 1-16,1 4-2 0,-8-4-4 0,8 1-3 0,-6 3-3 0,5-5-6 16,0 2-7-16,1 3-5 0,-7-4-5 0,7 0-5 0,-2 4-4 0,-4-4-3 15,6 4-2-15,-2-2-1 0,-4 2-2 0,5 0 0 0,-6-4 0 16,0 4 0-16,1 0 0 0,-2 0 0 0,1 0 0 0,0 0-1 16,0 0-1-16,-7 4 2 0,8-4 0 0,-2 0 1 0,-5 2 2 0,5-2-1 15,-4 0 3-15,4 4 1 0,1-4 2 0,-7 0 3 16,8 4 1-16,-8-4 2 0,7 4 0 0,-7-4 0 0,1 3-1 0,6 2-1 15,-7-5 0-15,1 3 0 0,-1 1-2 0,0-4-1 0,1 4 1 16,0 0 0-16,-1-2 1 0,-7 2 1 0,9 0 1 0,-2 0 2 16,1-1 1-16,-1 1 1 0,0 0-1 0,1 0 0 0,-1-1-1 15,0 1 1-15,8-1 0 0,-8 1 0 0,1 0 2 0,-1-1 1 0,0 5-1 16,1-5 0-16,-1 1 0 0,0 3-2 0,1-3 1 0,-1 4-1 0,1-2 0 16,0 2-2-16,-1-5-2 0,1 5-3 0,-1-2 0 0,0 2-1 15,1-1 1-15,-1 1 0 0,0 4-1 0,-6-5 1 0,14 0-2 0,-8 4 1 16,1-4 3-16,-1 4 1 0,7-4 2 0,-7 4 1 0,8 0 1 15,-8-3 0-15,6 4-2 0,2-3 1 0,-1 3 1 0,-1-2 0 16,2 2 0-16,-2-5 0 0,8 8-1 0,-7-4 0 0,6 0-1 0,-6 0 0 16,1 0 0-16,4 0 1 0,2 3-1 0,0-3 1 0,-7 3-1 15,6 1 0-15,1-3 1 0,-1 2 1 0,1 1-1 0,-1 0 1 16,0 3 1-16,1-7 2 0,0 7 0 0,0-3 2 0,-2-1 1 0,8 6 1 16,-6-6 0-16,6 4 2 0,0 0 3 0,0-3 0 0,0 3 1 15,0 1 1-15,0-2-1 0,0 2-1 0,0-1 1 0,6 1 2 16,-6 0 0-16,8-2 2 0,-8-3 3 0,6 5 3 0,0-4 2 0,0-1 3 15,1 1 1-15,6 0 3 0,-6-1 2 0,6-2 0 16,0 3-1-16,-1-1-2 0,2-3-4 0,-1 3-4 0,0-3 0 0,0 4-6 16,7-3-3-16,-8-2-5 0,2 1-4 0,5 0-3 0,-6 3-3 0,6-2-1 15,-5-1-3-15,-1 0-1 0,0 0-1 0,6 3-3 16,-5-3 0-16,-2 1-1 0,2 2-2 0,-1-3 0 0,-1 1 0 0,2 2 0 16,6-3-1-16,-8 0 2 0,8-1 0 0,-7 2 2 0,7-2 1 0,-1 1 3 15,-6 0 5-15,6-3 0 0,1 3-1 0,6 1 3 0,-6-6 2 16,-1 2 2-16,7 3 0 0,-6-5 0 0,-1 2 1 0,7 3 3 15,0-3 2-15,-6-1 4 0,6 3 5 0,0-1 5 0,0 1 4 0,0-3 6 16,7 1 6-16,-7 4 5 0,0-6 6 0,0 5 2 0,7-3 4 16,-7 3 0-16,0-1 1 0,7-2-1 0,-8 3-3 0,1-4-6 15,0 5-7-15,7-2-7 0,-7-3-7 0,0 5-9 0,0-2-11 0,1-3-8 16,-1 5-4-16,-1-4-6 0,1 1-4 0,0 3-2 0,1-4 0 0,5 1 0 16,-6 3-2-16,1-4 1 0,-1 3 3 0,-1 0-2 15,1 0-2-15,0-1 0 0,7-2 3 0,-7 3-1 0,7-3-2 0,-1 2 1 16,-6-3 2-16,7 1-1 0,-1-2-2 0,1 2 0 0,-1 4 0 15,2-9 1-15,5 5 0 0,-13-2 1 0,13 3 1 0,-13-3-2 0,6 2-3 16,1-5 2-16,-1 5 4 0,1-4 0 0,-1 3 2 0,1-4-2 16,-1 4-2-16,1-3 0 0,-1 0 0 0,2 3 1 0,-2-3 2 0,1 0-2 15,-7 2-1-15,7-1-2 0,-1-2-1 0,1 4 0 0,-7-2-1 16,6-2-2-16,-5 1-1 0,5 3 0 0,-7-4 2 0,9 2 0 16,-9 2 2-16,1-4 1 0,0 1-2 0,1 0 1 0,-1 3 1 0,0-3 0 15,7 0 0-15,-7-1-2 0,0 1-2 0,-1-1-2 0,1 1-2 16,7-1-1-16,-7 1-2 0,7 0-1 0,-7 0-2 0,0-4-5 15,6 3-6-15,-5 1-3 0,-1 0-1 0,6 0-4 0,-5-2-3 0,-1 2-4 16,-1 0-2-16,8 0-3 0,-7-1-6 0,0 1-4 0,-6 0-3 16,6 0-2-16,0-1-3 0,-1 1-2 0,2-1-1 0,-7 1-6 15,6-4-4-15,0 3-2 0,-1 2-4 0,1-5 1 0,-6 3-1 0,7-3-4 16,-1 4-5-16,0-4-4 0,-1 0-3 0,1 4 3 0,1-4 3 16,-1 0 8-16,0 0 7 0,0 0 9 0,-7-4 7 0,7 4 12 15,0-4 11-15,-6 4 9 0,7 0 9 0,-9-3 6 0,9 3 6 0,-1 0-2 16,-6-5-2-16,-1 5-3 0,7-3-2 0,0 3-6 0,-6-4-8 15,5 1-6-15,-5-1-7 0,6 1-10 0,-6-1-11 0,5 4-7 16,-5-4-7-16,7-3-7 0,-8 3-4 0,0 0-4 0,1 0-1 0,6-2 1 16,-7-2 2-16,1 5 4 0,0-5 7 0,-1 4 9 0,1-3 11 0,0 0 8 15,-1 0 8-15,1-1 7 0,-8 1 9 0,8 0 10 16,0 0 10-16,-1-1 6 0,1 1 6 0,0 0 2 0,-1-1-2 0,1 1 3 16,-1 0 2-16,0 3-1 0,1-4-1 0,-1 1-3 0,1-1-5 15,0-2-4-15,-1 3-4 0,1-1-3 0,6 1-4 0,-7-4 0 16,1 4-1-16,0-1-1 0,-1 1 1 0,1 0 2 0,-1-1 1 0,0 1 4 15,-5 0 5-15,5 3 7 0,-6-4 7 0,6 5 3 0,-5-5 2 0,-1 4 5 16,0-3 5-16,0 0 3 0,7 4 1 0,-14-5 4 16,8 1 2-16,-2 0-2 0,1-4 0 0,0 3-2 0,0-3-1 0,1 0-6 15,-2-3-8-15,2 3-6 0,-2-5-7 0,1 2-6 0,1-1-5 0,-2 1-4 16,2-1-2-16,-2 1 0 0,2-1-2 0,-1 1 2 0,-1-1 4 16,2 3 5-16,-2-2 7 0,2 3 7 0,-1 0 8 0,-7-1 7 15,8 6 7-15,-8-5 6 0,6-1 8 0,-4 5 7 0,-2-3 7 0,0-2 3 16,1 5 0-16,-1-3-5 0,1-2-5 0,0 1-7 15,-7 0-6-15,6-4-7 0,0 4-8 0,0-3-9 0,-6-1-11 0,8 0-8 16,-2-2-6-16,0 2-3 0,1-4-2 0,-7 4 1 0,7-2-1 0,-1 2 1 16,1 0-1-16,-7 0 4 0,6 1 4 0,-6-1 3 15,6 1 3-15,-6 3 3 0,8-4 1 0,-8 1 4 0,6 2 1 0,-6-3 5 16,0 4 2-16,6 1 1 0,-6-5 1 0,6 3 0 0,-6-2 0 0,0 3 0 16,8-3-1-16,-8 3-1 0,0-5-1 0,0 3-1 0,0-2-5 15,6 0 2-15,-6 1 3 0,0-1-1 0,0 1 2 0,-6-5 0 16,6 4 3-16,0 1 4 0,0-2 4 0,-8-2 2 0,8 4 0 0,-6-5-1 15,6 5 0-15,-6-5 0 0,0 5-1 0,-2-4-1 0,-4-1-3 16,5 1-5-16,-6-1-3 0,-6 5-3 0,5-5 0 0,-5 2 0 16,6 2 0-16,-6-4 0 0,-1 5-1 0,0-1 0 0,7 0 0 0,-7 1 1 15,2-1 0-15,-2 1-2 0,0 2 1 0,7-2 1 0,-7 3 0 16,1 0 2-16,-1 0 1 0,8 0 1 0,-8-1 5 0,0 2 0 16,1-2 1-16,-1 3 2 0,0-3 0 0,1 1-2 0,0 0 1 0,-8 0-2 15,7 0-2-15,-5 0-1 0,5-4-1 0,-6 5-1 0,0-2 1 16,7 1-3-16,-7-1 1 0,0 2-2 0,6-1-3 0,-7 1 1 15,2-2 0-15,5 1 0 0,-6 0-3 0,6 4 1 0,-5-4-2 0,5 4 2 16,0-4 0-16,-6 3 2 0,7 2 4 0,-1-2 0 0,-6 1 2 16,7-1-1-16,-1 0 0 0,-6 2 1 0,6 2-1 0,1-4 1 15,-1 1-1-15,-6-1-2 0,7 5-2 0,-7-4-3 0,0-1-1 0,0 1-2 16,-1 0-1-16,1 3 3 0,1-3 1 0,-1-1-3 0,0 2 1 16,-1-2 0-16,1 1 1 0,0 3 1 0,0-4-1 0,7 0 1 15,-7 6-1-15,6-5 1 0,-7 2-2 0,9-2-1 0,-9 3 1 0,7 0 0 16,2-3-1-16,-2 4 0 0,0-1 0 0,-6 0 1 0,7-3-1 0,-1 3 1 15,0 1 1-15,-5-5 0 0,-2 5-1 0,8-1 0 16,-8-4 0-16,1 5-1 0,1 0 0 0,-1-5 0 0,0 5 2 0,-1-1-1 16,1 0-2-16,0 0-1 0,7 2 1 0,-7-4 0 0,0 4-1 15,6-2 1-15,-7 1 1 0,9-1-1 0,-2 4-3 0,-7-4 2 16,9 0 0-16,-2 4 1 0,0-4 1 0,-6 0-1 0,7 4 1 0,-8-2-1 16,8 2-1-16,-8-5 2 0,2 5 1 0,-1-2 0 0,0 2 0 0,-7-5-2 15,7 5 0-15,-7 0-1 0,1-4 2 0,-1 4-1 0,1-3 1 16,-1 3 0-16,1 0-1 0,-2-4 0 0,2 4 0 0,7 0 1 15,-1 0 0-15,-1-4-1 0,1 4-1 0,0 0 0 0,0-3-1 0,-7 3 2 16,7 0 0-16,-7 0-1 0,1 3-2 0,-1-3 0 0,-5 4 3 16,-2-4-5-16,1 4-3 0,-6 3-14 0,-7-2-15 0,-7-3-31 15,-6 5-32-15,-7 1-38 0,-6 0-37 0,-7 3-48 0,-13-1-51 0,1 2-104 16,-8 2-119-16,-5 1-21 0,-7 3 3 0,5 0 28 0,-5-3 32 16,13 4 36-16,-1-5 39 0,8 1 47 0,12-5 241 0</inkml:trace>
  <inkml:trace contextRef="#ctx0" brushRef="#br0" timeOffset="140995.18">24793 2718 0 0,'6'-8'299'0,"-6"2"67"0,7-6 26 15,-7 5 14-15,0-4 3 0,0 4 9 0,-7-4 10 0,1 0-41 16,0 0-55-16,-1-1-68 0,-6 2-77 0,-1-1-16 0,8 0 1 0,-13 4 12 16,6 0 15-16,0-1 10 0,-7 0 10 0,0 4 0 0,7 4-3 0,-6 0 3 15,0 0 4-15,-1 4 2 0,0 0 1 0,1 0-5 0,-1 4-7 16,1 1-8-16,-1 3-13 0,0 3-12 0,8 0-13 0,-8-1-20 16,7 5-22-16,0-2-23 0,0 6-25 0,-1-5-15 0,8 4-14 0,0-4-3 15,0 4-21-15,6 0-25 0,0-3 0 0,0-1 0 0,0 0 0 0,6 0 0 16,6-3 0-16,-4 0 0 0,4-1 0 0,2-2 0 15,5-2 0-15,1 1 0 0,6-3 0 0,-7-1 0 0,7-3 0 0,-6 0 0 16,6-2 0-16,0-2 0 0,7 0 0 0,-14-2 0 0,7-6-161 0,0 4-51 16,0-7-46-16,1 0-39 0,-1 1-40 0,-1-5-23 15,-5-1-18-15,6-1 6 0,-6-2 12 0,-1 1 40 0,1-1 45 0,-1 2 48 16,-6-5 49-16,7 3 53 0,-7 0 56 0,-1 2 51 0,2-2 52 0,-1 1 40 16,-7 3 37-16,8 1 31 0,-8-1 31 0,0 4 34 0,1 4 37 15,0 0 41-15,-1-1 43 0,-6 5 11 0,0-1 1 0,0 0-12 16,0 4-16-16,0 0-17 0,0 0-16 0,0 0-21 0,0 4-60 0,0 0-198 15,0-1 0-15,-6 5 0 0,6-1 0 0,-7 4 0 0,7 0 0 0,-7 3 0 16,1 1 0-16,0 0 0 0,6 3 0 0,-14 1 0 0,14-1 0 16,-13 4 0-16,7-4 0 0,6 4 0 0,-6-4 0 0,-2 4 0 15,2 0 0-15,6-3 0 0,-6-1 0 0,6 0 0 0,-6 0 0 0,6-3 0 16,-7 0 0-16,7-1 0 0,0-3 0 0,0 1 0 0,-7-1 0 16,7-4-319-16,0 0-91 0,-6-3-50 0,6 0-45 0,-7-1-27 15,7-3-20-15,-6 0 3 0,6-3 10 0,-7-1 29 0,7 0 36 0,-7-3 43 16,7 0 44-16,0-4 37 0,0-4 34 0,0 0 24 0,0 1 21 0,0-5 40 15,7-3 46-15,0 0 70 0,-1 0 78 0,1-4 74 0,6 1 75 16,-6-1 59-16,5 1 58 0,2-1 42 0,-8 1 36 0,13 2 4 16,-12 1-4-16,6 0-23 0,0 0-28 0,6 8-21 0,-5-4-21 0,-1 3 4 15,-1 4 10-15,2 0 18 0,6 0 21 0,-8 3 26 16,1 2 28-16,1 1 27 0,-2-2 29 0,2 7-3 0,5-3-10 0,-6 3-25 16,-6 0-26-16,5 3-25 0,2 1-25 0,-2-1-28 0,-5 4-28 0,6-3-157 15,-6 7-50-15,-1-3 0 0,1 6 0 0,-1-2 0 0,1 2 0 16,-7 1 0-16,0 3 0 0,0 0 0 0,0 1 0 0,0-2 0 15,-7 6 0-15,1-2 0 0,-1 6 0 0,-6-6 0 0,0 6 0 0,0-2 0 16,0-4 0-16,0 2 0 0,0 2 0 0,0-3 0 0,0 0 0 0,-7-3 0 16,8-1 0-16,-2-3 0 0,-5 0-239 0,5-1-85 0,2-3-40 15,-8 1-40-15,7-6-43 0,0 5-20 0,-6-7-16 0,5 0 4 16,-5 0 6-16,6-2 17 0,-6-2 19 0,-1-2 4 0,7-2 4 0,-7 0 0 16,0-3 0-16,8-1 27 0,-8 2 33 0,1-6 33 0,5 1 32 15,-5 0 35-15,6-1 51 0</inkml:trace>
  <inkml:trace contextRef="#ctx0" brushRef="#br0" timeOffset="141137.4">24806 2916 0 0,'0'-7'169'0,"6"3"232"0,1-3 56 0,0-1 37 0,-1 5 32 0,7-5 31 16,-6-3 31-16,5 5 2 0,2 1-8 0,-8-2-80 16,7-1-100-16,7 1-42 0,-8 3-26 0,8-2-26 0,0 2-26 0,-1 0-29 15,1-3-30-15,6 3-29 0,0 0-32 0,0 0-47 0,0 1-51 16,0-1-71-16,-6 4-77 0,6-3-70 0,-1 3-67 0,2 0-75 0,-1-4-77 16,-6 4-65-16,-1 0-61 0,7 0-53 0,-6 0-48 0,0-4-39 15,-1 4-34-15,0 0 34 0,1-3 56 0,-1-1 69 0,1 0 76 0,-1 1 64 16,1-5 63-16</inkml:trace>
  <inkml:trace contextRef="#ctx0" brushRef="#br0" timeOffset="141311.29">25653 2667 0 0,'6'-7'298'0,"2"3"157"0,4-4 70 0,-6 5 40 16,-6 3 34-16,7-4 35 0,0 4 36 0,-7 0 19 0,6 0 10 0,-6 4-82 15,7-4-110-15,-7 3-66 0,0 5-48 0,0-1-24 0,0 0-18 16,0 4-21-16,0 0-281 0,-7 1-49 0,7 2 0 0,-6 1 0 0,6-5 0 16,-7 9 0-16,0-4 0 0,7 3 0 0,-6 0 0 0,0 0 0 15,0 1 0-15,-2-1 0 0,2 1 0 0,0-1 0 0,-1 0 0 0,0 0 0 16,-6 1 0-16,7-2 0 0,0-2 0 0,-2 0 0 0,2-1-148 15,-6-2-323-15,4-1-67 0,2-3-50 0,0-1-46 0,-1-4-36 16,1 2-35-16,-1-5-11 0,0 0-2 0,1-5 53 0,0 2 70 0,0-4 73 16,-2 3 79-16,2-7 71 0,0 4 68 0</inkml:trace>
  <inkml:trace contextRef="#ctx0" brushRef="#br0" timeOffset="141477.2">25503 2755 0 0,'-6'-15'301'0,"6"0"173"0,0 4 72 0,0-3 41 16,0 3 32-16,0-1 27 0,6 2 27 0,-6-1 4 0,0 3 0 0,6 1-101 15,2 0-129-15,-2 0-79 0,0-1-65 0,7 5-39 0,0-1-30 0,0 0-27 16,1 4-26-16,4-3-51 0,2 3-56 0,0 0-64 16,-1 0-66-16,1 0-76 0,6 0-79 0,1 0-92 0,-9-4-98 0,9 4-89 15,-1-4-87-15,-6 0-103 0,6 1-113 0,-7-2-3 0,1 3 27 0,-1-5 60 16,1-1 72-16,-7 0 89 0,6-3 96 0,-5 1 88 0,-2-2 288 0</inkml:trace>
  <inkml:trace contextRef="#ctx0" brushRef="#br0" timeOffset="141662.19">26155 2363 428 0,'6'3'572'0,"-6"1"65"0,0 3 47 0,7 1 57 16,-1-4 60-16,0 6 33 0,2-3 27 0,-2 5-109 16,0-2-152-16,1 1-128 0,0 8-121 0,5-5-55 0,-5 9-134 0,-1-5-162 15,8 4 0-15,-8 3 0 0,7 0 0 0,0 2 0 0,-7 2 0 0,8 0 0 16,-1 1 0-16,-1 3 0 0,-4 0 0 0,4-1 0 16,-12 1 0-16,6 0 0 0,-12 1 0 0,0-1 0 0,0-1 0 0,-8-3 0 15,-5 0 0-15,-1 5 0 0,-6-8 0 0,0 3 0 0,-7-4-505 16,7 5-96-16,-6-7-81 0,-7 2-96 0,6-4-100 0,-6-2 1 0,-7 3 30 15,7-8 71-15,-7 1 86 0,1 0 103 0,-7-8 106 0,7 1 96 16,-8-4 281-16</inkml:trace>
  <inkml:trace contextRef="#ctx0" brushRef="#br0" timeOffset="142077.85">24617 2155 0 0,'-6'2'90'15,"-8"-2"390"-15,1 0 86 0,-6 4 34 0,6-4 18 0,-7 0 8 0,1-4 5 16,-1 4 22-16,0 0 30 0,-6 0-107 0,1 4-149 0,-1-1-84 16,6 5-66-16,-6 0-26 0,7 3-12 0,-7-1-3 0,6 5 1 0,0 3-16 15,1 4-25-15,-1 4-48 0,0-1-57 0,7 9-89 0,1 2-2 0,-2 1 0 16,2 4 0-16,4 2 0 0,2 1 0 0,0 4 0 0,-1-4 0 15,7 3 0-15,0 1 0 0,0-4 0 0,7 4 0 0,-1-5-168 16,0-2-71-16,2 0-75 0,-2-2-79 0,6-3-64 0,-4 2-63 0,4-1-55 16,-5-5-54-16,13 2-54 0,-8-2-54 0,2-2 33 15,5-1 60-15,-6-4 70 0,6-2 78 0,-5-1 69 0,6-4 68 0</inkml:trace>
  <inkml:trace contextRef="#ctx0" brushRef="#br0" timeOffset="143175.81">8503 3025 0 0,'-7'-4'331'0,"7"2"79"0,0-2 25 16,-6 4 9-16,-1 4 7 0,1-4 3 0,-1 2 3 0,1 2-35 16,0 4-50-16,-2-1-88 0,-4 8-100 0,5-1-22 0,1 1 1 0,-1 7 12 15,-6 0 16-15,7 4 9 0,6 0 9 0,-7 3-2 0,0 0-4 16,1 5-14-16,6-5-11 0,-6 4-20 0,6 0-22 0,0-1-19 16,0 5-18-16,0-5-15 0,0 5-16 0,0 0-11 0,6 3-9 0,-6-4-14 15,6 6-16-15,8-6-19 0,-8 5-20 0,7-4-31 0,0-1-34 16,6 0-50-16,1-2-54 0,0-2-61 0,6-2-65 0,0-1-53 15,13-4-48-15,-6 1-40 0,6-7-36 0,7-5-55 0,-1-3-65 0,7-3 23 16,0-5 47-16,6-3 58 0,-5-3 58 0,6-5 55 0,-1-6 49 16</inkml:trace>
  <inkml:trace contextRef="#ctx0" brushRef="#br0" timeOffset="143539.91">10321 2740 0 0,'6'3'306'0,"-6"-3"82"15,6 7 22-15,2-2 10 0,-8-2 6 0,6 5 14 0,0-5 17 0,1 5-25 16,-1-1-39-16,1 0-74 0,6 4-86 0,-7 0-13 0,1 3 5 16,6 1 19-16,0 5 22 0,-6-3 19 0,6 4 16 0,-1 2-4 15,-5 2-9-15,6 2-22 0,-7 2-25 0,2 0-22 0,4 5-22 0,-5-3-22 16,-1 6-24-16,1-1-32 0,-7 6-33 0,0-2-23 0,0 4-20 16,0-3-8-16,-7 2-9 0,1 6-6 0,-7-3-6 0,-7 2-15 15,0-1-17-15,-5 6-46 0,-8-3-54 0,0 6-82 0,-6-2-89 0,-6 5-103 16,-7-5-109-16,-7 9-139 0,0-5-144 0,-6 9-36 0,0-2 0 15,-7 1 42-15,1 0 53 0,-7 4 81 0,-1-1 88 0,-6 2 103 16,0-2 251-16</inkml:trace>
  <inkml:trace contextRef="#ctx0" brushRef="#br0" timeOffset="177927.69">3824 15012 280 0,'0'-4'537'0,"0"1"63"0,-6 3 37 0,0 0 12 15,6 0 3-15,-8 0 4 0,2 0 4 0,0 3-93 16,0 1-121-16,-2 0-137 0,-4 3-139 0,5 1-56 0,1-1-30 0,-1 9-10 16,-6-7-1-16,7 7-6 0,6 2-6 0,-6-3-22 0,6 2-29 15,-8-2-39-15,8 4-45 0,8-5-47 0,-8-3-47 0,0 5-50 16,6-7-52-16,-6 3-42 0,6-1-42 0,0 0-32 0,-6-4-32 0,7 1-43 15,0-5-47-15,-7 1-17 0,6 0-8 0,1-4 34 0,-7 0 46 16,0 0 43-16,6-4 43 0,0-3 46 0,2-1 63 0</inkml:trace>
  <inkml:trace contextRef="#ctx0" brushRef="#br0" timeOffset="178075.6">3981 15046 0 0,'6'-8'285'0,"1"8"234"0,-7-4 65 0,0 1 35 15,0 3 24-15,0 0 30 0,0 0 31 0,0 0 16 0,0 0 9 0,-7 3-143 16,7-3-190-16,-6 4-92 0,-1 4-61 0,1 0-33 0,0-2-22 15,-2 5-30-15,-4 4-32 0,6-1-50 0,-8 5-58 0,8-1-78 16,-1 3-81-16,1 2-105 0,-1 0-109 0,0-2-119 0,1 4-119 0,0 1-101 16,6 0-96-16,0-3-18 0,0-2 8 0,6 2 54 0,0-6 72 15,1 2 97-15,6-5 105 0</inkml:trace>
  <inkml:trace contextRef="#ctx0" brushRef="#br0" timeOffset="178782.71">6352 14822 0 0,'0'0'35'0,"0"0"416"0,0 7 101 0,0-3 48 0,0 0 32 0,-6 0 17 16,6-1 14-16,-6 1 28 0,-1-1 35 0,0 4-103 0,1-3-143 0,0 4-105 15,-7-1-91-15,6 0-45 0,-6 5-30 0,-1-1-17 0,8 0-11 16,-7-1-32-16,7 5-38 0,-7-4-56 0,6 4-62 0,1-1-60 16,6 1-60-16,-6-5-55 0,-2 5-55 0,8 0-64 0,0-4-67 0,-6 0-52 15,6 0-49-15,0 1-37 0,0-5-34 0,0 3-31 0,6-6-31 16,-6 4 1-16,8-5 15 0,-8-3 51 0,0 0 62 0,6 0 53 15,0 0 53-15,1-3 51 0,-1-5 114 0</inkml:trace>
  <inkml:trace contextRef="#ctx0" brushRef="#br0" timeOffset="178943.23">6502 14858 357 0,'7'-3'455'0,"-7"-4"27"0,0 7 14 0,0 0 4 0,0 0 1 0,0 0 9 0,0 0 11 0,7 0-108 15,-7 3-139-15,0 1-73 0,0 3-55 0,0 1-14 0,0-1-1 0,-7 3 0 16,7 5 1-16,-7 1-9 0,1-1-8 0,0 2-34 0,-1 2-40 15,-6 3-62-15,0 3-69 0,0-3-74 0,0 3-75 0,-1 2-73 16,2-2-73-16,-1 1-99 0,0-1-105 0,0-3-20 0,-1 1 10 0,2-1 40 16,-2-5 50-16,2 2 58 0,-1-4 63 0,-1-1 67 0,8 1 299 15</inkml:trace>
  <inkml:trace contextRef="#ctx0" brushRef="#br0" timeOffset="210541.84">1394 2560 0 0,'0'-4'9'0,"-6"2"314"0,-2-3 52 0,8 2 22 0,-6-4 11 16,6 3 7-16,-6 0 5 0,-1-3-9 0,1 3-14 0,-1 1-81 0,1-4-102 15,-1 3-48-15,-5 4-33 0,4-5 1 0,-4 2 9 0,-2 3 11 0,2 0 13 16,-1 0 6-16,-1 0 2 0,8 0-6 0,-7 3-12 0,6-3-12 0,1 5-13 16,-7-1-12-16,6 3-12 0,1 0-9 0,-1 0-9 0,1 4 0 0,0 1 0 15,-2-2 4-15,2 2 7 0,0 2 6 0,0 1 6 0,-1-1 6 0,7 1 4 16,-7 3-2-16,1-3-8 0,-1 3-7 0,7-3-8 0,-6 3-10 0,6-3-11 15,-7 0-12-15,7-1-12 0,0 1-15 0,0-4-14 0,0-1-6 0,0 2-2 16,7-1-5-16,-7-5-6 0,6 2-3 0,1-1-2 0,-1 1-1 0,1-1-2 16,0-2 1-16,-1-3 2 0,6-2 0 0,-4 4 3 0,4-4 0 0,1-4 0 0,-6 4 2 15,6-2 0-15,0-6 0 0,0 0 0 0,0 1-4 0,0-1-3 16,-6-2-19-16,5-1-21 0,2-4-25 0,-2 4-29 0,-4-4-27 0,-2 1-25 16,7-4-21-16,-7-1-21 0,-6 5-12 0,7-5-9 0,-1 4 10 0,1-3 14 0,-1 3 23 15,0-3 24-15,2 4 25 0,-2 2 27 0,0-2 20 0,-6 3 22 16,7-3 15-16,-7 6 16 0,7 1 15 0,-7-1 13 0,0 1 13 0,0 7 17 0,0-4 8 15,0 4 11-15,0 0 10 0,0 0 12 0,0 0 17 0,0 0 16 16,0 4 24-16,0-1 25 0,0 5 23 0,0-1 21 0,-7 5 7 0,7-2 0 16,-7 2-4-16,1 2-6 0,6 1-17 0,-6-4-22 0,-2 7-28 0,2-4-31 0,0 1-32 15,6-1-32-15,-7 5-32 0,1-5-13 0,6 1 0 0,-7 0 0 0,7 0 0 16,-6-1 0-16,6-3 0 0,0 4 0 0,0-4-15 0,0 0-8 0,0-1-13 16,6-2-14-16,-6-1-42 0,0 1-50 0,0-4-46 0,7-1-44 15,-7 2-51-15,6-5-50 0,1 0-40 0,-1-5-37 0,0 5-19 0,2-3-16 0,-2-1 16 16,0-4 22-16,1 1 15 0,0-1 11 0,-1 2 17 0,0-5 18 15,1 3-18-15,-1-3-29 0,8 0 7 0,-8 0 20 0,0 0 25 0,8 1 28 16,-8 2 33-16,7-3 34 0</inkml:trace>
  <inkml:trace contextRef="#ctx0" brushRef="#br0" timeOffset="210716.37">1557 2641 108 0,'0'-4'344'0,"7"1"40"0,-7-1 33 0,6 1 21 0,-6 3 18 0,6-5 20 16,-6 5 20-16,7 0-59 0,-7 0-87 0,0 0-54 0,6 5-43 0,-6-5-11 16,0 3-1-16,7-3 13 0,0 4 16 0,-7-1 11 0,6 1 9 15,0 0-7-15,1-1-10 0,-7 5-21 0,7-4-24 0,-1 3-22 0,-6 0-20 0,6 0-30 16,-6 1-30-16,7 3-29 0,-7-5-32 0,0 6-16 0,0-1-12 0,0 3-7 15,0-2-7-15,0 2-10 0,-7 1-9 0,1-1-15 0,0 5-11 0,-1-5-34 16,-6 5-40-16,0-1-53 0,6-3-59 0,-6 2-67 0,1-1-72 0,-2 2-69 16,-6-4-73-16,8 1-55 0,-1 4-54 0,0-9-47 0,0 5-43 15,-1-1 18-15,2 2 36 0,5-5 63 0,0-4 70 0,1 0 73 0,6 0 70 16,0-7 65-16,0 8 231 0</inkml:trace>
  <inkml:trace contextRef="#ctx0" brushRef="#br0" timeOffset="211636.81">2319 2348 162 0,'0'-4'411'0,"7"1"52"15,-7-1 40-15,0 1 18 0,0 3 14 0,0 0 17 0,0-4 20 0,0 4-68 0,0 0-94 0,0 0-86 16,0 0-84-16,-7 0-35 0,7 0-20 0,0 4-1 0,0-4 3 16,0 0-10-16,-7 0-16 0,7 0-17 0,0 0-19 0,0 3-14 0,0-3-11 15,0 4-7-15,0-1-5 0,0 4-9 0,-6-3-6 0,6 4-4 16,0-1-1-16,0 3 1 0,-6 2-1 0,6-1-5 0,0 4-8 0,-6-5-12 15,6 5-12-15,-8 0-8 0,8-1-7 0,0 5-5 0,0 0-4 0,-6-2-2 16,6 5 1-16,0 0-3 0,0 0-1 0,0 1-3 0,0 2-2 0,0-3-1 16,6 0-2-16,-6-1 0 0,8 2 0 0,-8-2 0 0,6-2 0 0,0-4 0 15,0-1 0-15,1 1 1 0,0-7 2 0,-1 2 1 0,1-2 2 0,-1-5-2 16,0 5-2-16,2-4 3 0,-2-4 0 0,0 0 1 16,0 0 3-16,2-4-5 0,-2 0-5 0,7-3-11 0,-7-1-9 0,1-2-18 0,6-1-18 15,-7-1-20-15,8-2-19 0,-2-4-15 0,2 0-12 0,-8 3-5 16,7-8-2-16,1 5-1 0,-2-4 1 0,1 0 10 0,-6 4 10 0,6-4 8 15,0-1 6-15,0 2 2 0,-1-1 1 0,-4 4-4 0,4-5-2 0,1 6-4 16,-6-3-7-16,6 3-3 0,0-2-4 0,-6 5-2 0,-1-1-3 0,7 1-1 16,-6 3-3-16,-1-3-2 0,1 2 0 0,5 5 0 0,-5-4 3 15,0 3 3-15,-1 0 4 0,0 6 6 0,2-5 8 0,-2 3 9 16,0 0 10-16,1 0 11 0,-1 0 13 0,1 4 13 0,-1-4 13 0,1 4 10 16,-1 0 10-16,0 4 10 0,2-4 14 0,-8 0 11 0,6 4 9 0,0 0 14 15,-6-4 13-15,7 4 19 0,-7 0 22 0,0-2 34 0,7 3 39 16,-7-3 40-16,0 6 39 0,0-4 40 0,-7 4 39 0,7-1 49 15,0 3 47-15,0-1 10 0,-7 1-1 0,7 0-20 0,-6 6-24 0,0-6-34 16,-2 10-38-16,2-7-38 0,0 6-174 0,-1-1-99 0,1 1 0 0,-1 3 0 16,1 0 0-16,-1-1 0 0,1 2 0 0,-8-1 0 0,14 0 0 0,-12-1 0 15,5 1 0-15,7 0 0 0,-7-4 0 0,1 5 0 0,0-6 0 0,6 2 0 16,-7 0 0-16,1-5 0 0,6 1 0 0,-7 3 0 0,7-7 0 16,0 5 0-16,-7-7 0 0,7-1 0 0,0 0 0 0,0-1-223 0,0-3-79 15,-6-2-39-15,6-2-40 0,0 0-29 0,0 0-27 0,0 0-6 0,6 0 1 16,-6-2 28-16,0-6 36 0,0 5 30 0,0-5 29 0,7-3 36 15,-7-3 35-15,7 2 35 0,-7-5 32 0,6 2 22 0,1-4 19 0,-7-3 14 16,6 1 13-16,-6-2 20 0,6-2 21 0,1-5 32 0,-7 5 32 0,7-1 22 16,-1-3 20-16,0-1 21 0,-6 5 25 0,8-4 16 15,-2 4 15-15,0-1 6 0,7 4 3 0,-6-1-3 0,-1 2-8 0,7 6 10 16,-7 1 15-16,8-2 12 0,-8 6 14 0,1 2 13 0,6-4 16 0,-7 10 12 16,7-3 10-16,-6 5 4 0,6-2 2 0,1 4-7 0,-2-2-10 0,-5 5-10 15,12-3-13-15,-12 3-13 0,5-2-10 0,2 5-9 0,-1-1-12 16,-6 0-6-16,5 0-3 0,-5 5 1 0,-1-1 6 0,1 0 1 0,0 0 0 15,-1 3-9-15,0 2-10 0,-6-3-6 0,0 6-3 0,7-5-5 16,-14 5-5-16,7-4-10 0,0 3-12 0,-6 0-11 0,0 0-11 0,-1 1-5 16,0-1-3-16,-6 1-7 0,7-1-7 0,-7-4-8 0,0 5-7 0,-1-1-4 15,-5-3-6-15,6 3-4 0,0-3-4 0,-7 0-8 0,8-1-11 0,-8 1-37 16,7-1-46-16,-7-3-45 0,8 4-47 0,-8-5-60 0,7 2-64 0,0-5-58 16,0 4-57-16,7-4-49 0,-8 0-45 0,8-3-18 15,-1 4-9-15,0-4-22 0,7-4-28 0,0 0 41 0,0 0 57 0,7-12 58 16,-7 5 60-16,7-4 55 0,5-4 56 0</inkml:trace>
  <inkml:trace contextRef="#ctx0" brushRef="#br0" timeOffset="211791.93">3283 2524 330 0,'0'0'502'0,"-6"3"52"0,6-3 34 0,-6 4 10 0,-1-4 4 0,7 0 1 15,-7 0 0-15,7 0-118 0,-6 4-149 0,0-4-133 0,-1 0-124 0,0 4-92 16,1-1-81-16,-1 1-81 0,1-1-78 0,6 2-108 0,-6-3-115 15,-2 2-60-15,8 4-45 0,-6 0-5 0,6-1 7 0,0 0 39 16,0 4 48-16,0 0 67 0,0-1 76 0</inkml:trace>
  <inkml:trace contextRef="#ctx0" brushRef="#br0" timeOffset="211925.86">3277 2762 65 0,'-6'7'511'0,"-1"1"117"0,-6-5 93 0,7 5 44 0,-1-5 32 0,0 1 19 15,1-1 12-15,-1 1-54 0,1-4-75 0,0 4-172 0,-2-4-203 0,2 0-120 16,0 0-96-16,6 0-74 0,-6 0-67 0,6 0-84 0,0 0-86 0,0-4-101 15,0 4-105-15,0 0-103 0,-7 0-105 0,7 0-90 0,0 0-84 0,0 0 2 16,0 0 28-16,0 0 64 0,0-4 73 0,0 4 95 0,-7-3 102 16</inkml:trace>
  <inkml:trace contextRef="#ctx0" brushRef="#br0" timeOffset="-210007.95">12927 12954 117 0,'-6'0'322'0,"-8"-3"19"16,2 3 8-16,-2 0 5 0,2-5 4 0,-2 5 5 0,1 0 3 16,-6 5-82-16,6-2-109 0,-7 0-58 0,7 1-43 0,-6 3-11 15,0 5 2-15,-1-2 2 0,0 5 2 0,1-1 6 0,-1 1 7 0,0 4 3 16,1 0 2-16,6 2-3 0,-6 1-5 0,5 0-3 0,1 0-5 15,0 3-3-15,0 4-7 0,1-3-9 0,-2 3-9 0,8 5-8 16,-1-5-6-16,0 4-6 0,1 4-5 0,0-5-5 0,-1 6-5 0,7-1-1 16,0-1-4-16,0 0-6 0,0 1-4 0,7-4-17 15,-7 0-21-15,6 0-28 0,7-4-31 0,-6-3-32 0,5-1-33 0,8 1-30 16,0-8-31-16,-1 5-36 0,7-6-35 0,-6-1-55 0,13-3-57 0,-7-1 6 16,6-4 22-16,1-1 28 0,-7-4 31 0,7 1 31 0,-1-8 34 15</inkml:trace>
  <inkml:trace contextRef="#ctx0" brushRef="#br0" timeOffset="-209668.27">13846 12905 116 0,'0'0'346'0,"0"4"21"16,0 0 8-16,0 0 3 0,0 0-1 0,0 3 0 0,6 1-1 0,-6-2-80 15,7 6-105-15,-7-1-73 0,7 0-65 0,-1 3-13 0,0 1 1 0,1-1 6 16,0 5 10-16,-7-2 8 0,6 3 9 0,1 2 1 16,-7-1-1-16,6 1-4 0,0 4-7 0,-6 1-5 0,0-2-8 0,0 0-6 15,-6 0-7-15,6 4 2 0,-6 2 3 0,-7-2 4 0,6 1 5 0,-6-1 6 16,0 3 4-16,0 1 3 0,-7 0 3 0,1 0-2 0,-7-4-4 15,6 4-8-15,-6 1-14 0,1-5-9 0,-8 0-11 0,7 3-17 16,-14-1-19-16,8-2-39 0,-1 0-45 0,-6 0-58 0,-7-3-63 0,7-1-85 16,-6 2-94-16,5-2-58 0,-5-4-49 0,6-2-7 0,0 0 10 15,6-2 34-15,1-5 39 0,-1-2 58 0,7-3 61 0</inkml:trace>
  <inkml:trace contextRef="#ctx0" brushRef="#br0" timeOffset="-209037.21">13337 11833 209 0,'8'0'345'0,"4"0"17"0,-5-4 4 0,-1 1 3 0,1-1 0 0,-7 0 5 15,6-3 5-15,-6 3-98 0,7-3-129 0,-7 4-54 16,0-5-34-16,0 1-7 0,-7 3 1 0,7-3 3 0,-6-1 6 0,-1 4-3 16,1-4-2-16,-1 5-1 0,1 0 1 0,-8 0-1 0,8 3-1 15,-7-5 3-15,0 10 6 0,0-5 9 0,0 3 10 0,0 3 11 16,0 6 9-16,-6-4 3 0,6 6-1 0,-7 1-1 0,6 3-2 0,2 0-7 16,-8 1-11-16,7 2-14 0,1-2-13 0,-2 4-13 0,2-2-13 0,4-3-7 15,2 1-6-15,0-4-8 0,6 2-8 0,0-6-4 16,6 4-2-16,-6-8 0 0,14 5 0 0,-8-5-2 0,6-3-1 0,2 0-3 15,-1-1-2-15,0-3-12 0,0-3-13 0,7-1-30 0,-8 0-34 0,8-8-35 16,-1 5-38-16,1-7-35 0,-7-1-36 0,7 0-32 16,-1-3-33-16,0 0-29 0,-5-4-28 0,5 1-43 0,1-2-48 0,-7-3 12 15,6-3 28-15,1 3 33 0,-7-6 35 0,7-2 36 0,-8 1 35 0</inkml:trace>
  <inkml:trace contextRef="#ctx0" brushRef="#br0" timeOffset="-208836.66">13735 11309 0 0,'13'-19'29'0,"-6"8"346"0,-1 0 47 0,-6 4 27 16,7 3 26-16,-7 4 24 0,0 0 26 0,-7 4 32 0,1 0 32 15,-1 3-73-15,-6 0-107 0,6 8-18 0,-5 0 10 0,-2-1-8 16,8 9-11-16,-7-5-18 0,0 7-19 0,0-3-33 0,0 3-40 0,6 2-47 16,-5 2-53-16,-2 0-83 0,1 5-89 0,7-5 0 0,0 4 0 15,-8-4 0-15,8 1 0 0,0-1 0 0,-2 0 0 0,2 0 0 16,0-3 0-16,-1-1 0 0,1 1 0 0,-1-4 0 0,0 0 0 0,7 0 0 16,-6 0-46-16,6-3-121 0,-6-5-60 0,6 1-58 0,-6-4-61 15,-2 3-52-15,8-7-51 0,-6 4-36 0,6-3-33 0,-6-5-10 16,-1 6-3-16,0-7-7 0,-6-2-10 0,7 0 13 0,0 0 19 0,-8-2 44 15,2-3 48-15,-2 1 46 0,8-7 43 0,-7 4 45 0,0-4 115 16</inkml:trace>
  <inkml:trace contextRef="#ctx0" brushRef="#br0" timeOffset="-208350.72">13279 11653 0 0,'0'-14'159'0,"0"3"242"16,7 0 31-16,-7 3 14 0,0-3 9 0,6 5 2 0,1-2 2 0,-1 0-20 15,1-3-26-15,-1 8-125 0,7-4-151 0,1-1-58 0,-2 4-30 16,8-3-13-16,-1 3-6 0,1 1-3 0,6 3-1 0,0-3-5 15,7 3-1-15,-7 0-6 0,7 3-5 0,-1 0-3 0,1 1-2 0,-1 3-3 16,7 1-3-16,-7 3-1 0,1-1 0 0,-7 2-3 0,7-2-5 16,-7 1-9-16,0 5-12 0,-6-7-11 0,5 7-9 0,-5-5-5 15,-6 0-7-15,-2-3-2 0,1 2 0 0,-6-3 3 0,-1 1 4 0,1-1 9 16,-1-3 12-16,-6-1 10 0,0 1 13 0,0-4 9 0,0 3 12 16,0-3 5-16,-6 4 7 0,-1-4 4 0,1 4 8 0,-7 0 6 15,0-4 5-15,-1 8 7 0,2-5 6 0,-8 3 8 0,1 2 5 0,-1 0 7 16,0 3 6-16,1-4 5 0,6 8 3 0,-6-4 7 0,-1 4 5 0,7-1 1 15,-7 1 1-15,7-1-5 0,0 1-7 0,7 4-9 0,-8-4-10 16,8 2-7-16,0-2-5 0,-1-1-10 0,7 1-11 0,0-3-10 16,0-2-10-16,7 1-5 0,-1-4-5 0,0 1-1 0,8-1 0 15,-8-2-4-15,7-3-4 0,0-2-5 0,0 0-7 0,7-2-16 16,-8-7-20-16,8 6-27 0,-7-8-30 0,1 0-30 0,5-1-32 0,-6 2-23 16,0-5-22-16,0 1-13 0,6-1-16 0,-12 0 3 0,6-3 8 15,1 3 19-15,-2 0 25 0,-5 1 29 0,-1-1 33 0,1 1 23 0,6 3 23 16,-7 0 29-16,-6 3 28 0,6-2 28 0,-6 6 27 0,8-3 24 15,-8 7 22-15,0 0 14 0,0 0 12 0,-8 0 17 0,8 0 15 0,-6 3 14 16,0 1 12-16,-1 4 13 0,1-2 13 0,-1 2 4 0,-6 3 0 16,7 0-5-16,-8-1-11 0,8 2-14 0,0-1-17 0,-8 3-22 15,8-3-23-15,0 1-26 0,-1-2-26 0,7 5-19 0,0-4-19 0,0-3-10 16,0 2-6-16,7 1-4 0,-7-3-2 0,6-1-21 0,0 1-25 16,1-6-34-16,6 6-41 0,-7-4-30 0,2-4-30 0,4 0-34 15,1 0-34-15,-6-4-44 0,6-4-47 0,-1 6-65 0,2-10-68 0,-1 5 7 16,0-4 28-16,0 0 31 0,0-4 30 0,0 4 35 0,1-4 37 15</inkml:trace>
  <inkml:trace contextRef="#ctx0" brushRef="#br0" timeOffset="-208155.05">14243 11763 204 0,'0'4'435'0,"-6"-4"53"0,0 4 38 0,-1 3 29 16,0-3 23-16,-6-1 24 0,7 5 25 0,0-4-65 0,-1 2-93 0,-6 2-73 16,7-1-68-16,-2 4-30 0,-4 0-17 0,5-4-20 0,1 8-19 15,-1-5-24-15,1 2-27 0,6 2-31 0,-7-3-35 0,7 4-36 16,-6-4-38-16,6 4-29 0,0-4-23 0,0 4-13 0,6-4-12 0,-6-1-27 15,7 1-34-15,-1-3-38 0,1-1-39 0,-1-3-46 0,7-1-43 0,-7 1-49 16,8-8-48-16,-1 1-39 0,0-1-34 0,0-3-11 0,0-1-4 16,6-3 3-16,-5 1 4 0,-2-5-13 0,2 0-19 0,-1 1 6 15,-1-5 16-15,2 4 33 0,-2-3 39 0,2-1 37 0,-1-2 37 16,-7 3 38-16,8-4 150 0</inkml:trace>
  <inkml:trace contextRef="#ctx0" brushRef="#br0" timeOffset="-207988.95">14393 11478 0 0,'-6'-15'140'0,"-7"3"180"0,6 5 29 0,-6 5 17 15,7-4 12-15,-8 4 14 0,8 2 15 0,0 0-22 0,-8 8-35 0,8-6-69 16,0 5-82-16,-7 1-32 0,6 0-16 0,0 3-10 0,7 0-5 16,-6 0-13-16,0 3-12 0,6-2-17 0,6 2-16 0,-6-3-15 15,6 0-15-15,-6-1-15 0,7 2-13 0,6-2-8 0,-6-3-8 0,5 1-5 16,-4 0-4-16,4-4-25 0,1-1-29 0,0 1-40 0,-6-4-42 16,6 0-51-16,0 0-52 0,-7 0-75 0,8-4-82 0,-8 1-50 15,0 3-42-15,1-4 10 0,-7 4 25 0,0 0 38 0,0 0 41 0,0 0 51 16,0 4 83-16</inkml:trace>
  <inkml:trace contextRef="#ctx0" brushRef="#br0" timeOffset="-207824.05">13924 12180 0 0,'-13'16'16'0,"-6"-6"408"0,5 2 88 0,2-2 28 15,-2-3 9-15,2-3-3 0,-2 0-5 0,8 0-15 0,-1-4-17 0,1 0-164 16,6-4-210-16,-6 4-157 0,6-4-141 0,6 0-111 0,0-3-100 0,1 0-72 15,6-4-65-15,0 4-6 0,0-5 11 0,6 1 25 16,1 1 29-16,-1-5 49 0,7 1 55 0</inkml:trace>
  <inkml:trace contextRef="#ctx0" brushRef="#br0" timeOffset="-207406.84">15006 11807 63 0,'0'-14'310'0,"0"3"29"0,-7 0 18 0,1-1 10 15,0 1 10-15,-2 0 9 0,-4 4 13 0,-1-1-60 0,-1 5-83 0,-4-1-58 16,4 4-49-16,-6 0-14 0,1 4-3 0,-1 3 2 0,1 4 5 16,-1 0 1-16,-6 0 0 0,6 4-2 0,-5 4-5 0,5-5-4 15,0 8-2-15,1-4-9 0,6 1-13 0,0-1-8 0,0 4-9 0,0-7-10 16,7 3-11-16,6-3-12 0,-8-1-12 0,16 1-11 0,-2-5-12 15,0 2-4-15,8-5-3 0,-1 0-4 0,6 1-5 0,0-8-3 16,8 0-3-16,-8 0-10 0,8-4-12 0,-2-3-39 0,8-4-45 0,-7-1-55 16,0-2-58-16,0-1-58 0,6-2-61 0,-12-6-90 0,7 2-98 0,-1-2-32 15,-7-2-13-15,1-1 31 0,-1 0 45 0,0-3 53 16,1 0 58-16,-7-4 58 0,7 0 195 0</inkml:trace>
  <inkml:trace contextRef="#ctx0" brushRef="#br0" timeOffset="-207187.46">15305 11290 0 0,'-6'-4'111'0,"0"2"366"15,6 2 64-15,-14 2 29 0,8 2 19 0,0-4 21 0,-1 4 21 16,-6 0 43-16,6-1 46 0,1 5-109 0,-8-2-158 0,8 6-69 0,-6 3-44 16,5-5-18-16,-6 6-11 0,6 2-14 0,1 1-18 0,-8-2-37 15,8 3-213-15,0 1-29 0,0 1 0 0,-2 3 0 0,2 1 0 0,0 0 0 16,-1-1 0-16,1 1 0 0,6 3 0 0,-7 1 0 16,0-5 0-16,-5 0 0 0,5 4 0 0,0-2 0 0,1-2 0 0,0 1 0 15,-1-4 0-15,-6 3 0 0,6-3-110 0,1 1-150 0,-7-5-43 0,6 4-47 16,1-4-43-16,-8 0-31 0,8-3-25 0,0 0-9 0,-1-1-4 15,-6 1 18-15,6-3 27 0,7-2-1 0,-6-3-5 0,0 1-25 16,0-1-28-16,6-3 20 0,0-4 33 0,0 0 36 0,0 0 33 0,-8-4 37 16,8 1 36-16</inkml:trace>
  <inkml:trace contextRef="#ctx0" brushRef="#br0" timeOffset="-206919.45">15025 11726 104 0,'7'-14'380'0,"-1"-1"39"0,1 4 19 0,0 1 7 15,-7-2 5-15,6 1 5 0,0 0 6 0,8 4-68 0,-8 0-94 16,0 0-84-16,8-1-85 0,-1 4-25 0,-1 0-7 0,2 4 3 16,-2 4 5-16,2 0 3 0,-1 0 4 0,0 3 0 0,0-1 0 0,-1 6-6 15,2-1-7-15,-1 4-6 0,-7-4-3 0,1 3-7 0,0 1-7 16,-7-1-7-16,0 6-10 0,0-6-9 0,0 1-10 0,-7-1-8 16,0 4-7-16,1-3-7 0,-1 0-9 0,1-1-5 0,-8 5-6 0,2-5-1 15,6 4 0-15,-8 2-2 0,1-6-3 0,0 4-17 16,0-4-20-16,7 1-29 0,0-1-30 0,-8 1-22 0,8-4-20 0,6-3-18 15,0-1-19-15,0 0-20 0,6-3-18 0,0-4-5 0,2 0 1 0,-2-4 10 16,6-3 11-16,8 0-2 0,-7-1-5 0,7-3-20 0,-8 0-23 16,8-3-54-16,0-1-64 0,-1 1-6 0,1-1 11 0,0-3 18 15,-1 3 19-15,1 0 24 0,0 0 28 0</inkml:trace>
  <inkml:trace contextRef="#ctx0" brushRef="#br0" timeOffset="-206797.92">15560 11693 274 0,'0'-3'411'0,"0"-1"22"0,-7 0 10 0,1 1 4 0,-1 0 0 0,7 3 1 0,-6-4 1 0,-8 4-112 15,8-4-144-15,0 4-86 0,-1 0-69 0,0 4-32 16,1-4-22-16,-1 7-39 0,1-4-43 0,0 5-66 0,-1-1-74 0,-6 4-87 16,7 0-87-16,-8 0-26 0,8 4-8 0,-1-4 7 0,1 4 13 0,-1-4 34 15,1 4 43-15</inkml:trace>
  <inkml:trace contextRef="#ctx0" brushRef="#br0" timeOffset="-206070.88">15481 11954 46 0,'0'3'402'0,"7"-3"49"16,-1 0 25-16,1-3 9 0,-7-1 3 0,7 1 0 0,-1-5 1 0,8-3-65 15,-8 1-85-15,0-2-122 0,7 1-133 0,0-4-51 0,0 4-26 0,1-3-16 16,-2 2-13-16,2-2-11 0,-2 3-12 0,1 0-7 0,-6 1-8 16,6-2 1-16,-13 5-1 0,6 0 6 0,1-1 5 0,-7 1 13 15,7 2 17-15,-14 2 19 0,7 3 20 0,-7 0 23 0,7 0 21 0,-6 3 22 16,-7 2 22-16,6-2 23 0,1 5 23 0,-7 3 19 0,0 0 14 16,6 0 13-16,-5 0 10 0,-2 4 9 0,8-1 6 0,-1 1 6 15,1-1 7-15,-1-3-11 0,7 4-12 0,0-1-19 0,0-2-19 0,7-1-17 16,-7 0-18-16,6 0-19 0,1-1-23 0,5-2-29 0,-4-1-28 15,4 1-18-15,-5-4-14 0,6-2-11 0,0-2-10 0,0 0-50 16,0 0-58-16,7-2-56 0,-8-6-55 0,2 1-48 0,-1-5-46 0,-1 2-32 16,-4-1-27-16,4 0-15 0,1-3-8 0,-6 2 34 0,6-3 49 15,-7 4 46-15,8-3 45 0,-8-1 48 0,6 0 44 0,-4 1 34 16,-2 3 31-16,0 0 23 0,7-4 23 0,-13 8 24 0,7 0 21 0,0-1 19 16,-7 4 18-16,6 1 15 0,-6 3 15 0,0 0 21 0,0 0 23 15,0 0 25-15,-6 3 25 0,6 5 20 0,-7-4 16 0,7 7 15 16,-7-4 11-16,1 4 7 0,6 0 2 0,-7 0-8 0,1 0-14 0,0-1-27 15,6 5-31-15,-8-4-31 0,2 0-30 0,6 0-24 0,-6-4-20 16,6 4-18-16,-6-2-17 0,6 1-12 0,0-3-12 0,0-3-5 16,-7 4-3-16,7-5-1 0,0 1-1 0,0-1-1 0,0-3 1 0,0 0 0 15,0 0-1-15,7-3 0 0,-7 3 1 0,6-4-3 0,-6-3-3 16,6 3-9-16,0-7-11 0,2 4-12 0,-2-5-9 0,7 1-8 16,-7-3-5-16,8 2-4 0,-8-2-3 0,7-1 1 0,0 5 3 0,0-1 10 15,0-4 12-15,0 8 11 0,0-4 9 0,0 4 8 0,1 3 6 16,-2-3 5-16,-5 7 3 0,-1-4 4 0,8 4 1 0,-8 4 2 0,0-4 2 15,0 7 2-15,2-3 2 0,-2 3 4 0,-6 1 3 0,0-2 5 16,0 5 6-16,0-3 2 0,0 3 3 0,0-1-1 0,-6 2-2 0,6-1-1 16,-8-5-2-16,2 6-2 0,6-5-2 0,-6 0-7 15,0 1-8-15,-1-1-5 0,0 1-1 0,1-5-2 0,6 1-1 0,-7-4-5 16,1 4-9-16,6-4-9 0,-6-4-12 0,6 4-12 0,-8-7-14 0,8 4-14 16,0-6-15-16,0 3-9 0,8-6-10 0,-8 5-1 15,6-5 1-15,0 2 7 0,1-1 10 0,-1 0 12 0,8 0 15 0,-8 0 15 16,6 0 15-16,-4 1 12 0,4 2 10 0,2 1 7 0,-8-1 6 0,7 5 3 15,-7-1 5-15,1 0 13 0,0 4 16 0,-1 0 19 0,0 4 20 16,1 0 19-16,0-1 19 0,-7 5 19 0,0-1 17 0,6 1 19 16,-6-2 18-16,-6 5 2 0,6 1 0 0,0-5-17 0,-7 3-21 0,7 2-18 15,-7 2-19-15,1-3-21 0,0 0-17 0,-1 4-22 0,0-3-18 0,1-2-19 16,-7 5-14-16,13-4-7 0,-6-1-3 0,-1-2-5 0,7-1-7 16,0 1-8-16,0-4-14 0,0-4-23 0,7 2-28 0,-7-4-31 15,6 2-32-15,1-4-43 0,5-4-45 0,2 1-37 0,-2-1-34 16,2-2-20-16,-1-1-15 0,0 0-5 0,0-3-4 0,-1-1 1 15,2-1 1-15,-1 1 13 0,0 1 15 0,-7-4-8 0,1 4-20 0,-1-5-2 16,1 1 2-16,-7 3 22 0,0 0 28 0,0 1 31 0,0-5 31 16</inkml:trace>
  <inkml:trace contextRef="#ctx0" brushRef="#br0" timeOffset="-205903.08">15976 11503 0 0,'-12'-3'39'0,"5"-1"269"0,-6 0 47 0,13 1 29 0,-6 3 21 0,-1-4 21 16,7 4 18-16,0 0-9 0,0 0-18 0,0 0-82 0,0 0-101 0,7-5-59 15,-1 5-49-15,0 0-27 0,1-2-21 0,6 2-20 16,-7-5-20-16,8 3-18 0,-1-2-15 0,0 4-23 0,6-4-22 0,-5 0-33 16,-8 4-34-16,7-4-44 0,0 4-47 0,0 0-58 0,-7-4-63 0,1 4-65 15,0 0-67-15,-1-3-3 0,0 3 14 0,1 0 30 0,-7 0 36 16,0-4 42-16,0 4 46 0</inkml:trace>
  <inkml:trace contextRef="#ctx0" brushRef="#br0" timeOffset="-205713.78">16146 11257 221 0,'7'-14'409'16,"-7"2"32"-16,6 2 18 0,-6-1 19 0,7 1 16 0,-7 2 20 16,6 1 19-16,1-1-80 0,-1 0-110 0,0 8-75 0,2-4-65 0,4 4-21 15,1 0-4-15,-6 4-13 0,6 0-15 0,0 3-16 0,0 1-18 0,-7 4-20 16,8-6-24-16,-8 5-18 0,7 3-18 0,-7-2-13 0,-6 2-12 16,7 1-6-16,-7-1-4 0,0 1-6 0,-7-1-5 0,1 6-30 15,-1-5-38-15,-5 3-60 0,-2-4-65 0,2 4-70 0,-8 1-72 0,0-2-115 16,1 2-125-16,-1-1-37 0,1 5-11 0,-1-5 27 15,0-3 36-15,8 3 60 0,-2-3 67 0,2-1 69 0,5 2 230 0</inkml:trace>
  <inkml:trace contextRef="#ctx0" brushRef="#br0" timeOffset="-203136.24">14328 12715 0 0,'6'-6'325'0,"-6"-3"113"0,7 6 37 0,-7-4 13 0,7 3 5 0,-7 1 18 15,0-1 23-15,6 0-27 0,-6 4-43 0,0 0-110 0,0-4-130 16,0 4-46-16,0 0-20 0,0 0 9 0,0 0 18 0,0 4 12 0,0 0 11 16,0 3 12-16,0 1 15 0,7-2-1 0,-7 6-4 0,0-1-8 15,0 0-10-15,0 3-19 0,0 1-21 0,-7 4-29 0,7-1-30 0,0 0-34 16,-6 0-30-16,-1 5-15 0,0-2-9 0,1 2-8 16,0-1-10-16,0-1-3 0,-2-2-3 0,2 3-2 0,0 0-2 0,-1-5 0 15,7 3 0-15,-6-6 0 0,6 1-3 0,0-4 0 0,-7 0 3 0,7-4-2 16,7-3-3-16,-7-1 2 0,0 1 3 0,6-4 0 0,1-4 0 15,-1 1-1-15,8-8 4 0,-2 0-3 0,1-3-3 0,0-5-13 16,7-4-16-16,-1-6-39 0,7 0-48 0,-6-4-46 0,5-1-44 16,2-5-45-16,-1-1-46 0,6-4-36 0,-5 0-35 0,5 3-13 15,1-2-8-15,-1-2 12 0,1 5 16 0,0 0 3 0,0 3 0 0,-8 0-37 16,8 8-47-16,-7-4-9 0,0 8 4 0,0-1 16 0,-6 4 23 0,-1 3 28 16,1 1 28-16,0-1 41 0,-8 5 124 0</inkml:trace>
  <inkml:trace contextRef="#ctx0" brushRef="#br0" timeOffset="-150811.48">26754 10682 149 0,'7'4'343'0,"-7"-4"25"0,0 0 15 0,0 0 6 0,0 0 4 0,0 0 2 15,6 0 2-15,-6 0-87 0,0-4-114 0,7 1-66 0,-7 3-50 16,6-4-21-16,-6 1-12 0,6-1-1 0,-6 0 1 0,8 0 3 16,-2 1 3-16,0-1 2 0,-6-4 2 0,7 6 2 0,-7-2 3 0,7-4 9 15,-7 5 10-15,0-5 4 0,0 5 1 0,0-5 3 0,0 1 2 16,-7 2-3-16,7-1-5 0,-7 2-8 0,1-3-7 0,0 3-9 15,-2-4-6-15,-4 5-3 0,5-1-1 0,-6 1-3 0,7 3-2 0,-7-4 0 16,-1 4 4-16,2 4 2 0,-2-4 3 0,2 3 5 0,-8 4 6 16,7 1 8-16,-7-1 5 0,7 4 13 0,-6 4 14 0,6 0 15 15,-1 0 15-15,-5 3 14 0,6 0 13 0,0 4 5 0,0-1 1 0,0 2-4 16,0 0-8-16,6-2-11 0,7-3-13 0,-6 4-17 0,6-4-20 16,6-3-14-16,-6 4-16 0,7-5-13 0,6-3-12 0,0 4-10 15,0-4-5-15,0-4-6 0,7 4-4 0,0-3-11 0,-1-5-10 0,0 0-33 16,0 1-42-16,8 0-53 0,-7 0-57 0,-1-4-64 0,0-4-69 15,-5 4-53-15,5-4-52 0,-6 4-44 0,0-4-37 0,1 1-18 16,-2 3-12-16,2-3-28 0,-2-1-34 0,-5 0 38 0,-1 1 60 0,1-5 52 16,0 4 52-16,-1 1 50 0,0-1 47 0</inkml:trace>
  <inkml:trace contextRef="#ctx0" brushRef="#br0" timeOffset="-150515.36">26897 10873 89 0,'0'0'335'0,"0"-4"32"0,7 0 18 0,-7 4 10 16,0-3 4-16,0-1 9 0,7 0 9 0,-7 4-65 0,6-3-86 0,1 3-62 15,-1-3-54-15,0 3-12 0,8 0-3 0,-8 0 12 0,7 0 14 0,0 3 9 16,-6 0 6-16,5 1 2 0,2 3-3 0,-8 1 3 15,8-1 0-15,-8 0-1 0,-6 5 1 0,6-1 0 0,-6 3-1 0,-6-3-6 16,0 4-7-16,-2 3-11 0,2-3-17 0,-14 3-20 0,8 0-21 16,-15 5-46-16,9-5-51 0,-9 3-63 0,-5 2-68 0,6-1-84 0,-7-1-89 15,1 1-81-15,5 1-80 0,-5-1-111 0,-1 0-120 0,7-1-14 16,0-2 19-16,0-1 41 0,6 1 49 0,7-9 71 0,7 2 80 0,0-5 78 16,6-7 248-16</inkml:trace>
  <inkml:trace contextRef="#ctx0" brushRef="#br0" timeOffset="-149913.92">27921 10169 0 0,'6'-14'56'0,"-6"3"378"0,0 3 61 0,0 2 34 0,0-2 28 15,0 1 22-15,0 3 19 0,0 0 16 0,0 4 15 0,0-4-128 16,-6 8-168-16,6 0-41 0,-7 0-1 0,7 3-3 0,-7 1-5 0,1 2-8 16,6 5-11-16,-6 3-9 0,-8 4-9 0,8 0-16 0,-1 4-20 15,-5-1-45-15,4 4-98 0,-4 0-67 0,6 0 0 0,-8 5 0 16,8-5 0-16,-7 4 0 0,6 1 0 0,-6-1 0 0,7-4 0 0,-8 4 0 16,8-4 0-16,0 5 0 0,-1-5 0 0,1 0 0 15,-1-3 0-15,0 3 0 0,1-4 0 0,0 1 0 0,-1-4-127 0,0 0-94 16,1 0-41-16,0-1-36 0,6-1-34 0,-7-6-26 0,0 4-21 0,7-7-6 15,0 0-2-15,0 0 21 0,0-4 26 0,0 1 19 0,7-5 16 16,-7-3 16-16,7 0 14 0,-1-7 0 0,7 3-4 0,0-7-38 16,-7 0-49-16,8-3-11 0,5-5 0 0,-5 2 19 0,-2-6 21 0,1-3 25 15,7 4 27-15,-7-3 37 0,6-4 233 0</inkml:trace>
  <inkml:trace contextRef="#ctx0" brushRef="#br0" timeOffset="-149469.3">28110 10433 0 0,'12'-15'193'0,"2"0"215"16,-8 5 51-16,0-1 31 0,2 3 25 0,-2-2 27 0,-6 1 28 0,0 3-4 15,0-1-13-15,-6 3-90 0,6 1-115 0,-14-2-56 0,8 1-38 0,-8 2-28 16,2 2-24-16,-1 0-25 0,-7 2-24 0,0-2-30 0,1 9-28 16,-1-6-32-16,-6 4-34 0,6 1-25 0,-5 3-24 0,5-1-23 15,0 2-23-15,1-1-31 0,-1 0-36 0,8-1-38 0,-2 2-40 0,8 2-29 16,0-2-23-16,-1 2-2 0,7 1 4 0,-7 3 14 0,7-3 19 16,7 3 31-16,-7 0 33 0,7 4 40 0,-7-4 42 0,6 5 33 15,0-5 31-15,0 4 23 0,2-4 21 0,-8 0 18 0,6 4 21 0,0-4 18 16,1 1 18-16,-7-1 16 0,6 1 14 0,-6-5 9 0,7 5 6 15,-7-5-1-15,7 1-4 0,-1-4-12 0,0 0-14 0,-6 1-16 16,14-3-17-16,-8-1-15 0,0-4-13 0,8 4-13 0,-1-5-11 0,-1-3-13 16,2 0-13-16,-2-3-15 0,2-5-19 0,5 1-15 0,1-1-16 0,0-3-16 15,-1-4-13-15,1 1-7 0,-1-1-7 0,0-3-1 16,1 3 2-16,0-7 12 0,-1 5 16 0,-5-3 17 0,5 3 19 0,-6-6 22 16,-7 8 20-16,7-2 22 0,-6 2 21 0,0-3 22 0,-7 3 18 0,6 3 19 15,-6-3 19-15,0 5 18 0,-6 3 19 0,6-1 14 16,-7 1 12-16,0 3 10 0,-6 1 13 0,7 3 9 0,-7 0 8 0,0 3-2 15,-1 1-4-15,2 3-11 0,-1 1-12 0,6 3-13 0,-6 0-12 16,1-1-21-16,4 6-23 0,-4 1-31 0,5-2-98 0,0 4 0 0,1-1 0 16,6 0 0-16,0 0 0 0,0 1 0 0,0-1 0 0,6-3 0 15,1 3 0-15,0-7 0 0,5 4 0 0,-4-1 0 0,4-3 0 0,8-3 0 16,-7 3 0-16,-1-4 0 0,8-2 0 0,-6-3-5 0,5-2-169 16,1-2-51-16,-1-6-48 0,-6 0-59 0,7-3-61 0,-1 1-44 15,1-9-39-15,-1 4-24 0,-6-6-24 0,7-2-1 0,-7 2 4 0,-1-5-25 16,2 0-36-16,5-3 36 0,-5 4 58 0,-2-9 51 0,2 5 51 15,-2-4 47-15,8 0 44 0</inkml:trace>
  <inkml:trace contextRef="#ctx0" brushRef="#br0" timeOffset="-149287.4">28703 10265 0 0,'6'-12'91'0,"1"5"307"0,-7 0 74 15,6 3 51-15,-6 1 44 0,0 3 33 0,0 0 33 0,-6 0 48 16,-1 3 51-16,1 1-66 0,-1 3-101 0,0 0-71 0,1 1-61 0,-8 3-43 16,8 4-34-16,-6-1-31 0,5 1-60 0,-6 4-265 0,0-1 0 15,-1 3 0-15,8 2 0 0,-6 2 0 0,4 0 0 0,2 2 0 16,0 2 0-16,-1-3 0 0,1 3 0 0,-1 0 0 0,7-4 0 0,-7 2 0 15,7-2 0-15,-6-3 0 0,6 0-201 0,0-3-183 0,-6-2-79 16,6 3-54-16,-7-6-49 0,0-3-41 0,7 3-37 0,-6-3-36 16,0-3-40-16,-1-1 36 0,0-3 56 0,1-1 72 0,-1 0 78 0,1 1 64 15,0-8 61-15,-2 4 62 0,2-6 286 0</inkml:trace>
  <inkml:trace contextRef="#ctx0" brushRef="#br0" timeOffset="-149150.39">28422 10594 0 0,'7'-7'9'0,"0"3"386"15,-7-3 56-15,6-1 23 0,0 1 10 0,0 4 3 0,2-8 0 0,-2 3 2 16,7 1-1-16,-7-1-135 0,8 6-173 0,-2-6-84 0,-5 4-58 16,6 1-31-16,0-5-22 0,-6 8-30 0,-1-4-32 0,7 4-45 15,-7 0-46-15,-6 0-59 0,8 0-62 0,-8 0-79 0,0 0-86 0,0 0-16 16,-8-2 4-16,2 2 26 0,0-5 29 0,-1 2 44 0,-6-1 48 16</inkml:trace>
  <inkml:trace contextRef="#ctx0" brushRef="#br0" timeOffset="-149001.8">28318 10287 0 0,'-6'-7'89'0,"-1"-5"313"16,7 9 45-16,-7-5 16 0,7 2 7 0,7-2 4 0,0 0 1 0,-7 5-5 16,6-5-7-16,7 5-128 0,-6-4-165 0,6 7-72 0,-1-4-45 0,2 4-18 15,5 0-11-15,-6 0-20 0,0 4-26 0,7-4-46 0,-8 3-53 16,2 1-69-16,5-1-73 0,-5 1-95 0,-2 0-100 0,2-1-28 16,-2-3-4-16,2 0 15 0,-8-3 22 0,7-1 39 0,1 0 46 0,-2-3 63 15,-6 0 304-15</inkml:trace>
  <inkml:trace contextRef="#ctx0" brushRef="#br0" timeOffset="-148844.89">28787 9769 0 0,'0'-13'79'0,"0"-3"390"0,0 2 84 0,0 3 30 0,-6 4 14 0,-1 3 5 0,7 0 4 0,-6 1 1 16,-1 0 2-16,0 3-150 0,1 3-197 0,0 0-108 16,-1 1-81-16,-6 7-28 0,7 0-14 0,-7 3-14 0,-1 2-16 0,8 2-62 15,-8 4-78-15,8 3-110 0,-6 1-120 0,5 0-108 0,0 3-104 16,7 0-34-16,0-3-9 0,0-1 6 0,7 2 11 0,6-5 61 15,-1-5 76-15,2 2 104 0,-1-4 341 0</inkml:trace>
  <inkml:trace contextRef="#ctx0" brushRef="#br0" timeOffset="-147989.92">29042 10643 105 0,'6'0'427'0,"0"0"59"16,1-4 36-16,0 0 10 0,-1-3 2 0,7-1 1 0,0-3 0 0,6-1-72 15,1-2-97-15,0-1-125 0,5 1-130 0,1-1-61 0,1-2-39 16,-1-2-18-16,0 1-11 0,7-1-19 0,-7-3-22 0,6 4-18 16,-6-5-17-16,1 2-13 0,5-1-10 0,-7 0-3 0,2 0-2 0,-7 0 8 15,-1 0 9-15,0 1 19 0,1-2 20 0,-7 1 23 0,0 0 25 16,0 4 24-16,-7-1 26 0,2 4 24 0,-2 1 28 0,-6-1 28 16,0 5 33-16,0 3 26 0,0-1 28 0,0 1 20 0,-6 3 18 0,6 0 10 15,-8 1 12-15,2-1 13 0,-7 4 15 0,7 0 0 0,-7 4-8 16,6-4-15-16,-5 3-16 0,-2 1-18 0,-6 3-18 0,8 1-18 15,-8 3-19-15,7-1-28 0,-7 2-46 0,1-2-101 0,6 5 0 0,-6 0 0 16,5-1 0-16,1 1 0 0,0 4 0 0,0-1 0 0,0 0 0 0,0 4 0 16,0-3 0-16,6 2 0 0,-5 4 0 0,5-2 0 15,-6 2 0-15,6 2 0 0,-5-2 0 0,4 5 0 0,2-5 0 0,-6 4 0 16,5-3 0-16,-6 3 0 0,6-3 0 0,1 0 0 0,0 0 0 0,-2-1 0 16,2-4 0-16,0 2 0 0,0-2 0 0,6-2 0 15,0-1 0-15,0-3 0 0,0 0 0 0,0-5 0 0,6 2 0 0,0-5 0 16,0 0 0-16,2-4 0 0,-2 1 0 0,7-4 0 0,-7-4 0 15,8 1 0-15,-2-8-32 0,2 4-205 0,-2-8-32 0,1 1-23 16,1-1-20-16,5 1-14 0,-6-5-9 0,0-4 6 0,0 6 11 0,6-2 35 16,-5 1 40-16,-2-1 39 0,2 2 39 0,-1-2 36 0,0 1 32 0,0 3 30 15,-1 0 27-15,-4 5 26 0,-2-5 27 0,0 3 30 16,1 6 29-16,-7-2 28 0,7 5 26 0,-7-5 19 0,0 8 16 0,-7 0 28 16,7 0 31-16,-7 4 39 0,7 0 40 0,-6-1 7 0,0 5-4 15,-2 3-15-15,2-4-14 0,-7 8-10 0,7-1-11 0,-7 1-22 16,6-1-78-16,1 1-152 0,0 4 0 0,-2-2 0 0,2 2 0 0,0-4 0 15,6 3 0-15,-7 0 0 0,7-3 0 0,7 4 0 0,-7-4 0 0,6-1 0 16,-6-3 0-16,6 0 0 0,2-4 0 0,4 0 0 0,-5-3 0 16,6 0 0-16,-7-4 0 0,7-4 0 0,1 0-15 0,-2-7-250 15,2 1-45-15,-1-2-38 0,6-2-31 0,-6-4-15 0,1-1-8 0,-2 1 14 16,1-1 18-16,0 1 46 0,0 0 52 0,1 0 49 0,-8 3 50 16,7-3 45-16,-6 3 46 0,-1 4 38 0,0-4 37 0,1 4 32 15,-1 0 32-15,-6 4 38 0,7 0 39 0,-7 2 31 0,0-1 26 0,0 6 34 16,0 0 34-16,0 0 45 0,-7 0 47 0,1 4 13 0,6-2 0 15,-7 6-18-15,1-1-24 0,0 1-23 0,6 3-21 0,-7-1-29 16,0 5-153-16,1-4-96 0,0 4 0 0,6 0 0 0,-8 4 0 0,8-5 0 16,-6 1 0-16,6-1 0 0,0 4 0 0,0-4 0 0,6 1 0 15,2 1 0-15,-8-1 0 0,6-5 0 0,7 1 0 0,-6 0 0 16,-1-4 0-16,7 0-94 0,-7-3-272 0,8-4-76 0,-2 0-75 0,2 0-56 16,-2-4-50-16,8-3-35 0,-7 0-31 0,1 0-8 0,4-4-3 0,-4 3 57 15,5-2 75-15,1-1 77 0,-8-1 77 0,8 2 69 16,-7-2 62-16</inkml:trace>
  <inkml:trace contextRef="#ctx0" brushRef="#br0" timeOffset="-147289.56">30143 10635 245 0,'12'-4'411'0,"2"1"52"0,-14-5 44 0,6 0 39 16,-6 2 38-16,6-3 45 0,-6 3 47 0,-6 2-42 0,6-3-71 0,-6 3-59 15,-1 0-57-15,0 0-44 0,-5 1-41 0,-1 3-29 0,-1 0-28 0,2 3-33 16,-8 1-36-16,0 0-165 0,-5 3-71 0,5 4 0 16,0 1 0-16,1 2 0 0,-1 1 0 0,0 0 0 0,8 3 0 0,-2 0 0 15,1 0 0-15,7 1 0 0,0-1 0 0,6 5 0 0,0-6 0 16,0 2 0-16,0-5 0 0,6 5 0 0,0-4 0 0,7-1 0 15,-6-3 0-15,6 1 0 0,7-6 0 0,-8 2 0 0,2-8 0 0,5 0 0 16,1 0 0-16,-8-8-38 0,8 2-281 0,0-6-39 0,-7 1-39 0,7-3-22 16,-1-1-18-16,-6-4 9 0,0 5 14 0,7-5 39 15,-8 2 48-15,2-3 51 0,-1 6 52 0,-7-4 56 0,1 3 51 0,6-3 48 16,-7 3 46-16,0 4 41 0,-6 1 39 0,8-2 43 0,-8 5 46 0,6 0 42 16,-6 2 43-16,0 2 44 0,0 0 47 0,-6 3 37 15,6 0 33-15,-8 0 4 0,2 0-6 0,0 3-22 0,6 0-25 0,-13 2-28 16,6-2-28-16,1 5-85 0,-1-1-202 0,1 3 0 0,-8 2 0 0,8-1 0 15,0 3 0-15,-1 1 0 0,0 0 0 0,1 0 0 0,0-1 0 16,-1 5 0-16,7-5 0 0,0 1 0 0,0-1 0 0,0 1 0 16,0 0 0-16,7-5 0 0,-7 1 0 0,6-3 0 0,0-1 0 0,1 1 0 15,0-5 0-15,-1-3 0 0,7-3 0 0,-6-1-182 0,6 0-155 16,0-3-55-16,0-4-58 0,-1-4-32 0,2 4-28 0,-1-7-7 16,0 4-2-16,0-5 26 0,0 1 38 0,0-1 49 0,0 0 52 0,-6 5 63 15,5-4 64-15,1 0 59 0,-6 3 56 0,6 1 56 0,-7 3 57 16,2 0 56-16,-8 0 54 0,6 2 48 0,-6 3 45 0,6 2 44 15,-6 0 44-15,0 4 36 0,0 0 33 0,-6 4 48 0,6-4 53 0,0 7 15 16,0-4 7-16,-6 6-15 0,6-3-22 0,-8 2-28 0,8 3-31 16,-6 3-32-16,0-2-77 0,6 3-279 0,-7 2 0 0,0-2 0 15,1 4 0-15,6-1 0 0,-7 1 0 0,7-1 0 0,-6-3 0 0,6 2 0 16,0 2 0-16,-6-5 0 0,6 1 0 0,0 0 0 0,0-3 0 0,0-3 0 16,0 3 0-16,0-8 0 0,0 3 0 0,0-3 0 15,0-4 0-15,0 0 0 0,0 0 0 0,-7-4 0 0,7-3 0 0,0-4-294 16,0-1-30-16,-7 2-25 0,7-5-22 0,0-4-11 0,7 1-5 0,-7 0 22 15,7 0 27-15,-7-1 43 0,6-2 47 0,0 2 39 16,7 1 34-16,-6-1 38 0,6 5 40 0,1-1 31 0,-8 1 29 0,13 3 26 16,-6 0 22-16,0 0 25 0,1 3 24 0,-2 5 25 0,2-1 31 0,-2-1 26 15,1 2 24-15,1 3 27 0,-2 3 30 0,2-3 37 16,-8 5 40-16,7-1 17 0,-6 2 12 0,-1 2-9 0,1 0-18 0,-1-1-16 16,0 3-20-16,-6 2-24 0,8-5-23 0,-8 8-44 0,0-5-138 0,0 2-37 15,0 2 0-15,0-2 0 0,-8 2 0 0,8 1 0 0,-6-1 0 16,0-3 0-16,6 4 0 0,-7-1 0 0,1-2 0 0,-1-1 0 15,7-1 0-15,-7-2-15 0,7 3-181 0,0-8-42 0,-6 1-42 0,6 0-36 16,6 0-40-16,-6-4-28 0,0 0-27 0,7-4-12 0,0 0-5 0,-1 0 1 16,1-3 4-16,-1 0-3 0,-6-1-6 0,6 1-29 0,2-4-39 0,-2 0 20 15,0 0 37-15,0-3 36 0,2 3 36 0,-8 0 43 0,6-4 43 16</inkml:trace>
  <inkml:trace contextRef="#ctx0" brushRef="#br0" timeOffset="-147083.47">30312 10345 0 0,'-7'-10'8'0,"-6"-1"407"0,7 3 83 16,6-3 41-16,-7 3 30 0,7-2 20 0,7-1 20 0,-1 0 35 15,1-1 38-15,-1 2-83 0,1 2-117 0,6 1-79 0,0 0-64 0,0 0-36 16,0 3-26-16,0 4-21 0,6-4-19 0,-5 8-34 0,-2-4-37 16,2 4-55-16,-1 3-60 0,-1 4-34 0,-4 0-25 0,-2-1-36 15,0 5-42-15,-6-1-62 0,0 5-71 0,-6-1-90 0,0 1-96 0,-8 3-88 16,1 0-87-16,-7 4-99 0,2-1-102 0,-9 4-3 0,1 2 29 15,0-2 58-15,-7 3 70 0,1-3 89 0,6 5 95 0,-7-1 91 16,1-4 303-16</inkml:trace>
  <inkml:trace contextRef="#ctx0" brushRef="#br0" timeOffset="-146943.53">29784 11206 22 0,'-6'11'476'0,"-1"-7"93"0,1 4 62 0,-1-6 19 0,7 3 5 0,0-5-7 16,0 0-13-16,0 0-74 0,0 0-94 0,0-5-222 0,0 3-260 0,7-2-180 15,-1 0-156-15,1 0-131 0,5-3-123 0,2-1-28 0,-2-2 2 0,2-2 19 16,5 1 24-16,7 0 58 0,-6-3 69 0,6-1 87 16,7 1 292-16</inkml:trace>
  <inkml:trace contextRef="#ctx0" brushRef="#br0" timeOffset="-146759.58">30925 11027 0 0,'-7'8'169'0,"7"-1"401"16,0-5 119-16,0 3 74 0,0-2 62 0,0-3 22 0,0 0 9 0,0 0 4 16,0-3 0-16,0-2-184 0,7 3-238 0,-7-3-158 0,0 3-139 0,0-3-135 15,6 2-141-15,-6-5-136 0,0 1-135 0,0 0-133 0,0-4-129 16,0 0-87-16,6 0-76 0,-6-1-8 0,0 2 11 0,0-5 60 16,0 1 79-16,7-5 113 0,0 2 125 0</inkml:trace>
  <inkml:trace contextRef="#ctx0" brushRef="#br0" timeOffset="-146640.65">31107 10617 0 0,'-6'-5'511'0,"-1"2"198"16,7 0 115-16,-7-1 35 0,1-1 11 0,6 2 8 0,-6-4 5 0,6 0-21 16,-8-1-28-16,8 4-212 0,-6-3-283 0,6 4-339 0,0-1 0 15,-6 1 0-15,6-1 0 0,-7 0-14 0,7 4-361 0,-6-4-185 16,-1 4-193-16,1 0-86 0,-1 0-56 0,-5 0-9 0,4 4 6 0,-4 0 48 16,-2-4 62-16,1 4 129 0,1-4 151 0</inkml:trace>
  <inkml:trace contextRef="#ctx0" brushRef="#br0" timeOffset="-145733.02">24767 12312 0 0,'-6'5'14'0,"-2"1"409"16,8-2 89-16,0 0 50 0,-6 0 38 0,6 0 13 0,6-4 6 0,2 0 6 15,-8 0 4-15,6 3-123 0,0-3-163 0,1 0-98 16,0 0-80-16,5 0-47 0,1 0-37 0,1 4-14 0,5-4-8 0,-6 0-27 16,13 2-36-16,-7 4-88 0,7-4-104 0,-6 2-119 0,7 0-125 15,-9 3-103-15,9-3-97 0,-7 0-28 0,-1 0-7 0,-6-2 21 0,7 3 28 16,-7-5 76-16,-1 0 88 0</inkml:trace>
  <inkml:trace contextRef="#ctx0" brushRef="#br0" timeOffset="-141040.09">26083 11814 0 0,'6'-3'156'0,"-6"3"355"15,0 0 56-15,0 0 22 0,-6 0 10 0,6 3 5 0,-7-3 4 0,7 4 19 16,-6 0 23-16,-7 0-125 0,6 6-167 0,1 1-62 0,0 4-31 16,-8 3-9-16,8 0-4 0,-7 2-3 0,6 5-1 0,-6-4-20 15,7 6-23-15,0-6-57 0,-2 6-66 0,-4-2-34 0,5 0-27 0,1 0-13 16,-1 2-7-16,1-2-11 0,6 0-12 0,-7-2-23 0,1-2-24 15,-1 2-48-15,7-5-56 0,-7 0-51 0,1 0-53 0,6-3-55 16,-6 0-58-16,6-1-39 0,-7 1-39 0,7-3-20 0,0-2-17 0,0-2-6 16,-7-1 0-16,7-3-16 0,0-4-19 0,0 3 34 0,0-3 52 0,-6-3 48 15,0-1 46-15,6-3 43 0,-7-4 43 0</inkml:trace>
  <inkml:trace contextRef="#ctx0" brushRef="#br0" timeOffset="-140879.18">25868 11906 337 0,'0'-11'420'0,"-6"0"28"0,6-1 18 16,0 2 10-16,0-1 8 0,6 3 8 0,-6-2 11 0,0-1-116 16,6 0-151-16,1 0-74 0,0 4-49 0,5-4-24 0,2 0-18 0,5 3-10 15,1 1-10-15,0-1-15 0,5 2-18 0,8-2-36 0,-7 0-41 16,6 4-52-16,2 1-54 0,-2-1-66 0,-7 4-71 0,2 4-92 16,-1-1-100-16,-6 5-22 0,6-1-1 0,-7 4 25 0,1 0 32 0,-8 4 43 15,8-4 47-15</inkml:trace>
  <inkml:trace contextRef="#ctx0" brushRef="#br0" timeOffset="-140333.96">26076 12189 366 0,'-6'0'410'0,"6"-4"10"0,0-4 1 0,6 1 2 16,1-3 0-16,-1-2 0 0,8 1 1 0,-2 0-131 0,8-1-170 15,0 2-69-15,-1-1-39 0,1-4-10 0,6 5-4 0,0-5 0 16,0 3-2-16,0-2-7 0,0-5-10 0,0 4-11 0,7-2-12 0,-7-2-12 16,0 1-14-16,0 0-8 0,0 0-7 0,0-5-4 0,-6 5-1 15,-1-4 7-15,0 4 11 0,-5-1 16 0,-1 1 19 0,-7 4 20 16,1-1 21-16,-1 4 18 0,-6 0 18 0,0-1 13 0,-6 5 11 0,-1 0 11 16,1 4 8-16,-7-1 8 0,7 0 6 0,-14 4 7 0,6 4 5 15,2 0 7-15,-8-1 5 0,7 4 9 0,-7 4 9 0,8 0 9 16,-8 3 6-16,7 2 0 0,-7 2 1 0,8 4-1 0,-8 0-2 0,7 0 0 15,-1 3 1-15,2 2-6 0,-2 2-8 0,2-4-6 0,5 5-4 16,1-1-5-16,-8 0-4 0,8 1-9 0,0-1-9 0,-1 0-12 16,0 0-14-16,1-2-12 0,0-2-12 0,-1 0-11 0,0 0-14 0,1-2-9 15,-1 0-10-15,1-2-3 0,6-4-3 0,-6-1-5 0,-1-1 0 16,0-4-4-16,7 0-3 0,0-4-6 0,-6 0-7 0,6-3-19 16,0-1-23-16,0-3-24 0,0 0-25 0,0-3-27 0,0-4-26 0,0-1-28 15,6 1-24-15,-6-5-15 0,7-2-15 0,0-1 1 0,-1 1 5 16,7-5 14-16,-7 1 16 0,8 0 22 0,-8-5 24 0,7 6 26 15,0-5 26-15,0 3 24 0,0-2 21 0,0 2 17 0,1 1 17 0,-2 3 12 16,8 0 10-16,-7 1 12 0,0-1 10 0,6 4 13 0,-5 4 11 0,-2 0 17 16,1 3 17-16,1-3 21 0,-2 7 23 0,2 0 23 15,-8 7 24-15,0-3 19 0,1 3 16 0,-7 0 14 0,0 4 14 0,0 4 10 16,-7-5 8-16,1 9-3 0,0-4-9 0,-1-1-20 0,0 4-24 0,1 0-22 16,0-2-23-16,-8 3-28 0,8-2-28 0,6 2-51 0,-7-1-61 15,1-4-64-15,6 5-66 0,0-4-75 0,0-2-78 0,0-1-71 16,6-1-70-16,-6-3-69 0,7-2-70 0,6-1-40 0,0-5-32 0,0-5 28 15,0 3 45-15,0-2 68 0,7-7 77 0,-1 3 70 16,0-4 68-16</inkml:trace>
  <inkml:trace contextRef="#ctx0" brushRef="#br0" timeOffset="-139967.61">26904 12133 313 0,'7'-7'433'0,"-7"-1"39"16,-7 2 27-16,7-2 17 0,-7 1 14 0,1-1 20 0,-7 4 23 15,0 1-87-15,0 3-123 0,0 0-61 0,-6 0-42 0,-1 3-6 16,6 5 5-16,-5-1 8 0,0 5 10 0,-8-2-12 0,8 1-18 0,0 4-24 15,-1-1-25-15,7 1-25 0,-7 4-24 0,7-1-30 0,0 1-34 0,7-2-23 16,-1 2-23-16,1-5-8 0,6 4-4 0,0-2-5 0,6-2-7 16,1 1-3-16,6-5-4 0,0 2-3 0,-1-1-2 0,8-5-10 15,-6-1-14-15,5-2-16 0,1-3-20 0,0 0-35 0,-1-8-40 0,0 6-34 16,0-10-30-16,1 5-24 0,0-9-22 0,-7 7-3 0,7-7-1 16,-8 3 12-16,2-3 15 0,-2 2 34 0,2-4 38 0,-8 3 32 15,1-4 31-15,5 5 26 0,-4-2 26 0,-2-2 21 0,0 8 18 0,-6-5 20 16,6 1 19-16,-6 6 23 0,0-3 24 0,0 3 31 0,0 1 35 15,0 4 29-15,0-1 31 0,-6 4 11 0,6-3 8 0,-6 6-1 16,0-3-6-16,-2 4-10 0,2-1-13 0,0 4-24 0,-1 5-26 0,1-5-31 16,-1 3-29-16,-6 7-62 0,7-4-36 0,-1-1 0 0,0 1 0 15,1 3 0-15,0 3 0 0,6-5 0 0,-7 1 0 0,7-1 0 16,0-3 0-16,7 3 0 0,-7-3 0 0,0 4 0 0,6-7-97 0,0-1-112 16,1-1-63-16,0 0-68 0,-1-6-70 0,0 0-53 0,8 0-51 15,-8-6-37-15,7 0-30 0,1-1-8 0,-2-5-3 0,1 1 1 16,7 0 3-16,-8-3 49 0,2-1 65 0,6 1 58 0,-8-1 54 0,1 0 54 15,7 1 54-15</inkml:trace>
  <inkml:trace contextRef="#ctx0" brushRef="#br0" timeOffset="-139655.56">27159 12133 331 0,'6'-7'418'0,"0"3"44"16,-6 0 38-16,6 0 30 0,-6 4 27 0,0 0 24 0,0 0 23 0,-6 4-52 15,0 0-78-15,0 0-37 0,-2 3-25 0,2 1-28 0,0 2-28 16,-7 1-24-16,6 0-21 0,-6 1-29 0,7-1-33 0,-8 3-51 16,8-3-60-16,0 3-55 0,-1 1-83 0,0-1 0 0,1-2 0 0,-1 3 0 15,7-5 0-15,-6 1 0 0,6 0 0 0,0-3 0 0,0 0 0 0,0-1-12 16,0-5-104-16,0 4-44 0,0-6-46 0,0 0-36 0,6-6-36 15,-6 4-30-15,7-2-29 0,-7-3-7 0,6-5-2 0,-6 1 19 16,7 0 25-16,0 1 39 0,-1-5 45 0,6 1 34 0,-4-5 35 0,4 4 32 16,-5 1 31-16,6-2 25 0,0-2 21 0,1 8 16 0,-2-5 16 15,2 1 12-15,5 2 8 0,-6 5 12 0,0-3 14 0,-1 2 15 16,2 1 16-16,6 3 22 0,-7 0 21 0,-7 0 22 0,7 4 19 0,-6 0 22 16,5 4 22-16,-5 0 34 0,-7 3 35 0,7-3 23 0,-7 6 18 15,-7 2-3-15,7-1-12 0,-7 0-16 0,1 3-20 0,0-3-26 16,-8 5-29-16,8-2-41 0,-7 4-47 0,0-4-36 0,0 5-34 0,-1-1-22 15,8-3-21-15,-6-1 0 0,5 5 0 0,-6-4-8 0,6-4-36 16,1 3-53-16,6-3-64 0,-6-3-72 0,6-4-73 0,6-2-77 16,-6 3-77-16,6-10-64 0,1 3-61 0,-1-2-73 0,8-4-77 0,-2-3 7 15,2-1 34-15,-2 3 63 0,8-3 71 0,-1-3 77 16,1 1 79-16,0-4 68 0,-1 2 175 0</inkml:trace>
  <inkml:trace contextRef="#ctx0" brushRef="#br0" timeOffset="-139127.16">27419 11997 0 0,'-7'4'12'0,"7"0"374"15,0-1 42-15,0-3 15 0,7 0 5 0,-1 0 4 0,1-3 3 0,6-1 12 16,0-4 15-16,6 6-127 0,1-6-169 0,-7 1-72 0,13-1-40 16,-6-3-15-16,6 4-8 0,-7-4-7 0,1 0-9 0,6 1-25 15,-7-2-27-15,7-3-24 0,-6 4-21 0,0-3-14 0,-1-1-10 0,1 0-4 16,-1 1-3-16,-6-5 3 0,0 5 4 0,1-4 13 0,-2 3 14 15,-6-4 20-15,2 4 23 0,-2 1 22 0,-6-1 24 0,0 4 22 16,0-3 23-16,-6 3 27 0,-2 4 25 0,2-1 27 0,0 1 29 0,-7 2 17 16,6 3 17-16,-6-2 14 0,0 4 14 0,0 4 15 0,1-2 14 15,-2 3 4-15,-5 6 1 0,5-4-14 0,2 4-18 0,-2 4-18 16,2 3-19-16,-2-3-22 0,1 7-26 0,1 0-28 0,-2 4-31 0,2-1-26 16,-2 1-26-16,1 3-13 0,7 0-12 0,-8 4-3 0,8-3-1 15,-6 3-5-15,4-1-5 0,2 2-11 0,0-2-1 0,-1-3 0 16,-6 5 0-16,6-5 0 0,1-3 0 0,0-1-4 0,-1-3-23 0,0 0-14 15,1-3-15-15,0 0-30 0,6-9-35 0,-7 5-29 0,7-8-30 16,0-1-26-16,-7 0-26 0,7-6-26 0,0 0-27 0,7-6-17 16,-7 4-17-16,7-5 8 0,-1-5 13 0,0 2 16 0,1-2 16 0,0-2 18 15,5-5 20-15,-5 5 22 0,6-5 22 0,0 1 23 0,-7-5 23 16,8 5 19-16,-2 0 17 0,2-3 13 0,5 2 17 0,-5 1 11 16,-2-1 13-16,2 2 16 0,5 2 18 0,-6 3 19 0,0-2 22 0,7 3 16 15,-8 3 16-15,2 5 13 0,-8-1 12 0,7 0 15 0,-7 4 17 0,2 4 20 16,-2 0 23-16,0-1 22 0,-6 5 23 0,0 3 20 0,0 1 20 15,0-3 15-15,-6 7 15 0,0-2 3 0,-2 1-2 0,2 4-19 16,0-5-22-16,-1 3-32 0,1 0-33 0,-8 0-31 0,8-3-32 0,0 1-30 16,-1 0-29-16,0-1-29 0,1-2-32 0,6-1-41 0,-6 0-43 15,6-4-50-15,0 0-53 0,0-3-54 0,0-4-55 0,0 0-44 16,6 0-41-16,-6-4-31 0,0 1-27 0,6-5-37 0,-6-2-38 0,7-2-6 16,-7 1 2-16,7-3 41 0,-7-1 50 0,0-4 44 15,0 1 42-15,-7 0 41 0,7 0 56 0</inkml:trace>
  <inkml:trace contextRef="#ctx0" brushRef="#br0" timeOffset="-138956.96">27165 11712 0 0,'-6'3'58'0,"-2"4"366"16,2-3 45-16,6 0 13 0,0-4 4 0,0 4 3 0,6-8-2 0,8 4-1 15,-2 0 1-15,2-4-156 0,5 4-204 0,7 0-106 0,0-4-81 16,1 4-70-16,5 0-69 0,7 0-112 0,1 0-123 0,-2 4-38 15,8-4-10-15,0 0 3 0,-1 4 8 0,7-4 26 0,1 4 36 0,-1-4 57 16,-1 3 249-16</inkml:trace>
  <inkml:trace contextRef="#ctx0" brushRef="#br0" timeOffset="-138532.79">28247 12283 0 0,'6'0'29'0,"7"0"368"0,-7-3 41 0,8-5 13 0,-2 5 4 15,2-4 1-15,-2-5-1 0,8 1 0 0,-7 0-1 0,7 1-140 16,-8-2-181-16,8 2-75 0,-7-6-43 0,1 6-16 0,4 0-8 0,-4-2-5 16,-8 1-3-16,7 3-1 0,-6-3-1 0,6 5 0 0,-7 1 1 15,-6-2 4-15,7 4 5 0,-7 3 6 0,0 0 6 0,0 0 7 16,-7 0 5-16,7 3 13 0,-6 1 14 0,0 4 30 0,-1 2 31 0,0 5 30 16,1-1 28-16,-7 5 23 0,7 2 20 0,-8 2 15 0,2 2 12 15,-2 5-2-15,1-1-7 0,0 0-21 0,0 0-28 0,1 0-29 16,4 1-29-16,-4-4-23 0,5 3-22 0,-6-3-19 0,6-1-18 0,1 1-10 15,0-4-8-15,6 0-17 0,-7-4-21 0,0 5-30 0,1-9-35 0,0 4-48 16,-1-3-50-16,7-4-52 0,-7-1-52 0,1 2-48 0,6-5-49 16,-7 0-38-16,1-3-38 0,6 0-54 0,0-4-61 0,0 0 14 15,-6-4 35-15,6 0 49 0,0-3 52 0,0 0 49 0,0-5 48 0,0 2 50 16,6-5 255-16</inkml:trace>
  <inkml:trace contextRef="#ctx0" brushRef="#br0" timeOffset="-137893.29">28527 12173 0 0,'12'-22'167'0,"8"0"194"0,-1 5 40 0,-5 2 22 0,-2 0 18 0,8 1 20 16,-7 2 19-16,1 1-6 0,-2 5-13 0,2 1-63 0,-2 1-83 0,-5 1-24 16,0 3-8-16,6 3 4 0,-7 1 7 0,-6 3 2 15,6 5-4-15,1-5-16 0,-7 4-22 0,-7 3-33 0,7 1-33 0,-6-1-30 16,0 5-30-16,-1-4-25 0,1 3-26 0,-8 1-20 0,2-1-17 0,4 0-14 16,-10 0-13-16,4-3-21 0,1 3-24 0,1-3-36 15,-2-4-39-15,-6 3-30 0,8-3-29 0,-1 1-31 0,-1-5-32 0,8-1-34 16,-7 0-36-16,0-4-21 0,7 2-15 0,-1-4 3 0,0 0 9 0,1-4 8 15,6 2 7-15,0-4 14 0,0 0 15 0,6-5 22 0,-6 0 26 16,7-4 23-16,6 1 22 0,0-1 18 0,0-3 22 0,0-5 25 16,7 6 27-16,0-3 33 0,6-1 32 0,-7-1 27 0,7 0 26 0,6 3 25 15,-5-2 23-15,-1 3 20 0,6-4 19 0,1 3 11 0,-7 1 8 16,6 3-5-16,1-3-6 0,-1 3-6 0,-5 1-5 0,5-1-6 16,1 0-8-16,-1 0-7 0,-6 1-8 0,7-1-9 0,-7 4-12 0,0-3-9 15,1 2-7-15,-9-2-9 0,9 3-8 0,-14 0-5 0,6-3-4 16,-5 3-4-16,-8 0-3 0,7-1-2 0,-7 1-1 0,-6 5 1 15,7-6 2-15,-7 1 2 0,0 4 2 0,-7 0 2 0,1-1-2 0,-1 4 3 16,1-3 0-16,-8 3 5 0,2 4 5 0,-1-3 4 0,0 3 8 16,-6 3 7-16,5 1 8 0,-6 0 14 0,1 3 13 0,-1 1 17 15,8 2 17-15,-8 1 10 0,0 5 9 0,1-2 7 0,6 4 5 0,-6 1 4 16,-1 2 5-16,7 1-2 0,-1 0-4 0,2 0-8 0,-2 4-9 16,2 0-8-16,5 3-4 0,-6-3-10 0,6 3-12 0,-5-4-12 15,5 5-14-15,0-4-9 0,1-1-9 0,0 1-10 0,-1-1-11 0,0 0-6 16,-6-2-9-16,7 3-6 0,-1-9-6 0,1 6-10 0,-1-5-9 15,1-3-17-15,0 0-18 0,-2-2-17 0,2-1-18 0,6-1-20 16,-6-3-21-16,-1-4-23 0,7-2-23 0,0-2-21 0,0 0-16 0,0-2-4 16,0-2 2-16,0-4 5 0,0 1 7 0,7-3 8 0,-1-2 10 0,0 1 15 15,2-3 19-15,4-2 21 0,-5-2 21 0,6 4 18 0,0-5 16 16,0 2 14-16,0-2 13 0,7 1 12 0,-1-1 13 0,-6 2 12 16,6-2 11-16,1 4 13 0,0-4 9 0,-1 5 11 0,7 3 13 0,-6 0 15 15,-1 0 13-15,-5 4 18 0,6-1 20 0,-2 4 17 0,-4 2 17 16,-1 2 14-16,-7 2 13 0,8 2 6 0,-14 4 4 0,6-1 0 15,-6 4 0-15,-6 0-7 0,-2 4-7 0,2 0-13 0,0-1-14 16,-7 1-19-16,-1 4-17 0,2-2-16 0,-2 2-17 0,2-5-21 16,-2 4-21-16,1 1-37 0,7-2-44 0,-7 2-53 0,6-4-54 0,7-1-66 15,-6 1-67-15,6-3-65 0,0-3-60 0,6-1-59 0,1 0-57 0,0-1-50 16,-1-3-47-16,7-4 23 0,0-4 42 0,6 4 59 0,1-7 66 16,0-1 63-16,-1 0 60 0</inkml:trace>
  <inkml:trace contextRef="#ctx0" brushRef="#br0" timeOffset="-137227.04">29563 12129 0 0,'6'-11'301'0,"-6"5"126"0,-6-2 49 0,6 1 24 0,-7 3 17 0,0-4 21 16,-5 5 25-16,-1-1-15 0,-1 4-23 0,2 0-71 0,-8 0-83 15,0 4-28-15,7 3-11 0,-7 1-4 0,-6-1-1 0,7 3-16 16,-1 2-17-16,1 3-26 0,6-1-30 0,-7 1-40 0,7 4-44 0,1-5-37 16,4 4-56-16,-4 0-61 0,6 1 0 0,6-1 0 0,0 0 0 15,0-2 0-15,6 1 0 0,0-2 0 0,8-3 0 0,-8 2 0 16,7-7 0-16,7 1 0 0,-8-1 0 0,2-7-31 0,5 0-176 0,1 0-56 15,-8-7-54-15,8-1-53 0,0-3-53 0,-7 1-22 0,6-5-10 16,-6-1 11-16,1 3 15 0,5-3 48 0,-12-2 60 0,6 0 55 16,-1 3 55-16,2-3 57 0,-8 3 57 0,8-4 41 0,-8 5 37 0,0-1 31 15,1 1 31-15,-1 3 30 0,-6 0 30 0,7-1 37 16,-7 5 37-16,0 0 33 0,0 4 31 0,0-1 22 0,0 0 17 0,-7 4 30 16,7 0 32-16,-6 0 15 0,6 4 10 0,-7 3-16 0,1-3-21 0,0 4-27 15,-2-2-24-15,2 5-28 0,0-3-26 0,-8 6-44 0,8-3-130 16,0 4-51-16,-1-1 0 0,1-2 0 0,6 6 0 0,-7-4 0 15,7 1 0-15,0-1 0 0,0-2 0 0,7 3 0 0,-7-5 0 0,6 1 0 16,-6-3 0-16,7-1 0 0,-1-3-182 0,0 0-92 0,1-4-58 16,6-4-66-16,-7 0-65 0,8 0-39 0,-8-2-32 0,7-6-5 15,0 1 1-15,0 0 33 0,-7-3 39 0,8-1 37 0,-1 0 32 0,-6 1 48 16,5-5 55-16,1 4 56 0,-6 1 57 0,6-1 72 0,-7 1 76 16,8 3 79-16,-8 0 79 0,0 3 70 0,1-3 68 0,0 8 49 15,-7-4 46-15,0 3 24 0,0 0 20 0,0 4-7 0,0 0-15 0,0 4-5 16,0 0-4-16,-7-1 12 0,7 1 19 0,-7 4-10 0,7 2-20 15,-6 1-22-15,0-1-25 0,-1 2-26 0,0 3-24 0,1-5-46 16,0 6-97-16,6-2-132 0,-7 1 0 0,0-1 0 0,1 1 0 0,6 0 0 16,-7-4 0-16,7 0 0 0,-6-1 0 0,6-1 0 0,0-2 0 0,0-1 0 15,0-2-108-15,0-4-144 0,0 0-57 0,0-4-59 16,0 1-58-16,0-5-32 0,6 1-25 0,-6-4-3 0,7 0 4 0,-7-3 38 16,6-1 48-16,1 0 49 0,0-3 49 0,-1 0 58 0,7-5 57 0,0 5 46 15,0-1 44-15,0 2 35 0,0 3 34 0,1-5 31 0,-2 4 31 16,8 5 29-16,-7-5 32 0,0 3 31 0,0 5 32 0,-1 0 34 15,2-1 35-15,-1 5 30 0,-7 3 30 0,8-4 18 0,-8 8 16 0,0-4 14 16,1 7 17-16,0-3 11 0,-7 3 12 0,6 0-17 0,-6 5-24 16,0-1-28-16,0 0-29 0,-6 3-29 0,6 1-30 0,-7-1-37 15,7 1-100-15,-7 3-85 0,1 1 0 0,-7 0 0 0,6-2 0 0,1 2 0 16,-7-1 0-16,7 1 0 0,-2-1 0 0,2 0 0 0,0-4-71 16,0 1-166-16,-1-3-68 0,7-5-77 0,0 1-78 0,0-6-59 15,0-2-52-15,7 0-37 0,-7-2-34 0,6-4-23 0,0 0-27 0,0-1 44 16,2-5 61-16,4 1 72 0,-5 0 79 0,-1-3 65 0,1-1 61 15</inkml:trace>
  <inkml:trace contextRef="#ctx0" brushRef="#br0" timeOffset="-137048.15">29765 11943 157 0,'-20'-11'390'0,"7"3"47"0,0 2 32 0,0-3 21 16,6 3 14-16,1-2 26 0,-1 4 29 0,1 4-64 0,6-4-93 15,0 1-82-15,0 3-78 0,0 0-38 0,6 0-23 0,1 3-16 16,-1-3-12-16,8 4-27 0,-2-4-27 0,2 4-29 0,-2-1-29 0,-5 2-38 15,6-2-43-15,0 0-71 0,1 1-81 0,-8 1-77 0,0-2-78 16,0 0-100-16,-6 1-110 0,0-4-47 0,0 0-30 0,0 0 16 16,0 0 28-16,0 0 61 0,0 0 69 0,-6 0 75 0,0 0 131 0</inkml:trace>
  <inkml:trace contextRef="#ctx0" brushRef="#br0" timeOffset="-136903.23">29719 11701 0 0,'0'-8'126'0,"0"1"391"0,-6 3 98 0,6-2 35 15,0 2 18-15,0-4 7 0,6 1 3 0,-6 0 6 0,6 3 7 0,1-3-164 16,-7-2-212-16,13 7-124 0,-7-2-95 0,8 4-41 0,-1-3-27 16,-1 3-52-16,2 3-57 0,5-3-101 0,1 4-116 0,0 3-160 15,6-3-178-15,-7 3-51 0,7 0-18 0,-6 1 2 0,6-1 7 0,-1-3 45 16,1 3 54-16,7 0 96 0,-1-3 204 0</inkml:trace>
  <inkml:trace contextRef="#ctx0" brushRef="#br0" timeOffset="-136463.9">30827 12030 0 0,'-7'-3'14'0,"1"-5"392"0,-7 5 70 0,-1-1 30 15,2 0 21-15,-8 1 10 0,7-1 8 0,-7 0 21 0,0 4 22 0,-5 0-101 16,5 4-140-16,0 0-60 0,-6 3-33 0,7 4-10 0,-1 0-1 15,2 0-3-15,4 4-2 0,-6 0-18 0,7-1-23 0,1 1-35 0,-2-1-36 16,8 5-35-16,0-5-33 0,-2 1-22 0,8-1-18 0,8 2-8 16,-8-6-6-16,6 5-4 0,6-3 0 0,2-6-1 0,-1 5-1 0,7-3-5 15,0-2-7-15,-2-1-16 0,2-2-20 0,-1-3-23 0,7 0-27 16,-6 0-36-16,0-3-39 0,5-4-50 0,-5 3-52 0,0-4-40 0,-1 5-37 16,-5-5-20-16,-2 2-16 0,2-6-8 0,-1 5-4 0,-7-1-1 15,1-2 1-15,-1-1-5 0,1-1-7 0,-7 1 4 0,0-3 6 0,0 3 26 16,0-4 32-16,0 5 31 0,0-5 31 0,0 3 36 0,-7 2 157 15</inkml:trace>
  <inkml:trace contextRef="#ctx0" brushRef="#br0" timeOffset="-135096.02">30833 12019 0 0,'0'-7'158'0,"7"-4"119"0,-1 3 36 0,0 2 15 0,2-2 10 0,-2 1 11 16,0 3 11-16,7-3-41 0,0 0-57 0,0 0-47 0,1 3-45 0,-2-4-27 15,8 1-24-15,-1 0-8 0,1-1-2 0,0 1-6 16,-1-4-8-16,1 3-8 0,0 1-10 0,6-4-12 0,-7 4-10 0,7-4-12 0,-6 0-13 16,-1 0-8-16,1 4-6 0,0-4-9 0,-2 0-7 0,-4 0-4 15,-1 4-3-15,0-4-2 0,0-1 0 0,-7 1 0 0,-6 0 2 16,6 4 2-16,-6-4 1 0,0 4 10 0,0 0 10 0,-6-5 10 15,0 9 10-15,0-5 15 0,-8 2 15 0,1 2 18 0,7 4 22 0,-8-4 20 16,-4 4 20-16,4 0 12 0,1 4 8 0,0 0 7 0,-6-1 4 0,5 4 13 16,2 0 16-16,-8 1 16 0,7 3 18 0,0 3-1 0,0 2-9 0,-1-2-9 15,2 1-8-15,-1 3-12 0,6 4-11 0,-6 0-23 0,1 0-26 16,4-1-34-16,2 6-38 0,-7-2-18 0,6 1-15 0,1-1-22 16,-1 1-14-16,1 3 0 0,0-3 0 0,6-1 0 0,-7 4 0 0,0-2 0 15,1-6 0-15,6 6 0 0,-6-6 0 0,-1 2 0 0,0-6 0 0,7 5-45 16,-6-7-47-16,6-1-36 0,-7-3-36 0,7 0-27 0,0 1-22 15,-6-8-11-15,6-1-9 0,0 1-7 0,0-4-4 0,0-4 7 16,0 1 10-16,0-5 23 0,6 0 27 0,-6 2 17 0,7-6 16 0,-7-2 8 16,6-1 7-16,1 1 5 0,6-1 5 0,-7-4 4 0,8 1 4 0,-2-1 2 15,1 1 4-15,-6-4 6 0,6 4 4 0,7-3 6 0,-7-2 6 16,0 2 9-16,6 1 11 0,-5 2 11 0,5 0 9 0,-6 3 11 16,6 1 12-16,1-1 13 0,-7 4 15 0,0 4 17 0,7 0 18 0,-7 3 17 15,-1 0 18-15,-4 4 22 0,4 0 25 0,-6 4 26 0,-6 0 22 0,7 3 21 16,-7 0 16-16,0 4 19 0,-7 0 17 0,1 3 26 0,0 1 31 15,0 0 5-15,-8 1-5 0,1-2-20 0,7 4-24 0,-8-4-24 16,2 5-25-16,-2-5-27 0,8 1-31 0,-7 0-41 0,6-1-46 0,1 1-29 16,-1-1-23-16,1 1-18 0,6-3-15 0,0-2-36 0,0-3-42 15,0 1-50-15,0-4-52 0,6-1-56 0,1-3-55 0,-1 0-50 0,8-3-47 16,-2-1-34-16,2 0-31 0,-2-2-3 0,2-6 4 0,-1 5 15 16,-1-4 15-16,8-3 22 0,-7 2 24 0,0-3 10 0,7 1 5 0,-7 3 20 15,-1-4 22-15,2 0 45 0,-1 5 52 0,0-2 79 0,0 2 90 0,-7-1 104 16,8 0 107-16,-8 3 93 0,0 2 88 0,1-3 57 0,0 2 51 15,-7 3 21-15,0 1 14 0,0-1-7 0,0 4-12 0,0 0-35 16,0 0-40-16,-7 0-13 0,7 4-1 0,-7-4 4 0,1 3 7 0,0 5-10 16,-1-5-14-16,0 1-31 0,7 3-33 0,-6 0-29 0,0 1-29 0,-1 0-35 15,7 3-39-15,-7-1-37 0,1 2-36 0,6-5-36 0,-7 3-36 0,7 2 0 16,0-1 0-16,0 0 0 0,7 1 0 0,-7-6 0 0,6 5 0 16,1-3-34-16,-7-4-74 0,7 3-59 0,5-5-61 0,-5-2-68 15,6 0-67-15,-7 0-59 0,8 0-55 0,-1-2-28 0,-1-5-20 0,2-2 0 16,-2 2 4-16,2-4 27 0,-1 0 29 0,0-3 28 0,0-1 25 0,-1 0 37 15,2 1 40-15,-8-1 60 0,8 1 69 0,-1-5 93 0,-1 4 100 0,-5 4 95 16,6 0 93-16,-7 0 87 0,1 1 84 0,0 2 59 0,-7 1 52 16,0-1 19-16,0 5 8 0,0-1-24 0,0 4-32 0,-7 0-19 0,7 0-16 15,-7 4-9-15,1-1-6 0,-7 1-16 0,6 4-19 0,-5 3-26 16,5-5-28-16,-6 6-26 0,0 2-28 0,-1 1-41 0,8-1-43 0,-6 6-148 16,5-6-3-16,-6 4 0 0,6-4 0 0,1 5 0 0,0-1 0 0,6-3 0 15,-8-1 0-15,8 2 0 0,-6-2 0 0,6-3 0 0,0 1 0 16,0-6 0-16,0 2 0 0,0-5-42 0,0 1-185 0,0-4-46 0,0 0-41 15,0 0-35-15,0-4-36 0,6-3-10 0,-6-1-5 0,0-2 19 16,8-1 23-16,-8 0 45 0,6-3 51 0,0-2 40 0,1-2 40 0,-1 0 40 16,1-5 40-16,6 6 31 0,-7-5 24 0,8 3 18 0,-2-3 16 0,2 4 14 15,-1-1 15-15,-1 1 14 0,2 3 17 0,-2 1 19 0,2 3 20 16,-1 0 24-16,6 4 25 0,-6-1 24 0,1 4 26 0,-2 1 19 0,1 3 19 16,0 0 16-16,-6 3 16 0,6 1 14 0,-6 4 12 0,-1-1-3 15,0 0-8-15,-6 1-16 0,0 3-21 0,0-1-20 0,0 5-19 0,-6-3-24 16,6 2-23-16,-6 0-30 0,-8 1-31 0,8 4-21 0,-7-4-18 0,6-1-12 15,-6 4-9-15,7-4-6 0,-8 1-8 0,2-1-8 0,5 3-11 0,-6-7-17 16,7 0-19-16,-1 1-43 0,7-4-50 0,-6 5-43 0,6-8-44 16,0 0-49-16,0-1-55 0,6-3-44 0,-6 0-39 0,7 0-19 15,-1-3-13-15,1-1 18 0,6 0 27 0,-1-3 19 0,-4-5 17 0,11 6 26 16,-6-6 32-16,0-1 22 0,7-4 19 0,-8 3 13 0,8-1 12 0,-1-2-4 16,-5-2-8-16,6-3 9 0,-2 5 15 0,-4-6 17 0,5 0 16 0,1 6 34 15,0-5 36-15,-1 0 29 0,-6 3 25 0,6 1 40 0,1-1 39 16,0 1 28-16,-1 3 24 0,1 1 23 0,0-1 23 0,-1 1 13 15,1 3 8-15,-8-4 14 0,2 4 20 0,5-1 6 0,-6 6 3 0,-6-5 1 16,5 3-3-16,-5 1-6 0,6 0-7 0,-7 0-8 0,1-1-9 0,-7 1-11 16,7 3-15-16,-1-3-7 0,-6 4-1 0,0-5-2 0,7 4-3 0,-7-3-2 15,0 3-4-15,-7-3-4 0,7 3-6 0,0-3-9 0,-6 2-12 0,6 3-5 16,0-5-8-16,-7 3-4 0,7-4-5 0,-7 4-3 0,7 0 0 16,-6 1 3-16,6-3 2 0,-6 1 12 0,6 2 16 0,0 3 11 15,-7-4 10-15,7 4 14 0,-7-4 12 0,7 4 10 0,-6 0 10 0,0 4 12 16,6-4 10-16,-13 4 11 0,6 4 10 0,0-2 25 0,-5 1 33 0,-2 1 16 15,2 3 9-15,-2 4 2 0,1-1-3 0,1 5-11 0,-8-1-12 0,6 0-17 16,2 0-20-16,-1 4-37 0,-1 1-42 0,2-1-28 0,-2 3-91 0,2-3-7 16,5 0 0-16,-6 0 0 0,6 3 0 0,-5-2 0 0,4-1 0 15,2 0 0-15,0-1 0 0,0 1 0 0,6-2 0 0,-8 1 0 16,8-6 0-16,-6-1 0 0,6 1 0 0,-6-1 0 0,6-6 0 0,0 3-1 16,0-5-149-16,-7-1-40 0,7-2-37 0,0-3-32 0,0 0-28 0,7-3-27 15,-7-2-26-15,6 3-9 0,-6-6-5 0,6 1 15 0,2-5 18 0,-2-2 21 16,6 3 24-16,-4-3 21 0,4-1 23 0,1-4 29 0,1 5 30 0,6-5 27 15,-2 4 25-15,-4 1 23 0,5-1 23 0,1 1 25 16,0 3 26-16,-1 0 23 0,1 4 22 0,-8-1 27 0,8 4 26 0,-7 1 23 0,0 3 18 16,0 0 26-16,0 3 27 0,-6 1 17 0,-1 1 18 0,0 1 14 15,1 2 15-15,0 3 3 0,-7 0-3 0,6-1-7 0,-6 5-10 0,0-3-24 16,0 2-28-16,-6 0-25 0,6 1-26 0,-7-1-26 0,0 2-27 0,1-2-35 16,0 1-34-16,-8-1-45 0,8-3-49 0,-7 4-61 0,0-5-66 0,0 7-58 15,-1-7-57-15,2-3-56 0,-1 5-55 0,-7-5-62 0,8 0-65 16,-2 0 1-16,2-3 20 0,-2 0 53 0,1-4 63 0,0 3 60 15,0-6 54-15,1 3 57 0,4-4 250 0</inkml:trace>
  <inkml:trace contextRef="#ctx0" brushRef="#br0" timeOffset="-134951.31">31863 11866 56 0,'-7'-4'350'0,"0"0"35"15,1 1 17-15,0 3-6 0,0-4-12 0,-2 0-14 0,2 0-15 0,0 1-83 16,-1-1-105-16,7 1-116 0,-7 3-119 0,7-4-101 0,-6-3-95 0,6 3-54 15,0 0-42-15,0-3-4 0,0 3 11 0,6-2 10 0,1-2 11 16,-7 1 23-16,7-4 28 0</inkml:trace>
  <inkml:trace contextRef="#ctx0" brushRef="#br0" timeOffset="-134801.96">32038 11342 0 0,'-6'-7'41'0,"0"-1"407"0,-1 2 92 0,7 0 31 0,-6 4 13 0,-1-2 1 16,0 0 2-16,1 0 0 0,0 4-1 0,0 0-144 0,-8 0-188 0,1 0-114 15,6 8-92-15,-6-4-34 0,1 4-15 0,-8 1-38 0,6 7-44 0,-5-2-68 16,-7 5-74-16,0-1-93 0,0 7-99 0,0-3-74 0,-7 5-69 16,1 2-17-16,-1 0-2 0,-6 0 33 0,7 0 42 0,-1 5 67 0,-7-5 77 15</inkml:trace>
  <inkml:trace contextRef="#ctx0" brushRef="#br0" timeOffset="-133831.03">26441 12942 0 0,'0'-14'280'0,"7"-1"100"0,-7 1 31 15,0 3 16-15,0-4 14 0,-7 4 18 0,7 4 18 0,-6-4-27 16,0 3-39-16,-2 2-81 0,2 2-94 0,-6 4-36 0,5-5-19 0,-6 10-3 16,0-1 0-16,-1 2-4 0,2 2-4 0,-2 3-9 0,2 0-13 0,-1 7 5 15,-1-3 7-15,-5 3 10 0,6 1 14 0,0 2 0 16,0-2-3-16,0 2-8 0,0 1-7 0,6-3-14 0,1 3-12 0,0-4-23 15,-2 1-22-15,8-1-24 0,0-3-23 0,0 0-9 0,8-1-6 0,-8-3-5 16,12 0-6-16,-5-4-1 0,6 1 0 0,0-5-1 0,0 1-2 16,6-4-6-16,1 0-5 0,-7-4-18 0,7-2-22 0,6-3-34 15,-7-1-40-15,1-2-36 0,6-3-34 0,-6 1-30 0,-1-1-27 0,1-2-18 16,-1-2-15-16,0 0 4 0,1 2 10 0,-7 1 30 0,0-2 40 16,0 0 34-16,1 4 34 0,-2-1 33 0,-5 1 32 0,-1 2 35 15,1 1 37-15,-1 4 27 0,-6-1 26 0,7 0 13 0,-7 6 11 0,0-2 6 16,0 4 5-16,-7 0 2 0,7 4 3 0,-6-2-2 0,-1 2-1 15,1 4 7-15,-1 0 7 0,-5 3 13 0,-2-1 10 0,8 5 4 16,-8 0-1-16,2 3-4 0,5-3-4 0,1 2-8 0,-1-2-9 0,-6 4-19 16,13-4-24-16,-6-1-23 0,6 1-20 0,-7-1-9 0,14-2-1 15,-7-2-2-15,6 1-1 0,-6-3-4 0,6-1-7 0,8-3-8 16,-8 0-10-16,1-2-11 0,12-2-14 0,-6 0-35 0,1-2-44 0,-2-6-44 16,1 1-47-16,7-1-42 0,-8-3-43 0,8 1-31 0,-6-5-32 0,-1 1-9 15,6 2-2-15,-6-2 26 0,-7-1 33 0,8 1 41 16,-1-2 42-16,-7 2 47 0,7 3 47 0,-6-4 47 0,-1 5 50 0,0-2 41 15,-6 5 41-15,8 0 39 0,-8-1 37 0,0 1 32 0,6 4 28 16,-6 3 19-16,0 0 15 0,-6-4 13 0,6 4 14 0,-8 4 15 16,8-1 17-16,-6 0-10 0,0 6-16 0,-1-3-22 0,1 2-21 0,-1 3-20 15,-6 0-20-15,7-1-25 0,0 5-25 0,-2-3-36 0,2 2-38 0,0 1-23 16,-1-1-18-16,0 1-8 0,7-4-3 0,0 4-5 16,-6-1-4-16,12 1-16 0,-6-5-18 0,7 2-44 0,-7-5-52 0,7 3-46 15,-1-5-44-15,0 2-58 0,8-2-62 0,-1-5-55 0,-7 0-50 0,7-5-39 16,0 1-32-16,7-4-13 0,-7 6-6 0,0-10-23 15,6 5-31-15,-5-3 35 0,5-2 54 0,0-3 54 0,-5 5 54 0,5-5 53 16,1 4 53-16</inkml:trace>
  <inkml:trace contextRef="#ctx0" brushRef="#br0" timeOffset="-133501.45">27067 12983 161 0,'7'-7'402'0,"-1"-1"65"0,-6 1 57 0,0 3 36 0,0 1 31 0,-6 0 33 16,-1 3 34-16,-6 0-32 0,0 0-51 0,-1 3-65 0,2 0-67 0,-2 1-53 16,2 3-48-16,-8 1-33 0,7 3-25 0,1-1-31 0,-2 5-33 15,1-1-55-15,0 1-78 0,6-1-87 0,-5 3 0 0,5 0 0 16,0-2 0-16,7-1 0 0,-6 1 0 0,6-1 0 0,6 1 0 0,-6-3 0 15,7-2 0-15,0-1 0 0,-1 1 0 0,7-6 0 0,-6-1 0 16,6 0 0-16,7-3-84 0,-8-3-51 0,1 0-49 0,0-5-40 16,6-3-37-16,-5-1-28 0,6 2-27 0,-8-5-12 0,8 1-8 0,-7 3 9 15,-1-7 17-15,2 3 38 0,-8 0 43 0,8 0 42 0,-8-2 37 16,1 1 41-16,-1 5 40 0,0-3 35 0,2 3 36 0,-2 0 37 16,-6 0 37-16,0 4 35 0,0 3 33 0,0 0 24 0,0 1 20 0,0 3 16 15,-6 0 15-15,6 0 12 0,-8 3 12 0,2 1 9 0,0 3 7 16,6 1-15-16,-7-1-23 0,1 0-20 0,-1 4-20 0,0 0-19 15,1 1-18-15,0-2-25 0,-2 2-27 0,8-3-32 0,-6 8-32 0,6-7-18 16,-6 1-16-16,6 4-16 0,0-5-18 0,0 2-39 16,0-2-47-16,6-3-39 0,-6 1-40 0,0 3-46 0,6-7-47 0,2 0-46 15,-8-2-45-15,6 3-32 0,0-5-29 0,1 0-3 0,0-5 5 0,-1 3-6 16,1-6-5-16,-1 1-24 0,8-1-27 0,-8-3 28 0,6 1 43 16,-4-2 45-16,-2-2 45 0,7 3 42 0,-7-4 41 0</inkml:trace>
  <inkml:trace contextRef="#ctx0" brushRef="#br0" timeOffset="-133324.54">27301 12807 0 0,'0'-18'281'0,"7"4"111"16,-7-2 41-16,0-2 23 0,7 3 20 0,-7 4 24 0,6-4 23 0,-6 5-21 16,6-1-34-16,-6 3-84 0,7 1-97 0,-7 4-47 0,0-4-30 0,7 3-20 15,-1 0-15-15,-6 4-19 0,7 0-22 0,-1-4-27 0,1 4-31 16,-1 4-19-16,1-4-16 0,-1 4-9 0,-6 0-6 0,6 3-4 16,-6-4-5-16,8 4-4 0,-16 1 0 0,8 3-1 0,-6-1-1 0,0 2-2 15,-7-1-4-15,0 4-12 0,0-1-16 0,-1 1-34 16,-5 2-42-16,6-1-64 0,-6 2-74 0,-1 0-77 0,0 1-79 0,1-5-109 15,-1 5-116-15,0-2-25 0,8-1 2 0,-2-1 31 0,8-5 41 0,0 5 64 16,-1-8 72-16,7 5 77 0,7-5 278 0</inkml:trace>
  <inkml:trace contextRef="#ctx0" brushRef="#br0" timeOffset="-133003.7">27751 13041 149 0,'0'-3'345'0,"0"-5"30"0,6 4 22 0,-6-3 17 16,0 4 16-16,0-1 25 0,0 1 26 0,0-1-67 0,0 0-94 0,0 4-56 16,-6-4-45-16,6 4-20 0,-6 4-12 0,-1-4-6 15,1 4-3-15,-8 0-9 0,8 3-9 0,-7-4-6 0,0 8-6 0,0 0 7 16,0 1 9-16,0-2 17 0,0 5 17 0,0 0 3 0,7 3-5 0,-8 1-14 15,1-4-20-15,7 2-17 0,-8-3-18 0,8 6-22 0,6-6-25 16,-6 1-27-16,6-1-30 0,0-2-14 0,0 3-13 0,6-9-16 16,0 5-18-16,1-3-42 0,6-2-48 0,0-1-61 0,1-2-63 0,-2-3-77 15,2 0-78-15,-2 0-60 0,8-3-51 0,-1-2-9 0,7 3 3 16,-6-6 12-16,7 1 13 0,-2-5-8 0,-5 5-14 0,6 0 53 16,0-4 71-16,-7 0 60 0,7 4 54 0,-6-5 25 0,6 2 16 0</inkml:trace>
  <inkml:trace contextRef="#ctx0" brushRef="#br0" timeOffset="-132341.58">28168 13055 0 0,'7'-6'156'0,"-7"-2"257"0,0 1 67 0,-7-1 39 16,7 1 31-16,-6 4 24 0,0-1 23 0,-2-3-1 0,-4 7-7 16,-2 0-81-16,2 0-106 0,-1 0-47 0,-7 4-33 0,0-1-21 15,7 4-19-15,-6 0-19 0,0 5-19 0,-1-1-24 0,6 0-25 0,-5 4-37 16,-1 3-41-16,8-3-34 0,-8 3-33 0,7 1-14 0,0 2-10 16,0-3-4-16,7 1-4 0,-2 0-2 0,8-5-2 0,-6 4 0 15,12-4-3-15,-6-2-1 0,8 3-5 0,-2-8-3 0,0 3-4 0,7-6-6 16,1 4-8-16,-2-8-14 0,2 0-21 0,5 0-37 0,-6-4-43 15,6-4-41-15,1 1-41 0,0-3-40 0,-7-2-40 0,6-3-32 16,0 5-25-16,-5-9-9 0,6 5 1 0,-7-1 26 0,-1-2 36 0,8 0 36 16,-14 0 37-16,8 3 42 0,-1-5 41 0,0 4 39 0,-7 1 37 15,1-1 31-15,-1 0 30 0,0 3 31 0,-6 3 29 0,8 1 35 16,-8 0 36-16,6 2 29 0,-6 1 27 0,-6 2 18 0,6 3 15 0,0 0 14 16,-8 0 14-16,2 3 24 0,6 2 26 0,-13 1 3 0,7 2-8 15,-1 3-13-15,1 0-17 0,-7 1-14 0,7-2-14 0,-2 5-15 0,2-1-19 16,-7 5-39-16,6-4-116 0,1-1-43 0,0 1 0 0,6-1 0 15,-7 1 0-15,7 0 0 0,0-4 0 0,0 3 0 0,7-6 0 0,-7 2 0 16,6-3 0-16,0 1 0 0,8-4 0 0,-2-1 0 0,2-3 0 16,-1 0 0-16,0-3 0 0,6-5-61 0,-5 2-200 0,5-6-65 15,-6 1-65-15,6 0-46 0,-5-3-39 0,5-1-15 0,-6 0-7 0,0 1 21 16,7-5 30-16,-8 4 54 0,-4 1 65 0,4-4 69 0,1 3 72 16,-6 4 66-16,-1-4 60 0,1 3 52 0,-1 3 45 0,-6 1 46 15,0-4 43-15,0 10 38 0,0-3 37 0,0 2 28 0,-6 3 26 16,-1 0 21-16,1 0 18 0,-1 3 33 0,0 2 38 0,1 1 14 0,0 2 6 15,-8 3-18-15,8 0-27 0,0 1-27 0,-7 2-26 0,6 1-25 16,0 2-25-16,1-2-45 0,0 3-67 0,-1-3-124 0,7 3 0 16,0-3 0-16,0-1 0 0,0 2 0 0,0-2 0 0,7 1 0 0,-1-5 0 15,0-2 0-15,8-1 0 0,-8 1 0 0,7-4 0 0,1-2 0 16,-2-4-60-16,1-2-181 0,0 0-65 0,7-3-69 0,-7-5-71 0,-1 2-43 16,8-1-36-16,-7-4-16 0,1 1-10 0,-2-1 26 0,2-4 37 15,-2 5 50-15,-5-5 51 0,6 5 60 0,-6-5 62 0,5 5 64 16,-4 3 63-16,-2-4 77 0,-6 4 76 0,6-1 70 0,-6 6 66 0,6-2 51 15,-6 5 50-15,0-1 45 0,-6 4 46 0,6 0 28 0,-6 0 23 0,0 4 3 16,-2-1-2-16,8 2 6 0,-6 2 9 0,-7 0-11 16,7 0-18-16,-1 1-28 0,0-1-32 0,1 4-35 0,6 0-38 0,-6 0-40 15,-1 0-41-15,0 3-49 0,7-3-53 0,0 4-27 0,-6-5-21 0,6 7-12 16,0-7-11-16,0 0-21 0,0 6-23 0,0-6-47 16,6-2-53-16,-6-1-47 0,7 0-45 0,0-2-58 0,-1-3-62 0,0 2-48 15,8-8-47-15,-8 2-35 0,7-3-29 0,1-2-9 0,-2 0-4 0,2-1-24 16,-8-2-29-16,7-6 36 0,0 6 55 0,-6-5 53 15,-1-3 53-15,0 3 50 0,0-7 53 0</inkml:trace>
  <inkml:trace contextRef="#ctx0" brushRef="#br0" timeOffset="-132173.66">28559 12782 0 0,'0'-4'201'0,"-6"-3"337"0,-1 3 91 0,7 0 62 0,0-4 51 0,0 5 41 15,0-1 38-15,7-3 17 0,-7 4 9 0,6-1-160 0,1-4-209 0,-1 5-117 16,8-1-89-16,-2 0-60 0,-6 4-121 0,8-3-91 0,-1 3 0 0,0 0 0 15,0 3 0-15,-1 1 0 0,-4 0 0 0,4-1 0 0,-5 5 0 16,0-1-217-16,-1 0-184 0,-6 4-135 0,0 1-138 0,0-1-100 16,0-1-88-16,-6 2-11 0,-1-1 12 0,0 4 59 0,7-5 73 0,-6 1 107 15,6 0 120-15</inkml:trace>
  <inkml:trace contextRef="#ctx0" brushRef="#br0" timeOffset="-131577.84">29237 13026 298 0,'6'-10'423'0,"-6"-1"40"0,7 3 35 0,-7-2 26 0,0-1 26 0,-7 3 34 15,7 1 39-15,-6 0-75 0,-1-1-110 0,1 4-43 0,-8 4-25 0,8-3-21 16,-6 6-18-16,-2-3-18 0,1 4-13 0,-7 4-30 16,8 3-30-16,-2 0-36 0,-5 0-34 0,6 7-40 0,-6-4-45 0,5 5-19 15,2 3-47-15,-2-4-19 0,1 5 0 0,7-2 0 0,-1-3 0 0,0 4 0 16,1-3 0-16,6-1 0 0,0-4 0 0,0 5 0 0,6-4 0 15,1-4 0-15,6-1 0 0,-6 2 0 0,5-5 0 0,8-3 0 16,-6 0 0-16,5-4 0 0,1-4-73 0,6 0-128 0,-7-3-62 0,7-5-64 16,-6 2-67-16,6-5-42 0,0 1-35 0,-7-5-7 0,1 5 0 15,-1-6 32-15,1 3 40 0,-7-2 57 0,6 1 62 0,-5 4 68 16,-1-5 73-16,-7 5 62 0,0 2 58 0,1-2 49 0,0 6 47 0,-1-3 41 16,-6 5 36-16,0 1 35 0,0 5 29 0,-6-3 25 0,6 6 22 15,-7-3 23-15,0 5 21 0,1 1 31 0,0 2 34 0,-1 0-3 16,1-1-14-16,-1 3-23 0,0 2-25 0,1-1-28 0,0 0-26 0,-1 3-35 15,0-3-39-15,7 4-53 0,-6-5-58 0,6 5-28 0,0-3-20 0,0 2-8 16,6-3-5-16,-6 0-5 0,7 1-4 0,0-5 0 0,5 3-3 16,-5-6-2-16,6 0-6 0,0 0-5 0,0-4-9 0,0-4-5 15,7 0-6-15,-7 0-13 0,0-3-11 0,0 0-15 0,7-5-15 0,-14 2-14 16,7-5-15-16,-6 1 0 0,-1 2 0 0,1-3-6 16,-7 1-8-16,-7-1-1 0,7 5-3 0,-6-5-1 0,-1 4-3 0,-6 1-9 15,-1 1-10-15,-5 1-24 0,6-1-30 0,0 4-19 0,-7-2-18 0,1 3-12 16,0 0-13-16,6 4-7 0,-7-2-8 0,7 2-12 15,0 2-18-15,0-2-48 0,6 4-58 0,1-4 4 0,-1 4 20 0,7-4 27 16,0 0 27-16,0 0 25 0,0 0 27 0</inkml:trace>
  <inkml:trace contextRef="#ctx0" brushRef="#br0" timeOffset="-131404.95">29765 12715 5 0,'6'-6'456'0,"-6"-3"88"16,0 6 60-16,0 0 16 0,0 3 6 0,-6-4 0 0,-1 4 2 0,7 0-43 15,-13 0-57-15,7 4-150 0,-8-1-177 0,8 5-87 0,-7 2-60 16,0 1-27-16,-6 1-17 0,5 2-45 0,2 1-56 0,-2 2-89 16,1-1-98-16,0 2-133 0,7 0-144 0,-1 5-58 0,-5-6-30 0,12 3 0 15,-8-3 8-15,8 2 43 0,0-5 56 0,8 1 80 0,-2-4 118 16</inkml:trace>
  <inkml:trace contextRef="#ctx0" brushRef="#br0" timeOffset="-130991.78">30429 12755 0 0,'0'-7'19'0,"0"5"419"0,0-6 103 0,0 8 55 0,-7-4 42 0,7 0 28 0,-6 4 27 15,6-4 56-15,-6 8 64 0,0-4-103 0,-8 8-154 0,8-5-108 16,-8 4-91-16,8 4-48 0,-1 1-34 0,-5-1-25 0,5 3-117 0,-6 1-133 15,7 4 0-15,-1-2 0 0,-6 2 0 0,6 3 0 0,1-5 0 16,-1 6 0-16,-6-5 0 0,7 4 0 0,0 0 0 0,-2 0 0 16,2 0 0-16,6-1 0 0,-6-1 0 0,6 2 0 0,-7-4 0 0,7 4 0 15,0-4 0-15,0-3-13 0,0 3-252 0,0-3-50 16,0-5-46-16,7 2-43 0,-7-5-37 0,0 0-22 0,6 1-17 0,0-4-4 16,-6-1 2-16,8-3 13 0,-2-3 18 0,0 3-26 0,1-8-37 0,-1 4 24 15,1-6 41-15,-1-1 39 0,1 0 35 0,-1 0 38 0,8-4 40 16</inkml:trace>
  <inkml:trace contextRef="#ctx0" brushRef="#br0" timeOffset="-130293.08">30312 12896 0 0,'-7'-8'81'0,"7"4"326"0,-6 0 57 0,-1 0 32 15,1 1 23-15,6 3 16 0,0 0 18 0,0 0 4 0,0 0-1 0,0 0-105 16,0 0-135-16,6 0-46 0,1 3-19 0,-1 1-6 0,8 0-3 0,-2 0-11 16,2-1-10-16,5-3-13 0,1 5-11 0,6-5-26 15,0 3-30-15,-1-3-39 0,9 0-39 0,-9-3-28 0,9 3-24 0,-9-5-37 16,7 2-40-16,2-5-45 0,-9 1-47 0,1 3-59 0,0-6-62 0,1 2-49 15,-8-3-47-15,7 4-26 0,-6-5-20 0,-7 2 9 0,6-5 24 16,-5 3 34-16,-2 3 40 0,-5-3 57 0,-1-3 62 0,1 5 55 16,-7-2 54-16,0 1 40 0,0 1 38 0,0 2 28 0,-7-3 25 0,1 4 24 15,-7-1 24-15,-1 1 22 0,8 4 22 0,-13-1 24 0,6 4 27 0,0-3 24 16,-1 6 27-16,-5-3 20 0,6 4 20 0,-6 3 23 0,5 0 25 16,2 1 21-16,-8 3 23 0,0 0-10 0,7 3-16 0,1 5-29 15,-8-5-31-15,6 9-23 0,-5-6-23 0,6 6-30 0,0-2-36 0,1 5-78 16,-2-4-95-16,1 3 0 0,6 2 0 0,-6-2 0 0,1 1 0 0,4 3 0 15,2-4 0-15,0 1 0 0,-8 0 0 0,8-1 0 16,6 2 0-16,-6-6 0 0,-1 1 0 0,1 0 0 0,-1-3 0 0,7-5 0 16,0 1 0-16,-7-1 0 0,7-3 0 0,0-3 0 0,0-2 0 0,0-1-24 15,0-5-198-15,0 0-31 0,0-5-30 0,7-1-16 0,-7-2-13 16,7 1-8-16,-1-3-8 0,1-5 5 0,5 3 10 0,-4-5 26 16,-2-2 31-16,6 0 25 0,2 1 24 0,-8-3 22 0,7 2 24 0,1-3 23 15,-2 0 25-15,2 3 19 0,-2-3 16 0,2 5 16 0,-1-2 14 0,7 1 13 16,-8-1 14-16,2 5 14 0,5-1 14 0,-6 4 15 15,0 0 17-15,7 3 15 0,-8 4 15 0,2 2 20 0,-8-2 19 0,7 4 24 16,-7 4 26-16,1-2 19 0,0 6 21 0,-1 0 23 0,-6 3 24 0,0-1 31 16,0 2 33-16,0 2 13 0,-6 1 6 0,6-1-10 0,-7 5-19 15,0-5-22-15,-5 5-22 0,5-1-31 0,1 1-33 0,-1-1-43 16,0 0-47-16,1 0-68 0,6-3-33 0,-6 4 0 0,6-5 0 0,-8-3 0 16,8 0 0-16,0 1 0 0,8-5 0 0,-8 0 0 0,6-4 0 0,0 1-12 15,8-4-109-15,-8 0-48 0,7-4-52 0,0-3-48 0,0 0-46 16,0-5-30-16,7 2-28 0,-7-5-5 0,6 1 1 0,-5-1 30 15,-2-4 39-15,8 5 49 0,-7-1 52 0,0 1 53 0,0-1 55 0,-7 0 53 16,8 3 52-16,-8-2 45 0,0 3 43 0,1 0 42 0,-1 4 41 0,-6 0 50 16,7-1 53-16,-7 5 45 0,0-4 42 0,0 3 9 0,0 4-1 15,-7-3-20-15,7 3-24 0,0 0-35 0,-6 0-36 0,-1 0-43 0,1 3-90 16,0 1-127-16,-1-1 0 0,0 4 0 0,1 1 0 0,0-1 0 16,-8 5 0-16,8-2 0 0,-1 2 0 0,1-3 0 0,-1 3 0 0,7 3 0 15,-6-4 0-15,-1 4 0 0,7-5 0 0,0 5 0 0,-6-1 0 16,6-2 0-16,6 3 0 0,-6-5 0 0,0 2 0 0,7-1 0 15,-1-5 0-15,1 3-60 0,-1-6-196 0,7-3-54 0,-6 4-50 0,6-8-49 16,0 1-51-16,6-6-29 0,-6 3-24 0,1-2-12 0,-2-3-7 0,2-1-9 16,-1-2-11-16,0-1 7 0,0-2 13 0,-1 2 49 0,-4-3 56 15,-2-1 51-15,0 1 44 0,1-1 43 0,0 4 89 0</inkml:trace>
  <inkml:trace contextRef="#ctx0" brushRef="#br0" timeOffset="-130175.91">31113 12921 187 0,'0'-4'375'15,"0"4"36"-15,7-4 23 0,-7 4 9 0,0-4 4 0,6 4 7 0,-6-4 3 16,0 4-88-16,7 0-117 0,0 0-80 0,-1 0-70 0,0 0-34 15,1 4-27-15,0-4-23 0,-1 0-22 0,0 4-36 0,1 0-43 0,0-4-55 16,-7 4-61-16,6-4-77 0,1 4-82 0,-7-4-53 0,0 0-45 16,0 0 1-16,0 0 13 0,0 0 31 0,6-4 35 0,0 4 49 0,-6-4 73 15</inkml:trace>
  <inkml:trace contextRef="#ctx0" brushRef="#br0" timeOffset="-130004.99">31328 12738 0 0,'7'-12'245'0,"-1"-2"182"0,-6 2 63 16,7 2 35-16,0-1 22 0,-1 0 30 0,0 4 31 0,1 0-5 0,0-5-17 15,-1 9-84-15,0-4-103 0,1 2-63 0,0 3-51 0,-1 2-27 16,1-4-18-16,-1 4-28 0,0 4-26 0,1-2-32 0,0 3-30 0,-1-3-34 16,0 6-33-16,-6 0-18 0,0-1-17 0,8 0-5 0,-16 4-6 15,8-3-14-15,0 3-19 0,-6 0-44 0,0-1-51 0,-8 1-83 0,2 1-95 16,-1 2-106-16,-1-3-109 0,-5 1-117 0,0-5-121 0,-1 3-23 16,1-2 3-16,-7 3 38 0,6-4 49 0,7-4 81 0,-7 6 95 0,14-6 105 15,-8 0 304-15</inkml:trace>
  <inkml:trace contextRef="#ctx0" brushRef="#br0" timeOffset="-129526.89">31608 13001 11 0,'7'0'374'0,"0"-4"67"15,-1 4 51-15,1-3 17 0,-1-1 7 0,1-3 3 0,6 4 4 16,-1-9-51-16,2 5-66 0,-1-3-108 0,6 1-117 0,-6-1-67 0,7-1-51 16,0-1-19-16,-1-1-10 0,7 1-13 0,-6-3-14 0,-1 1-26 15,1-5-27-15,6 4-21 0,-6 1-17 0,-1-4-7 0,-6 4-6 0,6-6 3 16,1 6 2-16,-7-4 9 0,0 4 11 0,0-1 21 0,-7 4 22 0,8-4 22 15,-8 4 23-15,-6 0 27 0,6 4 26 0,-6-5 21 0,0 6 21 16,0-2 21-16,-6 4 18 0,0 0 19 0,0 1 22 0,-2-1 21 0,-4 4 20 16,-1 0 26-16,-1 4 23 0,2-1 5 0,-8 1-6 0,7 4-5 15,0 0-7-15,-6 1-14 0,5 3-16 0,2-1-19 0,-8 0-20 0,7 0-174 16,-1 4-25-16,2 0 0 0,-2-1 0 0,2 1 0 0,-2 2 0 0,1-1 0 16,7 2 0-16,-7 0 0 0,0 1 0 0,7-1 0 0,-1-3 0 0,-6 2 0 15,6 3 0-15,1-3 0 0,-1 2 0 0,1 0 0 16,-1-2 0-16,7-2 0 0,-6 3 0 0,0-3 0 0,6-1 0 0,-8 2 0 15,8-2 0-15,0-2 0 0,0 2 0 0,0-3 0 0,0 0 0 0,0-1 0 16,0-2 0-16,0-1 0 0,8 0-247 0,-8-2-164 0,6-3-52 0,0 2-35 16,7-4-33-16,0 0-10 0,0 0-3 0,1-4 16 0,5 2 21 0,-6-3 31 15,6-2 34-15,1 0 6 0,0-1-1 0,-1 1 28 0,1-3 33 16,0 2 35-16,-2-3 33 0,2 1 32 0,0-2 29 0</inkml:trace>
  <inkml:trace contextRef="#ctx0" brushRef="#br0" timeOffset="-129181.81">32104 12957 0 0,'13'-11'112'0,"-7"1"207"0,8-1 51 0,-8 3 35 16,0-4 33-16,-6 6 25 0,7-2 23 0,-7 1 1 0,-7-1-8 0,7 5-41 15,-6-4-52-15,-8 3-12 0,8 1 0 0,-6 3 3 0,-2-4 4 16,1 4-6-16,-7 4-11 0,8-4-27 0,-8 3-30 0,1 4-31 0,5 0-30 16,-4 5-40-16,-2-4-44 0,6 5-133 0,1-1-29 0,1 3 0 15,-2 0 0-15,2 2 0 0,4-2 0 0,2 3 0 0,0-3 0 0,-1-1 0 16,7 5 0-16,0-5 0 0,0 1 0 0,7 0 0 0,-1 0 0 0,0-5 0 16,8 2 0-16,-2-2 0 0,2-3 0 0,-1 1 0 0,0-4 0 15,0-1 0-15,7-3 0 0,-8-3 0 0,8-1-37 0,-1-4-181 0,-5 1-45 16,6-3-34-16,-8-2-34 0,8 2-27 0,-1-5-23 0,-5 4-3 15,-2-4 1-15,8 1 29 0,-13-1 34 0,5 1 46 0,2-1 47 0,-8 0 45 16,7 1 44-16,-6 2 46 0,-1-2 45 0,-6 6 43 0,7-2 44 0,-7 2 39 16,6 1 38-16,-6 3 35 0,0 0 29 0,0 4 21 0,-6-4 17 0,6 4 20 15,0 0 20-15,-7 4 23 0,7-4 25 0,-6 4 0 0,-1 0-10 16,0 3-19-16,1-3-22 0,0 3-21 0,-1 0-18 0,0 1-25 0,1-1-25 16,6 4-42-16,-6 0-46 0,-1-4-28 0,7 4-42 0,-6 0-9 0,6 1 0 15,-7 2 0-15,7-3 0 0,0 3 0 0,-7-2-5 0,7-1-53 16,0 0-30-16,0 0-42 0,7-4-45 0,-7 4-35 0,7-7-35 0,-1-1-55 15,1 1-58-15,-1-4-47 0,0 0-41 0,8 0-33 0,-8-4-32 0,7 1-28 16,0-5-23-16,-6 1-20 0,6-4-18 0,-7 0 41 0,7 0 57 0,-7 1 58 16,2-2 53-16,-2-2 61 0,0 2 59 0</inkml:trace>
  <inkml:trace contextRef="#ctx0" brushRef="#br0" timeOffset="-129029.89">32241 12605 59 0,'-7'0'445'0,"1"0"94"0,-1 0 70 0,7 0 23 15,0 0 10-15,0 0 2 0,0 0 1 0,0 0-61 0,0 0-84 0,0 0-138 16,7 0-158-16,-1-3-93 0,1 3-73 0,6 0-49 0,0 0-42 0,7 3-74 16,-1-3-86-16,0 4-127 0,1 0-142 0,6-4-78 15,-7 4-64-15,8 0-18 0,-7 0-3 0,5-2 24 0,7 3 32 0,-5 2 73 0,5-4 83 16</inkml:trace>
  <inkml:trace contextRef="#ctx0" brushRef="#br0" timeOffset="-128630.11">32638 12990 0 0,'0'0'124'0,"6"0"275"0,-6 0 45 0,8-3 17 0,-2 3 5 0,6-4 3 0,-5-3 0 15,13 3-16-15,-7-3-23 0,0-1-125 0,7 2-154 0,-1-3-72 0,1-1-45 0,6 3-20 16,-7-5-15-16,7 4-20 0,0-6-24 0,0 3-26 16,1 0-28-16,-1-3-32 0,6-1-36 0,-6-4-16 15,1 2-10-15,-2-5 9 0,-5 3 17 0,0-3 43 16,-8 0 52-16,2 3 72 0,-14 2 78 0,6 2 86 15,-12 4 91-15,6 0 81 0,-7 7 78 16,-6 1 47-16,-1 6 38 0,2 1-3 16,-1 4-12-16,0 2-31 0,-6 5-39 0,5 3-53 0,1 0-57 0,-6 5-65 15,6-2-69-15,-1 2-54 0,2-1-52 0,4 0-43 0,2 3-41 0,-6-3-82 16,5 1-99-16,0 2-103 0,1 0-105 0,-7-3-136 0,7 4-142 0,-2-4-83 16,2 0-62-16,-7 3-1 0,0-2 18 0,7-1 66 0,-7 0 83 15,-1-1 99-15,2-2 106 0</inkml:trace>
  <inkml:trace contextRef="#ctx0" brushRef="#br0" timeOffset="-127894.89">26441 13771 80 0,'13'-7'422'15,"-6"-5"91"-15,0 5 78 0,5 0 46 0,-12 2 39 0,7 2 41 16,-7 0 43-16,7-1-35 0,-7 4-57 0,0 0-103 0,0 0-118 0,-7 4-73 16,7-1-60-16,-7 5-33 0,7 2-22 0,-6 1-97 0,0 5-162 0,-8 2 0 15,8 0 0-15,-7 4 0 0,-1-1 0 0,2 5 0 0,6-4 0 16,-8 5 0-16,1-2 0 0,0 0 0 0,6 1 0 0,-5-1 0 15,6 2 0-15,-2-2 0 0,-4 1 0 0,5-4 0 0,1 3 0 0,-1-2 0 16,0-1 0-16,1-1 0 0,6 1 0 0,-6-3 0 16,-1-1 0-16,7 1 0 0,-7-5-351 0,7-3-91 0,0 0-68 0,-6-4-46 15,6-4-40-15,0 2-24 0,0-2-23 0,0-3-26 0,0 0-25 0,6-3 43 16,1-2 64-16,-7 2 71 0,7-4 75 0,-1 0 63 0,-6-5 60 16</inkml:trace>
  <inkml:trace contextRef="#ctx0" brushRef="#br0" timeOffset="-127443.14">26330 14057 0 0,'0'-11'217'0,"0"-1"205"0,0 1 52 0,0-3 20 16,8 3 14-16,-8 0 11 0,6-4 11 0,0 4-11 15,0 0-13-15,8 0-101 0,-1 1-124 0,-7-2-56 0,8 4-37 0,-2 1-7 16,2 5 3-16,5-2 8 0,-6 0 9 0,0 4-1 0,0 0-2 0,6 4-6 16,-5 0-7-16,-8 2-2 0,7 2-4 0,-7-1-8 0,1 4-8 15,0 0-16-15,-1 4-17 0,-6-1-20 0,0 1-20 0,0-1-19 16,-6 1-16-16,-1-1-13 0,0 6-14 0,1-3-27 0,0-2-1 0,-7 3 0 15,6 1 0-15,-6-4 0 0,0-1 0 0,6 4 0 0,1-4 0 16,-7 1 0-16,6-3 0 0,1 2 0 0,6-3 0 0,-7 0 0 16,7-3 0-16,0-1-12 0,0 0-8 0,7 0-5 0,-1-3-5 0,1 0-6 15,0-4-7-15,5 0-15 0,-5 0-16 0,12-4-33 0,-5-3-37 16,-1 0-30-16,6-1-28 0,0-3-26 0,1 0-26 0,0 0-20 16,-1-3-21-16,1 2-6 0,6-3-3 0,-7-2 19 0,1 2 27 0,-6 1 25 15,5-1 27-15,-6-4 32 0,6 5 32 0,-5-5 38 0,-2 4 39 0,-5 1 37 16,6-1 37-16,-7 1 41 0,1 3 42 0,-7 0 40 0,6-1 40 15,-6 6 33-15,0-2 34 0,0 1 25 0,-6 3 23 0,6 4 19 16,-7 0 16-16,7 0-6 0,-6 0-11 0,-7 4-20 0,6 3-21 0,1 1-25 16,0 2-27-16,-8 1-25 0,8 4-28 0,-1 1-128 0,-6-3-31 15,7 5 0-15,-1 1 0 0,1-4 0 0,0 4 0 0,-2-2 0 16,2 2 0-16,0-1 0 0,-1-4 0 0,7 5 0 0,-7-4 0 0,7-1 0 16,0 1 0-16,0-5 0 0,7 2 0 0,-7-1 0 0,0-4 0 15,7 1 0-15,-1-5 0 0,0 1 0 0,2-4-95 0,-2-4-154 16,0 1-54-16,1-1-64 0,6-4-66 0,-7 1-42 0,7 0-34 0,-7-5-25 15,2 2-21-15,-2-1-10 0,7-5-8 0,-6 7-5 0,-1-7-2 16,0 5 51-16,-6-3 67 0,7-1 55 0,-1 5 50 0,1-2 47 16,-7-2 44-16</inkml:trace>
  <inkml:trace contextRef="#ctx0" brushRef="#br0" timeOffset="-127272.27">26904 13965 200 0,'7'-15'416'0,"-7"4"62"0,6-3 52 0,-6 3 31 16,7-3 27-16,-7 2 35 0,0 1 37 0,0 3-41 0,0 2-64 0,6-3-66 15,-6 3-70-15,0-2-54 0,6 8-45 0,-6-3-31 0,8-1-24 16,-8 4-31-16,6 0-33 0,-6 0-54 0,6 4-63 0,-6-1-35 15,6 1-26-15,-6 3-10 0,7-4-3 0,-7 6-5 0,0 1-1 0,0-3-8 16,0 1-7-16,-7 4-19 0,1-3-20 0,6 3-55 0,-6-1-64 16,-8 0-68-16,8 0-67 0,-7-4-73 0,7 4-74 0,-8 1-58 15,2-6-55-15,5 2-48 0,-6-1-48 0,7-3-9 0,-8 0 4 0,8-1 51 16,-7 2 65-16,7-3 70 0,-1-4 73 0,0 2 61 0,1-5 60 16</inkml:trace>
  <inkml:trace contextRef="#ctx0" brushRef="#br0" timeOffset="-127132.89">26944 13704 0 0,'6'-10'112'0,"6"-1"370"0,-5 0 62 0,0 4 19 16,-1-4 4-16,1 3 2 0,-1-3 0 0,0 5 1 0,8-2-1 15,-8 4-170-15,0-1-221 0,8 2-129 0,-1 3-101 0,-7 0-74 16,1 3-67-16,0-3-99 0,-1 9-109 0,0-6-76 0,0 4-65 0,-6 5-16 16,0-1 0-16,0-5 28 0,-6 9 38 0,6-3 55 0,-6-2 63 0</inkml:trace>
  <inkml:trace contextRef="#ctx0" brushRef="#br0" timeOffset="-126889.15">26226 13884 0 0,'-6'0'79'0,"0"0"418"0,6-4 118 0,0 4 42 0,-7-3 18 0,7 3 6 16,0-4 1-16,-7-3 2 0,7 4-2 0,7-2-157 16,-7-2-203-16,7 4-137 0,-1-5-120 0,7 8-51 0,0-3-35 0,6-1-67 15,1 4-76-15,0 0-108 0,5 0-114 0,1 4-122 0,1-1-122 0,-1-3-36 16,6 4-9-16,-5 0 6 0,5-1 16 0,1-3 58 0,5 0 77 16,-5 0 107-16,7 0 304 0</inkml:trace>
  <inkml:trace contextRef="#ctx0" brushRef="#br0" timeOffset="-125926.77">27262 14130 109 0,'0'-5'374'0,"7"2"38"0,0 0 20 0,-1-1 8 15,7-3 3-15,-7-1 3 0,14-3 5 0,-7 1-75 0,13-2-96 16,-6 2-90-16,6-5-90 0,6 0-34 0,-5 1-20 0,5-1-8 16,7-4-4-16,-7 1-4 0,7 0-2 0,1 0-11 0,-7-5-11 0,5 5-10 15,-5-3-9-15,-1-2-9 0,1 5-8 0,-7-4-4 0,0 3-3 0,-6 2-1 16,-1-2 1-16,1 4 3 0,-7 1 3 0,0-1 8 16,-6 1 9-16,-1 2 18 0,-6 2 21 0,6 3 23 0,-6-1 25 0,-6 1 18 15,0 3 21-15,6 0 18 0,-13 4 16 0,6 0 11 0,0 4 10 0,-5 0 4 16,-2 3 5-16,2 1 3 0,-2 6 2 0,-5 1 6 15,5-1 6-15,2 4 10 0,-8 5 5 0,1-1-1 0,5 3-3 0,-4 1-6 16,4 3-10-16,1-4-18 0,0 6-22 0,-6-2-24 0,5-4-24 16,8 5-22-16,-7-5-23 0,0 0-13 0,0 0-13 0,7 2-8 15,-8-5-9-15,8 0-5 0,0-4-5 0,-8 4-3 0,8-8-4 0,-1 5-4 16,1-5-4-16,6 1-16 0,-7-4-16 0,0 0-42 0,7-3-47 0,-6-1-41 16,6-4-38-16,-6 1-37 0,6-4-36 0,0 0-24 15,0-4-24-15,0 1-4 0,0-4-1 0,0-1 29 0,6-3 34 0,-6 0 28 16,6 0 25-16,1-1 27 0,0-2 29 0,-1-3 22 0,7-2 20 0,-7 4 18 15,8-7 17-15,-1 5 13 0,0-2 14 0,6-3 15 16,-5 4 16-16,5-1 12 0,-6 1 10 0,7-1 11 0,-1 4 11 0,1 1 10 16,-1 3 13-16,1-3 7 0,0 7 10 0,-2-1 8 0,-4 4 6 0,5 1 9 15,-5 3 11-15,-2 3 7 0,-5 5 6 0,0-1 8 0,-7 0 10 16,0 8 7-16,0-4 7 0,-7 3 3 0,0 5 3 0,1-1-5 16,0 0-7-16,-8 0-10 0,1 1-10 0,1-1-17 0,-2 1-20 0,2-2-16 15,-2 2-16-15,8 0-13 0,-7-2-8 0,6-2-6 0,-6-1-6 16,7 2-8-16,6-5-9 0,-6-4-19 0,6 1-21 0,0-1-30 15,0-7-31-15,0 4-31 0,6-8-33 0,0 0-29 0,0 1-32 0,1-5-24 16,6-3-26-16,0 0-16 0,1-1-16 0,-2-2 2 0,8-3 4 16,-7 2 5-16,7-4 1 0,-1 5 24 0,-6-5 29 0,7 4 60 15,-1 1 69-15,1-4 90 0,0 6 99 0,-8-2 76 0,8 3 73 0,-7 0 54 16,-1 4 50-16,-4 3 21 0,-2-3 14 0,0 7-5 0,1-4-10 16,-7 8-16-16,0-4-18 0,0 7-11 0,0-3-11 0,-7 3 10 15,7 4 18-15,-6 0 18 0,0 3 19 0,-2-2-6 0,2 3-15 0,-7-1-34 16,7 1-39-16,-1 2-37 0,-6-1-37 0,7 2-35 0,0 1-36 0,-2-2-32 15,2-3-32-15,0 2-16 0,-1 2-14 0,7-3-9 0,0-4-4 16,0 0-4-16,0 0-2 0,7-3-4 0,-1-6-7 0,0 2-8 16,2-4-11-16,-2 0-25 0,7-4-30 0,0 2-29 0,-7-6-27 0,7-3-23 15,7 0-19-15,-14-4-9 0,14 1-6 0,-7-5 7 0,-7 5 7 16,14-5 27-16,-14 1 31 0,8-4 30 0,-8 4 28 0,1-1 27 16,-1 1 23-16,1 0 15 0,-7 2 10 0,6 3 10 0,-12-3 10 15,6 2 5-15,-7 3 5 0,1 0 5 0,-1 4 2 0,1-5 1 16,-8 9-1-16,2 0-2 0,-2-1-3 0,2 4-8 0,-1 0-8 0,-1 4-19 15,2-1-21-15,-2 0-43 0,1 1-48 0,7 4-58 0,-7 3-58 0,6-4-60 16,1 1-61-16,0 2-89 0,6-3-96 0,0 5-35 0,0-2-13 16,0-3 30-16,6 5 43 0,0-4 56 0,1 2 57 0,-1-3 62 15,1 2 157-15</inkml:trace>
  <inkml:trace contextRef="#ctx0" brushRef="#br0" timeOffset="-125544.42">28559 14119 41 0,'7'-11'356'0,"-7"3"51"0,-7 1 35 0,7 0 15 16,-6 0 10-16,-8-1 14 0,8 4 18 0,-7 1-45 0,0-2-62 0,0 3-76 16,-7 2-83-16,8 2-36 0,-2 3-26 0,-5-2-7 0,6 5-3 15,0 3-9-15,-7-1-14 0,8 2-19 0,-2 2-23 0,1-2-19 16,0 2-18-16,6 4-13 0,-5-4-9 0,5 1-7 0,0-1-6 0,7 6-4 16,0-6-4-16,0 1-2 0,0-4-1 0,7 0-3 0,6 3-4 15,-7-7 0-15,8 1-1 0,-1-4 0 0,-1-1-1 0,8-3-6 16,-7 0-5-16,7-3-14 0,0-1-16 0,-2-6-21 0,2 2-24 0,0-3-25 15,-1 0-28-15,7-4-15 0,-12 1-11 0,5-1-1 0,-5 4 2 16,4-3 13-16,-4-2 14 0,-8 2 24 0,7 3 27 0,-6-4 38 0,0 5 43 16,-1-2 41-16,0 1 42 0,-6 5 36 0,0-3 36 0,0 2 43 15,0 4 44-15,0-1 37 0,0 1 32 0,0 3 6 0,-6 0-5 16,0 0-16-16,-1 3-21 0,7 1-22 0,-13-1-27 0,6 4-35 16,1 2-39-16,0-3-37 0,-2 5-34 0,-4 1-34 0,6-2-46 0,-2 5 0 15,2-1 0-15,0-3 0 0,6 5 0 0,-7-2 0 0,7 4 0 16,-6-7 0-16,6 8 0 0,0-5 0 0,0 1 0 0,0-1 0 15,0-3-133-15,0 1-67 0,6-5-63 0,-6 0-67 0,7-4-69 0,5 2-53 16,-4-5-48-16,-2 0-31 0,6-5-28 0,2 2-3 0,-1-4 2 0,7 0-12 16,-8-5-15-16,2 1 46 0,5 0 63 0,-6 1 57 0,6-5 53 15,1 0 48-15,-7 1 44 0</inkml:trace>
  <inkml:trace contextRef="#ctx0" brushRef="#br0" timeOffset="-125354.06">28904 14082 140 0,'0'-11'403'0,"0"-1"70"0,7 3 63 15,-7 1 40-15,-7 0 35 0,7 1 42 0,-6 1 43 0,0 1-31 16,-8 2-50-16,8 3-77 0,-7 0-85 0,6 0-63 0,-6 3-55 0,1 2-37 15,-2 1-28-15,1 1-36 0,0 1-37 0,0 2-89 0,0 2-108 16,0-1 0-16,0 3 0 0,6 2 0 0,1-2 0 0,0 1 0 16,-1-1 0-16,7 1 0 0,0 0 0 0,0-5 0 0,0 5 0 0,0-4 0 15,7 4 0-15,-1-4 0 0,0-5 0 0,1 2 0 0,6 0-76 16,-7-1-128-16,8-7-56 0,-1 0-62 0,0 0-67 0,0-4-53 16,-1-3-48-16,2 3-35 0,-1-7-33 0,0 4-13 0,0-4-8 0,-7 0-11 15,8 4-12-15,-8-5 46 0,0-3 61 0,8 5 56 0,-8-1 57 16,-6 0 52-16,6-3 51 0</inkml:trace>
  <inkml:trace contextRef="#ctx0" brushRef="#br0" timeOffset="-125210.45">28819 13902 207 0,'-12'-6'376'0,"-1"-2"36"0,-7 0 28 0,7 5 18 15,0-1 15-15,0 4 26 0,0 0 26 0,0 0-74 0,0 4-104 0,6-1-64 16,-5 5-53-16,4 0-31 0,8-2-24 0,-6 1-15 0,6 1-14 16,0 0-25-16,0 3-26 0,6-4-28 0,2 4-26 0,4-4-18 15,-5 4-15-15,6-4-27 0,6 1-32 0,-5-1-53 0,-2-3-61 0,8-1-61 16,-7 1-61-16,7 0-69 0,-8 0-71 0,2-4-76 0,-1 3-78 15,-7 2 0-15,7-5 20 0,-13 2 48 0,7 2 59 0,-1-1 60 16,-6 1 62-16</inkml:trace>
  <inkml:trace contextRef="#ctx0" brushRef="#br0" timeOffset="-125051.02">28520 14511 0 0,'-13'11'260'0,"0"-4"284"16,0 0 74-16,0-2 24 0,7 1 7 0,-8-6-1 0,8 0-1 0,0 0-21 15,-1-4-25-15,7 4-210 0,0-2-263 0,0-3-187 0,0 2-162 0,7-1-129 16,-1 0-120-16,0 1-81 0,8-5-66 0,-2 5-16 0,8-4-1 16,-1-4 32-16,1 3 41 0,0-3 76 0,-1 0 86 0</inkml:trace>
  <inkml:trace contextRef="#ctx0" brushRef="#br0" timeOffset="-124417.5">29445 14291 113 0,'0'3'484'0,"-6"2"75"0,0-3 49 0,6-2 13 0,0 0 4 0,0 0 2 15,0-2 1-15,6-3-70 0,0 2-91 0,1-4-151 16,6-1-170-16,0 1-74 0,7 0-50 0,-1-1-13 0,7-3-4 0,6 0-12 15,-5-4-16-15,5 1-40 0,1-5-48 0,6 5-53 0,-6-8-55 0,-1 4-47 16,1-7-45-16,-7 2-30 0,7-2-24 0,-7-2-6 0,-1 2-2 16,1-1 38-16,-6 1 50 0,0 0 74 0,-1-2 78 0,-5 9 77 15,-8-3 75-15,0 6 60 0,0 0 57 0,-6 4 53 0,0 0 52 0,0 4 37 16,-6 3 35-16,0 0 10 0,0 4 3 0,-2 4 2 0,-4 0 2 16,5 0 20-16,-6 6 27 0,0 1 3 0,0 0-2 0,6 3-21 15,-5 5-29-15,-2 0-22 0,8-2-24 0,-1 6-26 0,-5-1-29 0,4-1-65 16,2 2-162-16,0 0 0 0,0-2 0 0,-1 1 0 0,0 0 0 0,1 0 0 15,-1 4 0-15,1-5 0 0,-1 2 0 0,0-1 0 16,1-1 0-16,0 1 0 0,0-3-201 0,-2 3-215 0,-4-5-154 0,5 2-137 16,1-4-132-16,-1 0-37 0,7-4-10 0,0 0 25 0,0-4 35 0,0-3 91 15,7-1 105-15,-1-6 147 0,7-1 322 0</inkml:trace>
  <inkml:trace contextRef="#ctx0" brushRef="#br0" timeOffset="-123778.79">30619 14209 154 0,'12'-2'339'0,"-6"-5"21"16,2-1 10-16,-2-4 4 0,7 2 1 0,-7-1 3 16,1 0 2-16,0 0-80 0,-1-1-108 0,0-2-56 0,-6 3-42 0,0 0-4 15,6 1 5-15,-6 2 16 0,0-4 17 0,0 5 16 0,-6 1 16 0,6 2 5 16,-6-4 1-16,0 4-1 0,-1 4-1 0,0-3-6 0,-6 3-10 0,1 3-3 15,4 1-5-15,-4 0-3 0,-8 0-1 0,7 4 4 0,0 1 6 16,-6 3 14-16,5-1 16 0,2 0 12 0,-2 4 11 0,-5-1-2 16,5 1-5-16,2-1-12 0,6 1-11 0,-8-1-17 0,8 1-18 0,-1-1-27 15,7 2-27-15,-6-5-20 0,6 4-17 0,0-4-13 0,6-1-9 16,1 2-5-16,-1-2-4 0,8 1-4 0,-8-3-5 0,14-5-3 0,-8 5 0 16,8-4-4-16,-7-2-4 0,7-2-14 0,6 0-16 0,-7 0-47 15,1-2-56-15,6-2-57 0,-7-4-52 0,7 1-65 0,-6-1-66 0,0 1-49 16,5-3-41-16,-5-2-25 0,0-2-17 0,6 2 20 0,-7 2 34 15,-5-5 32-15,5 1 34 0,0 2 37 0,-6-3 37 0,7 1 32 16,-7 3 29-16,0-3 56 0,0 3 66 0,-7 0 74 0,8 0 78 0,-8-1 74 16,0 2 71-16,2 3 68 0,-8-1 68 0,0 4 57 0,0-4 55 0,0 6 21 15,0-3 12-15,-8 5-14 0,2 0-21 0,6-2-8 0,-6 4-6 0,-1-2-8 16,-6 0-10-16,6 5-20 0,1-3-24 0,-7 3-30 16,6 2-30-16,1-3-30 0,-7 3-26 0,6 4-36 0,-6-4-69 0,7 4-110 15,-1 0 0-15,1-3 0 0,-1 3 0 0,1-1 0 0,6 2 0 16,0-2 0-16,0 1 0 0,0 0 0 0,6 1 0 0,-6-2 0 0,7 2 0 15,6-5 0-15,-7 0 0 0,1 4 0 0,6-7 0 0,0 3 0 0,-7-3 0 16,14-1-49-16,-14 1-217 0,7-4-72 0,7 0-76 0,-6-4-57 16,-2 1-52-16,1-4-26 0,7 3-19 0,-8-3 7 0,2-1 15 0,6-3 25 15,-8 0 28-15,1 4 18 0,7-7 14 0,-7 2 41 0,0-3 48 0,0 1 41 16,0-1 35-16,6 1 32 0,-5-1 34 0</inkml:trace>
  <inkml:trace contextRef="#ctx0" brushRef="#br0" timeOffset="-123606.83">31257 14075 0 0,'13'-11'107'0,"-7"-1"208"0,1 6 63 0,-7-6 40 15,7 8 35-15,-7-3 32 0,0 5 32 0,0-3 6 0,0 2-2 0,-7 3-59 16,7 0-74-16,-7 0-39 0,1 0-29 0,-1 3-9 0,1 2-5 15,-8 1-2-15,8-3-4 0,-6 9-24 0,-2-4-33 0,8 1-23 16,-7 7-21-16,-1-5-23 0,8 3-24 0,-7-3-28 0,6 3-29 0,-5 2-29 16,5-2-30-16,0 1-12 0,1-1-9 0,-1 2-7 0,7-7-6 0,-6 7-7 15,6-5-8-15,0 4-13 0,0-8-15 0,0 4-56 0,0-4-65 16,6 1-70-16,-6-5-68 0,7 1-71 0,-7-1-71 0,6-3-50 0,1 0-42 16,0-3-30-16,-1-1-26 0,0 1 7 0,8-1 16 0,-8-7 18 15,7 4 17-15,-6-4 58 0,6 0 68 0,-1 0 53 0,2-1 45 0,-2-2 44 16,2 3 76-16</inkml:trace>
  <inkml:trace contextRef="#ctx0" brushRef="#br0" timeOffset="-123177.41">31407 14064 98 0,'6'0'356'0,"-6"0"41"16,7 0 28-16,-1 0 16 0,-6 3 13 0,0 1 25 0,0 0 28 0,0 3-45 15,0 0-65-15,-6 0-60 0,-1 5-57 0,7-1-27 0,-6 0-16 0,-1 0-12 16,0-1-11-16,7 5-23 0,-6-3-29 0,0 2-36 0,-1-3-37 0,0 0-31 16,7 0-25-16,-6 0-17 0,6-1-13 0,-6-2-17 15,6 0-19-15,-7-1-25 0,7-4-27 0,0 1-36 0,0-4-40 0,0 0-31 16,0 0-27-16,0-4-18 0,0 1-17 0,0-1 1 0,7-3 3 0,-7 0 16 15,0-1 19-15,6-3 30 0,-6 0 31 0,6-3 26 0,1 2 25 0,0-3 18 16,-1 1 18-16,0-1 13 0,8-2 11 0,-1 2 11 0,-1 1 8 0,2-5 9 16,-2 4 11-16,2 1 9 0,5 3 10 0,-5-5 11 0,4 9 13 15,-4-3 13-15,6 2 13 0,-7 1 15 0,-1 7 13 0,8-4 16 16,-7 4 13-16,0 4 16 0,-6-4 15 0,6 7 14 0,-7 1 12 0,7 0 10 16,-7 1 7-16,-6 3 2 0,8-2-2 0,-8 5-6 0,-8 0-9 15,8-4-14-15,0 4-17 0,-6-1-24 0,0 1-25 0,-1-1-21 0,-6-2-20 16,7 3-16-16,-1-5-12 0,1 2-11 0,-8-5-10 0,8 3-10 15,0-6-8-15,-1 4-17 0,0-5-19 0,1 1-28 0,0-4-33 0,6 0-30 16,-7-4-31-16,7 1-26 0,-6-5-26 0,6 4-13 0,0-4-9 0,0-1-3 16,0-3 4-16,6 2 18 0,-6-2 21 0,7-3 26 0,-1 1 27 0,0-1 27 15,1 1 24-15,6-1 20 0,0 1 17 0,-6-1 19 0,6 1 18 0,6-2 20 16,-6 5 19-16,1 1 19 0,5 2 16 0,-6 1 19 0,0-1 17 16,0 5 15-16,0 3 14 0,0 0 17 0,0 0 21 0,0 3 12 15,-7 1 11-15,1 0 5 0,6 7 7 0,-7-4-1 0,-6 0-3 0,8 4-5 16,-8 1-5-16,0 1-15 0,0-1-18 0,0 3-20 0,-8-1-20 0,2-3-20 15,0 3-18-15,-1 2-20 0,-6 2-18 0,6-4-41 0,-12 1-44 16,6 0-80-16,0-1-90 0,-7 1-97 0,1-1-101 0,-8 2-100 0,8-2-100 16,-7 1-25-16,6-1-4 0,-6-3 26 0,1 3 34 0,5-2 75 15,0-4 83-15</inkml:trace>
  <inkml:trace contextRef="#ctx0" brushRef="#br0" timeOffset="-123034.49">31198 14551 0 0,'-13'4'454'0,"6"-1"118"0,1-3 57 0,6 0 13 0,0 0 2 0,0-3-3 16,6-1-7-16,-6-4-49 0,7 1-64 0,6 4-229 0,-6-5-279 16,5 1-191-16,8 0-164 0,-7 0-131 0,7 3-122 0,6-3-29 15,0-4-7-15,0 3 6 0,0-3 8 0,0 5 55 0,6-6 67 0,8-3 100 16,-7 5 305-16</inkml:trace>
  <inkml:trace contextRef="#ctx0" brushRef="#br0" timeOffset="-122416.77">32528 13742 0 0,'6'-4'114'0,"-6"4"388"16,-6-5 89-16,6 5 38 0,0 0 25 0,0 0 10 0,0 0 6 0,-7 0 47 15,7 0 55-15,-7 5-119 0,7-1-173 0,-6-1-94 0,0 4-69 0,-8 0-30 16,8 5-16-16,-1-2-3 0,-6 2-52 0,0 3-216 0,7-1 0 0,-8 4 0 15,2 5 0-15,-2-6 0 0,1 5 0 0,1 1 0 0,-2-2 0 0,2 2 0 16,-2 2 0-16,1-3 0 0,7 0 0 0,-7-1 0 0,6 2 0 16,-5 0 0-16,4-3 0 0,2-1 0 0,6 3 0 0,-6-4 0 0,-1 1 0 15,7-5 0-15,0 1 0 0,0-1 0 0,0-2 0 0,7-1 0 16,-7-4 0-16,6 1 0 0,0-1 0 0,2-4 0 0,-2-3 0 0,0 0 0 16,7 0-269-16,0-3-52 0,0-4-51 0,1 3-50 0,-2-7-52 0,2 4-29 15,-2-4-22-15,8 0-6 0,-7-4-1 0,1 4 21 0,-2-3 24 0,1-2 7 16,0 5-1-16,0-3 32 0,1-1 42 0,-2 1 40 0,2 3 42 0,-2 0 41 15,-5-1 43-15,-1 2 109 0,8 3 131 0,-8-1 134 0,-6 1 135 16,6 2 92-16,1 3 80 0,-7-3 44 0,0 5 31 0,0 0 27 0,0-2 24 16,-7 2-39-16,7 2-59 0,-6 3-13 0,0-5 2 0,-1 7-23 0,0-4-26 15,1 1-20-15,-1 4-18 0,1-1-21 0,0 0-22 0,-1 0-27 0,-6 4-27 16,7 0-223-16,-2-3-50 0,2 3 0 0,0-1 0 0,-1 2 0 16,1-2 0-16,6 1 0 0,-7 0 0 0,7 1 0 0,0-2 0 0,0 2 0 15,0-5 0-15,7 3 0 0,-7-2 0 0,6 3 0 0,1-4 0 0,-1-3 0 16,0 0 0-16,2 0 0 0,-2-1 0 0,7-3 0 0,-6 0 0 15,5 0 0-15,1-7 0 0,1 3-123 0,-2-3-175 0,2-4-59 0,5 4-63 16,-6-8-35-16,0 0-23 0,1 1-4 0,-2-1 2 0,1 1 37 0,0-5 45 16,0 4 53-16,1 1 52 0,-8-1 64 0,0 5 69 0,0-2 55 0,2 1 53 15,-8 4 48-15,6-1 49 0,-6 5 36 0,0-2 35 0,0 5 31 16,0 0 30-16,0 0 30 0,-6 0 28 0,6 5 18 0,-8-2 16 0,8 1 13 16,-6 4 16-16,0-1 7 0,0-4 9 0,-1 4-4 0,0 2-10 0,1-3-19 15,6 5-25-15,-7-3-23 0,1-1-25 0,6 4-33 0,-7-4-35 0,7 4-35 16,-7-4-36-16,7 4-22 0,-6 0-19 0,0-3-10 0,6 3-5 0,-6 0-5 15,6 0-4-15,-8-4-10 0,2 4-8 0,6-3-34 0,-6 2-37 16,6-2-67-16,0-4-72 0,-7-1-73 0,7 1-75 0,0-1-73 0,0-3-72 0,0 0-59 16,7 0-54-16,-7 0-46 0,0-3-45 0,6-4 40 0,0 3 66 15,2-4 71-15,-2-2 72 0,0 2 73 0,7-3 75 0</inkml:trace>
  <inkml:trace contextRef="#ctx0" brushRef="#br0" timeOffset="-122216.1">32859 14038 350 0,'0'-8'453'0,"7"1"46"0,0 0 37 0,-7 0 20 0,6-4 15 0,0 3 20 15,-6 5 25-15,8-5-99 0,-8 4-136 0,6-2-75 16,-6 2-61-16,0 4-41 0,6-4-35 0,-6 4-15 0,7 0-8 0,-7 4-12 0,0 0-15 16,0-1-13-16,0 0-14 0,0 6-6 0,0-3-2 0,0 2 0 15,0-1 1-15,-7 1-4 0,1 0-6 0,0-2-7 0,6 5-10 0,-8-3-11 16,-4 3-13-16,5-4-14 0,0 0-14 0,1 4-34 0,-7-4-38 0,7 0-43 16,-1 2-48-16,-6-6-49 0,7 4-52 0,-1-3-56 0,-6-1-56 0,7 0-41 15,-1 2-38-15,-6-5-17 0,6 4-13 0,1-4-16 0,0 0-17 16,-2-4-3-16,2 4 1 0,0-5 41 0,6 5 52 0,0 0 43 0,0-6 39 15,0 2 46-15,0-3 73 0</inkml:trace>
  <inkml:trace contextRef="#ctx0" brushRef="#br0" timeOffset="-122060.22">32938 13906 286 0,'12'-14'430'16,"-4"-1"42"-16,-2 1 28 0,0 2 10 0,8-2 4 0,-8 2 5 0,1 2 7 16,-1-1-95-16,7 3-125 0,-6 1-86 15,5-1-74-15,2 2-43 0,-1 2-31 0,0 4-44 16,0-4-48-16,-1 4-93 0,2 4-108 0,-1-4-141 15,0 4-148-15,-7 2-46 0,1-2-16 0,-7 0-1 16,6 3 2-16,-12-3 34 0,6 0 42 16,-7 3 88-16,-5-3 281 0</inkml:trace>
  <inkml:trace contextRef="#ctx0" brushRef="#br0" timeOffset="-121878.33">32214 14009 0 0,'-6'7'132'0,"0"-2"380"0,-1-3 83 0,7 2 32 0,0-4 17 0,0 0 3 16,13-4 3-16,-7 2-1 0,8-3 1 0,-1 2-173 0,0-1-224 0,6 0-118 15,1 0-87-15,-1 1-58 0,1 3-49 0,6-4-80 0,-6 4-84 0,5 0-88 16,-5 4-90-16,0-4-100 0,6 3-106 0,-7 1-26 0,1-4-7 16,0 4 23-16,-1-4 34 0,1 4 72 0,-1-4 85 0,-6 0 89 0,0 0 316 15</inkml:trace>
  <inkml:trace contextRef="#ctx0" brushRef="#br0" timeOffset="-115727.68">11657 7847 0 0,'0'-4'52'0,"-7"-3"334"0,1 3 36 15,-1-4 10-15,0 5 5 0,-5-4 4 0,4 0 1 0,-4-1 7 16,-1 1 5-16,-7 3-110 0,8-3-144 0,-8 4-44 0,0 3-9 0,1-4 8 16,-1 4 14-16,-6 4 10 0,6-4 9 0,-5 3-3 0,-1 1-4 15,6 3-16-15,-6-4-18 0,-1 9-17 0,8-5-13 0,-7 3-11 16,0 2-8-16,6 2-2 0,-5 1-2 0,-1-1 1 0,0 6 1 0,-7-3 2 15,7 6 3-15,-7-2 1 0,7 5-1 0,-6-4-2 0,-1 7-3 16,1 0-8-16,5 0-8 0,1 5-6 0,0-1-6 0,0 4-6 16,7 3-7-16,5-4-8 0,-5 4-8 0,12 1-4 0,-6 3-2 0,7-4-4 15,6 5-3-15,0-5-3 0,6 0-1 0,1 1-2 0,6-5 1 16,0-3-2-16,0-4 1 0,6-3-3 0,8 0-4 0,-1-9 2 16,6 2 6-16,1-4-2 0,-1-4-3 0,7-4 0 0,1 0-2 0,5-7-2 15,1 0-3-15,6 0 1 0,0-7 0 0,-6 0-4 0,6-4-6 0,0 0-2 16,0-7-2-16,-7-1-5 0,2-4-8 0,-2 2-11 15,-7-8-12-15,2 0-21 0,-7-5-26 0,-1 1-18 0,-5 0-17 0,-9-3-8 16,9-4-9-16,-14-1 3 0,0 1 6 0,0 0 13 0,-6-5 15 16,-7 2 25-16,0 3 28 0,-7-5 29 0,0 6 30 0,-5-2 21 15,-1 4 20-15,-7 0 9 0,0 4 7 0,1 1 2 0,-13 3 1 0,6 6-5 16,-7 2-9-16,-1 2-16 0,-11 4-21 0,7 4-35 0,-9 8-39 16,2-1-51-16,-7 8-55 0,0 3-83 0,0 4-92 0,-7 7-75 0,7 5-71 15,0 2-88-15,6 4-92 0,0 4-26 0,1 3-5 0,5 1 35 16,2 8 46-16,5-5 79 0,1 4 87 0,-1 4 78 0,7-5 147 15</inkml:trace>
  <inkml:trace contextRef="#ctx0" brushRef="#br0" timeOffset="-113266.14">27484 7638 215 0,'0'-3'338'0,"-7"-1"18"0,7-3 7 0,-6 3 2 15,6-3 0-15,-6-1 0 0,-1 0 3 0,0 1-100 16,1-1-129-16,-1 5-51 0,1-4-25 0,-1 0-4 0,-6-1 0 0,7 4 4 15,-8-3 6-15,2 4 5 0,-1-4 3 0,-7-1-2 0,7 1-3 16,-6 3-3-16,-1-3-3 0,1 0-3 0,-1-1 0 0,-6 5 1 16,6-5 3-16,-5 5-2 0,-1-5-2 0,-1 5-1 0,1-1-2 0,0-1-5 15,0 5-7-15,-1-3-5 0,-5 3-4 0,6 0-7 0,-7 0-7 0,8 3 0 16,-8 2-1-16,0-1 0 0,-6-1-2 0,7 2 1 16,-7 1 0-16,6 2 4 0,-6-1 0 0,0 4 2 0,0 0 1 0,-1 0 3 15,1 0 2-15,1 3 6 0,-1-3 7 0,6 3 4 0,-7 1 5 0,8 1 3 16,-7 2 3-16,7 0 0 0,-1 0-2 0,1 1-2 0,-1 3 1 15,1 3-5-15,-2 0-4 0,9 2-5 0,-1 6-5 0,-1-4-5 16,1 7-4-16,0-3-3 0,7 4 1 0,-7 3-2 0,6-4-4 0,0 5-2 16,1 3 0-16,-1-4 0 0,8 5-1 0,-2-5-1 15,2 4 1-15,-2 0 0 0,8-4 0 0,6 4 0 0,0-4 0 0,0 4-1 16,6-3-1-16,8 2 0 0,-2-2 0 0,2 0-2 0,5-5 1 0,7 3-2 16,0-5 1-16,7 3 0 0,-1-4 3 0,7-1-1 0,7-1 0 15,-1-2 2-15,1-4 2 0,7 0 1 0,-2 1 3 0,8-4-5 16,-1 1-2-16,1-6-2 0,0-2-1 0,6-1-3 0,0 1 0 0,1-3-4 15,5-10-3-15,1 6-3 0,0-8 0 0,-1 0-1 0,0 0 0 16,2-8 0-16,4 2-2 0,2-2-2 0,-1-3-1 0,0 0-5 16,1-3-6-16,-2-1-11 0,2 1-12 0,-1-5-12 0,-6 1-13 0,-1-1-17 15,1-3-16-15,0 0-17 0,-1-3-12 0,2-1-13 16,-8 0-11-16,-7 1-8 0,7-4-7 0,-6-1-1 0,0-2 2 0,-8-2 7 16,2-2 11-16,-7-1 12 0,-7-3 12 0,-1-4 15 0,1 0 18 0,-6-4 18 15,-7-3 19-15,0 0 20 0,0-5 19 0,-6 2 17 0,-1-5 16 16,-5-3 11-16,-2 3 9 0,-5-2 6 0,0-2 6 0,-7 1 4 15,0-1 3-15,-7 5-2 0,-6-1-3 0,-7 4-4 0,1 0-5 0,-13 7-5 16,-1 1-7-16,-13 7-6 0,1 2-6 0,-14 6-13 0,-7 3-14 16,-5 3-25-16,-14 4-29 0,-6 7-35 0,-7 4-36 0,-6 4-34 15,-13 3-39-15,-7 4-46 0,-7 8-49 0,-5 2-87 0,-14 6-94 0,-6 4-12 16,-8 7 18-16,-5 6 26 0,-7 8 31 0,-6 2 36 0,-7 5 35 0,-7 7 48 16,1 7 275-16</inkml:trace>
  <inkml:trace contextRef="#ctx0" brushRef="#br0" timeOffset="-108401.6">25093 15862 329 0,'6'0'520'0,"-6"4"52"0,7-4 25 0,-1 0 10 0,0-4 0 0,1 1 0 15,-7 3 0-15,13-8-112 0,-7 5-148 0,8 0-133 0,-1-1-129 16,7 0-51-16,-2 0-27 0,2 1-10 0,7-1-7 0,-1 0-33 0,6 4-41 16,-6 0-64-16,7 0-72 0,-1 0-84 0,-5 0-91 0,5 4-87 15,-6 0-86-15,1-1-23 0,-2 1-3 0,-5 4 31 0,0-5 39 0,-8 0 66 16,2 5 70-16</inkml:trace>
  <inkml:trace contextRef="#ctx0" brushRef="#br0" timeOffset="-105958.27">26461 15240 0 0,'7'-7'179'16,"-7"3"358"-16,0 0 70 0,0 4 28 0,-7 0 17 0,7 0 7 15,0 0 6-15,0 0 13 0,0 0 17 0,-7 4-139 0,7 0-189 0,-6 3-81 16,6 0-54-16,-7 8-19 0,1-4-12 0,0 7-5 0,-2 0-3 0,2 0-14 16,0 5-16-16,0-2-47 0,-1 6-55 0,0-6-25 0,-6 5-16 15,7-1-9-15,-1 1-7 0,0-1-3 0,-5 2-1 0,6-6-3 16,-2 5-4-16,-4-4-9 0,5 1-9 0,1-2-15 0,-8 1-16 0,8-4-36 16,0 5-42-16,-1-6-43 0,-6-2-42 0,7 4-49 15,-1-4-47-15,0-5-42 0,1 5-37 0,-1-4-23 0,1-4-19 0,0 1 2 16,-1-1 8-16,0-7-2 0,1 3-9 0,0-6-27 0,6 0-34 0,-8-5 22 15,8 1 40-15,0-8 35 0,0 0 34 0,0 1 35 0,0-9 34 16</inkml:trace>
  <inkml:trace contextRef="#ctx0" brushRef="#br0" timeOffset="-105789.35">26200 15279 105 0,'0'-14'401'0,"0"3"44"0,0 0 22 0,0 1 9 0,7-2 5 0,-7 2 3 15,7-6 2-15,-1 5-69 0,0 2-92 0,7-3-104 0,1 1-106 16,-2-4-42-16,8 7-23 0,-7-2-10 0,13-1-4 0,-6 3-3 15,6 1-3-15,0 0-7 0,-1 0-11 0,2 3-16 0,-1 0-20 0,0 4-28 16,-6 0-31-16,5 4-36 0,1 4-36 0,-6-1-41 0,0 0-40 16,-1 4-57-16,-5 0-62 0,-2 3-55 0,2 1-52 0,-1 3 5 15,-7 0 25-15,0 2 33 0,-6 1 39 0,7 1 39 0,-7 4 39 0</inkml:trace>
  <inkml:trace contextRef="#ctx0" brushRef="#br0" timeOffset="-105402.33">26702 15574 336 0,'0'-8'405'0,"-7"0"16"0,1-2 5 0,6-1 3 16,-6 0 3-16,6-4 11 0,-7 0 17 0,7 1-109 0,-6 2-143 0,-1-3-58 16,7 5-33-16,-7 2-11 0,1 1-2 0,0 0-3 0,-2 3 0 15,2 4-11-15,0 0-10 0,-1 4-13 0,-6 3-10 0,7 0-6 16,-7 4-3-16,-1 0 7 0,2 5 10 0,-2-1 10 0,2-1 10 0,-1 3 5 16,6 6 2-16,-6-5 0 0,0 0 0 0,6 1-1 0,7-5-1 15,-6 1-8-15,0 4-9 0,6-9-7 0,0 5-9 0,6-8-6 16,-6 4-7-16,6-3-5 0,1-1-7 0,0-3-7 0,5-1-8 0,-5 1-6 15,6-4-7-15,0-4-11 0,0 1-11 0,6-1-25 0,-5-3-26 16,-1-4-43-16,6 0-52 0,-6-4-40 0,1 1-37 0,5-1-22 16,-6-4-13-16,0 5-1 0,0-5 3 0,-6 1 22 0,5 0 26 0,-4 3 46 15,4-3 52-15,-5 3 51 0,-1 1 47 0,1-1 39 0,-7 3 36 16,6 2 31-16,-6-1 33 0,7 3 25 0,-7 5 24 0,0-1 19 16,0 4 15-16,0 0 16 0,0 0 12 0,-7 0 19 0,7 4 18 0,0-1 26 15,-6 5 28-15,-1-1 2 0,7 5-8 0,-6 2-14 0,-1-3-14 0,1 3-23 16,0 1-24-16,-2 4-34 0,2-5-38 0,0 4-49 0,-1 1-54 15,0-5-26-15,1 6-19 0,6-3-9 0,0-3-7 0,0 1-7 16,0 0-8-16,6 0-24 0,1-4-28 0,0 0-56 0,-1-4-63 0,8 1-78 16,-8-5-79-16,7-3-71 0,0 0-70 0,0 0-61 0,-1-3-58 0,2-5-66 15,-1 1-68-15,6-1 27 0,-6-3 57 0,7 0 73 16,-7 1 81-16,6-5 75 0,-5 3 70 0</inkml:trace>
  <inkml:trace contextRef="#ctx0" brushRef="#br0" timeOffset="-105204.64">27100 15453 0 0,'0'-5'111'0,"-8"-2"387"0,8 3 90 0,-12 1 46 15,6 3 31-15,-1-4 38 0,-6 4 42 0,0 0 43 0,-1 4 44 16,2-1-145-16,-2 5-199 0,-5 0-111 0,6 2-84 0,0 2-41 16,1 3-30-16,-2-1-38 0,1 1-60 0,7-1-124 0,-1 4 0 0,-6 0 0 15,7 1 0-15,-1-2 0 0,7-2 0 0,-7 5 0 0,7-3 0 16,0-2 0-16,7 0 0 0,-7-1 0 0,7 1 0 0,-1-4 0 16,0 0 0-16,8-4 0 0,-8 1 0 0,7-5 0 0,1 2-5 0,-2-5-141 15,1-5-64-15,0 2-59 0,0-5-58 0,7 1-61 0,-8-4-65 16,2 0-45-16,-1-4-41 0,7 4-30 0,-8-7-29 0,2 3-22 15,-2-6-23-15,2 2 38 0,-1-3 55 0,7-4 64 0,-8 1 66 0,2-4 58 16,-2-2 54-16</inkml:trace>
  <inkml:trace contextRef="#ctx0" brushRef="#br0" timeOffset="-105062.2">27341 15057 180 0,'6'-19'429'0,"-6"4"66"0,-6 4 49 0,6 1 24 0,-7 2 16 16,7 5 22-16,-7-5 23 0,1 4-70 0,0 4-96 0,-8-3-96 15,8 3-95-15,0 3-59 0,-7 1-46 0,-1 4-22 0,2-1-16 0,-2 3-20 16,2 2-24-16,-2 2-27 0,-5 6-26 0,5-3-45 0,2 2-50 0,-2 3-78 15,2-1-88-15,-1 1-101 0,-1 0-109 0,2 5-111 0,4-2-115 16,2 0-29-16,6 0-2 0,0-2 24 0,0 2 33 0,14-2 72 16,5-2 85-16,1 2 99 0,6-1 312 0</inkml:trace>
  <inkml:trace contextRef="#ctx0" brushRef="#br0" timeOffset="-104666.28">27803 15551 240 0,'7'-14'339'0,"-1"-2"19"0,1 2 14 0,-7-1 10 0,7-2 13 0,-1 1 6 16,-6 2 7-16,0-1-61 0,0 1-82 0,0 3-29 0,-6 0-16 16,6 3 1-16,-7 1 4 0,0 3 0 0,1 0 0 0,-7 2-6 15,6 4-8-15,-6-2-19 0,1 8-24 0,-8-1-16 0,7 5-11 0,-7-2-4 16,7 8 0-16,-6 1 1 0,-1-1 2 0,7 3-2 0,-7 2-4 16,0-1-10-16,8 4-12 0,-8-4-13 0,7 0-15 0,7-1-16 15,-8-1-15-15,8 1-13 0,6-6-12 0,0 3-8 0,0-3-8 0,6-4-3 16,2-1-1-16,4 1-2 0,1-3-2 0,0-1-5 15,6-2-5-15,-5-3-10 0,6-2-9 0,5-2-38 0,-5-3-44 0,0-2-63 16,-1-1-67-16,7-3-71 0,-6 1-73 0,-1-5-62 0,1 0-60 0,0 1-70 16,-2-8-70-16,2 4-17 0,0-5 1 0,-1 1 47 0,-5-3 63 15,5-1 71-15,-6-3 73 0,6 2 64 0,-5-4 88 0</inkml:trace>
  <inkml:trace contextRef="#ctx0" brushRef="#br0" timeOffset="-104423.39">28162 15005 0 0,'0'-3'398'0,"-6"-1"114"0,6 4 50 0,-8-4 21 15,8 4 13-15,-6 0 22 0,6 0 26 0,-6 0 20 0,-1 4 16 0,0 0-106 16,7-1-145-16,-6 4-57 0,0 1-31 0,-1 6-9 16,1-2-2-16,-1 2-11 0,-6 5-82 0,7-1-237 0,-2 4 0 0,2 0 0 15,-7 3 0-15,7 1 0 0,-7 3 0 0,6-3 0 0,1 3 0 0,-8 0 0 16,8 4 0-16,-7-2 0 0,6-2 0 0,1 3 0 16,-7-3 0-16,7 2 0 0,-1-2 0 0,0-4 0 0,1 5 0 0,0-5 0 15,-1 1 0-15,0-4 0 0,7 0 0 0,-6-1 0 0,6-2 0 16,0-1 0-16,0-4 0 0,0-2 0 0,0 2 0 0,6-6 0 0,-6-1 0 15,7-3-323-15,0-4-52 0,-1 0-47 0,7-4-47 0,-6 0-28 16,6-4-22-16,-1-1-7 0,8-3-3 0,-6-3 11 0,-2-3 15 0,1 3-14 16,7-7-23-16,-8 4 38 0,2-3 54 0,6-2 46 0,-7 5 44 15,-1-4 42-15,8 3 41 0</inkml:trace>
  <inkml:trace contextRef="#ctx0" brushRef="#br0" timeOffset="-104076.56">28207 15467 77 0,'6'-14'357'0,"8"2"65"0,-8 1 53 0,1 0 44 16,-7 4 41-16,7 3 42 0,-14 1 43 0,7-2-22 0,-7 5-39 15,7 5-49-15,-6-5-49 0,0 3-41 0,-8 5-35 0,8-5-34 16,-7 8-30-16,0 0-32 0,6 1-35 0,-5 2-143 0,-2 1-136 0,1-1 0 15,6 5 0-15,-5-1 0 0,5 0 0 0,1 0 0 0,-1 1 0 16,0-4 0-16,7-1 0 0,0 5 0 0,0-8 0 0,7 3 0 16,0-3 0-16,-1 0 0 0,1-4 0 0,5 1 0 0,-5-5 0 0,6 1 0 15,1 0 0-15,-2-4 0 0,8-4 0 0,-7 0 0 0,7 1 0 0,-8-5-303 16,8-3-127-16,-7-3-60 0,0 3-52 0,6-3-28 16,-5-1-22-16,-2 1 6 0,2-6 14 0,-1 6 48 0,-1-5 58 0,2 5 73 15,-2-1 78-15,2 1 68 0,-8-1 67 0,7-1 77 0,-6 7 80 16,0 1 65-16,-1-4 63 0,0 5 54 0,-6 4 54 0,0-5 49 15,0 8 46-15,0 0 40 0,0 0 39 0,0 0 22 0,-6 4 16 0,0 0 24 16,-1 4 25-16,0-6-2 0,-6 10-10 0,7-4-21 0,-1 1-22 16,-6-1-36-16,7 7-38 0,-8-3-112 0,8 2-233 0,-7-3 0 0,7 3 0 15,-1-3 0-15,0 4 0 0,7 0 0 0,-6-3 0 0,6 2 0 16,0-3 0-16,6 0 0 0,-6-1 0 0,7 2 0 0,0-5 0 0,-1 0 0 16,7 0 0-16,-7 1 0 0,8-5 0 0,-8-3 0 0,7 0 0 15,0 0 0-15,0 0-122 0,1-7-303 0,-2 3-86 0,-6-3-58 16,8-4-52-16,-1 0-35 0,0 0-30 0,0-3-29 0,0-2-28 0,0-1 49 15,0 2 74-15,0-4 86 0,0 1 91 0,-7 0 71 0,8 0 66 16</inkml:trace>
  <inkml:trace contextRef="#ctx0" brushRef="#br0" timeOffset="-103743.53">28651 15416 345 0,'6'-11'418'0,"0"4"48"0,-6 3 45 0,6 0 31 15,-6 4 25-15,0 0 14 0,0 0 13 0,0 0-59 0,-6 4-79 16,6 2-27-16,-6 2-14 0,0 0-22 0,-1-1-28 0,7 4-17 16,-7 3-16-16,1-3-18 0,-1 5-19 0,1 1-43 0,0-2-219 0,-2-1-33 15,8 5 0-15,-6-4 0 0,6-1 0 0,-6 1 0 0,6 0 0 16,0-1 0-16,0 1 0 0,0-3 0 0,0-2 0 0,0-3 0 15,0 1 0-15,0-1 0 0,0 0 0 0,0-3 0 0,0-4 0 0,0 0 0 16,0 0-5-16,0 0-241 0,0-4-50 0,0-3-47 0,0 0-43 16,0-4-24-16,0-1-17 0,0 2 5 0,0-5 10 0,6 1 36 15,-6-5 43-15,6 1 46 0,2 3 45 0,-2-7 51 0,0 4 52 0,1-1 40 16,6 2 37-16,-6-3 27 0,5 6 24 0,2-1 23 0,-2 1 24 16,8 2 21-16,-7 2 20 0,0 3 22 0,0-1 21 0,7 4 25 15,-7 2 24-15,0-4 22 0,0 6 19 0,-1 6 19 0,-4-4 17 0,-2 2 39 16,0 0 45-16,1 3 13 0,-1 5 2 0,-6-5-9 0,7 7-14 15,-14-3-18-15,7 4-19 0,-6-1-31 0,-1 2-33 0,7 1-115 16,-12-2-106-16,4 4 0 0,2-1 0 0,-7 0 0 0,7 4 0 0,-7-3 0 16,6-2 0-16,1 3 0 0,-1-3 0 0,0-2-189 0,1 0-102 0,6-1-67 15,0-3-65-15,0-3-55 0,6-1-52 0,1-4-25 16,0 1-17-16,6 0 42 0,6-4 63 0,-6 0 56 0,7 0 55 0,-7-4 13 16,6-3 0-16,1 4 2 0,-1-5 2 0,7 1 25 0,-6-1 32 0,-1-3 5 15,7 4-4-15,-6-4 13 0,7 0 25 0</inkml:trace>
  <inkml:trace contextRef="#ctx0" brushRef="#br0" timeOffset="-103285.14">29192 15540 108 0,'6'-19'395'0,"0"2"64"0,0-3 49 0,-6 3 28 16,0 3 20-16,0-5 25 0,-6 1 30 0,6 0-33 16,-6 3-53-16,0 3-58 0,-8 2-58 0,1 3-43 0,0-1-37 0,0 4-21 15,1 4-16-15,-8 4-21 0,6 0-24 0,-5 3-40 0,-1 7-45 0,0-2-45 16,1 3-45-16,-1 3-21 0,8 0-15 0,-2 3-36 0,2 2 0 16,5-5 0-16,0 5 0 0,1-5 0 0,6 0 0 0,6 1 0 15,1-5 0-15,0 1 0 0,-1-1 0 0,8-3 0 0,-2 1 0 0,-6-10 0 16,14 6 0-16,-7-4 0 0,1-4 0 0,5 0 0 0,-6 0 0 0,6-4 0 15,-5 1 0-15,6-2 0 0,-8-1 0 0,1-2 0 16,7-3 0-16,-8 5-51 0,2-6-15 0,-2 4 0 0,2-3 3 0,-8-3 2 16,7 3 4-16,-6 0 7 0,6 0 5 0,-7-1 12 0,-6 6 13 15,6-2 13-15,-6 1 11 0,0 3 3 0,0 4 3 0,0 0 11 16,0 0 13-16,-6 4 9 0,-6 3 11 0,5 1 5 0,0 3 4 0,-6 3 6 16,1 1 7-16,4 4 3 0,-4-2-79 0,-2 9 0 0,2-3 0 0,-1 6 0 15,-1 0 0-15,8 3 0 0,-6 1 0 0,-2 1 0 16,1 2 0-16,6-3 0 0,-6 4 0 0,7 0 0 0,-7-5 0 0,6 1 0 15,1 0 0-15,-8-3 0 0,8-1 0 0,0-3 0 0,-1-1 0 0,-6-3 0 16,6-1 0-16,1-1 0 0,-6-3 0 0,4-1 0 0,2-2 0 16,0-3 0-16,-1-4 0 0,0-2 0 0,1 1 0 0,6-6 0 15,-7 0 0-15,1 0 0 0,6-4 0 0,-6 2 0 0,-1-6 0 0,0 1 0 16,1-1 0-16,0-3 0 0,-1 1 0 0,7-2 0 0,-7 1 0 0,1-4 0 16,6 1 0-16,-7 3 0 0,7-3 0 0,0 2 0 0,0-3 0 15,0 1 0-15,0 3 0 0,0-4 0 0,0 4 0 0,7-3 0 16,-1 2 0-16,1 1 0 0,0-3 0 0,5 3 0 0,-5-4 0 0,6 1 0 15,6-1 0-15,-5 5 0 0,6-5 0 0,-8 0 0 0,8-1 0 16,-1 7 0-16,-5-7 0 0,5 2-187 0,-6 3-103 0,0 0-77 0,0 0-81 16,0 0-59-16,-7 0-54 0,2 4-40 0,-8-1-38 0,0-3-38 15,0 8-37-15,0-4 40 0,-14 3 59 0,8-4 77 0,-8 5 82 0,1-2 68 16,-6 2 65-16</inkml:trace>
  <inkml:trace contextRef="#ctx0" brushRef="#br0" timeOffset="-103081.74">28175 15911 391 0,'-13'9'552'15,"-7"-1"60"-15,14 0 40 0,-8-4 15 0,2-1 8 0,5 1 13 16,1-4 15-16,6 4-113 0,-7-4-149 0,7 0-136 0,0 0-132 0,0 0-61 16,7 0-40-16,-7 0-20 0,6 0-16 0,7 0-40 0,-7 0-49 0,1 0-79 15,6 3-85-15,1-3-71 0,-2 0-69 0,1 0-64 0,0 0-63 16,0-3-88-16,7 3-97 0,-7-4-2 0,6 0 26 0,1 1 64 0,-1-1 74 15,1 0 70-15,0-3 69 0,-1 0 64 0,7 0 293 0</inkml:trace>
  <inkml:trace contextRef="#ctx0" brushRef="#br0" timeOffset="-102838.09">29719 15628 434 0,'0'0'556'0,"0"4"55"0,0-4 35 0,0 0 13 16,0 0 9-16,0 0 12 0,0 0 13 0,0 0-108 0,0-4-142 0,0 4-124 16,0-3-117-16,6-2-58 0,-6 5-40 0,0-3-51 0,7-1-57 15,-7-4-89-15,0 6-99 0,0-2-123 0,-7-4-130 0,7 1-130 16,-6 3-130-16,6-2-33 0,-6-2-7 0,-1-3 35 0,7 4 45 0,-7-4 78 15,1 0 87-15,6-4 96 0,0 0 285 0</inkml:trace>
  <inkml:trace contextRef="#ctx0" brushRef="#br0" timeOffset="-102707.17">29790 15394 0 0,'0'4'322'0,"-6"-2"358"0,6-2 108 0,-6 0 31 16,6 0 9-16,0-2 5 0,0-2 2 0,0 0 3 0,0-3 6 0,0 3-230 15,0 0-298-15,0 0-165 0,0 2-125 0,0-4-106 16,0 6-102-16,0 0-132 0,6 0-140 0,-6 0-159 0,0 0-163 0,0 0-48 15,0 0-15-15,-6 8 9 0,6-4 17 0,0 0 74 0,0 0 93 0,-7 3 127 16,7-3 254-16</inkml:trace>
  <inkml:trace contextRef="#ctx0" brushRef="#br0" timeOffset="-98410.56">30696 14918 329 0,'0'-5'415'0,"0"-1"24"0,6-2 11 0,-6 5 6 15,0-6 3-15,8 6 3 0,-8 0 1 0,-8-1-107 0,8 4-142 16,0 0-49-16,0 0-21 0,-6 7 2 0,6 0 12 0,-6 4 14 16,0 5 16-16,-1-1 12 0,-6 6 9 0,6 4-2 0,-5 1-9 0,-2 3-25 15,-6 0-30-15,8 1-24 0,-8 3-21 0,1-1-21 0,5 2-21 0,2-1-12 16,-8-4-14-16,7 1-10 0,-1-1-9 0,2 0-6 0,-2-2-5 15,8-2-4-15,-7-3-1 0,7-1-8 0,-1 1-8 0,-6 1-32 16,7-5-38-16,0 1-56 0,-2-5-64 0,2 1-53 0,0-1-48 0,-1 1-42 16,0-4-36-16,1 0-39 0,6 1-39 0,-7-6-47 0,7 2-52 15,0-5 27-15,0-3 51 0,0 0 50 0,0 0 48 0,0-8 44 16,7 1 39-16</inkml:trace>
  <inkml:trace contextRef="#ctx0" brushRef="#br0" timeOffset="-97797.48">30605 15086 35 0,'14'-15'356'0,"-2"1"40"16,2-1 21-16,-2 0 8 0,-5 4 3 0,6-3 6 0,-6 3 9 16,5 3-50-16,2 1-66 0,-8 0-81 0,7 3-81 0,-6 1-27 0,-1 3-7 15,7 0 3-15,-7 3 5 0,-6 1 3 0,7 3 2 0,-7 0-5 16,0 1-7-16,-7 3-11 0,7 3-12 0,-6-3-12 0,0 4-11 0,-1 0-11 16,-6-1-8-16,0 5-9 0,-1-5-11 0,2 4-12 0,-1-3-13 0,-7 3-9 15,8 2-8-15,-8-7-6 0,6 6-3 0,-5-5-12 0,6 1-12 16,0-1-33-16,1 1-37 0,-2-4-42 0,8 0-47 0,-8 0-38 15,8-4-35-15,6 4-24 0,-7-7-20 0,7 3-5 0,0-2-2 0,0-3 22 16,0-2 27-16,7 0 35 0,-1 0 37 0,1 0 40 0,6-2 37 16,-7-3 34-16,8 3 35 0,-2-3 29 0,2 1 28 0,-1 1 24 15,-1 3 22-15,2 0 19 0,-2 0 18 0,-4 0 9 0,4 3 6 0,-5 1-2 16,6 1-4-16,-6 2-3 0,-1-1-2 0,0 6 1 0,-6-1 1 16,0 3 2-16,0-3 2 0,0 3 2 0,-6 5 2 0,0-4 1 0,-8 4 2 15,8-5-6-15,-7 3-7 0,7-1-8 0,-8-1-9 0,2-1-9 0,-2 1-9 16,1-4-9-16,0 0-10 0,0 0-10 0,7 0-10 0,-8-4-5 15,2 1-4-15,5 0-6 0,0-2-4 0,-6-3-11 0,7 2-9 0,0-2-20 16,-2-3-23-16,2 0-22 0,0 0-22 0,6-3-21 0,-6-2-19 16,6 2-19-16,0-3-16 0,6-2-8 0,-6-4-8 0,6 1 4 15,0 0 7-15,2-3 12 0,-2-1 12 0,7-4 17 0,0 2 22 0,0-3 23 16,1-1 23-16,4 3 26 0,-4-4 28 0,5 4 24 0,7-1 25 0,0 2 23 16,-6 2 22-16,5-1 13 0,9 3 12 0,-9 1 3 0,1 1 2 15,7 4-2-15,-7-1-5 0,0 5-2 0,0 3-2 0,-6 0 1 16,-1 0 1-16,1 3 5 0,-7 1 8 0,0 3 5 0,-6 0 5 0,-1 1 9 15,-6 4 10-15,0-3 9 0,0 3 11 0,0-1 1 0,-6 3-3 16,-1-2-9-16,0 3-11 0,1-1-13 0,-7 0-12 0,7 1-16 0,-1-1-16 16,-6 1-19-16,7-1-19 0,-1 2-12 0,0-1-11 0,1-4-8 15,-1 0-7-15,7 0-4 0,-6-4-2 0,6 0-3 0,0-3 1 0,6-1-1 16,-6-3 0-16,7 5 0 0,-1-10 3 0,1 5-2 0,6-3 0 0,-7-5-3 16,8 1-2-16,-8-4-7 0,7 0-7 0,-7-3-8 15,8 3-8-15,-8-9-11 0,0 6-9 0,2-1-10 0,-2-3-7 0,0 4-5 16,-6-1-5-16,0 1-3 0,0-1-2 0,-6 5-5 0,0-2-7 0,-2 1-7 15,2-1-9-15,0 5-10 0,-8 0-9 0,1 0-11 0,1-1-13 0,-2 1-14 16,2 4-17-16,-2-5-21 0,1 5-26 0,0-2-34 16,0 2-37-16,7 0-36 0,-8-1-37 0,8 0 4 0,0 1 15 0,-1-5 23 15,7 4 26-15,-6 1 36 0,6 3 44 0</inkml:trace>
  <inkml:trace contextRef="#ctx0" brushRef="#br0" timeOffset="-97684.55">30872 15192 0 0,'7'-4'130'0,"-1"0"215"0,1 1 28 0,-1-3 11 0,7 1 4 15,-6 1 3-15,0 1 2 0,5-5-27 0,-5 5-37 0,6-5-103 16,-7 5-121-16,7-1-52 0,1 0-27 0,-2 4-16 0,2-4-12 0,-8 4-24 15,7 0-28-15,0 0-45 0,0 0-49 0,-7 0-85 0,8 4-94 0,-8-4-40 16,8 0-22-16,-8 0-2 0,0 4 5 0,7-4 22 16,-6 0 25-16,0 0 42 0,-1 0 200 0</inkml:trace>
  <inkml:trace contextRef="#ctx0" brushRef="#br0" timeOffset="-97498.27">31250 14950 351 0,'7'-14'404'16,"-7"-1"11"-16,6 1 8 0,7-2 5 0,-6 6 4 0,0-5 11 0,5 4 13 0,2 0-117 15,-2 4-154-15,-5-1-61 0,6 1-32 0,0 3-7 0,0 4-1 16,0 0 2-16,-7 0-1 0,8 4-2 0,-8 0-6 0,1 3-6 0,-1-3-5 16,-6 3-4-16,0 4-2 0,-6 0-4 0,6 0-7 0,-7 3-7 15,-6 2-7-15,0-2-7 0,0 4-7 0,0 1-18 0,0 2-19 0,-7-2-39 16,8 3-47-16,-2 0-48 0,2-1-48 0,-2 2-56 0,1-5-56 0,7 4-93 16,-1-4-106-16,0 1-20 0,7-1 2 0,0-4 33 0,0 4 41 15,7-6 47-15,0 3 49 0,-1-5 56 0,7 2 280 0</inkml:trace>
  <inkml:trace contextRef="#ctx0" brushRef="#br0" timeOffset="-96519.43">31622 15309 356 0,'6'-4'424'0,"7"-3"17"0,0-4 8 0,-6 3 1 0,5-6 1 0,2 3 8 16,-1-3 7-16,0-1-115 0,-7 3-151 0,7 3-64 0,-6-3-40 0,0 1-6 16,-1 0 5-16,0 4 5 0,-6-1 5 0,0 1-1 0,0 0-1 0,0 3-11 15,-6 0-14-15,0 4-13 0,-1-4-10 0,-6 4-10 0,6 0-11 16,-6 4-4-16,0 0-5 0,1 0 0 0,-2 7-1 0,1-5 7 0,0 6 7 15,7-1 9-15,-7 0 7 0,6 4 9 0,0-1 11 0,1 1 6 16,6-1 8-16,0 5 2 0,0-1 0 0,0-3-2 0,0 3-2 0,0 0-6 16,6 1-6-16,-6-1-8 0,7-3-9 0,-7 3-7 0,7-3-7 0,-7 3-6 15,0-4-4-15,0-2-3 0,0 3-4 0,-7-5-1 0,0 2-2 0,7-1 3 16,-6 0 0-16,0-4-2 0,-8 0-3 0,8 1-3 0,-7-5-5 16,0 4-2-16,6-3-4 0,-5-4-3 0,-2 4-4 0,2-4-8 15,5-4-10-15,-6 4-13 0,6-4-15 0,-5-3-19 0,4 4-19 0,8-5-27 16,-6-3-28-16,0 1-26 0,6-2-25 0,-7 1-18 0,7-3-16 0,7-1 2 15,-7 1 6-15,6-5 10 0,0 4 13 0,8-4 20 0,-1 5 25 0,0-3 26 16,0-2 25-16,7 3 21 0,-1 2 23 0,1-1 13 0,-1 1 10 16,7-1 10-16,0 4 9 0,0 0 9 0,0 4 9 0,0-4 9 15,-6 4 7-15,6 3 14 0,0 0 15 0,-6-4 19 0,0 8 23 0,-2 0 21 16,2 0 21-16,-7 5 21 0,-7-2 20 0,8 1 30 0,-8 0 31 0,0 3 37 16,-6 0 38-16,0 0 6 0,0 1-3 0,0-1-12 0,-6 4-16 0,0 0-20 15,0 0-22-15,-2 0-32 0,-4 5-36 0,5-3-49 0,-6 3-92 16,6-1-37-16,-5-1 0 0,6-3 0 0,-2 3 0 0,2 1 0 15,0-4 0-15,6 0 0 0,-7-1 0 0,7-2 0 0,0-1 0 0,0 1 0 16,7-2 0-16,-7 0 0 0,6-4 0 0,0 2 0 0,2-4 0 0,-2 0-85 16,6-4-57-16,-5 2-61 0,6-4-65 0,0 0-61 0,-7-2-62 0,8-3-45 15,-2 0-40-15,8-3-15 0,-7 3-7 0,1-4 16 0,-2 1 28 16,2 3 42-16,-2-3 46 0,2-1 45 0,-1-1 43 0,-1 3 36 16,2-3 35-16,-8 5 32 0,8 0 32 0,-2-3 54 0,-5 6 60 0,-1-3 63 15,1 0 63-15,0 4 48 0,-1 0 46 0,-6-1 40 0,0 5 38 0,0-2 33 16,0 3 31-16,0 2 5 0,0 0-3 0,0 0-7 0,-6 0-6 0,6 0 31 15,-7 2 43-15,0-2 10 0,7 8-5 0,-6-4-15 0,-1 0-20 16,1 3-28-16,-8 0-32 0,14 4-30 0,-12-3-28 0,6 3-132 0,-2 3-116 16,2-3 0-16,6 4 0 0,-6-3 0 0,6 1 0 0,-7 3 0 15,7-7 0-15,0 7 0 0,0-5 0 0,0 4 0 0,7-4 0 0,-7-4 0 16,6 4 0-16,0-4 0 0,-6 0 0 0,8-2 0 0,-2-3 0 0,0 2-218 16,0-4-99-16,2 0-66 0,4-4-62 0,-5 2-39 0,-1-3-32 15,8-2-1-15,-2 0 7 0,-6-4 30 0,8 4 36 0,-1-9 56 0,-6 6 63 16,6-5 62-16,-1 1 64 0,-5-1 52 0,6-4 51 0,0 1 42 0,-6 4 39 15,6-2 35-15,-7 2 34 0,1-1 30 0,-1 5 31 0,1-5 22 16,-1 8 22-16,0 0 12 0,-6 0 13 0,0 3-1 0,0-1-4 0,0 5 3 16,0 0 5-16,0 0 12 0,0 0 16 0,0 5 31 0,-6-1 33 0,6 3 37 15,-6 0 37-15,6 4 10 0,-7 0 3 0,1-1-10 0,6 2-13 0,-7 2-27 16,1 1-29-16,6-1-40 0,-7 1-44 0,1-1-146 0,-1 2-57 0,7-3 0 16,0 3 0-16,-7-1 0 0,7-4 0 0,-6 3 0 0,6-3 0 15,0 0 0-15,0 1 0 0,-6-6 0 0,6 2 0 0,0 0 0 0,0-1 0 16,0-5 0-16,0-2 0 0,0 0 0 0,0 0 0 0,0 0 0 15,-7-2-136-15,7-5-84 0,0 2-34 0,0-6-23 0,0 5-20 0,-7-10-17 16,7 5-12-16,0-3 3 0,7 0 9 0,-7-1 29 0,0-5 34 0,7 3 33 16,-1-2 32-16,0 1 28 0,1 0 26 0,0 0 25 0,6-1 27 0,0 1 22 15,0 3 19-15,-1 1 16 0,8 2 16 0,-7 1 14 0,0 2 14 0,7 0 14 16,-7 1 15-16,0 5 22 0,6 0 22 0,-6 3 23 0,1 0 24 16,-2 0 25-16,2 3 26 0,-1 0 22 0,-7 5 22 0,7-4 25 0,-13 3 26 15,7 4 0-15,-1-4-10 0,-6 5-18 0,-6-1-17 0,6 0-26 16,-7 3-25-16,1-3-29 0,-1 4-32 0,-6 0-37 0,7-1-41 0,-8 1-19 15,8-1-18-15,-7 1-8 0,6 0-3 0,-6 3-9 0,7-3-10 0,-7-5-32 16,13 6-38-16,-7-6-44 0,7 1-42 0,0-3-14 0,0 0-4 0,7-6-34 16,6 2-42-16,-7 0-52 0,7-4-55 0,1 0-31 0,-2 0-25 0,8-4 0 15,-7 0 6-15,7-3-21 0,-8 0-31 0,8 0-13 0,0-1-9 16,-1-2 20-16,-5-6 28 0,5 6 53 0,0-5 60 0,-5 1 41 0,5-1 36 16,-5 1 36-16,-2-2 187 0</inkml:trace>
  <inkml:trace contextRef="#ctx0" brushRef="#br0" timeOffset="-96083.74">32723 15236 117 0,'12'-15'364'0,"-4"-2"45"0,-2-3 34 0,0 6 20 16,-6-4 16-16,0 3 24 0,0 0 24 0,0 5-49 0,0-2-70 0,-6 2-65 15,6 3-64-15,-6-1-31 0,-8 8-20 0,8-4-9 0,-7 8-7 0,0 0-3 16,-7 0 0-16,7 3-9 0,-7 3-8 0,1 2-9 0,6 2-10 0,-6 1-6 16,-1-1-6-16,7 1-7 0,0 3-8 0,0-2-16 0,7 1-18 0,-1-2-25 15,0-1-24-15,7 1-14 0,7-1-11 0,-7-2-8 0,7-1-5 0,5 0-4 16,-5 1-4-16,6-5-4 0,0-1-7 0,0-2-5 0,6 0-6 16,-5 0-16-16,5-4-19 0,-5 0-29 0,4-4-30 0,-4 0-34 15,-1 0-37-15,7-2-24 0,-8-1-21 0,2-2-22 0,-8-2-22 0,7 4-3 16,-7-4 4-16,8 0 17 0,-8 4 23 0,0-4 32 0,8 0 34 0,-14 4 27 15,6-4 24-15,0 3 26 0,1 0 24 0,-7 6 19 0,0-2 16 0,0 1 13 16,-7-1 15-16,7 4 17 0,-6 4 22 0,0-1 20 0,-8 3 21 16,8 6 33-16,-7-1 35 0,0 0 39 0,6 7 40 0,-5 1 19 0,-2 6 14 0,2-2-3 15,5 6-7-15,-6 0-14 0,0 0-17 0,-1 5-26 16,8-3-30-16,-6 6-37 0,-2-3-37 0,8 2-20 0,-7-2-52 0,6-2-29 16,0 1 0-16,1-3 0 0,0-1 0 0,-1-3 0 0,0-1 0 0,1-3 0 15,0 1 0-15,-1-2 0 0,7-3 0 0,-7 1 0 0,1-4 0 0,-1-1 0 16,-5-3 0-16,5 0 0 0,0-4 0 0,1 4 0 0,0-7 0 0,-8 3 0 15,8-7 0-15,-1 4 0 0,-6-4 0 0,7 0-5 0,-7-4-116 0,7 4-19 16,-8-3-18-16,1-1-11 0,6-3-9 0,-6 4 8 0,7-6 8 0,-7 3 19 16,6-2 23-16,-5 1 23 0,5-4 25 0,-6 4 23 0,6-5 22 0,1 5 22 15,6-4 21-15,-7 0 9 0,1 0 8 0,6 0 8 0,0 1 10 0,0-2 1 16,0 1 3-16,6-3 0 0,1 3 0 0,-1-4-6 0,7 0-7 16,1 1-7-16,-2-1-4 0,8-3-11 0,-1-1-11 0,7 1-6 0,1-4-6 15,-1 3-27-15,0-3-35 0,0-3-64 0,7 4-71 0,-7-5-85 0,6 4-88 16,-5-4-131-16,5 4-145 0,-6-3-57 0,-1 2-32 0,2 1 17 15,-1 4 28-15,0-1 60 0,7 2 71 0,-7-3 85 16,0 6 98-16</inkml:trace>
  <inkml:trace contextRef="#ctx0" brushRef="#br0" timeOffset="-95216.83">26865 16174 234 0,'13'-12'379'0,"-6"5"32"0,-1-3 26 16,7 2 13-16,-6 1 14 0,-1 0 18 0,1 3 21 0,-1-3-76 15,-6 3-101-15,6 4-45 0,2-4-27 0,-8 4 12 0,0 4 22 0,0 0 32 16,0 0 32-16,0 6 6 0,-8-3-3 0,2 8-19 0,0-1-28 0,-1 1-26 15,1 7-24-15,-8-3-41 0,2 3-47 0,-2 0-137 16,-5-1-33-16,-1 6 0 0,8-2 0 0,-8 1 0 0,0 0 0 0,1-1 0 16,6 4 0-16,-6-3 0 0,-1 3 0 0,6-2 0 0,2 2 0 0,-1-4 0 15,-1-3 0-15,2 3 0 0,4-3 0 0,-4-3 0 0,5-1 0 0,1 1 0 16,6-5-57-16,-7 1-93 0,7-4-46 0,0-4-38 0,0 1-34 16,0-5-39-16,0 0-38 0,7-3-31 0,-1 0-25 0,-6-3-15 0,13 0-7 15,-7-5 6-15,2 1 14 0,-2-4-1 0,0-4-4 0,1 4-26 16,0-7-33-16,-1 4 12 0,-6-1 27 0,7-4 33 0,-7 1 35 0,0 4 36 15,0-5 35-15</inkml:trace>
  <inkml:trace contextRef="#ctx0" brushRef="#br0" timeOffset="-94740.37">26630 16433 69 0,'-6'-2'342'0,"6"-2"39"15,-7 0 28-15,7 4 11 0,0 0 9 0,0 0 3 0,0 0 5 0,0 0-73 16,0 0-96-16,0 0-80 0,0 0-77 0,7 0-37 0,-1 0-23 0,8 0-8 16,-2 0-3-16,2 0 9 0,5 0 10 0,1 0 7 15,6 0 6-15,0-4-1 0,-1-3-1 0,2 3-3 0,5-2-1 0,1-6-7 16,0 1-6-16,0 0-11 0,5 1-16 0,-5-2-10 0,-1 1-9 0,1-4-7 15,-7 5-2-15,7-5-8 0,-7 3-6 0,0 2-16 0,0-1-20 16,-7 0-20-16,1-3-19 0,0 2-16 0,-7 1-15 0,-1 5-7 16,-5-6-7-16,6 1 2 0,-7 3 7 0,-6 1 16 0,0-1 20 0,0 1 22 15,0 0 21-15,-6 0 22 0,6-1 21 0,-6 5 18 0,-8-4 17 0,8 3 16 16,0 1 16-16,-7 3 16 0,-1 0 15 0,2 0 16 16,-2 3 17-16,2 4 15 0,-2 0 13 0,-5 5 13 0,5 3 11 0,2-1 9 15,-8 3 12-15,1 6 14 0,5 0 15 0,-6 2 15 0,2 0 16 0,4 5 1 16,-5-1-4-16,5 0-11 0,2 0-14 0,-8-2-22 0,7 2-25 15,0-3-27-15,0 3-27 0,7-4-34 0,0-3-34 0,-8 0-20 0,8 1-17 16,6-6-9-16,-7 3-6 0,7-6-5 0,-6 1-4 0,6-5-4 16,0 1-8-16,0-3-1 0,0-5-2 0,0 4-4 0,0-3-3 0,6-4-11 15,-6 0-11-15,0 0-13 0,7-4-14 0,-7 1-24 0,6-1-31 0,0-3-22 16,2-4-22-16,-8-1-19 0,6 2-16 0,0-5-6 0,7 1-2 16,-6-5 5-16,-1 1 6 0,7 0 22 0,-7-1 26 0,8 1 22 15,-2-1 23-15,2 2 19 0,-1-2 20 0,0 0 16 0,0 1 14 0,7-1 11 16,-1 5 13-16,-6-1 9 0,6 1 9 0,1 3 7 0,-6 4 7 0,5 0 10 15,-6 3 11-15,0 1 16 0,-1 3 19 0,2 0 18 0,-1 7 18 16,-6-4 24-16,-1 4 26 0,-6 5 23 0,0 3 27 0,0-5 5 16,0 5 0-16,-6-1-12 0,6 5-18 0,-7 0-19 0,0-5-22 15,1 4-28-15,0 0-30 0,-2 1-32 0,2-1-31 0,6 0-33 0,-6 0-35 16,6-3-54-16,0 0-60 0,0-1-78 0,0-2-85 0,6-1-62 0,-6 0-54 16,6-4-51-16,2-4-51 0,4 1-40 0,-5-4-38 0,6 0-3 15,0-4 8-15,0 1 64 0,0-1 81 0,0-4 64 0,7-2 56 0,-7 3 53 16,6-5 83-16</inkml:trace>
  <inkml:trace contextRef="#ctx0" brushRef="#br0" timeOffset="-94240.8">27615 16445 50 0,'0'-12'404'0,"6"6"73"0,-6-2 56 0,-6 1 32 0,6-1 21 0,-8 6 22 15,-4-6 23-15,5 8-25 0,-6 0-39 0,-6 0-74 0,5 8-86 16,-5-6-56-16,6 6-48 0,-6 3-24 0,-1-1-19 0,7 6-22 0,-7-2-23 16,7 2-39-16,0-2-44 0,1 4-46 0,-2-4-43 0,8 5-18 15,-1-1-10-15,1-3-4 0,6 3-4 0,0-3-3 0,0-1 1 0,6-2-4 16,-6-2-1-16,7 2-4 0,5-5-3 0,-4-3-4 0,-2 2-4 0,7-1-2 15,0-5 0-15,0 0-5 0,-7-5-4 0,8 3-9 0,-8-2-8 0,7 0-13 16,0-7-13-16,-7 3-18 0,7-2-18 0,-6-2-18 16,0 1-23-16,5-3-16 0,-4-1-15 0,-2 0-9 0,0-2-5 0,0-2-3 15,8 1 3-15,-8-4 11 0,1 3 16 0,5 1 19 0,-4 0 22 0,-2 3 22 16,7 0 24-16,-6 1 15 0,5 3 19 0,-5 3 15 16,-1 1 15-16,1 0 10 0,0 4 5 0,-1 3 12 0,0 0 12 0,-6 3 23 15,7 1 28-15,-7 6 41 0,0-2 46 0,0 6 45 0,-7 1 40 0,7 0 17 16,-6 7 10-16,0-4-4 0,-1 4-6 0,0 0-22 0,-6 0-27 0,7-1-42 15,0 2-46-15,-1-5-45 0,0 4-41 0,1-3-16 0,0-1-11 16,-2-3-4-16,8-1-11 0,-6-3-1 0,6 0 0 0,0 0 0 16,0-4 0-16,0-3-4 0,0 0-9 0,0-4-11 0,0 0-12 0,0 0-13 15,0 0-15-15,0-8-22 0,6 1-25 0,2 0-26 0,-8-4-26 0,6-4-17 16,-6 1-14-16,6-1 0 0,1-3 5 0,0-1 11 0,-1-3 14 0,7 4 23 16,-7 0 27-16,8-4 28 0,-2 8 30 0,2-5 20 0,-2 4 19 15,2 0 8-15,5 1 5 0,-5 3 3 0,-2 0 3 0,8 4 2 16,-7 3 3-16,0 0 10 0,0 0 10 0,-1 4 25 0,2 4 29 0,-8 0 43 15,1 2 49-15,-1 2 21 0,-6 0 13 0,0 3 6 0,0-1 1 16,0 6-8-16,-6-2-8 0,6 1-25 0,-7-1-31 0,1 1-43 16,-8 3-48-16,8 1-26 0,0-5-18 0,0 4-17 0,-1 1-19 0,0-1-50 15,-6-3-60-15,7 0-71 0,6-1-74 0,-7-3-74 0,7 0-71 0,0 0-43 16,0 0-33-16,0-7-20 0,7 3-15 0,-1-3 14 0,7-4 23 16,-6 0 35-16,12 0 42 0,-5-4 14 0,-2 0 7 0,8 1 27 0,-1-1 30 15,1-3 29-15,0-1 30 0,-1 1 33 0,7 0 37 0</inkml:trace>
  <inkml:trace contextRef="#ctx0" brushRef="#br0" timeOffset="-93811.42">28247 16566 224 0,'0'-12'433'0,"0"2"54"0,-7-1 41 16,-6 1 23-16,7 2 19 0,-8-3 25 0,-5 3 30 0,6 5-56 15,-6-1-81-15,-1 1-61 0,0 3-53 0,-6 3-36 0,7 1-29 0,-8 3-16 16,8 1-12-16,0 2-21 0,-1 1-23 0,0 0-41 0,1 3-47 0,5 1-42 16,2 0-42-16,5 0-20 0,0-1-13 0,7 2-24 0,0-1-8 15,7-1 0-15,0-3 0 0,-1 0 0 0,7-1 0 0,0-2 0 16,0-1 0-16,7-3 0 0,0-1-35 0,-8-3-25 0,8 0-23 0,-1-3-40 15,-5-1-41-15,5-3-33 0,-6-1-28 0,6 1-21 0,-5-3-19 0,-2-2-5 16,2 1-2-16,-1-3 11 0,0 2 13 0,0 1 34 0,-7 0 41 0,0 0 33 16,8-3 31-16,-14 6 27 0,6-2 28 0,1 3 21 15,-7 3 22-15,0-4 17 0,0 8 18 0,-7 0 17 0,7 0 18 0,-6 8 16 16,-8-2 20-16,8 2 23 0,0 7 26 0,-1-1 30 0,-6 5 29 0,7 3 17 16,-7 0 12-16,7 4-4 0,-2-1-11 0,-4 4-15 0,5 0-19 0,-6 4-27 15,7-3-28-15,-7 3-36 0,-1 0-37 0,2-1-25 16,-2 2-23-16,8-2-8 0,-7 2-5 0,0-1-1 0,0-4 1 0,7-4-1 15,-8 1 0-15,8-4 3 0,-8-3 3 0,8-2 0 0,-7-1 0 0,7-3 1 16,-1-5 1-16,0 4 0 0,1-9 1 0,6 1 1 0,-6 0 0 0,-1-4-2 16,7 0-4-16,-7-4 1 0,7 0 0 0,-6-2 0 0,0-3 0 0,6-1 0 15,-7-1 0-15,7-1 0 0,0 1 1 0,-7-3 1 0,7 3 1 16,0-3 3-16,-6-1 3 0,6 1 3 0,0-2 3 0,0 6 2 16,6-5 4-16,-6 1 1 0,7-2 0 0,0 3 0 0,-1-7-2 0,7 6-2 15,-6-1-3-15,5 1 0 0,2-1 1 0,-1 1-8 0,-1-1-8 0,8 1-3 16,-6-2-3-16,-2 5-21 0,1 1-25 0,0-5-57 0,0 4-64 15,1-1-82-15,-2 2-82 0,-5-5-75 0,6 4-72 0,-13 1-71 0,7-2-72 16,-1 1-56-16,-6 3-49 0,0-2 33 0,0-1 58 0,0 0 77 16,0-1 81-16,-6 2 79 0,6-1 74 0</inkml:trace>
  <inkml:trace contextRef="#ctx0" brushRef="#br0" timeOffset="-93648.92">27933 16240 0 0,'0'-12'58'0,"-6"2"390"16,6 0 75-16,0 1 30 0,0 1 13 0,0 2 4 0,0-2 2 15,6 1 14-15,1 3 15 0,0-2-129 0,-1 1-174 0,1 2-94 0,5-1-73 16,2 4-25-16,-2 4-14 0,2-4-6 0,5 8-4 0,-6-6-19 16,6 6-24-16,-5-1-72 0,6 4-88 0,-7 0-99 0,-1 4-104 0,8-4-133 15,-6 4-141-15,-2-1-41 0,-5 5-9 0,6-5 1 0,0 1 6 16,-1 3 53-16,2-3 64 0,-1 4 93 0,0-5 252 0</inkml:trace>
  <inkml:trace contextRef="#ctx0" brushRef="#br0" timeOffset="-93285.57">29022 16072 0 0,'0'0'33'0,"0"0"424"0,0 0 115 0,-7 0 54 15,7 0 38-15,0 3 22 0,-6-3 21 0,6 3 43 0,-7-3 54 0,7 0-109 16,-7 4-153-16,7 1-113 0,-6-2-100 0,0 0-47 0,0 5-32 16,-2 3-19-16,-4 3-97 0,5 1-134 0,-6 4 0 0,6-2 0 0,-5 5 0 15,5 4 0-15,-6 0 0 0,0-1 0 0,6 5 0 0,-6-1 0 16,0 1 0-16,0-1 0 0,7 4 0 0,-8-4 0 0,8 4 0 0,-7-4 0 15,7 1 0-15,-7-1 0 0,6 1 0 0,-6-5-26 0,6 1-263 0,1-1-63 16,-7-6-63-16,6 2-43 0,1-6-37 0,0 4-24 16,-1-9-19-16,-6 5-2 0,6-3 5 0,7-6-9 0,-6 2-11 0,0-5 24 15,6 1 37-15,0-4 44 0,0 0 47 0,0 0 42 0,0-4 41 0,-8-3 45 16,16 3 184-16</inkml:trace>
  <inkml:trace contextRef="#ctx0" brushRef="#br0" timeOffset="-92685.42">28748 16559 0 0,'-6'-15'273'0,"6"-4"139"15,0 5 34-15,0-1 17 0,0-2 8 0,0-2 12 0,6 4 11 0,-6-3-31 16,6 3-41-16,1 0-105 0,6 5-120 0,-6-5-45 0,6 4-22 16,6-1 1-16,-5 2 8 0,5 2 5 0,-6 6 3 0,6-3 8 15,1 1 9-15,-7 4 14 0,6 0 15 0,1 4 18 0,-7 1 16 0,1-3 1 16,-2 6-7-16,1 2-5 0,-6 2-6 0,-1-1-13 0,1 4-13 16,-7-5-24-16,0 5-28 0,0 0-27 0,0 3-29 0,-7-3-26 0,1 4-50 15,-1-5 0-15,0 4 0 0,-5 0 0 0,6 1 0 0,-2-1 0 16,-4 0 0-16,5-3 0 0,0 3 0 0,1 1 0 0,-1-5 0 0,1 1 0 15,0-5 0-15,6 5-12 0,-7-7-66 0,7-1-29 0,0 0-33 0,0-3-28 16,7-1-26-16,-7 1-20 0,6-4-19 0,0 0-19 0,1-4-18 0,-1 1-19 16,8-4-19-16,-2 3-4 0,-4-3 3 0,4-1 3 15,8 1 4-15,-7-1 4 0,-1 2 6 0,2-5 9 0,6-1 9 0,-8 2 20 16,8-2 21-16,-7 1 22 0,7 0 20 0,-8-3 20 0,8 3 18 0,-1-4 29 16,-5 5 34-16,-2-5 41 0,2 3 44 0,-1 2 43 0,-7-5 43 15,8 8 37-15,-8-5 38 0,-6 5 35 0,6-4 38 0,-6 8 27 16,0-5 25-16,0 5 13 0,-6-1 8 0,6 0 2 0,-6 4-3 0,-1 0 3 15,0 0 2-15,1 4 13 0,-7 0 12 0,7-1-6 0,-8 5-15 0,2-1-21 16,4 5-24-16,-4-2-18 0,5 1-17 0,-6 4-22 0,6-1-25 16,1 1-38-16,0 0-41 0,0 3-99 0,-2-4-5 0,8 5 0 15,0-5 0-15,-6 1 0 0,6 0 0 0,0 0 0 0,0-4 0 0,6-1 0 16,-6 2 0-16,0-2 0 0,0-3 0 0,0-3 0 0,0 4 0 0,0-8 0 16,0 0 0-16,0 0 0 0,0 0 0 0,0 0 0 0,0-4-132 0,0 0-38 15,0-3-40-15,8-4-31 0,-8 0-31 0,0 0-26 16,6 1-20-16,0-5-9 0,0-4-6 0,1 4 15 0,0-2 21 0,6 1 31 15,-7-2 35-15,8 4 32 0,-2-1 32 0,8-4 32 0,-7 9 30 0,0-5 29 16,6 1 30-16,-5 2 24 0,5 1 23 0,-6 4 16 0,6 0 15 16,-5-1 13-16,-2 5 11 0,8-2 21 0,-7 3 18 0,0 2 24 0,0 0 25 15,-7 2 21-15,8 3 21 0,-8-2 29 0,1 5 30 0,-1 3 32 16,-6-4 29-16,0 5 2 0,0-2-7 0,0 5-21 0,-6-4-25 16,6 3-27-16,-7 1-27 0,1 0-38 0,0-1-39 0,-8 1-40 0,8-4-41 15,-8 7-21-15,2-3-13 0,5-3-9 0,1 2-5 0,-1 1-15 16,-6-5-15-16,7 1-49 0,-1-3-61 0,7-1-53 0,-7 0-51 0,7-4-60 15,-6 1-59-15,6-4-44 0,0 0-39 0,0 0-31 0,0-4-29 0,0-3 0 16,0 4 10-16,0-4-26 0,0-5-35 0,6 2 34 0,1-1 55 0,0-4 44 16,-1-3 41-16,0-1 43 0,1-3 43 0</inkml:trace>
  <inkml:trace contextRef="#ctx0" brushRef="#br0" timeOffset="-92542.41">29504 16199 0 0,'-6'-3'270'0,"-8"-2"258"16,8 2 45-16,-7 3 14 0,6-3 3 0,1-1 1 0,-7 0 1 0,7 1-14 15,-8 3-22-15,8-4-178 0,-1 8-227 0,0-4-93 0,1 3-54 0,0 5-56 16,6-2-60-16,-7 2-82 0,7 4-89 0,0 2-123 0,0-2-132 16,7 2-38-16,-7 4-10 0,6-4 2 0,0 1 6 0,8-1 45 15,-2-2 55-15,2-1 81 0,-1 0 258 0</inkml:trace>
  <inkml:trace contextRef="#ctx0" brushRef="#br0" timeOffset="-91837.93">30325 16346 0 0,'0'-15'258'0,"0"1"104"0,0-1 38 0,-6 4 20 16,6-4 16-16,-7 5 25 0,-6-2 27 0,6 2-24 0,-6 3-38 0,7 3-66 15,-7-4-70-15,-7 8-28 0,7 0-17 0,0 3 7 0,-6 2 10 16,-1 2 19-16,0 4 21 0,1 0-5 0,-1 3-10 0,0 1-18 16,8 4-21-16,-8-5-17 0,7 8-14 0,1-3-20 0,-2 3-20 0,8-1-40 15,0-2-46-15,6 3-21 0,0-4-69 0,0 1-1 0,6-5 0 16,0 4 0-16,8-3 0 0,-8-4 0 0,13 4 0 0,-5-8 0 0,4 4 0 15,2-7 0-15,0 3 0 0,-1-7 0 0,1 0 0 0,0 0 0 16,-1-4 0-16,7-3 0 0,-6-1 0 0,-1-7-57 0,1 5-117 0,6-5-38 16,-13-3-34-16,6 0-21 0,1-1-18 0,-7 1-2 0,7-5 4 0,-8 6 19 15,2-2 24-15,-1-3 46 0,-1 5 52 0,2 2 43 0,-8 1 41 16,0-3 38-16,2 3 38 0,-2 3 33 0,0 5 33 0,-6-2 30 16,0 1 29-16,0 3 34 0,0 0 36 0,0 4 22 0,0 0 19 0,-6 4 4 15,0 0 1-15,-2 3-9 0,2 1-13 0,0 2-17 0,0 1-18 16,-2-1-89-16,-4 9-113 0,5-4 0 0,-6 4 0 0,6-5 0 0,1 4 0 15,0 1 0-15,0-4 0 0,-2 3 0 0,2-4 0 0,6 2 0 16,0-2 0-16,0-3 0 0,6 3 0 0,2-7 0 0,-2 5 0 0,0-5 0 16,0 1 0-16,8-6 0 0,-1 3 0 0,-1-5 0 0,2 0 0 15,-2 0 0-15,8-5 0 0,-7-1 0 0,7-2 0 0,-6 1 0 0,4-3 0 16,-4-5-298-16,5 0-57 0,-5 1-36 0,-2-2-33 0,2 2-9 16,-2-4-3-16,1 3 25 0,1 1 32 0,-2-1 53 0,2 0 60 0,-8 1 51 15,7-1 51-15,-6 3 55 0,-1 1 60 0,1 1 56 0,-1-2 56 0,-6 5 49 16,6 3 47-16,-6-2 31 0,0 1 28 0,0 5 25 0,0 0 24 15,-6 0 29-15,0 0 30 0,-1 5 8 0,1 1 3 0,-1-2-21 0,0 3-28 16,1 1-20-16,-8 3-20 0,8 1-20 0,0-2-19 0,-7 5-62 0,6-4-147 16,1 3 0-16,-7 1 0 0,7-1 0 0,-2 1 0 0,2 0 0 15,6-1 0-15,-6 1 0 0,6-1 0 0,0 1 0 0,0-3 0 0,6-2 0 16,0 1 0-16,2 0 0 0,-2-3 0 0,7-2 0 0,0-1 0 0,0-5 0 16,-1 3 0-16,2-3 0 0,6-3 0 0,-1-2 0 0,-6-1 0 15,6-2 0-15,1 1-117 0,0-3-249 0,-7-2-88 0,-1 1-73 0,2-3-69 16,-1 2-62-16,0-2-59 0,-7 3-33 0,1 0-26 0,-1 0 52 15,-6 3 77-15,0 1 85 0,0-1 91 0,-6 6 76 0,-1-3 75 0</inkml:trace>
  <inkml:trace contextRef="#ctx0" brushRef="#br0" timeOffset="-91688.95">30487 16716 0 0,'-26'22'45'0,"7"0"412"0,-1-3 101 0,8-2 42 0,-8-2 26 0,7-3 8 15,6-5 4-15,1 0 5 0,-1-4 7 0,1 1-144 0,0 0-186 0,6 0-121 16,0-4-104-16,6 0-51 0,0 3-37 0,1-3-59 0,-1 0-69 15,8 0-86-15,-2 0-90 0,8-3-131 0,-7 3-144 0,13-4-49 16,-6 0-23-16,6 0 4 0,-7-3 7 0,7 0 52 0,0 0 64 0,-6-1 80 0,7-3 165 16</inkml:trace>
  <inkml:trace contextRef="#ctx0" brushRef="#br0" timeOffset="-91272.98">31576 16038 235 0,'-6'0'623'0,"-1"0"114"0,1 0 82 0,-1 3 24 0,7-3 9 0,-7 4 13 16,7-4 17-16,-6 4-57 0,0 0-79 0,-2-1-176 0,2 2-376 0,0 2-194 15,0 3 0-15,-1-1 0 0,0 5 0 0,1-3 0 0,-1 3 0 0,1 5 0 16,0-2 0-16,-8 2 0 0,8 3 0 0,-1-3 0 0,-6 3 0 0,7 3 0 16,-7-3 0-16,-1-1 0 0,8 6 0 0,-7-5 0 0,6 0 0 15,-5-1 0-15,5 2 0 0,0-5 0 0,1 0 0 0,-1 0 0 16,7 1 0-16,-6-4 0 0,6-1 0 0,-6 1 0 0,6-5 0 0,0 2 0 15,6-1 0-15,-6-4 0 0,6 0 0 0,1-3 0 0,-1 0 0 0,1-1 0 16,6-3 0-16,-7 0 0 0,8 0 0 0,-2-3 0 0,8-1 0 0,-1 0 0 16,-5-3 0-16,6-4-58 0,-1 0-284 0,1 1-61 0,-2-2-62 15,2-3-53-15,0 1-46 0,-1-4-40 0,-5 4-37 0,-2-2-35 0,2 2-35 16,-1-2 38-16,0 2 58 0,-7-1 73 0,-6 1 78 0,7 3 68 0,-7 0 66 16</inkml:trace>
  <inkml:trace contextRef="#ctx0" brushRef="#br0" timeOffset="-90575.07">31302 16320 170 0,'-12'4'395'16,"5"-4"50"-16,0 5 42 0,7-5 19 0,0 0 16 0,0 2 12 0,7-2 13 16,0-2-73-16,5 2-101 0,2-5-79 0,5 1-73 0,1 1-45 15,6-2-37-15,0-1-21 0,-1 2-16 0,1-3-12 0,7-5-13 0,-7 5-17 16,7 0-22-16,-1-4-15 0,-6 0-15 0,7 4-8 0,-1-8-4 0,-5 4-4 16,-1 0-3-16,0-1-9 0,0-2-10 0,0-1-19 0,1 1-17 0,-9-1-14 15,2 1-13-15,-1-1-7 0,1 1-5 0,-6-1 2 0,-2 1 3 0,1 2 10 16,1-3 11-16,-8 5 21 0,0-2 24 0,2 2 26 0,-8 3 26 0,0-1 20 15,0 1 20-15,0 3 11 0,-8 0 12 0,8 1 10 0,-6 0 11 16,-7 3 12-16,6 0 11 0,1 3 17 0,-7 0 19 0,-1 1 28 0,2 3 31 16,-2 1 17-16,8 3 14 0,-7-1 4 0,0 5 1 0,0-4-4 15,-7 7-5-15,8-2-18 0,-2 2-22 0,1 0-119 0,1 4-88 0,-2-4 0 16,8 4 0-16,-7-1 0 0,0 2 0 0,6 0 0 0,1-2 0 0,-1 2 0 16,-6-2 0-16,13 1 0 0,-6-3 0 0,0 3 0 0,-2-4 0 15,2 1 0-15,0-2 0 0,-1 2 0 0,1-5 0 0,-1 1 0 0,1-1 0 0,-1 1 0 16,1-3 0-16,-1-2 0 0,0 1 0 0,7-3 0 0,-6-1 0 15,0 1 0-15,6-6 0 0,-7 3 0 0,7-5-23 0,-7 0-264 0,7-5-39 16,0-1-27-16,0 2-26 0,0-3-19 0,0-5-16 0,7 2 3 16,-7-5 9-16,7 4 22 0,-1-4 27 0,0-3 22 0,1 3 21 0,6-3 24 15,-6-1 24-15,6 2 27 0,0-2 28 0,-1 0 21 0,2 5 21 0,-1-1 27 16,6 1 30-16,-6 3 41 0,1-1 45 0,5 5 42 0,-6 0 40 0,0 0 35 16,0 3 30-16,6 4 27 0,-11 0 27 0,4 0 22 0,1 4 21 0,-6 0 13 15,-1 3 8-15,1 1 11 0,-1-2 9 0,0 5 12 0,-6 1 11 0,8 2 23 16,-8-3 26-16,0 3 10 0,-8 2 6 0,8-2-16 0,0 1-25 15,-6 3-27-15,0-3-29 0,-1-1-30 0,7 5-35 0,-6-5-42 16,-1-2-44-16,7 2-36 0,-7 1-32 0,7-5-14 0,0 2-9 0,0-1-6 0,0 0-7 16,0-4-7-16,7-4-5 0,-7 5-18 0,7-4-20 0,-1-1-39 15,1-3-46-15,5-3-47 0,-4 3-45 0,4-8-45 0,2 4-45 0,-2-3-35 16,1-3-28-16,1 2-4 0,-2-3 2 0,2 1 33 0,-2-5 38 0,8 3 42 16,-7-3 40-16,1 1 45 0,-2 3 43 0,2-4 40 0,-2 5 38 15,1-5 27-15,-6 3 26 0,6 2 20 0,-7-1 23 0,0 0 28 0,2 0 32 16,-2 4 36-16,0-4 38 0,-6 3 36 0,7 4 36 0,-7-3 37 0,0 3 37 15,0 1 28-15,0-2 26 0,-7 5-7 0,7-2-15 0,-6 2-27 0,6 0-31 16,-6 0-27-16,6 0-26 0,-8 0-33 0,2 2-33 0,-6 3-32 16,5-2-31-16,0 6-84 0,1-7-20 0,-7 6 0 0,7 2 0 0,-2 2 0 15,-4-1 0-15,6 0 0 0,-2 0 0 0,2-1 0 0,0 5 0 0,-1-3 0 16,1 2 0-16,-1 1 0 0,0-1 0 0,7-2 0 0,0 2 0 0,0-3 0 16,0 1 0-16,0-2 0 0,7-3 0 0,0 1 0 0,-1-2 0 0,1-1 0 15,5-2 0-15,-4 1 0 0,4-4 0 0,2-4-22 0,5 1-204 16,-6-2-63-16,0-1-64 0,-1-2-59 0,2 1-53 0,-1-1-48 0,0-2-44 0,0-1-25 15,0 3-19-15,0-2-22 0,-7-6-25 0,1 6 41 16,0-1 59-16,-1 0 63 0,1 0 61 0,-7 0 62 0,0-1 60 0</inkml:trace>
  <inkml:trace contextRef="#ctx0" brushRef="#br0" timeOffset="-90431.83">32097 16258 0 0,'-13'-7'142'0,"7"3"239"16,0 1 51-16,-2-1 29 0,2 4 23 0,6-3 17 0,0 3 16 15,0-4-2-15,0 4-6 0,0 0-88 0,0-5-113 0,0 5-66 0,0 0-51 16,6 0-27-16,-6-3-23 0,8 3-26 0,-2 0-25 0,0 0-53 0,1 0-61 15,6 0-71-15,-6 0-74 0,-1 0-61 0,0 3-58 0,0-3-65 0,2 0-68 16,-2 5-73-16,0-5-78 0,1 0 3 0,-7 0 21 0,7 0 47 16,-1 0 53-16,1 0 55 0,-1-5 57 0</inkml:trace>
  <inkml:trace contextRef="#ctx0" brushRef="#br0" timeOffset="-90259.79">32306 15983 0 0,'0'-14'378'0,"6"-1"102"0,-6 4 64 0,7-4 28 0,-1 7 15 0,1-1 15 16,-1 1 10-16,1 0-35 0,0 1-52 0,5 3-105 0,-5-3-124 0,0 7-66 15,5-3-52-15,-5 3-20 0,-1 3-13 0,8-3-9 0,-8 4-10 16,0 3-12-16,2 0-11 0,-8 1-20 0,6 0-26 0,-6 1-15 0,0 3-15 16,0-1-7-16,-6 3-4 0,6-2-12 0,-8 2-13 0,-4 1-32 15,-2-1-40-15,1 5-61 0,1-1-68 0,-2 1-71 0,-5 0-70 0,-1-2-75 0,1 2-77 16,0 3-91-16,5-5-94 0,1 2-1 0,0-1 27 0,7-3 57 16,6-1 64-16,0 2 71 0,0-6 71 0,6-2 76 0,1 3 306 0</inkml:trace>
  <inkml:trace contextRef="#ctx0" brushRef="#br0" timeOffset="-90127.94">32560 16372 148 0,'0'0'423'0,"0"3"52"0,0 1 33 0,-7-4 10 0,7 0 3 15,0 0 1-15,0 4-1 0,0-4-84 0,0 0-111 0,-6 4-130 0,6-4-139 0,0 0-109 16,-7 3-102-16,7 1-114 0,-6-4-121 0,6 8-64 0,-6-6-49 16,-1 2-14-16,7 4-2 0,-7-1 16 0,7 1 22 0,0-1 57 0,0 4 68 15</inkml:trace>
  <inkml:trace contextRef="#ctx0" brushRef="#br0" timeOffset="-90011.32">32514 16581 184 0,'-6'0'551'0,"0"0"107"16,-2 0 82-16,2 0 29 0,0-4 13 0,6 4 9 0,-7-4 8 0,1 0-77 15,6 1-102-15,0-1-180 0,-7 1-208 0,7-2-170 0,-6 5-165 0,6-2-128 16,-7-2-120-16,1 4-132 0,6-4-135 0,-6 4-88 0,-2 0-70 0,2 0-11 16,0 4 6-16,-1 0 63 0,0-2 80 0,1-2 100 0,-1 5 106 0</inkml:trace>
  <inkml:trace contextRef="#ctx0" brushRef="#br0" timeOffset="-88878.48">23594 17716 0 0,'-7'11'62'0,"1"-3"272"0,0 2 25 15,6-6 5-15,0 3-2 0,0-3-2 0,6-4-3 0,0 0-19 16,7-4-24-16,-6 4-107 0,6-4-133 0,7-3-51 16,-8 4-27-16,8-4-4 0,-1-5 2 0,-5 5 2 0,6-3 5 15,-1-2 4-15,-6-3 6 0,6 5 7 0,-5-5 9 0,-8 4 13 16,7-3 16-16,-6 2 22 0,-7 1 25 0,6-3 26 15,-12 7 30-15,6-5 23 0,-7 5 25 0,-6 3 12 0,-1-2 7 16,2 6 4-16,-8 0-1 0,1 2-10 0,-1 6-10 0,-6-1-15 16,7 5-13-16,-1 2-20 0,-6 1-19 0,6 2-17 15,7 2-15-15,-7 3-14 0,8 0-14 0,6-3-15 16,-8 3-12-16,8-5-15 0,6 2-18 0,-7 0-13 0,14-9-10 0,-7 5-5 16,6-3-3-16,1-6-1 0,6-2 0 0,-1 0-5 15,2-8-7-15,5 0-29 0,-5-2-33 0,5-6-54 16,0-3-60-16,1 1-53 0,-1-8-51 0,1 0-32 0,6 0-29 15,-13-4-25-15,7-3-22 0,0 0 0 0,-1-1 9 0,-6 1 18 16,0-4 22-16,7 1 3 0,-8-6-2 0,2 1 8 0,-1 1 10 0,0 0 44 16,0 2 52-16,-1 2 103 0,2-1 115 0,-8 3 103 0,7 5 101 15,0 2 94-15,-6 1 93 0,-1 1 62 0,1 6 52 0,0-4 36 16,-7 9 29-16,6-1-34 0,-6 3-53 0,0 0-23 0,0 6-14 0,0-3-3 16,0 5 2-16,-6 0-8 0,6 5-11 0,-7-3-27 0,7 6-35 0,-7 4-21 15,1 2-15-15,-7 1-214 0,6 7-86 0,-6-1 0 0,7 6 0 0,-8 2 0 16,2 0 0-16,-1 0 0 0,0 7 0 0,0-2 0 15,6 3 0-15,-6 3 0 0,0-3 0 0,6 2 0 16,-5 2 0-16,5-4 0 0,-6 3 0 0,6-3 0 0,-5-1 0 16,4 1 0-16,-4-8 0 0,6 4 0 0,-8-3 0 0,8-5 0 15,-7 0 0-15,7-6 0 0,-8 3-260 0,8-7-346 16,-8-1-91-16,8-7-87 0,0 1-88 0,-1-8-11 0,1 0 12 16,-1-4 69-16,-6-2 87 0,7-6 102 0,-1 1 108 0,7-8 104 15,-13 1 219-15</inkml:trace>
  <inkml:trace contextRef="#ctx0" brushRef="#br0" timeOffset="-88395.35">23575 17544 0 0,'6'-15'135'0,"-6"5"353"16,0-6 56-16,6 6 18 0,1-5 5 0,-1 3 3 0,1-2 1 15,6 3 3-15,0 0 3 0,6 1-168 0,1-2-219 0,-1 5-94 16,7-3-58-16,1 6-18 0,-1-4-7 0,0 8-15 16,7-3-17-16,-7 3-45 0,6 3-53 0,-6 0-44 0,7 2-42 15,-7 2-37-15,0 0-34 0,0 4-26 0,0 0-23 0,-6 1-3 16,0-2 6-16,-2 1 43 0,-4-1 56 0,5 2 66 15,-13-1 69-15,8-7 70 0,-8 3 70 0,-6-4 61 0,6 2 56 16,-6-5 46-16,0 0 43 0,-6 0 35 0,6 0 33 16,-6 0 12-16,0-5 5 0,-2 2-2 0,-4 0 0 0,5 3-7 15,-6-4-9-15,6 4-7 0,-5 0-8 0,-8 4-23 0,7-1-29 16,0 0-27-16,0 6-27 0,-7 1-28 0,8 1-31 0,-8 4-24 16,7-1-20-16,0 5-25 0,0-1-22 0,-1 4-16 15,8 0-11-15,0-4-9 0,-1 4-7 0,7 1-5 0,0-6-5 16,0 2-4-16,0-1-4 0,7-3-4 0,-1-4-1 0,0-4-6 15,2-3-6-15,4-1-16 0,-5-3-20 0,6-3-41 16,0-4-45-16,0-2-43 0,0-5-44 0,7-1-42 16,-8-2-43-16,1-2-35 0,7 1-33 0,-6-4-6 0,-2 0 4 15,1-1 35-15,7 2 43 0,-8 3 48 0,2-4 52 0,-8 3 61 16,8 1 64-16,-8 4 68 0,7-2 64 0,-7 6 46 16,-6 3 41-16,7-1 37 0,-7 4 35 0,0 4 49 0,0 4 54 15,0-1 38-15,0 5 33 0,0 3-1 0,-7 4-15 0,7-4-20 16,-6 7-19-16,6 0-30 0,-7 1-33 0,7-1-54 15,-6 0-59-15,6 4-112 0,0-3-39 0,0 2 0 16,0-2 0-16,0-1 0 0,0 1-101 0,0-2-77 0,6-5-63 16,1-1-81-16,-1 0-84 0,1-7-62 0,6-4-57 0,-7 0-54 15,8-4-57-15,-2-3-45 0,8-5-41 0,-7-3 33 0,7 1 59 16,0-4 78-16,-1 0 83 0,1-1 65 0,-2-3 60 0</inkml:trace>
  <inkml:trace contextRef="#ctx0" brushRef="#br0" timeOffset="-88198.47">24519 17512 155 0,'0'-12'460'0,"0"5"89"0,0 0 76 0,0 2 56 0,-6 2 49 15,-1 3 54-15,1-4 55 0,-1 8-59 0,1-4-93 0,-8 3-123 16,2 5-131-16,5-4-87 0,-6 6-71 0,0 2-54 16,7-1-159-16,-8 4-62 0,8 0 0 0,0-1 0 0,-8 3 0 15,8 2 0-15,6-1 0 0,-6 1 0 0,6-1 0 0,0-3 0 16,0 3 0-16,0-4 0 0,0 1 0 0,6-3 0 16,-6-2 0-16,6-3-139 0,0 1-90 0,8-8-56 0,-8 0-57 15,8 0-57-15,5-8-58 0,-6 1-33 0,6-3-26 16,-5-5-16-16,5 1-14 0,1-5-28 0,-8 1-35 0,8-1 24 15,-7-2 41-15,0-2 58 0,0-2 64 0,1 0 48 16,-8-2 45-16,0-2 46 0,1 0 233 0</inkml:trace>
  <inkml:trace contextRef="#ctx0" brushRef="#br0" timeOffset="-88065.02">24571 17222 168 0,'-13'-11'390'0,"1"3"50"0,-2 0 40 16,1 8 23-16,0-2 15 0,-6 4 20 0,12-2 16 0,-6 4-71 16,0 0-97-16,0 4-79 0,7-4-75 0,-1 5-43 0,1-1-36 0,6 1-21 15,0-3-18-15,0 5-17 0,0-3-20 0,6-1-22 0,1 4-21 0,-1-4-21 16,0 1-23-16,8-1-37 0,-2 1-43 0,2-6-59 0,5 6-62 0,-6-4-70 15,0-1-71-15,1-3-92 0,-2 5-96 0,1-2-39 0,0-3-22 16,-6 4 23-16,6-2 36 0,-6 3 57 0,-1 2 62 0,-6 1 71 16,0-1 173-16</inkml:trace>
  <inkml:trace contextRef="#ctx0" brushRef="#br0" timeOffset="-87915.25">24220 17917 134 0,'-20'12'471'0,"1"-5"50"15,5 0 19-15,2 0-24 0,-2-3-35 0,8 0-32 16,-1-4-33-16,7 4-136 0,0-4-167 0,0-4-253 16,13 0-277-16,-7 4-88 0,14-6-30 0,0-2 19 0,-1 1 36 0,1-1 31 15,6-3 33-15,7-1 58 0,-7 2 253 0</inkml:trace>
  <inkml:trace contextRef="#ctx0" brushRef="#br0" timeOffset="-87511.45">25249 17683 96 0,'7'-7'308'0,"-1"0"20"0,7-4 12 0,-6 0 9 16,-1 0 8-16,0-4 15 0,-6 4 19 0,7-4-62 15,-7 1-84-15,-7 3-43 0,7-3-29 0,-6 2 5 0,0-3 15 0,-1 5 15 16,-6-1 17-16,0 0 4 0,0 0 1 0,0 3-8 16,-1 1-10-16,2 2-9 0,-8 5-8 0,1 0-4 15,-1 5-3-15,0-2-5 0,1 9-3 0,-1-5-7 0,8 8-7 16,-8-4-7-16,7 3-6 0,0 4-13 0,6-3-14 0,1 0-24 15,0-1-26-15,6 1-19 0,6-1-18 0,-6 1-17 16,13-4-13-16,-7 0-9 0,14 0-7 0,-7-7-3 16,6-1-2-16,1-3-25 0,-1-3-30 0,7-1-62 0,-6-7-71 0,7 0-77 15,-1-3-81-15,-7-5-68 0,7 1-65 0,-6-4-65 16,6-4-64-16,-7 4-44 0,1-7-36 0,0 3 40 0,-1-3 64 16,0 0 77-16,-6-5 81 0,7 2 69 0,-7 2 66 0</inkml:trace>
  <inkml:trace contextRef="#ctx0" brushRef="#br0" timeOffset="-87321.6">25549 17082 0 0,'6'-8'427'0,"-6"1"112"15,0 5 74-15,-6 2 37 0,6 0 25 0,-7 0 52 0,0 0 59 0,1 0-1 16,6 2-19-16,-12 3-126 0,4 2-157 0,2 0-77 0,-7 4-57 16,6 0-21-16,1 4-311 0,-7 2-17 0,7 2 0 0,-8 0 0 0,8 2 0 15,-7 2 0-15,0 2 0 0,6 1 0 0,-6 3 0 0,0 0 0 16,7 2 0-16,-8 1 0 0,2-3 0 0,-1 8 0 16,0-4 0-16,0 0 0 0,-1-1 0 0,2 2 0 15,-2-5 0-15,2 4 0 0,-1-4 0 0,-1-4 0 0,2 2 0 16,-2-2-326-16,2-4-293 0,-2-2-72 0,1-4-64 0,1-1-61 15,4-6-60-15,2-1 26 0,0-3 53 0,-1 0 89 16,7-4 99-16,-7-8 108 0,7 1 110 0</inkml:trace>
  <inkml:trace contextRef="#ctx0" brushRef="#br0" timeOffset="-87077.11">25223 17515 0 0,'6'-22'313'0,"1"0"116"0,0 0 26 0,6 3 10 15,-1-3 4-15,2 1 11 0,-2 2 12 0,8 1-16 0,0-1-26 0,-7 4-103 16,7 5-123-16,-1-1-39 0,0 0-14 0,1 7-3 0,-1 1 1 0,-5-1-6 15,-2 8-8-15,8-1-16 0,-13 1-20 0,5 3-4 16,-4 4-2-16,-2 3 18 0,-6 1 21 0,6-1 13 0,-12 6 13 0,6 2 0 16,-6-1-3-16,-2 1-8 0,-4 4-12 0,5-4-22 15,-6 3-25-15,0 1-32 0,-7 3-34 0,8-2-24 16,-2-2-21-16,1 1-35 0,7-1-41 0,-7-3-51 0,0 1-54 16,7-6-65-16,-2 2-67 0,2-5-43 0,6-3-39 0,0-3-27 15,6-4-23-15,2-4 6 0,-2 0 14 0,7-4 23 16,0-4 27-16,0-3 24 0,7-3 28 0,-8-1-25 0,8 1-38 15,6-5 7-15,-7 1 21 0,1-4 21 0,6 4 24 0,-7-4 26 16,1 3 27-16</inkml:trace>
  <inkml:trace contextRef="#ctx0" brushRef="#br0" timeOffset="-86287.86">25692 17508 0 0,'13'-19'286'0,"0"8"93"0,-7-3 41 15,2 2 29-15,-2 1 25 0,-6 5 20 0,0-2 19 0,0 1-46 16,-6 3-64-16,-2 0-95 0,2 0-102 0,-7 4-61 16,7 4-46-16,-8 0-47 0,2 0-47 0,-2 3-54 15,2 3-57-15,5-2-44 0,-6 7-40 0,6-4-41 0,1 4-41 0,-8-1-39 16,8 1-36-16,6-4-45 0,-6 4-45 0,6 0 9 15,0-1 26-15,0-3 81 0,0 0 97 0,6-4 124 16,0 0 131-16,8 1 96 0,-8-5 84 0,7-3 78 0,1 0 75 16,-2-3 29-16,8-1 14 0,0-4-42 0,-7 1-61 0,7-1-85 15,-2-2-92-15,-4-5-51 0,5 4-42 0,1-3-19 16,-8-1-12-16,2 1-5 0,-1-1-5 0,0 0 1 0,-6 3 3 16,-1 2 9-16,0-1 12 0,-6 1 17 0,0 5 18 0,-6-2 23 15,0 4 25-15,-1 3 20 0,-6 3 21 0,0 1 21 16,-7 4 21-16,8 2 18 0,-8 1 15 0,7 7 10 0,-7-3 5 15,8 8-2-15,-8-2-5 0,7 2-12 0,-1-2-12 0,8 4-21 16,0-3-21-16,0 4-22 0,-2-4-24 0,8-3-22 16,0-2-22-16,0 2-18 0,8-4-14 0,-2-5-9 0,0 2-6 15,7-5-5-15,0-3-4 0,-6-4-12 0,13 0-14 0,-8-4-32 16,8-3-34-16,-7-5-49 0,7 2-52 0,-2-5-51 16,2 1-48-16,-6-1-32 0,5-4-28 0,-6 1-2 15,6-4 4-15,-5 4 26 0,-1-1 33 0,0 2 51 0,0-2 58 16,-1 1 62-16,-4 3 65 0,4 1 58 0,-12 3 53 0,7 0 37 15,-1 3 36-15,-6 5 20 0,7-2 17 0,-7 5 27 16,0 0 31-16,-7 0 39 0,1 8 41 0,6 0 8 0,-7-2 0 0,1 6-21 16,0 2-23-16,-2 1-16 0,2-1-14 0,-7 1-30 15,7-1-36-15,-1-2-51 0,1 3-55 0,-1 0-34 16,1-1-29-16,-1-3-8 0,7 0-4 0,-7-4-4 0,7 4-7 16,-6-7-2-16,6 3-3 0,0-3-17 0,0-4-23 0,0 0-32 15,0 0-36-15,0-4-29 0,0-3-26 0,0-1-21 16,6 1-19-16,-6-4-16 0,7-3-12 0,6-2 8 15,-6 2 16-15,-1-1 31 0,7-2 35 0,6-2 30 0,-5 4 26 0,-1-3 25 16,6 0 24-16,1 3 18 0,-7 4 15 0,7 0 12 16,-1-1 9-16,-6 6 12 0,6 2 10 0,-5 4 19 15,-1 0 19-15,0 4 31 0,-7 0 31 0,7 3 34 0,-7 3 34 0,2 2 18 16,-8 3 13-16,0 3-2 0,0-3-8 0,-8 2-17 16,2 2-20-16,0-1-33 0,-1 4-34 0,-6-3-36 15,7-1-37-15,-7 0-28 0,7-3-25 0,-8 0-40 0,8-1-45 16,-8-3-35-16,8-3-35 0,-1-1-39 0,1-4-42 0,6 1-32 15,-6-4-29-15,6-4-18 0,-7 1-14 0,7-4 13 16,0-5 21-16,7 2 23 0,-7-5 24 0,6 0 35 16,0 1 38-16,7-5 34 0,1 0 31 0,-2 2 30 0,2-2 29 15,-1 1 31-15,0 3 32 0,6 1 30 0,-5-1 30 0,-2 4 27 16,8 4 24-16,-7 0 26 0,0-1 25 0,0 5 29 0,0 3 28 16,0 0 17-16,-7 3 11 0,8 0 10 0,-8 6 11 15,1-2-4-15,-7 0-10 0,0 4-22 0,6 0-24 0,-12 3-32 16,6-3-35-16,0 3-29 0,-7-2-29 0,1 3-48 15,-1-5-54-15,0 5-62 0,1-4-65 0,0 0-66 0,-8 0-64 0,2-4-56 16,5 1-54-16,-6-1-47 0,0-3-46 0,7 0-47 16,-8 0-51-16,2-4-5 0,-2 0 6 0,1-4 49 15,0 0 62-15,0-3 55 0,1-1 53 0,-2-3 49 0,8 0 95 16</inkml:trace>
  <inkml:trace contextRef="#ctx0" brushRef="#br0" timeOffset="-86161.93">26050 17423 392 0,'0'-15'489'0,"7"1"35"16,-7 2 21-16,0 2 10 0,7 0 6 0,-1 1 10 0,0 1 13 15,-6 2-122-15,7-2-165 0,-1 5-104 0,1-1-86 0,0 0-38 16,-1 0-20-16,0 4-19 0,-6 0-17 0,8 0-49 0,-2 4-58 0,0-4-68 16,1 4-69-16,-7 0-72 0,6-1-73 0,-6 2-88 0,0-2-91 0,0-3-18 15,7 4 3-15,-7-4 35 0,0 0 45 0,0 0 61 0,0 0 65 0</inkml:trace>
  <inkml:trace contextRef="#ctx0" brushRef="#br0" timeOffset="-85998.03">26220 17049 0 0,'6'-13'52'0,"-6"-3"382"0,7 5 62 16,-1 1 26-16,1 1 12 0,0-1 7 0,-1 3 5 0,0-1 11 0,1-3 10 16,0 4-141-16,-1 4-186 0,0-5-90 0,1 4-63 0,0 4-24 15,-7 0-14-15,0 0-7 0,0 4-5 0,0 4-15 0,-7-1-18 0,0 0-39 16,1 4-40-16,-7 0-48 0,-6-1-48 0,-1 5-59 0,1 0-62 0,-1 1-85 16,-6 1-92-16,0-3-48 0,-1 5-36 0,1-1 18 0,-6 1 30 15,6 3 44-15,0-4 48 0,-6 0 59 0,5-4 95 0</inkml:trace>
  <inkml:trace contextRef="#ctx0" brushRef="#br0" timeOffset="-85829.12">25673 17255 412 0,'0'-4'541'0,"0"-3"44"16,0-1 21-16,0 1 6 0,0 2 1 0,6-1 0 0,-6-1-1 0,0 3-130 15,0 0-168-15,0 0-135 0,-6 0-123 0,6 4-82 0,0 0-72 0,0 0-63 16,0 0-62-16,0 4-73 0,0 0-74 0,-6 4-96 0,6-1-101 15,0-1-23-15,-8 6-4 0,8-1 38 0,0-3 47 0,0 3 59 16,-6 0 60-16,6-4 72 0,0 0 307 0</inkml:trace>
  <inkml:trace contextRef="#ctx0" brushRef="#br0" timeOffset="-83401.61">26748 17592 109 0,'13'-5'415'0,"-7"-1"43"0,1 2 22 0,-1 0 4 16,0-3 1-16,2 3 2 0,-2-2 1 0,0 1-71 0,1 2-94 15,0 3-108-15,-7 0-114 0,6 0-40 0,-6 8-18 0,6-2-5 16,-12 2-1-16,6 7-2 0,-6-1 0 0,-1 1-7 15,-6 2-6-15,7 2-10 0,-14 3-13 0,7 0-23 0,0 0-24 16,-6 0-31-16,-1 0-32 0,6-1-34 0,-5 2-35 0,6 0-34 16,-6-6-32-16,5 2-40 0,1-1-42 0,0 0-54 15,7-6-57-15,-1 2 5 0,1-3 25 0,0 1 33 0,6-6 34 16,0-2 34-16,6 0 33 0</inkml:trace>
  <inkml:trace contextRef="#ctx0" brushRef="#br0" timeOffset="-82288.54">27269 17430 44 0,'0'0'338'15,"0"-3"46"-15,0-1 34 0,0 1 19 0,0-1 12 0,0 0 20 0,0 0 23 0,-7 1-50 16,7-1-70-16,0 4-69 0,0 0-69 0,0 0-27 0,0 0-17 0,-6 4 6 16,6-1 11-16,-6 5 8 0,6-1 2 0,-8 5 9 0,-4-2 12 0,6 5-5 15,-1 3-10-15,-6 1-15 0,0-1-16 0,7 4-23 16,-8 3-25-16,2-2-26 0,4-2-28 0,-4 2-31 16,-1-2-34-16,6 1-16 0,-6 0-10 0,7-3-7 0,6-1-4 0,-8 0-20 15,2-3-26-15,0-4-30 0,6 0-34 0,-6 0-33 16,-1-8-34-16,7 5-30 0,-7-8-27 0,7 0-24 15,-6-4-21-15,6 0-2 0,0-3 3 0,0 0 14 0,0-4 17 0,6-4 27 16,-6 0 25-16,7 1 28 0,6-9 27 0,-7 6 26 16,8-5 27-16,-2 0 25 0,2-4 25 0,-1 4 28 0,-1 0 28 15,8 1 21-15,-6 2 22 0,5 1 16 0,1 2 15 0,-8 2 12 16,8 3 12-16,-7 4 9 0,7 0 10 0,-8 3 1 0,2 4 3 0,-2-4-1 16,2 8-1-16,-1 0 2 0,-7-2 3 0,7 6 6 0,-13-1 5 15,7 5 9-15,-7-2 13 0,0 6-3 0,0-2-6 0,-7 4-9 16,1-3-12-16,-1 4-14 0,1 2-16 0,-7-3-20 15,6 1-21-15,0-1-24 0,-5 0-28 0,5-3-22 0,0-1-24 16,1 1-37-16,6-3-41 0,-6-5-45 0,-1-4-47 0,7 1-32 16,-6-1-27-16,6-6-22 0,0 3-20 0,0-7-4 15,0 0 0-15,0-1 24 0,0-3 32 0,6-3 44 0,-6-1 46 16,7-3 35-16,-1-1 33 0,7-2 27 0,-6 2 24 0,5-4 23 16,2 6 23-16,5-2 18 0,-6 1 15 0,6 4 13 0,-5-2 11 0,5 2 10 15,1 3 7-15,0 4 7 0,-1-4 7 0,-6 7 2 0,0 0 5 0,7 1 4 16,-14 3 5-16,8 3 7 0,-8 1 7 0,0 0 10 0,-6 2 12 0,0 6 10 15,0-1 9-15,-6 0 8 0,0 4 9 0,-2 3-4 16,2-3-5-16,-7 3-14 0,6 3-14 0,-6-2-23 16,1 4-24-16,5-5-19 0,-6 0-18 0,7 0-19 15,-1 1-17-15,0-5-11 0,1-3-8 0,6 0-5 0,0-4-6 0,0 0-5 16,6-3-9-16,1-4-21 0,0 0-25 0,-1-7-55 16,7 3-66-16,-6-6-41 0,5-2-36 0,8-3-17 15,-7 1-11-15,1-4 0 0,-2 0 3 0,8-1 20 0,-7 1 25 0,-1-4 56 16,8 4 69-16,-6-1 49 0,-2 5 48 0,1-5 30 0,-6 5 25 0,6-1 26 15,-7 4 25-15,1 0 22 0,0 4 24 0,-1 0 19 16,-6-1 16-16,6 4 7 0,-6 1 6 0,0 3 11 0,0 0 15 0,-6 3 10 16,6-3 10-16,0 8 19 0,-6-4 19 0,-1 6 17 0,0-3 14 0,1 5 4 15,6-2 3-15,-13 6-16 0,6-2-18 0,1 1-25 16,-1 3-27-16,1 1-35 0,0-5-38 0,-1 4-34 0,0 1-31 16,1-5-20-16,6 1-14 0,0-1-9 0,0-2-7 0,6-1-6 15,-6-5-7-15,7 2-13 0,0-4-10 0,5-1-35 16,-5-3-37-16,6-3-72 0,0-4-81 0,0 0-76 15,0-1-77-15,0-7-53 0,7 1-45 0,-8-5-23 0,2 0-13 0,-2-2 15 16,2-2 25-16,-1 6 60 0,0-5 72 0,0 3 78 0,-1 2 77 0,2-2 64 16,-8 4 62-16,7 1 51 0,-6 2 50 0,0 1 42 0,-1 0 38 15,0 4 30-15,-6 4 29 0,7-1 19 0,-7 0 16 0,0 4 24 16,0 0 29-16,0 4 20 0,-7 0 16 0,7 3 44 0,-6 1 51 0,6 2 17 16,-6 1 6-16,-1-1-4 0,0 5-8 0,1-3-26 0,-1 3-29 15,1 3-38-15,0-3-38 0,-2 0-113 0,2 2-153 0,0-3 0 16,0 5 0-16,-1-1 0 0,0 1 0 0,1-4 0 15,6-1 0-15,0 1 0 0,0 0 0 0,6-4 0 0,1-1 0 16,0-2-184-16,-1-4-166 0,6-1-103 0,2-3-104 0,-1-3-89 16,7-1-84-16,-1-4-53 0,-6-2-44 0,13-1 32 15,-7 0 57-15,1-1 87 0,6 2 95 0,-6-5 102 0,-1 4 105 16</inkml:trace>
  <inkml:trace contextRef="#ctx0" brushRef="#br0" timeOffset="-82100.54">28181 17522 0 0,'0'-7'322'0,"-6"0"178"0,-1 2 82 0,1 2 42 0,0 0 29 16,-2-1 43-16,-4 0 45 0,5 4 13 0,-6-3 1 0,0 3-113 15,7 0-148-15,-8 3-92 0,2-3-78 0,-2 8-37 0,1-5-25 0,7 9-109 16,-7-5-153-16,0 3 0 0,7 5 0 0,-2-3 0 16,2 2 0-16,0 1 0 0,-1-1 0 0,0 1 0 0,1 0 0 15,6 3 0-15,0-4 0 0,0-3 0 0,0 4 0 0,0-4 0 16,6-3 0-16,-6-1 0 0,7 0 0 0,0-4-93 16,-1-3-235-16,0 0-88 0,8-3-85 0,-8-1-79 0,1 1-76 15,6-8-75-15,-7 3-76 0,1-3 12 0,-1 0 43 0,8-3 74 16,-8-1 84-16,-6 1 89 0,6-5 89 0,1 1 88 15,0-1 317-15</inkml:trace>
  <inkml:trace contextRef="#ctx0" brushRef="#br0" timeOffset="-81950.03">28090 17401 0 0,'0'-10'44'0,"-7"1"401"0,7 3 87 0,-6-2 42 0,6 2 30 0,0 1 17 15,0-2 10-15,0 0 19 0,6 0 18 0,-6-1-111 0,7 4-152 16,0-4-88-16,-1 6-69 0,1-3-38 0,5 2-27 0,-5 3-15 16,0 0-11-16,5 0-20 0,-4 0-20 0,-2 0-35 0,0 3-40 0,1 2-24 15,-1-3-20-15,1 6-15 0,-7-4-16 0,6 4-38 0,-6-1-48 0,0 0-53 16,0 0-55-16,0 1-64 0,-6-1-69 0,6 3-55 0,-7-1-54 0,1-2-60 15,-1 0-60-15,7 0-29 0,-6 1-23 0,6-1 35 0,0 1 49 0,0-2 66 16,0-2 67-16,6-4 59 0,1 4 57 0</inkml:trace>
  <inkml:trace contextRef="#ctx0" brushRef="#br0" timeOffset="-81786">28533 17111 0 0,'0'-14'120'0,"6"-1"383"0,-6 5 83 0,0-1 26 16,0-1 10-16,0 5 7 0,0-4 5 0,7 4 13 0,-14-4 12 0,7 7-158 15,0-3-209-15,0 4-111 0,-6 3-81 0,0 0-27 0,-1 0-10 0,0 3-10 16,1 4-7-16,-7 0-25 0,6 5-30 0,-6-2-68 0,7 9-81 16,-8-4-95-16,8 3-102 0,-6 0-130 0,-2 4-140 0,1 0-40 0,7-4-10 15,-8 5 9-15,8-1 15 0,0-1 58 0,0 1 70 0,-2-3 92 16,8-1 255-16</inkml:trace>
  <inkml:trace contextRef="#ctx0" brushRef="#br0" timeOffset="-81417.97">28943 17577 227 0,'7'0'347'0,"0"-4"12"0,-1 1 5 0,0-1 4 16,8 0 4-16,-8-7 6 0,0 4 8 0,1 0-97 0,6-4-131 0,-13 0-55 15,7-1-36-15,-1 2-6 0,-6-2 5 0,6 5 8 0,-12-3 8 16,6-2 10-16,0 1 12 0,-6 5 9 0,-1-2 10 0,1-3 9 16,-8 7 11-16,8-3 9 0,-6 3 9 0,-2 1 1 0,1-1-3 0,0 4-3 15,-6 4-6-15,-1-4 1 0,7 7 1 0,-7-4 8 0,1 5 9 0,0-1 9 16,-1 5 6-16,0-2 2 0,1 5-1 0,5-1-8 16,-5 1-11-16,6 4-12 0,0-5-13 0,0 5-19 15,6-2-23-15,7 2-26 0,-6-4-25 0,12-1-14 0,-6 1-13 0,7 0-10 16,6-4-7-16,0-4-10 0,7 0-7 0,-8-3-24 15,8-4-31-15,6 0-51 0,-7-4-57 0,1-3-77 16,0 0-82-16,6-4-64 0,-7-1-57 0,1-2-56 0,-7-4-57 0,7 3-68 16,0-6-72-16,-2 2 20 0,-4-3 46 0,5 0 75 0,-5-5 83 15,5 2 67-15,-6 0 61 0,0 0 59 0,0-1 282 0</inkml:trace>
  <inkml:trace contextRef="#ctx0" brushRef="#br0" timeOffset="-80971.64">29218 17130 419 0,'-8'-7'527'0,"8"4"53"0,-6-2 32 0,0 5 22 0,6-4 16 0,-6 4 54 16,-2 0 66-16,-4 0-75 0,5 4-118 0,-6 1-93 0,6-2-87 15,-5 4-37-15,6 0-22 0,-2 1-9 0,-4 3-214 0,5 3-115 16,0-3 0-16,-6 3 0 0,7 2 0 0,-7 2 0 0,6 0 0 0,1 1 0 16,0-1 0-16,-2 4 0 0,-4-4 0 0,5 3 0 0,1 2 0 0,-1 0 0 15,0-2 0-15,-5 4 0 0,6-2 0 0,-2 3 0 16,2-4 0-16,-7 3 0 0,6-2 0 0,1-2 0 0,-1 1 0 16,7-4 0-16,-6 1 0 0,6-8 0 0,0 3 0 0,0-6 0 15,0-1 0-15,6-4-88 0,1-3-349 0,-1 0-45 16,8-3-41-16,-2-1-25 0,2-3-16 0,5-4 12 0,-6-4 20 0,6 0 46 15,1-3 56-15,0-1 70 0,-1-2 76 0,1 3 75 16,0-4 74-16,-1 4 61 0,1 3 61 0,-8-4 50 0,2 9 49 0,-2-2 37 16,-4 1 34-16,4 5 32 0,-5-2 28 0,-7 1 16 0,0 3 14 0,6 4 1 15,-6 0-5-15,0 0-3 0,0 0-5 0,-6 4 2 0,6-1 5 16,-7 1-5-16,7 4-6 0,-6-2 2 0,0 5 7 0,-2 1 1 16,2-2-2-16,0 5-14 0,0-1-18 0,-2 2-28 0,2-2-27 15,0 4-24-15,-1-3-25 0,1 0-27 0,6 3-32 0,-7-3-17 16,7 0-15-16,0-5-7 0,0 5-4 0,0-4-3 15,7 0-2-15,-1-4-3 0,1-3-5 0,-1 3-3 0,0-7-7 16,8 0-24-16,-2-3-27 0,-4-1-34 0,11 0-35 0,-6-3-26 16,0-4-25-16,-1 0-21 0,2 0-20 0,-8-1-15 15,7 2-12-15,-6-1-3 0,0 0-2 0,-1 4 10 16,-6-4 13-16,0 3 6 0,0 1 4 0,0-1 6 0,-6 1 9 16,-1 4 1-16,0-4 1 0,1 3 0 0,-7 0-1 0,-1-3-3 15,2 3-6-15,6-3-13 0,-14 4-13 0,13-6-37 0,-5 3-43 0,-2-2-1 16,8 0 13-16,0-2 24 0,-8 3 29 0,14-5 29 0,-6 1 28 15</inkml:trace>
  <inkml:trace contextRef="#ctx0" brushRef="#br0" timeOffset="-80820.73">29192 17314 193 0,'6'-12'347'0,"6"1"37"0,-4 0 29 0,4 1 20 0,-5-2 16 0,6 5 22 15,-6-3 25-15,5 1-64 0,2 1-92 0,-8-1-55 0,7 5-46 0,0-4-27 16,0 4-22-16,0 0-14 0,-6 2-12 0,5 2-24 0,2 0-29 16,-8 2-21-16,1 2-21 0,5 4-13 0,-5 0-13 0,-7-1-9 15,7 3-8-15,-7 5-8 0,0-4-6 0,-7 8-23 0,7-5-27 0,-7 4-52 16,-5 4-57-16,5-3-64 0,-6 7-65 0,-6-4-75 0,5 3-78 15,-5 4-82-15,-1-3-79 0,0 8-6 0,-5-5 17 0,5 3 45 16,-6 1 54-16,6-3 61 0,1 3 65 0</inkml:trace>
  <inkml:trace contextRef="#ctx0" brushRef="#br0" timeOffset="-80702.7">29061 17950 0 0,'-7'12'145'0,"1"-9"375"16,0 1 80-16,-2 0 23 0,2-8 6 0,6 0 2 15,0 1 1-15,0-5-3 0,0 2-5 0,0-6-215 0,0 1-280 16,6 3-197-16,-6-3-170 0,0-3-135 0,8 3-126 0,-8 0-65 15,0 0-49-15,0 0-10 0,0 0 0 0,0 1 39 16,0-2 50-16,0 1 81 0,-8 4 91 0</inkml:trace>
  <inkml:trace contextRef="#ctx0" brushRef="#br0" timeOffset="-80532.86">28859 17435 0 0,'0'-8'191'0,"0"1"297"0,0 3 54 0,6-4 15 15,-6 1 6-15,7 0 2 0,6-5 1 0,-6 6-12 0,5-5-16 0,2 3-163 16,-2 1-211-16,1 0-98 0,7 3-65 0,0-4-61 0,-1 5-57 16,1-1-85-16,-8 4-94 0,15 0-108 0,-8 0-114 0,1 4-32 15,7-1-10-15,-9 2 7 0,2-2 11 0,7 1 43 0,-9-2 54 0,9 3 83 16,-1-2 300-16</inkml:trace>
  <inkml:trace contextRef="#ctx0" brushRef="#br0" timeOffset="-80159.25">29778 17661 122 0,'6'-11'431'0,"0"0"51"0,2 1 28 0,-8-2 9 16,6 1 2-16,6 0 6 0,-5 3 4 0,-7-2-65 15,7 6-89-15,-1 1-117 0,-6 3-122 0,0 0-50 0,0 7-27 16,0 1-7-16,-6 2-3 0,-1 5-3 0,0-1-5 0,-5 5-12 15,-2-1-15-15,-5 4-19 0,6 1-18 0,-6 2-39 16,5-4-45-16,-5 2-45 0,6-1-45 0,0 0-50 0,0-4-52 16,0 1-61-16,7-5-62 0,-2 1-53 0,8-8-47 0,0 0 17 15,8-7 40-15,-2 0 41 0,7-7 44 0,0 0 50 16,0-5 49-16</inkml:trace>
  <inkml:trace contextRef="#ctx0" brushRef="#br0" timeOffset="-79938.2">30325 17229 0 0,'6'-11'105'0,"1"4"378"0,-7-1 70 0,0 0 26 0,-7 6 12 0,7-3 7 16,-6-2 1-16,6 7 21 0,-6-3 24 0,-1 6-104 0,0-3-143 15,-6 5-72-15,7 2-48 0,-1-1-16 0,-6 6-5 0,1-1-3 16,4 3-1-16,-4 1-19 0,5 4-25 0,-6-2-58 0,0 2-69 0,7 3-34 16,-8 0-23-16,2 0-11 0,5 4-8 0,-6-4-3 0,0 3-3 0,7 1-9 15,-8 0-7-15,2 3-52 0,-2-4-67 0,2 1-100 16,-2-1-113-16,1-3-96 0,1 4-90 0,-2-4-122 15,2-3-130-15,-2-2-35 0,1-2-9 0,0-3 49 0,6-2 62 0,1-3 102 16,0-3 113-16,-1 0 97 0,7-4 240 0</inkml:trace>
  <inkml:trace contextRef="#ctx0" brushRef="#br0" timeOffset="-79440.64">29966 17529 0 0,'0'-10'93'0,"7"-6"360"0,-7 6 45 0,7-5 18 15,-1 3 7-15,1 2 5 0,-1-5 4 0,8 1 17 0,-8 3 23 16,14-4-131-16,-8 5-175 0,8-2-66 0,-1 1-34 0,1 5-12 0,6-3-6 15,-7-1-3-15,7 3-1 0,7-1-19 0,-7 0-23 0,0 2-30 16,0-2-34-16,7 4-17 0,-7-3-14 0,0 3-6 0,1-3-4 0,-2 0-6 16,1 0-4-16,0 3-13 0,0-4-13 0,-6 1-23 0,-1 0-26 0,1-1-25 15,-7 4-26-15,0-4-17 0,0 2-14 0,1-1-4 0,-8-1-1 16,0 0 10-16,0 6 13 0,2-10 24 0,-2 9 25 0,-6-5 25 0,6 1 28 16,-6 0 20-16,0 3 18 0,0-3 11 0,0 2 9 0,0 2 5 0,0 0 3 15,-6-5 6-15,6 8 11 0,-6-3 7 0,6 3 10 0,-8 0 5 0,2 0 4 16,0 0 9-16,0 0 7 0,-2 3 13 0,-4 1 16 0,5 3 10 15,-6 1 11-15,0 3 10 0,1-1 14 0,-2 2 22 0,1 3 26 0,0 3 18 16,-6 0 16-16,5 0-4 0,2 1-8 0,-8 2-12 0,7 1-12 0,-1 0-16 16,2 0-20-16,-2 1-25 0,2-1-29 0,5 0-25 0,-6-1-23 15,0 4-14-15,7-2-8 0,-1 0-7 0,0-2-8 0,1 2-3 16,-7-6-4-16,6 2-3 0,1-1-6 0,6 1-7 16,-7-5-8-16,1 1-12 0,-1-4-13 0,7-1-38 0,-6-2-44 15,6-1-45-15,0-7-44 0,0 0-37 0,0 0-35 0,0-3-24 16,0-5-18-16,6-3-8 0,-6 0-6 0,7-3 26 15,6-4 35-15,-7 3 34 0,8-7 35 0,-2 3 34 0,2-3 33 16,-2-3 25-16,8 2 23 0,-7 1 21 0,7 1 18 0,-1-2 16 0,-6 6 15 16,6 2 16-16,1-3 18 0,0 7 17 0,-1-3 17 0,1 5 15 15,0-1 16-15,-8 6 21 0,8 1 24 0,-7-2 20 0,1 10 19 0,-2-2 16 16,2 1 16-16,-8 3 12 0,-6 0 12 0,6 4 12 0,-6 0 13 0,-6 1-1 16,6 2-6-16,-6 1-16 0,-2 0-23 0,2 2-20 0,-6-3-22 15,4 6-24-15,-4-3-26 0,5 6-33 0,-6-1-33 0,6-4-55 16,-5 3-66-16,6 2-83 0,-2-2-88 0,2-2-95 15,0 0-96-15,6-5-90 0,0 1-90 0,6-5-75 0,-6 2-67 0,14-5 12 16,-8-3 40-16,13 0 75 0,-6-8 86 0,6 4 93 16,1-8 95-16</inkml:trace>
  <inkml:trace contextRef="#ctx0" brushRef="#br0" timeOffset="-79081.42">30944 17503 0 0,'7'-14'59'0,"-1"-1"391"0,-6 5 77 0,0-5 31 0,0 3 19 15,0 2 17-15,-6-5 16 0,6 4 32 0,-14 4 37 0,8-5-94 0,-7 6-134 16,6 2-80-16,-6 0-63 0,0 1-27 0,-6 3-15 0,5 0-12 15,2 3-10-15,-8 5-27 0,7-2-32 0,0 6-52 0,0-1-57 0,0 4-23 16,0 0-14-16,0-1-7 0,7 3-32 0,-8 3 0 0,8 2 0 16,6-4 0-16,0 0 0 0,0 4 0 0,0-3 0 0,6-2 0 15,1-2 0-15,0-1 0 0,6-2 0 0,-7-1 0 16,7-4-63-16,0 1-81 0,0-8-56 0,-6 0-51 0,6 0-51 16,0-8-39-16,0 1-37 0,-1-4-11 0,2-1-6 0,-1 2 21 15,0-5 25-15,0 1 48 0,0-5 53 0,0 4 51 0,7-2 51 0,-8 2 45 16,1-3 43-16,1 3 26 0,-2 0 24 0,2 3 20 15,-1 2 20-15,-7 3 18 0,7-1 19 0,-6 4 21 0,-1 2 23 0,8-3 24 16,-14 5 23-16,6 0 20 0,0 5 20 0,-6-3 21 0,7 2 20 0,-7 4 21 16,0-5 19-16,0 9-1 0,0-5-8 0,-7 3-17 0,7 2-20 0,0-2-24 15,-6 6-26-15,0-2-31 0,-8 1-34 0,8-1-34 16,-7 5-35-16,0-1-23 0,0-3-19 0,-1 0-29 0,2 3-32 16,-2-4-66-16,1-3-71 0,1 0-90 0,-2-3-91 0,8-1-73 15,0-3-68-15,-8 0-53 0,8-4-47 0,-1-4-48 16,1 0-49-16,-1 0 26 0,1-3 51 0,-1-1 81 0,1-2 92 0,6-1 72 15,0-4 67-15,0 1 55 0,0-1 230 0</inkml:trace>
  <inkml:trace contextRef="#ctx0" brushRef="#br0" timeOffset="-78935.51">30918 17464 107 0,'13'-23'341'0,"-7"2"37"0,8-1 32 0,-2 0 19 0,1-1 17 0,1 6 28 15,-2-3 32-15,2 6-51 0,-1-1-74 0,0 5-47 0,0-1-38 0,-1 0-10 16,2 3-5-16,-1 5 5 0,-6-5 8 0,5 4-12 0,-5 1-16 16,6 3-22-16,-6-5-26 0,-1 5-24 0,0 5-26 0,1-5-24 0,-7 3-21 15,7 6-24-15,-7-6-22 0,0 4-16 0,0 0-15 0,0 1-9 16,-7 3-9-16,0-4-11 0,7 4-10 0,-12 0-20 0,5 3-25 0,0-3-54 15,1 1-65-15,-7-2-74 0,7 5-79 0,-8-4-74 0,8 1-72 0,-8-2-69 16,8-3-66-16,-7 5-71 0,7-5-73 0,-1 1 24 0,-6-6 53 0,13 2 73 16,-6 0 76-16,0 0 75 0,6-4 73 0</inkml:trace>
  <inkml:trace contextRef="#ctx0" brushRef="#br0" timeOffset="-78796.43">31166 17178 0 0,'0'-12'62'0,"6"-2"361"0,0 2 43 0,-6 2 9 0,7 0 1 0,0-6-1 15,6 6-2-15,-7-2 0 0,0 2 0 0,8-1-151 0,-8-1-196 0,0 5-88 16,8 3-58-16,-8 2-43 0,1-3-42 0,6 2-62 0,-6 3-67 16,-1 3-94-16,6 2-103 0,-4-3-29 0,-2 2-9 0,7 3 9 0,-7 1 14 0,8-4 35 15,-8 2 40-15,7 1 62 0,-6 1 301 0</inkml:trace>
  <inkml:trace contextRef="#ctx0" brushRef="#br0" timeOffset="-78212.02">31778 17394 83 0,'-6'-7'338'0,"6"-1"39"15,0-3 28-15,-7 5 11 0,7-6 9 0,-7 5 15 0,7-5 19 0,-6 5-48 16,6-1-64-16,-6 1-50 0,-1 4-43 0,0-4-17 0,-6 3-10 0,7 0-3 15,-7 4 0-15,0 0-7 0,-1 0-11 0,2 0-12 0,-8 4-17 0,1 0-6 16,5 3-5-16,-5 1 1 0,0-2 2 0,6 5-2 0,-7 1-2 0,0-2-6 16,8 2-4-16,-2-1-15 0,1 4-17 0,1-1-26 0,4-3-30 0,2 3-19 15,0-3-16-15,-1 4-4 0,7-5-3 0,7 2-3 16,-7-1-4-16,6 0-3 0,0 1-5 0,8-5-3 0,-1 0 0 0,0-4-7 16,6 1-7-16,1 0-20 0,-7-4-19 0,7-4-43 0,-1 0-49 15,0 1-37-15,1-4-33 0,0-4-29 0,-7 3-29 0,-1-3-17 16,8 0-14-16,-7-1 6 0,0-2 11 0,0 3 37 0,1 0 47 0,-2-3 35 15,-5 3 33-15,6-3 30 0,-7 2 31 0,1 1 24 0,-1 0 26 0,1-1 27 16,-7 3 29-16,7 1 21 0,-7 4 18 0,0 0 13 0,0 0 11 0,0 4 12 16,-7 0 11-16,7 4 20 0,-13 4 21 0,6-5 30 0,1 9 33 0,-7-2 13 15,6 5 6-15,-5 4-2 0,-2-1-4 0,1 7-6 0,0-3-10 0,0 4-19 16,-7 4-26-16,1-1-45 0,0 4-55 0,-1 3-29 16,1-3-23-16,-1 4-8 0,1 0-5 0,-7-1-4 0,6 1-2 15,0-4-5-15,1 0-3 0,-1 0-1 0,0-7-2 0,8-1 0 16,-1-3 1-16,-1 0-1 0,2-8 0 0,-2 1-1 15,8-4-2-15,-7-4 2 0,6 1 1 0,1-5 0 0,-1-3-1 0,1 0-2 16,0-3-6-16,6-5-2 0,-8 4-3 0,8-6-2 16,0-1-1-16,0 0-2 0,8-3-2 0,-2-1-2 15,0 1 1-15,1-5 3 0,-1 4 4 0,8-3 3 0,-2-1 1 0,2 1 3 16,5 0 2-16,-6 0-6 0,6-1-9 0,1 1-23 16,6-1-27-16,-6 1-45 0,5 0-52 0,-5 0-61 0,7-1-63 15,5-3-63-15,-6 4-62 0,0-5-45 0,1 6-41 0,5-5-22 16,-6 0-18-16,0 0-11 0,0 0-11 0,0-1 18 0,0 1 25 0,0 1 51 15,-7 2 60-15,7 1 51 0,-6 3 50 0,-7 1 46 0,7 2 141 0</inkml:trace>
  <inkml:trace contextRef="#ctx0" brushRef="#br0" timeOffset="-78056.11">32026 17339 210 0,'6'-8'381'0,"0"5"56"16,2-1 47-16,-2 0 37 0,-6 0 33 0,0 4 24 0,0 0 23 0,0 0-67 15,0 0-91-15,0 0-39 0,-6 0-24 0,6 0-20 0,0 0-21 0,-8 4-21 16,2 0-24-16,6 0-23 0,-6-1-23 0,-1 2-25 0,1 2-29 0,6 0-44 16,-7 0-49-16,0 1-32 0,1 3-29 0,6-5-13 0,-6 6-10 0,0-1-4 15,-2 0-13-15,8 0 0 0,-6 3 0 0,0-3-3 0,-1 3-23 16,0-2-58-16,1 3-70 0,-1-5-98 0,7 6-107 0,-6-6-90 15,0-2-82-15,6 3-70 0,0-3-68 0,0-6-67 16,6 2-67-16,0-4 32 0,1 0 63 0,6-4 97 0,0-3 104 0,1 4 91 16,4-8 82-16</inkml:trace>
  <inkml:trace contextRef="#ctx0" brushRef="#br0" timeOffset="-77941.04">32267 17261 0 0,'0'-10'297'0,"6"0"107"0,-6 1 39 0,-6-1 12 0,6 3 4 15,0-1 3-15,0 0 0 0,-7 2-39 0,7-1-54 0,0 2-103 0,-6 2-120 16,6-1-56-16,-7 0-41 0,7 4-29 0,0 0-25 0,0 4-28 0,0 0-32 15,-6-1-37-15,6 4-42 0,0-2-44 0,0 5-42 0,0-2-51 0,-7 3-52 16,7-1-48-16,0 2-47 0,0-1 8 0,0 0 24 0,7 3 28 0,-7-3 29 0,6 0 36 16,1 3 40-16</inkml:trace>
  <inkml:trace contextRef="#ctx0" brushRef="#br0" timeOffset="-77561.63">32390 17398 28 0,'0'-4'307'0,"7"1"43"0,-1-1 36 0,-6-4 19 0,0 1 15 15,0 3 22-15,0-2 26 0,0-3-30 0,0 1-44 0,0 6-39 0,-6-5-36 0,6 2-20 16,-7 2-15-16,1-5-7 0,0 4-8 0,-1 2-9 0,0 2-12 0,-5-5-20 15,-2 5-21-15,8 0-11 0,-7 0-8 0,0 5-9 0,-6-3-9 0,5 2-6 16,1 4-2-16,0 0-8 0,-6-1-8 0,5 3-19 0,2 5-24 16,-2-4-26-16,2 4-22 0,-1-1-17 0,6 1-12 0,0-1-5 0,1 1-20 15,0-1-1-15,-2 1 0 0,8 1 0 0,0-5 0 0,8 3 0 16,-8-3 0-16,6 0 0 0,0-4 0 0,1 4 0 16,6-7 0-16,-6 3 0 0,5-3-4 0,2-4-71 0,5 0-42 0,-6-4-47 15,0 1-52-15,7-5-51 0,0 2-52 0,-8-6-38 0,8 1-33 16,-7 0-7-16,0 1 2 0,6-5 26 0,-12 4 32 0,6-4 46 0,0 4 47 0,-7 0 53 15,8-3 51-15,-8-1 48 0,0 3 46 0,2-2 39 0,-2 2 37 16,0 2 47-16,-6 0 51 0,7 1 43 0,-7 1 39 0,0 2 39 0,0-2 39 16,-7 5 34-16,7-1 33 0,0 4 8 0,-6-4 0 0,6 0-22 0,-6 4-31 0,6 0-29 15,-8 0-31-15,8 0-31 0,-6 4-32 0,0 0-35 0,-1 0-36 16,0-1-110-16,7 5-6 0,-6-2 0 0,-1 2 0 0,1 4 0 0,0-5 0 0,-1 3 0 16,0 6 0-16,7-6 0 0,-6 5 0 0,0-3 0 0,6 2 0 15,0-3 0-15,0 3 0 0,-7-2 0 0,7-1 0 0,0 0 0 16,7-4-1-16,-7 0-242 0,6 0-82 0,-6-3-78 0,6 0-75 15,1 0-60-15,6-4-58 0,-7 0-39 0,7 0-35 0,-6-4-20 16,6 0-11-16,1 0 53 0,-2 1 77 0,1-4 75 0,0 0 76 0,6-2 64 16,-5 3 61-16</inkml:trace>
  <inkml:trace contextRef="#ctx0" brushRef="#br0" timeOffset="-77259.73">32599 17416 0 0,'6'-8'198'0,"-6"5"199"16,7-4 65-16,-7 3 45 0,0 1 38 0,0-1 24 0,0 4 19 0,0 0-19 16,0 0-32-16,-7 0-80 0,7 0-96 0,-6 0-35 0,6 0-15 0,-6 4-15 15,-1-4-17-15,0 3-10 0,1 4-10 0,0-3-12 0,-1 7-14 0,0-4-23 16,1 0-25-16,-1 4-45 0,1 0-50 0,0 1-29 0,-1-2-22 0,0-3-12 15,1 5-12-15,6-5-5 0,-6 5-6 0,6-5-4 16,-8 3-1-16,8-2-11 0,0-4-10 0,0 3-24 0,0-4-29 0,0-3-52 16,0 0-59-16,0 0-46 0,0 0-42 0,8-3-35 0,-8-4-34 15,6-1-12-15,-6-3-4 0,6 1 11 0,1-2 19 0,0 1 42 0,-1-4 49 16,0 1 42-16,1 3 37 0,-1-3 34 0,8-1 31 0,-8 0 21 0,7 1 17 16,0-1 17-16,0 1 18 0,0 2 22 0,0 1 26 0,1 0 30 0,-2-1 31 15,8 5 35-15,-7 4 36 0,0-4 29 0,0 3 27 0,-1 4 25 0,2-4 24 16,-1 4 20-16,-7 0 20 0,8 0-1 0,-8 4-5 0,0 0-21 0,1-1-29 15,0 4-27-15,-7 0-25 0,0 1-29 0,6-1-30 0,-12 5-32 0,6-2-36 16,0 5-24-16,-7-4-22 0,0 4-10 0,7-4-8 0,-12 4-7 0,5 0-6 16,-6 2-56-16,6-5-69 0,-5 2-105 0,4 1-110 0,-4 0-117 15,-1-1-119-15,0 1-105 0,6-4-103 0,1-1-27 16,-1 2-5-16,7-5 53 0,0 1 64 0,7-6 104 0,-1 3 112 0,7-5 116 16,1-5 346-16</inkml:trace>
  <inkml:trace contextRef="#ctx0" brushRef="#br0" timeOffset="-77116.44">32932 17533 0 0,'0'4'349'0,"0"-4"174"0,0 4 41 0,0-1 16 16,0 4 8-16,0-2 40 0,0 1 48 0,-7-2 26 16,7 3 18-16,-7 5-144 0,7-5-196 0,-6 7-77 0,-7-3-43 15,7 3-15-15,-8-2-10 0,1 3-40 0,-6-1-52 0,-1 1-97 16,-6 0-111-16,0 3-114 0,0-3-115 0,-6 2-122 0,-1 2-126 0,1 0-117 16,-8-1-117-16,1 1-31 0,-6-2-7 0,-1-2 37 15,1 3 48-15,-2-7 94 0,-5 3 105 0,7-5 121 0,-7-3 328 16</inkml:trace>
  <inkml:trace contextRef="#ctx0" brushRef="#br0" timeOffset="-75666.69">21196 18144 108 0,'0'-7'385'15,"-7"4"49"-15,1-4 33 0,6-5 34 0,-6 5 32 0,-8-1 35 16,8-2 37-16,-7 3-37 0,6-1-60 0,-6 2-66 16,0-2-70-16,-6 4-22 0,5 4-9 0,-5 0-20 15,0 0-23-15,-1 4-29 0,-6 4-29 0,7 2-36 0,-8 1-39 0,7 7-30 16,-5 1-27-16,5-2-25 0,0 6-24 0,2 0-16 16,-2 2-15-16,7-4-8 0,6 5-7 0,0-4-6 15,7-3-5-15,7-2-6 0,0-2-7 0,6-1-6 16,7-6-5-16,6-4-27 0,-7-4-33 0,7-4-90 15,6-6-105-15,-5-2-98 0,5-6-92 16,-6-5-66-16,0-2-58 0,1 0-56 0,-2-4-55 0,-5-1-28 16,0-2-22-16,6-6 73 0,-14 2 102 0,1-1 93 15,1 1 93-15,6-5 68 0,-14 1 60 0</inkml:trace>
  <inkml:trace contextRef="#ctx0" brushRef="#br0" timeOffset="-75479.52">21307 17691 401 0,'6'-19'510'0,"1"1"65"0,-7 7 54 0,0-1 36 15,0 10 31-15,0-3 56 0,-7 5 60 0,1 0-95 16,0 7-143-16,-2 1-92 0,2 3-78 0,-7 4-50 0,0 7-43 0,0 4-28 15,1-1-257-15,-2 8-26 0,1 0 0 0,0 4 0 16,0-1 0-16,0 4 0 0,0-3 0 0,7 0 0 16,-8-1 0-16,1 1 0 0,0-1 0 0,7-2 0 0,-7-1 0 15,7-1 0-15,-2 2 0 0,-4-5 0 0,5 0-190 16,-6-3-324-16,7-3-118 0,-7-6-123 16,6 2-127-16,0-9-17 0,-5 2 17 0,5-5 46 15,0-3 55-15,1-4 104 0,6-4 122 0,-6-3 118 16,6-5 286-16</inkml:trace>
  <inkml:trace contextRef="#ctx0" brushRef="#br0" timeOffset="-75149.66">21001 18141 0 0,'6'-22'55'0,"7"-3"382"0,-6 2 65 0,6 1 31 0,0 0 19 0,0 4 18 15,-1-4 17-15,8 4 22 0,0-1 25 0,-1 5-129 16,1-1-174-16,0 5-70 0,-1 1-41 0,7 3-7 0,-6 6 2 16,-1 0 4-16,-6 3 2 0,6 4-11 0,-5 1-14 0,-8 3-14 15,1 4-14-15,0 3-21 0,-7 1-22 0,-7-2-22 16,0 6-23-16,1-2-19 0,0 5-20 0,-8-4-13 0,1 4-11 15,0-1-7-15,-6 1-6 0,5 1-11 0,2-2-7 16,-2 0-19-16,1-3-18 0,1 0-62 16,-2 0-77-16,8-4-62 0,0-2-58 0,6-7-56 15,6-1-53-15,0-4-41 0,1 0-37 0,6-8-28 16,0-3-25-16,7-5-9 0,0-2-1 0,5-4 16 16,-5-4 23-16,6-1 45 0,-6 2 53 0,5-1 43 0,-5-1 44 0,0-3 110 15,-1 9 128-15,1-5 163 0,0 3 170 0,-8 2 97 16,1-2 76-16,-6 4 38 0,6 0 28 0,-13 1 21 15,6 2 22-15,-6 2-54 0,0-1-75 0,0 3-88 0,-6 1-95 16,6 4-67-16,-7 3-60 0,-6 0-65 0,6 0-66 0,1 7-81 16,0 0-85-16,-8 1-108 0,8 3-114 0,0-1-51 15,-1 1-33-15,1 5 7 0,-1-6 17 0,7 1 38 0,0 4 42 16,0-5 60-16,7 2 133 0</inkml:trace>
  <inkml:trace contextRef="#ctx0" brushRef="#br0" timeOffset="-74762.43">21658 18178 317 0,'0'-8'428'0,"0"1"25"0,0-3 10 0,0-2 11 16,0-2 10-16,-6-1 14 0,6 1 15 0,-6-1-109 0,-1 3-147 16,1-2-85-16,-1 6-65 0,-6-3-25 0,7 8-12 0,-8 0-9 15,2-2-8-15,-2 10-8 0,-5-2-8 0,-1 4 8 16,1 5 11-16,6-2 17 0,-14 5 20 0,9 6 18 16,-2-2 18-16,0 6 32 0,1-2 35 0,5 2 27 15,2 2 22-15,-2-6-1 0,8 1-8 0,-1 0-16 16,7-3-22-16,7-5-16 0,-1 1-17 0,1-7-34 15,12-1-37-15,-5-7-33 0,5 0-31 0,7-7-38 16,0-1-40-16,-6-7-65 0,6 1-71 0,-1-5-48 16,2 0-40-16,-7-2-17 0,-1-1-12 0,-6-1-1 15,7 6 0-15,-14-6 36 0,7 5 45 0,-7 4 88 0,-6-1 103 0,7 1 85 16,-7 6 83-16,0 1 47 0,0 3 35 0,-7 0 32 16,7 4 28-16,-6 0 9 0,0 4 3 0,-1 3-14 15,1 1-20-15,-1-2-34 0,0 6-41 0,1 3-24 0,0-1-20 0,-1 1-26 16,0-1-97-16,7 6-16 0,-6-3 0 0,6 2 0 15,-6-1 0-15,6 0 0 0,0 0 0 0,0 1 0 16,0-5 0-16,6 1 0 0,0-3 0 0,1-3-105 16,0-4-103-16,-1-2-106 0,7-3-115 15,0 0-129-15,0-8-133 0,0 1-80 0,0 0-64 16,1-4-3-16,-8 4 14 0,0-4 71 16,1 4 84-16,-7-1 108 0,6 1 116 0</inkml:trace>
  <inkml:trace contextRef="#ctx0" brushRef="#br0" timeOffset="-74601.56">21443 18497 212 0,'-25'22'586'0,"5"-5"79"0,-6-1 42 0,6-6 14 15,1 1 6-15,6-3 1 0,6 0-2 0,1-8-114 16,6 0-150-16,6 0-272 0,1 0-312 0,6-5-219 16,0 2-194-16,13-1-96 0,-6-3-70 0,6 3-18 15,7-3-5-15,-1 0 30 0,1-1 41 16,5-3 87-16,1 0 103 0</inkml:trace>
  <inkml:trace contextRef="#ctx0" brushRef="#br0" timeOffset="-74283.38">22473 18361 0 0,'-13'-12'364'0,"0"5"49"0,0-3 17 16,0-5 16-16,6 4 18 0,1-4 35 0,0 4 41 15,-1 0-31-15,1 0-52 0,-1 1-104 0,-6 6-117 0,7 0-32 16,-8 0-2-16,2 8 9 0,-2 0 13 0,-5 7 6 16,-1-1 1-16,0 5 1 0,1 4 2 0,6-1-5 15,-6 5-5-15,5-2-12 0,2 1-15 0,5 0-26 16,0-4-27-16,7 4-44 0,7-7-44 0,0-1-29 15,5 2-23-15,8-7-21 0,6-1-20 0,-7-8-86 16,15 0-103-16,-9-3-113 0,7-8-113 0,2 0-115 16,-9-8-114-16,8 1-66 0,0-4-54 15,-8-3-2-15,2-1 12 0,-1-4 84 0,-6-2 105 0,6-5 111 16,-7 4 113-16</inkml:trace>
  <inkml:trace contextRef="#ctx0" brushRef="#br0" timeOffset="-74091.44">22734 17965 0 0,'6'-15'259'0,"-12"1"321"0,6 7 70 16,-6-1 32-16,-2 4 24 0,2 1 52 0,0 0 59 0,-1 3 34 15,-6 3 25-15,0 0-181 0,7 9-241 0,-8-1-99 16,2 3-55-16,-8 9-92 0,7-2-208 0,0 4 0 0,0 1 0 16,0 8 0-16,-7-5 0 0,14 3 0 0,-14 6 0 0,14-5 0 15,-8 3 0-15,8 1 0 0,-7-1 0 16,0 1 0-16,7 0 0 0,-7-4 0 0,-1 4 0 16,2-8-161-16,5 0-382 0,-6-3-114 0,0-1-111 15,7-7-69-15,-8 1-55 0,8-5 10 16,0-7 32-16,-2 5 83 0,2-8 99 0,6-4 121 15,0-4 127-15</inkml:trace>
  <inkml:trace contextRef="#ctx0" brushRef="#br0" timeOffset="-73121.84">22369 18412 357 0,'6'-26'415'0,"8"1"22"16,-8-1 13-16,7 1 26 0,0-1 30 0,0 0 30 16,7 4 28-16,-1-3-111 0,1 6-150 0,0 5-58 0,-1-1-31 0,0 5 0 15,8 1 9-15,-8 6 8 0,0-1 9 0,1 4 1 16,-7 4 1-16,1-1-2 0,-2 6-2 0,1-3-5 15,0 5-4-15,-13 4-16 0,7-1-20 0,-7 6-32 16,0-3-35-16,-7 5-31 0,1 0-29 0,-1 1-17 16,-6-2-48-16,7 4-1 0,-8 2 0 0,2-2 0 15,-2-3 0-15,1 4 0 0,1-5-18 0,5 2-88 16,-6-5-66-16,13-3-71 0,-6 0-71 0,6-8-60 16,6-3-59-16,0-1-36 0,8-6-31 0,-2-5-17 15,8 0-14-15,-1-2 21 0,7-9 29 0,1 2 27 16,-1-3 26-16,0-1 56 0,0-1 68 15,1-4 95-15,-9 4 105 0,9-3 88 0,-7 3 82 0,-2 0 73 16,-4 0 67-16,-8 3 70 0,1 5 68 0,-1-1 24 16,-6 1 8-16,0 7-47 0,-6-1-65 0,-1 1-54 15,1 2-51-15,0 5-44 0,-8 5-41 0,2-2-49 0,4 1-48 16,-4 7-57-16,-1-4-56 0,-1 4-49 0,2 4-48 16,6-1-57-16,-8 1-61 0,8 4-40 15,-1-5-29-15,0 4 11 0,1 1 27 0,6-1 111 16,-7 0 140-16,7-3 119 0,0 0 112 0,7-1 109 15,-7-3 105-15,6-3 79 0,1-1 75 0,6-7 37 16,-7 0 27-16,8-4-67 0,-2 1-94 0,2-5-73 16,-1-3-67-16,-1 0-53 0,8-3-47 0,-6-1-36 15,-2 0-35-15,1 1-26 0,-6-2-26 0,0 7-7 16,-1-7-2-16,-6 9 6 0,0 0 11 0,0 0 12 16,-6 7 13-16,-1 0 34 0,-6 3 38 0,6 4 41 15,-5 4 41-15,-2 0 11 0,2 8 2 0,4-1-2 16,2 4-6-16,0-4-9 0,6 4-10 0,0 0-28 15,0 0-36-15,6-3-39 0,0-1-42 16,2-3-13-16,4-4-4 0,2-4-5 0,-2 0-6 16,1-3-9-16,1-4-11 0,-2-4-24 0,2-3-25 15,-2 0-48-15,1-4-54 0,1-4-34 16,-2-1-28-16,2-1-9 0,-2-2-6 0,-5 1 8 16,6 4 11-16,-6-5 22 0,-1 5 28 0,0-1 55 15,1 4 64-15,0 4 51 0,-7-1 46 0,6 8 53 16,-6 0 54-16,0 0 35 0,-6 4 28 0,6 7 5 15,0-4-2-15,-7 4-10 0,0 0-12 0,1 3-19 16,0 2-20-16,-1-2-42 0,1 1-46 0,-1-5-37 16,0 2-31-16,7-1-17 0,-6 0-9 0,6-8-38 15,0 1-47-15,0-4-47 0,0 0-49 0,6-4-32 16,-6-4-28-16,7 2-15 0,6-5-13 16,-6-1-4-16,5 2-1 0,2-5 29 0,6-3 41 15,-1 0 48-15,0 3 50 0,0-3 38 0,1 3 36 16,0 1 29-16,-7 2 27 0,7 1 29 15,-8 4 30-15,2 3 33 0,-8 4 35 0,7 0 33 0,-13 4 33 16,0 3 14-16,0 4 7 0,0-4-5 0,-6 8-9 16,-1 0-15-16,-5-4-20 0,4 4-28 15,-4-1-33-15,5 1-60 0,-6-1-72 0,6-2-61 16,-5-2-60-16,5-3-37 0,0 1-32 0,7-4-31 16,0-1-33-16,0-3-20 0,0 0-17 0,0-3 13 15,0-5 25-15,7 2 28 0,6-2 33 0,-7-3 28 16,14 0 28-16,-7-4 36 0,1 4 41 0,5 0 40 15,0 0 41-15,-6 0 39 0,1 1 36 0,5 2 33 16,-12 1 28-16,5 2 16 0,1 3 9 0,-6 2 0 16,0 0-3-16,-7 2-15 0,0 3-21 15,0 2-34-15,0 1-41 0,-7-1-62 0,-6 0-69 16,6 4-93-16,-5-4-98 0,-2 4-93 16,2-3-88-16,-8 3-25 0,7-8-9 0,0 4 11 0,-6-3 17 15,-1 0 41-15,6-4 50 0</inkml:trace>
  <inkml:trace contextRef="#ctx0" brushRef="#br0" timeOffset="-72968.17">23040 18248 0 0,'-6'-19'82'0,"12"5"400"0,-6-2 95 0,0 7 32 15,6-3 15-15,-6 4 11 0,7-3 9 0,0 5 9 16,-1-3 11-16,-6 6-158 0,7-1-205 0,-1 1-124 16,0-1-102-16,1 4-82 0,0 0-80 0,-7 4-106 0,6-4-113 0,0 3-144 15,-6 1-153-15,8-4-43 0,-2 3-12 0,0-3 1 16,-6 0 6-16,7 0 49 0,-1-3 65 0,1-1 95 15,-1 1 252-15</inkml:trace>
  <inkml:trace contextRef="#ctx0" brushRef="#br0" timeOffset="-72813.24">23275 17899 283 0,'6'-14'493'0,"1"2"42"0,-1 2 20 0,1-1 10 0,-1 3 8 0,7 1 17 16,-7 3 20-16,8 0-93 0,-8 4-125 0,8 4-121 15,-8 4-118-15,0-1-42 0,-6 8-23 0,0-1-14 16,0 1-11-16,0 7-65 0,-6 0-82 0,0 4-118 0,-8-1-131 0,2 5-129 15,-2-5-129-15,1 8-38 0,-6-3-11 0,6-1 1 16,-7 4 4-16,7-1 48 0,0-2 62 0,6 3 103 16,1-4 300-16</inkml:trace>
  <inkml:trace contextRef="#ctx0" brushRef="#br0" timeOffset="-72487.9">23978 18449 0 0,'20'-8'99'0,"-7"1"380"16,0 4 73-16,0-1 23 0,0 0 9 15,-7 4 51-15,1 0 66 0,0 0 59 0,-7 4 58 16,-7 3-147-16,0 0-206 0,1 5-104 0,-7 3-70 16,0-1-24-16,-6 3-9 0,-1 3-55 15,0 2-69-15,1-1-116 0,-1 1-126 0,1 4-153 16,6-4-161-16,0 3-172 0,-1-2-176 0,14-1-50 16,-6 0-15-16,12-7-1 0,1 2 2 0,6-5 55 15,7-4 70-15,5-1 135 0,2-7 245 0</inkml:trace>
  <inkml:trace contextRef="#ctx0" brushRef="#br0" timeOffset="-71899.99">24669 18453 0 0,'0'-12'96'0,"-7"-2"278"15,7 2 34-15,7-2 20 0,0 3 15 0,-1 0 27 16,0-3 32-16,8 3 4 0,-8 4 0 0,7 0-113 16,-6 2-144-16,-1 2-50 0,1 3-20 0,-7 0 2 15,0 3 7-15,-7 4 1 0,1 5-1 0,-1-1-7 16,-6 3-8-16,1 1-6 0,-2 3-6 0,-6 4-13 16,7-3-14-16,1 2-20 0,-2-2-24 0,8-1-30 15,0 1-36-15,-1-1-18 0,7-4-14 0,0 1-11 16,7-8-11-16,-1 0-45 0,7-3-56 0,0 0-61 15,6-8-60-15,1 0-50 0,0-3-44 0,-1-4-25 16,7-3-19-16,-6-1-5 0,6-3 2 0,-7-1 44 16,1-3 56-16,0 5 71 0,-1-6 75 15,-6 1 72-15,0 0 67 0,1 4 60 0,-8 0 58 16,-6 2 43-16,0 7 40 0,-6-3 26 0,-2 4 24 16,2 5 10-16,-7 3 5 0,0 3-5 15,0 1-8-15,0 4-27 0,0 0-32 0,0 1-29 16,6 3-30-16,1 3-23 0,-1-5-24 0,7 5-20 15,0-4-18-15,7 0-16 0,-1 0-15 0,8-4-18 16,5 1-19-16,-6-4-29 0,7-4-34 0,5 0-23 16,-5-4-21-16,6 0-6 0,-6 0-1 0,-1-3 11 15,1 0 12-15,-7 0 22 0,0 2 28 0,0-1 47 16,-7 6 56-16,-6 0 75 0,0 0 77 0,0 3 65 16,-6 5 58-16,0 3 15 0,-8-1 1 0,8 2-9 15,-1 3-8-15,-5-1-19 0,4 3-25 0,2-1-49 16,0-1-59-16,0-1-61 0,6 1-61 0,6-1-32 15,0-3-21-15,0 0-76 0,2-3-91 16,4-5-103-16,1-3-107 0,1 0-87 0,5-7-80 16,0-1-98-16,1-2-105 0,-1-5-29 15,1-3-8-15,6 0 66 0,1-5 88 0,-1 1 101 16,-7 0 106-16,7-3 85 0,0-1 243 0</inkml:trace>
  <inkml:trace contextRef="#ctx0" brushRef="#br0" timeOffset="-71789.5">25353 18317 340 0,'6'-14'429'0,"-6"5"17"0,-6 3 7 0,0-2 5 16,-7 5 5-16,0 3 0 0,0 3 2 0,-7 1-135 15,7 3-173-15,-6 5-123 0,-1 2-106 0,1 1-81 16,-7 2-76-16,6 6-94 0,1-1-101 0,-8 4-28 16,8-1-8-16,-8 4 6 0,8 1 14 0,0 2 37 15,-8 2 45-15</inkml:trace>
  <inkml:trace contextRef="#ctx0" brushRef="#br0" timeOffset="-71683.56">24929 18764 399 0,'-6'14'515'0,"6"1"56"0,-6-7 44 15,6-1 15-15,6-3 13 0,-6-4 0 0,6-4-3 16,1-3-149-16,0 3-193 0,6-8-194 0,0 5-195 15,6 1-189-15,1-6-188 0,6 1-91 16,0-3-62-16,0 3-15 0,6-1-4 0,2-2 22 16,-2-4 25-16,7 3 78 0,6-3 91 0</inkml:trace>
  <inkml:trace contextRef="#ctx0" brushRef="#br0" timeOffset="-71382.25">26129 18061 210 0,'-6'-4'432'0,"6"1"58"16,-8-2 42-16,8 5 26 0,-6 0 22 0,6 0 47 16,-6 5 55-16,-1-2-26 0,0 9-54 0,1-6-70 0,-1 5-77 0,-5 3-37 15,-2 1-26-15,8 4-8 0,-7 0-3 0,0-2-121 16,0 5-260-16,0 1 0 0,6 2 0 0,-5-3 0 15,-2 7 0-15,8-3 0 0,-7-1 0 0,6 2 0 16,-6 2 0-16,7 0 0 0,-8-3 0 0,8 3 0 16,-7-4 0-16,0-2 0 0,0 2-38 0,7-3-586 15,-8-4-152-15,2 1-90 0,4-7-72 16,2-3 5-16,0-1 25 0,0 0 58 0,6-8 66 16,-7-4 126-16,7-3 143 0</inkml:trace>
  <inkml:trace contextRef="#ctx0" brushRef="#br0" timeOffset="-71233.74">25803 18441 0 0,'0'-14'245'0,"0"-1"291"16,0 1 39-16,0-1 15 0,6 1 6 0,0-1 11 16,2 1 10-16,4-6-5 0,8 10-7 0,-1-1-192 15,7 0-247-15,-6 7-103 0,6 0-60 0,1 1-80 16,-2 6-89-16,-5 1-102 0,0 3-109 0,-8 5-100 16,2-2-103-16,-8 5-27 0,0 4-5 0,-6-1 13 15,0 0 22-15,-6 0 65 0,6 4 79 0,-6 0 95 16,-1-4 333-16</inkml:trace>
  <inkml:trace contextRef="#ctx0" brushRef="#br0" timeOffset="-70850.92">26031 18544 187 0,'0'11'467'16,"0"-4"44"-16,0-3 18 0,7-4 7 0,5-4 4 16,2-3 1-16,5-4 1 0,-6 0-95 15,14-3-124-15,-8-6-151 0,13 3-159 0,-6-5-66 16,0 0-39-16,1-1-13 0,-1 2-4 0,-7-1 8 16,1 4 13-16,0-1 35 0,-14 1 39 0,6 4 49 15,-12 5 52-15,0-1 52 0,-6 6 53 0,0 4 66 16,-8 4 70-16,2 3 32 0,-1 1 18 0,-7 6-17 15,7 1-27-15,-6 4-22 0,5-1-23 0,1 3-27 16,1 2-29-16,5-1-58 0,0-4-68 0,7 3-40 16,0-1-31-16,0-3-14 0,7-2-9 0,6-4-20 15,-7 0-23-15,14-7-64 0,-7-4-79 0,7 0-88 16,-1-7-91-16,1-4-60 0,0 0-51 0,5-9-13 16,-5 3-1-16,0-2 19 0,-2-3 25 15,2 4 86-15,-7 0 104 0,7-1 135 0,-14 5 146 16,8-1 118-16,-8 5 113 0,-6 3 78 0,6 2 69 15,-6 2 28-15,0 3 19 0,0 0-10 16,0 3-16-16,0 2-40 0,-6-3-46 0,6 10-58 16,0-5-60-16,-6 8-186 0,6-5-47 0,-7 5 0 15,7-1 0-15,0 2 0 0,0-2 0 0,0 1 0 16,0-5 0-16,0 2 0 0,0-1-55 0,0-5-319 16,7-1-136-16,-1-5-141 0,0 0-146 0,1-7-55 15,6 0-30-15,0-1 14 0,7-6 25 0,0-1 85 16,-1-4 98-16,7 0 125 0,0 2 135 0</inkml:trace>
  <inkml:trace contextRef="#ctx0" brushRef="#br0" timeOffset="-70726.99">26794 18269 0 0,'6'-11'53'0,"0"1"426"16,-6 6 123-16,0-4 45 0,0 1 25 0,0 4 28 15,-6-4 30-15,6 3 28 0,-6-4 27 0,6 5-141 0,-8-2-190 0,8-2-149 16,-6 7-134-16,6-2-108 0,0 2-99 0,0 0-135 16,6 0-141-16,-6 0-162 0,0 0-167 0,0 0-79 15,8 0-54-15,4 0-4 0,-5 0 7 0,6 0 60 0,0-5 77 0,0 2 104 16,6-6 113-16</inkml:trace>
  <inkml:trace contextRef="#ctx0" brushRef="#br0" timeOffset="-70579.08">27027 18027 37 0,'0'-10'483'0,"0"2"82"0,-6 5 52 0,6-5 15 15,-6 4 5-15,0 4 13 0,-2 0 14 0,2 0-31 16,-7 0-46-16,7 4-147 0,-8 4-176 0,2-1-78 0,-2 0-50 16,2 5-19-16,-1 2-8 0,-1 1-28 0,2 3-37 0,-2 1-107 15,2-2-127-15,-2 5-136 0,1 0-141 0,1 4-121 16,5-4-116-16,-6 0-31 0,7 0-8 0,-2 0 15 15,8-1 20-15,0-5 83 0,8-2 100 0,11 2 120 16,7-7 330-16</inkml:trace>
  <inkml:trace contextRef="#ctx0" brushRef="#br0" timeOffset="-69895.28">27556 18383 227 0,'12'-4'340'0,"2"-3"10"16,-1-4 4-16,-1-1 6 0,2 3 6 0,-1-11 21 15,0 6 23-15,0-1-90 0,-7 1-126 0,1-1-36 16,0 1-7-16,-7 2 7 0,-7-2 16 0,0 7 16 15,-6-1 18-15,1 5 2 0,-2-2 0 0,-6 10 12 0,1-2 11 16,-7 9 29-16,6-2 30 0,-6 5 9 16,1 3 3-16,5 4-17 0,-6 4-22 0,6-1-20 15,7 5-20-15,7-5-26 0,-8 5-25 0,14-5-50 16,8 0-53-16,-2 2-28 0,7-5-22 0,0 0-9 16,13-4-4-16,-7-4-13 0,7-6-12 0,7 0-50 15,-7-8-61-15,7-5-79 0,-1-2-82 0,-6-4-63 16,7-3-57-16,-7-5-23 0,0-3-14 0,1 1 1 15,-9-6 7-15,2 2 48 0,0-1 62 0,-1 0 96 16,-5 1 106-16,-8 4 102 0,7-2 99 0,-7 9 79 16,-6-1 73-16,0 7 54 0,0 1 48 0,-6 3 45 15,-1 4 45-15,1 4 5 0,0 3-8 0,-8 4-30 16,2 1-35-16,-2 5-43 0,8 3-45 16,-7-3-42-16,-1 5-39 0,8 4-121 0,0-4-61 15,0 0 0-15,6-1 0 0,0 2 0 0,6-5 0 16,0 1 0-16,7-5 0 0,0-3 0 15,0-4 0-15,7-3 0 0,0-4 0 0,-1-4-92 16,7-3-237-16,-6-4-77 0,6-7-69 0,-7-1-33 16,7 2-22-16,-6-5 5 0,6-1 12 0,-7-2 51 15,-5 3 60-15,5 3 112 0,-6-3 126 0,0 7 126 16,-7 1 122-16,1 3 86 0,0 0 76 0,-7 8 75 16,0-1 78-16,-7 4 47 0,0 0 38 0,1 4-2 15,0 3-14-15,-1 0-39 0,-6 4-47 0,0 3-43 16,7 1-45-16,-8 0-104 0,8 3-190 0,-1 1 0 15,1-1 0-15,-1 0 0 0,7 0 0 0,0 1 0 16,0-2 0-16,7-5 0 0,-1 3-173 16,1-5-242-16,5-2-121 0,2-4-135 0,-1 0-139 15,7-8-47-15,-1 0-24 0,0-4 22 16,8 2 33-16,-1-5 98 0,0-4 115 0,0 1 120 16,0 2 164-16</inkml:trace>
  <inkml:trace contextRef="#ctx0" brushRef="#br0" timeOffset="-69554.08">28422 18386 0 0,'0'-7'180'0,"0"0"391"0,0 0 110 0,-6-1 64 15,-7 5 50-15,-1-4 38 0,2 2 33 0,-8 3 18 16,1-3 14-16,-1 5-176 0,0 5-229 0,1-3-132 16,6 5-199-16,-6 5-162 0,5-1 0 0,2 3 0 15,-2-2 0-15,8 5 0 0,-1-1 0 0,7-2 0 16,0 1 0-16,7-1 0 0,-1-3 0 0,0 1 0 16,8-5 0-16,-1 0 0 0,0-7 0 0,6-4-178 15,1 1-226-15,0-4-62 0,-1 0-55 16,7-9-14-16,-6 2-1 0,6-1 22 0,-7-3 30 15,1 3 68-15,0-3 80 0,-8 0 121 16,8 3 135-16,-13 1 124 0,-1-1 125 0,0 3 96 0,-6 5 91 16,0 4 53-16,0-1 44 0,0 1 12 0,-6 6 0 15,0 1-26-15,-1-1-34 0,-6 4-53 16,6 5-58-16,1 3-68 0,-8-5-69 0,8 5-49 16,0-1-45-16,6 5-48 0,-6-4-15 0,6-1 0 15,-7 1 0-15,7-4 0 0,0-1-81 0,0 2-120 16,0-4-118-16,0-5-123 0,0 1-125 0,0-4-123 15,7 2-126-15,-1-2-34 0,0-2-9 0,0-2 37 16,8-4 52-16,-8 1 102 0,14-3 115 0,-7-5 124 16,0 0 305-16</inkml:trace>
  <inkml:trace contextRef="#ctx0" brushRef="#br0" timeOffset="-69383.63">28618 18134 0 0,'0'-26'141'0,"-6"-3"370"0,6 7 73 0,0 0 23 15,-8 0 11-15,8 3 19 0,0 5 22 0,0-1 44 0,8 0 52 0,-8 5-149 16,6-1-211-16,0 7-101 0,1-4-71 0,-1 8-25 15,1-3-10-15,0 6-19 0,5-3-23 0,-6 8-45 16,-6 0-54-16,8 2-27 0,-8 1-19 0,-8 4-12 0,2 0-14 0,0-1-48 16,-7 5-61-16,0-1-79 0,0 1-88 0,-7-2-98 15,-6 6-101-15,7-5-120 0,-7 0-128 0,6 5-27 16,0-6-1-16,1 3 44 0,-1-3 59 0,8 2 81 16,-2-5 87-16,14 1 100 0,0-1 284 0</inkml:trace>
  <inkml:trace contextRef="#ctx0" brushRef="#br0" timeOffset="-68672.51">29275 18313 0 0,'0'-14'80'0,"8"3"306"16,-2-8 15-16,7 5 6 0,0-5 7 0,0-2 19 0,0-2 22 16,6 4 23-16,-5 2 24 0,-1-2-110 0,-1 5-150 0,2-1-34 15,-8 5 0-15,0 2 1 0,-6 1 2 0,8 3-13 16,-16 0-17-16,8 4-25 0,-12 0-30 0,5 4-18 0,-6 3-16 16,0 1-8-16,-7 3-1 0,1-1 3 0,0 5 9 0,-1-1-1 15,1 5 1-15,-1 0 10 0,0-2 14 0,7 6-2 16,1-5-4-16,4 4-10 0,2 0-10 15,0 0-13-15,6-4-15 0,0 5-8 0,0-5-7 0,0 0-18 16,0-7-21-16,0 4-18 0,0-9-16 16,-6 2-41-16,6-4-49 0,0 0-43 0,-8-8-43 15,2 0-25-15,0-4-20 0,-1 2-17 16,1-5-16-16,-1-1-17 0,0 2-16 0,14-9 15 16,-7 4 27-16,7-3 30 0,6 0 34 0,-1-4 19 0,8 3 16 15,0-2 19-15,6 3 16 0,-1-1 27 0,2 2 30 0,5 0 28 16,1 3 26-16,-1 3 24 0,2 4 23 0,-9 0 24 15,1 3 25-15,7 4 26 0,-13 0 27 0,-1 4 24 0,0-1 21 16,-5 4 22-16,-8 5 26 0,1-1 17 0,-7 0 17 0,0 3 23 16,-7 1 24-16,1 4 9 0,0-1 3 0,-8 0-16 15,1 0-23-15,-6 5-27 0,6-6-30 16,-1 3-28-16,2-3-29 0,4-2-44 0,2-1-49 16,0 1-39-16,6-4-36 0,6 0-61 0,0-7-65 15,2 0-80-15,4-1-80 0,8-6-71 16,-7-1-66-16,7-8-31 0,0 2-22 0,5-5-1 15,1 1 2-15,0-5 53 0,-6-3 67 0,6 0 98 16,-7 0 107-16,7 4 102 0,-12 0 102 0,-1-1 83 0,-1 5 79 16,2 3 51-16,-8-1 46 0,-6 5 33 0,6 5 27 0,-6 2 32 15,-6-5 32-15,6 5 1 0,-6 5-7 0,6-3-34 16,-6 2-44-16,-2 4-35 0,2-1-34 0,0 1-35 16,-1 2-34-16,1 5-52 0,-1-4-154 0,0 3 0 15,1 1 0-15,6 4 0 0,-6-2 0 0,-1 3 0 16,0-6 0-16,1 4 0 0,6-7-59 0,-6 0-179 15,6 0-108-15,-7-4-98 0,7-4-98 0,7 2-98 16,-7-10-97-16,0 2-54 0,6 0-41 0,0-8 34 16,1-1 56-16,6 2 95 0,-7-9 108 0,1 2 100 15,6-6 96-15</inkml:trace>
  <inkml:trace contextRef="#ctx0" brushRef="#br0" timeOffset="-68522.55">29823 18190 163 0,'7'-27'412'0,"-1"1"64"16,1 4 48-16,-1 5 45 0,1-2 42 0,0 1 62 0,-7 6 64 0,6-2-35 15,0-1-66-15,0 4-91 0,2 4-99 0,-2-1-58 16,0 1-47-16,1 4-46 0,-7-1-42 0,6 1-63 15,1 3-66-15,0 3-55 0,-1 1-50 0,-6 3-23 0,6 0-17 16,-6 1-66-16,0 3-82 0,-6 4-103 0,6-1-110 0,-13 1-102 16,0 3-103-16,0 1-111 0,-1 2-109 0,-4 1-28 15,-2 0-2-15,-7 5 62 0,1-2 79 0,1 0 105 16,-1 0 108-16,0 4 105 0,-1 1 311 0</inkml:trace>
  <inkml:trace contextRef="#ctx0" brushRef="#br0" timeOffset="-68396.9">29537 18544 0 0,'-13'18'203'0,"-1"-7"379"0,2 0 104 0,4-4 55 15,2-3 42-15,0 0 26 0,-1-8 21 0,7 0-1 16,0-3-7-16,7 4-252 0,-1-5-324 0,8 1-274 16,-8 3-258-16,14-3-219 0,-7 0-207 0,6 0-77 15,8-1-34-15,-2 1-5 0,-5 0 7 0,12-5 57 16,1 2 73-16,6-2 136 0,0 1 256 16</inkml:trace>
  <inkml:trace contextRef="#ctx0" brushRef="#br0" timeOffset="-68036.15">30357 18153 0 0,'-12'-12'35'0,"12"5"382"16,-7 0 61-16,0-1 22 0,7 4 13 0,-6-3 20 16,12 4 22-16,-6 3 35 0,0 0 43 0,0 0-99 15,7 7-140-15,-7-4-50 0,0 9-25 0,0-2-4 0,0 6 4 0,0-2-8 16,0 4-12-16,0 1-35 0,-7-1-39 0,7 0-44 15,-6 4-45-15,6-4-37 0,-6 1-37 0,-8 2-20 16,8-1-16-16,-1-3-11 0,1 2-10 16,-1-5-2-16,1 1-2 0,-1-5-4 0,1 2-4 15,6-1-2-15,-6-4 0 0,12-3-1 0,-6-4 0 16,13 0-2-16,-7-4-4 0,7 0-2 16,7-3-1-16,-1-4-5 0,1-3-6 0,6-1-8 15,-7 0-10-15,7-3-36 0,1-1-45 0,-1 1-49 16,0 4-48-16,-7-2-53 0,7 2-54 0,-6-1-39 0,-7 8-35 15,7 0-26-15,-8 0-22 0,-4 3 1 0,-2 4 8 0,0 0 0 16,0 0-3-16,2 4-11 0,-2 0-11 0,0-1 25 16,1 4 33-16,-1 0 35 0,-6 1 31 0,7-4 37 15,0 3 37-15</inkml:trace>
  <inkml:trace contextRef="#ctx0" brushRef="#br0" timeOffset="-67691.51">30696 18294 0 0,'0'0'122'0,"0"0"188"0,0-3 48 0,0 0 33 16,-6-1 32-16,6-3 40 0,-6-1 42 0,-1 1 9 15,0 0 0-15,-6 0-58 0,7-1-75 0,-8 4-23 16,2 1-4-16,-2-1 11 0,-5 4 16 0,6 0-14 0,-6 4-24 0,5-1-34 15,-5 5-36-15,6 3-25 0,-6-1-20 0,5 5-30 16,2 4-30-16,-2-1-43 0,1 0-88 16,7 4-37-16,6 0 0 0,0-3 0 0,0 3 0 15,6-4 0-15,7-3 0 0,1 0 0 0,4-5 0 16,2-3 0-16,0-2-80 0,7-5-156 0,-2-5-111 16,1-2-79-16,0-3-67 0,-6-2-39 0,6-6-29 15,-7 3-4-15,1-3 3 0,0-4 47 16,-1 0 59-16,-6 3 121 0,0-3 141 0,-7 5 125 0,8-2 119 15,-14 4 102-15,6 1 92 0,-6 3 67 0,-6 3 57 0,6 5 62 16,-7-1 62-16,0 4 20 0,1 0 7 0,-7 4-33 16,6-1-45-16,1 5-43 0,-7-1-46 0,7 4-38 15,-8 0-39-15,8 0-248 0,0 4-27 0,-2-1 0 16,2 5 0-16,0-4 0 0,6-1 0 0,0 1 0 16,0-1 0-16,6 1 0 0,-6-5 0 0,14 2 0 15,-8-5 0-15,7-3 0 0,0-1 0 0,6-3 0 16,1-3-204-16,0-1-256 0,-1-3-102 0,1-5-73 15,6-2-60-15,-7-1-73 0,7-2-73 0,-6-5 15 16,6-1 41-16,0-2 93 0,1-5 109 0,-2 1 103 16,1 0 103-16</inkml:trace>
  <inkml:trace contextRef="#ctx0" brushRef="#br0" timeOffset="-67506.42">31146 18086 7 0,'6'-15'399'0,"1"1"100"0,0 3 84 0,-7 3 45 16,-7 2 35-16,7 1 65 0,-7 1 76 0,1 4-10 0,0 0-35 16,-8 4-105-16,8 1-123 0,-7-2-77 0,7 8-61 0,-8 0-98 15,8 3-295-15,-8 5 0 0,2-1 0 0,-1 4 0 16,6 1 0-16,-6 2 0 0,1 1 0 0,-2-1 0 15,1 1 0-15,0-1 0 0,0 1 0 0,0 0 0 16,-6-1 0-16,5-3 0 0,1 4 0 0,-6-4 0 16,6-4 0-16,-1 0 0 0,8-3 0 0,-7-3-575 15,7-3-200-15,6-1-88 0,-7-4-82 0,7-4 9 16,0 0 36-16,0 0 57 0,0 0 67 0,0-7 124 16,7 0 143-16,-1-5 127 0,1 1 347 0</inkml:trace>
  <inkml:trace contextRef="#ctx0" brushRef="#br0" timeOffset="-67376.02">30898 18394 0 0,'7'-8'118'0,"-1"1"370"15,-6 0 64-15,7-4 27 0,0 4 15 0,5 0 31 16,-5-5 38-16,6 5 23 0,0-1 24 0,0 1-164 16,0 4-218-16,-7-1-104 0,8 1-70 0,-8 3-66 15,7 0-66-15,-13 0-127 0,7 0-140 0,-7 0-134 16,0 0-131-16,-7 3-92 0,1-3-78 0,-7 0-22 16,7 0-2-16,-8 0 38 0,1-3 51 0,0-6 94 15,0 3 104-15</inkml:trace>
  <inkml:trace contextRef="#ctx0" brushRef="#br0" timeOffset="-67194.12">30860 18182 0 0,'-14'-19'301'15,"1"-3"73"-15,7 0 36 0,-7 3 33 0,13-2 30 0,-7 3 46 16,7-1 49-16,0 0-12 0,7 2-31 0,-1 2-53 16,7 4-60-16,-6-4-15 0,5 8-2 0,2-3-16 0,-1 5-19 0,6-2-39 15,-6 4-43-15,1-1-40 0,5 4-39 0,-6 4-37 16,0-1-36-16,7 1-35 0,-14 4-36 0,8-2-17 0,-2 5-11 16,-12 1-12-16,7 2-9 0,-7 1-38 0,-7 2-43 15,1 2-82-15,-8 0-90 0,2 3-103 0,-8 0-105 0,1 0-85 16,-7-1-80-16,-1 1-92 0,-5 4-97 0,-1 0 1 15,1 3 31-15,-1 0 75 0,-6 1 90 0,6 0 101 16,-6-1 104-16,7 0 87 0,-7 0 314 0</inkml:trace>
  <inkml:trace contextRef="#ctx0" brushRef="#br0" timeOffset="-67061.19">30345 18628 107 0,'-20'12'479'0,"7"3"71"0,0-8 43 0,0 0 50 16,6-4 52-16,1 1 45 0,6 0 40 15,0-4-80-15,6-4-115 0,-6 4-225 0,13-4-255 0,0 1-194 16,1-1-174-16,5 1-185 0,0-2-191 15,8-1-83-15,-1 2-53 0,6-8 6 16,1 5 21-16,6-3 76 0,7-5 90 0,-1 1 120 0,7-2 294 16</inkml:trace>
  <inkml:trace contextRef="#ctx0" brushRef="#br0" timeOffset="-66907.28">31432 18530 0 0,'14'6'201'0,"-8"-1"430"16,-6-2 166-16,0-3 47 0,0 0 10 0,0-3 5 15,6-2 5-15,-6-1-1 0,0-2 0 0,0 1-218 16,0-1-282-16,0 0-325 0,8 2-336 0,-8 3-244 16,6-2-217-16,0 2-69 0,7-1-26 0,1 0-7 15,-2 4 0-15,8-4 23 0,0 4 30 0,-1-2 139 16,7 2 170-16</inkml:trace>
  <inkml:trace contextRef="#ctx0" brushRef="#br0" timeOffset="-66787.36">31739 18460 292 0,'0'0'522'0,"-7"0"43"0,7-4 13 0,-6 4 6 0,12-3 1 15,-6-1-8-15,7 0-10 0,-7 0-173 0,13 1-216 16,-7-1-268-16,8 1-281 0,-2 3-117 0,1 0-66 16,7 0-23-16,6 0-7 0,-6 3 7 0,5 1 12 15,1-1 65-15,7 1 81 0</inkml:trace>
  <inkml:trace contextRef="#ctx0" brushRef="#br0" timeOffset="-66688.42">32084 18474 0 0,'7'4'294'0,"-1"0"322"0,-6-1 78 15,7-3 48-15,-7 0 40 0,0-3 17 0,0-1 9 16,7-4-72-16,-7 6-98 0,0-6-408 0,0 4-501 15,0 4-236-15,0 0-154 0,0 0-72 0,0-3-46 16,6 3-18-16,6 3-11 0,-4-3 68 16,11 4 90-16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1-02T04:34:27.9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12797 9067 0 0,'-7'0'56'0,"7"3"400"15,-6 1 90-15,6 0 30 0,-7 0 14 0,1 3 6 0,-1 1 2 16,7-2 15-16,-6 2 16 0,-1-1-124 0,1 3-167 0,0 6-79 15,-2 2-55-15,2 1-13 0,0-1-1 0,6 7 1 0,-7 0 1 0,7 2-13 16,-6 2-18-16,6-3-22 0,0 3-27 0,0-4-33 0,0 4-35 0,0-3-18 16,0 0-12-16,0-1-7 0,6 2-4 0,-6-6-2 15,0 1-1-15,0 4-4 0,7-3-2 0,-7-6-3 0,0 5-5 0,0 0-23 16,0-3-29-16,0 2-38 0,0-1-40 0,0-7-44 0,0 6-46 0,-7-5-43 16,7 1-39-16,-6-1-36 0,-1 1-33 0,7-4-12 15,-6 1-7-15,-1-5 1 0,7 3 2 0,-6-2 3 0,6-1 5 0,-7-2-21 16,0-2-28-16,7 1 18 0,0-4 32 0,0 0 33 0,-6 0 35 15,0-4 38-15,-1 1 38 0</inkml:trace>
  <inkml:trace contextRef="#ctx0" brushRef="#br0" timeOffset="166.36">12497 9573 378 0,'-7'-12'434'0,"7"5"26"16,0-3 18-16,0 1 9 0,7 2 8 0,-7-3 11 0,7 2 12 0,-1 1-117 15,0 0-158-15,2-4-71 0,4 3-47 0,1-3-23 16,7 5-18-16,-8-6-11 0,15 4-10 0,-7 1-29 0,-1 0-33 0,7-1-52 15,0 1-53-15,0 3-47 0,0-3-43 0,0 7-43 0,-6-3-44 16,6 6-54-16,-7-3-60 0,8 4-48 0,-7 3-46 0,-2 0 16 0,2 1 34 16,-1 3 36-16,1 0 38 0,0 1 42 0,-1-6 42 0</inkml:trace>
  <inkml:trace contextRef="#ctx0" brushRef="#br0" timeOffset="523.54">13195 9477 306 0,'-8'-8'401'0,"2"5"24"0,-6-1 13 16,-2-3 12-16,1 4 12 0,1-1 17 0,-2 4 20 0,-6-5-93 15,8 10-125-15,-8-1-57 0,7-1-34 0,-7 4-12 0,8 0-4 0,-8 5-5 16,7-2-7-16,-1 2-12 0,2 3-16 0,-2 2-21 0,2-2-23 0,-1 4-18 16,6 2-14-16,0-1-8 0,1-3-5 0,0 5-5 0,6-3-2 15,0-2-3-15,0 2 0 0,0 0 0 0,6-5-1 0,0-3 2 16,1 1 2-16,0-3 1 0,6-1-1 0,-7-4-1 0,14 0-1 0,-14 0-4 16,14-4-4-16,-7 0-6 0,0-4-7 0,0 0-16 15,-1-3-21-15,2 0-19 0,6-4-20 0,-7-1-20 0,-7-1-18 0,8-3-14 16,-2 1-13-16,2 0-8 0,-8 1-10 0,7-4 7 0,-7 4 9 0,1-1 16 15,0-3 16-15,-1 2 16 0,0 2 17 0,0 2 19 16,2 2 21-16,-8-5 23 0,6 8 26 0,-6 0 26 0,0 0 26 0,0 3 19 16,0 0 16-16,0 0 8 0,0 4 9 0,0 0-3 0,0 0-4 0,0 0-8 15,0 4-11-15,-6 0-14 0,6 0-15 0,-8 3-11 0,2 0-12 16,6 0-5-16,-6 4-8 0,6 0-1 0,-6 1-2 0,6 2-5 16,0-3-5-16,0 3-12 0,0-2-10 0,0 3-22 0,0-5-26 0,6 5-37 15,-6-4-39-15,6-1-43 0,-6 5-45 0,6-7-36 0,2 3-32 16,-2-4-20-16,7 0-14 0,-6-3-11 0,6 3-11 0,-7-7-7 15,7 4-3-15,-6-8-4 0,5 4-4 0,2-4-22 0,-1-3-29 0,0 0 4 16,0 0 12-16,-1-4 28 0,2 0 31 0,-1-1 41 0,0 6 42 0</inkml:trace>
  <inkml:trace contextRef="#ctx0" brushRef="#br0" timeOffset="721.93">13481 9550 331 0,'-6'-3'451'16,"-1"3"44"-16,0-3 34 0,1 3 30 0,-1 0 28 0,-5 0 25 15,5 3 25-15,-6 0-92 0,0 1-129 0,6 0-68 0,-6 2-50 0,0 3-31 16,7-1-24-16,-1 1-24 0,1-1-24 0,0 4-26 0,-2-3-25 15,2 3-27-15,6 3-28 0,0-5-30 0,0 2-27 0,6-1-18 16,-6 0-13-16,8-1-15 0,-2-2-17 0,7-1-24 0,-7 1-26 0,7 0-25 16,0-6-28-16,1-2-27 0,-2 4-27 0,8-8-29 0,-7 4-27 0,0-2-24 15,0-6-25-15,7 4-8 0,-8-7-2 0,2 3-1 0,5 2 1 16,-13-6-7-16,14 1-10 0,-13-4-16 0,6 5-20 0,0-5-32 16,-7 3-38-16,8-1 8 0,-2-3 24 0,-5-1 24 0,6 2 27 15,-7-4 33-15,1 1 38 0</inkml:trace>
  <inkml:trace contextRef="#ctx0" brushRef="#br0" timeOffset="864.05">13710 9019 28 0,'-8'-7'409'0,"-4"0"69"0,-1 3 44 0,-1 0 18 15,2 0 10-15,-8 4 9 0,7 0 5 0,0 0-54 0,-6 4-72 0,5 0-126 16,-6 0-139-16,8 6-67 0,-8 1-45 0,7 1-26 16,-7 6-21-16,1 0-50 0,-1 5-62 0,1 2-74 0,0 0-77 0,-1 9-113 15,-6-2-124-15,-1 4-52 0,8 5-33 0,-7 0 0 0,0 3 7 0,0-1 44 16,0 1 53-16,7 0 68 0,-7 0 133 0</inkml:trace>
  <inkml:trace contextRef="#ctx0" brushRef="#br0" timeOffset="1861.73">12471 10701 0 0,'13'0'189'0,"-7"-4"133"0,1 0 23 0,-7-3 6 16,7 0 4-16,-1 3 0 0,-6-3-1 0,6-1-44 0,-6-2-56 0,8 3-81 15,-8-5-88-15,0 5-35 0,0-5-15 0,0 2-4 0,0-1 2 16,0 0 8-16,0-1 8 0,-8 2 6 0,8 3 6 0,-6-5 7 16,6 5 9-16,-6-1 9 0,-1 2 9 0,0 2 10 0,1 0 9 0,0 1 5 15,-1 3 3-15,-6 3 1 0,6 1 0 0,-5 0 3 0,-2 2 1 16,8 6-2-16,-7 3-4 0,0-1-4 0,0 4-4 0,7 1-3 16,-8-1-4-16,2 5-3 0,5-2-5 0,-6 1-10 0,13 0-9 0,-7 0-7 15,1-3-8-15,6 2-3 0,0-2-4 0,0-5-2 0,6 1-3 16,1 0 4-16,-1-5 5 0,8-2 0 0,-2 3 0 0,2-8-4 15,-2 1-4-15,1-4-4 0,7-4-7 0,0 1-19 0,-1-8-19 0,1 3-38 16,-1-6-45-16,0-1-58 0,1 1-60 0,-7-8-56 0,7 4-51 16,0-5-42-16,-1 1-42 0,-6-4-26 0,6 5-20 0,-5-4-3 15,-2-6 5-15,2 6 18 0,-1-4 25 0,-7 3 14 0,1-3 11 0,6 0 21 16,-7 2 22-16,0-2 41 0,2 4 44 0,-2-1 79 0,-6 4 90 0,6 1 105 16,1 2 108-16,-7 4 97 0,6 1 94 0,-6-1 64 15,0 5 53-15,0 2 40 0,0 0 36 0,0 5-11 0,0-1-25 0,0 4-41 16,-6 0-43-16,-1 4-20 0,7-1-12 0,-6 1-6 0,0 3-5 0,-2 4-24 15,2-3-29-15,0 7-22 0,-1-1-22 0,1 1-21 16,-1 2-23-16,1 6-30 0,-1-5-141 0,1 8-55 0,-1-4 0 0,0 3 0 16,1 1 0-16,0 1 0 0,-1 2 0 0,0-4 0 0,1 0 0 15,6 0 0-15,-6 2 0 0,6-1 0 0,-7-4 0 0,7 3 0 0,0-4 0 16,0-2 0-16,0 4 0 0,0-5 0 0,7-3 0 0,-7-1 0 16,6 1 0-16,-6-4 0 0,6-1 0 0,1-2 0 0,0-1 0 0,-1-3 0 15,0-4 0-15,8 0 0 0,-1 0 0 0,-7-8 0 0,7 5-180 16,0-9-82-16,1 2-34 0,-2-1-41 0,1-4-41 0,0 1-23 15,0-1-19-15,7-3 0 0,-7-1 5 0,0 0 29 0,0 2 37 0,-7-2 43 16,8 5 45-16,-2-4 54 0,-4 3 57 0,-2 0 49 16,0 1 47-16,0-1 44 0,1 4 44 0,-7-1 50 0,0 5 54 0,0 0 51 15,0 0 53-15,0 3 39 0,-7 4 37 0,7-4 38 0,-6 4 40 0,0 4 13 16,6 0 7-16,-6 0-19 0,-2-1-25 0,2 4-35 0,-7 0-37 16,6 5-32-16,1-5-31 0,-1 8-78 0,1-5-159 0,0 6 0 15,-1-1 0-15,0-1 0 0,7 1 0 0,-6 2 0 0,6-2 0 0,0 4 0 16,0-1 0-16,6-3 0 0,-6-1 0 0,7 1 0 0,0 0 0 15,-1-5 0-15,0 2 0 0,7-5 0 0,-6 0 0 0,6 0 0 16,1-2 0-16,-8-5 0 0,6 0 0 0,2-5 0 0,-1-2 0 0,-1 0-208 16,2-4-64-16,6 3-52 0,-8-6-51 0,1 3-38 0,1-4-33 15,-2 1-14-15,2-1-5 0,-2-3 16 0,2 3 24 0,-1-4 36 16,-7 5 39-16,8-4 55 0,-8 0 62 0,6 3 53 0,-4-3 52 16,-2 3 49-16,-6 0 49 0,6 0 42 0,1 1 39 0,-7 3 46 0,0 4 48 15,0 0 46-15,0-1 50 0,0 4 35 0,0 1 34 0,0 3 23 16,-7 0 19-16,7 3 30 0,-6 1 32 0,0 0-3 0,6 0-12 0,-8 3-29 15,2 0-35-15,0 4-30 0,0 0-33 0,-2-1-31 0,2 5-33 16,0-1-46-16,-1 1-148 0,7 1-14 0,-6 1 0 0,6 2 0 16,0-1 0-16,0 1 0 0,0-2 0 0,0 2 0 0,6-4 0 0,-6 3 0 15,7-3 0-15,-1-4 0 0,-6 0 0 0,6 0 0 0,2-4 0 0,-8 1 0 16,6-2 0-16,0-2-209 0,-6-4-74 0,6 0-68 0,-6 0-69 16,8-4-52-16,-2-2-47 0,0-2-30 0,1 1-25 0,-1-4 4 15,1 0 13-15,0 0 1 0,-1 0-2 0,0-3 39 0,0-2 52 0,8 2 49 16,-8-1 49-16,8 1 47 0,-8-1 47 0</inkml:trace>
  <inkml:trace contextRef="#ctx0" brushRef="#br0" timeOffset="2614.92">13318 10606 0 0,'13'-4'176'0,"1"-4"228"0,-2 8 67 0,1-3 46 0,-6 6 38 16,-7-3 37-16,6 3 37 0,-6 2 22 0,-6-1 16 0,6 2-66 15,-7 2-89-15,7 3-68 0,-6 1-60 0,-1-2-40 0,1 1-35 0,0 4-37 16,-2-1-36-16,8-3-52 0,-6 3-59 0,6 1-46 0,-6 1-45 0,6-1-29 16,-7-1-5-16,7-3 0 0,0 3 0 0,0-3 0 15,0 0 0-15,0-3 0 0,0-2 0 0,0 3 0 0,-6-6-34 0,6 0-33 16,0-3-38-16,0 0-33 0,0 0-33 0,6-3-24 0,-6 0-22 0,0-6-19 15,0 3-14-15,0-2-2 0,7-3 5 0,-1 0 23 0,-6-3 30 16,6-1 29-16,2-3 27 0,-2-1 22 0,7 0 21 0,-7 2 19 16,7-2 17-16,0 1 16 0,1-3 17 0,-2 2 13 0,2 4 11 0,-2 0 18 15,8 1 20-15,-7 2 20 0,1 2 21 0,-2 3 22 0,-6-1 23 16,8 4 20-16,-8 1 21 0,7 3 27 0,-7 3 27 0,-6 1 14 16,8 0 9-16,-2 0-5 0,-6 6-8 0,0-3-14 0,0 5-14 0,0-1-21 15,0 4-23-15,-6-4-28 0,6 3-32 0,-8 0-50 0,2 5-45 16,0-4 0-16,-1-1 0 0,7 1 0 0,-6 4 0 0,-1-5 0 15,0 5 0-15,7-5 0 0,0 5 0 0,0-5-1 0,0 1-123 0,7-1-53 16,0-2-56-16,-1-2-58 0,7-3-55 0,1-3-51 0,-2 0-50 16,2-4-27-16,5 0-23 0,1-4 11 0,-1-3 21 0,7-1 27 15,-6 2 28-15,6-6 30 0,-7 1 31 0,7 0 9 0,-6 0 1 0,6-3 2 16,0-5 5-16,-7 5 19 0,1-5 25 0,0 0 27 0,-1 2 28 16,1-5 52-16,-8 3 129 0,2-2 52 0,-8 2 29 0,1 1 198 15,-1-1 110-15,-6 1 62 0,-6 0 50 0,-1 3 40 0,1 5 36 0,-8-5 13 16,8 7 6-16,-14 2-30 0,8 1-41 0,-8 5-27 0,1 5-21 15,-1 1-20-15,-6 2-17 0,7 3-20 0,-1 3-23 0,-6 5-29 16,6-2-31-16,1 2-29 0,-1 3-27 0,1 0-45 0,5 4-164 0,2-4-20 16,-2 0 0-16,8 4 0 0,6-4 0 0,-6-4 0 0,12 4 0 15,-6-8 0-15,6 1 0 0,8 0 0 0,-2-5 0 0,2 1 0 16,5-3 0-16,-5-5 0 0,4 1 0 0,-4-4 0 0,5-4 0 0,1 1 0 16,-8-5 0-16,2 2 0 0,-1-6 0 0,0-2-31 0,6 2-168 0,-12-2-20 15,6-4-18-15,-7 4 1 0,8-6 5 0,-8 6 14 16,1-1 18-16,-7 1 26 0,6-1 29 0,-6 4 42 0,0 0 48 0,0 4 37 15,0 0 32-15,0 2 21 0,-6 3 14 0,6 2 13 0,-7 0 12 0,7 7 28 16,-6 0 29-16,-1 4 16 0,7 0 10 0,-7 7 0 16,7 0-1-16,0 4-3 0,-6 8-3 0,6-4-9 0,0 6-11 0,0 5-24 15,0 0-29-15,0-1-27 0,0 4-26 0,-6-3-13 0,6 3-12 0,0-3-14 16,-7 0-12-16,0 0-17 0,7-6-15 0,-6 4-12 16,0-3-13-16,6-3 1 0,-7-4 3 0,0-2 1 0,1-1 3 0,-7-3 11 15,7-1 11-15,-2-4 15 0,-4 1 16 0,6-5 11 0,-8-2 10 0,1-1 6 16,7-3 2-16,-8-4 2 0,2 0 3 0,-2 0 11 0,2-4 14 15,-1 1 11-15,-1-1 11 0,2-4 8 0,-2 2 8 0,2-2 9 16,-2 1 8-16,8-3 1 0,-1-2-1 0,1 5-8 0,0-4-11 0,-1-4-23 16,0 5-50-16,7-2 0 0,0-3 0 0,0 5 0 0,7-5 0 15,-7 1 0-15,7-2 0 0,-1-2 0 0,7 4 0 0,0-5 0 16,0 2 0-16,0-3 0 0,0 3-69 0,7-2-93 0,-1 1-55 0,1-1-53 16,-1 1-53-16,-6 0-59 0,7-1-61 0,-1 4-47 0,-5 1-46 15,-2-1-39-15,1 1-37 0,1-1-18 0,-2 4-13 0,-5 0 37 16,-7 0 53-16,7 4 63 0,-7-1 66 0,-7 1 63 0,0 4 61 0</inkml:trace>
  <inkml:trace contextRef="#ctx0" brushRef="#br0" timeOffset="2777.48">13142 11261 124 0,'-12'15'565'15,"-8"-5"110"-15,0 2 75 0,7-1 14 0,0-5-4 0,6 0-24 16,-5-4-31-16,-2 2-95 0,8-4-116 0,-7 0-230 0,6 0-267 0,1-4-176 15,6 4-149-15,-7-2-106 0,1-4-93 0,6 6-74 0,0-6-64 0,-6 2 1 16,6-3 22-16,0-5 37 0,0 2 42 0,0-1 67 16,-8-4 74-16</inkml:trace>
  <inkml:trace contextRef="#ctx0" brushRef="#br0" timeOffset="3340.83">12133 9744 0 0,'-20'12'162'0,"7"-5"376"15,-1-1 82-15,2 2 30 0,-2-4 13 0,8 0 5 0,0-4 1 0,6 0 0 16,0 0-2-16,0 0-182 0,0 0-235 0,0 0-121 16,12 0-84-16,2 0-30 0,-2-4-14 0,8 4-16 0,7 0-15 0,-8-4-30 15,13 1-32-15,1-2-55 0,-7 3-64 0,6-2-62 0,1 1-62 0,0-1-77 16,-8 0-79-16,2 0-62 0,-1 0-56 0,0 0 8 0,-6 1 28 16,-1 3 55-16,1-4 63 0,-8 2 62 0,2 2 62 0</inkml:trace>
  <inkml:trace contextRef="#ctx0" brushRef="#br0" timeOffset="3574.81">12458 9469 378 0,'0'-3'484'0,"-7"3"45"0,7-4 30 0,-6 4 20 0,6-2 18 0,-6-3 11 16,6 5 10-16,-7 0-119 0,0 5-156 0,1-3-97 0,0 5-79 15,-8 1-39-15,8 4-25 0,-7 2-17 0,7 4-16 0,-8 0-10 16,2 7-10-16,-2 1-8 0,1 8-10 0,0-5-12 0,-6 3-13 0,5 6-39 16,2-1-46-16,-1-1-64 0,-7 0-68 0,7 1-59 0,0-4-59 15,0 1-51-15,0-2-49 0,0-6-59 0,7-1-60 0,-1 1-15 16,-6-4-4-16,7-3 47 0,6-2 64 0,-8-2 57 0,2-3 57 0,6-2 52 16,-6-3 114-16</inkml:trace>
  <inkml:trace contextRef="#ctx0" brushRef="#br0" timeOffset="3806.99">12198 9518 0 0,'0'-8'94'0,"-7"4"390"0,0 1 86 0,7-1 37 0,-6 1 24 0,6 3 8 15,0 0 4-15,0 0 3 0,0 0 2 0,0 0-158 0,0 3-203 0,6 1-110 16,-6 3-80-16,7 1-36 0,0 6-22 0,-1-2-8 15,0 5-5-15,1-2-2 0,0 7-3 0,5-1-8 0,-5 2-11 0,6-1-39 16,-6-1-48-16,5 5-66 0,-4-4-70 0,4 5-76 0,-6-6-80 16,8 1-113-16,-1 0-126 0,-7 0-32 0,8 0-6 0,-8-3 31 0,6-1 42 15,2-3 62-15,-1-5 71 0,0 1 76 0,0-3 261 0</inkml:trace>
  <inkml:trace contextRef="#ctx0" brushRef="#br0" timeOffset="4346.35">14048 6745 328 0,'0'0'480'0,"-6"0"49"0,6 3 31 0,0-3 12 0,0 4 4 0,-7-2 7 16,7 3 10-16,-7 2-104 0,7 1-136 0,0-1-96 15,0 3-82-15,0 2-35 0,0 2-18 0,0 5-6 0,0-1-1 0,7 3-6 16,-7 2-10-16,7-1-12 0,-1 4-15 0,7-5-19 0,0 6-18 0,0-6-14 16,1 1-13-16,-2 0-8 0,8-3-6 0,-1-1-17 15,1-4-20-15,0 1-36 0,-8-4-44 0,8-1-55 0,-1-2-55 0,1-1-51 16,-7 1-46-16,7-4-51 0,-8 0-53 0,2-4-78 0,-2 0-84 0,-5 0 2 16,6-4 30-16,-6 0 51 0,-1 0 58 0,8-3 48 0,-8-5 47 15,0 6 54-15,-6-5 255 0</inkml:trace>
  <inkml:trace contextRef="#ctx0" brushRef="#br0" timeOffset="4538.1">14464 6777 57 0,'0'-7'418'0,"0"-1"65"0,-6 5 44 0,0-2 25 0,0 5 22 0,-1 5 22 15,-6-2 21-15,0 1-35 0,-1 4-53 0,-4 3-82 0,4-1-94 16,-12 1-38-16,7 4-23 0,-1 3-15 0,-6 1-15 0,0 2-21 16,0 2-21-16,0-1-30 0,0 3-34 0,0 1-42 0,0-1-47 0,7 0-28 15,-8 2-23-15,1-1-12 0,6-1-5 0,0-3-4 0,8-1-4 16,-8-2-8-16,7-1-11 0,7-2-47 0,0-2-58 0,-2-3-68 15,2-4-71-15,6 0-74 0,0 1-76 0,0-4-60 0,0-4-55 0,0 0-49 16,6 0-49-16,-6 0-23 0,8-4-15 0,-2-4 47 0,0 1 66 0,-6-4 74 16,13-3 73-16,-6-2 63 0,-1-1 59 0</inkml:trace>
  <inkml:trace contextRef="#ctx0" brushRef="#br0" timeOffset="4723.79">14107 6858 105 0,'6'-22'364'0,"1"7"46"0,-1-3 34 0,1 3 26 15,-1 4 26-15,1 0 26 0,-7 4 23 0,6 2-59 0,-6-1-86 0,0 6-69 16,0 0-69-16,6 0-29 0,-6 4-16 0,8 3-7 0,-8 0-6 15,6 4-6-15,-6 0-9 0,6 4-11 0,-6-1-14 0,0 5-17 16,0 3-17-16,0-1-19 0,0 2-18 0,0 6-22 0,0-3-20 0,0 3-19 16,0-4-19-16,0 4-15 0,0-2-16 0,0-2-35 0,0-2-45 15,0-2-53-15,0-3-58 0,0 1-56 0,0-4-57 0,-6-1-45 16,6-3-44-16,-6 0-38 0,6 1-40 0,-8-6-17 0,2 2-16 0,0-5-1 16,-1 5 2-16,1-4 41 0,-7-2 53 0,6-2 46 0,-5 0 43 15,-2 0 46-15,8-2 45 0</inkml:trace>
  <inkml:trace contextRef="#ctx0" brushRef="#br0" timeOffset="4845.25">13892 7081 0 0,'-14'-11'168'0,"14"0"293"0,-6 4 60 0,6 0 30 16,0 2 24-16,0-2 15 0,6 5 12 0,1-6-1 0,6 0-7 0,0 1-139 15,7-1-177-15,6 2-86 0,0-6-56 0,13 5-34 0,0-8-25 16,7 4-61-16,5 0-71 0,8-3-105 0,0-1-116 0,6 4-150 16,1-4-159-16,5 5-50 0,0-5-16 0,2 3-2 0,-2 2 2 0,0-5 46 15,-5 4 57-15,-1-8 93 0,0 5 236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1-02T04:37:12.82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15195 6817 0 0,'-7'0'214'0,"7"-3"179"16,0 3 31-16,-6 0 15 0,6 0 10 0,-7-4 10 0,7 4 10 16,-6 0-14-16,-1-4-21 0,7 4-96 0,-7 0-116 0,1-3-45 15,0 3-21-15,0 0-7 0,-2 0-3 0,2 3-4 0,0-3-5 0,-7 4-13 16,6-4-19-16,-6 4-14 0,7-1-14 0,-8 5-5 16,2-5-3-16,5 5 1 0,-6-1 4 0,0-4 1 0,0 9 0 0,6-9 0 15,-5 9-4-15,-2-6 0 0,1 2-1 0,0 0 2 0,6 3 2 0,-5-1 3 16,-2 1 4-16,2 4 9 0,-2 0 12 0,-5-1 7 0,6 4 8 15,0 4 2-15,-7 0 1 0,7 1-4 0,-6 2-5 0,0 1-7 16,5-1-7-16,-5 4-9 0,6 0-11 0,-7 1-8 0,7 0-8 0,0-1-6 16,0 3-4-16,0-3-3 0,7 2-17 0,-1-2-31 0,0 0 0 15,7 0 0-15,-6-3 0 0,6 4 0 0,0-5 0 0,0 4 0 16,0-3 0-16,0 0 0 0,0-1 0 0,0 1 0 0,6 0 0 0,-6-5-101 16,0 6-77-16,7-6-59 0,-7 5-60 0,7-4-67 0,-7 0-70 15,6-4-49-15,1 0-45 0,-7 1-36 0,6-2-37 0,7-1-32 16,-6-1-32-16,-1-1 33 0,7-3 53 0,-6 0 66 0,6 0 70 0,-7-4 59 15,7-3 56-15</inkml:trace>
  <inkml:trace contextRef="#ctx0" brushRef="#br0" timeOffset="839.73">16414 7352 0 0,'6'-3'213'0,"6"-8"105"15,-4 4 26-15,-2-1 13 0,0-4 11 0,1 3 13 0,-1-3 14 0,1 1-34 16,-7-3-48-16,7 2-55 0,-7-3-58 0,0 5-14 16,0-1-2-16,0 0 6 0,0 0 12 0,-7-1 6 0,0 2 6 0,1-2-2 15,-1 3-6-15,1 1-8 0,-8-4-8 0,8 5-7 0,-6-1-6 0,-2 1-4 16,1 0-2-16,0 4 4 0,-6-1 3 0,5 0 3 0,-5 4 3 15,-1 0-8-15,1 0-9 0,0 4-12 0,-8 0-12 0,8-1-11 16,-8 4-15-16,2 0-16 0,-1 1-17 0,0 3-14 0,0-1-12 0,-1 5-5 16,7 1-38-16,-5-3-15 0,-1 7 0 0,6-6 0 0,-6 8 0 15,7-3 0-15,-1-2 0 0,0 5 0 0,8 1 0 0,-2-1 0 16,1 3 0-16,1 1 0 0,-2-4 0 0,8 3 0 0,0 1 0 0,-1-4 0 16,0 4 0-16,1-1 0 0,6 1 0 0,0-4 0 0,0 4 0 15,0-1 0-15,6-3 0 0,1 4 0 0,0-4 0 0,-1 3 0 16,0-2 0-16,8-1 0 0,-8 3 0 0,7-3 0 0,0-4 0 0,0 4 0 15,7-3 0-15,-8-4 0 0,8 3 0 0,-7-7 0 0,13 3 0 16,-6-6 0-16,-1 3 0 0,7-4 0 0,-6 0 0 0,6-3 0 16,0 0 0-16,-7-1 0 0,8-3 0 0,-1-3 0 0,0 3-165 0,0-8-175 15,7 5-72-15,-7-4-55 0,6-5-52 0,-5 1-38 0,5 1-35 16,7-5-32-16,-7-1-33 0,7 3 4 0,-6-6 12 0,7 1 61 16,-8-4 73-16,1 4 63 0,5-5 60 0,-11 2 53 0,5-1 51 0</inkml:trace>
  <inkml:trace contextRef="#ctx0" brushRef="#br0" timeOffset="1264.82">17280 7132 0 0,'0'0'83'0,"0"0"338"16,0 0 63-16,0 0 42 0,6 0 37 0,-6 4 37 15,0-4 35-15,0 4 63 0,-6 0 72 0,6-2-91 0,-7 6-138 0,1 3-64 16,0 1-45-16,-2-1-28 0,2 0-27 0,0 3-26 0,-7 4-201 0,6-3-150 15,1 4 0-15,-1-2 0 0,-6 5 0 0,6 1 0 0,1-1 0 16,0 0 0-16,0 0 0 0,-2 3 0 0,8 1 0 0,-6-4 0 16,0 4 0-16,6-1 0 0,-7 1 0 0,7-1 0 0,-6-3 0 0,6 4 0 15,-7-4 0-15,7 0 0 0,0 0 0 0,-7-1 0 0,7 2 0 16,-6 0 0-16,6-2 0 0,-6-3 0 0,-1 4 0 0,7-4 0 16,-7-3 0-16,7 3 0 0,-6-3-21 0,6-4-270 0,-6 4-40 0,6-9-51 15,0 6-57-15,-7-8-43 0,7 0-41 0,0-1-25 0,0-3-21 16,0 0-11-16,0-3-5 0,7-1 0 0,-7-7 4 0,6 4 49 15,-6-4 64-15,6-5 59 0,1-2 58 0,0 0 54 0,-1-1 80 0</inkml:trace>
  <inkml:trace contextRef="#ctx0" brushRef="#br0" timeOffset="1558.98">17384 7154 395 0,'0'-10'526'0,"7"-2"56"0,-7 1 38 0,6 5 22 16,-6-2 14-16,6 1 28 0,-6-1 32 0,8 1-76 0,-2 3-106 0,0-3-98 15,1 3-95-15,-1 1-45 0,8-2-32 0,-8 5-15 0,6 0-10 16,2 0-24-16,-1 5-59 0,7-2-156 0,-8 5 0 0,2 2 0 16,5 2 0-16,-6 3 0 0,0-1 0 0,0 3 0 0,0 2 0 0,1-1 0 15,-8 5 0-15,0-1 0 0,1 0 0 0,-7 3 0 16,0 2 0-16,0-2 0 0,0 0 0 0,-7 1 0 0,1-1 0 0,0 1 0 16,-8 3 0-16,1-3 0 0,0 0 0 0,0 0 0 0,-7-1 0 0,1 1 0 15,0 0 0-15,-1-4 0 0,1 3 0 0,-7-3 0 16,6-1 0-16,-7 2 0 0,1 0 0 0,1-6 0 0,-1 5 0 0,-7-3 0 15,7-2 0-15,6-2 0 0,-6 4 0 0,0-5 0 0,7 1 0 0,-1 0 0 16,7-4-108-16,-7-4-188 0,8 4-62 0,5-7-70 16,-6 4-73-16,7-6-72 0,-1-2-70 0,7 0-69 0,-7 0-65 0,7-2 27 15,0-6 52-15,7 1 68 0,0-5 71 0,5-2 80 0,2-1 84 16</inkml:trace>
  <inkml:trace contextRef="#ctx0" brushRef="#br0" timeOffset="1925.17">18316 7115 0 0,'0'0'174'0,"0"0"341"0,0 0 63 0,0 2 35 16,0 2 27-16,-7 0 57 0,7 0 66 0,-6 3 57 0,6 1 52 0,-6 2-145 16,-1 5-203-16,0-3-82 0,1 6-43 0,-1-4-19 0,1 9-333 15,-1-6-47-15,-6 5 0 0,7-3 0 0,0 2 0 0,-2 4 0 16,2-2 0-16,0 3 0 0,6 0 0 0,-7-5 0 0,7 4 0 0,-6 2 0 16,6-5 0-16,-7 4 0 0,7-5 0 0,0 1 0 0,0 1 0 15,0-1 0-15,-6-1 0 0,6 1 0 0,0-3 0 0,-7-2 0 16,7 2 0-16,-6-1 0 0,-1-3 0 0,0 0 0 0,1 0 0 0,0-1 0 15,-8-3-24-15,8 0-392 0,-7 0-55 0,0-4-40 0,0 4-38 16,7-7-24-16,-8 0-19 0,2-1-6 0,-2 1-5 0,8-4-8 16,-7-4-7-16,-1-3 50 0,8 0 69 0,-6-4 62 0,4-1 61 0,2-2 48 15,0-4 45-15</inkml:trace>
  <inkml:trace contextRef="#ctx0" brushRef="#br0" timeOffset="2138.84">17991 7062 270 0,'-8'-6'577'0,"2"2"76"15,6-3 49-15,0 2 14 0,0-2 6 0,6-1 5 0,2 2 5 16,-2-2-71-16,6 1-96 0,8-3-146 0,0 2-161 0,-1 1-70 16,7-5-42-16,1 9-14 0,-1-4-5 0,6 3-27 0,-6-3-29 0,7 3-90 15,-1 0-107-15,-5 4-117 0,5 0-121 0,-6 0-96 0,1 0-87 0,-2 4-86 16,7-4-89-16,-5 4-37 0,-1 3-23 0,0-3 51 15,0 3 73-15,0-4 91 0,-7 5 98 0,7-1 84 0,-6 0 85 0</inkml:trace>
  <inkml:trace contextRef="#ctx0" brushRef="#br0" timeOffset="2411.21">19065 6803 0 0,'7'-4'46'0,"6"4"431"0,-7 0 126 0,1 0 44 0,-1 0 23 0,1 0 10 16,0 4 8-16,-1-1 34 0,7 1 44 0,0 0-107 0,0-1-147 0,0 5-119 16,0 3-111-16,7-1-35 0,-1 5-11 0,-6-1-3 15,0 6 3-15,7-3-142 0,-8 6-94 0,2 2 0 0,5 1 0 0,-5 3 0 16,-2 4 0-16,-6 0 0 0,8 3 0 0,-1 1 0 0,-6-1 0 0,6 5 0 16,-7 0 0-16,0-2 0 0,2 10 0 0,-8-6 0 15,0 1 0-15,0 4 0 0,-8-4 0 0,2 7 0 0,-7-3 0 0,-7 0 0 16,0-1 0-16,2 1 0 0,-9 3 0 0,-5-7 0 0,-1 4 0 0,1-4 0 15,-8 0 0-15,1-4-291 0,0 1-199 0,-13-2-109 0,7-1-110 16,-14-2-80-16,7-3-72 0,-7 0 6 0,-6-4 24 0,-6 1 71 16,-2-5 81-16,2 1 105 0,-7-4 112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1-02T04:38:27.6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14432 6367 0 0,'0'-4'224'0,"7"-4"259"0,-7 6 45 0,0-6 22 16,0 4 14-16,7-3 15 0,-7 3 19 0,0-2 0 0,6 1-2 0,-6 2-150 15,0 3-192-15,0 0-74 0,0 0-39 0,0 0-13 16,0 0-5-16,-6 8-2 0,6-2 3 0,-7 2 0 0,7 3 0 0,-7 3 7 15,1 5 11-15,-1-2 6 0,-5 6 4 0,4 2-3 0,-4 2-6 16,-1 2-14-16,0-4-14 0,0 8-18 0,-1-4-18 0,2 1-19 16,-8 3-20-16,7-4-11 0,0 0-11 0,0 0-5 0,-7-3-4 0,8 3-2 15,-2-3-3-15,1 3-4 0,1-4-4 0,-2 2-11 0,2-5-13 0,4 3-44 16,-4-3-51-16,5 1-50 0,1-6-50 0,-1 3-58 0,1-6-59 16,-1 0-48-16,7-3-43 0,-6 0-28 0,6 0-21 0,0-3 8 15,0-1 17-15,6-4 15 0,-6 2 10 0,0-5-12 0,7-5-21 0,-1 2 24 16,1-1 39-16,-1-3 34 0,7-4 35 0,-7-4 35 15,8 1 34-15</inkml:trace>
  <inkml:trace contextRef="#ctx0" brushRef="#br0" timeOffset="810.02">14472 6481 284 0,'6'-15'406'0,"0"0"28"15,8 4 19-15,-8-4 15 0,1 4 15 0,5-4 20 0,-4 5 23 0,4-1-88 16,-6 0-122-16,8-1-60 0,-1 6-40 0,-7-2-17 0,8 5-10 0,-8-1-13 15,6 0-13-15,-4 4-17 0,4 0-17 0,-5 4-20 0,0 0-20 16,-1 3-16-16,-6 3-13 0,0 2-5 0,0-1-1 0,-6 3-1 16,-1 2-1-16,0 1-2 0,-5 5-4 0,-2-3-6 0,2 3-8 0,-8 0-6 15,1 0-9-15,-1-5-6 0,0 6-7 0,-6 0-1 0,7-6-3 16,-1 2-7-16,7-1-13 0,-7-3-9 0,0 0-9 0,8-1-8 16,-8 1-6-16,7-8-12 0,0 3-11 0,6-2-14 0,-5-1-12 0,6-2-8 15,6-2-3-15,-8 1-12 0,8-4-11 0,0 0-12 0,0 0-11 16,8-4-7-16,-8 1-5 0,6-2 5 0,6 2 6 0,-5-5 14 15,6 4 15-15,0-3 20 0,1 4 21 0,-2-4 22 0,2 3 22 0,-2 4 21 16,1 0 22-16,1 0 15 0,-2 4 15 0,2 3 11 0,-2 0 10 16,-5 0 11-16,6 4 9 0,-6 1 10 0,-1 2 12 0,-6 1 2 15,6-1 4-15,-6 5 2 0,-6-5 0 0,6 4-3 0,-6 1-4 0,-7-1-3 16,-1 1-3-16,2-1-4 0,-2 0-7 0,2-3-6 16,-2 3-6-16,1-3-8 0,-7-1-7 0,8 1-7 0,-1-5-7 0,-7 2-6 15,7-1-6-15,0-3-9 0,-7-2-7 0,8-1-4 0,-1 2 2 0,-1-3-3 16,8-1-3-16,-7-3-7 0,6 0-7 0,-5 0-22 0,5 0-22 15,0-3-29-15,1-1-28 0,-1-3-32 0,7-1-31 0,-6 1-28 16,6-5-26-16,0 3-20 0,0-7-18 0,6-3-4 0,1 5-3 0,-1-4 5 16,8 0 7-16,-2-4 10 0,2 0 11 0,5 3 6 0,-6-3 5 15,6 0 7-15,7 0 8 0,-6 4 29 0,7 0 35 0,-9-1 60 16,9 5 67-16,-1-1 65 0,0 0 64 0,0 5 51 0,1 2 47 0,-1-3 33 16,-1 7 29-16,1-2 5 0,0-3-5 0,1 6-24 0,-1 0-30 15,0 3-35-15,-7 0-36 0,1 0-16 0,0 0-9 0,-1 3-2 16,-13 0 4-16,7 2 4 0,-6 2 4 0,-1 0 1 0,1 4 0 0,-7-3 3 15,0 6 2-15,0-3 2 0,-7 4 0 0,1-1-3 0,-1 1-3 16,1-1-6-16,-7 5-7 0,6-4-5 0,-5 3-7 0,4 0-8 16,-4 0-8-16,5 1-11 0,-6-1-12 0,7-3-9 0,-7 3-9 0,6-3-4 15,7 0-4-15,-7 0-4 0,1-1-4 0,6 1-2 0,0-5-3 0,0 5-4 16,6-7 0-16,1 3-2 0,0-4 0 0,-1-3-1 0,1 3-3 16,6-7-3-16,0 3-5 0,-1-3-12 0,2-3-15 0,5-1-20 15,-6 1-19-15,7-5-41 0,-7 0-46 0,7-2-37 0,-8-2-35 0,8 3-23 16,-7-7-19-16,7 1-3 0,-8 1 6 0,8-1 6 15,-7 1 9-15,1-5 34 0,5 5 41 0,-6-1 39 0,0 1 38 0,0-2 27 16,0 2 25-16,0-1 17 0,-6 1 15 0,5 3 19 0,-5-4 19 0,0 4 20 16,-1 3 17-16,1 2 14 0,-1-5 15 0,-6 7 12 15,0 0 11-15,0 0 10 0,0 4 7 0,0 0 10 0,0 0 8 0,0 0 9 16,-6 4 11-16,-1 0 7 0,1 3 9 0,-1 1 4 0,0 2 4 0,-5 1 4 16,5 0 2-16,0 0-8 0,-5 4-12 0,5 0-16 15,0 0-13-15,1-1-15 0,-1 1-16 0,7-1-13 0,0 1-15 0,0 0-12 16,0-1-11-16,0 1-5 0,7-1-3 0,-7-3-7 0,6 0-9 0,1 1-11 15,6-4-13-15,-7-6-28 0,8 5-33 0,-8-2-43 0,7-5-45 16,0 0-58-16,0-5-60 0,7 2-54 0,-8-3-51 0,2-6-45 16,5-3-45-16,-5 5-32 0,4-5-30 0,-4-4-30 0,5 1-33 0,1-4 25 15,0 0 39-15,-1-3 47 0,1-2 50 0,-1 2 47 0,0-1 50 16</inkml:trace>
  <inkml:trace contextRef="#ctx0" brushRef="#br0" timeOffset="1003.39">15703 6454 0 0,'0'0'45'0,"0"0"390"15,-7 8 72-15,1-4 37 0,0 4 29 0,-1-1 35 0,-6-4 38 0,7 4 62 16,-8 5 69-16,8 2-106 0,-13-3-158 0,5 4-80 16,2 3-61-16,-2 0-31 0,1 5-21 0,0-1-34 0,0 3-36 0,1-4-88 15,-2 5-162-15,8 0 0 0,-8 0 0 0,8 0 0 0,-7 3 0 0,7-4 0 16,-1 1 0-16,0 3 0 0,1-3 0 0,0 0 0 0,-2-4-18 16,2 0-217-16,0-1-80 0,-1-2-77 0,1-1-77 0,-1-3-64 15,1 0-61-15,-1-4-34 0,1-4-24 0,0 0-23 0,-2-3-23 0,2 0 52 16,0-4 71-16,6-4 76 0,-14 0 77 0,8-3 65 0,0 0 61 0</inkml:trace>
  <inkml:trace contextRef="#ctx0" brushRef="#br0" timeOffset="1144.41">15240 6828 351 0,'0'-3'455'0,"0"-1"30"16,0 0 16-16,0 1 11 0,7-1 7 0,-7 0 9 0,6-3 8 0,8 3-118 16,-8 0-155-16,7 1-93 0,0 0-74 0,0 3-30 0,7-4-16 0,-8 0-20 15,8 4-22-15,-6-3-40 0,5 3-46 0,-6 0-48 16,0-4-49-16,-1 4-55 0,2-4-53 0,-1 0-71 0,-6 1-75 0,5-2-45 15,-5-1-34-15,6-2 18 0,-6 1 33 0,-1-4 42 0,0 0 44 16,2 0 50-16,-2 0 76 0</inkml:trace>
  <inkml:trace contextRef="#ctx0" brushRef="#br0" timeOffset="1321.61">15455 6161 182 0,'-6'-4'396'0,"0"1"31"0,-8 3 16 0,8 0 3 16,-7 0 3-16,6 0 6 0,1 3 6 0,-7 1-80 0,7 1-110 15,-2-2-80-15,-4 8-73 0,5-5-26 0,-6 6-13 0,7 3-3 16,-7 0 0-16,-1 3-12 0,8 4-13 0,-7-3-46 0,0 1-54 0,7 7-70 16,-8-6-75-16,8 6-114 0,-1-1-123 0,7-6-51 0,-6 6-30 15,6-4-4-15,6 1 4 0,1-5 33 0,-1 0 41 0,1-4 57 16,6 2 139-16</inkml:trace>
  <inkml:trace contextRef="#ctx0" brushRef="#br0" timeOffset="1717.97">16556 6754 0 0,'-6'-2'301'0,"0"-2"96"0,-7 1 38 16,-1-2 21-16,2 2 17 0,-8-1 22 0,0 4 24 0,1-4-18 16,-7 8-32-16,6-4-69 0,-6 4-82 0,1 4-27 0,5-5-8 0,0 3 1 15,1 6 7-15,-1-1-9 0,7 0-9 0,0 4-30 0,0-4-31 0,0 3-31 16,6 1-29-16,1 0-29 0,0 0-28 0,6-5-19 15,0 5-17-15,0-1-11 0,6-2-11 0,0-1-5 0,1 0-6 0,6 0-4 16,0-1-5-16,0-2-1 0,0-1-1 0,7 0-16 0,-1 0-18 16,1-3-41-16,0-4-45 0,-2 4-49 0,2-4-51 0,-1-4-59 15,1 0-63-15,0 2-51 0,-1-6-49 0,1 1-32 0,0-5-27 0,-8 2-10 16,8 2-6-16,-7-6-17 0,1-1-21 0,-2 1 19 0,-6-2 33 16,8 1 43-16,-8-2 46 0,1 2 41 0,-1-3 41 0,1 3 48 15,0-4 186-15</inkml:trace>
  <inkml:trace contextRef="#ctx0" brushRef="#br0" timeOffset="2386.63">16720 6685 0 0,'12'0'25'0,"-5"-3"305"0,0 0 44 0,-1-1 23 16,7-1 15-16,-7-1 14 0,8 2 13 0,-2-3-1 0,2-1-9 0,-1 1-87 16,0-4-113-16,6 4-54 0,-5-4-36 0,5-1-17 0,0 2-14 0,1-2-12 15,-1 2-13-15,1-1-14 0,0 0-15 0,-1 0-18 16,-5-1-20-16,5-2-17 0,0-1-17 0,-6 5-14 0,1-5-13 0,-2 0-8 16,2 1-8-16,-2-1-4 0,-5 1-3 0,0-2 5 0,-1 6 6 0,1-5 8 15,-1 3 9-15,-6 6 17 0,0-5 16 0,0 3 18 16,0 2 19-16,-6-2 14 0,-1 4 12 0,7-1 8 0,-13 5 8 0,6 0 11 15,1 0 15-15,-7 0 13 0,6 5 14 0,-5 2 4 0,-2 0 2 16,-5 1 3-16,6 3 4 0,0-1 3 0,-1 5 5 0,-5 0-1 16,6 3-1-16,0 1-6 0,-7-1-11 0,8 1-3 0,-2 3-4 0,1 0 0 15,1-1 3-15,-2 4-3 0,8 1-3 0,0 1-9 0,-2-2-11 0,2 4-12 16,0 0-9-16,-1-3-11 0,1 3-10 0,6 1-14 0,-7-1-17 16,1 0-8-16,6-3-6 0,-7-1-3 0,7 2-3 0,-6-2-4 15,0-3-4-15,-2-4-1 0,8 5-2 0,-6-6-2 0,0-3-2 0,-1 1-15 16,0 1-20-16,1-10-19 0,0 2-21 0,6 0-13 0,-7-5-11 15,1 1-12-15,-1-4-12 0,0-4-7 0,7 1-9 0,-6-1-1 16,6-3 4-16,-6-4-2 0,6 0 0 0,0-3-12 0,0-2-15 0,6 1-15 16,0 1-13-16,-6-5-12 0,14 1-8 0,-8 0-1 0,1-4 0 15,5 3 9-15,2 2 11 0,-2-6 19 0,8 5 24 0,0 0 26 16,-1-1 29-16,1 5 27 0,0-1 26 0,-1 3 21 0,1 3 20 0,0-3 22 16,-1 4 22-16,0 5 24 0,0-1 22 0,-5 1 22 0,-1 3 23 15,0 0 20-15,0 3 20 0,0 1 20 0,-6 3 20 0,-1 1 9 16,0 0 6-16,-6 1 4 0,7 3 2 0,-7-1 0 0,-7 0-4 0,7 4-11 15,-6-1-14-15,6 1-19 0,-6-1-21 0,-1 1-19 0,0 3-18 16,1-2-20-16,-1-2-19 0,1 1-19 0,6-1-20 0,-6 1-17 16,-1-1-12-16,7-2-14 0,0-2-14 0,0 1-24 0,7-7-26 0,-7 3-35 15,6-3-38-15,-6-4-40 0,6 0-43 0,7 0-35 16,-6-4-38-16,0-3-21 0,5 3-17 0,2-7 7 0,-8 4 10 0,7-4 28 16,0-3 30-16,0 3 41 0,1-4 44 0,-2 4 42 0,-6-3 41 0,8 3 36 15,-1-1 39-15,0 2 30 0,-6-5 30 0,5 3 23 0,-6 5 25 16,2-4 23-16,4 4 27 0,-5 0 30 0,-1-1 29 0,-6 5 26 15,7-1 23-15,0 0 16 0,-7 0 15 0,0 1 12 0,0 3 10 0,0 0-3 16,0 0-11-16,0 0-18 0,0 0-19 0,-7 0-20 0,7 3-18 16,0 1-25-16,-7 0-24 0,7 0-28 0,0 3-27 0,-6 0-19 15,6 4-19-15,-7 0-15 0,7 0-11 0,0 0-16 0,-6 3-16 0,6 1-9 16,0 1-8-16,-6-2-22 0,6 1-26 0,0-1-52 0,0 1-60 0,0 0-61 16,0-5-62-16,6 1-55 0,-6-3-52 0,6-1-40 15,1 1-36-15,-1-8-14 0,1 2-6 0,0-4 22 0,5 2 30 0,2-8 33 16,-2 1 33-16,2-1 9 0,-1-3 4 0,-1-3 9 0,2-1 10 0,-2 1 27 15,8-1 29-15,-7-4 31 0,1 2 26 0</inkml:trace>
  <inkml:trace contextRef="#ctx0" brushRef="#br0" timeOffset="2473.57">17541 6791 0 0,'12'-6'49'0,"-5"-5"188"0,6 7 33 0,-6-4 21 0,-1 5 16 15,1-4 5-15,-7 3 3 0,0 1-38 0,6-2-48 0,-6 2-57 16,0-1-56-16,0 0-49 0,-6 0-47 0,6 1-51 0,0-1-54 0,-7 1-91 16,1-1-101-16,6 1-32 0,-7-1-10 0,1-4 2 0,-1 5 2 0,0-5 13 15,1-2 11-15</inkml:trace>
  <inkml:trace contextRef="#ctx0" brushRef="#br0" timeOffset="2624.49">17586 6370 266 0,'-6'0'555'0,"6"-3"62"0,0 3 28 0,0-4 9 0,6 1 4 16,-6-2 0-16,7 3-1 0,6-2-96 0,-7 0-127 0,8-3-162 16,-2 3-172-16,8 4-67 0,-1 0-38 0,7 0-68 0,0 0-78 0,1 4-119 15,-1 3-133-15,6 1-109 0,1-6-103 0,-1 10-28 0,1-5-9 0,-7 1 5 16,7-1 6-16,-1 0 60 0,-6 0 75 0,7 1 119 15,-7-1 363-15</inkml:trace>
  <inkml:trace contextRef="#ctx0" brushRef="#br0" timeOffset="9577.61">14178 9635 3 0,'-6'0'95'0,"6"4"-11"0,0-4-18 0,0 0-38 0,0 0-45 16,0 0-30-16,0 0-25 0,0 0-12 0,6-4 28 0</inkml:trace>
  <inkml:trace contextRef="#ctx0" brushRef="#br0" timeOffset="10074.03">14334 9550 0 0,'14'0'1'0,"-8"-3"242"0,1 0 32 0,6-2 23 16,-6-2 16-16,5 0 11 0,2 0 8 0,-8-1-23 0,7 1-34 0,-7-5-55 15,8 2-63-15,-8-2-36 0,6 3-30 0,-4-3-17 0,4 1-12 16,-5-3-4-16,0-2-1 0,-1 6-2 0,1-5-3 0,-1 1 3 16,0 2 4-16,-6-3 4 0,8 1 6 0,-8 3 9 0,0 0 11 15,-8-1 9-15,2 2 7 0,6-1 10 0,-6 3 9 0,-7 1 4 0,6-1 5 16,-6 2 1-16,-1 2 0 0,2 4-2 0,-1 0-3 0,-7 0-6 16,0 4-10-16,-5 2-5 0,5 6-7 0,-6-1-2 0,-6 7-3 0,5 0 2 15,1 5 3-15,-6 2-4 0,-1 4-7 0,7 0-5 0,-6 5-6 0,5 3-8 16,-5-1-9-16,6 1-5 0,7-1-6 0,-8 1-9 15,14 0-9-15,0-1-5 0,1-3-2 0,4-3-2 0,8-1-1 0,0-4 3 16,8 1 2-16,4-8-1 0,-5 1 0 0,6-1 0 0,6-3 0 0,1-5-2 16,0 2-3-16,-1-5-1 0,1 0 0 0,6-3-3 0,-7-4-3 15,7 0-7-15,0-4-8 0,0-3-11 0,-6 0-13 0,6-5-14 16,0-2-12-16,0-5-12 0,-6 1-13 0,6-4-11 0,-7-3-11 16,7-1-6-16,-6-3-6 0,6-1 0 0,-7-3 2 0,1 1 4 0,0-1 2 15,-1-1 8-15,-5-2 7 0,4 4 9 0,-4-2 9 0,-1 1 10 16,0 4 10-16,-6-1 4 0,-7 5 3 0,6 0-3 0,-6 2-3 0,-6 5-10 15,-1-1-7-15,0 4-12 0,-6 1-9 0,1 7-11 0,-2-1-13 16,-6 1-9-16,1 7-9 0,-1 0-11 0,-6 4-11 0,0 3-12 16,1 1-10-16,-1 2-17 0,-1 6-16 0,1 1-28 0,0 3-29 15,0-3-52-15,0 2-60 0,0 3-14 0,6-1 1 0,1-2 16 0,6-1 24 16,-1 1 28-16,2-2 29 0,-1 2 39 0,6-4 221 0</inkml:trace>
  <inkml:trace contextRef="#ctx0" brushRef="#br0" timeOffset="11187.67">14146 9602 52 0,'6'0'325'0,"0"-4"28"0,-6 0 14 0,8 0 10 0,-2 1 7 0,0-3 11 15,-6-2 10-15,14-4-60 0,-8 5-82 0,0 0-67 0,1-1-66 0,6 4-21 16,-6-3-10-16,-1 4-5 0,0 3-2 0,1 0-1 0,0 3-2 16,-1 1-4-16,-6 3-4 0,0 4-3 0,0 0-3 0,0 4 3 15,-6 3 4-15,-1 0 2 0,0 9 1 0,-5-6-1 0,5 4-2 0,-6 1-3 16,0 3-6-16,7-2-5 0,-1-2-4 0,0 1-5 0,1-4-5 16,6-1-5-16,-6 2-6 0,6-5-7 0,6 1-6 0,-6-4 0 15,6-1-2-15,1 1-3 0,6-5-3 0,0-3-5 0,0 1-4 0,0-1-5 16,7-3-3-16,-1-4-21 0,1 0-23 0,6-7-41 0,-7 3-45 15,7-7-41-15,0 0-41 0,0-4-30 0,1 1-26 0,-1-4-17 16,0-1-16-16,-1-2 6 0,1 1 12 0,1-1 30 0,-7-1 38 0,6 0 41 16,-7 3 40-16,1-2 37 0,-8 2 36 0,8 5 32 0,-7-5 31 0,0 5 28 15,-6-1 28-15,-1 4 23 0,1 3 20 0,-7 1 14 16,0 0 11-16,0 4 3 0,-7 3 0 0,1 0 2 0,-1 3 4 0,1 1 2 16,-8 3 4-16,2 4 5 0,-8 0 5 0,7 4 5 15,-7-1 1-15,8 5 5 0,-8 2 3 0,0 2-2 0,7 2-7 0,1 1-7 16,-8-4-6-16,14 3-15 0,-8-2-18 0,8-1-10 0,6-1-9 0,-7-2-6 15,7-1-6-15,7 0-7 0,-1-3-9 0,0-5-10 0,2 5-12 16,4-7-3-16,2-2-4 0,5 2-18 0,-6-8-23 0,6 0-41 16,1 0-45-16,0-8-58 0,5-1-61 0,-5-3-48 0,6-3-48 0,-6 1-37 15,-1-4-32-15,7-1-19 0,-6-3-14 0,-1 1 16 0,-5 1 23 16,5-1 46-16,-6-1 51 0,0 0 51 0,0 3 49 0,0 2 47 0,-7 2 49 16,2-3 49-16,-2 6 48 0,0-1 39 0,0 5 35 0,-6-4 28 15,0 9 24-15,0-1 14 0,0 0 9 0,-6 4 0 0,0 0-1 0,0 0-4 16,-2 8-6-16,2-5-1 0,-7 5 0 0,6-1-3 0,-6 4 0 15,7 4 2-15,-7-4 1 0,6 3-3 0,-5 5-4 0,5-4-9 16,-6 3-9-16,6-3-11 0,1 2-10 0,-1-2-13 0,7 3-13 0,0-2-9 16,0-2-8-16,7-2-7 0,-7 2-4 0,6-3-6 15,7-4-5-15,1 4-5 0,-2-4-9 0,2-3-16 0,-2 0-19 0,8-4-39 16,-1-4-45-16,1 0-49 0,0-3-51 0,-1-4-41 0,1 0-38 16,0-4-34-16,-1 0-32 0,-6-2-21 0,6-3-18 0,1 3 12 15,-7-2 20-15,7-3 26 0,-8 1 27 0,2 2 26 0,-8 1 25 0,7 0 41 16,-6 2 46-16,-1 2 59 0,1-1 62 0,-1 4 57 0,-6 5 60 0,7 2 42 15,-7-1 39-15,-7 2 31 0,7 6 26 0,-6-3 12 0,-1 9 3 16,-6-3-4-16,6 2-10 0,-5 3-9 0,6 3-10 0,-8 1-4 16,1 4 0-16,7-1-4 0,-8 0-2 0,8 4-8 0,0 0-8 0,-1 0-10 15,0-3-14-15,7 3-17 0,-6-5-20 0,6 6-14 0,6-5-12 16,1-4-11-16,0 1-9 0,-1-3-7 0,7-2-9 0,-6 2-9 16,6-5-14-16,7-5-8 0,-8-2-9 0,8 0-21 0,-1-2-23 0,1-5-50 15,0-1-57-15,-1-4-53 0,1-2-54 0,-1-1-36 0,0 1-29 16,1-4-28-16,-1-1-27 0,-5 5-7 0,6-9-2 0,-8 5 31 15,1 0 42-15,0 4 48 0,0-5 52 0,1 5 44 0,-2-1 41 0,-5 0 41 16,0 3 41-16,-1 3 35 0,0-3 35 0,1 4 30 0,-7 1 27 16,0 0 20-16,0 4 17 0,0-1 7 0,0 0 7 0,0 0-2 15,-7 4-3-15,7 0-7 0,0 0-6 0,-6 0-3 0,6 0-4 0,-6 4 0 16,6 0-4-16,-7 0-3 0,7-1-9 0,-7 4-2 0,7-3-1 16,-6 3 0-16,6-3 1 0,0 4-5 0,-6-4-6 0,6-1-12 15,0 1-14-15,0 3-8 0,0-4-8 0,6-3-7 0,-6 4-7 0,0-4-8 16,0 0-8-16,0 0-4 0,0 0-5 0,0 0 0 0,0 0 2 15,0 0 0-15,0 0-1 0,0-4 0 0,0 4 0 0,6 0-1 16,-6-3-3-16,0-2-1 0,0 3-1 0,0 2-2 0,0 0-1 0,0 0 1 16,0-4 2-16,0 4 0 0,0-3 0 0,0 3 1 0,0 0 2 0,0 0 1 15,-6 3 2-15,6-3-2 0,-6 0 0 0,6 4 0 16,-8 3 2-16,2-4 7 0,0 5 12 0,-1 3 15 0,1-1 15 0,-1 5 18 16,-6 0 15-16,1 3 15 0,-2 1 17 0,1 2 11 0,0 6 12 0,0-2-1 15,0 4-4-15,-6 0-13 0,5 7-16 0,2-2-16 16,-8 3-17-16,7-1-15 0,-1 5-16 0,2-1-16 0,-8-3-17 0,7 3-9 15,0 0-8-15,0 1-1 0,1-5-2 0,4 4-1 0,-4-7-2 0,-1 4-4 16,6-4-6-16,-6-4 0 0,7 1-1 0,-8-4-7 0,8-1-9 16,-7-3-5-16,6-4-4 0,1 0-4 0,-7-2-4 0,7-1-12 15,-1-5-14-15,-6-3-14 0,7-3-16 0,-2 0-8 0,-4 0-7 0,5-8-4 16,1 4-3-16,-1-4-1 0,-6 0 4 0,7-3 11 16,0 0 14-16,-2 0 17 0,2-1 16 0,0 0 19 0,6 1 18 0,-7 0 12 15,0-5 10-15,7 2 10 0,-6 3 13 0,6-5 8 0,0 2 9 0,0-1 5 16,0 0 2-16,0-1-2 0,0-2-5 0,6 3-6 0,1-3-4 15,0-1-14-15,-1 0-17 0,8-3-31 0,-2-1-39 0,8-2-43 16,-1-2-45-16,1 2-54 0,0-2-56 0,5-2-52 0,1 0-52 0,7-2-50 16,-7 2-49-16,6 0-17 0,1 2-4 0,7-2-14 0,-8 0-17 15,7 6 25-15,0-3 36 0,1 4 47 0,-2 2 50 0,1 1 56 16,0 5 58-16</inkml:trace>
  <inkml:trace contextRef="#ctx0" brushRef="#br0" timeOffset="11888.5">15566 10001 0 0,'-6'8'31'0,"-1"-6"378"0,7 2 52 16,-6 0 17-16,6-4 4 0,6-4 2 0,-6 0-1 0,13 2 2 16,-6-3 1-16,5-2-144 0,2 4-185 0,6-5-86 0,-1 1-58 0,1-4-31 15,-1 4-25-15,7-1-29 0,0-3-30 0,-6 0-34 0,6 1-35 16,0-1-36-16,-7-5-32 0,7 6-27 0,-6-1-25 0,-1-4-4 15,1 4 1-15,-7 0 22 0,0-4 29 0,0 5 67 0,0-1 80 0,-6 0 89 16,-1 3 93-16,0 1 69 0,-6 0 67 0,0 3 46 0,0 1 43 16,-6 3 35-16,0 0 31 0,-1 0 1 0,0 3-8 0,-5 1-17 15,-1-2-15-15,-1 6 2 0,2 0 8 0,-2 3 6 0,2-1 6 0,-2 5-18 16,-5-4-24-16,5 4-29 0,2-1-30 0,6 1-34 0,-8-1-35 16,8 6-42-16,-7-6-44 0,13 1-32 0,-7-1-29 0,7 1-10 15,0-1-6-15,0-2-5 0,7 3-4 0,-1-5-3 0,1 2-5 0,-1-5-11 16,8 3-11-16,-8-2-36 0,14-4-41 0,-8-1-58 0,1-3-64 15,1 0-73-15,-2-3-77 0,8-5-61 0,-7 1-60 0,0 0-39 16,0-5-37-16,7-3-5 0,-8 1 8 0,2-1 26 0,-1-2 28 0,-7-2 39 16,8 0 41-16,-2 2 37 0,-6-3 36 0,8 3 63 0,-8-2 67 15,8 1 90-15,-8 3 96 0,7 0 99 0,-7 1 100 0,1 3 76 16,0 4 68-16,-1-4 53 0,-6 8 47 0,6-5 13 0,-6 4 6 0,0 4-27 16,0 0-35-16,7 0-40 0,-7 4-40 0,0 0-11 0,0 3-5 15,0-3 12-15,0 3 17 0,0 4 2 0,0 0 1 0,-7-1-13 16,7 2-14-16,0 2-24 0,-6-2-24 0,6 2-29 0,-6 1-31 0,-1 0-39 15,7-1-45-15,-7 1-30 0,1-5-24 0,0 5-13 0,6-4-12 16,-7 4-6-16,1-8-6 0,6 4-5 0,-7-3-6 0,7 2-25 16,-7-5-28-16,7-3-46 0,-6 2-48 0,6 0-46 0,0-4-44 0,0-4-40 15,-6-2-41-15,6 1-31 0,0-5-26 0,0 2 3 0,0-3 10 16,6-3 28-16,-6-1 32 0,6 0 37 0,1-3 35 0,6 3 39 16,-6-2 38-16,5-3 33 0,8 6 32 0,-7-4 22 0,0 4 25 0,7-1 20 15,-1 4 22-15,1-1 19 0,-1 4 18 0,1 2 16 0,-7-1 16 0,6 3 17 16,1 0 16-16,-7 4 17 0,7 4 19 0,-8 0 18 0,2 0 19 15,-8-1 14-15,7 3 12 0,-6 2 9 0,-1 4 10 0,1-1 4 16,-7 0 5-16,0-1-1 0,0 1-5 0,0 4-5 0,0-4-8 0,-7 4-8 16,7-4-9-16,-6 3-12 0,-1 1-15 0,0-1-16 0,1 1-19 15,0 0-16-15,-8-4-17 0,8 3-18 0,0 1-17 0,-1-1-14 16,0 1-16-16,1-3-16 0,6-2-17 0,0-2-22 0,0-1-24 16,0 1-29-16,6-5-34 0,1-3-38 0,0 0-42 0,-1-3-38 0,8-1-36 15,-2-3-30-15,1-5-26 0,7 2-21 0,-8-2-15 0,2-3-8 16,6-2-5-16,-8 2-4 0,1-3-5 0,1 3-17 0,-2-4-19 0,2 2 19 15,-8-3 32-15,7 3 37 0,-6 2 39 0,-1-3 39 16,-6-1 36-16</inkml:trace>
  <inkml:trace contextRef="#ctx0" brushRef="#br0" timeOffset="12042.53">16231 9528 58 0,'-13'-3'345'0,"0"-1"36"0,-1 4 23 0,8-3 11 15,0 3 11-15,6 0 7 0,0 0 10 0,0 0-65 0,0 0-89 16,0 0-85-16,6 0-87 0,0 0-36 0,2 0-22 0,4 3-14 15,1-3-14-15,0 0-29 0,0 0-34 0,1 0-43 0,-8 0-50 0,7 4-55 16,0-4-59-16,-7 0-87 0,7 0-97 0,-6 0-25 0,6 0-4 16,-7-4 18-16,2 4 23 0,-2-3 37 0,0-1 41 0</inkml:trace>
  <inkml:trace contextRef="#ctx0" brushRef="#br0" timeOffset="12235.56">16446 9218 263 0,'6'-15'383'0,"1"0"26"0,6 3 16 15,-6 1 14-15,5 1 15 0,2-1 21 0,-8 3 21 0,7 0-95 16,0 2-128-16,-6 2-65 0,5 4-45 0,2-4-15 0,-2 8-7 0,-4-4-6 16,4 4-6-16,-5 2-17 0,6-1-17 0,-6 2-15 0,-7 4-13 0,6 0-8 15,-6 1-6-15,6-2-8 0,-12 5-8 0,6-1-9 16,-6 1-10-16,-1 0-23 0,-6 3-24 0,6-3-50 0,-5 2-59 0,-2 2-66 16,-6-4-68-16,8 3-93 0,-1-7-99 0,-7 3-63 0,8 1-50 0,-2-3 0 15,1-2 17-15,6 6 46 0,-6-10 57 0,7 5 62 16,6 1 67-16</inkml:trace>
  <inkml:trace contextRef="#ctx0" brushRef="#br0" timeOffset="12914.92">17228 9583 0 0,'7'-7'215'0,"5"4"193"0,-6-6 38 0,8 6 17 16,-8 0 9-16,1-1 17 0,-1-3 17 0,1 4-12 0,0 3-20 15,-1 0-104-15,0 0-129 0,-6 3-45 0,7 4-21 0,-7-3 1 16,0 2 6-16,0 6 4 0,0-1 1 0,0 0-3 0,-7 3-7 0,1 1-9 16,0 0-7-16,-1-1-15 0,0 5-15 0,1 0-16 0,-1-2-17 15,-5 3-17-15,4-3-21 0,-4 2-16 0,6-1-16 0,-1-3-11 16,0 3-10-16,1-4-5 0,-1 1-3 0,1-1-4 0,6-2-1 0,-7 3-1 16,7-9-3-16,0 6-11 0,0-5-14 0,0 1-19 15,0-5-19-15,7 0-19 0,-7-3-17 0,6-3-20 0,1 0-21 0,6-1-26 16,-6-3-28-16,5-5-20 0,-6 2-22 0,14-5-4 0,-7-4 1 0,1 1 7 15,5 0 10-15,0 0 15 0,1-5 18 0,-1 2 26 0,1 2 28 16,6-3 34-16,-6 4 33 0,-1 0 28 0,7 3 22 0,-6 0 16 16,-1 1 16-16,-5 3 14 0,5-1 16 0,-6 6 16 0,0 2 16 0,0 0 17 15,-6 0 18-15,5 4 14 0,-4 4 16 0,-8 0 20 0,6 4 18 16,-6-1 9-16,0 0 7 0,0 4 1 0,0 0 1 0,-6 3-7 16,6 1-10-16,-8-5-16 0,2 9-14 0,6-4-24 0,-6 3-24 0,-1-3-19 15,7 2-18-15,-6-1-14 0,6 2-17 0,-7 0-9 0,7-3-10 16,0 0-3-16,0 3-1 0,7-6-2 0,-7 1 0 0,6-1-3 15,1-1-3-15,5-4-5 0,2 0-5 0,-1-2-13 0,0-2-16 0,0 0-22 16,7-6-25-16,-8 0-28 0,8-2-27 0,-1-2-23 0,-5 0-22 16,6 0-11-16,-8-9-9 0,1 6 7 0,7-1 13 0,-8-1 20 15,-4-2 22-15,4 3 29 0,-6-4 31 0,2 0 28 0,-8 5 31 0,6-1 28 16,-6-5 26-16,0 7 20 0,-6-3 15 0,6 1 14 0,-8 0 11 16,-4 4 12-16,-2-4 9 0,2 3 5 0,-1-2 0 0,-1 2-3 15,-4 1-5-15,-2 3-9 0,0-3-9 0,1 3-10 0,5 0-12 0,-5 1-14 16,-1 3-12-16,7-4-22 0,0 4-27 0,1 0-38 0,-2 0-41 15,1 0-45-15,7 0-44 0,-1 0-48 0,1 0-50 0,-1 4-61 16,1-4-64-16,6 0-54 0,0 0-50 0,0 0 11 0,0 0 31 0,6 0 39 16,1-4 40-16,-1 1 48 0,7 3 50 0</inkml:trace>
  <inkml:trace contextRef="#ctx0" brushRef="#br0" timeOffset="13101.61">17776 9525 334 0,'0'-4'445'0,"0"1"36"16,0-5 24-16,6 4 23 0,-6 1 20 0,0-1 19 0,6 1 17 0,-6-2-108 15,6 3-146-15,1-2-86 0,-7 4-68 0,7 0-33 0,-1 0-23 16,1 0-22-16,-1 0-19 0,0 4-18 0,2-2-19 0,-2 3-12 16,0-2-11-16,-6 1-9 0,6 3-6 0,-6 1-17 0,0-1-16 0,0 3-43 15,0-1-48-15,-6 1-50 0,0 0-49 0,-8 2-47 0,2-1-44 0,-1-4-41 16,-1 5-41-16,8-1-38 0,-6-4-37 0,-2 0-12 0,1 1-5 16,6-5 33-16,-6 4 46 0,7-7 44 0,0 4 44 0,6-4 42 15,0 0 62-15</inkml:trace>
  <inkml:trace contextRef="#ctx0" brushRef="#br0" timeOffset="13323.72">17958 9162 0 0,'6'-11'182'0,"1"0"249"16,-7 4 34-16,6 0 14 0,0-5 8 0,2 5 11 15,4-1 13-15,-6 1-1 0,8 0-5 0,-1 4-129 0,0-5-166 0,-6 8-62 16,5-4-29-16,2 4-12 0,-2-3-6 0,-5 3-11 0,6 3-10 0,-6-3-17 15,-1 4-16-15,7 0-11 0,-13 3-11 0,7-3-4 0,-7 4-3 16,0-2-1-16,-7 2-1 0,0 3-9 0,1-5-11 0,-7 6-32 16,-7-1-43-16,0 0-49 0,2 3-50 0,-9 1-55 0,1 0-58 0,-6-1-72 15,5 1-77-15,-5-1-63 0,-1 5-57 0,-5-4 11 0,5 4 33 16,-7-2 44-16,8-2 51 0,-7 0 53 0,0 0 56 0</inkml:trace>
  <inkml:trace contextRef="#ctx0" brushRef="#br0" timeOffset="19294.32">15344 12189 0 0,'7'-9'67'0,"0"2"244"0,5-4 17 0,-4 0-1 16,4 1-4-16,1-5-7 0,0 1-7 0,-6-5-25 0,5 4-32 0,2-3-92 15,-8 3-111-15,1-3-32 0,0 3-10 0,-1-4 9 0,0 5 16 16,-6-1 17-16,0 1 18 0,-6 3 14 0,6 0 13 0,-6 1 4 16,-1-2 1-16,-6 4 8 0,7 5 9 0,-8-1 6 0,1 0 3 0,0 4 3 15,0 4-1-15,-7 0-1 0,8-1 0 0,-8 5 4 0,1 4 6 16,-1 2 4-16,0 1 4 0,-6 2 2 0,1 6 1 0,5 2 1 16,-6 2 0-16,-7 2-2 0,7 3-4 0,0 1-4 0,0 4-3 0,0-1-10 15,0 1-11-15,0 3-12 0,0-3-10 0,6 3-4 0,1-3-1 16,5-1-3-16,2 1-2 0,5-3-8 0,-6-2-9 0,13-3-9 15,-7 2-9-15,7-6-2 0,7-4 1 0,-1 1 0 0,1-3-1 0,0-2-1 16,5-2 1-16,-4-4-1 0,10 4-1 0,-4-8 2 0,5 0 0 16,1-3-5-16,0 0-6 0,5-8-17 0,1 0-18 0,0-3-33 15,1-3-35-15,-1-2-37 0,0-2-41 0,0-4-40 0,7-1-45 0,-8-2-37 16,1-1-37-16,0-1-19 0,1-2-15 0,-1 3 11 0,0-4 15 16,0 1 31-16,-1 3 33 0,-5-4 39 0,0 4 39 0,-1 0 38 15,1 0 38-15,0 4 29 0,-7-1 24 0,-7 5 23 0,7-1 21 0,-6 1 18 16,-1 2 19-16,0 5 23 0,-6 3 23 0,0-3 22 0,0 7 23 15,-6 0 19-15,6 4 21 0,-6-1 15 0,-7 4 15 0,6 2 8 16,-6 1 6-16,1 5 1 0,-2-2-1 0,1 3-9 0,0 3-11 0,-6-1-12 16,5 3-17-16,2-2-16 0,-2 3-16 0,1-4-16 0,0 1-15 0,7-1-15 15,-1 0-14-15,1 0-12 0,6-3-9 0,-6 0-7 16,6-1-5-16,6 1-3 0,-6-3-2 0,6-5-3 0,7 3-4 0,-6-6-7 16,6 4-9-16,-1-8-25 0,2 0-31 0,6 0-41 0,-8-8-47 0,8 1-63 15,7-5-68-15,-8 2-57 0,0-5-51 0,8 1-34 0,-8-5-30 16,7 4-4-16,-6-6 2 0,-1 2 23 0,0-3 24 0,1 5 50 15,-1-3 54-15,-5-2 55 0,-2 4 55 0,2 0 52 0,5 4 54 16,-12-5 57-16,6 3 55 0,-7 7 47 0,0-3 47 0,2 2 40 0,-8 3 37 16,0-2 28-16,0 6 25 0,0 3 9 0,-8-4 4 0,8 8-2 15,-6-1-4-15,0 1 1 0,-7 3 2 0,6 1 2 0,-6 3 5 0,0 4-5 16,6-5-6-16,-5 9-11 0,-2-1-14 0,8-3-20 0,-7 7-20 16,0-4-24-16,6 1-25 0,1-1-28 0,0 1-30 0,6-2-24 15,0 2-23-15,0 0-14 0,0-5-11 0,6 4-7 0,0-4-9 0,1 2-12 16,0-5-12-16,6-1-47 0,-1 2-53 0,2-5-58 0,-2-4-57 15,2 1-66-15,-1-4-69 0,7 0-50 0,-8-4-44 0,2-3-40 16,5 0-39-16,1-1-1 0,-1-2 9 0,-6 3-12 0,7-9-21 0,-1 5 43 16,1 1 61-16,0-5 50 0,-1 1 47 0,1-2 46 0,-2 2 48 15</inkml:trace>
  <inkml:trace contextRef="#ctx0" brushRef="#br0" timeOffset="19485.59">16231 12408 120 0,'6'-4'399'0,"1"1"68"0,-7-1 54 0,-7 0 40 0,1 1 33 0,-1-2 35 15,1 5 35-15,-7 0-41 0,-1 0-63 0,2 5-71 16,-1-2-75-16,-7 5-50 0,7-1-42 0,-6 4-28 0,5 0-24 0,-5 3-33 15,6-3-33-15,-6 9-36 0,5-6-37 0,2 3-31 0,-2 2-40 0,8-1-60 16,-1 1 0-16,1-5 0 0,6 6 0 0,0-3 0 16,0-3 0-16,6 1 0 0,7-3 0 0,-6-2 0 0,12 1 0 0,-5-3 0 15,5-1 0-15,-6-3 0 0,13-1 0 0,-7-3 0 0,1-3-38 0,6-1-167 16,-7-3-71-16,8-5-80 0,-8 2-79 0,1-1-61 16,-1-5-56-16,1 3-49 0,-7-3-46 0,0-1-36 0,0 2-31 0,-7 1 41 15,8-2 64-15,-8 2 76 0,-6 3 80 0,0-3 65 0,6 6 61 0</inkml:trace>
  <inkml:trace contextRef="#ctx0" brushRef="#br0" timeOffset="19659.03">15820 13005 0 0,'-6'19'212'0,"0"-2"394"0,-8-3 123 0,14 3 62 0,-6-11 42 15,-1 2 23-15,7-5 14 0,0-3 8 0,0 0 4 0,0 0-206 16,0 0-268-16,0-3-195 0,7-1-173 0,-7 0-137 0,0 1-125 0,6-5-127 15,-6 1-129-15,7 0-131 0,0 0-134 0,5-1-57 16,-6-4-39-16,8 5 26 0,-1-3 45 0,-7-2 75 0,14 2 81 0,-7-5 106 16,0 4 114-16</inkml:trace>
  <inkml:trace contextRef="#ctx0" brushRef="#br0" timeOffset="20119.78">17430 12039 51 0,'-7'-5'507'0,"1"1"90"0,0 1 54 0,-2 3 36 15,2-8 30-15,0 5 38 0,-1-1 41 0,0 4-37 0,1-4-62 0,0 4-161 16,-1 0-194-16,-6 4-78 0,6 0-43 0,-5 7-28 0,-2 1-19 15,2 2-33-15,-2 4-38 0,1 4-103 0,-7 3 0 0,2 5 0 16,-2-1 0-16,0 4 0 0,1 4 0 0,5-1 0 0,-5 1 0 0,6-3 0 16,-6 2 0-16,5 0 0 0,8-2 0 0,-7-2 0 0,6 1 0 15,-6-4 0-15,13-3 0 0,-6-1 0 0,0 2 0 0,6-5 0 16,-7-1 0-16,7-2 0 0,-7-1-3 0,7-4-255 0,0 1-84 0,-6-4-78 16,0 0-80-16,6-3-67 0,-8-1-60 0,8-3-80 0,-6-4-84 15,6 0 21-15,-6-4 55 0,-1 1 72 0,7-5 82 0,-6-4 79 16,-1-2 81-16,7-1 70 0,-6-2 258 0</inkml:trace>
  <inkml:trace contextRef="#ctx0" brushRef="#br0" timeOffset="20263.54">16947 12385 0 0,'0'-6'102'0,"-6"-2"374"15,6 1 66-15,-6-1 30 0,6 0 19 0,0 6 11 0,0-9 7 0,0 3 4 16,6 1 0-16,0-1-161 0,2 1-211 0,-2 0-99 0,7 0-67 16,6-1-29-16,-6 5-21 0,7-1-17 0,0 0-18 0,5 1-26 15,1-2-34-15,7 5-47 0,-7 0-52 0,6 0-50 0,1 5-52 0,-1-2-66 16,-5 1-69-16,5 3-78 0,-6 1-79 0,7-1 0 0,-7 0 22 15,0 5 44-15,-6-6 49 0,5 6 50 0,-5-5 50 0</inkml:trace>
  <inkml:trace contextRef="#ctx0" brushRef="#br0" timeOffset="21059.57">17651 12348 382 0,'-6'-6'454'0,"-1"3"36"0,-5-1 26 0,-2 0 19 0,1-4 15 0,0 5 19 16,-6 3 18-16,5-3-107 0,-12 6-148 0,7 0-63 15,-1 5-39-15,0 0-12 0,-5 1-5 0,5 7 2 0,0-1-1 0,1-1-9 16,0 5-14-16,-1 2-22 0,7-2-23 0,0-1-25 0,0 4-26 0,0-3-25 15,6-1-24-15,7 0-14 0,0 0-11 0,0-3-6 0,7 1 1 16,0-3-1-16,5-1 1 0,2-1-1 0,5-4 4 0,1 0-17 16,-1-3-23-16,0-4-45 0,1 0-50 0,7-4-56 0,-9-3-57 0,9 0-56 15,-7-4-53-15,-1-1-37 0,7-6-30 0,-6 3-5 0,-1-2 3 16,0-2 26-16,1 0 33 0,0-2 44 0,-7 2 49 0,7-2 53 16,-8 2 54-16,2-3 43 0,-2 4 39 0,1 0 37 0,-6-1 36 0,0 3 34 15,-1 3 33-15,0 1 37 0,2 1 40 0,-8 4 33 0,0 0 35 0,0 3 21 16,-8 1 15-16,2 3 8 0,6 3 5 0,-13 1 6 15,6 3 5-15,-6 0-1 0,7 1-4 0,-7 7-12 0,6-4-12 16,-5 7-15-16,-2 1-15 0,1-1-21 0,7 0-22 0,-1 4-19 0,1 0-18 16,-1-4-21-16,1 5-20 0,6-6-21 0,0 2-21 0,6 0-12 15,1-2-5-15,-1-2-4 0,1-1-1 0,6-2-5 0,0-2-8 0,0-3-23 16,7-2-29-16,-8-2-42 0,8-3-46 0,-1-3-45 0,-5-4-44 16,5 0-45-16,1-5-48 0,0 1-43 0,-8-3-40 0,8-1-12 15,-7 1 0-15,7-5 26 0,-8 4 35 0,2-4 39 0,-2 2 37 0,2-2 47 16,-1 4 50-16,-7-2 47 0,0 1 46 0,2 2 40 0,-2-1 33 0,0 5 35 15,-6-2 35-15,0 5 36 0,0-1 35 0,0 6 23 16,0-4 21-16,-6 6 19 0,0 0 19 0,6 6 17 0,-8 0 17 0,-4 2 18 16,5 3 20-16,1 0-2 0,-8 3-7 0,8 1-11 0,0-1-15 0,0 5-20 15,-2-1-22-15,2 1-24 0,6-2-23 0,-6-2-38 16,6 4-41-16,6-5-28 0,-6 5-23 0,6-4-9 0,2-1-8 0,-2-3-3 16,6 1 0-16,2-5-6 0,-1 0-6 0,-1 0-10 0,8-7-8 15,-6 0-22-15,5-4-25 0,7 1-39 0,-6-4-42 0,-1-4-35 0,1-1-33 16,-1 1-23-16,7-3-20 0,-6-5-7 0,-7 4-6 0,6-2 11 15,1-2 15-15,-7 1 36 0,0-1 40 0,6 2 38 0,-5-5 33 16,-8 3 34-16,7 1 28 0,-6 2 31 0,-1 2 31 0,-6-1 45 16,6 5 50-16,-6 3 49 0,0-1 48 0,0 4 16 0,-6 0 9 0,0 4-1 15,-1 4-5-15,0 0-7 0,-5 4-8 0,5 1-24 0,-6 3-28 0,-7 7-37 16,7 3-110-16,1-1-38 0,-8 9 0 0,7-1 0 0,-7 8 0 16,7-1 0-16,0 1 0 0,0 6 0 0,0 2 0 0,0-1 0 15,0 4 0-15,6-1 0 0,-5 4 0 0,4-3 0 0,2 0 0 0,-6-1 0 16,5-4 0-16,0 3 0 0,1-7 0 0,-7-3 0 0,7-2 0 15,-2-1 0-15,2-8 0 0,0 2 0 0,-8-6 0 0,8-3 0 16,0-2-96-16,-1-6-135 0,-6 2-25 0,6-9-13 0,1 4-10 0,-6-7 2 16,4 0 6-16,-4-3 17 0,5-1 22 0,-6 1 37 0,6-5 42 0,-5 1 47 15,4 0 43-15,-4-4 37 0,6 3 38 0,-2-3 30 16,-4 0 28-16,5 4 27 0,1-8 26 0,-1 4 28 0,0 1 28 0,1-5 23 16,0 3 23-16,0-2 2 0,6-1-2 0,0 1-9 0,0-1-12 15,0-4-20-15,0 2-26 0,6 2-27 0,6-7-30 0,-5 3-29 16,6 2-31-16,0-6-15 0,7 0-10 0,-8 2-12 0,15-1-11 0,-7 0-13 15,6 0-14-15,0-4-27 0,-1 4-33 0,9-3-50 0,-9 3-55 16,1-1-57-16,7 2-60 0,-7-1-55 0,0-1-55 0,0 2-39 0,-6-1-36 16,5 0-27-16,-5 3-23 0,-7-2-36 0,7-2-39 0,-7 1 30 15,0-3 51-15,0 4 57 0,0-5 60 0,-7-1 51 0,1-2 49 16</inkml:trace>
  <inkml:trace contextRef="#ctx0" brushRef="#br0" timeOffset="21344.42">17821 12060 197 0,'-20'11'503'0,"7"0"66"0,1-4 40 15,-2 1 20-15,8-5 14 0,-1 4 8 0,0-2 7 0,7-5-83 16,0 0-112-16,0 2-144 0,7-2-157 0,6 0-65 0,-7-2-39 0,8 2-27 16,-2-5-24-16,8-2-29 0,-1 4-33 0,1-5-39 0,0 1-40 15,-1 0-30-15,1 0-29 0,0-1-16 0,-1 1-8 0,-6-1 6 16,0 2 8-16,-7-3 26 0,2 6 30 0,-2-1 44 0,0 4 51 0,-6-4 47 15,6 1 45-15,-6 3 27 0,0 0 22 0,0 0 7 16,0 0 6-16,0 0-1 0,0 0-5 0,0 3-9 0,0-3-12 0,8 4-15 16,-8 0-15-16,6-1-16 0,0 1-13 0,1 1-19 0,-1 1-18 0,8-3-33 15,-8 5-38-15,6 0-45 0,2-4-48 0,-1-1-61 0,0 4-65 16,0-3-96-16,0-1-102 0,0-3-20 0,0 4 4 0,0-4 29 16,0 0 36-16,-6-4 44 0,6 1 46 0,-1-1 61 0,-4-3 291 0</inkml:trace>
  <inkml:trace contextRef="#ctx0" brushRef="#br0" timeOffset="21521.88">18335 11793 0 0,'0'-11'41'0,"0"0"373"0,0-1 51 0,0 4 22 0,0 2 11 0,0-5 14 15,7 3 12-15,-1 1 13 0,1 0 12 0,0 3-138 0,-7-3-180 0,12 3-77 16,-4 4-45-16,-2 0-21 0,0 0-12 0,1 4-11 0,-1 0-11 16,1 3-11-16,-1 0-11 0,1 4-9 0,-7 1-6 0,0-3-5 15,0 7-3-15,0-1-2 0,-7 3-3 0,1 0-14 0,-1 0-20 0,-6 1-42 16,1-2-52-16,-8 6-61 0,6 0-67 0,-5-6-98 0,-1 5-110 15,-6-3-57-15,7 2-45 0,-1-2 2 0,0-1 13 0,1 1 41 16,0-1 49-16,6-4 63 0,6-2 64 0</inkml:trace>
  <inkml:trace contextRef="#ctx0" brushRef="#br0" timeOffset="21719.88">18792 12723 0 0,'-13'15'70'0,"6"-5"429"0,0 1 129 0,-5 1 45 16,12-5 19-16,-7-3 6 0,0-2 2 0,7 3 1 0,0-5-1 0,0 0-161 15,0 0-209-15,0 0-177 0,0 0-166 0,0-5-119 16,0 5-102-16,0-2-112 0,0-2-114 0,0 4-101 0,0-7-99 0,0-1-20 16,0 0 1-16,-6 1 28 0,6-3 36 0,-6-2 74 0,6 1 82 0</inkml:trace>
  <inkml:trace contextRef="#ctx0" brushRef="#br0" timeOffset="38538.96">2150 7088 0 0,'6'4'84'0,"-6"0"303"0,7 0 26 0,-7-4 7 0,0 3 0 0,6-6 2 16,1 3 0-16,-7-8-11 0,13 4-12 0,-7-3-133 0,1 0-169 16,6 0-57-16,0-4-24 0,0 0-6 0,6-3-2 0,1 2 0 0,0-3-1 15,-1-3 0-15,7-1-1 0,-6 1-3 0,6-4-2 0,0 1-1 16,-7-2-1-16,7 1-6 0,-6 0-6 0,7 0-13 0,-9 0-17 0,2 1-12 16,0 1-15-16,-7-1-8 0,-1 3-8 0,8-1-1 0,-13 2-3 15,6-2 6-15,0 0 7 0,-7 5 19 0,1-1 21 0,6 0 24 16,-7 1 22-16,1 3 23 0,-7 0 20 0,7-1 18 0,-7 6 17 0,6-2 21 15,-6 1 20-15,0-1 20 0,0 5 18 0,0 3 12 0,0-4 12 0,0 4 2 16,0 0-1-16,-6 4-4 0,6-4-9 0,-7 3-13 0,7 1-17 16,-7 0-9-16,1 7-10 0,0-4-5 0,-1 8-2 0,0-1 6 0,1 1 11 15,0 4 18-15,-8-1 23 0,8 4 4 0,-1-1 1 0,-5 5-10 16,4-4-13-16,2 0-15 0,-6 4-16 0,5-4-22 0,0 0-27 0,1 0-28 16,-1 4-30-16,1-5-12 0,-8-2-7 0,8 3-4 0,0 0-3 15,0-4-4-15,-2 4-4 0,2-4-18 0,0 1-21 0,-1-1-40 16,1 1-45-16,-1-1-59 0,-6-4-63 0,7 5-60 0,-1-5-60 0,-6 5-44 15,7-7-41-15,-8 1-16 0,8 3-13 0,-1-7 6 0,-5 3 8 0,4-1 4 16,2-4 4-16,6 1 22 0,-6-5 29 0,0 2 39 0,6-3 40 16,0-2 36-16,0 0 31 0,0 0 36 0,0 0 189 0</inkml:trace>
  <inkml:trace contextRef="#ctx0" brushRef="#br0" timeOffset="38756.82">2756 6953 238 0,'6'-4'462'0,"1"4"39"16,-1 0 20-16,1 0 11 0,-1 4 8 0,-6 0 21 0,7-1 27 16,-7 1-67-16,0 3-96 0,0 4-86 0,0-4-84 0,0 8-15 15,-7-4 7-15,7 5-2 0,-6-7-4 0,6 10-20 0,-7-4-27 0,1 3-31 16,-7 0-36-16,7 1-31 0,-2-2-31 0,-4 2-29 0,-2 4-30 0,2-1-32 16,-8-1-36-16,1 1-52 0,-1 0-56 0,-6 0-84 0,7 4-88 15,-14-4-85-15,0 4-83 0,0-4-105 0,1 3-111 0,-7 1-10 16,6-4 21-16,-5 4 49 0,-9-1 54 0,9 1 83 0,-8-1 90 0,0-3 85 15,0 1 287-15</inkml:trace>
  <inkml:trace contextRef="#ctx0" brushRef="#br0" timeOffset="119348.93">9447 6854 0 0,'0'-4'134'0,"0"-3"230"0,0 3 37 16,0-3 17-16,0 3 12 0,0-3 8 0,-6 0 9 0,6-1-13 15,-6 5-21-15,0-5-88 0,-2 1-107 0,2 4-40 0,0-1-22 16,-1 0-5-16,1 1-3 0,-1-1-6 0,-6 0-5 0,7 4-13 15,-1 0-13-15,-6 0-19 0,7 0-20 0,-1 0-15 0,-6 0-15 0,6 4-4 16,1 0-3-16,-7 3 4 0,6-3 6 0,1 2 4 0,-8 2 5 0,8-1 8 16,0 4 8-16,-7 0 9 0,6 0 8 0,1 0 7 0,-1 4 8 15,1-1 5-15,0 2 6 0,-2-2 0 0,2 1 0 0,0-1-4 16,6 1-5-16,-7-1-12 0,7 1-9 0,-7-3-14 0,7 2-12 0,0-3-14 16,7 1-11-16,-7-3-10 0,0-1-8 0,7 0-9 0,-7-2-8 15,6 2-25-15,0 0-29 0,2-5-39 0,-8 1-38 0,6-4-45 16,0 3-44-16,1-3-40 0,-1 0-38 0,1-3-31 0,-1 3-27 0,7-4 1 15,-7 1 9-15,2-1 21 0,-2 0 24 0,0-4 31 16,1 5 36-16,0 0 37 0,-7-5 37 0,6 5 32 0,0-2 28 0,-6 2 23 16,0-1 22-16,7 2 19 0,-7-4 16 0,0 4 13 0,0-2 10 0,-7 0 6 15,7 4 3-15,0-4 0 0,0 1-4 0,-6 3-13 0,6-4-16 16,-6 4-28-16,6-4-32 0,0 4-43 0,-7-4-48 0,7 2-57 16,-7 2-60-16,7-5-12 0,0 5-1 0,-6-3 9 0,0 3 15 0,6-4 26 15,0 4 30-15</inkml:trace>
  <inkml:trace contextRef="#ctx0" brushRef="#br0" timeOffset="120069.46">9487 6846 0 0,'7'-3'182'0,"-7"-1"124"0,0 1 32 0,6-1 19 16,-6 0 13-16,0 1 10 0,0-1 11 0,0 4-41 0,-6-4-52 15,6 1-57-15,0-1-59 0,-7 0-25 0,7 1-15 0,-7 3-7 16,7-4-2-16,-6 4-1 0,-1-4 0 0,1 4-1 0,-1 0 0 0,0 0-1 16,1 0-4-16,0 4 0 0,-8 0 2 0,2-1 6 0,5 1 10 15,-6 7 12-15,0-4 11 0,0 4 19 0,0 0 21 0,0 0 13 16,0 3 11-16,0 1-3 0,0 4-5 0,6-4-13 0,-5 3-13 0,-2 0-16 16,8 1-19-16,-7-2-28 0,6 2-29 0,1-3-24 0,-1 1-23 15,7-3-13-15,-6 2-10 0,6-6-3 0,0 5-4 0,6-3-4 16,-6-6-19-16,7 5-5 0,6-3 0 0,-7-2 0 0,7 0 0 0,1-4 0 15,5 2-15-15,-6-4-95 0,6 0-75 0,1-4-85 0,0 4-85 16,-1-8-66-16,1 6-60 0,0-6-28 0,5 1-16 0,-5 3-21 16,0-4-26-16,6 1-32 0,-7 0-37 0,7 0 52 0,-6-1 78 0,-1 1 62 15,1-4 58-15,-8 3 31 0,8-2 23 0,-6 3 43 0,5-5 268 16</inkml:trace>
  <inkml:trace contextRef="#ctx0" brushRef="#br0" timeOffset="120754.56">9956 6949 0 0,'0'0'208'0,"0"0"82"0,0 0 16 0,-6-3 1 0,6 3-2 0,0-4-1 0,0 0 0 15,0 1-56-15,0-1-76 0,0-3-67 0,-7 3-64 0,7 0-26 16,0-3-16-16,0 4-1 0,0-5 3 0,-7 5 2 0,1-5 4 0,6 0 9 16,-7 4 11-16,1-2 12 0,-1 2 10 0,1-3 15 0,-1 3 16 15,1 0 16-15,-8 0 16 0,8 1 16 0,-7 3 15 0,0 0 11 16,0 0 13-16,7 3 8 0,-8-3 10 0,2 8 7 0,-8-4 6 0,7 3 3 15,0 3 4-15,0-2 2 0,-1 4 4 0,2 2 5 16,-1-3 4-16,0 4 8 0,0-1 8 0,-1 4-2 0,8-3-5 0,-7 3-9 16,6 1-12-16,1-5-14 0,6 5-15 0,0-1-21 0,0-3-20 0,0 3-24 15,0-6-26-15,6 2-16 0,1-3-9 0,0 1-9 16,5-3-8-16,-4-1-14 0,11 0-32 0,-6-2 0 0,0-1 0 0,-1-3 0 16,8-2 0-16,0-2 0 0,-7 2 0 0,7-5-8 0,-1-1-111 0,-6-6-51 15,0 5-55-15,7-7-49 0,-8 2-48 0,2-3-38 0,-1 1-34 16,0-1-10-16,0-3 0 0,-7 4 30 0,8-2 39 0,-2-1 49 15,-5 2 54-15,0 1 49 0,-1-1 51 0,0 3 47 0,1 2 46 0,-1-1 39 16,-6 0 36-16,7 7 33 0,-7-3 33 0,0 3 27 0,0 0 28 16,0 0 22-16,0 4 22 0,-7 4 19 0,7-4 23 0,-6 4 35 15,-1 3 38-15,1-3 5 0,0 7-5 0,-1-4-14 0,0 4-15 0,1 0-14 16,0 0-14-16,-1 1-19 0,0 2-19 0,7-3-46 0,-6 3-153 16,6-2-22-16,0 2 0 0,0-3 0 0,0 0 0 0,0 0 0 15,0 0 0-15,6 1 0 0,1-6 0 0,0 2 0 0,-1-1 0 0,7 1 0 16,-6-6 0-16,5 6 0 0,1-8 0 0,1 4 0 0,-2-4 0 15,2 0 0-15,-2-4 0 0,2 2 0 0,-1-6 0 0,-1 4 0 16,2-7 0-16,-2 3 0 0,2-3-57 0,-8 1-211 0,7-2-36 0,-6-2-20 16,6 2-18-16,-7-2 2 0,2 3 5 0,-2-3 17 0,0 2 22 15,0-3 46-15,1 5 51 0,0-1 46 0,-7 3 44 0,6-2 39 16,1 2 36-16,-7 1 37 0,6 0 34 0,-6-1 34 0,0 5 31 0,0-1 30 16,0 4 25-16,0 0 30 0,0 0 33 0,0 0 29 0,0-4 27 15,0 4 7-15,-6 4-4 0,6-4-11 0,-7 4-13 0,7-1-14 0,0 1-16 16,-6 3-21-16,6 1-22 0,-7-1-154 0,0 4-28 0,7-4 0 15,-6 4 0-15,6 1 0 0,0-2 0 0,-6 1 0 0,6-1 0 0,0 2 0 16,0-1 0-16,6 0 0 0,-6 0 0 0,6 4 0 16,-6-4 0-16,7 0 0 0,0-1 0 0,-1-2 0 0,1 3 0 0,5-3 0 15,-4 0 0-15,4-2 0 0,-6 1 0 0,8-3 0 0,-1 0 0 0,0 0 0 16,0-4 0-16,7-4 0 0,-8 0 0 0,1-4 0 16,1 1 0-16,5-1 0 0,-6-2-280 0,0-1-111 0,0 1-60 0,6-5-42 15,-12 0-34-15,6 0-26 0,-7 1-24 0,8-5-10 0,-8 5-8 0,1-5-3 16,-7 1-2-16,6-1 49 0,-6 1 65 0,0 0 56 15,0-1 51-15,-6 2 51 0,6-5 49 0</inkml:trace>
  <inkml:trace contextRef="#ctx0" brushRef="#br0" timeOffset="120921.97">10464 6301 162 0,'-7'-8'445'0,"1"-3"51"0,-7 7 29 0,7 1 10 0,-1-1 5 15,0 4 8-15,1 0 7 0,0 0-70 0,-1 4-89 0,0-1-104 16,1 1-106-16,-7 7-43 0,6-3-22 0,1 7-10 0,-7-1-4 0,7 1-11 15,-8 3-12-15,-5 4-67 0,6 1-83 0,-6-3-123 0,-1 6-137 16,0 1-134-16,-6-2-132 0,1 1-39 0,-2 3-12 0,1-3 2 16,0-1 4-16,0 1 49 0,-7-4 62 0,7-3 104 0,0-2 299 15</inkml:trace>
  <inkml:trace contextRef="#ctx0" brushRef="#br0" timeOffset="124103.31">10392 6679 266 0,'-6'3'335'0,"6"-3"6"0,-6 3 2 0,-1-3-1 15,0-3-1-15,1 0 1 0,-1 3 0 0,1-4-118 0,0 4-154 0,-2 0-49 16,8 0-20-16,-6 0-22 0,6 0-22 0,0 0-47 0,0-5-50 16,0 5-79-16,0 0-87 0,0 0-24 0,0-3-6 0,0-4-1 15,0 3 0-15,6-3 17 0,-6-4 20 0</inkml:trace>
  <inkml:trace contextRef="#ctx0" brushRef="#br0" timeOffset="133385.04">23509 6546 0 0,'13'-3'38'0,"-6"-5"387"0,-1 5 66 0,1-1 38 16,0 4 27-16,-7 0 17 0,0-4 15 0,0 4 20 0,0 0 18 0,0 4-104 15,0 0-143-15,0-1-40 0,-7 5-9 0,0 3-14 0,1 0-17 16,-1-1-10-16,1 10-11 0,-1-3-16 0,0 2-18 0,1 3-37 16,-6 0-42-16,4-1-54 0,2 5-95 0,0-3-16 0,-1-2 0 0,1 1 0 15,-1 0 0-15,0 0 0 0,-5-4 0 0,5 1 0 0,0-1 0 16,1-3 0-16,6-1 0 0,-6 1 0 0,-1-4 0 0,0 0 0 15,1 0 0-15,6-4 0 0,-7-3 0 0,7 3 0 0,-6-7 0 0,6 4-42 16,0-4-29-16,0-4-41 0,0 1-45 0,0-5-37 0,0 1-35 0,0-4-37 16,6-4-37-16,-6 1-34 0,7-4-29 0,-1-1-6 0,8-3 2 15,-8 0 31-15,7 0 41 0,0 0 36 0,0 0 38 0,0-1 42 16,6 2 45-16,-5-1 38 0,5 4 36 0,-6 0 27 0,7 3 25 0,-1 4 15 16,-5-4 14-16,5 8 14 0,1 0 14 0,-8 3 15 0,2 0 18 15,-2 8 21-15,2 0 25 0,-8 0 27 0,7 6 25 0,-7 1 14 16,-6 0 13-16,7 8 7 0,-7-5 6 0,0 8-3 0,0-4-6 0,-7 1-17 15,1 3-17-15,0-1-29 0,-1-2-31 0,1 3-20 0,-1-4-19 16,0 1-19-16,1-1-19 0,0-3-14 0,-1-1-12 0,0 1-12 16,1-4-9-16,0 0-12 0,6-7-11 0,0 3-21 0,-7-4-22 0,7-3-28 15,0-3-28-15,0-1-35 0,0 1-35 0,0-8-29 16,0 0-25-16,7 0-14 0,-7-4-11 0,6 1-3 0,0-6 1 0,1 3 13 16,0-5 13-16,5 3 29 0,2-3 34 0,-1 1 29 0,-1-1 29 0,2 3 28 15,6-3 25-15,-1 4 23 0,1 0 24 0,-2 3 27 0,2 0 26 16,0 4 24-16,-1 1 20 0,1-2 20 0,0 4 20 0,-7 6 19 15,0 2 20-15,0 0 27 0,-1 0 31 0,-4 2 24 0,-2 10 23 16,0-4 14-16,1 6 13 0,-7-3 11 0,-7 7 10 0,7-3 4 0,-6 3 2 0,0 0-14 16,-2 4-17-16,-4-3-24 0,5 3-27 0,-6-4-29 15,7 4-29-15,-7-4-28 0,6 4-26 0,-6-4-25 0,7 1-23 0,-1-1-25 16,0-3-22-16,1 3-37 0,0-7-40 0,6 0-40 0,0 0-43 16,0-7-54-16,0-1-59 0,6 2-57 0,0-5-54 0,8-5-23 15,-8 2-13-15,7-4 10 0,7-1 16 0,-1 1 4 0,0-4 2 0,1 0-11 16,6-4-15-16,-6 4-5 0,6-3 0 0,0-1 10 0,0 1 16 15,0-1 16-15,0 3 15 0,1-2 33 0,-1-1 43 0</inkml:trace>
  <inkml:trace contextRef="#ctx0" brushRef="#br0" timeOffset="134101.57">24388 6729 308 0,'-6'0'441'0,"0"-4"28"0,0 1 12 0,-1-4 4 0,0 0 4 15,7-1 11-15,-6 1 16 0,-1-1-94 0,1-2-128 0,0 2-81 16,-2-3-70-16,2 4-21 0,0-1-9 0,0 5 0 0,6-4 0 0,-8 3-13 15,2 1-15-15,0 3-18 0,-7 0-22 0,6 3 1 0,-6 1 4 16,1 3 19-16,-2 4 22 0,1 0 32 0,0 4 34 0,0 3 33 16,-7 0 33-16,8 4 12 0,-2-1 11 0,-5 2-5 0,5-1-7 0,2 0-18 15,6 0-22-15,-8 0-31 0,14-4-35 0,-6 5-62 0,-1-9-66 0,7 4 0 16,7-3 0-16,-7-1 0 0,6-2 0 0,0-2 0 16,8-3 0-16,-2 1 0 0,-5-4 0 0,13-1 0 0,-8-6 0 0,2-1 0 15,6 0 0-15,-1-7-72 0,1 1-169 0,-8-5-72 0,8-3-73 16,0-1-50-16,-1-2-42 0,-5-2-22 0,-2 1-15 0,2 0 20 15,5 0 30-15,-13 0 58 0,8 1 68 0,-2 1 75 0,2 3 76 0,-8 2 64 16,0 1 61-16,1-1 49 0,0 4 49 0,-7 4 35 0,6-1 30 0,-6 1 37 16,0 7 37-16,0 0 42 0,-6 4 42 0,6-1 43 0,-7 9 40 15,0-2 46-15,1 1 45 0,0 4 7 0,-2-1-5 0,2 5-25 16,0-1-30-16,0 1-37 0,-1-1-37 0,0 0-45 0,1 0-46 0,-1 1-147 16,1-2-67-16,6 3 0 0,0-3 0 0,0-2 0 0,0 0 0 15,6-4 0-15,1 0 0 0,-1 0 0 0,1-7 0 0,0 3 0 16,5-7 0-16,2 0 0 0,-2-4 0 0,2-3 0 0,-1-4-19 15,6 0-283-15,-6-4-82 0,7-3-68 0,-7 0-62 0,6-1-38 16,-6-3-30-16,7 4-1 0,-7-4 10 0,0 4 45 0,0 0 56 0,0-1 79 16,-6 1 87-16,5-1 81 0,2 5 81 0,-8 3 76 0,0 0 77 0,1 0 58 15,-1 4 52-15,-6 2 39 0,7-1 34 0,-7 6 35 0,0 0 32 16,0 0 38-16,0 0 36 0,-7 3 26 0,7 5 21 0,-6-1 29 16,6 4 31-16,-7 0 3 0,1 0-6 0,6 3-27 0,-6 2-33 0,-1-2-44 15,7 1-50-15,-7-1-49 0,1 1-51 0,6 3-59 0,-6-3-100 16,6 3-24-16,0-3 0 0,-7-1 0 0,7 5 0 0,0-5 0 15,7-3 0-15,-7 4 0 0,0-4 0 0,6-4 0 0,0 0 0 0,1-3 0 16,0 0 0-16,5-8-120 0,1 0-62 0,1-3-51 0,-2 0-50 0,2-8-51 16,-1 4-53-16,6-7-35 0,-6-1-28 0,7 2-3 15,-7-2 4-15,0-3 37 0,6 0 50 0,-5 0 52 0,-2 0 52 0,2 1 61 16,-8 1 63-16,7 3 55 0,-6-2 54 0,6 5 52 0,-7-1 48 16,-6 4 54-16,6 3 52 0,-6 1 42 0,0 4 38 0,0-1 42 15,0 4 43-15,0 0 57 0,0 4 61 0,0-1 8 0,-6 1-7 0,6 7-27 16,-6-4-30-16,-1 4-32 0,7 1-32 0,-6 2-169 0,-1 1-175 15,0-1 0-15,1 4 0 0,0-4 0 0,-1 6 0 0,0-3 0 16,1 2 0-16,0-4 0 0,6 3 0 0,-7-3 0 0,0 2 0 0,7-2 0 16,0 1 0-16,0-2 0 0,0-3 0 0,0 0 0 0,7-4 0 0,0-3 0 15,-1 0 0-15,0-1 0 0,8-6 0 0,-8-1-60 0,14-3-308 16,-7-4-66-16,-1 0-63 0,8-4-52 0,0 1-49 0,-7-6-43 16,0-1-44-16,6 3-18 0,-5-4-10 0,-8-1 54 0,7-2 74 0,-7 4 77 15,-6-6 80-15,7 2 65 0,-7 2 61 0</inkml:trace>
  <inkml:trace contextRef="#ctx0" brushRef="#br0" timeOffset="134270.54">24454 6246 0 0,'-13'7'500'0,"0"1"154"16,0-1 69-16,6 0 20 0,7-4 4 0,0-3 0 0,0-3 1 0,0 3-34 15,7-4-44-15,0 1-217 0,6-1-265 0,-1 4-160 16,8-3-126-16,0 3-111 0,-1-4-106 0,7 4-119 0,7-4-123 0,-7 0-85 15,6 1-74-15,1 3-14 0,-7 0 4 0,13 0 45 0,-7 0 57 0,2 0 90 16,-2 0 102-16</inkml:trace>
  <inkml:trace contextRef="#ctx0" brushRef="#br0" timeOffset="134654.79">25920 6670 102 0,'7'-6'337'0,"-7"-5"40"0,0 3 31 0,0-3 21 0,-7 4 20 0,7-4 27 0,-13-1 30 15,6 3-43-15,-5 1-66 0,-2 0-43 0,2 1-40 0,-1 0-12 16,-7 3-4-16,0 1 12 0,1-1 16 0,-1 4-1 0,0 4-6 0,2-1-26 16,-2 1-29-16,-7 6-25 0,9-2-22 0,-2 6-22 0,6 1-21 0,-5 4-28 15,-1-1-27-15,8 3-67 0,-2-2-52 0,8 7 0 16,-7-4 0-16,6 0 0 0,0 4 0 0,7-5 0 0,0-2 0 0,7 2 0 16,0-2 0-16,-1-1 0 0,7-3 0 0,1-1 0 0,-2-2 0 0,8-5 0 15,-1 0 0-15,1-3 0 0,6-4 0 0,0-4 0 16,-7-3-137-16,7 0-133 0,1-8-72 0,-1 1-71 0,0-2-69 0,0-5-51 15,-7-1-46-15,7 0-35 0,-6-4-29 0,0 0-17 0,-1-3-12 0,-5 4 49 16,5-8 66-16,0 3 72 0,-6 1 71 0,1 0 60 16,-2 0 60-16</inkml:trace>
  <inkml:trace contextRef="#ctx0" brushRef="#br0" timeOffset="135113.18">26214 6293 76 0,'0'-11'434'0,"6"0"97"16,-6 8 81-16,0-4 79 0,0 3 76 0,-6 4 56 0,6-4 48 0,-7 8-37 15,7-4-66-15,-7 4-110 0,1-1-123 0,0 4-74 0,-2 0-331 0,2 2-130 16,-7 5 0-16,7 1 0 0,-1-1 0 0,1 5 0 0,-7-1 0 15,7 4 0-15,-2 3 0 0,2-2 0 0,0 2 0 0,-1 4 0 16,-6-3 0-16,6 3 0 0,1 0 0 0,0 0 0 0,-1 1 0 0,0 3 0 16,7-4 0-16,-6 0 0 0,0-2 0 0,-1 2 0 15,7-4 0-15,-7 1 0 0,1-4 0 0,6-1 0 0,-7-1 0 0,7-6 0 16,0 1 0-16,-6-4 0 0,6-4 0 0,6 0 0 0,-6-3 0 0,0-4 0 16,7 0 0-16,-7-7-218 0,13 3-110 0,-6-7-48 0,-1 0-50 15,7-7-25-15,0 3-19 0,0-3 1 0,0-5 6 0,0 2 37 16,1-1 43-16,-2 4 59 0,1-5 63 0,0 6 67 0,0-3 71 0,1 6 48 15,-2-1 43-15,-5 4 37 0,0 1 32 0,-1 2 32 0,0 1 29 16,1 3 38-16,-7 1 43 0,6-1 45 0,-6 4 50 0,0 4 67 16,0-1 72-16,0 5 27 0,-6-2 17 0,6 6-8 0,0-1-12 0,-7 0-26 15,7 3-30-15,0-3-43 0,-6 8-47 0,0-5-252 0,6 1-39 16,-7-1 0-16,7 5 0 0,-7-4 0 0,7 3 0 0,0-3 0 16,0 2 0-16,0-2 0 0,0-3 0 0,0 2 0 0,0-3 0 0,7-3 0 15,0-1 0-15,-7 0 0 0,6-3 0 0,7-4 0 0,-7 0 0 16,8-4 0-16,-2 1 0 0,2-5 0 0,5-3 0 0,-6 0 0 15,0-3 0-15,1-1 0 0,4 1 0 0,-11-1 0 0,6-4 0 0,-6 5-8 16,-1-1-36-16,-6-4 9 0,7 9 9 0,-14-5 7 0,7 1 7 0,-6 2-1 16,-7-3-3-16,6 5-1 0,-6 3 0 0,-7-5-6 15,8 5-7-15,-8 0-12 0,1 0-14 0,-1 2-35 0,0 2-38 0,7 0-40 16,-6 3-37-16,12 0-46 0,-5 0-49 0,4 0-48 0,-4 0-46 16,12 3-43-16,-7-3-39 0,7 3-27 0,0 2-24 0,0-1-33 15,7-1-37-15,-1 0 25 0,0-3 47 0,8 0 53 0,6 0 52 0,-8 0 55 16,8-6 55-16</inkml:trace>
  <inkml:trace contextRef="#ctx0" brushRef="#br0" timeOffset="135299.57">26670 6319 319 0,'6'-12'447'0,"1"6"47"0,-1-2 34 0,0 2 26 0,1-3 23 0,0 6 26 16,-1-1 30-16,-6 4-83 0,6 4-116 0,2-1-50 0,-2 1-33 0,0 1-23 15,1 5-23-15,-7-3-20 0,0 5-20 0,6-2-28 16,-6 2-28-16,0 3-40 0,-6-1-42 0,-1-3-67 0,1 3-77 0,0 2-77 15,-8-2-78-15,1 1-76 0,-6-5-77 0,6 5-69 0,-7-3-68 0,6-2-65 16,-5-3-63-16,0 5-68 0,0-5-68 0,-1 0 21 16,0 0 50-16,1-3 66 0,-7 3 72 0,0-3 70 0,6-4 69 0,-7 0 68 15,2 0 265-15</inkml:trace>
  <inkml:trace contextRef="#ctx0" brushRef="#br0" timeOffset="135445.6">25855 6408 0 0,'-6'3'56'0,"-1"0"395"0,0-3 80 0,7 4 24 0,0-4 8 0,7 0 4 16,0 0 0-16,6-4 0 0,6 1 2 0,-6 3-150 0,13-3-195 0,-6-2-121 16,13 1-100-16,-8 1-83 0,8-1-80 0,0 4-111 0,-1-3-120 15,1 3-81-15,6 0-68 0,-7 0-21 0,-6 3-4 0,1-3 13 16,5 4 18-16,-6-1 59 0,-7 1 71 0</inkml:trace>
  <inkml:trace contextRef="#ctx0" brushRef="#br0" timeOffset="135595.79">26774 6791 269 0,'-7'12'773'0,"-6"-1"104"16,7-4 41-16,-1 0 7 0,1-3-4 0,0 0-6 0,-2-1-10 15,8-3-98-15,0 0-122 0,-6-3-489 0,6 3-196 0,0 0-118 16,0-4-311-16,-6 4-177 0,6-4-181 0,0 4-66 0,0 0-33 0,0 0 7 16,0 0 17-16,0-7 53 0,0 3 65 0,0-3 119 15,0 0 136-15</inkml:trace>
  <inkml:trace contextRef="#ctx0" brushRef="#br0" timeOffset="148346.2">2567 9612 5 0,'0'0'343'0,"0"0"39"0,0 0 23 0,0 0 7 16,-7 5 4-16,7-5 3 0,-6 0 5 0,-1 0-52 0,1 0-69 16,-1 0-84-16,0 0-90 0,1 2-28 0,-6-2-12 0,4 5 0 15,-4-5 2-15,5 3-1 0,1-3-3 0,-8 0-8 0,8 4-10 0,0-4-13 16,-1 0-13-16,0-4-10 0,-5 4-9 0,5-3-6 0,7-2-4 0,-7 3-2 15,1-3-2-15,6-1-1 0,-7-2-2 0,7 0-1 0,0-1-1 16,-6-3-1-16,6 1-2 0,0-3 0 0,0-2 1 0,6 2-1 16,-6-4 0-16,0 3 3 0,7-4 2 0,-7 5 6 0,6-5 7 0,1 4 7 15,-7 1 6-15,7 3 4 0,-1 0 3 0,0 1 4 0,1-2 3 0,0 9 2 16,5-5 1-16,-5 4-4 0,0 2-3 0,-1 2-3 0,1 0-5 0,5 2-3 16,-4 6-2-16,4-1 0 0,-6 5-1 0,1-2 4 0,0 5-1 15,-1 3 2-15,-6 4 0 0,0 0-1 0,0 0-4 0,0 4 0 16,-6-1 1-16,-1 1-3 0,0 3-3 0,1-2-4 0,0-2-5 0,-8 0-3 15,2 0-1-15,-1 1-1 0,-1 0 1 0,2 0-3 0,-2-4-1 16,2-1-1-16,-8 2-1 0,7-1-2 0,-7 0 0 0,0-5-2 16,1 3-2-16,6-6-2 0,-6 4-2 0,-1-7-5 0,7 1-7 0,-7-2-8 15,8-3-10-15,-2 1-11 0,-5-4-13 0,12-1-11 0,-6-3-6 16,0 0-5-16,0-3-5 0,7 3-1 0,-8-8-2 0,8 4 6 0,0-6 7 0,-1 3 12 16,1-1 13-16,6-3 9 0,0 1 6 0,0 1 9 0,0-1 10 15,6-1 10-15,1-1 10 0,-1 6 8 0,0-6 6 0,8 5 11 16,-8-1 10-16,7 5 12 0,0-1 12 0,0 1 5 0,1 3 3 0,-2 0 2 15,2 3 3-15,-2 1-2 0,1 3 1 0,1 1-7 0,-8 0-7 16,8 1-9-16,-2-1-12 0,-6 4-5 0,8-1-5 0,-8-1-5 0,7 1-7 16,-7 0-4-16,8 1-4 0,-2-2-3 0,-4-3-5 0,4 5-8 0,1-5-12 15,1 1-25-15,-8-6-31 0,7 2-43 0,0 0-47 0,-7-4-45 16,8 0-46-16,-8 0-47 0,7 0-49 0,-7-8-42 0,2 6-38 0,4-6-42 16,-6-3-41-16,1 3 22 0,6-6 43 0,-6 3 43 0,6 0 43 0,-6-4 50 15,-1 1 48-15</inkml:trace>
  <inkml:trace contextRef="#ctx0" brushRef="#br0" timeOffset="148528.68">2750 9726 47 0,'12'-3'394'0,"-5"-1"61"0,6 0 42 0,-7 0 26 0,1 4 18 16,-1 0 23-16,0 0 21 0,-6 0-40 0,8 0-62 0,-8 4-82 15,6 0-92-15,0 0-30 0,-6-4-9 0,7 3-6 0,0 4-6 0,-7-3-14 16,6-1-17-16,0 5-20 0,1 0-20 0,-1-1-29 0,-6-1-35 0,7 6-31 16,-7-1-31-16,7 3-19 0,-7 1-15 0,0 0-7 15,-7 0-5-15,7 3-7 0,-13 3-7 0,6 2-12 0,-5 0-16 0,-8 2-58 16,0 0-70-16,1 0-88 0,-7 4-94 0,6 2-89 0,-12 1-88 0,5-3-117 15,1 5-125-15,-6-2-32 0,5 2-3 0,2-1 51 0,-8-4 67 16,8 1 89-16,-2-1 94 0,1-4 89 0,0 0 226 0</inkml:trace>
  <inkml:trace contextRef="#ctx0" brushRef="#br0" timeOffset="149704.06">7532 9385 0 0,'6'-3'35'0,"1"-1"385"0,0 1 61 0,-7 3 40 15,0 0 34-15,0 0 24 0,6-5 20 0,-6 5 12 0,0 0 8 0,0 0-137 16,-6 5-180-16,6-5-80 0,0 7-48 0,-7-4-19 16,7 5-8-16,-7 3 7 0,7-1 11 0,-6 5 5 0,0-1 5 0,-1 9 3 15,0 0 1-15,1 2-9 0,-1 0-9 0,1 5-22 0,-8-5-24 16,8 5-30-16,0-1-30 0,0 0-19 0,-1 0-13 0,7-3-10 15,-7 4-6-15,7-5-4 0,-6-2-4 0,-1-2-4 0,7 1-6 0,-6-4-46 16,6 0-59-16,-7 1-56 0,7-1-56 0,-7-3-61 0,1-4-62 0,0 4-45 16,0-5-41-16,-2 2-29 0,2-5-27 0,6 1 14 0,-6-2 26 15,-1-2 25-15,1 0 23 0,-1-4 6 0,0 0 0 0,7-4 12 16,-6-4 18-16,6 1 27 0,-6-3 30 0,6-5 32 0,0 1 29 0</inkml:trace>
  <inkml:trace contextRef="#ctx0" brushRef="#br0" timeOffset="150460.39">7519 9382 20 0,'13'-12'341'16,"0"-2"40"-16,-6 3 19 0,-1 5 16 0,0 1 13 0,8 2 17 16,-8-1 21-16,1 4-41 0,-1 0-59 0,0 0-76 0,1 4-78 0,6-1-24 15,-7 4-6-15,2 1 1 0,-2-1 2 0,0 5-7 0,-6 2-10 16,7-3-16-16,-7 3-18 0,6 5-16 0,-6-2-15 0,-6 2-14 16,6 4-14-16,-7-2-16 0,7 5-15 0,-6-4-11 0,0 5-11 0,-2-6-6 15,2 4-6-15,0-3-4 0,6 4-2 0,-7-4-3 0,0 0-2 16,7-4 0-16,-6 1 0 0,6-1 1 0,0 0 0 0,-6-4 0 15,6 1-2-15,0 0-2 0,0-4-4 0,6 0-6 0,-6 0-5 0,0-7-12 16,6 4-13-16,-6-5-14 0,7 1-17 0,0-4-18 0,-1-4-18 16,0 1-24-16,8-2-25 0,-8-6-26 0,7 0-25 0,0 1-16 15,0-9-13-15,7 0-7 0,-7 2-4 0,6-5 0 0,-6-5 3 0,7 6 3 16,0-4 5-16,-1-1 6 0,1 4 8 0,0-5-5 0,-8 2-9 16,8 4-27-16,-1-2-35 0,1-2-3 0,-7 3 7 0,6 0 18 15,-5 1 24-15,5-2 58 0,-5 0 69 0,-2 2 99 0,1 3 104 0,0-4 110 16,0 3 113-16,-6 1 53 0,6 4 36 0,-7-2 26 0,0 2 25 15,2-1 0-15,-2 5-7 0,-6 2-24 0,6 1-28 0,-6-1-19 16,0 2-18-16,7 1 11 0,-7 2 19 0,0 3-5 0,0 0-12 0,-7 0-28 16,7 0-35-16,0 0-37 0,0 3-39 0,-6 2-29 0,6 1-27 15,-6 5-27-15,6 1-28 0,-8 2-9 0,2 4-6 0,0 8 3 16,-7 0 6-16,6-1-23 0,-6 8-76 0,0-4 0 0,0 5 0 0,1 3 0 16,-2-5 0-16,1 1 0 0,0 0 0 0,0-3 0 0,0 2 0 15,6-2 0-15,1-5 0 0,0 2 0 0,6-2 0 0,0-4 0 16,0-2 0-16,0 0 0 0,0-2 0 0,6-2 0 0,0-4 0 0,-6 0 0 15,7-4 0-15,0 1 0 0,-1-2 0 0,7-6-90 0,-6 4-113 0,6-8-44 16,-7 2-45-16,8-5-42 0,-2-1-42 0,1-7-24 16,0 4-18-16,0-4 3 0,1-2 10 0,-2-6 27 0,2 0 34 0,-2 2 33 15,1-4 33-15,-6-1 38 0,6 0 40 0,-1 1 40 0,2-2 38 16,-1 2 32-16,-6 4 27 0,6-2 28 0,-7 5 27 0,7 0 24 0,-6 3 23 16,-1 5 21-16,0 2 19 0,-6 1 18 0,8 2 18 0,-8 5 22 15,0 0 21-15,0 5 21 0,0 2 23 0,-8 3 20 0,8 2 18 16,0-1 15-16,-6 7 14 0,0-3 3 0,-1 2 0 0,0 6-10 0,7 0-10 15,-6-2-21-15,0 1-23 0,-1 0-17 0,1 3-13 0,6-2-16 16,-7-2-15-16,7-2-14 0,7 3-16 0,-7-4-12 0,6-3-11 0,1-1-12 16,5-2-9-16,-5-2-14 0,12-3-12 0,-5 1-12 0,-1-4-11 15,0-4-15-15,6-4-18 0,1 0-38 0,-7-3-45 0,7-4-44 16,-1-4-42-16,0 1-40 0,-5-4-39 0,-1-1-35 0,6-2-30 0,-12-2-11 16,5 1-6-16,-4 1 25 0,4-2 32 0,-5 1 37 0,-7 4 39 15,6-1 37-15,-6 1 38 0,-6 0 35 0,6 3 33 0,-7 1 25 16,1 2 22-16,-8 2 17 0,2-1 17 0,-1 3 13 0,0 1 12 0,-7-1 8 15,1 6 8-15,-7 2 7 0,6 0 6 0,-7 0 1 0,9 2 1 16,-9 3-4-16,7 2-7 0,-6 0-7 0,7 4-11 0,6-4-9 16,-6 4-8-16,5 4-18 0,2-5-22 0,-2 2-34 0,1 2-40 0,7-2-41 15,6-2-41-15,-6 2-42 0,6-1-44 0,0 0-41 0,6-4-42 16,0-4-63-16,7 5-69 0,-6-8 4 0,6 0 28 0,7-4 36 16,-8 0 40-16,8-3 41 0,-1-3 45 0</inkml:trace>
  <inkml:trace contextRef="#ctx0" brushRef="#br0" timeOffset="150721.95">8841 9111 0 0,'0'0'46'0,"7"3"405"0,-14 5 92 0,7-4 36 16,-6 3 21-16,0 0 21 0,0 4 22 0,-2 0 42 0,-4 1 50 0,5 2-95 16,-6 1-138-16,0 2-85 0,0 2-70 0,0 3-26 15,0 0-10-15,0 3-14 0,0 1-14 0,-1 0-113 0,8-1-170 0,-6 4 0 16,-2-3 0-16,8 3 0 0,-1-2 0 0,1 2 0 0,-1-4 0 0,0 6 0 15,1-6 0-15,0 0 0 0,6-3 0 0,-6 4 0 0,6-5 0 16,0 2 0-16,0-2 0 0,0-2 0 0,0-1 0 0,0 1 0 16,0-4 0-16,0-5-44 0,0 1-235 0,0-3-56 0,-8-1-58 15,8-4-45-15,0 1-42 0,0-1-23 0,-6-3-18 0,6 0 4 0,-6-3 8 16,6-1 12-16,-7 1 12 0,7-4-4 0,-7-5-9 0,7 1 35 16,-6-4 47-16,6 1 43 0,0-1 41 0,0-2 40 0,-7-3 38 0</inkml:trace>
  <inkml:trace contextRef="#ctx0" brushRef="#br0" timeOffset="150862.01">8614 9528 178 0,'6'-7'409'0,"-6"4"41"0,6-5 25 0,-6 4 9 0,7 1 2 16,0-1 2-16,-1 1 3 0,-6-2-92 0,13 3-118 0,-7-2-100 15,2 4-95-15,4-4-42 0,-6 4-25 0,8 0-10 0,-8 0-4 0,1 0-19 16,-1 0-22-16,8 4-33 0,-14-4-37 0,6 4-48 16,-6-2-52-16,6-2-64 0,-6 0-70 0,0 0-64 0,-6 5-60 0,0-2-3 15,-1-3 16-15,0 0 29 0,-6 0 35 0,7 0 49 0,-8-3 49 0</inkml:trace>
  <inkml:trace contextRef="#ctx0" brushRef="#br0" timeOffset="151027.81">8438 9218 410 0,'-7'-12'519'0,"1"5"47"0,-1-4 30 0,1 4 17 0,6 0 16 0,0-5 21 16,0 5 19-16,0-1-111 0,6 1-148 0,1 3-109 0,-1-4-97 0,1 6-41 16,-1-6-27-16,8 4-18 0,-2 1-15 0,1 3-21 0,0 0-22 15,0 3-20-15,1 1-20 0,-2 0-19 0,-5 2-17 0,6 6-39 16,-7-1-41-16,-6 0-65 0,7 8-72 0,-14-1-67 0,1 3-65 0,0 6-71 15,-8 2-74-15,2 0-78 0,-8 5-81 0,0 2 6 0,1 0 31 16,-1 5 62-16,-6-4 71 0,7-1 67 0,-7 0 68 0</inkml:trace>
  <inkml:trace contextRef="#ctx0" brushRef="#br0" timeOffset="151174.85">8249 10071 0 0,'-6'18'138'0,"-2"0"396"0,2-3 104 0,0-1 52 15,-1-3 35-15,0 1 29 0,1-5 29 0,0 0 14 0,6-4 12 16,-7-3-169-16,7 5-224 0,0-5-131 0,0 0-107 0,0 0-77 15,0 0-69-15,0 0-90 0,0-5-97 0,7 2-108 0,-1-1-110 0,0 1-111 16,1-4-114-16,0 3-95 0,5-7-87 0,-4-1 0 0,4 2 27 0,1-1 57 16,-6-7 69-16,6 3 93 0,-1-3 97 0</inkml:trace>
  <inkml:trace contextRef="#ctx0" brushRef="#br0" timeOffset="154058.66">24408 9206 304 0,'7'-7'451'0,"0"-1"49"0,-7 5 39 0,0-1 31 15,0 1 28-15,0-2 24 0,0 3 22 0,-7 2-92 16,0 0-129-16,7 0-88 0,-6 0-76 0,0 2-28 0,-2 3-13 0,2-2-8 16,0 4-3-16,0 1-10 0,-1 3-7 0,0 3-10 0,-6 5-13 0,7-1-6 15,0 4-5-15,-2 3-16 0,-4 1-21 0,6 0-20 0,-2 3-20 16,-4 0-39-16,5-4-40 0,-6 6 0 0,0-2 0 0,1 0 0 16,-2-3 0-16,1 3 0 0,0-4 0 0,-6 5 0 0,5-4 0 0,-6 3 0 15,8-3 0-15,-8 3 0 0,1 0 0 0,-1-4 0 0,7 1 0 16,-7 0 0-16,1 0 0 0,6 0 0 0,0 0 0 0,0-5 0 15,0 1-96-15,6 0-100 0,1-4-60 0,-1 1-59 0,7-5-60 0,-6-3-42 16,12 0-39-16,-6 1-22 0,7-5-16 0,-7-4 3 0,6 1 10 16,7-4-8-16,-6-4-12 0,6 1 5 0,-6-4 9 0,5-1 32 15,2-3 37-15,-2-4 36 0,1 1 34 0,-6-1 40 0,0 1 56 16</inkml:trace>
  <inkml:trace contextRef="#ctx0" brushRef="#br0" timeOffset="154235.38">23991 9690 0 0,'-13'-11'90'0,"0"0"374"0,0-1 66 0,1 5 27 0,-2-3 19 0,8 2 7 16,-1 1 6-16,1 0 3 0,6 0 4 0,0-1-158 0,0 0-205 0,6 4-95 16,1-3-64-16,13 5-29 0,-8-3-19 0,8 2-9 0,6-1-7 15,0-1-10-15,0 5-16 0,6 0-27 0,1 0-31 0,-1 0-40 16,2 5-43-16,-2 2-39 0,-5-2-37 0,-9 4-46 0,9 3-51 0,-15 3-59 16,2 3-64-16,-8 0-32 0,-6 4-21 0,0 3 24 0,-6-2 38 15,0 6 38-15,-8 0 37 0,-5-4 49 0,5 5 58 0</inkml:trace>
  <inkml:trace contextRef="#ctx0" brushRef="#br0" timeOffset="154661.26">24076 10093 318 0,'0'7'450'0,"-6"0"35"0,6-3 24 0,0-4 8 16,0 0 4-16,6-4 5 0,0 0 5 0,8-3-112 0,-8-3-148 0,14-2-94 15,-7 1-80-15,13-4-38 0,-6 5-24 0,5-5-17 0,-5-4-18 16,12 5-22-16,-5-4-24 0,-1 3-22 0,0-3-23 0,7 0-16 16,-7-1-14-16,0 1-5 0,-1 3-3 0,-5-3 10 0,6 3 13 15,-13 0 23-15,7 0 25 0,-8 1 28 0,-4 3 30 0,-2-1 28 0,-6 3 28 16,0 1 20-16,0 4 18 0,-6-4 16 0,-8 5 14 0,1 3 12 15,0 0 11-15,-6 3 3 0,-1 1 2 0,0 0 2 0,-5 4-2 0,5-1-3 16,-6 7-2-16,6-2-6 0,-5 2-3 0,5 1-8 0,0-1-7 16,1 5-5-16,5-5-9 0,2 5-9 0,6-5-12 0,-2 5-5 15,2-5-4-15,6 1-7 0,0 0-9 0,0-1-6 0,6 1-5 0,2-1-5 16,-2-3-7-16,6 0-5 0,2 1-4 0,-1-5-11 0,-1 0-13 0,8-3-32 16,0 0-36-16,-1-4-48 0,1-4-49 0,0 0-57 0,-1-3-60 15,1 0-44-15,-1-5-41 0,0-3-22 0,1 1-17 0,0-1 6 16,-1-2 16-16,-5 2 30 0,5-4 31 0,-6 1 49 0,6-1 53 0,-5 1 48 15,-2 0 47-15,2 4 41 0,-2-1 40 0,-5 1 38 16,-1 2 38-16,1 1 35 0,0 4 38 0,-1-4 32 0,-6 6 32 0,0 3 25 16,0-2 23-16,-6 4 18 0,-1 0 19 0,0 4 11 0,1-2 10 0,-1 3 6 15,-5 2 8-15,-2 1-2 0,8 3-1 0,-7 0-8 16,0-1-8-16,6 5-20 0,-6 0-23 0,7-1-23 0,-7 2-23 0,7-3-24 16,6 3-23-16,-8-2-23 0,8-2-23 0,0 2-18 0,0 1-21 0,0-1-13 15,8 1-12-15,-2-5-10 0,7 1-9 0,-7-3-33 0,7 0-42 16,0-1-60-16,1-5-66 0,-2 3-77 0,2-5-79 0,-2-5-64 15,8 3-57-15,-7-5-56 0,7-1-54 0,-7-4-49 0,6 2-52 0,-6-1 19 16,7-4 34-16,0 1 68 0,-8-5 76 0,8 4 64 0,-1-2 60 16,-5-3 58-16,5 6 194 0</inkml:trace>
  <inkml:trace contextRef="#ctx0" brushRef="#br0" timeOffset="154962.17">25027 9760 219 0,'0'0'461'0,"0"3"69"0,0 1 53 16,-6-2 37-16,-1 6 30 0,1 0 46 0,-8-1 53 0,2 1-53 15,-1 3-83-15,0 3-98 0,-7-3-104 0,7 4-57 0,-7-1-43 0,8 2-26 16,-1 1-25-16,-1-2-43 0,2 3-196 0,-2-3-21 0,8 0 0 15,-7-1 0-15,6 5 0 0,7-9 0 0,-6 5 0 0,-1 0 0 16,7-4 0-16,0 0 0 0,-6-4 0 0,6 1 0 0,0-5 0 0,0 1-47 16,0-4-201-16,0 0-42 0,0-4-38 0,6-3-38 0,-6 0-35 15,7-5-8-15,-7 2-3 0,6-2 27 0,1-5 36 0,0 2 48 16,-1-4 53-16,7-3 44 0,-6 0 41 0,5 4 43 0,2-5 43 0,-1 2 32 16,7 3 31-16,-8-4 19 0,8 4 19 0,-1 3 12 0,-5 0 13 15,4 1 14-15,-4 3 16 0,5 3 18 0,-5 0 15 0,-2 5 15 16,2 3 13-16,-2 0 7 0,2 0 4 0,-8 3-1 0,7 5-2 0,-7 0-7 15,1-1-10-15,0 4-9 0,-1 0-11 0,-6 4-15 0,6-4-16 0,-6 3-14 16,-6 1-11-16,6-1-11 0,0 1-10 0,-6 4-9 16,-1-5-11-16,-6 1-29 0,7-1-33 0,-7 1-47 0,-1 0-51 0,8-1-50 15,-14-3-51-15,8 4-53 0,-2-7-55 0,-5-2-57 0,5 2-58 16,-4-5-49-16,4 2-47 0,-5-2 22 0,5-3 43 0,-4-3 46 16,4 3 52-16,1-8 53 0,0 4 54 0</inkml:trace>
  <inkml:trace contextRef="#ctx0" brushRef="#br0" timeOffset="155116.04">24949 9544 0 0,'13'-12'70'0,"-6"-2"385"0,-7-1 73 0,7 3 29 0,-1 2 14 0,0-2 6 15,0 3 6-15,8 1 9 0,-8-4 10 0,7 5-143 0,-6 0-189 0,6 4-98 16,0-2-71-16,-6 5-28 0,5 0-15 0,-5 0-13 0,0 5-11 0,6-2-46 16,-7 4-56-16,0 0-76 0,-6 5-84 0,7-2-97 0,0 2-103 15,-7 3-86-15,6-1-82 0,-6 1-17 0,0-1 0 0,6-2 35 16,2 2 44-16,-8 1 65 0,12-5 73 0</inkml:trace>
  <inkml:trace contextRef="#ctx0" brushRef="#br0" timeOffset="155671.38">26338 9353 140 0,'0'-4'382'0,"6"0"45"16,-6 4 31-16,0 0 18 0,0 0 13 0,0 0 12 0,0 0 12 15,-6 4-63-15,6 0-82 0,-8 3-70 0,2 1-65 0,0 2-20 16,-7 5-11-16,-1-1 2 0,2 5 2 0,-2 3 2 0,-5-1 2 0,-1 6-17 15,8-2-24-15,-8 4-24 0,0 2-24 0,1-2-22 0,-1 3-22 16,0-3-18-16,8 0-14 0,-2 2-16 0,1-2-15 0,1-4-7 16,-2 1-5-16,8-1-1 0,-7-3 0 0,6-4-2 0,1 4-2 0,-1-3-12 15,1-5-13-15,-1 1-29 0,7-4-33 0,-6 0-36 0,-1 0-38 16,7-4-34-16,0-3-33 0,-6 0-21 0,6-4-16 0,0 0-2 16,6-4 4-16,-6-4 24 0,0 1 31 0,7-3 33 0,-1-2 36 0,1-2 31 15,-1-1 31-15,1-3 21 0,6-4 20 0,0-1 15 0,0 2 13 16,0-1 11-16,6 0 11 0,1 0 10 0,0 0 14 0,-1 3 11 15,7 1 12-15,-6 0 10 0,6 6 11 0,-7-2 8 0,1 7 9 0,0 3 8 16,-1 0 9-16,1 4 6 0,-8 8 4 0,2-4 5 0,-2 7 4 0,-5 0 2 16,0-1 0-16,-7 9-1 0,0-5 1 0,0 1 4 0,-7 4 3 15,0-1 7-15,-5 0 10 0,-2 0 2 0,2 5 2 0,-8-9-3 16,7 4-2-16,-7 0-9 0,1-2-9 0,-1 1-18 0,1-2-18 0,-8-4-23 16,8 4-20-16,0-4-19 0,0 0-17 0,-1 0-9 0,0-3-9 15,7 2-5-15,-7-3-4 0,8-2-17 0,-2 2-23 0,1-7-46 16,7 2-52-16,-7-2-54 0,6-2-53 0,1-2-58 0,6-4-60 0,0 1-45 15,0-1-44-15,0-2-29 0,6-5-25 0,7 1-21 0,0-1-21 16,0 0 3-16,7-3 13 0,6 0 45 0,-7 2 54 0,7-1 47 16,1 2 45-16,5 1 46 0,-6-1 99 0</inkml:trace>
  <inkml:trace contextRef="#ctx0" brushRef="#br0" timeOffset="156057.76">26748 9811 237 0,'13'-5'382'0,"0"2"31"0,-7 0 23 0,0-1 14 16,-6-3 12-16,8-1 16 0,-8 1 20 0,0-4-86 0,-8 4-116 0,8-1-63 15,-6 0-47-15,0 1-22 0,-1 0-18 0,1 4-10 0,-7-5-6 0,0 4-16 16,-7 1-18-16,7 3-17 0,-13 0-16 0,6 3-5 0,0 5-3 16,-5-1 5-16,5 0 5 0,-6 4 9 0,0 5 8 0,7-2 14 15,-7 1 15-15,6-1 11 0,0 4 13 0,7 1 3 0,-7-1 0 0,8 5-6 16,6-6-11-16,-8 2-7 0,8 0-5 0,6-2-13 0,0 2-14 16,0-1-15-16,6-4-15 0,1 1-11 0,0 0-8 0,5-4-6 15,2 0-4-15,5 0-12 0,-6-4-16 0,6-3-34 0,1-4-39 0,0 0-37 16,-1-7-39-16,7-1-40 0,-6 1-36 0,-1-9-35 15,1 7-32-15,0-11-19 0,-1 6-13 0,1-4 11 0,-1 0 21 0,0-1 30 16,-5-2 31-16,5 2 34 0,-6 1 35 0,0-1 36 0,1 1 35 0,-2 0 27 16,-5 4 29-16,6-1 29 0,-7 4 32 0,1-1 34 0,-7 2 36 15,6 6 34-15,-6-3 34 0,0 3 26 0,0 4 21 0,-6 0 21 16,6 4 21-16,-7 0 27 0,1-1 27 0,-7 3 10 0,6 2 7 0,-5 0-15 16,4 3-24-16,-4-1-20 0,-1 2-18 0,0 2-21 0,6-2-20 15,-5 2-33-15,4 1-39 0,2 0-37 0,0-1-39 0,-1 1-14 16,0-1-9-16,7 1-7 0,0-4-5 0,0 4-9 0,0-5-9 0,7 2-9 15,-7-2-21-15,7-3-44 0,-1 1-50 0,0-4-69 0,2-1-74 0,4-3-80 16,-5 0-81-16,6-3-62 0,0-1-58 0,-1-4-46 16,2 1-42-16,-1-3-35 0,0-2-33 0,0-2 43 0,0 3 66 0,6-4 77 15,-5-3 83-15,-2 0 65 0,8 0 59 0</inkml:trace>
  <inkml:trace contextRef="#ctx0" brushRef="#br0" timeOffset="156404.94">27067 9737 389 0,'7'-4'461'0,"-7"2"47"15,0 2 41-15,0 6 38 0,-7-3 36 0,0 1 56 0,-6 8 60 0,1-5-80 16,-2 7-120-16,2-2-68 0,-2 2-51 0,-5 4-36 15,5 1-28-15,-4-1-32 0,4 0-30 0,1 0-85 0,7 1-209 0,-8-1 0 16,8 4 0-16,0-3 0 0,-1-1 0 0,7-4 0 0,-7 5 0 16,7-8 0-16,0 3 0 0,0-2 0 0,0-5 0 0,0 0 0 15,0-3 0-15,0 0 0 0,0-4 0 0,0 0 0 0,0-4-88 0,0 0-146 16,7-7-33-16,-7 4-25 0,0-9-23 0,0 7-7 0,7-11-2 16,-1 3 9-16,0-2 13 0,1 1 33 0,6-3 39 0,-6-2 28 15,5 4 26-15,2-2 25 0,5-1 24 0,-6 0 22 0,6-1 21 0,1 6 18 16,0 2 19-16,-1-3 18 0,1 6 19 0,0-1 26 0,-1 5 28 0,1 0 24 15,-8 4 25-15,8 1 20 0,-6 3 19 0,5 0 12 0,-6 3 10 16,0 1 9-16,-7 4 4 0,8 0 8 0,-8 1 5 0,0-1 9 16,-6 7 9-16,7-4 9 0,-7 0 9 0,0 4 1 0,0 3-1 0,0-4-10 15,0 1-11-15,-7 3-20 0,7-2-24 0,-6 1-28 0,6-2-27 16,-6 3-29-16,6-3-28 0,-8 0-13 0,8-1-11 0,0 1-9 16,-6-1-8-16,6-3-4 0,0 0-4 0,6-3-17 0,-6-2-20 0,8-1-43 15,-2-2-49-15,0-3-51 0,8-3-53 0,-8-2-59 0,13 3-64 16,-5-5-53-16,-2-5-50 0,8 2-38 0,-7-5-31 0,7 0-21 15,-8 1-20-15,2-5-5 0,5-3 0 0,-12 4 49 0,6-4 62 0,0 3 53 16,-6-2 54-16,-1-2 51 0,0 2 58 0</inkml:trace>
  <inkml:trace contextRef="#ctx0" brushRef="#br0" timeOffset="156568.63">26839 9397 398 0,'-26'-4'482'0,"-1"4"32"0,8 0 19 0,0 0 8 0,6 0 5 15,7 0 5-15,-2 0 6 0,8 0-127 0,8-4-161 0,-2 4-98 16,7 0-74-16,6 0-32 0,0 0-17 0,8 0-24 0,12 0-25 0,-6 0-61 16,6 0-73-16,6 4-98 0,1 0-109 0,-7-1-98 0,7 1-100 15,-1 3-28-15,-5 0-9 0,-1-2 13 0,-7 1 19 0,7 5 57 16,-7-3 66-16</inkml:trace>
  <inkml:trace contextRef="#ctx0" brushRef="#br0" timeOffset="156724.69">28110 10067 0 0,'-20'11'656'0,"1"-7"232"0,5 0 33 0,-5-1-9 15,6-6-25-15,0-1-26 0,7-7-27 0,6 0-37 0,-8 3-38 0,2-4-409 16,0 6-519-16,-1 3-255 0,0-5-178 0,-5 4-125 0,5 0-105 16,1 0-12-16,-8 2 15 0,2 2 33 0,5-5 38 0,-6 2 77 15,0-1 87-15,6-3 132 0,1 3 315 0</inkml:trace>
  <inkml:trace contextRef="#ctx0" brushRef="#br0" timeOffset="158236.19">2215 12064 349 0,'6'-4'573'0,"-6"4"67"0,0 0 43 0,0 0 12 16,0 0 2-16,0 0-1 0,0 0-1 0,7-4-114 0,-7 1-144 15,0 3-156-15,0 0-157 0,7 0-67 0,-7 0-41 0,6 3-12 0,0 1-3 16,1 4 0-16,-1-5 0 0,-6 8-3 0,7-4-4 0,0 4-11 15,-7 3-11-15,6 1-15 0,-6-1-15 0,-6 5-12 0,6-4-9 0,-7 4-9 16,7-1-5-16,-13 3-4 0,6-2 0 0,1-1 7 0,-7 1 11 0,6 0 11 16,-5-2 14-16,-2-2 12 0,1-1 12 0,0 1 8 0,0-1 7 0,7-2 6 15,-8-1 5-15,2 0 3 0,5-4 1 0,1 0 0 16,-7 1 4-16,13-5-4 0,-7-3-3 0,1 0-4 0,6 0-2 0,0 0-4 16,0-6-3-16,6 1-2 0,-6-2 1 0,7 0-2 0,-1 0 2 0,1-1 1 15,-1 1 3-15,7-5 5 0,-7 10 5 0,8-6 5 0,-8 4 7 0,7 1 4 16,0-1 5-16,0 4 4 0,-6 0 6 0,6 0 2 0,0 4 4 15,-6-1 3-15,-1 5 3 0,0-4 3 0,1 3 0 0,-1 4 1 16,-6 0-1-16,7 3 2 0,-14-2 5 0,7 2 6 0,0 1 7 0,-6-1 7 16,-1 1 5-16,7 3 3 0,-6-3-2 0,0-4 0 0,-8 3 1 0,8 1-8 15,0-4-10-15,-1 0-12 0,-6 3-12 0,6-6-27 0,-6 4-28 0,7-5-39 16,-1 3-43-16,-5-6-61 0,4 4-68 0,2-5-60 16,0 1-62-16,-1-1-59 0,1-3-59 0,-1 0-77 0,7 0-80 0,-6 0 3 15,6-3 31-15,-7-1 54 0,7-3 63 0,0 3 61 0,7-8 60 0</inkml:trace>
  <inkml:trace contextRef="#ctx0" brushRef="#br0" timeOffset="158405.07">2495 12481 0 0,'14'0'95'0,"4"0"384"15,-4-4 80-15,-8 4 25 0,7 0 9 0,-6 0 2 0,0 0 2 0,-1 0 7 16,0 0 8-16,0 4-144 0,-6 0-193 0,8 0-94 0,-8-1-63 16,0 5-16-16,6-2 3 0,-6 6 2 0,-6-1 4 0,6 0-6 15,0 3-9-15,-8 1-14 0,2 4-19 0,0-2-22 0,-7 3-24 0,0 1-34 16,0-3-42-16,-1 8-54 0,-4-4-58 0,4 4-62 0,-12-5-61 0,7 4-51 15,-7 2-48-15,6-2-42 0,-7 5-41 0,9-5-59 0,-9 5-64 16,7-5 20-16,-6-3 47 0,7 4 57 0,-1-4 59 0,1-4 52 0,0-3 47 16</inkml:trace>
  <inkml:trace contextRef="#ctx0" brushRef="#br0" timeOffset="163230.72">8243 11895 301 0,'0'-11'516'0,"0"-1"46"15,0 6 22-15,0-2 10 0,-8 5 10 0,8-1 2 0,0 0 3 0,-6 4-106 16,0 4-137-16,-1 0-116 0,0 3-112 0,1 3-21 0,0 2 7 0,-1 7 8 16,1-1 7-16,-8 4 4 0,8 3 3 0,0 4 0 15,-8 1-4-15,8-1-16 0,0 0-21 0,-8 4-26 0,8 0-27 16,-7 1-17-16,7-1-18 0,-8-4-9 0,8 4-7 0,0-1-1 0,-8 2 2 16,8-5-2-16,-7 4-1 0,-1-8-3 0,8 5 1 0,-6-4-1 15,4-1-2-15,-4-3-4 0,5 1-3 0,-6-2-23 0,6-3-25 0,-5-3-26 16,5-1-28-16,0 1-23 0,-5-3-23 0,5-5-20 0,0 0-22 0,1-4-19 15,-1-3-17-15,1 0-1 0,0-3 6 0,-1-1 9 16,0-3 13-16,1-4 8 0,0-1 8 0,6-1 14 0,-8-3 14 0,8-1 20 16,-6-6 21-16,6 1 20 0,0 0 19 0,0-3 21 0,6 4 20 0,-6-6 22 15,8 5 20-15,-2 0 19 0,7 1 14 0,-6 2 12 16,5 1 11-16,8-1 10 0,-7 4 11 0,0 4 8 0,6-3 5 0,1 3-1 16,-1 4-4-16,1 0-3 0,6-5-4 0,1 9-4 0,-1-9-3 15,-1 10-10-15,7-6-10 0,2 1-10 0,-2-1-8 0,1 1-5 16,0 0-5-16,5 0-11 0,-5-2-14 0,-1-1-21 0,8 2-23 0,-7-3-27 15,-1 1-26-15,-6-2-22 0,7 1-20 0,-8-3-18 0,1 3-20 0,0-4-4 16,-6 1-2-16,7-2 12 0,-9 2 18 0,2-4 31 16,-7 3 31-16,1 1 34 0,-2-1 32 0,-5 0 35 0,0 1 33 0,-1-1 30 15,-6 0 26-15,6 5 27 0,-6-2 25 0,-6 1 17 0,6 0 16 16,-6 4 15-16,-1 3 14 0,-6 1 6 0,7-1 7 0,-8 4 5 0,1 4 5 16,-7-1 7-16,8 1 5 0,-8 6 8 0,1 2 9 0,5 2 10 15,-4 1 12-15,-9 4-6 0,7 3-5 0,1 0-11 0,0 3-10 0,-1 1-22 16,0 0-22-16,1 3-29 0,-1-4-30 0,1 5-34 0,6-1-35 15,-7-4-38-15,7 5-38 0,0-4 0 0,0 3 0 0,7-4 0 16,-7 5 0-16,6-5 0 0,0 2 0 0,7-6 0 0,-6 5 0 0,6-4 0 16,-6 1 0-16,6-6 0 0,0 2-19 0,0-1-110 0,6-7-69 15,-6 3-65-15,6-3-65 0,1 0-58 0,-7-3-56 0,13-1-39 16,-6-2-34-16,5-5-10 0,-5 0-5 0,6 0 26 0,7-5 32 0,-7-2 13 16,6-1 6-16,0-3 19 0,1-4 20 0,0 5 32 0,-1-5 35 15,1 1 35-15,0-5 36 0,-1 2 34 0,1-3 162 0</inkml:trace>
  <inkml:trace contextRef="#ctx0" brushRef="#br0" timeOffset="163746.75">8809 12243 16 0,'6'-10'349'0,"-6"2"55"0,0 1 37 0,0 3 21 16,-6 0 16-16,0 0 25 0,-7 1 24 0,6 3-34 0,-6 3-54 0,-7 1-72 15,8 0-79-15,-8 3-30 0,7 5-19 0,-7-2-1 0,0 5 3 16,1-1-15-16,6 1-21 0,0 3-23 0,-7 0-25 0,8 1-21 16,5-1-22-16,-6 5-17 0,6-5-18 0,1 0-18 0,6 1-19 0,0-2-6 15,0-2-3-15,0 0-4 0,6-4-4 0,7-1-5 0,-6 2-4 16,6-5-5-16,1 1-1 0,4-5-7 0,-4-3-5 0,5 0-24 15,1-3-25-15,-8-1-34 0,8-4-34 0,0-2-29 0,-1-1-31 0,-5-4-28 16,5 0-30-16,-6-3-20 0,0-1-18 0,1-2 8 0,-2-1 15 16,1 0 27-16,0 0 32 0,0-1 27 0,-6 1 27 0,0 4 31 0,-1-1 29 15,6 2 27-15,-12 3 24 0,8-1 25 0,-2 0 20 0,-6 8 25 16,6-4 21-16,-6 6 20 0,0-2 16 0,0 7 18 0,0 0 18 16,-6 4 19-16,0-1 19 0,6 6 17 0,-8 0 15 0,-4 3 18 15,6 3 20-15,-8-1 11 0,8 9 10 0,-7-2-3 0,-1 1-4 0,2 4-10 16,6-1-10-16,-8 2-15 0,8-6-16 0,-1 5-28 0,1-1-33 0,6-3-96 15,0-3-49-15,6 3 0 0,-6-4 0 0,7-4 0 16,-1 1 0-16,8-4 0 0,-8 1 0 0,6-9 0 0,2 4 0 0,-1-3 0 16,0-4 0-16,0-4 0 0,-1-3 0 0,2 0 0 0,-1-4 0 15,7 0 0-15,-8-4 0 0,2-3-163 0,-2 0-103 0,2-4-30 16,-1 0-24-16,-1-1-15 0,-5 1-9 0,6 4 10 0,-7-3 18 0,8-2 36 16,-8 5 43-16,1-1 48 0,-1 1 49 0,1 4 48 0,-1-1 47 15,1 1 55-15,-7 2 60 0,6 5 51 0,-6-1 52 0,0 1 42 16,0 4 42-16,0-1 20 0,0 4 12 0,0 0 6 0,0 4 2 0,-6-1-14 15,-1 2-16-15,7-3-23 0,-6 10-25 0,-1-1-31 0,1 0-36 0,-1 3-152 16,1 1 0-16,0 4 0 0,6-1 0 0,-8 1 0 0,8-2 0 16,-6 2 0-16,6 3 0 0,0-4 0 0,6 4 0 0,-6-7 0 15,8 3 0-15,-8-3 0 0,6-1 0 0,7 1 0 0,-7-8 0 0,1 4 0 16,6-8 0-16,-7 1 0 0,8-4 0 0,-2 0 0 0,2-4 0 16,-2-3-51-16,1-3-235 0,1-5-67 0,6 1-71 0,-8-9-58 15,1 2-52-15,0-1-46 0,-6-4-40 0,5-3-48 0,2 0-49 0,-1-2 28 16,-6-1 53-16,5 3 68 0,-5-5 74 0,6 4 65 0,-6-2 65 15</inkml:trace>
  <inkml:trace contextRef="#ctx0" brushRef="#br0" timeOffset="163876.89">9409 11921 0 0,'-7'0'172'15,"1"3"372"-15,-8 1 83 0,8-4 39 0,-7 4 25 0,0-4 18 16,7 0 19-16,-1 0 6 0,-6 0 4 0,6 0-183 0,1 0-238 0,0 3-120 16,-1-3-85-16,0 4-56 0,7-4-45 0,0 4-81 0,-6 0-91 15,6-1-105-15,6 1-112 0,-6-1-145 0,7 4-154 0,-7 1-45 16,7-1-11-16,-7 1 12 0,6-4 19 0,0 2 63 0,1 2 73 0,-7-5 98 15,6 1 237-15</inkml:trace>
  <inkml:trace contextRef="#ctx0" brushRef="#br0" timeOffset="167335.41">24090 12291 0 0,'6'-4'401'0,"-6"4"119"16,6-4 56-16,-6 1 32 0,0-1 24 0,0 4 24 0,0-4 26 15,0 1-23-15,0-2-38 0,0 3-137 0,0 2-163 0,0 0-72 16,0 0-43-16,-6 0-23 0,6 2-15 0,0-2-15 0,-6 5-18 0,6 2-11 16,-8 0-13-16,8 4-13 0,-6 0-15 0,0 4-12 0,-1 4-12 0,0-2-12 15,1 2-11-15,-1-1-7 0,-5 4-8 0,12-4-9 16,-7 4-10-16,0-2-4 0,1-6-3 0,0 3-1 0,6-2 0 0,-7-3 1 16,0 2 0-16,7-7 2 0,0 4-1 0,-6-3 3 0,6-1 1 0,0-3 0 15,0 0 2-15,-7-4-4 0,7 0-7 0,0 0-13 16,0 0-17-16,7-4-25 0,-7-4-31 0,0 1-25 0,6 0-22 0,1-5-20 15,0 2-18-15,-1-5-10 0,7 1-10 0,-6-5 5 0,5 2 9 16,8-3 21-16,-7-2 25 0,1 1 22 0,4 2 21 0,2-3 18 16,-1 5 20-16,-5 2 15 0,6-4 16 0,-1 4 8 0,1 4 8 0,0 0 5 15,-2 0 5-15,-4 3 5 0,5 6 5 0,-5-2 8 0,-2 4 7 0,2 4 6 16,-2-2 5-16,-5 6 9 0,-1 3 12 0,1 0 8 0,-7 5 10 16,0-3 4-16,0 6 3 0,-7-1-3 0,7 1-4 0,-6 3-5 15,-1-4-5-15,-5 4-9 0,4 0-9 0,2-4-11 0,0 1-11 0,0-1-7 16,-2-3-5-16,8-1-4 0,-6 1-3 0,0-8-1 0,6 4-3 15,-7-3 1-15,7-5 0 0,-6-3-5 0,6 0-8 0,0 0-16 16,0-3-18-16,6-1-21 0,-6-4-23 0,0-3-29 0,7 0-32 0,-1-3-27 16,-6-1-29-16,6-4-14 0,8 2-13 0,-8-5 7 15,0-1 15-15,8 1 19 0,-1 1 22 0,0-1 29 0,0-1 31 0,-1 2 32 16,8 3 33-16,-6-1 27 0,5 4 29 0,1 1 22 0,-1-1 20 0,1 8 26 16,-7-5 29-16,6 10 22 0,-5-3 23 0,5 5 19 0,-13 5 20 15,7-3 14-15,-6 6 14 0,-1-1 16 0,1 5 14 0,-7-2 8 16,0 5 5-16,0 3-6 0,-7-3-8 0,1 4-15 0,-1 2-17 0,-6-2-20 15,7 3-20-15,-7-4-28 0,-1 4-29 0,8 0-30 0,-7-4-34 16,0 5-18-16,7-6-15 0,-1 2-11 0,1 0-7 0,-1-5-12 16,0 1-13-16,7-1-53 0,-6-7-63 0,12 1-74 0,-6 0-79 0,7-6-76 15,0-2-77-15,6-2-68 0,0-2-64 0,0-4-87 0,7-3-93 16,-1 0 8-16,0 0 35 0,1-4 69 0,6 0 74 0,-7-2 78 16,1 2 77-16,7-3 70 0,-8 3 196 0</inkml:trace>
  <inkml:trace contextRef="#ctx0" brushRef="#br0" timeOffset="168004.89">25027 12298 0 0,'0'-7'61'0,"0"-1"390"16,-6 1 80-16,-1 0 38 0,-5 0 28 0,4 3 21 0,-4-4 19 16,-8 5 31-16,1 3 34 0,5-4-108 0,-12 8-151 0,7-4-80 15,-1 7-60-15,-6 1-28 0,7 2-17 0,-1 1-12 0,-6 4-11 0,14 4-23 16,-8-1-27-16,7 1-36 0,-7 2-55 0,8 1-94 0,4 0 0 0,2 3 0 16,0-2 0-16,6-5 0 0,0 3 0 0,0-6 0 0,6 4 0 15,8-9 0-15,-2 5 0 0,1-7 0 0,7-1 0 0,-8 1 0 16,8-8 0-16,0 0 0 0,-1 0 0 0,1-8 0 0,6 1 0 0,-6-1 0 15,-1-3-82-15,1-3-86 0,-8-1-24 0,8-4-8 0,-7 2-6 16,1-2 5-16,-2 1 8 0,2-4 15 0,-8 4 19 0,7-4 27 16,-7 3 29-16,1 2 29 0,0 2 26 0,-1-4 24 0,0 4 23 0,-6 4 31 15,7 0 31-15,-7 0 40 0,7 3 39 0,-7 6 17 0,0-6 7 16,0 8 4-16,0 0-1 0,0 0 1 0,-7 0 1 0,7 8-11 16,-7-6-16-16,1 10-25 0,0-1-32 0,-1 3-11 0,0 2-14 0,1 2-60 15,-7 1 0-15,7 2 0 0,-2 1 0 0,2 0 0 0,6 0 0 16,-6-3 0-16,6-2 0 0,0 2 0 0,0-1 0 0,0-3 0 15,6-1 0-15,0-3 0 0,2 0 0 0,4-3 0 0,-5-5 0 0,6 1 0 16,0-4 0-16,0 0 0 0,0-4 0 0,0-3 0 0,7-3 0 16,-8-2 0-16,8-2-209 0,-6-1-40 0,-2-3-22 0,1-1-9 15,7 1-3-15,-14-1 11 0,8 1 15 0,-2 0 34 0,2 3 37 0,-8-3 45 16,7 3 49-16,-7 3 41 0,1-1 38 0,0 5 35 0,-1-2 38 16,0 3 30-16,-6 2 29 0,7 1 21 0,-7 1 17 0,0 3 25 15,0 0 26-15,0 0 14 0,0 3 10 0,-7 1-4 0,7 3-8 0,-6 1-16 16,0 3-19-16,-1 0-12 0,7 3-88 0,-7 1-85 0,1-1 0 15,0 2 0-15,-1 2 0 0,-6 1 0 0,6-5 0 0,1 4 0 16,6 1 0-16,-6-4 0 0,6-1 0 0,-8 1 0 0,8-1 0 0,8 1 0 16,-8-4 0-16,6-4 0 0,0 1 0 0,8-5 0 0,-8 2 0 0,7-5 0 15,0 0 0-15,6-5 0 0,1-2 0 0,0-4-143 0,-7-3-146 16,7-2-42-16,-1 2-36 0,0-9-23 0,1 6-16 0,-1-5 9 16,-5-1 20-16,-2 1 42 0,1 1 50 0,1-1 49 0,-2-1 51 15,2 6 51-15,-8-2 52 0,0 4 53 0,1 1 53 0,0 3 52 0,-7 0 51 16,6 4 42-16,-6-1 38 0,0 4 25 0,0 4 20 0,0 0 15 15,0 0 14-15,-6 0 9 0,6 4 7 0,-7 0-14 0,0 2-20 16,1 2-23-16,0 3-26 0,0 0-16 0,-2 5-15 0,2-6-19 16,0 5-20-16,-1 4-69 0,7-5-75 0,-7 3 0 0,1 2 0 0,-1-1 0 15,7 1 0-15,-6 0 0 0,6-2 0 0,0-2 0 0,0 4 0 0,0-1 0 16,0-4 0-16,0 2 0 0,0-6 0 0,0 1-108 0,6-3-142 16,1-5-55-16,-1 2-57 0,1-5-53 0,0-5-51 0,-1-2-33 15,0-1-26-15,8-3-9 0,-8 0 0 0,7-3-21 0,-6-1-25 0,-1-4 23 16,7 5 37-16,-7-8 48 0,2 4 51 0,-8-4 45 0,6 0 40 15,-6-1 48-15,6-2 200 0</inkml:trace>
  <inkml:trace contextRef="#ctx0" brushRef="#br0" timeOffset="168171.01">25223 11862 0 0,'-26'0'91'0,"6"4"413"0,-5-4 114 15,5 3 45-15,0-3 22 0,1 0 6 0,-1 0 2 0,7-3 3 16,0 3 4-16,7-4-158 0,-1 0-205 0,7 4-137 0,0 0-116 0,0 0-54 15,7 0-33-15,5 0-45 0,8 0-45 0,0 0-80 0,5 0-87 16,1 4-101-16,14 0-106 0,-1-4-98 0,6 3-95 0,1-3-21 16,7 3 4-16,-2 1 34 0,8-4 42 0,6 4 77 0,1-4 85 0</inkml:trace>
  <inkml:trace contextRef="#ctx0" brushRef="#br0" timeOffset="168850.79">26259 12339 0 0,'0'0'345'0,"6"-4"59"0,1-4 16 16,-7 1 3-16,13-1-1 0,0-3-4 0,0 1-2 0,0-5-57 16,7 1-70-16,-1-1-111 0,7-4-122 0,0 5-45 0,0-4-21 0,7-1-10 15,-1 2-8-15,1-2-7 0,-1-4-8 0,1 5-9 0,7-4-11 0,-8 0-11 16,1 0-8-16,-1 4-4 0,1-5-2 0,-7 2 6 16,0 3 7-16,0-1 11 0,-7 2 9 0,1-3 13 0,0 2 12 0,-7 0 14 15,-1 3 17-15,-4 1 16 0,-2-1 18 0,0 0 15 0,-6 5 18 0,0-1 15 16,-6 0 16-16,6-1 15 0,-6 4 18 0,-2 2 16 0,-4-2 15 15,-1 1 15-15,6 3 14 0,-6 0 10 0,0 4 7 0,-6-3 2 16,5 3 2-16,1 3-9 0,-6-3-11 0,6 4-7 0,-1 0-10 0,-5 3-4 16,6 1-4-16,-6 3 5 0,5 0 8 0,2 0 0 0,-8 8-4 15,7-2 3-15,0 2 2 0,0 3-6 0,-1 3-9 0,-5 1-14 16,6 3-15-16,0 4-21 0,1 0-21 0,-8 0-14 0,6 4-15 0,2-4-10 16,-8 4-11-16,7 2-38 0,0-1-8 0,0-2 0 0,0 1 0 15,0-5 0-15,0 5 0 0,-1-7 0 0,8 2 0 0,0-2 0 16,-7-5 0-16,6-2 0 0,1-2 0 0,-1-2 0 0,1 0 0 0,6-9 0 15,-7 1 0-15,7 0 0 0,0-6 0 0,0-3-40 0,0-2-21 16,0 0-21-16,0 0-23 0,7-7-25 0,-1 0-27 0,1-1-24 16,-1-3-24-16,8-4-14 0,-8-2-8 0,6 2-4 0,8-7-1 0,-7 1 5 15,7-2 6-15,-7-3 15 0,6 1 16 0,8-1 20 0,-8-1 20 16,0-1 19-16,8 2 19 0,-8 4 19 0,8-3 17 0,-1 3 19 16,-7 0 22-16,7 4 23 0,-6-1 27 0,-1 4 22 0,1 5 22 0,0-2 20 15,-8 5 22-15,2 3 16 0,-2 0 19 0,-5 4 19 0,-1 0 21 16,1 8 25-16,-7-4 23 0,0 7 14 0,0 0 11 0,-7 1-5 15,1 1-8-15,-7 5-13 0,7 1-13 0,-8-1-20 0,2 4-24 0,-2 0-35 16,-5 4-38-16,6-4-30 0,0 4-26 0,-1-1-15 0,2 1-8 0,5-1-9 16,-6 1-8-16,7-4-5 0,-1 0-7 0,7-3-42 15,0-1-56-15,0-4-67 0,7-3-69 0,-1 0-73 0,7-3-75 0,0-5-55 16,1 1-49-16,-2-8-49 0,8 4-48 0,-1-3-25 0,1-5-22 0,0-3 23 16,5 4 35-16,-5-4 64 0,6-4 69 0,-6 5 58 15,5-5 53-15,-5 0 52 0,0-3 158 0</inkml:trace>
  <inkml:trace contextRef="#ctx0" brushRef="#br0" timeOffset="169347.75">27210 12294 0 0,'14'-11'133'0,"-2"0"280"16,-6 1 70-16,-6 2 42 0,0-3 34 0,-6 3 30 0,0 1 27 0,0 4 14 16,-8-1 9-16,1 1-74 0,-7 3-96 0,8 3-58 0,-8 1-47 15,1-1-29-15,-1 4-25 0,6 5-21 0,-4-1-18 0,-2 3-29 16,7 1-29-16,-1 3-78 0,2 0-135 0,-2 1 0 0,2 3 0 0,5-3 0 16,1 2 0-16,6 1 0 0,-7-4 0 0,14 1 0 0,-7-1 0 0,6-3 0 15,1 3 0-15,-1-7 0 0,8 0 0 0,-8 0 0 0,0-4 0 16,8 1 0-16,-8-5 0 0,0-3 0 0,7 0 0 0,-6-3 0 15,0 0-135-15,5-6-67 0,-6-1-29 0,2-5-16 0,4 1-10 0,-5-5-3 16,0 2 0-16,6-6 10 0,-1 1 15 0,-4 0 33 0,4-1 38 16,2 2 34-16,-2-1 31 0,1 0 27 0,1 3 25 0,4 5 20 15,-4-1 18-15,-1 1 21 0,0 3 19 0,0 3 17 0,0 2 15 0,0 1 19 16,0 2 17-16,-6 3 19 0,6 3 15 0,-7 2 24 0,1 1 25 16,-1 2 11-16,1 3 8 0,-7 0-3 0,6 3-7 0,-6 1-10 15,-6 4-12-15,6-1-17 0,-7 3-19 0,7-2-28 0,-6 3-30 0,-1 0-24 16,-6-3-23-16,7 3-13 0,-1-5-9 0,0-2-6 0,-5 4-5 15,5-5-3-15,0-3-4 0,1 0-12 0,0-4-15 0,-1 1-24 16,1-5-25-16,6 1-23 0,-7-4-22 0,0-4-17 0,7 1-17 0,0-5-14 16,0-3-13-16,0 1-2 0,0-2 1 0,0-3 16 0,0-2 19 15,7-2 18-15,0 1 19 0,6-4 18 0,-7 0 19 0,7-1 17 16,6 2 14-16,-5-1 20 0,5 3 22 0,1 1 19 0,0 0 17 0,-1 3 22 16,0 5 22-16,1-2 22 0,-1 5 17 0,1-1 25 0,-7 6 25 15,7-3 25-15,-8 5 25 0,2 0 11 0,-2 5 7 0,-5-3-4 0,0 2-9 16,-1 4-13-16,-6-5-14 0,0 9-22 0,-6-2-23 0,6 1-28 15,-14 0-50-15,8 5-61 0,-6 1 0 0,-2-2 0 0,8 3 0 16,-14 1 0-16,13-1 0 0,-5 0 0 0,-2 0 0 0,8 1 0 0,-7-4 0 16,6 3-86-16,1-3-144 0,6-4-71 0,-7-1-71 0,7-2-53 15,7-1-46-15,-1 0-18 0,1-3-8 0,6-1 19 0,7-3 28 0,-8 0 30 16,15 0 31-16,-1-3-15 0,0-4-27 0,-1 3 13 0,9-3 23 16,-9-1 13-16,8-2 9 0,0 3 9 0,0-5 9 0,-1-3 39 15,1 5 171-15</inkml:trace>
  <inkml:trace contextRef="#ctx0" brushRef="#br0" timeOffset="169805.62">28090 12283 0 0,'0'-14'26'0,"-7"3"414"16,1 0 99-16,-8-1 48 0,-5 2 32 0,0-1 20 0,0 3 19 16,-1 0 36-16,-6 6 41 0,-1-3-95 0,1 5-138 0,0 5-93 0,-7-3-83 15,8 6-39-15,-1 4-28 0,0-2-17 0,6 1-14 0,1 4-34 16,-1 3-40-16,7 1-141 0,0 0-13 0,7-2 0 0,6 2 0 0,0-1 0 16,6 1 0-16,0-1 0 0,1 0 0 0,6-4 0 0,7 1 0 15,-1-3 0-15,7-2 0 0,-6-3 0 0,6 1 0 0,7-4-117 16,-8-4-103-16,1-4-46 0,0-4-43 0,1 1-36 0,-1-3-36 0,-6-2-9 15,5 2-2-15,-5-6 27 0,0 2 36 0,-8-4 53 0,8 3 59 16,-13-4 55-16,5-2 55 0,-5 3 58 0,0-1 59 0,-1 4 47 16,-6-4 45-16,0 5 34 0,0 3 27 0,-6 0 21 0,6 4 15 0,-14 4 18 15,8-1 15-15,-7 4 29 0,7 4 32 0,-8 3 6 0,2 1-3 16,-2 6-11-16,-5 3-14 0,6 2-11 0,-6 8-11 0,5 2-20 16,-6 0-47-16,1 7-182 0,6 1 0 0,-6 3 0 0,5 0 0 0,-5 4 0 15,6 0 0-15,0 1 0 0,7-2 0 0,-8 1 0 0,8-1 0 16,0-1 0-16,-1 1 0 0,0-3 0 0,1-3 0 0,-1 0 0 15,1-1 0-15,-1-2 0 0,-6-5-67 0,7-3-123 0,0-1-39 0,-2-7-21 16,2 1-13-16,0-5-3 0,-1 1 2 0,7-7 10 0,-6-2 16 16,-1-1 32-16,0-1 36 0,1-4 45 0,0-4 45 0,-8-1 36 0,8 2 35 15,0-4 24-15,-8 0 23 0,8-5 19 0,-7 2 17 0,7-2 23 16,-8 1 24-16,8-3 25 0,-8-1 28 0,8 4 16 0,-7-3 16 16,7-1 1-16,-1 0-1 0,0 1-11 0,1-1-14 0,0 1-17 15,6 2-21-15,0-3-28 0,0 1-31 0,6-1-25 0,0 4-24 0,1-4-13 16,6 1-9-16,0-1-7 0,1 1-5 0,5-1-16 0,0-3-21 0,1-1-36 15,6 2-38-15,0-2-49 0,0-3-50 0,6 0-63 0,1 1-67 16,-7-6-60-16,7 5-58 0,-7 0-45 0,0-3-43 0,0 2-47 16,0-2-50-16,-7 3 0 0,1 4 13 0,0-4 53 0,-7 0 63 0,-1 4 61 15,2-5 60-15,-8 6 60 0,-6-5 132 0</inkml:trace>
  <inkml:trace contextRef="#ctx0" brushRef="#br0" timeOffset="170083.27">27145 11972 221 0,'-13'7'463'0,"0"-3"45"0,6-4 24 16,1 0 4-16,0-4-3 0,6 1 1 0,6-1 0 0,-6-4-95 16,6 5-123-16,1-4-123 0,6 0-119 0,-6-1-47 0,5 1-24 0,2 3-8 15,6-3-1-15,-8 4-5 0,8-2-8 0,-1-2-3 0,-5 4-4 16,5-2 0-16,-6 5-2 0,0-3 2 0,0 3 2 0,0 0 2 15,-7 0 4-15,1 0 7 0,0 0 9 0,-1 3 7 0,1 2 8 0,-7-5 4 16,6 3 5-16,-6 0 0 0,0 1-1 0,0 1 0 0,7-2 0 0,-7 4-7 16,6-3-9-16,-6 3-32 0,7-3-37 0,-1 3-45 15,0 0-45-15,2 0-65 0,-2-3-70 0,0 0-96 0,1 0-103 0,-1-1-24 16,7 1-2-16,-6-4 24 0,-1 0 32 0,8-4 39 0,-8 1 44 0,7-1 64 16,-6 0 297-16</inkml:trace>
  <inkml:trace contextRef="#ctx0" brushRef="#br0" timeOffset="170204.24">27641 11748 126 0,'6'-3'471'0,"-6"0"54"0,6-5 26 0,1 4-15 0,-1 0-25 0,8 0-33 0,5 1-34 15,-6-1-114-15,13 4-138 0,-7 0-210 0,14 4-232 0,0-1-145 16,0 5-116-16,6 4-14 0,-1-3 19 0,1 7 28 0,7-1 35 0,7 0 38 16,-8 2 39-16</inkml:trace>
  <inkml:trace contextRef="#ctx0" brushRef="#br0" timeOffset="170428.46">29009 12807 81 0,'-14'14'727'0,"2"-2"81"15,-2-5 1-15,2-3-74 0,-2-4-96 0,8-4-84 0,-1-6-82 16,7-2-112-16,-6 5-124 0,0-4-409 0,-1 3-494 0,0 0-123 16,-5 6-14-16,5-5 69 0,-6 3 97 0,6-4 82 0,-6 4 81 0,7 0 70 15,-1-3 213-15</inkml:trace>
  <inkml:trace contextRef="#ctx0" brushRef="#br0" timeOffset="189099.59">17085 14335 0 0,'-7'-7'24'0,"7"3"379"0,0-4 53 0,0 5 33 16,-7-1 24-16,7-4 30 0,0 6 30 0,-6-6 41 0,6 4 46 16,-7 1-82-16,7-1-120 0,0 0-52 0,-6 0-32 0,6 4-20 15,0 0-20-15,0 0-27 0,0 0-30 0,0 0-40 0,0 4-41 0,0-4-54 16,-6 4-58-16,6 3-25 0,0 5-13 0,0-2-7 0,-7 1-14 15,7 4-25-15,0 3 0 0,0 1 0 0,0 2 0 0,-7 1 0 16,7 0 0-16,0 0 0 0,0 1 0 0,0-1 0 0,-6 3 0 0,6-3 0 16,-6-1 0-16,6 2 0 0,-8-2 0 0,8-1 0 0,-6 1 0 0,6-2-120 15,-6-4-96-15,-1 2-75 0,7-2-77 0,0-1-66 16,-6-2-62-16,6-1-47 0,0 0-42 0,-7-4-37 0,7 1-36 0,7-1 0 16,-7-3 13-16,0-1 57 0,6 1 70 0,1-4 69 0,-1-4 65 0,0 1 56 15,2-5 56-15</inkml:trace>
  <inkml:trace contextRef="#ctx0" brushRef="#br0" timeOffset="189331.81">17300 14236 0 0,'0'0'299'0,"-7"0"188"16,0 0 45-16,7 4 19 0,-6-4 11 0,-1 3 15 0,1-3 14 0,6 3-4 15,-6 2-12-15,-2 2-111 0,2 0-139 0,6 0-40 0,-6 8-6 0,0-3-3 16,-1 5-2-16,7 2-12 0,-7-1-14 0,7 4-24 0,-6 0-28 15,6 3-41-15,0-2-44 0,0-2-41 0,-7 6-37 0,7-6-23 16,0 1-19-16,0 0-34 0,0 0-37 0,0 0-51 0,0 0-56 0,-6-1-56 16,6-2-57-16,0 0-54 0,-7-4-53 0,0 3-35 15,7-4-29-15,-12 5-8 0,6-4-1 0,-2-1 4 0,-4-3 3 0,5 4-16 16,-6-4-22-16,6 0 31 0,-5-4 47 0,-2 4 40 0,8-7 36 16,-7 3 39-16,6-7 37 0</inkml:trace>
  <inkml:trace contextRef="#ctx0" brushRef="#br0" timeOffset="189714.69">16687 14541 238 0,'0'-5'388'0,"0"5"29"0,0-3 22 16,0 3 11-16,0-4 12 0,0 0 17 0,0 1 21 0,7-1-79 15,-7 0-106-15,6 1-52 0,0 3-36 0,-6-4-1 0,7 1 8 0,6 3 15 16,-7 0 20-16,1 0 14 0,6 0 16 0,-6 3-8 0,5 1-14 16,-5-1-16-16,6 5-15 0,-7 3-19 0,8-3-17 0,-8 2-25 15,1 5-26-15,-1-1-26 0,1 5-90 0,-1-2-43 0,1 3 0 0,-1 1 0 16,-6-2 0-16,6 3 0 0,2 0 0 0,-2-1 0 0,0 2 0 16,1-1 0-16,0-4 0 0,-1 0 0 0,0 1 0 0,1-2 0 15,-1-2 0-15,1-1 0 0,6 1 0 0,-7-4 0 0,8 1 0 0,-8-1 0 16,7-4 0-16,-6 0 0 0,6 1 0 0,-7-1 0 0,8-3 0 15,-8 3 0-15,7-4 0 0,0-3 0 0,0 4 0 0,7-8 0 0,-8 4 0 16,8-7 0-16,0 0 0 0,5-4 0 0,-5 0 0 0,6-4 0 16,7-3 0-16,-7-5 0 0,7 2 0 0,-7-4 0 0,6-4 0 0,1-1-236 15,-7-3-91-15,7 0-74 0,-1-4-71 0,-6 1-58 16,0 0-50-16,7-5-61 0,-7 4-65 0,7 1-12 0,-8 0 6 0,1-1 54 16,7 3 68-16,-7 1 77 0,0 0 78 0,6 4 70 0,-5 0 65 15</inkml:trace>
  <inkml:trace contextRef="#ctx0" brushRef="#br0" timeOffset="194184.19">14843 15786 0 0,'6'-23'25'0,"1"1"391"0,0 1 66 0,-1-1 35 15,0 0 24-15,1 0 16 0,-1 4 11 0,1-1 16 0,0-3 17 0,-1 7-111 16,0-3-154-16,2 4-56 0,-2 3-30 0,6 0 2 16,2 4 12-16,-1 3 1 0,-1 4-1 0,2 4-12 0,-1 3-12 0,6 4-25 15,-6 3-29-15,7 4-33 0,-7 4-34 0,6 4-36 0,-5-1-36 0,-1 5-15 16,-7-1-8-16,8 4-3 0,-8 0 1 0,-6 4-2 0,6-4 0 16,-6 0-5-16,0-4-1 0,-6 4 0 0,6-4 2 0,-6 1-10 15,-8-1-6-15,8 0 0 0,-7-3 0 0,-1 0 0 0,-5-1 0 0,6 1 0 16,-7-1 0-16,7-3 0 0,-6 4 0 0,0-4 0 0,-8 0 0 0,7-4 0 15,2 1 0-15,-2-1 0 0,-7 1-5 0,8-4-54 16,0-1-33-16,-1 1-51 0,0-5-56 0,7 1-67 0,1 0-72 0,-2-3-76 16,1-2-79-16,7 2-68 0,-7 0-65 0,13-5-58 0,-7 1-56 0,7-4 25 15,0 0 50-15,0 0 66 0,0 0 71 0,7-4 78 0,-1 1 80 0</inkml:trace>
  <inkml:trace contextRef="#ctx0" brushRef="#br0" timeOffset="194639.66">14908 15577 327 0,'0'-3'418'0,"0"3"27"0,0 0 17 16,0 0 12-16,0 3 11 0,-6 0 31 0,6 5 38 0,-7-1-80 16,-6 1-114-16,6 6-30 0,-5 1-5 0,-2 3 14 0,-5 4 19 0,6 4 6 15,-7 0-1-15,7 3-28 0,-7 0-37 0,8 0-42 0,-8 5-43 16,7-2-52-16,0 2-52 0,0-2-42 0,0 5-37 0,-6-1-32 16,12 1-30-16,-6 0-52 0,0-1-58 0,-1 0-61 0,2-2-61 0,-1 3-65 15,6-4-70-15,-6-1-53 0,7-1-48 0,-8-2-36 0,8-4-28 0,0 0-32 16,6-2-32-16,0-5 17 0,0 0 33 0,0-4 60 0,6-2 66 15,0-5 53-15,8 1 49 0,-1-8 49 0,0 0 178 0</inkml:trace>
  <inkml:trace contextRef="#ctx0" brushRef="#br0" timeOffset="195429.81">15749 16196 0 0,'-6'-8'89'0,"-8"1"353"0,8 0 35 0,-7-5 12 16,-1 2-1-16,2-1 0 0,5 0-1 0,-6-3 0 15,0-1 1-15,0 1-157 0,-6-1-202 0,5 4-64 0,2-5-23 0,-2 9 7 16,1-4 16-16,0 4 15 0,0 3 16 0,1 0 12 0,-2 4 11 0,-6 4 8 16,7 0 8-16,-6 3 2 0,0 0-2 0,-1 8 3 0,0 0 4 0,1-1 11 15,-1 9 13-15,0-1 15 0,1 0 17 0,6 3 5 0,-6 1 0 16,5 0-2-16,2 3-9 0,-2-4-14 0,8-3-17 0,-1 4-21 15,7-4-21-15,-6-3-20 0,6-1-20 0,6 1-9 0,1-5-55 0,-1-3-15 16,8 3 0-16,-8-6 0 0,14-1 0 0,-8-3 0 0,2-1 0 16,5-3 0-16,1-3 0 0,0-1 0 0,-1-3 0 0,0-4 0 15,0 0 0-15,1-4 0 0,6 0-210 0,-6-7-107 0,-1 5-66 0,1-6-49 16,0 0-45-16,-1 2-13 0,-5-1-4 0,5-3 22 0,-6 3 32 0,0-1 60 16,0 1 71-16,0 5 67 0,-7-2 69 0,8 1 65 0,-8 3 64 15,0 4 51-15,1 1 48 0,-7-2 43 0,7 5 43 0,-7 3 43 16,0-4 41-16,0 8 43 0,0 0 42 0,0 5 59 0,-7-2 64 0,7 1 12 15,-7 3-4-15,1 5-16 0,0-2-22 0,-8 5-33 0,8-1-37 0,0 1-38 16,-8 4-126-16,8 2-169 0,-7-3 0 0,0 5 0 0,6-5 0 16,1 4 0-16,-8-1 0 0,8-2 0 0,6-1 0 0,-6 1 0 15,6-4 0-15,0-1 0 0,6 1 0 0,-6-4 0 0,6-1 0 0,2-2 0 16,-2-1 0-16,0-3 0 0,1 0 0 0,0-4 0 0,5 0 0 0,1-4-148 16,1-3-214-16,-2-5-74 0,2 2-70 0,5-1-45 0,-6-7-34 15,6-1-17-15,-5-3-10 0,-2 0 19 0,2 1 30 0,5-2 34 16,-5-2 39-16,-2 0 62 0,2 2 71 0,-2 0 97 0,1 6 103 0,1-2 108 15,-2 1 111-15,-5 3 90 0,0 4 87 0,-1 4 71 0,0 0 67 0,1 3 59 16,-7 1 56-16,0 3 19 0,0 3 7 0,-7 5 14 16,7-2 13-16,-6 6-22 0,6 2-29 0,-6 1-18 0,-8 3-16 0,8 5-31 15,-7-2-32-15,6 1-122 0,-6 3-275 0,7 1 0 0,-8 1 0 0,8-6 0 16,0 6 0-16,0-7 0 0,-1 3 0 0,0-5 0 16,7 0 0-16,0 1 0 0,-6-5 0 0,6-3 0 0,0 0 0 0,0 0 0 15,0-4 0-15,0-2 0 0,0-2 0 0,0-3 0 0,0-3 0 0,0-2 0 16,0-6-310-16,0 1-106 0,6-5-56 0,-6-3-35 0,0-5-25 0,7-2 1 15,0 0 9-15,-7 0 38 0,6-6 43 0,6 2 70 0,-4 0 73 16,4 3 76-16,1-3 76 0,1 4 54 0,-2-2 48 0,8 6 34 16,-7 2 29-16,7 1 26 0,-1-1 27 0,0 8 23 0,1 0 19 0,-7 4 28 15,7 4 25-15,0-1 32 0,-1 4 32 0,-6 4 25 0,6-1 25 16,-5 4 37-16,-8 4 38 0,7 0 30 0,-6 1 28 0,-1 7-6 0,-6-5-16 16,0 4-27-16,0 4-30 0,-6-3-29 0,6 2-27 0,-7 1-61 15,0 0-218-15,-5 0 0 0,5 4 0 0,-6-4 0 0,0 0 0 0,7-4 0 16,-8 5 0-16,2-6 0 0,4 2 0 0,2-1 0 0,-6-3 0 0,5-4 0 15,7 0 0-15,-7-4 0 0,7 0-45 0,0-3-267 16,0-1-66-16,7-6-65 0,0-1-66 0,-1 1-54 0,6-5-51 0,-4-3-71 16,4-3-77-16,2-1 25 0,5-3 55 0,-6-1 63 0,6-2 65 15,-5-2 72-15,5 2 73 0,-6-6 72 0,6 6 277 0</inkml:trace>
  <inkml:trace contextRef="#ctx0" brushRef="#br0" timeOffset="195928.6">16315 16104 0 0,'-6'4'383'0,"6"0"206"16,0-4 58-16,0 0 18 0,0-4 5 0,6 0 2 0,8-3 0 0,-2 0-22 16,8-5-32-16,0 2-192 0,-1-2-241 0,7 1-101 0,0-3-58 0,1 3-22 15,5-4-13-15,-6 5-25 0,7-9-29 0,-7 4-42 16,7 1-45-16,-7-5-37 0,-1 2-36 0,-5-3-23 0,6-1-18 0,-6 2-5 16,-7-2 1-16,6 2 22 0,-6-2 28 0,1-2 47 0,-8 1 50 0,0 4 55 15,1 0 54-15,-1-1 50 0,-6 5 49 0,0-1 44 16,0 1 44-16,-6 7 32 0,-1-5 30 0,1 9 31 0,-8-2 32 0,8 5 42 15,-14 0 42-15,8 5 4 0,-1 2-7 0,-7 1-17 0,7 6-21 0,-6 4-19 16,-1 0-21-16,-7 4-23 0,9 4-280 0,-2 3 0 0,-7 4 0 16,9 0 0-16,-2 4 0 0,0-1 0 0,1 5 0 0,-1-1 0 15,0 0 0-15,7 1 0 0,1-5 0 0,-2 1 0 0,2-1 0 0,4 1 0 16,-4 0 0-16,5-7 0 0,1 1 0 0,-1-4 0 0,0-1 0 16,1-1 0-16,0-3 0 0,6-3 0 0,-6-1 0 0,-2-4 0 0,2 2 0 15,6-6 0-15,0-3 0 0,-6 1 0 0,6-4 0 0,-7-4 0 16,7 0 0-16,0-8-44 0,0 1-277 0,0-5-27 0,0 1-27 0,7-3-26 15,-7-4-27-15,6-4-4 0,0 0 0 0,2 0 25 0,-2-1 32 0,0-2 38 16,7-1 40-16,-6 1 41 0,6-1 41 0,-1 1 45 16,2 2 44-16,-2 1 37 0,2 5 32 0,5-2 28 0,-5 4 29 0,6 1 28 15,-8 3 29-15,1 3 32 0,0 5 31 0,6 3 40 0,-11 0 40 0,4 3 40 16,2 1 39-16,-8 7 46 0,0-3 52 0,1 6 31 0,-1 1 29 16,-6 0-5-16,0 2-12 0,0-3-32 0,0 6-36 0,0-3-38 15,-6 2-38-15,6 0-53 0,-7-2-209 0,7 2-14 0,-6-4 0 0,6 3 0 16,-6-4 0-16,6 2 0 0,-8-6 0 0,8 5 0 0,0-3 0 0,8-6 0 15,-8-2 0-15,6 3 0 0,0-7-1 0,1 0-215 0,6-3-65 16,0-1-70-16,-1-4-76 0,8-2-66 0,0-1-61 0,-1-4-64 16,1-4-68-16,6-1-27 0,0 1-16 0,7-4 42 0,-1 2 57 0,1-5 75 15,6 4 82-15,1 0 75 0,-2 0 80 0</inkml:trace>
  <inkml:trace contextRef="#ctx0" brushRef="#br0" timeOffset="196249.35">17932 15676 0 0,'0'-7'111'0,"0"3"398"0,-6 4 103 0,6-4 73 16,-8 4 62-16,2 0 53 0,0 0 49 0,-1 0 32 0,0 0 27 0,1 4-145 15,-7 0-196-15,-1 3-106 0,2 0-163 0,-8 4-298 0,7 4 0 16,0 0 0-16,0 2 0 0,1 5 0 0,-8 1 0 0,13 2 0 16,-6 5 0-16,0-1 0 0,7 0 0 0,-1 4 0 0,-6 1 0 0,7-2 0 15,-1 4 0-15,0-2 0 0,7 2 0 0,-6 1 0 0,-1-4 0 16,7 1 0-16,-6-2 0 0,6 1 0 0,-7-4 0 0,7 0 0 0,-6 1 0 16,6-4 0-16,-7-5 0 0,7 2-91 0,-6-5-441 0,0 0-44 15,6-4-39-15,-8 1-50 0,2 0-53 0,0-3-35 0,6-2-31 0,-7-3 52 16,7-3 78-16,0-4 76 0,0 0 79 0,0 0 70 0,7-4 67 0</inkml:trace>
  <inkml:trace contextRef="#ctx0" brushRef="#br0" timeOffset="196742.07">17638 16104 0 0,'-6'-11'15'0,"6"0"397"0,-6 1 71 16,6-1 23-16,0 3 10 0,0-4 2 0,0 2 4 0,6-1 5 0,7 3 8 15,-7-2-124-15,7 3-166 0,0-1-89 0,7 1-66 0,0-1-20 16,-1 5-7-16,1-5 1 0,6 4 4 0,-7 4-1 0,7 0-1 0,0 0-6 16,-6 4-4-16,6 1 7 0,-7-2 12 0,1 4 17 0,0 0 17 0,-7 5 25 15,-1 2 25-15,2-3 28 0,-8 3 32 0,0 5 10 16,2-4 5-16,-8 4-3 0,0 2-9 0,-8-3-13 0,8 4-13 0,-12 0-26 16,6-1-28-16,-8 2-72 0,8 0-70 0,-7-2 0 0,-1 2 0 0,2-2 0 15,-2-3 0-15,2 5 0 0,5-5 0 0,0-4 0 0,1 1 0 16,-1-1 0-16,7-2 0 0,0-1 0 0,0 0 0 0,0-4 0 15,7 0 0-15,-1-3 0 0,8 0 0 0,-8-4 0 0,8 0 0 0,4-4 0 16,-4 0-131-16,5-3-75 0,1-5-53 0,6 2-50 0,-7-5-51 0,7 1-35 16,-6-1-32-16,6 1-7 0,-7-5 0 0,1 2 24 0,6-2 34 15,-6 0 45-15,-1 1 50 0,-5-1 55 0,5 2 54 0,-6-2 51 16,0 0 50-16,0 5 42 0,0-5 36 0,-7 8 43 0,1-3 41 0,0 3 57 16,-7 4 60-16,0 0 51 0,0-1 50 0,0 4 61 0,0 4 64 0,-7-3 26 15,0 3 13-15,1 3-6 0,0 1-13 0,-1 0-35 0,0 3-42 16,1 0-38-16,-7 0-232 0,6 5-107 0,-6 3 0 0,7-5 0 15,0 8 0-15,-8-3 0 0,8 0 0 0,-1 4 0 0,1-2 0 0,-1 2 0 16,1-1 0-16,-1 1 0 0,7 0 0 0,-6-5 0 0,6 4 0 0,0-4 0 16,0 1 0-16,0-1 0 0,6-2 0 0,-6-1 0 15,7 0 0-15,-7-8 0 0,6 5 0 0,1-5 0 0,6-3 0 0,-1 0 0 16,-4 0-46-16,4-3-259 0,1-5-52 0,0 0-51 0,7-2-52 0,-7-1-38 16,0 1-35-16,0-5-16 0,-7 0-10 0,7-3 3 0,1-1 7 15,-8 1 1-15,0-1-1 0,2-3 46 0,-2 0 58 0,0 5 53 16,-6-6 52-16,7 0 44 0,-7 2 42 0</inkml:trace>
  <inkml:trace contextRef="#ctx0" brushRef="#br0" timeOffset="196917.91">18382 15918 285 0,'0'-7'488'0,"0"-5"79"0,0 4 66 0,0 5 51 0,0-4 47 0,0 3 51 15,6 1 50-15,-6-1-83 0,6-4-123 0,7 5-110 0,-6 3-110 0,-1-4-73 16,7 0-62-16,-7 4-51 0,8 0-152 0,-1 0-68 0,-6 0 0 0,5 4 0 16,1 0 0-16,-6 3 0 0,0-3 0 0,-1 3 0 0,-6 4 0 15,6-4 0-15,-12 4 0 0,6 1 0 0,-6-2 0 0,-8 5 0 16,8-1 0-16,-13 1-81 0,5-4-123 0,-6 4-44 0,1 3-41 0,0-3-52 15,0-1-56-15,-1-3-37 0,-7 5-33 0,8-6-19 0,0 1-12 0,-8 0-6 16,8-7 0-16,0 4-28 0,-1-8-36 0,0 0 36 16,7-4 56-16,-7 0 46 0,14-7 43 0,-7 4 43 0,13-8 43 0</inkml:trace>
  <inkml:trace contextRef="#ctx0" brushRef="#br0" timeOffset="197062.26">18531 15478 0 0,'19'-19'88'0,"-5"1"358"15,-1 3 44-15,7 1 10 0,-2 0 0 0,2-1-5 0,0 3-8 0,5-2-7 16,2 3-4-16,5 3-172 0,-6 2-218 0,7 1-106 0,-7 3-72 0,0 2-65 16,0 2-59-16,7 5-103 0,-13 1-117 0,5 4-30 15,1-3-3-15,1 7 6 0,-8-1 11 0,8-1 26 0,-8 4 29 0,0-3 53 16,1 3 249-16</inkml:trace>
  <inkml:trace contextRef="#ctx0" brushRef="#br0" timeOffset="197232.01">19359 16123 0 0,'-20'14'631'0,"0"-3"230"0,7 1 27 0,-7-6 0 0,8-2-8 15,6 0-9-15,-2-8-7 0,2 0-8 0,6 4-8 0,-6-4-359 16,-1 4-463-16,1 0-207 0,6 0-131 0,-7 0-129 0,0 0-131 0,7 0-120 16,0 0-118-16,-6 0-30 0,6 0-4 0,0 0 32 0,-6-2 42 15,0-3 90-15,6 2 105 0,0-4 128 0,0-1 321 0</inkml:trace>
  <inkml:trace contextRef="#ctx0" brushRef="#br0" timeOffset="199984.61">8353 14251 0 0,'0'-5'39'15,"6"2"376"-15,1 3 50 0,-7-3 23 0,0 3 12 0,0 0 5 16,0 0 2-16,0-4 18 0,0 4 23 0,0 0-108 0,7 4-147 0,-7-1-40 15,-7 5-5-15,7-5 25 0,0 5 35 0,0 2 13 0,-7-2 6 16,7 6-13-16,-6-3-21 0,6 4-34 0,-6 0-40 0,-1 3-43 16,1-4-45-16,-1 9-48 0,0-5-53 0,1 4-24 0,0-1-17 0,-2 2-39 15,-4-2-43-15,6 2-53 0,-1 0-58 0,0-2-62 0,1 1-63 0,-1-4-54 16,1 4-49-16,0-3-34 0,-2-1-30 0,8 0-4 0,-6 1 2 16,6-5 2-16,0-3 0 0,-6 3 3 0,6-6 4 0,6 4 37 15,-6-9 46-15,0 1 40 0,0-4 39 0,6-4 40 0,8-4 35 0</inkml:trace>
  <inkml:trace contextRef="#ctx0" brushRef="#br0" timeOffset="200178.83">8561 14254 363 0,'7'-3'500'0,"-7"-2"52"0,0 5 38 0,0 0 16 16,-7 0 13-16,7 5 19 0,-6-2 23 0,0 5-75 15,-1-1-103-15,0 0-76 0,1 8-67 0,-7-1-41 0,6 1-34 0,-6 7-14 16,7-3-10-16,-1 6-24 0,-6-3-28 0,7 4-64 0,0-1-72 0,-8 1-86 15,8 0-87-15,-1-1-70 0,1 5-65 0,-1-5-76 0,-6-2-77 16,7 2-59-16,-1-3-51 0,0 0-39 0,1 0-34 0,-7-4-32 16,6 0-30-16,1-2 22 0,-7-2 39 0,7-3 68 0,-1 0 75 0,-6-4 60 15,-1 1 58-15,8-4 54 0,-6-4 231 0</inkml:trace>
  <inkml:trace contextRef="#ctx0" brushRef="#br0" timeOffset="200510.55">8079 14434 380 0,'0'-4'496'0,"0"4"50"15,-6-4 34-15,6 4 18 0,0 0 14 0,0 0 9 0,-6 0 10 0,6 0-106 16,-7 4-139-16,7-4-62 0,0 7-38 0,0-3-19 0,0 0-9 16,0 8-7-16,7-6-8 0,-7 5-6 0,0 3-7 0,6 2-17 15,0-2-21-15,-6 4-46 0,6 1-57 0,2 3-29 0,-8-4-40 0,6 3-20 16,0 2 0-16,-6 2 0 0,7-2 0 0,-7 2 0 0,6 0 0 15,1-2 0-15,-7 3 0 0,7-4 0 0,-1-1 0 0,0 1 0 16,-6 0 0-16,6-4 0 0,8 1 0 0,-8-1 0 0,1-3 0 0,0-4 0 16,-1 4 0-16,7-5 0 0,-7-2 0 0,8-1 0 0,-2-3 0 15,2 0 0-15,-1-4 0 0,0 0 0 0,6-4 0 0,-5-3 0 16,5-1 0-16,1-3 0 0,-1 1 0 0,0-9 0 0,8 1 0 0,-8 0 0 16,8-5 0-16,-2-3 0 0,1 1 0 0,0-4-128 0,0 0-124 0,1-1-73 15,-1-3-74-15,0 4-65 0,7-9-61 0,-1 7-54 16,1-3-49-16,-1 1-53 0,1 0-53 0,5-3 30 0,2 3 54 0,5-4 75 15,-6 4 79-15,7 0 71 0,7 0 68 0</inkml:trace>
  <inkml:trace contextRef="#ctx0" brushRef="#br0" timeOffset="202812.48">3844 15305 320 0,'7'-3'464'0,"-1"-1"40"0,0 4 23 0,-6 0 7 16,0 0 1-16,6 0 17 0,-6 4 23 0,0-1-68 0,0 1-97 0,0 3-38 16,0 4-21-16,0 0-12 0,-6 5-12 0,6-1-1 0,-6 2 3 15,6 5-14-15,-13 0-24 0,6 1-45 0,1 2-50 0,-7 4-66 16,7 1-89-16,-8-1-41 0,2 4 0 0,-2-4 0 0,1 0 0 0,0 4 0 16,0 1 0-16,1-5 0 0,-2 4 0 0,1-4 0 0,0 1 0 15,6-1 0-15,-5 0 0 0,-2-4-73 0,2 1-43 0,5 0-41 0,-6-8-45 16,6 4-36-16,1-8-35 0,-1 5-33 0,7-8-31 0,-6 0-18 15,6 1-13-15,0-6 12 0,0-2 20 0,6 0 26 0,-6-1 27 16,7-6 21-16,-7 3 19 0,6-8 9 0,1 2 9 0,-1-3-6 0,1-1-10 16,0-5-39-16,-1 0-52 0,0-3-26 0,1 0-19 0,0-1 9 15,-1-3 17-15,0 1 27 0,1-1 31 0,-7-1 36 0,6-2 152 0</inkml:trace>
  <inkml:trace contextRef="#ctx0" brushRef="#br0" timeOffset="203430.36">3818 15484 0 0,'13'-21'330'0,"-7"3"62"0,1-4 23 0,6 4 15 0,-7-1 13 15,8 2 18-15,-2-2 19 0,2 3-25 0,-1-2-38 0,-1 7-68 16,2 1-81-16,-2-1-20 0,2 6-2 0,5 2 0 0,-5 0-1 0,-8 6-6 16,6 0-8-16,-4 5-15 0,4 0-18 0,-5 2-17 0,-7 1-18 15,0 5-15-15,0 2-12 0,-7 1-13 0,1 2-12 0,0-3-10 16,-8 8-12-16,2-5-17 0,-2 6-20 0,-5-5-16 0,5 0-13 0,-4 0-20 16,-2-1-20-16,0-2-34 0,7-2-36 0,-7-2-32 0,8 1-33 0,-8-5-32 15,7-1-30-15,-1 2-34 0,2-5-34 0,6-4-21 0,-2 5-16 16,2-5 9-16,0-3 14 0,6 0 21 0,0 0 20 0,0-3 25 15,0-1 28-15,0 0 30 0,6-3 33 0,0 4 31 0,2-5 31 16,4 1 28-16,-6 3 26 0,8-4 27 0,-1 6 28 0,7 2 24 0,-8 0 23 16,2 0 23-16,5 2 19 0,-6 3 19 0,0 2 19 0,1 4 7 15,-8 0 6-15,6 0-4 0,-4 3-7 0,-2 1-9 0,0 3-10 16,-6 1-9-16,0-2-10 0,0 6-10 0,-6-5-11 0,0 4-5 0,-8-4-5 16,8 5-1-16,-8-6 1 0,2 3-6 0,-8-6-11 0,7 4-8 15,-1-7-11-15,-4 4-7 0,4-4-11 0,1-4-9 0,1 4-11 0,-2-4-21 16,2-3-27-16,-2-1-27 0,1 1-29 0,0 0-38 0,6-4-40 15,-5 0-34-15,6-4-30 0,-2 0-21 0,2 1-20 0,0-1-6 16,-1-3-4-16,0-4 5 0,7 0 6 0,-6 1 20 0,6-2 24 0,0-2 25 16,6-1 25-16,1-4 22 0,0 4 21 0,-1-2 22 0,8-2 19 0,-2 1 24 15,1 3 24-15,7-3 22 0,6 4 20 0,-6-1 16 0,-1 1 13 16,7 2 11-16,0 1 11 0,0 3 12 0,1 2 15 0,-1 2 12 16,-7 0 14-16,7 0 14 0,-6 8 13 0,5-4 11 0,-5 4 8 0,-7 3 9 15,6 0 10-15,-5 0 5 0,-8 1 5 0,7 4 0 0,-13-3 2 16,6 7-7-16,1-2-7 0,-7 1-10 0,0 0-8 0,0 0-16 15,-7 2-17-15,7-2-17 0,-6 3-20 0,6-2-16 0,-6-2-16 0,6 1-11 16,-7-1-10-16,1 1-11 0,6-1-7 0,-7-2-2 0,7 2-4 16,0-7-1-16,-7 4-2 0,7-4 5 0,0-3 4 0,0 3 12 15,0-7 14-15,0 4 12 0,0-4 10 0,7-4 11 0,0 4 9 0,-1-7 8 16,1 3 4-16,5-3 1 0,-5-4-5 0,6 4-12 0,1-4-12 0,-2-4-14 16,1 4-10-16,0-4-12 0,0 5-10 0,1-1-10 0,-2-5-10 15,2 7-7-15,-8-3-8 0,0 1-13 0,1 4-12 0,-7-4-15 16,6 0-13-16,-6 3-12 0,-6-2-15 0,6-1-16 0,-7 3-18 0,1-3-19 15,0 4-20-15,-1-4-15 0,0 4-13 0,-5-4-15 0,4 3-13 16,-4 2-18-16,-1-2-17 0,0 0-14 0,0-3-11 0,-1 4-18 16,8 0-20-16,-7-4-46 0,0 3-53 0,7-3 6 0,-1-3 20 0,-6 3 28 15,13-4 32-15,-7 1 34 0,1-2 34 0</inkml:trace>
  <inkml:trace contextRef="#ctx0" brushRef="#br0" timeOffset="203552.01">4143 15490 71 0,'14'-6'348'0,"-8"6"30"15,-6 0 15-15,14 0 4 0,-8 0 2 0,0 0 9 0,7 0 11 16,0 0-60-16,0 6-80 0,1-6-81 0,-2 2-77 0,2 2-29 15,-2 0-13-15,1 0-9 0,7 3-7 0,-6-3-29 0,-2 2-39 0,1 2-54 16,-6-4-61-16,-1 3-70 0,7-3-72 0,-13 3-84 0,6-3-88 0,2-1-22 16,-8 1-3-16,0-4 19 0,0 0 25 0,0 0 40 15,0 0 45-15</inkml:trace>
  <inkml:trace contextRef="#ctx0" brushRef="#br0" timeOffset="203736.43">4502 15133 0 0,'7'-11'114'0,"-7"4"353"0,6-4 42 0,1 4 12 16,-1 0 3-16,0 0 3 0,2-1 3 0,4-4 18 0,1 9 21 0,0-3-154 16,0 6-207-16,1-5-79 0,4 5-41 0,-4 5-11 0,-8-2-3 0,7 0-2 15,-6 5-3-15,0 3-17 0,-1 0-21 0,-6-1-15 16,-6 5-12-16,6-1-32 0,-7 5-35 0,-6-1-57 0,0 4-66 0,-1 1-82 16,-4-1-92-16,-9 3-97 0,7 1-101 0,-6 3-27 0,7 0-7 0,-7-2 25 15,6 2 32-15,1-4 58 0,6 0 63 0,0-3 84 16,7 0 326-16</inkml:trace>
  <inkml:trace contextRef="#ctx0" brushRef="#br0" timeOffset="204512.5">5004 15749 85 0,'6'-4'361'0,"-6"-3"32"16,7 3 14-16,-7-3 4 0,6 0 3 0,1-4 0 0,-7 0-1 16,0 0-73-16,6 0-95 0,-6 0-90 0,7-4-88 0,-7 5-29 15,0-2-14-15,-7-3-3 0,7 5-1 0,-6-2 4 0,6 5 9 0,-7-3 8 16,-6 2 10-16,7 4 0 0,0-3 0 0,-2 3 5 0,-4 4 6 15,-1 0 5-15,6 4 7 0,-6-1 6 0,0 1 8 0,6 3 6 16,-5 4 9-16,5 4 12 0,0 1 15 0,1-2 9 0,0 3 8 0,-1 6 9 16,7-1 11-16,0 0 6 0,0-1 2 0,0 5 0 0,0-4 0 0,0 4 0 15,7 0 0-15,-7-5-2 0,6 5-2 0,-6-4-12 0,0-1-13 16,6-1-10-16,-6 1-10 0,0-2-14 0,0-4-16 0,0-1-16 16,-6 1-17-16,6-1-14 0,-6-3-13 0,-1 4-4 0,1-7-3 0,-1 2-7 15,0-2-10-15,-5-1-7 0,4 0-8 0,2-3-11 16,-7 0-14-16,7 0-39 0,-1-4-46 0,1-4-46 0,-1 4-47 0,1-8-45 15,0 1-46-15,-2 0-42 0,8-1-40 0,-6-2-24 0,12-6-19 0,-6 1 8 16,0 1 17-16,8-4 16 0,-2-4 16 0,7 4 21 0,0-4 19 16,0 0 21-16,-1 0 19 0,8-4 7 0,0 4 3 0,-1 0-1 0,7 0-7 15,-6 1 25-15,6-2 30 0,7 5 66 0,-7 3 73 0,0 1 92 16,7-1 95-16,-8 4 66 0,1 4 60 0,0 3 48 0,1-3 48 0,-7 7 24 16,-2 0 15-16,2 0-12 0,-7 0-21 0,1 3-29 15,-2 5-33-15,-6-1-4 0,2 0 5 0,-8 4 14 0,6 4 16 0,-12-4 15 16,6 4 15-16,-8-1 1 0,2 5-1 0,0-1-19 0,0-3-27 0,-1 3-27 15,0 0-28-15,1 1-27 0,-1-2-27 0,1-2-28 0,0 4-30 16,-2-4-29-16,2-1-28 0,6 1-16 0,-6-4-14 0,6 0-6 16,0-4-5-16,0 0-2 0,6-3-2 0,-6-1-3 0,6 1-7 0,2-4-14 15,-2-4-19-15,0 1-46 0,7-1-58 0,1-3-57 0,-2-4-59 0,2 0-63 16,-2-4-65-16,2 1-46 0,5-1-37 0,-5-3-16 0,-2-1-8 16,8 1 25-16,-7 0 35 0,0 4 46 0,6-5 48 0,-5 1 55 15,-2 3 61-15,2-3 54 0,-1 4 56 0,-1 2 52 0,-5-3 54 0,0 5 49 16,-1-2 50-16,0 5 43 0,-6 0 40 0,7-1 39 0,-7 5 38 15,0-1 35-15,0 4 37 0,-7 4 47 0,7-1 51 0,-6 1 32 16,0 3 24-16,-1 1-6 0,7-1-14 0,-7 4-22 0,-5 3-23 0,5 1-38 16,1-1-43-16,-1 2-304 0,0 2-33 0,1 0 0 0,0 1 0 0,-2-1 0 15,8 4 0-15,-6-4 0 0,6 1 0 0,0-5 0 0,0 1 0 16,6-1 0-16,-6 1 0 0,8-4 0 0,-2 0 0 0,0-4 0 16,1-3 0-16,0-1 0 0,-1 1-40 0,7-4-292 0,-7-4-65 0,8 1-53 15,-2-4-53-15,2-4-31 0,-8 0-25 0,7 0-14 0,0-4-8 16,0-3 4-16,1 2 9 0,-2-1 19 0,1-5 23 0,0 3 52 15,0 2 60-15,-6-6 53 0,12 5 47 0,-12 4 45 0,6-6 99 0</inkml:trace>
  <inkml:trace contextRef="#ctx0" brushRef="#br0" timeOffset="205252.76">5727 15738 0 0,'7'-8'14'0,"5"5"331"0,-4 0 60 16,-2 3 34-16,-6 0 24 0,6 3 34 0,0 0 37 0,-6 5 41 15,0-1 43-15,0 4-33 0,-6 0-55 0,0 0-39 0,0 1-31 0,-2 2-24 16,2 1-20-16,0-1-29 0,-1 4-34 0,0-3-47 0,1 3-55 0,-1-3-165 16,1 4-86-16,0-5 0 0,6 1 0 0,-7-1 0 0,7 1 0 15,-7-4 0-15,7 0 0 0,0 0 0 0,0 0 0 0,0-7 0 16,0 3 0-16,0-4-115 0,0-3-47 0,0 0-30 0,0 0-28 0,0-3-22 15,0-4-17-15,0-5-11 0,0 5-12 0,0-7-5 0,0 3-2 16,0-8 11-16,0 5 20 0,7-5 18 0,-7 2 22 0,7-3 20 16,-1-1 20-16,0 2 27 0,1 1 26 0,6 0 22 0,0 0 23 0,1 3 17 15,-2 0 16-15,1 1 20 0,0 2 19 0,6 5 29 0,-5 0 29 0,6 0 37 16,-8 7 40-16,8 0 39 0,-7 0 40 0,0 4 43 0,0 2 46 16,0 2 42-16,0-1 43 0,-6 4 2 0,-1 0-9 0,0 0-22 15,2 1-25-15,-8 2-29 0,0 1-31 0,0-1-43 0,0 1-67 0,-8 3-156 16,2 0 0-16,0 1 0 0,-1-2 0 0,-6-1 0 0,6 2 0 15,1 0 0-15,-7 1 0 0,6-5 0 0,1 1 0 0,0-1-211 16,6-3-48-16,0 0-43 0,-7 1-42 0,14-2-45 0,-7-6-47 0,6 4-11 16,0-8 1-16,1 0 31 0,6 0 43 0,0-8 21 0,0 4 17 15,0-6 19-15,1-2 17 0,4 1 26 0,-4-3 29 0,5 3 16 0,-5-7 14 16,4 3 18-16,2 0 19 0,0-3 39 0,-1 0 47 0,1 2 46 16,0-1 47-16,-1 2 36 0,1 1 35 0,0-5 30 0,-8 5 28 0,1-1 18 15,0 0 17-15,0 1 2 0,1-1-2 0,-8 0 2 0,0 4 2 16,1-4 22-16,-7 4 26 0,0 1 17 0,0 2 14 0,-7 1 5 15,1 0 2-15,0 3 5 0,-2 0 6 0,-4 4 13 0,-1 0 16 0,-7 0 13 16,8 4 12-16,-8 3-11 0,0 4-20 0,-6 1-17 0,7 2-17 16,-1 1-15-16,-6 2-15 0,7 3-30 0,5 1-36 0,-5-2-100 15,6 2-61-15,6-2 0 0,1-1 0 0,-1 0 0 0,7-4 0 0,7 2 0 16,-7-1 0-16,13-5 0 0,-7-2 0 0,8-1 0 0,-2 0 0 0,8-7 0 16,-7 4 0-16,7-8 0 0,-8 1 0 0,8-1 0 0,-7-3 0 0,7-5 0 15,-1 2 0-15,-6-1 0 0,7-5-130 0,-7 2-85 16,6 3-36-16,-6-3-28 0,1-5-25 0,-2 5-18 0,2-1-14 0,-1-3 5 15,-1 7 13-15,-5-3 37 0,6-1 45 0,-13 7 44 0,6-3 42 16,1 8 47-16,-7-1 46 0,0 4 54 0,0 0 57 0,-7 7 52 16,1 4 50-16,6 4 71 0,-6 3 75 0,-1 4 33 0,0 4 20 0,1 3 1 15,0 5-4-15,-1-2-21 0,-6 5-26 0,6 3-39 0,1-4-45 0,0 9-79 16,-8-1-142-16,1-1 0 0,0 2 0 0,7-2 0 0,-7-2 0 16,-1 3 0-16,2-8-58 0,-2 0-20 0,2-2-21 0,5-5-31 15,-6 0-31-15,6-2-21 0,-5-6-15 0,5-3-16 0,-6 1-14 0,7-5-17 16,-1-2-18-16,-6-2-2 0,6 2 2 0,1-9 20 0,0 1 28 0,-2 0 27 15,2-4 26-15,-6-4 32 0,5 0 35 0,0 1 46 0,1-5 49 16,-7-3 50-16,6 4 51 0,-6-4 45 0,7-3 44 0,0 2 57 0,-2-2 61 16,2-1 23-16,0 1 13 0,-1-1-7 0,7-4-14 0,-6 5-19 15,6-4-24-15,6-1-29 0,-6 1-32 0,7 2-214 0,5-5-6 0,2 3 0 16,-2-1 0-16,8-2 0 0,0-2 0 0,5 2 0 0,2-6 0 0,-1 6 0 16,6-4 0-16,-5-4 0 0,11 2 0 0,-5-2-163 0,7 0-123 15,-1-1-82-15,-7-2-91 0,14-2-98 0,-7 2-99 0,0-2-76 16,0 1-69-16,0 0 20 0,0-3 44 0,0-1 53 0,-7 5 54 0,8-5 84 15,-7 4 91-15</inkml:trace>
  <inkml:trace contextRef="#ctx0" brushRef="#br0" timeOffset="206211.05">6691 16123 42 0,'0'3'493'0,"0"-3"88"0,0 0 59 0,0 0 18 0,0 0 7 16,0 0 2-16,0 0 2 0,0 0-54 0,0-3-69 0,-6 3-164 16,6 0-191-16,6-4-89 0,-6 1-57 0,0-1-42 0,0 0-37 0,0 0-73 15,7 1-82-15,-7-5-87 0,7 5-88 0,-7-5-126 0,6 1-136 0,-6 0-42 16,0 3-11-16,6-7 20 0,-6 3 29 0,6 1 69 0,-6 0 82 16,0-4 82-16,0 0 257 0</inkml:trace>
  <inkml:trace contextRef="#ctx0" brushRef="#br0" timeOffset="206349.27">6835 15811 0 0,'-7'0'88'0,"1"0"476"0,6 4 198 0,-6-4 63 0,-2 0 25 0,8-4 0 0,-6 1-10 15,6-1-15-15,0 0-17 0,0-3-204 0,0 0-256 0,0-1-271 16,0 5-276-16,-6-2-182 0,6 2-155 0,0 3-129 0,0-6-122 0,6 1-21 16,-6 2 5-16,0-1 40 0,0 0 50 0,6 0 72 15,-6 1 78-15,8-1 120 0,-8-3 304 0</inkml:trace>
  <inkml:trace contextRef="#ctx0" brushRef="#br0" timeOffset="-172818.01">7852 15888 128 0,'6'-7'349'0,"-6"-4"25"0,6 3 9 0,1-3 3 0,0-3 1 0,-1 3 0 16,-6-4 2-16,6 4-78 0,1-3-101 0,6 3-59 0,-13-3-49 0,7 2-1 16,-1-3 11-16,0 5 21 0,-6-2 24 0,7 1 23 0,-7 0 22 15,0 4 11-15,0 0 4 0,0-4-4 0,-7 7-8 0,7-3-12 16,-6 0-11-16,-7 2-16 0,6 3-17 0,1-2-18 0,-7 4-18 0,0 0-13 15,0 0-12-15,-1 4-6 0,2-2-7 0,-8 6-1 0,7 3 0 16,1 0-1-16,-8 4 1 0,6-1-2 0,-5 9-3 0,6-6-4 16,0 5-3-16,7 1-9 0,-8 2-7 0,8 1-10 0,-1-4-9 0,7 3-10 15,-6-3-7-15,6 0-5 0,6 1-4 0,-6-2-6 0,7-2-11 0,-1-1-10 16,0 0-13-16,2 0-13 0,-2-2-11 0,0 1-14 0,1-2-13 16,0-4-9-16,-7 4-9 0,6-4-1 0,-6 0 4 0,0 0 6 15,-6-1 9-15,-1 2 10 0,0-5 12 0,1 3 8 0,-8-2 12 0,2 4 7 16,-1-5 6-16,0 0-2 0,-6 1-5 0,-1-1-7 0,6-3-8 15,-5-1-2-15,-1 1-1 0,1-4-9 0,0 3-13 0,5-6-5 16,1 3-2-16,1-4 2 0,-2 1 3 0,8-4-5 0,6-2-5 0,-6 3-19 16,6-5-22-16,0-1-5 0,6-2 0 0,0-1-3 0,8-3-4 0,-2 3 2 15,8-3 3-15,-1 0 15 0,1-1 16 0,0 1 25 0,5 3 24 16,1-3 21-16,1 3 23 0,-1 1 18 0,0 3 18 0,0 0 16 16,0 0 14-16,1 3 18 0,-2 4 22 0,1-2 25 0,-6 6 28 0,6-4 26 15,-7 4 27-15,1 4 15 0,-7-1 12 0,6 0 5 0,-5 1 6 16,-8 1 9-16,1 1 10 0,-1 2 5 0,0 3 4 0,-6-4-18 0,0 4-22 15,0 0-17-15,0-4-15 0,-6 4-15 0,0 0-16 0,-1 1-27 16,7-1-30-16,-6-1-31 0,-1 1-32 0,0 4-12 0,1-4-9 0,0-4-6 16,6 4-8-16,-7 0-2 0,7-4 1 0,0 0-2 0,0 1-1 15,0-4-1-15,0-1 2 0,7 1 0 0,-7 0 1 0,6-1 1 0,0-3-1 16,1-3-1-16,0 3-2 0,-1-4-4 0,1 0-8 0,5-3-9 16,-4 3-10-16,4-2-9 0,-6-6-9 0,1 1-8 0,6 4-5 0,-6-4-10 15,-1 0-10-15,1 0-4 0,-7 4-1 0,7-5 0 0,-1 6-2 16,-6-2-3-16,0 0-5 0,0 1-8 0,-6-1-9 0,6 1-11 0,-7 4-12 15,7-4-25-15,-7-1-30 0,1 1-28 0,-1 0-27 0,7 3-20 16,-13-3-18-16,6-1-11 0,1 1-8 0,0 3-2 0,0-7-1 0,-2 4 14 16,-4 0 17-16,5-4 14 0,7 3 14 0,-6-2 14 15,-1-5 14-15,7 3 23 0,-7-2 25 0,7-1 46 0,0 1 48 0,0-4 66 16,0 3 67-16,0 0 57 0,0 1 53 0,7-2 40 0,-7 2 39 0,7 3 25 16,-1-4 24-16,1 9 9 0,-7-6 5 0,12 5-15 0,-4 0-18 15,-2 3-16-15,6-3-17 0,-5 3-15 0,6 4-15 0,0-4-22 16,1 4-23-16,-2 0-29 0,8 4-33 0,-7 0-29 0,0-1-31 0,0 1-33 15,7 3-34-15,-8 1-39 0,2-1-42 0,-1 1-41 0,-1 2-41 16,-5-3-42-16,6 5-43 0,-7-4-47 0,8 1-47 0,-8-1-57 16,1 0-59-16,-1-1-11 0,1 0 4 0,0-3 29 0,-1 0 39 0,0-1 41 15,0-3 43-15,2 0 48 0,4-3 165 0</inkml:trace>
  <inkml:trace contextRef="#ctx0" brushRef="#br0" timeOffset="-172654">8679 15291 0 0,'0'0'70'0,"-6"4"350"0,6-1 28 0,-8 1 6 16,2 3 2-16,-7 0-1 0,7-3 1 0,-1 8 1 15,0-6-1-15,-5 10-158 0,-2-7-203 0,2 11-94 0,-2-3-62 0,1 6-70 16,-6 2-75-16,6-3-98 0,0 4-107 0,6-1-32 0,-6-2-9 16,7 2 0-16,-1-3 5 0,7 0 26 0,7 1 33 0,-1-5 66 15,7-3 294-15</inkml:trace>
  <inkml:trace contextRef="#ctx0" brushRef="#br0" timeOffset="-171329.44">8561 15961 242 0,'7'-4'458'0,"-1"1"35"15,1-4 12-15,6 0-6 0,1-5-14 0,4 4-3 0,2-1-2 0,-1-7-104 16,7 5-130-16,1-3-129 0,5-1-124 0,1 1-58 0,-1-5-38 16,1 5-15-16,0-4-10 0,6-2-15 0,-6 3-15 0,-1-2-17 0,1-3-16 15,-7 4-4-15,6-4 0 0,-6-3 14 0,1 3 19 0,-1-4 29 16,-7 1 32-16,1-1 31 0,0 4 31 0,-1-4 32 0,-6 4 31 0,0-1 31 15,-1 2 32-15,-4 3 24 0,4 2 24 0,-5-1 13 16,0 5 9-16,-7-2 13 0,6 7 13 0,-6-5 17 0,6 8 19 0,-6-3 12 16,0 5 10-16,-6-3 3 0,6 5 3 0,0 0-1 0,-6 0-4 0,6 0 2 15,-7 5 3-15,0-3 5 0,1 5 6 0,-8-3-4 16,2 4-8-16,-1 3-10 0,0 1-8 0,0-2-12 0,-7 5-12 0,7-1-20 16,-7 1-22-16,8 3-30 0,-2 0-35 0,-6 1-19 0,8 3-77 0,-1-3-1 15,0 2 0-15,0 1 0 0,-1 0 0 0,2-1 0 0,-2 2 0 16,2 3 0-16,5-1 0 0,-6-3 0 0,6 4 0 0,-5 0 0 15,5-1 0-15,0 5 0 0,1-5 0 0,0 1 0 0,-8-4 0 0,8 3 0 16,-1-3 0-16,1 1 0 0,-8-2 0 0,8 2 0 0,0-6 0 0,0 2 0 16,-1-1 0-16,0-3 0 0,7-1 0 0,0-2 0 0,-6-1 0 15,6-4-97-15,6 1-70 0,-6-5-12 0,0 1-8 0,7-4 2 16,0 0 3-16,-1-4 4 0,0 1 8 0,0-5-3 0,2-3 0 0,4 1-5 16,1-5-3-16,-6-1-19 0,6-2-25 0,0 0-21 0,6 0-19 15,-5-1-5-15,-1-3 1 0,-1 4 14 0,8-5 19 0,-6 6 29 0,5-2 33 16,-6 1 35-16,6 0 37 0,-5 3 36 0,5 1 36 0,-6 3 32 15,0-4 32-15,7 8 33 0,-8-4 33 0,2 6 36 0,-8-2 39 0,7 7 37 16,-6-2 37-16,-1 4 37 0,-6-2 36 0,7 7 33 16,-7-2 31-16,0 2-3 0,-7 4-11 0,7-4-27 0,-6 8-32 0,-1-4-34 15,-6 4-35-15,7 3-40 0,0-3-42 0,-8 2-54 0,8 3-108 0,-1-3 0 16,-6 2 0-16,6 0 0 0,7-5 0 0,-6 4 0 0,6-4 0 16,0 1 0-16,0-1 0 0,6-2 0 0,-6-1 0 0,7-3 0 15,-1-2 0-15,1-2 0 0,0 1 0 0,5-5 0 0,2 0 0 0,-1-5 0 16,0-2 0-16,0 0-84 0,-1-5-88 0,2 1-45 0,6-3-44 0,-8-1-42 15,1-3-41-15,1 3-26 0,-2-2-23 0,2-2 2 0,5 0 6 16,-12 2 36-16,6 1 44 0,-1-2 42 0,2 3 44 0,-8 1 48 16,7-1 52-16,-6 4 46 0,-1 0 45 0,1 4 45 0,-1 0 44 0,-6 3 43 15,0-3 40-15,0 7 29 0,0 0 28 0,0 0 32 0,0 0 37 0,-6 4 48 16,6-1 53-16,-7 4 7 0,1 1-4 0,-1 3-25 0,0 0-29 16,1 0-24-16,0 3-21 0,0 1-31 0,-2-1-34 0,2 1-101 15,0 0-109-15,-1-1 0 0,1 1 0 0,6-1 0 0,0 1 0 0,0 0 0 16,0-4 0-16,6 3 0 0,-6-2 0 0,7-2 0 0,-1-3 0 0,0 1 0 15,2-1 0-15,-2-2 0 0,0-2-173 0,7-6-52 16,0-2-53-16,-6 2-61 0,6-5-63 0,0-3-43 0,-1 1-37 0,2-2-16 16,-1-2-10-16,0-1 10 0,0 1 19 0,0-4 22 0,0 3 23 0,0-3 33 15,0 3 35-15,0 0 40 0,-7 1 40 0,8-1 69 16,-2 1 77-16,-4 2 97 0,4 5 102 0,-5 0 82 0,-1-1 78 0,-6 5 70 16,7-1 68-16,-7 4 50 0,0 0 46 0,0 0 11 0,0 0-1 0,-7 0 3 15,7 4 0-15,-6 3-8 0,-1 0-12 0,1 1-24 0,0-1-30 0,-2 4-31 16,2 0-30-16,-7 0-35 0,6 3-36 0,1-3-63 15,-7 5-147-15,7-2-50 0,-1 1 0 0,0-1 0 0,1 1 0 0,0-1 0 16,-1 1 0-16,7-1 0 0,-7-2 0 0,7-2 0 0,0 5 0 0,0-8 0 16,0 5 0-16,0-8 0 0,7 2 0 0,-7-2 0 0,7 1 0 15,-1-5 0-15,0-5 0 0,1 1-99 0,6 1-67 0,-6-4-39 16,-1-5-41-16,7 1-33 0,0 0-36 0,-7-3-27 0,2-1-28 0,4 1-10 16,-5-5-8-16,6 4 20 0,-6-2 25 0,-1-3 28 0,0 6 33 0,0-1 38 15,2 1 40-15,-2-1 38 0,7 4 38 0,-6 1 29 16,-1-1 27-16,1 3 26 0,-1 1 22 0,0 3 19 0,8 1 18 0,-8-1 16 15,0 4 16-15,8 0 13 0,-8 0 15 0,7 4 17 0,-6 3 18 0,6-3 18 16,-7 3 18-16,0 4 15 0,2 0 16 0,-2 0 12 0,0 0 9 16,-6 3 7-16,7-3 5 0,-7 5-4 0,0 1-5 0,0-2-10 15,0-1-11-15,0 1-17 0,-7 0-17 0,7 0-21 0,-6-1-23 0,6-3-19 16,-6 0-18-16,-2 0-17 0,2 1-13 0,0-5-16 0,6 0-13 0,-7-4-18 16,1 1-19-16,-1 1-25 0,7-10-27 0,-6 5-35 0,6-4-37 15,0-2-30-15,-7-2-30 0,7 0-18 0,7-3-15 0,-7 0-2 16,0-3 0-16,6-1 16 0,-6 1 20 0,7-5 31 0,-1 4 37 0,7-2 31 15,-7 2 29-15,8-4 25 0,-1 4 22 0,0 1 26 0,0 3 22 0,0 0 26 16,6 1 27-16,-5 2 29 0,-2 4 25 0,1-3 36 0,7 7 35 16,-6 0 30-16,-2 0 27 0,1 4 32 0,0-1 33 0,0 1 30 15,-7 4 30-15,8-5-3 0,-8 8-13 0,0-4-26 0,-6 1-31 0,8 2-28 16,-8 1-29-16,0-3-36 0,-8 7-41 0,2-5-48 0,0 5-103 16,6-4-9-16,-14 4 0 0,8-1 0 0,0-2 0 0,-1 2 0 15,1 1 0-15,-1-1 0 0,0-3-6 0,1 4-125 0,6-4-45 0,0-4-30 16,0 4-23-16,0-3-37 0,6-1-42 0,1-3-49 0,0 0-51 0,6-1-15 15,-7-3-4-15,8 0 9 0,-2-3 13 0,8-1-1 16,-1 0-3-16,1 0 3 0,0-3 5 0,-1 0-7 0,7-1-12 0,-6 1 25 16,6 0 34-16,0-5 31 0,-7 1 30 0,7 4 30 0,1-4 29 0</inkml:trace>
  <inkml:trace contextRef="#ctx0" brushRef="#br0" timeOffset="-170847.91">10568 15911 0 0,'7'-12'210'0,"0"-3"203"0,-7 5 53 0,-7-2 24 0,0 1 17 0,1 5 19 15,0-6 22-15,-8 9-2 0,1-5-8 0,-6 8-76 0,6 0-96 0,-7 0-20 16,0 8 4-16,1-1 0 0,-7 4-3 0,13 0-10 0,-6 0-15 15,-1 3-27-15,7 5-31 0,-1-2-39 0,8 3-44 0,-6-3-79 16,12 6-102-16,-7-5 0 0,7 0 0 0,0 0 0 0,7 1 0 0,-1-4 0 16,0-1 0-16,8 1 0 0,-8-4 0 0,7-3 0 0,0-1 0 0,0 0 0 15,0-7 0-15,0 3 0 0,7-6 0 0,-7-1 0 0,-1 1 0 16,8-8 0-16,-6 3 0 0,-2-3 0 0,8 0-50 0,-7-3-35 16,-1 2-16-16,8-3-6 0,-6 1-5 0,-2-1 1 0,1 1 4 0,1 3 8 15,-2 0 9-15,-4 1 8 0,-2 1 9 0,0 3 16 0,1 2 17 16,-7 0 20-16,0 4 20 0,0 0 25 0,0 4 25 0,0 3 20 0,-7 5 18 15,7 2 9-15,-6 1 8 0,0 6 6 0,-2 1 8 0,2 4-4 16,0 3-8-16,-8 4-18 0,8 3-20 0,-7 1-20 0,7 1-17 0,-8 1-24 16,2-3-8-16,-2 6 0 0,1-6 0 0,0 1-1 0,0-1-6 15,1-3-5-15,4 0-4 0,-4-3-2 0,5-1 1 0,-6-4 3 16,7-2 3-16,-1-1-3 0,1-5-5 0,-1-2-15 0,0-3-17 0,7-2-28 16,-6-3-31-16,6-3-36 0,-6 0-37 0,6-4-30 0,-7-4-26 0,7 0-13 15,-7-3-8-15,7 0 8 0,-6-4 14 0,0 0 29 0,-1-3 35 0,0 3 39 16,1-8 38-16,-1 4 34 0,1 1 34 0,0-5 30 0,-2 1 34 15,2 4 24-15,-6-5 26 0,5 4 29 0,0 1 30 0,1-1 35 16,-1 0 37-16,7 1 19 0,-6-1 14 0,6 1-1 0,0 3-6 0,0-4-16 16,0 5-14-16,6-2-26 0,1 1-26 0,-1-3-37 0,8 3-37 15,-2 0-26-15,2-1-27 0,5-2-33 0,1 3 0 0,-1 0 0 0,7-3 0 16,0 2 0-16,0 1 0 0,0 0 0 0,0-3-38 0,7 3-37 16,-7 0-26-16,0-1-41 0,-7 1-44 0,8 0-39 0,-8 0-35 0,0 0-41 15,1 1-40-15,-6-2-29 0,-8 5-22 0,7-3-5 0,-7-2 3 0,1 1 5 16,-7-4 9-16,0 5-1 0,0-2-6 0,0-3-24 15,-7 1-32-15,1-4 7 0,-7 4 16 0,7-5 22 0,-8-3 27 0,2 0 33 16,-8 1 34-16,7-6 42 0,-7 2 213 0</inkml:trace>
  <inkml:trace contextRef="#ctx0" brushRef="#br0" timeOffset="-170685.38">10445 15580 0 0,'-7'-3'58'0,"7"-5"391"0,-6 5 76 0,6-1 33 16,0 0 21-16,0 1 14 0,6-1 12 0,-6 1 23 0,7-1 24 15,-1 0-116-15,0 1-157 0,1-1-80 0,6 0-56 0,-7 4-26 16,8 0-16-16,-8 0-17 0,7 4-13 0,-6 3-23 0,6 1-26 0,-7-1-43 15,0 4-45-15,2 3-48 0,-2 5-47 0,-6-1-41 0,-6 5-40 16,6-2-48-16,-14 5-51 0,1-1-55 0,0 1-55 0,-6 6-45 16,-7 2-43-16,6-1-37 0,-13 0-37 0,7 3-42 0,-6 1-46 0,-1-4 24 15,-6 3 45-15,7-3 53 0,-1 0 56 0,1 1 53 0,6-5 51 0</inkml:trace>
  <inkml:trace contextRef="#ctx0" brushRef="#br0" timeOffset="-170560.4">9917 16433 204 0,'0'0'470'0,"0"0"51"0,0 0 26 0,6 0-7 0,-6-2-17 0,7-6-21 16,-7 4-23-16,6-3-117 0,1-3-144 0,0 2-160 0,-1-3-165 0,-6 0-101 16,6 4-82-16,1-4-92 0,-7 0-94 0,7-1-13 0,-7-2 15 15,0 3 21-15,0-4 24 0,0 0 32 0,-7 1 35 0,7-1 50 16,0-4 267-16</inkml:trace>
  <inkml:trace contextRef="#ctx0" brushRef="#br0" timeOffset="-170360.45">9904 15562 0 0,'6'-14'30'0,"-6"-1"388"0,7 3 64 0,-1-2 24 15,-6 7 15-15,7-3 7 0,-1 2 4 0,1-4 9 0,0 9 14 0,-7-5-133 16,6 4-174-16,0 4-87 0,-6 0-60 0,7 4-24 0,-7 0-14 16,0 0-7-16,-7 4-8 0,7-1-35 0,-6 3-44 0,-7 2-65 15,0-1-70-15,-7 3-83 0,1 1-87 0,-7 3-100 0,-7-3-105 0,7 3-29 16,-6-2-6-16,-1 1 22 0,1 2 32 0,-1-5 53 0,0 1 62 15,1-1 77-15,-1-3 311 0</inkml:trace>
  <inkml:trace contextRef="#ctx0" brushRef="#br0" timeOffset="-166030.71">25379 13936 0 0,'7'0'522'0,"-1"0"228"0,-6 3 94 0,0-3 29 0,0 4 9 0,0-4 7 15,7 0 7-15,-7-4-7 0,0 4-11 0,0 4-231 0,-7-1-526 16,7 5-121-16,-6-1 0 0,-1 4 0 0,7 4 0 0,-12 3 0 15,4 0 0-15,-4 5 0 0,-1 2 0 0,0 0 0 0,-7 1 0 0,7 3 0 16,-7 0 0-16,1 0 0 0,6 2 0 0,-6-2 0 0,-1 1 0 0,7-1 0 16,-7-4 0-16,8 5 0 0,-2-9 0 0,8 1 0 15,-8 1 0-15,8-6-300 0,0 2-164 0,6-9-71 0,-7 2-71 0,7-1-68 16,0-7-68-16,7-1-18 0,-7-3 0 0,0 0 36 0,6-3 51 16,0-5 71-16,8-2 75 0,-8-1 91 0,8-4 96 0</inkml:trace>
  <inkml:trace contextRef="#ctx0" brushRef="#br0" timeOffset="-165863.8">25588 14115 125 0,'0'0'561'0,"6"0"109"0,-6 4 77 0,0-4 24 0,0 3 9 0,-6 0 23 0,6 2 26 15,-6 2-46-15,6 0-67 0,-8 0-176 0,2 5-208 0,0-2-106 16,-1 5-73-16,1 4-24 0,-1-1-103 0,0 3-26 0,-5 5 0 0,6-4 0 16,-8 8 0-16,8-4 0 0,-8-1 0 0,1 4 0 0,1-7-165 0,-2 9-176 15,-5-10-106-15,-1 1-95 0,1 0-90 0,0-1-100 0,-1-2-103 16,-6-4-7-16,6-1 22 0,1 2 73 0,-1-9 87 0,1-1 100 15,-1-2 105-15,0 0 95 0,1-8 307 0</inkml:trace>
  <inkml:trace contextRef="#ctx0" brushRef="#br0" timeOffset="-165595.33">24962 14353 178 0,'-6'-8'501'0,"6"5"93"16,0-1 72-16,0 1 49 0,0 3 42 0,0 0 38 0,0 0 36 0,0 0-58 15,0 0-88-15,0 0-131 0,0 0-141 0,0 7-78 0,6-4-61 0,-6 9-154 16,7-2-120-16,-7 6 0 0,0-2 0 0,7 4 0 15,-7 1 0-15,0 4 0 0,6-2 0 0,-6 1 0 0,0 0 0 0,0-3 0 16,0 2 0-16,0 1 0 0,0 1 0 0,0-6 0 0,0 2 0 0,0-5 0 16,0 1 0-16,0 0 0 0,0-4 0 0,0-1 0 15,0-2 0-15,6-1 0 0,-6 0 0 0,0-3 0 0,6-1 0 0,2-3 0 16,-2 0 0-16,0 0 0 0,7 0 0 0,1-3 0 0,-2-4 0 0,14 0 0 16,-6-5 0-16,6-3 0 0,7-2 0 0,0-5 0 0,5 0 0 15,1-3 0-15,1-10 0 0,5 4-55 0,1-3-244 0,6-7-71 16,-6 5-73-16,12-4-41 0,-5 0-31 0,-2 3-38 0,2 0-39 0,-1 4-57 15,-1 7-63-15,-4 1 29 0,-2 3 60 0,-6 3 73 0,-6 5 77 16,-1 2 49-16,-12 2 42 0,-1 3 57 0,-5 4 266 0</inkml:trace>
  <inkml:trace contextRef="#ctx0" brushRef="#br0" timeOffset="-165132.55">23157 15763 47 0,'-6'7'307'0,"-1"1"19"0,1-8 7 0,-1 4-5 16,7-4-7-16,0-4-12 0,0-4-12 0,7 1-88 0,-1 0-110 0,7-4-99 16,-6 0-94-16,5-3-64 0,8 3-58 0,0-8-44 0,-1 1-40 15,1 0-3-15,6-4 8 0,0 1 13 0,1-6 14 0,-1 1 27 16,-1-3 82-16</inkml:trace>
  <inkml:trace contextRef="#ctx0" brushRef="#br0" timeOffset="-164964.12">23457 15445 0 0,'27'-29'180'15,"-9"3"190"-15,-4-1 46 0,5 6 30 0,-5-1 24 0,-2 4 35 0,-6 3 37 16,2 1 13-16,-2 3 5 0,0-1-61 0,-6 9-83 0,0-4-29 16,0 3-15-16,0 4-5 0,-6 4-1 0,6-1-21 0,-6 1-29 0,-2 7-34 15,2 0-36-15,-6 7-38 0,5 0-34 0,-6 9-27 0,-7-2-125 16,7 8-22-16,1 0 0 0,-8 3 0 0,0 1 0 0,7 0 0 16,-7-1 0-16,8 0 0 0,-8 1 0 0,7 0 0 0,0-4 0 0,0 0 0 15,-1 0 0-15,2-3 0 0,5-1 0 0,-6-4 0 0,7 1 0 0,-7 0 0 16,7-8 0-16,-2 4 0 0,-4-7-247 0,5-1-109 15,0 1-86-15,1-4-77 0,-1-4-71 0,7-3-72 0,-6 3-71 0,0-7-22 16,6 0-9-16,0-3 51 0,-7-1 67 0,0-7 84 0,7 4 87 16,0-4 82-16,0-4 81 0</inkml:trace>
  <inkml:trace contextRef="#ctx0" brushRef="#br0" timeOffset="-164628.29">23431 15548 0 0,'13'-27'119'0,"7"6"381"0,0 3 80 15,-8-1 36-15,1 1 23 0,0 3 12 0,7 1 10 0,-7-2 28 16,-1 6 35-16,-4 3-122 0,4-1-168 0,1 4-90 0,1 4-64 0,-8 0-28 15,7 4-18-15,-6 0-7 0,-7 3-7 0,6 5-26 16,-6 2-32-16,0 0-99 0,-6 5-63 0,-1-1 0 0,-6 3 0 0,0 2 0 16,0-1 0-16,-6 4 0 0,-1-4 0 0,0 0 0 0,1-1 0 0,-1 1 0 15,8 1 0-15,-8-5-24 0,7 0-83 0,-1-3-36 0,2-1-41 16,-2-3-35-16,8 1-32 0,0-4-35 0,6-2-35 0,-7-3-21 16,7 2-13-16,0-5 7 0,7 0 14 0,-7 0 34 0,6-5 41 0,0 5 38 15,1-3 43-15,0-3 49 0,-1 1 54 0,0 2 50 0,8-1 51 16,-8 0 38-16,1 4 37 0,-1 0 28 0,-6 0 28 0,6 4 22 15,-6-4 24-15,0 7 17 0,-6 0 18 0,0 0 13 0,-1 5 12 0,-6-1-1 16,0 0-5-16,0 4-16 0,-6-1-21 0,-1 1-23 0,1-1-21 16,-1 1-23-16,0-1-23 0,7 1-33 0,-6-1-35 0,6 2-26 0,-1-5-23 15,2-1-23-15,5 5-23 0,-6-7-47 0,13-1-57 0,-7 1-51 16,7-5-52-16,7-3-48 0,-1 4-51 0,1-4-39 0,6-4-38 0,1 1-25 16,5-1-24-16,-6-7 4 0,12 3 15 0,-5-3 3 0,6-3 0 15,1 3-6-15,-8-7-8 0,7 3 23 0,6-4 34 0,-6 5 38 16,7-5 42-16,-1 1 41 0,1 0 40 0</inkml:trace>
  <inkml:trace contextRef="#ctx0" brushRef="#br0" timeOffset="-163788">23887 15698 0 0,'20'-11'27'0,"-1"0"220"0,1 4 81 0,-7-5 57 16,0 2 51-16,-7 3 31 0,1-5 25 0,-7 9 9 0,0-5 5 0,0 2-19 15,-7 0-29-15,1 4-43 0,-1 2-48 0,-6 0-20 0,1 0-12 16,-2 2-17-16,1 4-20 0,0 0-20 0,0-3-19 0,0 9-23 16,0-2-22-16,0 5-24 0,6 0-28 0,-5 0-33 0,5 3-34 0,1 1-22 15,6 2-19-15,-7-3-10 0,7 5-8 0,-7-1-29 0,7 3-7 0,0-3 0 16,0 0 0-16,0 0 0 0,0-1 0 0,0-1 0 0,-6-3 0 15,6 2 0-15,-6 0 0 0,-2-5 0 0,2-3 0 0,0 3 0 16,0-3 0-16,-8-3 0 0,1 0 0 0,1-1 0 0,-2-3-21 0,1-1-38 16,6 0-21-16,-5-6-34 0,5 3-37 0,-6-3-27 0,6-5-21 15,1 0-23-15,6-3-23 0,-6 0-20 0,6-3-21 0,0-1-9 16,6 1-6-16,0-5 11 0,1 1 16 0,0-4 12 0,6 1 8 0,-1-2 18 16,8 1 19-16,-6 4 23 0,5-4 28 0,7 4 29 0,0-4 31 0,0 6 25 15,0 2 24-15,0-1 29 0,7 4 28 0,-8 1 28 0,8 2 27 16,-7 5 31-16,7-1 33 0,-7 0 33 0,0 8 35 0,-6 0 32 15,6 3 33-15,-13 4 30 0,7-4 34 0,-8 8 24 0,-6-1 21 0,2 1-7 16,-8 4-13-16,0-5-24 0,-8 5-25 0,2-1-30 0,0 0-29 16,-8 4-37-16,8-4-43 0,-7 1-38 0,0-1-57 0,0 0-58 0,7 1 0 15,-8-4 0-15,8-1 0 0,0 1 0 0,-1-5 0 0,7 1 0 16,0-3 0-16,-7-5-54 0,14 2-91 0,-7-5-44 0,7 0-42 0,-1-5-53 16,0-2-53-16,8-4-51 0,-2 0-48 0,2 0-9 0,-1-7-1 15,-1 3 27-15,8-2 35 0,-6-2 42 0,5 0 45 0,-6 2 55 16,6-3 57-16,1 3 61 0,-7 2 65 0,7 1 45 0,-8-1 40 0,2 0 37 15,-2 4 36-15,2 0 40 0,-8 4 42 0,7-1 40 0,-6 0 38 16,0 5 40-16,-7-1 38 0,6 2 42 0,-6 2 42 0,0 0 7 16,0 0-4-16,0 2-24 0,-6 2-31 0,6 4-28 0,-7-1-27 0,0 1-36 15,1 2-235-15,-1 1-43 0,-5 0 0 0,4 4 0 0,-4-1 0 16,6 1 0-16,-2 0 0 0,2-1 0 0,0 5 0 0,-1-5 0 0,7 1 0 16,-6-1 0-16,6 1 0 0,0-4 0 0,6 1 0 0,-6-5 0 15,7 0 0-15,-1 0 0 0,8-3 0 0,-8-4 0 0,14 0-236 0,-8-4-138 16,1-3-74-16,1 0-52 0,4-4-45 0,2 0-27 0,-6-3-21 0,5-5 7 15,1 4 13-15,-1-3 29 0,1-1 33 0,-7 1 45 0,6 0 46 16,1 0 65-16,-7-1 70 0,0 5 95 0,0-1 103 0,0 4 107 16,0-1 108-16,-7 5 79 0,1 0 73 0,0 0 65 0,-7 3 62 0,0 4 33 15,0 0 24-15,0 0-6 0,0 0-14 0,-7 4-12 0,7 3-10 16,-7 4 0-16,1 0 4 0,0 4-12 0,-1 3-17 0,-6 1-23 16,6-1-24-16,-6 4-33 0,7 3-36 0,-7-2-53 0,7-1-199 0,-8-1-29 15,8 1 0-15,-1-3 0 0,1-1 0 0,-1 3 0 0,1-6 0 16,-1 4 0-16,7-4 0 0,-6-4 0 0,6 0 0 0,0 0 0 15,0-8 0-15,-7 1 0 0,7-4 0 0,0 0 0 0,0 0-175 0,0-7-48 16,0 0-33-16,7-5-28 0,-7-2-25 0,0-1-9 0,6-4-6 0,-6-3 10 16,7 0 17-16,-1 1 33 0,1-4 44 0,-1-1 38 0,1 0 37 15,5 0 37-15,2 0 36 0,-1 1 27 0,0 3 27 0,6 0 19 16,1 4 19-16,0-1 19 0,-1 1 22 0,1 7 22 0,0 0 24 16,-1 4 31-16,0 3 33 0,0 0 40 0,-5 4 46 0,6 0 27 0,-8 4 25 15,1 0-1-15,1 3-9 0,-2 1-15 0,-5-2-18 0,0 5-25 16,-7 4-26-16,0-4-40 0,0 8-90 0,-7-5-85 0,0 5 0 0,-5-1 0 15,-2 0 0-15,8 1 0 0,-7-2 0 0,0 6 0 0,0-5 0 0,-1 1 0 16,8-1 0-16,-7 0-81 0,0 0-198 0,7-3-85 0,-1-1-82 16,1 1-31-16,6-3-19 0,-6-1 4 0,12-1 11 0,-6-2 25 15,6-5 28-15,7 5 38 0,0-5 41 0,0-3 32 0,7 0 27 0,6-3-30 16,-7-1-47-16,7 0-12 0,0-2-2 0,1-3 12 0,-1 3 15 0,6-2 38 16,1-3 42-16</inkml:trace>
  <inkml:trace contextRef="#ctx0" brushRef="#br0" timeOffset="-163368.27">25282 15888 42 0,'12'-22'386'0,"2"4"80"0,-14-4 66 0,6 4 44 15,-12-4 36-15,-1 3 42 0,0 1 40 0,-5-1-10 0,-2 5-26 16,-5 3-85-16,-1 0-101 0,0 0-67 0,2 4-54 0,-9 7-33 16,1 0-25-16,6 0-32 0,-5 7-47 0,-1 0-214 0,6 8 0 0,-6 0 0 15,7 3 0-15,5 5 0 0,-5-2 0 0,6 5 0 16,6-1 0-16,7 1 0 0,0-1 0 0,7-3 0 0,-1 0 0 0,8 1 0 16,-2-2 0-16,8-6 0 0,-1 0 0 0,1-5 0 0,0-2 0 0,6-1 0 15,-7-3 0-15,7-4 0 0,-6-4 0 0,-1 1 0 0,1-5 0 16,0 1 0-16,-1-4 0 0,-6 0-18 0,6-4-116 0,-5 4 11 15,-2-3 12-15,2-5 14 0,-1 5 18 0,0-1 13 0,-7 0 14 0,1 1 13 16,-7 3 11-16,6 0 11 0,-6 4 12 0,0-1 12 0,0 5 14 0,0-1 13 16,-6 8 16-16,-1-1 11 0,1 5 8 0,-7 2 9 0,6 9 7 15,-6-1 5-15,0 5 5 0,0 2-7 0,0 5-10 0,0-1-65 16,0 3-13-16,0 5 0 0,-7 0 0 0,8 3 0 0,-8-4 0 0,1 5 0 16,-1-1 0-16,0 0 0 0,1 1 0 0,-1-5 0 15,0-3 0-15,1 0 0 0,-1 0 0 0,0-7 0 0,8-1-19 0,-8 2-22 16,7-10-3-16,0 2 1 0,6 0 0 0,-5-9 6 0,6 2 4 0,-8-5 5 15,8-4 2-15,-1 2 10 0,1-5 14 0,6-5 11 0,-7 2 13 0,0-1 14 16,1-7 17-16,6 3 8 0,-6-3 8 0,-1 0 10 0,7 1-76 16,-7-2-3-16,7-3 0 0,-6 5 0 0,6-5 0 0,0 1 0 15,0 3 0-15,0-4 0 0,0 0 0 0,6 1 0 0,1 3 0 0,6-5 0 16,0 2 0-16,0-1 0 0,0 1 0 0,7-1 0 0,-1 1 0 0,7-1 0 16,0 0 0-16,0-4 0 0,1 5-79 0,5-3-280 0,1-2-82 15,-7 1-83-15,6-1-83 0,1 2-103 0,-7-6-110 0,0 4-6 16,7 1 21-16,-7 0 62 0,0 0 73 0,7-1 85 0,-8 4 88 0,8-2 97 15,0 1 275-15</inkml:trace>
  <inkml:trace contextRef="#ctx0" brushRef="#br0" timeOffset="-163072.04">26089 15936 351 0,'-6'0'671'0,"-1"0"105"0,7 0 70 16,-6 0 17-16,0 0 4 0,-1-4-1 0,7 4 1 0,-7-4-105 15,7-4-134-15,-6 6-216 0,0-2-238 0,-1 1-179 0,7-5-163 0,0 4-141 16,-7-4-140-16,7 5-166 0,0-4-178 0,0 3-51 0,0-3-17 0,0-1 7 16,0-3 10-16,0 5 74 0,7-2 90 0,0-3 126 0,-1 0 217 0</inkml:trace>
  <inkml:trace contextRef="#ctx0" brushRef="#br0" timeOffset="-162925.25">26207 15558 0 0,'-7'-3'291'0,"-5"3"378"0,4-4 125 0,-4 1 35 0,-1-1 11 0,6 0 3 15,1-7 3-15,-1 3 1 0,7 2 2 0,-6-2-222 16,6 5-285-16,0-5-165 0,-6 4-129 0,6 4-60 0,0 0-40 0,0 0-88 16,0 0-102-16,6 0-125 0,-6 4-137 0,0-4-140 0,0 8-144 0,0 3-40 15,0-5-8-15,0 6 19 0,0-5 31 0,6 1 82 0,1-1 101 16,-1-4 123-16,7 1 281 0</inkml:trace>
  <inkml:trace contextRef="#ctx0" brushRef="#br0" timeOffset="-162555.58">27503 15972 302 0,'0'-3'409'0,"0"-5"19"15,0 4 8-15,7-6 2 0,-7 3 2 0,0-5 0 16,6-2 3-16,-6 3-105 0,7-4-136 0,-7-3-60 0,0 3-37 0,7 1 6 16,-7-1 18-16,-7 0 19 0,7 1 19 0,-7-1 17 0,1 3 14 0,-1 3 4 15,1-3 0-15,-7 4 2 0,0 1 1 0,0 0 1 0,0 4 1 16,-7 3-4-16,1 0-1 0,-1 0-10 0,1 3-9 0,-1 4-12 16,7 4-13-16,-6 0-18 0,-1 0-21 0,7 4-24 0,-7 0-28 0,14-1-18 15,-8 1-17-15,8 0-8 0,0 3-7 0,6-7-4 0,6 3-2 16,-6 1-2-16,14-3-4 0,-8-3-1 0,7-1-3 0,7 0-6 15,-8-1-8-15,14-3-27 0,-6 0-35 0,0-4-50 0,5-4-57 0,2 0-59 16,-1-3-62-16,0-4-60 0,0 0-61 0,0-4-41 0,1-3-37 0,-2-1-14 16,1-2-7-16,0-5 6 0,0 1 10 0,1-2-1 0,-1-2-7 15,-7-4 44-15,7 1 55 0,0-5 48 0,-6-4 43 0,6 5 42 16,-7-8 40-16</inkml:trace>
  <inkml:trace contextRef="#ctx0" brushRef="#br0" timeOffset="-162386.7">27940 15309 52 0,'13'-33'354'0,"0"4"55"0,-7 3 40 0,8 0 37 0,-8 8 35 15,-6-1 50-15,6 9 52 0,-6-1-10 0,-6 3-31 0,6 5-49 16,0-1-56-16,-6 4-26 0,-1 4-22 0,0 3-19 0,7 4-18 0,-12 0-30 15,5 9-35-15,-6-3-177 0,0 9-150 0,0-1 0 0,0 5 0 16,-7 6 0-16,7 1 0 0,-7 0 0 0,8 3 0 0,-8 4 0 16,7-4 0-16,-7 4 0 0,8-4 0 0,-8 5 0 0,7-2 0 0,0-2 0 15,0 0 0-15,-7-2 0 0,8-2 0 0,-2-4 0 16,1 0 0-16,1-8 0 0,5 1-140 0,-6-4-283 0,-1-3-76 0,2-5-48 16,-1-3-40-16,-1 0-30 0,2-8-26 0,-8-3-25 0,7 0-25 0,0-3 28 15,0-8 44-15,7 0 74 0,-8-3 82 0,2-1 68 0,-2-8 61 0,8 2 56 16,-7-1 217-16</inkml:trace>
  <inkml:trace contextRef="#ctx0" brushRef="#br0" timeOffset="-161971.33">27412 15727 0 0,'7'-26'325'0,"-1"4"65"16,1 0 27-16,-1 5 13 0,7-6 10 0,1 5 15 0,-2-1 15 0,8 1-30 16,-7 0-46-16,13 3-72 0,-6 5-81 0,6-5-25 0,7 7-8 15,-1-4 0-15,-6 6 2 0,13 3-8 0,-6-5-9 0,-1 8-21 16,7-4-27-16,1 4-27 0,-1 0-26 0,-1 0-23 0,1 4-19 0,-5-4-14 16,4 3-10-16,-11 2-13 0,5 2-9 0,-13 1-18 0,7-6-15 15,-6 6-19-15,-7-1-18 0,0 1-9 0,-6-2-8 0,-1 2-4 16,-6 3-3-16,0-3 3 0,0-1 5 0,-6 4 15 0,-7-3 16 0,0 2 23 15,0-3 23-15,-7 5 22 0,0 2 23 0,1-3 20 0,-1 1 18 0,-6 2 21 16,0-3 20-16,1 3 27 0,5-3 27 0,-6 4 20 0,-1 0 16 16,8-1 1-16,0 5-3 0,-1-5-9 0,7 1-12 0,-1 0-15 15,8 3-16-15,0-3-26 0,0 0-27 0,6-1-24 0,0 1-25 0,6-5-13 16,0 5-8-16,0-3-10 0,8-3-22 0,-1-1 0 0,0 0 0 16,6-1 0-16,1-3-11 0,0-4-71 0,-1-4-49 0,1 1-48 15,0-5-49-15,-1 1-45 0,0-7-43 0,8-2-34 0,-8 2-31 0,1-5 0 16,-8 2 9-16,8-6 37 0,0 5 43 0,-7-4 48 15,0 1 46-15,0-2 50 0,-7 5 51 0,8-4 53 0,-8 3 51 0,0 5 50 16,1-1 47-16,0 5 45 0,-7-2 46 0,6 1 38 0,-6 5 38 0,0 0 27 16,0 4 24-16,-6 2 7 0,6-4 1 0,-7 8-16 0,7-4-21 15,-7 2-30-15,1 6-33 0,6 4-36 0,-6-1-33 0,-8 0-32 16,14 3-28-16,-6 1-21 0,-1 3-78 0,1 0-2 0,6 0 0 0,-7 1 0 16,7-1 0-16,7 1 0 0,-7-1 0 0,6 0 0 0,7 1 0 0,-7-5 0 15,2 1 0-15,4-4-59 0,2-4-138 0,-8 0-66 16,13-3-64-16,-12 0-68 0,12-4-68 0,-5-4-53 0,-2-4-49 0,8 1-27 15,-7-3-21-15,7-2-18 0,-1 1-19 0,-6-3 40 0,7-1 56 0,-7-3 65 16,7 0 68-16,-8 2 59 0,8-1 57 0</inkml:trace>
  <inkml:trace contextRef="#ctx0" brushRef="#br0" timeOffset="-161783.77">28592 15647 267 0,'0'-7'461'0,"6"3"66"0,-6 0 57 0,0 0 36 16,0 1 30-16,-6-2 45 0,6 5 48 0,-6 0-58 0,-2 0-91 16,2 0-89-16,-7 0-92 0,7 5-59 0,-1-2-47 0,-6 1-26 15,0 0-16-15,6 2-38 0,-5 2-214 0,-2-1-13 0,8 5 0 0,-7-2 0 16,7 1 0-16,-8 0 0 0,8 4 0 0,0-4 0 15,-1 3 0-15,0 1 0 0,1-1 0 0,6 2 0 0,-7-2 0 0,7 1 0 16,0 0 0-16,0 0 0 0,0-1 0 0,0-7 0 0,0 4 0 0,7-4-231 16,-1-3-82-16,1-1-50 0,0-3-52 0,5 0-34 0,2 0-27 0,-2-7-20 15,8 4-16-15,-7-4 4 0,7-5 9 0,-8 1-28 0,8-3-37 16,-1-1 24-16,1-3 43 0,-6 0 44 0,5-1 47 0,-6-3 45 16,0-3 47-16,-1 3 49 0,2-4 263 0</inkml:trace>
  <inkml:trace contextRef="#ctx0" brushRef="#br0" timeOffset="-161627.85">28709 15305 247 0,'-6'-10'413'0,"-8"-1"39"0,2 6 27 16,-2-1 23-16,2 2 19 0,5 0 32 0,-6 1 37 0,0 3-67 0,7 3-95 16,-8-3-47-16,8 8-31 0,0-5-14 0,-2 5-12 0,2-1-12 15,6 0-17-15,-6 4-28 0,12-4-33 0,-6 4-41 0,6-4-42 0,2 5-47 16,-2-1-47-16,6 1-42 0,2-2-43 0,-1-3-67 0,7 1-74 16,-8-2-84-16,8 2-87 0,0 0-74 0,-7-5-68 0,6 1-67 15,-6 3-68-15,-7-7-62 0,8 4-62 0,-8-1 34 0,1 1 62 0,-1 0 79 16,-6-1 83-16,0 2 74 0,-6-3 70 0</inkml:trace>
  <inkml:trace contextRef="#ctx0" brushRef="#br0" timeOffset="-161452.83">28103 16258 0 0,'-20'11'255'0,"8"1"372"0,4-6 106 0,-4 2 38 16,5-5 15-16,1 1 1 0,-1-4-7 0,7 0-4 0,0 0-7 0,0 0-230 15,0-4-297-15,0 4-199 0,0-3-172 0,7-1-134 0,-7 0-122 0,6 0-120 16,-6 2-117-16,13-6-69 0,-7 1-53 0,8-5 3 0,-1 2 18 0,0-1 55 16,0-4 64-16,0-4 96 0,0 1 105 0</inkml:trace>
  <inkml:trace contextRef="#ctx0" brushRef="#br0" timeOffset="-159444.09">29556 15642 104 0,'0'0'456'0,"0"-2"77"0,0 2 52 0,0-4 17 16,0-4 7-16,-7 5 8 0,1-5 7 0,0 2-44 0,6-2-63 0,-13 0-97 16,6 1-108-16,0-1-49 0,1 5-32 0,-8 0-12 0,2-2-2 0,-1 5-6 15,0 5-4-15,0-2-24 0,-7 4-31 0,7 0-38 0,-6 7-42 16,-1 1-21-16,1 1-15 0,-1 2-6 0,7 4-4 0,-7 0-4 16,8 0-5-16,-2-1 1 0,2 1 3 0,5 1-4 0,0-1-2 0,7-4-4 15,0 1-3-15,0-5-2 0,7-3 1 0,0 0-1 0,-1-4 1 16,6-4-13-16,2 1-18 0,-1-4-40 0,7 0-47 0,-8-7-58 15,8 0-62-15,6-8-66 0,-7 0-67 0,1-3-54 0,6 0-48 0,0-4-33 16,-7-4-29-16,8 0 7 0,-7-3 14 0,-1 0 24 0,8 0 27 0,-8-5 1 16,0 2-7-16,0-5 34 0,-5 1 41 0,6-4 42 15,-1-1 42-15,-6 1 32 0,0 0 31 0</inkml:trace>
  <inkml:trace contextRef="#ctx0" brushRef="#br0" timeOffset="-159271.2">29856 15060 0 0,'13'-18'300'0,"-1"3"102"0,-4 4 53 0,-2 0 36 0,0 4 30 15,1 3 36-15,-7 1 39 0,0 3-4 0,0 7-16 0,0-3-40 16,0 6-47-16,0 1-39 0,0 4-33 0,0 4-21 0,-7 3-15 0,1 3-27 15,0 4-29-15,-2 1-43 0,-4 2-211 0,-1 6-71 16,0-2 0-16,0 4 0 0,-7-3 0 0,8 7 0 0,-8-4 0 0,0 0 0 16,1 1 0-16,-1-1 0 0,0-3 0 0,7 0 0 0,-6-5 0 0,0 1 0 15,-1 1 0-15,0-9-7 0,7 1-320 0,-7-1-85 16,1-3-88-16,6 1-79 0,-6-6-75 0,5-2-81 0,-6-1-80 0,8-2 16 16,-1-4 46-16,0-1 70 0,0-7 77 0,7 0 87 0,-2-4 91 0,2 1 87 15,0-9 308-15</inkml:trace>
  <inkml:trace contextRef="#ctx0" brushRef="#br0" timeOffset="-159022.22">29556 15484 232 0,'7'-14'484'0,"-1"3"63"0,0 0 41 0,2 4 14 16,4-4 4-16,-5 4 10 0,6 0 10 0,0-4-63 0,-1 6-90 16,2-1-77-16,-1 2-74 0,6 4-36 0,-6 0-26 0,1 0-6 15,5 4 3-15,-6 2-8 0,0 6-6 0,0-1-27 0,0 3-33 0,-7 4-48 16,8-3-82-16,-14 7-53 0,6-3 0 0,0 3 0 0,-6 0 0 0,-6 3 0 15,6-6 0-15,-6 2 0 0,0 1 0 0,-2 1 0 16,-4-5 0-16,5 4 0 0,1-3 0 0,-8-2-81 0,8-2-93 0,-7 4-47 16,6-8-46-16,-5 3-46 0,5-3-45 0,0 4-35 0,1-8-34 0,-1 5-14 15,1-6-8-15,6-2 13 0,-6 0 18 0,6-1 20 16,0-3 21-16,6-3 23 0,-6-1 21 0,13-3 3 0,0-4-6 0,0 0-6 16,0-4-3-16,6-3 18 0,1 0 30 0,7-4 26 0,-9-1 27 0,9 2 29 15,-1-1 171-15</inkml:trace>
  <inkml:trace contextRef="#ctx0" brushRef="#br0" timeOffset="-158925.2">30031 15562 273 0,'14'-11'373'0,"5"4"26"15,-5-4 19-15,-8 7 8 0,6-4 3 0,-4 6-3 0,-8-2-8 0,0 0-99 16,0 4-125-16,0 0-75 0,0 0-60 0,0 0-37 0,-8 4-33 16,2 0-30-16,0-2-30 0,0 3-41 0,-8 2-42 0,8 0-52 15,-7 4-56-15,-1 0-67 0,2 1-71 0,6-2-13 0,-8 1 8 0,1-1 22 16,7 5 24-16,-8 1 37 0,8-5 40 0</inkml:trace>
  <inkml:trace contextRef="#ctx0" brushRef="#br0" timeOffset="-158258.42">29954 15811 0 0,'6'4'172'0,"7"-4"255"0,-6 0 59 0,-1 0 25 0,7-4 10 15,1-3 5-15,-2-4 2 0,2 0-25 0,5-1-32 0,-6-2-129 16,6-4-161-16,1 4-82 0,-7-1-59 0,7-4-23 0,-1 1-11 0,-6 0-6 16,0 4 0-16,0-6-1 0,0 5 1 0,-6 1 5 0,6 3 8 15,-13 0 19-15,6 0 23 0,0 4 20 0,-6 0 24 0,0 3 17 16,-6 1 18-16,0 3 19 0,-1 0 22 0,1 3 27 0,-7 1 32 0,0 3 12 16,-1 0 6-16,2 9-8 0,-8-2-10 0,7 1-12 0,-7 2-12 15,8 5-18-15,-8 1-18 0,0-1-30 0,7 0-31 0,1-1-75 16,-2 2-38-16,8-1 0 0,-8 0 0 0,8-4 0 0,6 0 0 0,0-3 0 15,0-1 0-15,6 1 0 0,2-4 0 0,-2 0 0 0,6-4 0 0,2-2 0 16,-1-2 0-16,7-3 0 0,-8 0 0 0,8-3 0 0,0-5 0 16,-1 0 0-16,1-6 0 0,6 3 0 0,-7-4-100 0,1 1-96 15,0-5-21-15,-1 1-6 0,0 0-2 0,1-5 10 0,-7 5 15 0,7 0 20 16,-8 0 22-16,1-1 42 0,1 5 47 0,-2-1 57 0,-4 4 62 16,-2 1 54-16,0 2 52 0,0 1 29 0,-6 2 21 0,0 5 13 15,0 0 10-15,0 0-3 0,0 0-6 0,0 8-17 0,0 0-90 0,-6-2-113 16,0 6 0-16,0 3 0 0,-2-1 0 0,2 1 0 0,0 3 0 0,-8-4 0 15,8 5 0-15,-1-1 0 0,-5-3 0 0,5 3 0 16,0-7 0-16,7 4 0 0,-6 0 0 0,6-8 0 0,-6 4 0 0,6-4 0 16,0 1 0-16,0-5 0 0,0 1 0 0,0-4 0 0,0 0 0 15,0 0 0-15,0-4 0 0,6 1 0 0,0-5 0 0,1 1 0 16,0-4-216-16,-1-4-69 0,0-3-37 0,7 0-29 0,-6-1-25 0,6-3-12 16,1 0-6-16,-2 0 23 0,1 0 33 0,0 1 49 0,6-1 54 0,-5 3 48 15,6 2 49-15,-8-3 52 0,8 9 54 0,-7-3 48 0,7 6 45 16,-8 1 41-16,2 7 38 0,-1 0 34 0,-1 4 33 0,2-1 38 15,-8 5 42-15,0 3 28 0,2 3 26 0,-2-2-2 0,-6 5-13 0,0 3-27 16,0-3-31-16,-6 2-32 0,-2 3-34 0,2-4-41 0,6 4-47 16,-12 1-38-16,4-6-39 0,-4 5-18 0,5-3-11 0,-6-5-9 0,6 4-8 15,-5-3-9-15,6 0-7 0,-8-5-28 0,8-2-31 0,-1-1-49 16,0-2-53-16,1-2-42 0,-1-3-40 0,7-3-34 0,-6-5-34 0,6 0-21 16,0 1-17-16,0-4 8 0,0 0 18 0,0-4 37 0,6 1 42 15,1-1 39-15,-1-3 35 0,-6 0 40 0,14-5 41 0,-8 5 31 16,8 0 32-16,-8 0 24 0,6 3 21 0,2-3 22 0,5 7 23 0,-5 0 22 15,-2-1 24-15,8 6 28 0,-7 2 27 0,0 0 27 0,6 1 29 0,-5 6 26 16,5-3 26-16,-6 8 29 0,0-2 27 0,0 2 11 0,-6-1 3 16,5 5-18-16,-5-5-23 0,0 7-30 0,-7-3-30 0,6 0-32 15,-6 4-32-15,0-4-44 0,-6 4-47 0,6-5-51 0,-14 5-49 0,8-3-52 16,0 2-49-16,-8-7-53 0,8 4-55 0,-7-3-61 0,0-1-62 0,0 1-47 16,-1-2-42-16,2-2-28 0,-8 0-24 0,7-1-21 0,1-3-23 15,-2-3-2-15,-6 3 3 0,8-8 45 0,-8 5 56 0,1-4 52 16,5-4 52-16,-5 0 49 0,6 0 79 0</inkml:trace>
  <inkml:trace contextRef="#ctx0" brushRef="#br0" timeOffset="-158094.33">30455 15354 0 0,'6'-16'206'0,"8"5"400"0,-8 0 129 0,0 0 53 16,2 4 34-16,-2 0 13 0,7 0 10 0,-7-4 8 0,1 3 9 0,6 5-188 16,-7-5-245-16,2 4-156 0,-2 1-129 0,0 3-54 0,7 0-61 0,-6 3-29 15,-7 1 0-15,6 0 0 0,1 3-89 0,-1 1-82 0,0 3-76 0,-6-4-81 16,8 4-83-16,-8 3-76 0,0-3-77 0,0 4-87 0,0-3-92 15,-8 3-15-15,8-1 11 0,-6-3 54 0,6 3 64 0,0-3 79 0,0 0 81 16,0-4 78-16,0 4 128 0</inkml:trace>
  <inkml:trace contextRef="#ctx0" brushRef="#br0" timeOffset="-157941.21">31081 15712 0 0,'20'15'124'0,"-8"-4"382"15,1 4 86-15,1-1 28 0,-2-3 16 0,-5 1 9 0,0-2 10 0,-1 1 15 16,0-3 20-16,1 3-148 0,0 0-197 0,-7-1-107 0,0 1-78 15,0 1-31-15,-7-2-14 0,0 5-25 0,-5-3-29 0,-2-3-54 16,-5 7-64-16,-1-5-92 0,-6 3-102 0,6 1-92 0,-12-4-89 0,7 4-114 16,-9-5-118-16,2 5-33 0,-1-4-7 0,-6 4 30 0,0-4 42 0,7 0 69 15,-8-4 79-15,1 1 81 0,1-1 177 0</inkml:trace>
  <inkml:trace contextRef="#ctx0" brushRef="#br0" timeOffset="-155581.39">27647 17115 0 0,'6'-11'154'0,"-6"1"372"0,7-2 82 0,-1 2 30 15,-6-1 16-15,7-1 4 0,0-1 2 0,-1 1 4 0,0 1 5 0,1 0-145 16,0-1-191-16,-1 6-77 0,7-2-43 0,-6 5-15 0,6-1-9 15,-7 0 0-15,0 4-1 0,2 4-4 0,4 0-3 0,-12-1-31 0,6 5-41 16,1 2-38-16,-7 1-36 0,0 0-13 0,0 4-7 0,0-1-2 16,0 2-1-16,-7-3 0 0,1 7-2 0,0-6 0 0,0 1-2 0,-2 2-3 15,2 2-3-15,0-4 0 0,-1 4-1 0,1-5 0 0,-1 1-3 0,0 4 2 16,7-5 0-16,0-3-1 0,-6 3 0 0,12-3-1 0,-6 0 0 0,7-4-1 16,-7 0-2-16,7 1-5 0,6-4-6 0,-7-1-16 0,8-3-23 15,-2 0-46-15,8-3-55 0,-1-5-47 0,1-3-44 0,-8 1-57 0,15-5-59 16,-7 1-35-16,-1-5-30 0,0 0-8 0,8 2 0 0,-8-3 37 15,0-1 49-15,-5 3 44 0,5-4 44 0,-6 3 56 0,0 1 61 0,1 0 43 16,-2 0 38-16,-5-1 32 0,0 1 30 0,-1 3 24 0,1-4 23 0,-1 5 20 16,0 3 21-16,-6 0 20 0,0 1 19 0,0 2 14 0,0 1 10 15,0 2 6-15,-6 2 5 0,0-1 1 0,-1 4 2 0,1 4-2 0,-1-1-2 16,0 2-2-16,1-2-3 0,0 5-1 0,-8 3 1 0,8-4-5 16,-1 4-6-16,7 0-12 0,-6-1-12 0,6 2-14 0,0-1-15 0,0 0-17 15,0-4-15-15,6 4-14 0,1-4-11 0,-1 1-12 0,0-4-10 0,8 0-17 16,-1-2-19-16,0-2-39 0,6 0-46 0,-5 0-51 0,6-2-56 15,-8-6-44-15,8 0-42 0,-1 1-22 0,1-4-18 0,0 4 4 16,-8-4 10-16,8 0 38 0,-1-1 45 0,-5 2 58 0,-2-1 63 0,2 3 55 16,-8-2 55-16,7 6 43 0,-7-3 37 0,2 3 34 0,-8 0 29 0,6 4 30 15,0 0 33-15,-6 0 28 0,0 4 27 0,0 4 16 0,0-5 17 0,-6 4 8 16,6 4 8-16,-6 0 7 0,-2 0 9 0,2 1-10 0,0 2-19 0,6-3-24 16,-7 3-28-16,1 1-28 0,-1-3-29 0,0 2-26 0,1 1-25 15,6-1-31-15,-6 1-31 0,-1-4-23 0,7 0-20 0,-7 3-12 16,7-3-14-16,0-3-42 0,0 2-50 0,0-3-46 0,7-3-47 0,-7 0-68 15,7-4-73-15,-1 0-58 0,-6-4-53 0,13 0-54 0,-6 2-58 0,6-5-33 16,-7-5-28-16,8 1 1 0,-2-3 7 0,1-1 55 0,0 1 71 16,0-5 57-16,1 0 55 0,-2 2 60 0,2-6 140 0</inkml:trace>
  <inkml:trace contextRef="#ctx0" brushRef="#br0" timeOffset="-155465.4">28598 16794 202 0,'-6'2'378'0,"0"2"19"0,-2 0 3 0,-4 3-8 16,5 1-12-16,-6-1-9 0,0 4-12 0,0-4-113 0,0 4-144 0,-7 0-116 0,7 4-107 15,1-1-83-15,-2 6-76 0,2-6-46 0,-2 4-35 0,1 4-3 16,0-1 6-16,0 2 13 0,1 0 15 0,-2 2 33 0,1 0 70 0</inkml:trace>
  <inkml:trace contextRef="#ctx0" brushRef="#br0" timeOffset="-155345.47">28194 17481 0 0,'-6'16'409'0,"-7"-5"207"0,6 0 48 0,-5-4 14 15,4-4 2-15,2 1-2 0,6-4-3 0,0-4-58 16,-6 1-73-16,6 3-290 0,6-7-355 0,-6 3-216 15,6 1-173-15,8-6-94 0,-1 3-69 0,0-2-17 0,6 0-2 0,1-2 34 16,6-1 45-16,0 0 82 0,7-3 93 0</inkml:trace>
  <inkml:trace contextRef="#ctx0" brushRef="#br0" timeOffset="-154996.14">29517 16621 5 0,'0'0'448'0,"0"8"71"0,0-5 39 0,-7 4 18 15,7 0 9-15,0-3 30 0,0 4 35 0,-6-5 27 0,0 5 24 0,-2 3-111 16,2-1-150-16,0 2-53 0,-1 2-27 0,-6 1-11 0,0 3-5 0,7 0-23 15,-8 1-255-15,2-1-66 0,-2 4 0 0,2 0 0 0,-1 4 0 0,-1-5 0 16,2 8 0-16,-2-2 0 0,2-2 0 0,-8 4 0 16,13 2 0-16,-5-6 0 0,-2 4 0 0,2 1 0 0,5-5 0 0,-6 0 0 0,0 4 0 15,7-4 0-15,-8 2 0 0,8-5 0 0,0 0 0 0,-8-1 0 16,8 2 0-16,-1-5-228 0,1-3-121 0,-1 0-55 0,7-4-51 16,-7-1-40-16,7-2-32 0,0-4-26 0,0-4-21 15,0 0-23-15,7-4-24 0,0-4 14 0,-1-2 30 0,1-1 53 0,-1-4 64 16,8 0 54-16,-8-3 52 0,0-1 51 0,8 5 146 0</inkml:trace>
  <inkml:trace contextRef="#ctx0" brushRef="#br0" timeOffset="-154849.66">29237 17072 0 0,'-7'-7'263'0,"1"-1"209"15,0 0 47-15,-2 1 17 0,2 1 5 0,6-6 5 0,-6 4 4 16,6 1-15-16,0 0-20 0,0-1-134 0,0 1-167 0,6 4-75 0,0-1-47 16,2 0-14-16,-2 1-6 0,7 3-4 0,0 0-4 0,6 0-21 15,-5 0-24-15,5 3-37 0,1 1-37 0,-8 0-45 0,8 2-47 0,-7 3-41 16,7-3-41-16,-8 5-47 0,-5 1-51 0,6-2-46 0,-7 1-47 0,2 5-49 15,-8-2-49-15,0 1 18 0,0-1 37 0,0 1 39 0,0-1 39 16,-8 1 48-16,2-1 50 0</inkml:trace>
  <inkml:trace contextRef="#ctx0" brushRef="#br0" timeOffset="-154435.36">29328 17357 0 0,'0'8'219'0,"0"-1"222"0,0-3 72 0,6-1 27 0,-6-3 14 0,7 0 10 16,0-3 8-16,-1-1-20 0,0-3-33 0,8-1-117 0,-1 1-146 15,-1-4-87-15,2 0-70 0,6-3-31 0,-1 2-16 0,0-3-21 16,0-2-23-16,1 2-36 0,0-4-38 0,-1 5-33 0,1-5-31 0,0 2-11 15,-1-3-10-15,1 3 1 0,-8 2 0 0,2-4 12 0,-1 5 15 0,0-1 32 16,-7 1 38-16,1 3 42 0,-7-1 43 0,6 1 31 0,-6 4 28 0,0 4 17 16,-6-1 12-16,6 0 12 0,-7 4 10 0,1 0 12 0,0 4 13 15,-1 0 11-15,-6 4 9 0,-1 1 22 0,8 3 25 0,-7 3 9 16,0-1 6-16,0 4-7 0,7 1-9 0,-8-2-14 0,8 2-19 0,-7 3-22 16,6-4-24-16,1 1-39 0,6-1-46 0,-6 1-21 0,6-1-15 0,0-4-5 15,6 5 1-15,-6-9-3 0,6 5-4 0,1-3-6 0,0-2-5 0,-1 2-5 16,0-5-3-16,2 0-16 0,4-4-16 0,-5-3-44 0,6 0-48 15,0-3-49-15,-1 0-53 0,-4-5-56 0,4-3-60 0,2-1-43 0,-2-2-36 16,1-1-11-16,1-2-3 0,-2 2 29 0,2-3 41 0,-2-1 46 16,-5 1 50-16,6 0 60 0,0 2 64 0,-7-1 52 0,8 2 51 0,-8 1 43 15,0-1 42-15,1 4 46 0,0-1 49 0,-1 5 46 0,-6 0 47 0,7 4 42 16,-7-1 42-16,0 0 43 0,0 4 42 0,0 0 9 0,0 0 0 16,0 0-26-16,0 4-34 0,-7 0-36 0,7-1-37 0,0 4-38 0,-6 0-37 15,6 2-114-15,0 1-90 0,-7 0 0 0,7-1 0 0,0 1 0 16,-7 1 0-16,7 0 0 0,0 3 0 0,0-2 0 0,0-1 0 0,0 0 0 15,0-4 0-15,7 4 0 0,-7-3 0 0,0 3 0 0,7-4 0 0,-7-3-15 16,0 3-259-16,6-4-75 0,-6-3-75 0,7 4-66 0,-1-8-65 0,-6 4-42 16,7-3-41-16,0-4-43 0,-1 3-44 0,0-8 34 0,8 6 60 15,-8-8 71-15,7 2 73 0,-7-2 69 0,8-2 65 0,-8-2 64 0,7 3 275 16</inkml:trace>
  <inkml:trace contextRef="#ctx0" brushRef="#br0" timeOffset="-154314.49">30039 17045 0 0,'6'-3'20'0,"-6"-1"398"0,0 2 78 0,0-3 32 0,0 5 17 16,0-3 6-16,0-1 2 0,-6 0 2 0,6 4 0 0,0-4-140 0,0 4-179 15,0 0-105-15,0-3-84 0,0 3-58 0,0 0-54 0,0 0-51 0,0 0-53 16,0 0-56-16,0 0-56 0,0 0-87 0,6-4-95 0,-6 0-42 16,6 1-25-16,1-5 19 0,-1 4 30 0,1-2 47 0,6-5 50 0,-7-1 54 15,8 2 153-15</inkml:trace>
  <inkml:trace contextRef="#ctx0" brushRef="#br0" timeOffset="-154164.58">30377 16493 420 0,'-7'-12'624'0,"1"5"72"0,-1 3 42 15,1-3 13-15,0 4 4 0,-1-5 0 0,0 5-1 0,1-5-123 0,0 5-159 16,-1 3-168-16,0 0-173 0,1 0-71 0,-7 7-43 0,6 0-15 16,1 4-7-16,-1 0-13 0,-5 8-12 0,4-1-45 0,2 0-56 0,0 5-83 15,-7 2-89-15,6 0-84 0,1 5-81 0,-7-4-111 0,6 3-120 0,0 0-23 16,1 0 1-16,0 0 45 0,-1 1 53 0,0-4 81 16,7 3 90-16,-6-4 84 0,12 2 271 0</inkml:trace>
  <inkml:trace contextRef="#ctx0" brushRef="#br0" timeOffset="-154021.46">30345 17251 0 0,'6'10'371'0,"-6"-1"361"0,0-2 128 0,0-4 38 16,0 1 11-16,0-4 4 0,0 0 2 0,0 0 6 0,0-4 8 16,0 1-238-16,0 3-639 0,0-4-52 0,0 1 0 0,0 3 0 15,0 0 0-15,0 0 0 0,0 0 0 0,0 0 0 0,0-4 0 0,0 4 0 16,0 0-149-16,0 0-357 0,0 0-137 0,0 0-124 0,0 0-118 0,-6-5-22 16,6 5 10-16,-7 0 52 0,7-3 65 0,0 3 99 0,0 0 108 15,0-3 132-15,0 3 324 0</inkml:trace>
  <inkml:trace contextRef="#ctx0" brushRef="#br0" timeOffset="-129359.25">18257 6004 0 0,'0'0'70'15,"-6"-4"227"-15,6 4 30 0,0-3 10 0,0-1 4 0,0 1 0 16,0-1-1-16,-7 0-30 0,7-3-38 0,0 3-79 0,0 0-93 0,-6-2-39 15,6 1-26-15,0 2 0 0,-6-1 3 0,6-3 6 0,0 3 3 16,-8-3 4-16,8 3 2 0,0 1 1 0,0-4-2 0,-6 3-1 16,6-4 0-16,0 5-5 0,0-5-3 0,-6 5 1 0,6-2 5 0,0-2-3 15,0 4-2-15,-7-1-5 0,7-3-4 0,-6 3-3 0,6-3-4 0,-7 3-6 16,7 0-4-16,-6-2-7 0,-1-2-5 0,7 4-2 16,-6-3-2-16,-1-1-2 0,0 1 1 0,1 0 1 0,0 0 2 0,-8-1 3 15,8 1 6-15,0 0 2 0,-7 0 3 0,6-1 2 0,-6-3 2 16,-1 8 4-16,2-5 4 0,6-4 4 0,-14 6 3 0,13-2-1 15,-5 1-2-15,-8-4-2 0,6 4 0 0,2-4-1 0,-1 3 0 0,-1-3-3 16,-4 5-2-16,4-6-2 0,-6 5-2 0,1-4-1 0,5 3 1 0,-4-2 3 16,-2 3 1-16,0-5 0 0,1 4-2 0,-1 1 0 15,0-3-2-15,1 2 2 0,-1 1 0 0,1 0-1 0,-1 0 1 0,1-5-3 16,0 5-3-16,-8 0 2 0,8-1 5 0,-1 4-1 0,1-6 0 16,-1 6-4-16,-6-3-3 0,7-1-4 0,-1 0-1 0,0 1-1 0,1 0 0 15,-7 0-4-15,6-1-4 0,1 1-3 0,-7 0 1 0,6 0 1 16,-6-1 2-16,7 1-1 0,-7 0-2 0,6-1 0 0,-7 1 0 15,1 0 0-15,7 0 2 0,-7-1 1 0,0 1 2 0,6 0-1 0,-5 0 0 16,5-1 2-16,-6 0 3 0,6 1 0 0,-5 1 2 0,5-2-3 16,0 4-1-16,-6-4-1 0,7 5-2 0,-1-5-1 0,-6 5-1 0,7 0-3 15,-1-2 0-15,-6-2-2 0,-1 3-2 0,1 1 2 16,0-1-1-16,1 1 0 0,-8-1 1 0,1 0 1 0,-2 0 0 0,2 1-1 16,-1-1-1-16,-6-4 2 0,7 6 2 0,-7-2-1 0,7 0 0 15,-2 0 1-15,2-4 0 0,-1 8 1 0,1-3 0 0,-1-1 1 0,1 2 2 16,-1-3 0-16,7 2 0 0,-7 3 1 0,7-4-1 0,-6 0 0 15,5 4 0-15,-5-4 1 0,6 4-1 0,0-3-2 0,0-1 0 0,-6 4-2 16,6-4-1-16,-7 1 4 0,1 0 6 0,-1 3 4 0,0-5 4 16,-6 2 4-16,6-1 3 0,1 0 1 0,-1 1 2 0,1-1 0 15,5 1 0-15,1-1-5 0,0 4-5 0,0-4-5 0,1 0-4 0,5 4-4 16,-6 0-3-16,6 0 0 0,1 0 0 0,-1 0 0 0,0 4-1 0,1 0 1 16,-1-4 1-16,1 4-1 0,-1-1-1 0,7 4 0 15,-6-3-1-15,-1 3 1 0,1-2 0 0,-1 5 0 0,0-3 0 0,1 1 1 16,-7 4-1-16,6-3-1 0,-6 3 0 0,0-2 1 0,1 2 0 0,-9-1 0 15,2 3 0-15,-1-3-2 0,1 4 0 0,-1-5 0 16,1 7 1-16,-7-4 0 0,6-1-1 0,1 1 1 0,6-1-1 0,-7 3 0 16,1-5 1-16,5 5-1 0,1-4 0 0,6 1 0 0,-6-2 0 15,1 1 0-15,5 0 1 0,-6 3 0 0,-1-2 1 0,9-1-1 16,-9 3 0-16,1-2 1 0,0 2 2 0,0 1-1 0,-7-1-2 0,7 1 1 16,-6-1 0-16,5 6 0 0,-5-6-1 0,-1 4 0 0,1-4 0 15,-1 5 1-15,7-4-2 0,-6 3 0 0,-1 0 0 0,7-4 0 16,0 6 0-16,-1-3 1 0,9 2 0 0,-2-4 1 0,0 3-2 0,7 0 2 15,1 0-1-15,-2 1 1 0,1-1 2 0,0 1-1 0,0-1-1 16,0 4-1-16,-6-3 2 0,5 2-1 0,1 1 2 0,1 0-2 16,-8 4 0-16,0-4 0 0,1 3 0 0,5 1 0 0,-4 3 0 0,-2-3 0 15,0 3 0-15,1-4-1 0,-1 2 0 0,7 2 0 0,0-3 2 16,0-1 2-16,-7 1 1 0,14-4 2 0,-8 3 3 0,8-2 3 16,0-1 2-16,-1 0 2 0,7 3 1 0,-6-3 3 0,6 4-1 0,0-5 2 15,-7 6 6-15,7-2 2 0,0 1 4 0,0 0 5 0,0 3 4 16,0-4 4-16,0 4 7 0,0-3 1 0,0 3 0 0,0 0-5 0,0 0-3 15,0-2-4-15,0 2-7 0,0 0-2 0,0 0-6 0,7 1-2 16,-7-1 0-16,6 1-1 0,1-5-2 0,5 4 1 0,2-3 2 0,-8-1 1 16,7 2 0-16,7-1 4 0,-7-5 3 0,0 4 5 0,7-3 2 15,-1 5 6-15,1-6 6 0,0 1 10 0,-2 0 12 0,9 4 3 16,-7-4 4-16,6 0-1 0,-7 0 0 0,7 0-4 0,-6 0-6 16,6-4-5-16,-1 0-6 0,1 4-11 0,1-4-13 0,-1 2-5 15,6-6-5-15,-5 4-4 0,5-4-4 0,1 1-5 0,5-1-6 0,-5 5-2 16,7-4-1-16,-1-3 2 0,-1 2 0 0,2 1 1 0,5-1 1 15,1-3 1-15,-1 4 0 0,-6-5 1 0,14 1-1 0,-7 4 2 0,-1-4-1 16,7 0 0-16,-7 0-1 0,2 4-4 0,-2-4-4 0,7 0 0 16,-6 4-1-16,-1-5 1 0,1 5-2 0,-1-4 1 0,2 4 0 0,-2-5 0 15,1 2 0-15,-1-2 0 0,1 1 1 0,-1 1 0 0,1-1 2 16,-1-1-2-16,1-2-1 0,6-1-4 0,0 1-3 0,1-2-1 0,-2 2-1 16,8-4-4-16,0 3-2 0,-7-3-8 0,7 0-8 0,-7 3-2 15,7-4 1-15,-8 1 2 0,2 0 4 0,-1-1-1 0,-1 2-3 0,2-2-1 16,-7 0 1-16,5 1-5 0,-5-4-9 0,7 0-16 0,-8-4-18 15,7 4-18-15,-7-6-21 0,8 1-15 0,-7-2-16 0,5 0-16 16,2 0-15-16,-1-4-14 0,0 0-15 0,0-4-6 0,0 4-6 0,1-5 3 16,-8 3 5-16,7-3 12 0,1-1 16 0,-2 2 22 15,-5 0 21-15,6 1 32 0,0-5 37 0,-6 5 37 0,6-1 36 0,-6-3 33 16,6 3 31-16,-7-2 23 0,1-3 19 0,-7 2 11 0,6 0 5 16,1-4-5-16,-7 0-7 0,0 1-15 0,1-2-17 0,5 0-25 0,-5 2-26 15,-1-4-30-15,-1-1-32 0,-5 0-28 0,7-3-23 0,-1-1-17 16,-1 1-11-16,1-4-1 0,-6 4 1 0,6-4 8 0,-6 0 10 0,-1 1 20 15,-5-2 20-15,5 1 30 0,-6 0 33 0,-7 0 32 16,8-1 29-16,-8 2 27 0,0-5 25 0,-5 4 10 0,6-3 9 0,-8-1-2 16,1 1-4-16,7-1-13 0,-7-3-16 0,-6-1-20 0,5-3-20 0,-5 1-19 15,0-2-20-15,-1 1-10 0,1-3-9 0,-1-4-4 16,-6 3-2-16,0-3-1 0,-6 0-1 0,-1-1 1 0,1 1-1 0,-8-1-3 16,2 2-3-16,-8-2-6 0,0 4-4 0,-5 4-15 0,-1 1-14 0,-1 2-28 15,-5 4-27-15,-8 4-38 0,-5 1-38 0,-1 2-45 16,1 8-44-16,-8 0-49 0,-5 4-44 0,-1 4-75 0,0 2-82 0,-6 1-1 15,6 8 21-15,-6 3 36 0,0 0 38 0,7 3 46 0,-7 5 48 0</inkml:trace>
  <inkml:trace contextRef="#ctx0" brushRef="#br0" timeOffset="-128135.93">16381 8586 0 0,'6'-2'22'0,"-6"-6"237"16,0 1 30-16,0-1 10 0,0 1 5 0,-6-4 3 0,6 4 5 0,-7-4-26 15,0 3-34-15,1-3-59 0,-6 4-65 0,-2-4-36 0,8 4-25 0,-8-4-3 16,1 4 5-16,1-5-1 0,-8 1-1 0,7 0-5 16,-7 4-3-16,7-4-9 0,-6 0-9 0,-1 1-6 0,1-2-6 0,-1 1-5 15,0 0-6-15,1 0-1 0,0 1-1 0,-8-2 1 0,7 4 4 0,-5-1 2 16,-1 1 1-16,0 0 6 0,0 1 7 0,-1-1 6 16,-5 2 6-16,-1-2 4 0,1 4 4 0,-1-3 2 0,-5 3-1 0,-2-3-1 15,1 3-2-15,-6 1-4 0,5-5-5 0,-5 5-4 0,-1-2-7 0,1 3-5 16,-1 2-4-16,0-4-5 0,0 0-4 0,1 4-1 15,-1-4-1-15,7 4-2 0,-7-3-2 0,7 3-2 0,1 0-3 0,-1 0-1 16,-7 3 1-16,7-3-2 0,-1 4-1 0,1 0-1 0,-6 0-1 16,5-2 0-16,2 6 0 0,-8-4 1 0,0 3 1 0,8 4 1 15,-9-4-1-15,2 4 3 0,-7-3 4 0,7 6-1 0,-1-2 1 0,-7 2 1 16,8 1 1-16,-7 0-1 0,7 3 1 0,-8 0 2 0,7 0-1 16,1 5 1-16,-1-6-1 0,1 10 3 0,-1-5 0 0,7-1 4 0,0 4 2 15,0 1 2-15,6-4 2 0,0 5 2 0,1-2 2 0,-1 1 2 16,1-1 1-16,6 0 7 0,-1 4 7 0,2 2 6 0,-1-6 2 15,0 8 2-15,-1-3 3 0,8 3-1 0,-7-1 0 0,6 1-2 0,1 4-3 16,0-3-7-16,-1 2-10 0,7 1-7 0,-7-6-7 0,0 6-6 16,8 4-5-16,-2-4-2 0,2-1 1 0,5 4 0 0,1-3-1 0,-1 0 1 15,0-1 5-15,1 1 2 0,6 3 5 0,0-2 4 0,0-1 5 16,0-1 2-16,6 0 1 0,-6-4 2 0,7 6 2 0,-7-1-2 16,7-5-1-16,-1 5-3 0,-6-5-2 0,7 1-1 0,-1 0-2 0,0 1-2 15,1-5 0-15,0 4 4 0,5 0 5 0,-5-3 10 0,0 2 9 16,6-3 15-16,0 0 19 0,0 5 19 0,-1-5 18 0,2 0 10 15,5 0 6-15,1-2 2 0,0 2 0 0,6 0-6 0,-1 0-8 0,1-3-12 16,0-1-12-16,7 1-21 0,0 0-20 0,6-1-10 0,0-3-8 16,0 0-6-16,7 1-7 0,-1-1-4 0,1 0-2 0,6-4-6 15,0 3-6-15,0-2 1 0,7 0 2 0,-6-2-3 0,4 3-2 0,2-3 0 16,-7 2-1-16,7-1-2 0,0 0-3 0,0-3 2 0,-1 3 1 16,1 0-3-16,0 1-5 0,-1-4-1 0,1 3-2 0,6-3-1 15,-6 3-1-15,6-4 1 0,-6 5-2 0,6-5-3 0,0 2-6 16,0-2-6-16,-7-3-7 0,7 2-9 0,8-1-11 0,-8-1-20 0,0 0-19 15,6 0-30-15,-6-3-29 0,7-1-17 0,0 0-10 0,-7-3-8 16,7-1-4-16,-7-3-11 0,0 0-12 0,0 0 2 0,0-3 6 0,0 3 25 16,0-8 33-16,1 5 17 0,-7-1 14 0,0-3 8 0,6 3 6 0,-7-4 18 15,-6 2 21-15,6-2 18 0,-12 1 16 0,6-4 4 0,0 4 2 16,-6-4 4-16,6 3 4 0,-6-2 9 0,6-2 11 0,-7-3 6 16,2 5 2-16,4-5-2 0,-5-3-2 0,6 0-10 0,-6-1-10 0,6-2-14 15,-1-2-13-15,8-3-18 0,-6 0-19 0,-1 1-16 0,7-4-14 16,-8 0-7-16,8 3-7 0,-1-3 1 0,-5 3 4 0,-1 1 11 15,1-1 12-15,-2 4 21 0,2 0 20 0,-8 0 27 0,1 0 29 0,-7 0 27 16,-7 3 26-16,8-2 23 0,-15-2 22 0,9 5 13 0,-9-4 10 16,1-3 1-16,0 3 3 0,0-4-7 0,1-3-12 0,-1 0-18 15,0 0-18-15,-1-8-20 0,1 4-19 0,1-8-13 0,-1 1-12 0,-6 0-9 16,5-5-11-16,1 2-4 0,-6-2-2 0,0-1 0 0,-1 1 4 16,1 1 2-16,-8-4 2 0,2 4 2 0,-1 0 4 0,-7 0 8 15,1 1 13-15,-7-1 4 0,0 0 1 0,-7 0 1 0,1 0-1 0,-7 0 1 16,-1 0 0-16,-5 0-1 0,0-4-1 0,-8 4-10 0,-5 1-9 15,-1-1-2-15,-5 0 2 0,-2 3-1 0,-5-3-2 0,-8 4 0 16,2-1-3-16,-2 1 0 0,-5 4 0 0,-7-1 0 0,6 0-1 0,-6 5-5 16,-7-1-4-16,0 3-2 0,1 1-1 0,-1 3 1 15,-13 1 2-15,1 3-3 0,-1-1-3 0,-13 2-10 0,0 3-10 0,-6 6-32 16,-7-3-35-16,1 8-40 0,-8 0-42 0,-13 4-40 0,8 3-42 0,-7 3-36 16,0 1-37-16,0 6-28 0,-8 5-30 0,8-1-51 0,6 6-62 15,1 1 11-15,12 1 35 0,0 4 38 0,7-1 39 0,12 2 39 16,8-6 39-16</inkml:trace>
  <inkml:trace contextRef="#ctx0" brushRef="#br0" timeOffset="-126966.96">16237 11639 103 0,'-6'-9'318'0,"-7"3"18"16,0-1 6-16,-1-1 1 0,2-3 0 0,-1 0 0 0,-7 0 0 0,0-3-84 15,-6 3-105-15,1 0-70 0,-1-3-56 0,0 2-15 0,-7-2-4 16,7 3 3-16,-7 0 3 0,-6-4 1 0,6 3 0 0,-6 3 1 16,0-3 3-16,-7 1 2 0,1 3 6 0,-1 2 2 0,-5-6 4 0,-2 8 2 15,1-3 4-15,-7 0 2 0,8 3 5 0,-8 1 1 16,0 3 2-16,-6-4 0 0,-1 4-1 0,1 4-1 0,0-1 1 0,0 1 1 15,-6 0 0-15,-1 6 3 0,0-2 2 0,1 6 0 0,-1 1 3 0,-6 1 3 16,6 1 6-16,0 4 1 0,-6 6 2 0,6 2 0 16,-6 0 0-16,7 7 2 0,-8 2 1 0,8-1 1 0,6 6-1 0,0 1-3 15,0 0-4-15,6 4-2 0,6-5 0 0,1 9-2 0,7-5-5 16,5 4-1-16,1-2-6 0,7 2-2 0,-1-1-1 0,13 2-2 0,1-1-2 16,0 2-5-16,6-3-8 0,6-2-2 0,0 0-1 0,1 2-4 15,6-2 0-15,6 0-3 0,-6 0-3 0,7-1-1 0,-7 1-2 16,7-1 1-16,6 1-1 0,-7 0-1 0,1 0-4 0,6-2-1 15,-1 3-2-15,2-6-1 0,5 5-4 0,-6-4 0 0,7 0 0 0,6-1 0 16,0-1 0-16,0-2 1 0,6-3 1 0,1 2 2 0,7-3 2 0,-8 2-1 16,7-5 0-16,6 3-1 0,-5-3 0 0,5 1 0 15,1-5-5-15,-1 4 2 0,1-4 1 0,6 0-1 0,-6 1-2 0,-1-5 0 16,1 1 0-16,7 0 3 0,-8-4 1 0,7 0 1 0,-7 0 0 0,8-1-1 16,-7-2-4-16,11-1-5 0,-4 0-5 0,-1-2-11 0,7-2-13 15,0 1-15-15,-1-1-15 0,1-2-20 0,6 2-21 0,0-3-23 16,-6 0-24-16,6-1-21 0,0 2-17 0,0-2 1 0,-6-3 3 0,6 1 11 15,1-4 11-15,-1 4 7 0,6-5 6 0,-6-3 14 0,7 4 18 16,-7-4 29-16,7 2 30 0,-1-2 18 0,-5 0 12 0,5 0 4 16,1 0 1-16,0 0 11 0,6 0 14 0,-6 0 9 0,-1 0 7 0,0 0-7 15,8 0-11-15,-8 0-1 0,2 0-1 0,-2-2 5 0,0-2 3 16,-6 1 2-16,8-2 4 0,-8 2 1 0,6-9 2 0,-5 5 3 16,5-3 1-16,-6 2-4 0,0-6-3 0,0 3 1 0,0 0 5 0,-6-3 5 15,0 2 6-15,0 1 12 0,-1-4 12 0,-5 5 28 0,-1-1 32 16,-1-1 39-16,2 5 42 0,-1 1 21 0,1-6 16 0,-2 4 4 15,-5 1-1-15,6-3-9 0,0-2-13 0,0 1-29 0,-6 0-33 0,6-3-47 16,-6-5-51-16,6 2-34 0,-6-3-31 0,6-2-21 0,-1-3-18 16,-4 0-13-16,4-2-14 0,-5 2-2 0,6-4 0 0,-6 3 7 15,0 0 9-15,-7-3 16 0,-1 4 18 0,2-1 23 0,-7 0 26 0,-1 4 28 16,-6-3 30-16,0-1 26 0,-7 4 26 0,-6-4 26 0,7 1 25 0,-6-1 18 16,-2 1 13-16,1-4 0 0,-6-2-1 0,-1-1-20 0,7-5-21 15,-7-3-31-15,2-1-33 0,-2-3-40 0,0-2-47 0,0-7-40 16,2 2-41-16,-2-8-22 0,0 5-17 0,1-9-4 0,-1 1 3 0,1 0 5 15,0-1 9-15,-1 1 16 0,0 0 19 0,-6 0 19 0,6-1 18 16,-6 5 10-16,0 3 11 0,0 1 6 0,-6-2 5 0,0 5 6 16,0-1 5-16,-8 1 2 0,1 4-2 0,1-5 3 0,-2 1 1 0,-12 4 1 15,7-9 0-15,-7 6 0 0,-7-5 2 0,1-1-4 0,-8 1-4 16,-5-4-1-16,-7 5 1 0,-1-5-5 0,-12 0-4 0,-6 5-7 16,-14-6-7-16,0 2-24 0,-6 3-26 0,-13-3-28 0,-7-1-28 15,-7 4-32-15,-5-3-35 0,-7 3-42 0,-8 0-43 0,-4 0-35 0,-2 4-28 16,-6 3-4-16,0 0 6 0,0 4 6 0,0 4 4 0,8 0-1 15,4 7-5-15,2 4-26 0,5-5-32 0,14 9-9 0,0 6-1 0,12-3 12 16,1 8 13-16,13-4 20 0,0 2 23 0,12 6 34 0,2-5 129 16</inkml:trace>
  <inkml:trace contextRef="#ctx0" brushRef="#br0" timeOffset="-126266.91">16459 3759 0 0,'6'-8'122'0,"8"0"356"16,-8-2 49-16,0 2 33 0,-6 1 28 0,0-4 24 0,8 0 21 16,-8 0 37-16,0 4 43 0,0-1-128 0,-8 5-177 0,8-1-69 15,0 1-37-15,0 3-25 0,-6 0-20 0,0 3-17 0,6 8-14 0,-7 0-28 16,0 4-30-16,7 3-35 0,-6 3-37 0,-7 6-37 0,7 6-59 15,-2 3 0-15,-4 1 0 0,-2 7 0 0,2 0 0 0,-1 0 0 16,-7 4 0-16,8 3 0 0,-8-4 0 0,6 1 0 0,1 0 0 0,1-1 0 16,-2 2 0-16,2-10 0 0,-2 1 0 0,8 2 0 0,-1-10 0 0,1-3 0 15,6 0 0-15,-7-3-65 0,1-7-168 0,6 2-71 0,0-6-71 16,-7 3-62-16,7-7-59 0,0 0-45 0,0-3-40 0,0-2-26 16,0-1-20-16,0-5-8 0,0 0-2 0,-6-5 51 0,6-1 66 0,0-9 65 15,0 0 66-15,0 1 57 0,0-8 52 0</inkml:trace>
  <inkml:trace contextRef="#ctx0" brushRef="#br0" timeOffset="-126068.92">16120 3843 0 0,'-6'-12'67'16,"-1"2"356"-16,0-1 36 0,1 0 17 0,0 0 13 0,6-1 5 16,0 2 0-16,0-5 3 0,0 3 2 0,6 3-146 0,0-3-190 0,8-3-64 15,5 4-30-15,1 0-11 0,6 0-8 0,0-4-1 0,6 5 0 0,7-5-1 16,0 3-2-16,7 3-7 0,-1-3-11 0,1 4-13 0,-7 1-15 15,7 5-34-15,-1 2-38 0,-5 2-43 0,-7 5-47 0,-1 5-52 16,1 3-57-16,-14 3-99 0,7 0-114 0,-13 8-31 0,0-1-7 0,-7 5 24 16,2 3 31-16,-8 0 41 0,-8-1 44 0,2 5 52 0,0-4 228 15</inkml:trace>
  <inkml:trace contextRef="#ctx0" brushRef="#br0" timeOffset="-125095.33">16602 4374 0 0,'-6'14'79'0,"6"1"360"16,-6-4 40-16,6-4 14 0,6 1 5 0,-6-8 5 0,6-4 1 0,7-4 5 15,1 1 6-15,-2-7-145 0,8 3-191 0,-1-7-72 0,1-1-36 16,6 1-10-16,0-4-5 0,0-4-1 0,1 1-2 0,5-5-5 16,-7 1-6-16,2-3-14 0,5-2-15 0,-6 2-12 0,-6-2-10 0,6 5-6 15,-7-4-3-15,1 8-4 0,-6-1-1 0,-8 0-2 0,0 4-1 16,1 8 0-16,-14-2 0 0,7 5 3 0,-6 5 4 0,0-2 3 16,-8 8 3-16,2 0 1 0,-2 0 2 0,-5 8 2 0,-1-2 4 0,0 2 5 15,1 7 6-15,-1-1 7 0,8 1 6 0,-8 3 3 0,6 4 4 16,2 1 8-16,-1-2 5 0,6 1 6 0,1 3 5 0,6-2 4 15,0 2 1-15,0 1 1 0,0-1 2 0,6 2 0 0,1-2-2 0,-7 1-2 16,0 3-2-16,6-3-4 0,-6-1 0 0,0 1-1 0,-6 0 1 16,6-1-4-16,-7-3-2 0,1 0-3 0,-1-1-3 0,1-1-5 15,0-6-4-15,-2 1-5 0,2-4-5 0,0 0-7 0,-1-4-4 0,7 0-3 16,0-2-4-16,0-3-6 0,0-2-8 0,0-2-19 0,7-3-24 16,-1-2-36-16,0 0-40 0,8-4-38 0,-8-3-35 0,7-5-23 15,-6 0-20-15,6-3-5 0,-1-3 1 0,8-1 18 0,-6-3 22 0,-2 0 37 16,1-1 42-16,7-3 38 0,-6 4 35 0,5-4 27 0,0 3 21 15,0 1 16-15,1 0 14 0,0 4 15 0,-7-1 17 0,7 4 21 16,-1 1 25-16,0 1 27 0,-5 5 31 0,-1 5 32 0,-1-1 30 0,-4 7 32 16,-2 1 30-16,0 3 31 0,0 3 29 0,-6 1 14 0,0 3 9 15,0 5-11-15,0-2-15 0,-6 5-21 0,0-1-21 0,6 1-27 16,-14 7-27-16,8-3-34 0,0 2-175 0,-1-2-29 0,1 6 0 0,-1-6 0 16,0 3 0-16,1 0 0 0,6-3 0 0,0-2 0 0,0 2 0 0,0-1 0 15,6-4 0-15,1-3 0 0,0 0 0 0,-1 1 0 0,7-5 0 16,1 0 0-16,-2-7 0 0,1 5 0 0,0-10 0 0,7 1 0 15,-1-6 0-15,1-2-131 0,-1-3-270 0,1-2-55 0,0-2-51 0,-8-3-15 16,8 0-1-16,-1-3 21 0,1 2 27 0,-6 1 59 0,5 1 70 16,-6-1 73-16,0 0 74 0,-1 4 70 0,2 0 66 0,-1-2 51 15,-6 5 46-15,6 1 46 0,-13 3 44 0,6 5 49 0,0-6 50 0,-6 9 36 16,0-1 32-16,0 4 37 0,0 0 40 0,0 0 27 0,-6 4 25 16,0 3-9-16,6-4-19 0,-7 4-31 0,1 5-32 0,-1-1-27 15,-6 3-26-15,7 1-87 0,-2-1-189 0,-4 5 0 0,6 0 0 0,-8-1 0 16,8 4 0-16,-1-4 0 0,1 5 0 0,0-6 0 0,-2 2 0 15,8 3 0-15,-6-4 0 0,12 0 0 0,-6-3 0 0,8-1 0 16,-8-3 0-16,6 0 0 0,7 1 0 0,-7-10 0 0,1 3 0 0,6-5-87 16,-1-5-297-16,2-1-74 0,-1-2-70 0,0-3-44 0,6-3-34 15,-5-5-14-15,5 2-6 0,-6-6 23 0,0 1 32 0,7-3 40 16,-8 3 41-16,2-4 56 0,5 0 61 0,-6 5 69 0,0-1 75 0,1 0 90 16,5 6 96-16,-12-1 99 0,5 2 100 0,1 3 86 0,-6 2 79 15,0 3 50-15,-1-1 39 0,-6 5 20 0,0 3 13 0,0 0-11 16,0 3-16-16,0 1-24 0,0 7-27 0,-6-1 12 0,6 2 20 0,-7 3 4 15,0 2-1-15,1 3-14 0,-1 1-19 0,1 1-24 0,-7 0-27 0,6 0-34 16,1 4-34-16,0-4-201 0,-1 0-47 0,0 0 0 0,7 0 0 16,-6-1 0-16,6-2 0 0,0-1 0 0,0-3 0 0,0-1 0 15,0 1 0-15,6-4 0 0,-6 1 0 0,0-5 0 0,0-4 0 0,0 1 0 16,0-4 0-16,0 0 0 0,0-4-62 0,0-3-166 0,-6-4-37 16,6 0-24-16,0-4-20 0,0-3-6 0,0-1-1 0,0-2 11 15,0-5 16-15,6 0 38 0,-6 1 45 0,7-4 44 0,0-1 40 0,5 1 34 16,2 0 31-16,-2-1 19 0,1 5 18 0,1-5 13 0,6 9 10 15,-2-2 18-15,2 5 19 0,-1 0 26 0,1 3 29 0,0 5 39 16,-1 2 39-16,1 4 52 0,0 1 56 0,-1-2 23 0,-6 5 16 0,6 5-3 16,-5-2-8-16,-2 1-18 0,-4 6-19 0,4-2-31 15,-5 3-33-15,-7 4-179 0,6-1-29 0,-6 5 0 0,-6-2 0 0,6 2 0 16,-7-1 0-16,1 5 0 0,0-1 0 0,-2 0 0 0,-4-4 0 16,6 4 0-16,-8-1 0 0,8 1 0 0,-7 1 0 0,-1-5 0 15,8 0 0-15,0 1-83 0,0-1-258 0,-2-7-54 0,8 3-47 0,0-7-24 16,8-3-16-16,4 0-8 0,-6-4-6 0,14 0 19 0,-7-8 28 0,7 5 32 15,6-8 34-15,-7 0-16 0,7 0-33 0,0-7 2 0,1 3 13 16,-1-3 23-16,0-4 29 0,6 3 34 0,-5-3 39 0</inkml:trace>
  <inkml:trace contextRef="#ctx0" brushRef="#br0" timeOffset="-124671.22">18447 4010 215 0,'32'-17'380'0,"-6"-2"37"0,0 5 25 0,-13-4 34 0,0 0 37 16,-6 3 38-16,-1 1 36 0,-6-1-79 0,0 3-113 0,-6 2-60 16,-1 2-46-16,-6 1-12 0,0 3-2 0,-6 4-6 0,-1 4-6 0,1-1-16 15,-7 9-18-15,-1-2-8 0,1 5-6 0,-6 7-15 0,5 0-16 16,-5 4-13-16,-1 2-9 0,7 1-17 0,-6 2-20 0,12-2-25 15,-6 4-100-15,13-7 0 0,0-1 0 0,6 1 0 0,1-4 0 0,6 0 0 16,6-4 0-16,8-3 0 0,-2-1 0 0,2-3 0 0,5 0 0 0,7-4 0 16,0-3 0-16,0-4 0 0,1 0 0 0,-1-4 0 15,-1-3 0-15,9-4 0 0,-9 0-230 0,-5-3-81 0,6-1-37 0,-6-3-21 16,5-1-16-16,-5 1 9 0,-7-3 16 0,0-2 37 0,7 1 42 16,-14 1 51-16,7-2 57 0,-7 1 47 0,8 4 46 0,-14 3 35 15,6 1 33-15,-6 6 20 0,0 1 15 0,0 7 14 0,-6 3 14 0,0 5 14 16,-2 6 18-16,2 5 15 0,-7 3 12 0,7 4 8 0,-8 6 5 0,2 1 2 15,-2 12-2-15,2-2-7 0,-2 5-8 0,1 8-15 0,1-2-18 16,-2 8-14-16,-6-3-14 0,8 3-9 0,-1 4-7 0,0-4-5 16,0-3-3-16,7-1-6 0,-8-6-5 0,1 0 0 0,6-9-1 0,-6 1-2 15,7-8-3-15,0-2-1 0,-8-5-1 0,8-4 1 0,0-2 0 16,-8-6 2-16,8-1 0 0,-1-2 0 0,-6-7 0 0,7-3 4 16,-7-4 3-16,7 0 3 0,-8-4 6 0,8-3 5 0,-7-1 6 0,6 2 14 15,1-5 15-15,-7-1 17 0,6-2 19 0,7-1 17 16,-7 5 15-16,1-6 7 0,6 2 0 0,0-1-7 0,0 1-8 0,0-1-15 15,0 0-15-15,6-3-21 0,1 4-23 0,0-5-40 0,-1 1-45 0,7 0-49 16,0-5-50-16,6 2-49 0,1-1-47 0,0-4-68 0,-1 0-73 16,7-4-49-16,0 1-42 0,7-3-16 0,0-1-10 0,5 0-27 15,8 0-30-15,0-3-15 0,0 2-9 0,6 1 51 0,-1 0 69 16,2 3 50-16,6 1 44 0,-1 4 36 0,-5 3 34 0</inkml:trace>
  <inkml:trace contextRef="#ctx0" brushRef="#br0" timeOffset="-124420.45">19704 3564 0 0,'-13'0'207'0,"0"-4"357"0,0 8 76 0,-1 0 23 16,2 3 7-16,-1 0 9 0,6 0 4 0,-6 5 50 0,7-1 62 16,-1 3-160-16,-6 9-226 0,0-2-94 0,6 5-56 0,-5 8-10 15,-1 2 5-15,-1 0-1 0,2 8-70 0,-2 1-183 0,2-2 0 0,-2 4 0 16,1 5 0-16,7-4 0 0,-8 3 0 0,8-3 0 0,0-1 0 15,0 5 0-15,-2-8 0 0,2 4 0 0,0-9 0 0,6 2 0 16,-7 0 0-16,1-9 0 0,-1 1 0 0,0-4 0 0,1-2-99 0,0-2-250 16,-2-6-71-16,2-2-54 0,0 2-51 0,-7-9-36 0,6 2-29 0,-6-5-28 15,7-4-29-15,-8-3-1 0,8 0 6 0,-6-3 55 0,-2-4 68 16,8-5 64-16,-7-3 63 0,-1-2 56 0,-4-2 56 0</inkml:trace>
  <inkml:trace contextRef="#ctx0" brushRef="#br0" timeOffset="-123503.66">19045 4378 0 0,'-6'-15'360'0,"0"0"133"0,-1 0 54 0,1 1 26 15,6 3 18-15,0-1 20 0,0 2 17 0,6-1-22 0,1 0-35 0,-1 4-120 16,8-4-143-16,-8 3-63 0,13-3-37 0,1 5-20 16,0-2-15-16,-1 0-17 0,7 1-19 0,0 0-23 0,0 3-21 0,7-3-35 15,-1 2-38-15,1 3-46 0,-1-3-44 0,1 3-32 0,-1-2-26 0,2 4-13 16,-2-4-9-16,1 4-8 0,-1 0-7 0,-6 0-8 0,7 0-8 16,-7 4 5-16,7-4 7 0,-8 4 8 0,1-2 7 0,-6-2 2 15,6 5-1-15,-7-3 6 0,1-2 7 0,-6 5 18 0,-2-5 20 0,1 0 33 16,-6 3 38-16,-1-3 38 0,-6 0 38 0,0 0 37 0,-6-3 33 15,-1 3 20-15,0 0 15 0,-5-5 11 0,-2 5 10 0,2 0 4 16,-8 5 2-16,-6-2 4 0,7 1 6 0,-8 0 12 0,1 7 13 0,0 0 8 16,0 0 5-16,0 3 3 0,0 5 3 0,7-1-2 0,-1 0-6 0,1 5-14 15,5-2-17-15,2-2-26 0,5 3-156 0,0 0-10 16,7-5 0-16,0 2 0 0,0-1 0 0,7 1 0 0,0-4 0 0,5-1 0 16,-6-3 0-16,8 0 0 0,6 1 0 0,-7-6 0 0,6-2 0 15,0 0 0-15,1-4 0 0,-7-4 0 0,7 0 0 0,0-7 0 16,-1 1 0-16,0-2 0 0,1-2 0 0,-1-4-198 0,-5-5-72 0,5 1-7 15,-6 0-2-15,0-3 14 0,1-1 16 0,-2 0 22 0,1 4 25 16,-6-3 46-16,6 3 48 0,-7 4 49 0,0-1 50 0,-6 1 48 16,0 7 50-16,8-4 44 0,-8 7 42 0,0 1 26 0,-8 5 18 0,8-2 5 15,0 4 7-15,-6 0-4 0,6 4-6 0,-6-2-16 0,-1 5-15 0,1 1-45 16,-8 4-145-16,8 2 0 0,-6 1 0 0,4-1 0 16,2 5 0-16,-7-1 0 0,13 3 0 0,-7 2 0 0,7-5 0 0,-6 4 0 15,6 0 0-15,6-3 0 0,1 2 0 0,-7-2 0 0,13-1 0 16,-7-3 0-16,2 0 0 0,4-4 0 0,1-4 0 0,0 0 0 15,0-3 0-15,1 0 0 0,5-8 0 0,0 0 0 0,-6-3 0 0,7-4-380 16,-7-4-162-16,6-2-48 0,1 0-36 0,-7-4-5 0,1-1 4 0,4-3 38 16,-4 3 44-16,-1-4 83 0,0 0 90 0,6 1 103 0,-5 3 105 15,-8 0 82-15,7 3 75 0,-7 1 60 0,1 3 53 0,0 5 44 16,-1-1 40-16,-6 3 33 0,6 4 31 0,-12 0 30 0,6 4 29 16,0 4 36-16,-6 0 36 0,-1 4 32 0,0-2 33 0,1 6-1 15,-1 3-14-15,1-1-15 0,0 4-18 0,-2 5-27 0,-4-2-32 0,6 1-55 16,-1 1-288-16,0-2 0 0,7 5 0 0,-6-4 0 0,6 3 0 0,-7-3 0 15,7 0 0-15,0 1 0 0,0-5 0 0,7-4 0 0,-7 1 0 16,0-1 0-16,0-2 0 0,6-5 0 0,-6-3 0 0,0 0 0 16,0-4 0-16,7-4 0 0,-7 0 0 0,7-7 0 0,-1 3 0 0,-6-6 0 15,6-4 0-15,0 0 0 0,8-4 0 0,-8-4 0 0,7 0-198 16,-6 0-13-16,6-3 15 0,0 0 21 0,6-1 21 0,-5 5 23 16,-1-4 23-16,6 7 25 0,-6-4 25 0,1 8 27 0,5 0 29 0,-6 2 36 15,0 7 39-15,-1-3 27 0,2 8 24 0,-1-3 16 0,-6 7 12 0,6 0 11 16,-7 7 8-16,0-3 2 0,1 3 0 0,0 4-129 15,-1 4-44-15,0 0 0 0,-6-1 0 0,8 4 0 0,-8 1 0 0,0 3 0 16,0-1 0-16,0 1 0 0,-8 0 0 0,8 0 0 0,-6-3 0 16,0 3 0-16,6-4 0 0,-7-3 0 0,0-1 0 0,7-3 0 15,-6 0 0-15,0-3 0 0,6-1 0 0,0-2 0 0,0-5 0 0,0 0 0 16,0-5 0-16,0-2 0 0,0-4 0 0,6 0 0 0,0-4 0 16,1-3-184-16,6 0-77 0,1-4-16 0,-2-1-6 0,8 1 8 15,-1-3 17-15,1 3 20 0,0-4 23 0,-1 4 33 0,7 4 37 0,-6 0 41 16,6 0 43-16,-7 6 36 0,1 1 34 0,-1 4 27 0,1 4 25 0,-8-1 30 15,2 8 34-15,-8-1 37 0,0 4 40 0,2 4 18 0,-2 5 16 16,-6-2 0-16,0 4-3 0,0 0-10 0,0 4-14 0,-6 0-25 16,-2 4-30-16,8-1-35 0,-6 1-111 0,-6 0-8 0,4 3 0 0,-4-4 0 15,5 1 0-15,-6 0 0 0,0 0 0 0,1-4 0 0,-2-3 0 16,1-2 0-16,7 2 0 0,-8-9 0 0,2 1-21 0,5-6-245 16,-6 1-95-16,7-6-92 0,-8-3-87 0,8 0-95 0,-7-5-96 0,7-3-57 15,-8-3-43-15,8-1 43 0,-8-4 69 0,2 1 88 0,-1-7 95 16,0 0 92-16,0-2 90 0</inkml:trace>
  <inkml:trace contextRef="#ctx0" brushRef="#br0" timeOffset="-123345.45">20186 3759 0 0,'-6'-16'275'0,"6"3"381"0,0 1 121 0,6 4 44 0,-6 1 21 0,6 0 19 16,1 0 21-16,0-1 17 0,6 5 15 0,-1-1-200 0,8 0-265 16,-6 1-348-16,-2 3-101 0,8 0 0 0,-1 0 0 0,1 3 0 15,0 1 0-15,-1 0 0 0,1-1 0 0,0 5 0 0,-1-1 0 0,7 0 0 16,-6 4 0-16,-1 0-55 0,0 1-493 0,-6-2-166 0,1 5-174 15,-2 3-41-15,-5-3-5 0,6 3 29 0,-13 0 37 0,6 1 85 16,1 3 98-16,0 1 130 0,-1-2 228 0</inkml:trace>
  <inkml:trace contextRef="#ctx0" brushRef="#br0" timeOffset="-123202.53">21105 4517 413 0,'-13'11'753'0,"7"-3"79"0,-8-2 25 0,8-2 4 0,-1 0-2 0,1-4-23 0,-1 0-30 15,7-4-168-15,-6 0-210 0,-7 0-317 0,6 2-351 0,0-3-184 16,-5 2-137-16,5-1-124 0,-6 1-123 0,0-1-11 0,7 0 16 0,-8 0 58 16,8 1 65-16,0-4 81 0,-2 0 85 0,2-2 105 0,0-1 302 15</inkml:trace>
  <inkml:trace contextRef="#ctx0" brushRef="#br0" timeOffset="-112096.16">8243 3392 0 0,'6'-11'114'0,"0"4"364"0,1 0 57 0,-1 3 29 0,1 0 23 0,-7 0 19 15,0 4 17-15,7-3 17 0,-7 3 16 0,0 0-132 0,-7 3-181 0,7-3-47 16,0 4-11-16,-7 0-8 0,7 3-8 0,0 4-10 16,-6 0-10-16,-1 0-11 0,7 8-11 0,-6-2-30 0,0 10-34 0,-2-2-102 15,8 1-61-15,-12 7 0 0,5 4 0 0,0 0 0 0,1-1 0 0,0 4 0 16,-7-1 0-16,6 6 0 0,-6-5 0 0,7 4 0 16,-8-3 0-16,2 3 0 0,5-4 0 0,-6 0 0 0,6 1 0 0,-5-5 0 15,4-3 0-15,-4-1-175 0,6-2-91 0,-1 0-69 0,0-5-70 0,1-3-52 16,-1-4-43-16,7 1-34 0,0-5-29 0,-6-2-14 15,6-5-12-15,0-3-8 0,0-4-6 0,0 0 48 0,0 0 65 0,6-8 56 16,-6 2 53-16,0-11 50 0,7 3 46 0</inkml:trace>
  <inkml:trace contextRef="#ctx0" brushRef="#br0" timeOffset="-111841.05">8235 3524 298 0,'14'-22'402'0,"-8"4"24"16,1 0 12-16,-1-1 8 0,8 2 5 0,-8 0 14 0,0 3 18 0,8-1-98 15,-8 5-130-15,7-1-55 0,0 0-32 0,0 4-6 0,0 0 2 16,0 3 3-16,0 4 4 0,0 0-8 0,0 0-9 0,0 4-12 16,0-1-17-16,1 4-17 0,-2 4-19 0,1-3-11 0,0 6-9 0,0 1-3 15,-6-1-5-15,0 1 0 0,-7 3 2 0,6 1 6 0,-6 3 5 16,-6-4 1-16,-1 4 3 0,0 0-1 0,-6 0-4 0,0 3-3 16,0-2-6-16,-7 2-8 0,-5-3-9 0,-1 0-13 0,0 3-11 0,-7-2-9 15,7-1-11-15,-6-1-23 0,-1 2-26 0,0-1-32 0,7 0-34 16,-6-5-52-16,6 3-57 0,6-3-64 0,1-2-62 0,-1 0-63 15,7-4-61-15,0 4-86 0,6-8-93 0,1 0-3 0,6 0 22 0,0-7 50 16,6 0 56-16,1-3 62 0,6-4 63 0,6-1 65 0,1-6 267 16</inkml:trace>
  <inkml:trace contextRef="#ctx0" brushRef="#br0" timeOffset="-110814.99">8288 4139 0 0,'0'7'7'0,"0"-3"362"16,0 0 25-16,0-4 9 0,0-4 1 0,6 0 2 0,0-3 2 0,8-3 6 16,-1-2 6-16,7-2-129 0,-1-1-167 0,0-3-57 15,8-5-23-15,-1 6-8 0,6-9-2 0,1 3-2 0,-1-2 0 0,1-4-9 16,7 3-7-16,-2-3-18 0,1 0-20 0,0-4-21 0,1 3-22 15,-1-3-17-15,-7 0-16 0,1-3-7 0,-7 3-2 0,6 0 0 16,-12-4 1-16,6 4 13 0,-13 4 16 0,7-4 22 0,-7 8 26 0,-7-5 26 16,0 8 26-16,1 0 20 0,-7 0 18 0,0 8 22 0,0-1 23 0,0 0 19 15,-7 4 18-15,1 4 20 0,0 2 17 0,-7 2 16 0,-1 0 16 16,2 3 10-16,-2 3 7 0,2 0 4 0,-8 6 4 0,1-1 19 16,5 2 23-16,-5 1 13 0,-1 4 9 0,0-1-4 0,8 1-12 0,-8 3-12 15,7 3-13-15,-7-2-17 0,8 4-18 0,5 2-31 0,-6 0-94 16,0 4-100-16,6 1 0 0,1 3 0 0,-7 0 0 0,7 0 0 15,-2 4 0-15,2 0 0 0,0 0 0 0,-8-1 0 0,8 0 0 16,0 1 0-16,-1 0 0 0,1-1 0 0,6 1 0 0,-7 0 0 0,0-8 0 16,1 4 0-16,6-4 0 0,-6-4 0 0,6 2 0 0,0-5 0 15,-6-1 0-15,6-2 0 0,0-4 0 0,0-1 0 0,0-3 0 0,0-4 0 16,0 0 0-16,0-3 0 0,0-4-32 0,0 0-126 0,0 0-17 16,6-4-16-16,-6-3-17 0,6-4-16 0,0 0-14 0,-6 1-10 15,7-9-9-15,0 1-6 0,-1-4-3 0,1-1 9 0,5 1 12 0,-4-3 18 16,4-1 20-16,-6-3 23 0,8 0 23 0,-1 2 26 0,0-2 23 15,0 1 23-15,7 2 21 0,-8-4 18 0,8 8 17 0,-1 1 13 16,1-2 13-16,0 5 17 0,-1 4 18 0,1 3 13 0,-8 3 14 0,2 2 10 16,-1 6 14-16,0 0 15 0,-6 2 14 0,-1 6 21 0,0 3 20 15,-6 4 10-15,0-1 5 0,-6 5 5 0,0 2 4 0,6 6-2 16,-14-2-4-16,8 1-6 0,-1 3-9 0,1 0-10 0,0 1-13 0,-2-5-4 16,2 5-2-16,0-9-8 0,6 2-12 0,0-2-6 0,0-5-7 15,6 1-6-15,-6-5-7 0,6-2-10 0,2-2-11 0,-2-5-26 16,0 2-31-16,7-5-31 0,-6-5-31 0,6 2-35 0,0-5-34 0,0-2-34 15,0-5-33-15,7 1-27 0,-8-2-27 0,2-2-5 0,6 0 2 16,-8-4 21-16,1 4 24 0,0-1 31 0,0 1 33 0,1-1 34 0,-2 1 33 16,2 3 37-16,-8 1 40 0,0 3 35 0,1-4 34 0,-7 8 26 15,6 0 29-15,-6 3 21 0,0 1 19 0,0 3 23 0,0-4 23 16,0 8 28-16,-6-4 27 0,6 3 3 0,-7 4-4 0,1 4-17 16,6 0-20-16,-6 0-20 0,-1 3-20 0,0 1-24 0,1 5-25 0,6-3-36 15,-6 2-38-15,6-1-25 0,0 0-19 0,0-3-7 0,0 3-5 16,0-2-2-16,6-3-1 0,-6-1-1 0,6-1 0 0,1-1-7 15,0-6-7-15,-1 4-14 0,7-5-11 0,-7-3-27 0,8 0-29 0,-2-3-51 16,-4-5-52-16,4-4-55 0,1 3-56 0,0-7-36 0,0-2-33 0,1 0-10 16,-2-4-3-16,2 0 19 0,-8-1 28 0,7 6 48 0,-7-5 53 15,1-1 57-15,6 5 55 0,-13 4 51 0,6-5 44 0,1 9 41 16,0-2 37-16,-7 1 31 0,0 5 31 0,0 2 29 0,0 0 29 0,0 4 33 16,0 0 35-16,0 4 48 0,-7 2 49 0,7 2 24 0,-7 3 15 15,1 0-9-15,6 4-15 0,-6-1-24 0,-1 4-25 0,7 1-31 16,-7-2-36-16,1 3-50 0,6-3-88 0,0 2-89 0,0 0 0 0,0-1 0 15,0-4 0-15,0 1 0 0,6-4 0 0,-6 4 0 0,7-7 0 16,0-1 0-16,-1 0 0 0,7-4 0 0,-6 1 0 0,-1-8 0 16,7 1 0-16,0-2-100 0,0-4-104 0,7-3-51 0,-8-3-48 0,2-3-43 15,5 0-43-15,-5 0-17 0,4-4-14 0,-4 0 8 0,-1-3 12 16,7 2 39-16,-8 1 48 0,2 0 49 0,-2 0 50 0,-5 0 47 0,6 4 48 16,-6-1 37-16,-1 1 34 0,0 3 31 0,1 1 30 0,-7 3 32 15,0 3 31-15,0 1 26 0,0 0 25 0,0 3 15 0,0 4 10 16,0 0 4-16,-7 0 0 0,7 0-8 0,-6 7-9 0,0-3-18 15,-1 3-18-15,1 1-24 0,-1 3-22 0,-6-1-18 0,7 5-17 0,-1-1-35 16,-6-2-40-16,7 3-50 0,-8 3-51 0,8-3-65 0,-7-1-66 0,-1 1-101 16,2 3-113-16,6-4-34 0,-14 5-9 0,7-3 24 0,-1-2 34 15,2 3 44-15,-2-5 48 0,2 3 58 0,5-1 241 0</inkml:trace>
  <inkml:trace contextRef="#ctx0" brushRef="#br0" timeOffset="-110617.62">9233 4601 0 0,'-7'15'304'0,"1"-4"386"0,0 0 137 0,-2-4 42 16,8 0 11-16,-6-2 3 0,6-5 3 0,0 0-4 0,0 0-3 0,0 0-239 16,0 0-312-16,0-5-220 0,0 2-196 0,6-1-135 0,2 1-117 15,4-5-128-15,1 1-130 0,0-1-118 0,6-2-114 0,-5-6-19 16,12 2 8-16,-7 0 45 0,1-5 56 0,6-3 95 0,0 0 105 0,1-3 124 15,-2-6 330-15</inkml:trace>
  <inkml:trace contextRef="#ctx0" brushRef="#br0" timeOffset="-110301.22">10451 3231 0 0,'0'0'66'0,"-6"0"386"0,6 0 71 0,0 3 44 0,-7 1 33 0,7-4 20 16,0 4 16-16,-6 0 31 0,6-1 39 0,-7 1-94 0,0 3-130 16,7 5-68-16,-6-2-48 0,0 5-29 0,-1 3-22 0,0 1-12 15,1 6-9-15,-7 0-63 0,6 4-231 0,1 1 0 0,-7 3 0 0,7 4 0 16,-2 3 0-16,2-4 0 0,-6 5 0 0,5-4 0 0,-6 3 0 15,6 0 0-15,1 1 0 0,-8-5 0 0,8 4 0 0,0-3 0 16,-8-4 0-16,8 0-102 0,0 0-231 0,-1-3-60 0,1-5-62 0,-1 1-37 16,0-4-31-16,1-4-23 0,6 0-20 0,-6-3-11 0,0-3-7 15,-2-3 0-15,2 3 3 0,0-4 49 0,-1-5 63 0,0-3 49 16,-6 0 48-16,7-3 46 0,0-5 44 0</inkml:trace>
  <inkml:trace contextRef="#ctx0" brushRef="#br0" timeOffset="-110136.31">10053 3964 148 0,'-6'-11'516'0,"0"0"78"0,0 0 47 0,6 0 19 16,0 0 10-16,0-1 11 0,0 2 8 0,0-5-54 16,6 3-73-16,0-2-137 0,7 3-157 0,0 0-65 0,6-3-42 0,-5 3-17 15,12 3-10-15,-7-3-12 0,7 1-12 0,0 2-56 0,1 1-67 16,-1 3-82-16,0 0-86 0,-7 4-82 0,7 0-82 0,-6 4-63 16,-1 4-55-16,-5-1-52 0,-2 7-51 0,2 1-56 0,-14 3-59 0,6 8 27 15,-6-1 54-15,-6 6 69 0,-1 1 74 0,0 1 60 0,-5 3 56 16</inkml:trace>
  <inkml:trace contextRef="#ctx0" brushRef="#br0" timeOffset="-109590.71">10301 4325 35 0,'0'20'408'0,"7"-6"66"0,-7-2 43 0,7-5 13 0,-1 0 5 16,0-7 0-16,0-4 3 0,8-3-63 0,-1-4-81 0,0 0-127 0,6-8-142 15,-5 2-72-15,5-3-53 0,1-1-27 0,-1-4-18 0,0-1-16 16,1-3-16-16,0 0-8 0,-1 0-9 0,1-2 0 0,-7-1-3 0,6 3 8 16,-6 0 9-16,1-2 15 0,-2 6 18 0,-4-1 24 0,-2 4 27 15,0 5 32-15,1 2 33 0,-7-1 32 0,0 10 29 0,0-2 22 16,0 4 18-16,-7 4 20 0,7 0 20 0,-6 4 30 0,-8 4 29 0,8 2 25 15,0 5 22-15,-8 3-10 0,1 5-18 0,1 2-16 16,-2 0-16-16,2 5-16 0,4-1-17 0,-4 1-33 0,5-1-37 0,1 0-73 16,6-4-80-16,-7 2 0 0,7-2 0 0,7-2 0 0,-7-2 0 15,6-3 0-15,1 1 0 0,-1-5 0 0,8 1 0 0,-8-7 0 0,7-1 0 16,0 0 0-16,6-7 0 0,-5 0 0 0,-2-7 0 0,2 0-93 16,5-9-134-16,-6 2-49 0,6-1-46 0,-5-6-37 0,-1-5-34 0,6 4-10 15,-6-5-1-15,1 2 22 0,-2 0 28 0,2 0 52 0,-8-1 58 16,7 4 53-16,-6 0 51 0,6 0 54 0,-7 3 54 0,0 1 46 15,2 3 41-15,-8 4 37 0,6 0 37 0,-6 4 27 0,6 4 24 0,-6-1 32 16,0 4 31-16,0 0 56 0,0 0 64 0,-6 4 12 0,6 3 0 0,0 4-19 16,-6 0-22-16,6 0-22 0,-8 4-20 0,8 2-26 15,-6-3-111-15,0 6-155 0,-1 2 0 0,7-4 0 0,0 0 0 0,-6 0 0 16,6 1 0-16,6-1 0 0,-6-3 0 0,0 0 0 0,7-1 0 16,-1-3 0-16,0 0 0 0,2-4 0 0,4 1 0 0,-6-5 0 15,8 1 0-15,-1-4 0 0,0-4-328 0,0-2-87 0,-1-2-84 0,2-3-57 16,-8-8-47-16,7 4-26 0,1-3-18 0,-8-3 3 0,7-2 10 15,-6-2 23-15,5-1 26 0,-5 4 70 0,0-3 82 0,-1 2 67 16,7 2 64-16,-7 2 101 0,1 5 111 0,0-1 129 0,-1 4 132 0,0 3 104 16,2 6 93-16,-8-2 49 0,0 0 36 0,0 4 45 0,0 8 48 15,0-6-2-15,0 10-19 0,-8-1-16 0,2 0-16 0,6 3-13 0,-6 1-13 16,-1 4-21-16,0-5-22 0,7 9-40 0,-6-6-43 0,0 2-47 16,-1-1-46-16,1 4-112 0,6-4-136 0,-7 1 0 0,7-5 0 0,0 1 0 15,0 0 0-15,0-1 0 0,0-3 0 0,7-4 0 16,-7 4-8-16,6-6-208 0,-6-2-66 0,7-3-79 0,-1 0-82 0,7-3-64 15,-6-5-62-15,5-3-39 0,-4 0-35 0,4 0-32 0,1-7-32 0,1 2 39 16,-2-5 57-16,2 2 76 0,-2-2 80 0,2-1 69 0,-1 0 66 16</inkml:trace>
  <inkml:trace contextRef="#ctx0" brushRef="#br0" timeOffset="-109350.27">11304 3945 346 0,'14'4'434'0,"-8"0"39"16,-6 3 29-16,0 0 37 0,0 5 38 0,0-2 44 0,-6 1 44 16,6 5-62-16,-6-2-95 0,-2 1-51 0,2-1-41 0,0 4-27 15,6-3-25-15,-7 3-31 0,7-3-31 0,-6-1-42 0,6 1-43 0,0-1-61 16,-7-2-127-16,7 3-29 0,7-5 0 0,-7 1 0 0,0-3 0 15,6 3 0-15,1-8 0 0,-1 5 0 0,0-4 0 0,2-4 0 16,4 0-36-16,1-4-66 0,0 0-30 0,0-3-26 0,1-4-26 0,-2 0-14 16,2 0-14-16,-2-4 0 0,1 1 2 0,-6-5 12 0,6 4 14 15,-7-3 28-15,-6 0 31 0,8 3 31 0,-8-3 29 0,0 0 21 16,-8-1 19-16,2 4 10 0,-7-3 8 0,6 3 0 0,-6 1-3 0,-6-1-5 16,6 1-12-16,-7 3-8 0,1 4-12 0,-1-1-10 0,8 1-9 15,-8 3-16-15,7 4-21 0,0 0-27 0,0 0-34 0,6 0-27 16,-6 4-27-16,7 3-29 0,-1-3-29 0,7 3-38 0,-7 0-40 0,7 4-64 15,7-3-67-15,-7-1 4 0,13-3 30 0,-7 3 34 0,8-4 34 0,-1 2 38 16,6-5 40-16</inkml:trace>
  <inkml:trace contextRef="#ctx0" brushRef="#br0" timeOffset="-109160.86">11709 3909 0 0,'0'3'195'0,"0"5"294"0,-6-4 59 0,-2 3 31 15,2 0 18-15,0 0 26 0,-8 1 28 0,2-1 30 0,-1 0 32 16,-1 5-117-16,2-2-162 0,-2 1-78 0,2 5-54 0,-2-7-24 15,1 7-15-15,7-5-28 0,0 3-29 0,-2-3-45 0,8 4-50 0,0-4-51 16,-6 3-52-16,12-2-40 0,-6 2-35 0,0-3-46 0,8 1-48 16,-2-5-39-16,0 3-35 0,1-6-51 0,-1 4-54 0,1-5-40 15,0-3-36-15,5 0-15 0,-6 0-7 0,2-7-2 0,4 3 0 0,-5-3-19 16,6 0-23-16,-6-4-6 0,-1-5-3 0,8 7 30 0,-8-7 41 0,-6 1 38 16,6 1 37-16,0-4 42 0,-6-1 44 0</inkml:trace>
  <inkml:trace contextRef="#ctx0" brushRef="#br0" timeOffset="-109008.95">11545 3784 0 0,'-6'0'317'0,"0"-4"93"0,0 0 39 0,6 2 22 16,-8 2 18-16,8 0 14 0,0 0 12 0,0 0-49 0,0 0-67 15,0 0-107-15,0 0-123 0,0 0-57 0,0 0-41 0,0 0-30 0,8 2-30 16,-8-2-39-16,0 4-41 0,0 0-42 0,0 0-43 0,0-1-53 16,-8 5-57-16,8-5-86 0,-12 5-95 0,5-5-32 0,-6 1-13 0,0 0 18 15,1-1 27-15,-8 1 38 0,6-1 39 0,-5-3 54 0,6 0 200 16</inkml:trace>
  <inkml:trace contextRef="#ctx0" brushRef="#br0" timeOffset="-108875.03">11005 3718 344 0,'-7'-4'394'0,"1"0"15"15,0 1 7-15,6-1 4 0,0 1-1 0,0-1 0 0,6 0 0 0,0 1-127 16,1-1-163-16,6 0-73 0,0 4-42 0,0-3-28 0,0 3-21 16,7 0-21-16,0 0-21 0,-1 3-31 0,1-3-34 0,-2 4-54 15,2 0-60-15,0-1-61 0,-1 1-61 0,1-4-9 0,0 4 8 0,-1-4 18 16,1 0 18-16,0-4 30 0,-1 0 34 0</inkml:trace>
  <inkml:trace contextRef="#ctx0" brushRef="#br0" timeOffset="-108725.11">11819 3098 167 0,'-6'-2'483'0,"6"-2"49"0,-6 0 18 0,-1 4 5 0,1 0 0 15,-1 0-1-15,0 4-2 0,1-4-93 0,-8 6-118 0,8 2-170 16,-6 3-186-16,-8 4-94 0,7-1-69 0,-7 9-77 0,0 2-80 0,1 5-87 15,-1-1-90-15,0 7-19 0,2-2 3 0,-2 2 27 0,1 1 33 16,5-1 47-16,2-2 48 0</inkml:trace>
  <inkml:trace contextRef="#ctx0" brushRef="#br0" timeOffset="-105771.77">25849 3681 0 0,'0'-11'137'0,"6"4"359"0,-6-4 59 0,0 4 18 0,0 0 6 16,-6-5 7-16,6 4 4 0,-7-1 18 0,7-3 20 0,-7 4-138 16,7 1-187-16,0 0-59 0,-6 0-20 0,6 7 4 0,-6-4 12 0,6 8 7 15,-8-1 11-15,8 1-8 0,-6 8-15 0,0-2-27 16,-7 9-33-16,6 3-31 0,-6 0-35 0,1 7-25 0,-2 4-84 0,-6 7 0 15,1 0 0-15,-1 4 0 0,2 1 0 0,-9-2 0 0,7 4 0 0,0-3 0 16,2 1 0-16,-2-5 0 0,0 0 0 0,7 1 0 0,1-8 0 16,-2 3 0-16,1-7 0 0,6 1 0 0,-6-4-5 0,7-4-166 15,0-4-67-15,-1 0-73 0,7-7-73 0,-7 0-60 0,7 0-55 0,-6-4-54 16,0-4-51-16,6-3-65 0,0 0-65 0,0-3 30 0,-7-4 56 16,0 0 71-16,7-8 74 0,0 1 64 0,0-5 61 0,7-3 67 15,-7 0 292-15</inkml:trace>
  <inkml:trace contextRef="#ctx0" brushRef="#br0" timeOffset="-105546.49">25732 3696 0 0,'18'-26'18'0,"-4"1"359"16,-1 4 26-16,0-2 17 0,6 4 14 0,-13 5 15 0,14-4 17 15,-13 2 22-15,6 6 27 0,6-1-116 0,-5 0-156 0,-2 4-41 16,2 3-7-16,-1 1-8 0,0-1-6 0,0 0-8 0,7 0-6 0,-8 4-16 16,1 4-17-16,0 0-19 0,7 0-21 0,-7 3-14 0,0 0-16 15,0 4-6-15,0 0-4 0,-7-1-6 0,1 9-7 0,0-4-5 16,-7 4-6-16,0-1-5 0,-7 3-3 0,0 2-2 0,-6-5-2 0,1 4-2 15,-8-4-3-15,0 5-3 0,1-6-4 0,-1 2-5 0,-6-1-6 16,0 0-23-16,0-3-29 0,0-1-40 0,7 5-47 0,-8-5-41 16,7-3-43-16,-5 5-38 0,5-6-35 0,8 5-35 0,-8-7-35 0,6 2-37 15,8-2-36-15,0-5-32 0,6 5-31 0,0-8 22 0,0 0 35 16,12 0 36-16,2 0 35 0,-2-4 39 0,8-3 38 0</inkml:trace>
  <inkml:trace contextRef="#ctx0" brushRef="#br0" timeOffset="-104621.08">25907 4081 339 0,'13'0'372'0,"-6"-4"4"0,6-3 2 0,0-4-2 0,7-3 1 0,-1-1-1 15,0 1 0-15,8-6-128 0,-1 3-169 0,-1-2-52 0,9-3-20 0,-2 4-5 16,1-5 0-16,-1-2 2 0,7 3-1 0,-7 0-1 0,7 0-2 16,1 0-6-16,-7-3-7 0,5 3-8 0,-5-5-7 0,6 6-4 15,-13-5-2-15,6 4 0 0,-5-1 1 0,-8 2 0 0,0-1 3 0,1 0 13 16,-13 3 18-16,6 2 20 0,-13-2 19 0,0 5 21 0,0 3 21 16,-6 0 12-16,-1 0 11 0,-6 3 12 0,7 1 11 0,-14 3 3 0,7 2 1 15,0 2 0-15,-6 0 3 0,-1 0 0 0,0 2 1 0,1 2 8 16,-1 3 11-16,0 5 4 0,8 1 2 0,-8 3 13 0,1 2 17 0,-1 0 20 15,7 4 22-15,0 4 13 0,-7 3 10 0,7-2-7 0,1 4-13 16,-2-1-10-16,1 3-7 0,0 4-18 0,6-4-22 0,-5 3-33 16,-2 0-37-16,2 1-31 0,-2 0-27 0,1 0-14 0,1-4-20 0,5 0-17 15,-6-4 0-15,7 0 0 0,-8 1 0 0,8-5 0 0,-1-2 0 16,1-1 0-16,-1-1 0 0,1-6-17 0,6 0-49 0,-7-1-31 16,7-3-37-16,0-7-24 0,0 3-24 0,0-7-19 0,0 0-16 0,0 0-9 15,7-3-7-15,-7-5 0 0,6-3 4 0,-6 1 19 0,13-5 20 16,-6 1 13-16,-1-5 8 0,8-3 9 0,-2 0 9 0,2-4 15 15,-2 0 14-15,1-3 18 0,7 4 16 0,-7-5 15 0,6 1 12 0,1 0 14 16,-1-1 14-16,1 5 11 0,6-1 9 0,-6 3 6 0,5 2 3 16,-5 3 3-16,7 3 0 0,-8 4 8 0,0 4 8 0,1 3 14 15,-7 0 16-15,7 8 21 0,-14 0 22 0,8 3 19 0,-8 4 18 0,-6 4 23 16,0-1 22-16,-6 5 24 0,-2-1 18 0,-4 5 20 0,-2-2 19 16,2 1 3-16,-1 4-2 0,-7-1-9 0,7 2-12 0,0-2-16 15,-7-3-18-15,14 3-23 0,-7-3-25 0,-1 0-31 0,8-4-34 0,0 0-21 16,6 1-20-16,-6-4-8 0,6-4-20 0,0 0-15 0,6 0 0 0,0-4 0 15,0-3 0-15,8 0-8 0,-1-4-45 0,0-4-43 16,6 0-50-16,1-3-42 0,0-7-37 0,-1 2-27 0,7-6-24 0,-6 0-5 16,-1-1-1-16,7-3 14 0,-6 0 15 0,0 0 42 0,-1 0 48 0,1 1 42 15,0-2 37-15,-8 1 29 0,1 1 27 0,7 2 18 0,-14 1 14 16,8 0 18-16,-8 6 21 0,0 1 18 0,1 5 22 0,-7-2 22 16,0 4 21-16,0 4 30 0,0 0 31 0,-7 4 35 0,1 0 35 0,0 6 4 15,-2-2-7-15,-4 7-10 0,-1-1-15 0,-7 1-16 0,8 3-16 16,-2 4-22-16,-6-5-23 0,8 6-143 0,-1-4-9 0,6 3 0 15,0-4 0-15,1 0 0 0,6 1 0 0,0-5 0 0,0 5 0 0,6-6 0 16,1 3 0-16,0-2 0 0,6-3 0 0,-7 0 0 0,14-3 0 16,-8-1 0-16,2-3 0 0,5 0 0 0,1-4 0 0,0 0 0 15,-1-4 0-15,0-4 0 0,1-3 0 0,-1 0-71 0,7-3-193 0,-12-5-21 16,5 2-15-16,1-6-2 0,-8 1 4 0,2 1 18 0,-1-5 22 16,-1 4 36-16,2-5 38 0,-8 6 43 0,8-2 43 0,-14 2 33 15,6 3 27-15,0 0 28 0,1 3 25 0,-7 1 28 0,0 6 27 0,0 1 21 16,0-1 20-16,0 8 37 0,-7 0 46 0,7 0 34 0,-6 8 33 15,0-5 10-15,-2 9 3 0,-4-2-12 0,6 5-17 0,-8-1-13 16,8 5-9-16,-1-1-75 0,-6 0-148 0,6 1 0 0,7-2 0 0,-6 3 0 16,6-2 0-16,0 0 0 0,0 1 0 0,6-5 0 0,1 1 0 15,6-1 0-15,0 1 0 0,1-5 0 0,-2-3 0 0,8 1 0 0,-7 0 0 16,7-4 0-16,-2-1 0 0,2-3 0 0,7-3 0 0,-7-1 0 16,-2-4 0-16,2 0-14 0,0-1-358 0,-1-3-69 0,1-3-66 0,0 5-54 15,-7-9-47-15,-1 4-68 0,2-3-73 0,-8 4 1 16,0-4 24-16,1 3 61 0,0-5 74 0,-7 6 78 0,0-1 78 0,0 1 72 15,-7 3 127-15</inkml:trace>
  <inkml:trace contextRef="#ctx0" brushRef="#br0" timeOffset="-104462.17">26956 4480 434 0,'-12'22'707'0,"-2"-3"89"0,1-4 50 0,0-5 15 15,6 1 4-15,1-7 1 0,0 0-3 0,6-2-115 0,0-2-153 0,-7 0-222 16,7-2-243-16,0 2-149 0,0-4-119 0,7 0-122 0,-7-3-124 15,6-1-127-15,7 4-129 0,-6-6-98 0,6 3-92 0,-1-5-14 16,2 2 12-16,-2-6 54 0,8 2 70 0,-7-4 108 0,7-1 119 0</inkml:trace>
  <inkml:trace contextRef="#ctx0" brushRef="#br0" timeOffset="-103321.59">27862 4221 0 0,'-6'0'77'0,"-2"0"339"0,2-5 22 0,6 2 5 0,0-1 3 0,0-3-1 16,6-4 0-16,8 0 1 0,-1-1-1 0,0-2-154 0,6 3-198 0,1-3-62 15,6-5-22-15,-7 4-7 0,15-3-1 0,-9 0-1 0,7-4-1 16,-5 3 0-16,5-3 0 0,2 0-3 0,-9 4 1 0,1-4-1 16,0 0 1-16,-6 5 3 0,6-3-2 0,-13 3 1 0,7 2 2 0,-14 0 0 15,7 0 2-15,-6 4 9 0,-1 0 9 0,-6 4 8 0,0 3 10 0,0 0 11 16,0 4 11-16,-6 4 17 0,6 4 18 0,-7 3 15 0,-6 0 11 16,7 7 6-16,-1 4 3 0,-6 0 4 0,7 7 2 0,-8 1 1 15,8-1 2-15,-1 0-4 0,1 4-5 0,0-3-1 0,6-1-1 0,-7 0 4 16,7 0 5-16,0-2 1 0,0-6 2 0,0 1-6 15,-7 0-10-15,7 0-11 0,0-4-13 0,0-3-11 0,-6-1-12 0,0-3-10 16,6 1-13-16,-8-2-10 0,2-1-9 0,0-3-6 0,-7-2-5 16,6 0 0-16,-6-4 0 0,1 0-3 0,-2 0-5 0,1-4-6 15,0 0-3-15,0 1-9 0,7-5-10 0,-8 1-22 0,8-4-22 0,0 3-25 16,6-3-25-16,-8 0-25 0,8 1-24 0,8-5-29 0,-2 4-31 0,0-4-29 16,8 1-30-16,-1-1-14 0,-1 1-9 0,14-1 0 15,-6 1 3-15,13-6 10 0,-7 6 10 0,6-4 16 0,1 4 22 0,-1-1 25 16,1 4 29-16,-1-4 28 0,1 3 29 0,-1 2 24 0,1-2 20 15,0 5 16-15,0-1 13 0,0-2 14 0,-7 6 11 0,6-3 12 0,-7-1 14 16,2 6 14-16,-7-6 12 0,-1 1 14 0,0 3 13 0,-5-3 24 16,-1 3 24-16,-7-3 30 0,1 3 32 0,-7-3 32 0,0 3 32 0,0 1 22 15,-7-1 18-15,1-4 14 0,-1 5 13 0,-6 3 13 16,0-4 13-16,-7 4 12 0,1 0 11 0,-1 4-15 0,-6 3-20 0,0 1-21 16,-7 6-21-16,7-3-13 0,1 7-13 0,-8 0-26 0,7 1-125 0,0 2-89 15,0 1 0-15,6 1 0 0,-6 2 0 0,13-3 0 0,-7 0 0 16,14 5 0-16,0-10 0 0,-1 5 0 0,7-3 0 0,0 3 0 15,7-8 0-15,5 5 0 0,2-5 0 0,-2-3 0 0,2 1 0 0,5-3 0 16,1-1 0-16,0-8 0 0,-1 4 0 0,1-8 0 0,-1 1 0 16,7-4 0-16,-6-5 0 0,0-3-230 0,-2 1-42 0,2-4-18 15,0 0-13-15,-1-4 1 0,1 0 5 0,0-5 16 0,-7 2 19 0,6 0 35 16,-6 0 42-16,0-1 43 0,0 4 42 0,0-5 36 0,0 6 31 16,-6 2 32-16,5 1 34 0,-4 0 40 0,-8 7 44 0,6-3 57 15,-6 6 62-15,0 1 28 0,0 3 17 0,0 0 8 0,-6 4 3 0,-2 4-4 16,2 0-7-16,0 3-27 0,-7 1-33 0,0 2-49 0,0 5-158 15,-7 0-14-15,7 2 0 0,-6 6 0 0,6-5 0 0,-1 5 0 16,-6-2 0-16,14 1 0 0,0 0 0 0,0 0 0 0,6 0 0 0,0-3 0 16,6 3 0-16,0-4 0 0,0 0 0 0,2-3 0 0,4-1 0 0,2 1 0 15,5-4 0-15,-6-4 0 0,6 0 0 0,1-7 0 0,6 0 0 16,-7 0 0-16,8-7 0 0,-8 0 0 0,8-4-30 0,-8-4-297 16,7-3-26-16,-6 0-17 0,0-4-12 0,-2 0 10 0,-4 0 16 0,5-4 30 15,-5 0 32-15,5 5 53 0,-6-5 60 0,0 0 45 16,0 3 43-16,0 2 42 0,1-1 42 0,-8 4 45 0,0 0 44 0,0 7 41 15,-6-4 38-15,0 7 36 0,0 6 32 0,0-2 39 0,-6 4 42 0,0 0 11 16,0 4 6-16,-2 2-17 0,-4 2-21 0,5 3-26 0,-6 3-25 16,0 1-24-16,0 3-31 0,0 4-181 0,-1-3 0 0,2 3 0 15,-1 0 0-15,6 0 0 0,0-1 0 0,7 1 0 0,0 0 0 0,0 1 0 16,7-5 0-16,0 0 0 0,-1-3 0 0,7-1 0 16,-7 1 0-16,14-4 0 0,-6-4 0 0,5 0 0 0,1-3 0 0,0 0 0 15,-2-8 0-15,2 4 0 0,-1-7 0 0,1 0 0 0,0-4 0 0,-1 0 0 16,1-3-65-16,-8-2-181 0,8-2-10 0,-7-1 5 0,1 1 8 15,-2-3 13-15,2-2 14 0,-8 2 24 0,7-1 26 0,0 0 41 16,-6-1 42-16,5 1 33 0,-5 5 23 0,0-2 27 0,-1 4 21 0,0 4 37 16,-6 1 39-16,8 2 39 0,-8 1 39 0,0 3 23 0,0 4 14 15,-8 0 15-15,2 4 12 0,6-1-2 0,-6 5-5 0,-8 3-22 16,8 3-102-16,0 1-108 0,-7-1 0 0,-1 5 0 0,8-2 0 0,0 3 0 16,-1-3 0-16,0 2 0 0,1 3 0 0,6-7 0 0,0 3 0 0,6 0 0 15,1-3 0-15,0-1 0 0,5 1 0 0,2-3 0 0,5-5 0 16,-6 0 0-16,14 0 0 0,-8-2 0 0,0-5 0 0,8 0 0 15,-1-5 0-15,-1 2 0 0,1-5-146 0,1 1-311 0,-1-4-84 0,-6-1-69 16,-1-1-63-16,7 1-75 0,-6-1-80 0,-8-3 15 16,8 1 44-16,-7 1 76 0,7-4 87 0,-8 3 90 0,8-3 93 0,-7 2 86 15,0 1 306-15</inkml:trace>
  <inkml:trace contextRef="#ctx0" brushRef="#br0" timeOffset="-103121.7">30188 4216 0 0,'-13'8'280'0,"7"3"407"0,-1-4 158 0,-6-3 46 15,7 3 14-15,6-3 2 0,0-1 3 0,0-3 0 0,0 0 1 0,0 0-218 16,0 0-441-16,0-3-252 0,0-1 0 0,0 4 0 0,0-3 0 16,0-1 0-16,6 0 0 0,-6 0-156 0,6 1-267 0,-6-1-146 15,0 0-151-15,0 4-89 0,0-3-71 0,-6 0-4 0,6-2 16 0,-6 5 62 16,-1-3 75-16,1-1 116 0,-1 0 127 0</inkml:trace>
  <inkml:trace contextRef="#ctx0" brushRef="#br0" timeOffset="-96607.35">13566 3854 234 0,'0'-4'501'0,"0"0"51"16,-6 1 23-16,6 3 9 0,-8-4 4 0,8 0 0 0,-6 0 1 0,6 4-96 15,0 0-121-15,6-3-135 0,-6 3-135 0,14 0-43 0,-8 3-12 16,8 1-4-16,-2 0 1 0,8 0 3 0,-1-1 2 0,7 1 0 16,7-4-1-16,-7 4-7 0,13 0-9 0,-7-4-19 0,8 0-22 0,-1 0-47 15,0 0-54-15,1 0-58 0,-2-4-59 0,1 4-54 16,0-4-51-16,-5 0-74 0,-2 1-83 0,-7-1-52 0,2-4-46 0,-8 5 22 15,1-4 46-15,-1-4 53 0,-12 0 56 0,6 0 53 0,-7-1 51 0</inkml:trace>
  <inkml:trace contextRef="#ctx0" brushRef="#br0" timeOffset="-96421.49">14133 3363 0 0,'-13'-4'16'0,"6"0"356"15,1 4 21-15,-8 0 6 0,8 0 3 0,-7 0 1 0,6 4-1 0,1 0 7 16,0 0 8-16,-1 6-120 0,-6 5-161 0,6 0-38 0,1 8-4 15,0 2 10-15,-2 0 15 0,-4 8 8 0,5 4 6 0,-6 2-3 16,7 2-7-16,-7 3-14 0,7 4-19 0,-8 4-18 0,1-5-17 0,0 7-20 16,0-2-21-16,-7 2-31 0,1 6-35 0,6-6-53 0,-13 5-58 15,7 3-75-15,-7-3-79 0,-1 3-90 0,1 1-94 0,0 0-27 16,0-2-4-16,0 1 21 0,7-3 27 0,-8-1 51 0,8-6 56 0</inkml:trace>
  <inkml:trace contextRef="#ctx0" brushRef="#br0" timeOffset="-94922.04">23040 3846 0 0,'-13'12'242'0,"13"-6"328"0,-7 2 47 0,1 0 21 16,0-5 15-16,6-3 3 0,6-3 2 0,-6-2-2 0,6 2 1 15,1-1-207-15,6 4-264 0,0-4-99 0,7 4-46 0,6 0-20 16,6 0-16-16,1 0-5 0,6 0-3 0,0 0-18 0,7-4-23 0,0 4-48 16,-1-2-54-16,1-2-59 0,-1 0-59 0,1-3-65 0,-7 3-67 15,6-4-100-15,-12 1-111 0,6 0-15 0,-13 0 15 0,1-1 44 16,-2 1 52-16,-11 0 57 0,4-5 59 0,-10 6 66 0,4-5 276 0</inkml:trace>
  <inkml:trace contextRef="#ctx0" brushRef="#br0" timeOffset="-94752.14">23587 3388 196 0,'-20'4'427'0,"8"3"32"0,-1 1 8 15,-7 3 4-15,7 3 0 0,-6 5 0 0,-1 3 3 0,1 7-74 16,-1 0-95-16,-6 11-87 0,0 5-88 0,0 2-25 0,-7 12-9 0,-6-1-1 16,7 8-3-16,-14 0-18 0,7 7-21 0,0 1-86 0,-7 6-105 0,1 2-166 15,-8-3-185-15,8 6-52 0,-7 3-18 0,6 0-3 0,-6 0-1 16,0 3 17-16,-1-7 20 0,8 5 65 0,-7-2 179 0</inkml:trace>
  <inkml:trace contextRef="#ctx0" brushRef="#br0" timeOffset="-88734.7">7558 15204 0 0,'-6'0'184'0,"6"-4"196"0,-7-1 15 0,7 5 6 0,0-3 1 0,-7-1 2 16,7 0 3-16,-6 1-20 0,0-1-27 0,6 4-104 0,-7-2-129 0,0 2-37 16,1 0-6-16,-7 0 2 0,7 2 9 0,-8 2 5 0,8-1 9 15,-7 1-6-15,0 0-8 0,-7 4-9 0,7 3-6 0,1-4 0 16,-8 4 1-16,7 3 1 0,-7-3 1 0,0 8-3 0,1-5-3 0,6 4 0 16,-6 2 2-16,-1 1-4 0,0 2-3 0,1-2-7 0,5 1-8 15,-4 3-4-15,4 1-6 0,-6-5-3 0,7 6-4 0,1-1-3 16,-2-1-5-16,2-3-2 0,5 5-2 0,-6-2-2 0,6-4-1 0,1 5-2 15,-1-4-2-15,1 3 1 0,-1-2 2 0,1 2-1 0,6 1 0 16,-6-4-1-16,6 3-1 0,-8 1-2 0,8-4-1 0,0 4-3 16,0 0-2-16,0-5-3 0,0 5-4 0,8-4-1 0,-8 3-2 0,6 2 1 15,0-2-3-15,7-3 1 0,0 4 1 0,0-1-2 0,1 1 0 16,-2 0-1-16,8-4 5 0,-1 3 0 0,1-3 1 0,0-1 2 16,6 6 1-16,-1-5 1 0,-5 0 2 0,6-1 0 0,1 2 1 0,-1-1-2 15,0-1-2-15,-1-2-2 0,1 3 0 0,1 0 0 0,-7-1 0 0,6-2-2 16,-7-1-1-16,7 4-1 0,-6-3-2 0,6-5 3 0,-7 5 0 0,1-4 1 15,6-1 2-15,-7 1-2 0,1-1 0 0,0 1 2 0,-1 0 1 16,7-5 2-16,-6 1-2 0,0 1 2 0,-1-2 0 0,0-2-1 16,0 3 1-16,1-3 1 0,6-1 2 0,-6 0 0 0,-1 0 1 0,1 1 6 15,0-5 6-15,-1 5 2 0,1-5 2 0,-1 0 2 0,-6 6 2 0,7-6 1 16,-1 0-1-16,-5 1 1 0,-2 0 2 0,8-1-4 0,-7 5-4 16,-1-4-3-16,2 0-2 0,6 0-2 0,-7-2 1 0,-1 2-1 0,8-1 2 15,-6 5-1-15,-2-4-2 0,8 0-3 0,-7 0-2 0,-1-1-2 16,8 1-1-16,-6 3-2 0,5-4-5 0,-6 1-3 0,6 0-1 0,-5 3-3 15,5-3-2-15,-6 0 1 0,6-1 0 0,1 4 1 0,-7-2 1 0,7-2 1 16,-7 4 0-16,6-3 0 0,-5-1-1 0,5 1 1 0,1 0 1 0,-8 0 0 16,8-1-1-16,0 2 0 0,-1-3-2 0,-5 2 1 0,4-1 1 15,2 1-2-15,0 0 0 0,-1 0-2 0,-5 0 0 0,5 0-1 16,1-2 3-16,0 3-3 0,-8-3-1 0,8-2-2 0,-1 5-2 0,-5-2 0 16,4 1 2-16,-4-4-3 0,5 4-2 0,1 0-4 0,-7-1-2 0,6-3 1 15,-5 4 1-15,5-1 3 0,1-3 1 0,-8 4 0 0,8-4 0 0,0 0 3 16,-7 3 5-16,7-3 3 0,-1 0 1 0,0 0 0 0,1 0-1 15,-1 0 0-15,1 0 1 0,-7 0 1 0,7 0 0 0,0 0 0 16,-1 0 0-16,0 0 2 0,1 0-2 0,-1 4 1 0,1-4-1 0,0 0-1 16,-1 0-1-16,1 0-2 0,-1 0 2 0,1 0-3 0,0 0 1 0,-8 0-2 15,8-4 1-15,-1 4 0 0,1 0 2 0,0 0 1 0,-1 0 2 0,1 0 1 16,-1 0 2-16,0 0-2 0,1 0-1 0,0-3-1 16,-1 3 3-16,1 0-1 0,0 0-1 0,-1 0-1 0,1 0-1 0,-1-4-1 15,1 4-1-15,-1 0-1 0,0 0 1 0,1 0 2 0,-7 0-1 0,7 0 1 16,0 0 0-16,-1 0 0 0,0 0 0 0,1 4 0 0,-7-4-1 0,7 0 0 15,-1 0 0-15,-6 0-2 0,6 0-3 0,-5 0 1 0,6 0 2 0,-1 0-1 16,-6 0 0-16,6-4 1 0,-5 4 0 0,5-3 1 0,1 3 1 16,-8-4 1-16,8 1 0 0,-6 3-3 0,5-8-6 0,1 8-5 15,-8-4-6-15,8 1-9 0,-7-2-11 0,7 3-8 0,-8-5-6 0,8 3-5 16,-7 0-6-16,7 0 2 0,-8 0 3 0,2 0 4 0,6 1 5 0,-8-1 10 16,1-3 10-16,0 4 9 0,0-1 8 0,7 0 5 0,-7 0 5 0,0 1 3 15,0-1 4-15,0 0 2 0,0 1 2 0,1 0 1 0,-2-6 1 0,-5 6-2 16,6 0-1-16,0-5-1 0,-1 5 1 0,-4-5 0 15,4 1-2-15,2 3-2 0,-8-3-2 0,7 0-2 0,0-1-3 0,0 5 0 16,-7-5-1-16,8 2-1 0,-8-2-1 0,7 4-2 0,0-4-2 0,0 1 2 16,-7 3 4-16,8-2-1 0,-2-3 0 0,2 6 2 0,-8-4 2 0,7 0 4 15,1 3 0-15,-2-4 5 0,2 1 6 0,-2 0 5 0,1 0 4 16,1 3 4-16,-2-7 5 0,2 3 5 0,-2 2 1 0,2-5 1 16,-1 3-1-16,-1-3 0 0,2 0-5 0,-2 4-4 0,2-4-8 0,-1-1-3 15,0 2-4-15,-6-1-4 0,5 0-2 0,2-1-2 0,-2 2-1 0,-5-1-1 16,6 1-1-16,-6 2 1 0,5-4 3 0,-5 1 2 0,6 5 4 0,-7-6 7 15,1 5 10-15,6-4 9 0,-6 3 9 0,-1-2 6 0,1-1 6 16,-1 0 3-16,1-1-1 0,-1 2-2 0,0-1-2 0,8 0-8 16,-8-1-11-16,1-2-10 0,-1 3-10 0,1 0-6 0,-1-3-7 0,7 2-4 15,-6-3-4-15,6 5 1 0,-7-5 0 0,1 4-1 0,6 1 2 0,-7-2 0 16,1 1 4-16,6 0 0 0,-6 4 2 0,-1-4 3 16,0 3 1-16,2 1 7 0,-8-1 6 0,6 1 5 0,0-3 5 0,-6 2 0 15,0 1-1-15,0 0-1 0,0-4 0 0,0 3-5 0,-6-3-3 0,0 0-6 16,6-1-6-16,-8-2-6 0,-4 3-6 0,5-3-2 0,0-1-1 15,-6 1 1-15,1-1-1 0,5 0 2 0,-6 4 0 0,0-3 0 0,6-1 0 16,-6 3 2-16,7-2-1 0,-1 3 2 0,-6 0 1 0,7 1 1 16,0-2 0-16,-2 5-1 0,2-3-2 0,0 1 1 0,6-1 1 0,-7 3 0 15,1-1 1-15,-1-4-1 0,1 6-3 0,-1-2 1 0,7 1-1 16,-6-4 3-16,-1 4 2 0,0-4 0 0,1 3 0 0,0-3-1 16,-8 5 1-16,8-6 1 0,0 5 1 0,-7-4 1 0,6 0-3 0,-6 4-1 15,7-4 3-15,-8 0-1 0,2-1-1 0,-2 2 0 0,1 2 0 16,1-3 0-16,-2 1-2 0,1-2 2 0,6 1 0 0,-5 4 0 0,-1-4 2 15,-1 4-1-15,2-4 2 0,-2 3-3 0,2-2 1 0,-2 3 2 16,1-5-1-16,1 4 3 0,-2-1 2 0,2 1 2 0,5-4 0 16,-6 1 4-16,0 0 6 0,-1 4 6 0,2-4 4 0,-2 0 4 15,2 0 1-15,-1 1 1 0,-1-5 3 0,-5 3-1 0,6 2-3 0,0-2-5 16,-7-3-4-16,8 5-6 0,-8-5-4 0,6 4-3 0,-5-3-3 0,0 3-5 16,0-4-1-16,-1-1-2 0,6 7 2 0,-11-7-1 0,5 5 1 15,0-3-3-15,1 3 0 0,6 0 0 0,-6-4 2 0,-1 4 1 16,0 0-4-16,7 0 1 0,-7 1-1 0,1 2 1 0,6-4 3 0,-7 6-1 15,7-6 2-15,-7 5-3 0,2 0-3 0,4 1 2 0,-5-6 4 16,-1 4-1-16,0 5 1 0,1-5 0 0,-1 1 0 0,2-1-2 16,-2 1 1-16,0 0 1 0,1 0 2 0,-1-1 0 0,0 1-3 0,7 0 1 15,-7 0 2-15,2-1 2 0,4 0 0 0,-6 2 0 16,7 3-2-16,-6-5-1 0,6 0-1 0,-7 1 2 0,7 3 2 0,-6-3-3 16,6 3-3-16,-7-4-2 0,7 2-2 0,0 2 2 0,-6 0 4 0,-1-3-1 15,7 3 0-15,-6 0-1 0,-1-3 1 0,1 4 0 0,-1-1 1 16,0 1 2-16,1-5 0 0,5 4-2 0,-5 1 0 0,0-5 0 15,-1 5-1-15,7 0 1 0,-7-5 0 0,8 4 1 0,-2 1-2 0,1-2-1 16,-7 2 1-16,8 0-1 0,-1-5 3 0,0 5-1 0,0-2 0 16,-1 1 0-16,2 1 1 0,-2 0 0 0,2-1 1 0,-1 0 0 15,-1 1 2-15,2 3 0 0,-8-4 3 0,7 4-1 0,0-4 0 0,-6 0-1 16,5 4-5-16,2-3 0 0,-8 3 1 0,0-4-1 0,7 1-2 0,1 3-1 16,-8-4-3-16,6 4 0 0,-5-3 1 0,6 3 1 15,-6-4 4-15,5 4-3 0,1 0-2 0,-6-4 0 0,6 4 0 0,-7 0 0 16,7 0 0-16,-6-4 0 0,6 4 0 0,-1 0 0 0,-5-3 0 0,6 3 0 15,0 0 0-15,-7 0 0 0,8-4 0 0,-8 4 0 0,7 0 0 16,0 0 0-16,-7 0 0 0,7 0 0 0,1 0 0 0,-8 0 0 16,7-4 0-16,-7 4 0 0,0 0 0 0,1 0 0 0,-1 0 0 0,0 0 0 15,-6 0 0-15,1 0 0 0,5 4 0 0,-12-4 0 0,5 0 0 16,-5 4 0-16,-7-4 0 0,7 3 0 0,-14 1 0 0,7 0 0 16,-7 0 0-16,-6 3-24 0,0 0-29 0,-7 4-39 0,-6 0-50 0,0-1-50 15,-7 10-50-15,0-2-65 0,-6 0-70 0,-6 8-56 0,-1 3-55 16,-6 0-61-16,-7 4-63 0,7 4-44 0,0 3-37 0,0 4 24 15,-1 0 46-15,1 4 66 0,13-1 70 0,-1 4 66 0,8-3 61 0</inkml:trace>
  <inkml:trace contextRef="#ctx0" brushRef="#br0" timeOffset="-83655.06">29009 14822 0 0,'0'0'21'0,"0"0"204"0,0 0 33 0,0 0 14 0,0 0 9 0,0 0 6 16,6-4 5-16,-6 4-34 0,0 0-45 0,0 0-47 0,0-3-46 0,0 3-32 16,0-3-27-16,0 3-12 0,0-4-5 0,0 0-5 15,0 4-1-15,0-4-1 0,-6 4-1 0,6-3 0 0,0-1 1 0,0 4-3 16,0-4-1-16,0 1-4 0,0-1-1 0,0 4-1 0,-7-4 1 15,7 1 0-15,0 3 1 0,0-4-1 0,0-1-4 0,-7 5 1 16,7-2-1-16,0-2 0 0,0 4-3 0,-6-3-1 0,6 3-2 0,-6-5-3 16,6 2-4-16,-6-1-1 0,-2 4 1 0,8-4-1 0,-6 0 0 0,-7 1-1 15,6-1 3-15,1 4 0 0,-1-3 1 0,-5-1 2 16,5 1 3-16,-6-1 2 0,7 0 1 0,-8 0 3 0,1 4 3 0,7-3 3 16,-7-1 2-16,0 1 2 0,-1-2 1 0,8 3 0 0,-7-2-3 0,0 0-2 15,0 0-3-15,0 1-1 0,0-1-1 0,0 0 0 0,0 0-1 16,0 1-1-16,0-1 0 0,0 1 1 0,-1-1 2 0,8-1 0 15,-13 5 2-15,6-2 1 0,0-2 0 0,-1 4-3 0,2-3-3 0,-2 3-2 16,2-4-2-16,-1 4 1 0,-1 0 2 0,-5-4 0 0,6 4 1 16,-7 0 0-16,7 0 0 0,-7 0 1 0,8 0-1 0,-8 0 3 15,1 0 0-15,-1 0-2 0,0 4-3 0,8-4 0 0,-8 0-1 16,1 4 0-16,-1-4 2 0,7 3 0 0,-7 1 1 0,1-4 3 16,6 2 2-16,-7-2 1 0,7 5 5 0,-6-1 0 0,6-1 1 0,-7 1-1 15,7-1-3-15,0 1-1 0,-6 0-2 0,5 3-3 0,-6-3-4 0,8 0-6 16,-8 0-4-16,1-2-4 0,5 3-4 0,-5-2-2 0,0 4 0 15,-1-3 0-15,1 4 0 0,-1-5 0 0,0 4-2 0,1-3 1 16,-7 3 1-16,6-3 0 0,1 3-1 0,-1 1 0 0,8-2 1 0,-8 3 0 16,0-6 1-16,7 5-1 0,-7-1 1 0,8 0-1 0,-8 1-1 15,7-1 1-15,-7 0 0 0,8 0 1 0,-8 1-1 0,0-1 0 16,7 0-1-16,-7 0 3 0,8 1 1 0,-8-1 3 0,7 4 0 0,-7-4 1 16,8 1 0-16,-8 0 3 0,7-2 2 0,0 2 3 15,0 4 1-15,-7-6 1 0,7 2 0 0,0 3-1 0,0-4 0 0,7 4 1 16,-8-4 2-16,2 1-1 0,-2 3 1 0,8-5 0 0,-7 2 3 0,7 3 1 15,-8-4 0-15,8 5 1 0,-8-4 2 0,2 1-3 0,6-1-2 16,-8 4-2-16,8-5-1 0,-7 0-2 0,-1 4-1 0,2-4 0 16,-2 0-1-16,8 4 3 0,-7-3 2 0,0 3 3 0,0-5 3 0,-1 6 2 15,2-5 0-15,6 4-1 0,-8 1 1 0,1-1 0 16,7-4 0-16,-8 4 0 0,8 0 0 0,-6-1-3 0,4 2-4 0,-4-5 1 16,5 3-2-16,1 2 1 0,-1-1-1 0,-6 0 0 0,7 1 2 0,0-3 0 15,-8 3-1-15,8-1 1 0,-7 3 2 0,6-2 0 0,-6-1 0 16,7 0 0-16,-1 0-2 0,-6-1-2 0,7 1-3 0,-8 0 3 15,8 0 2-15,-7 0 5 0,7 1 4 0,-8-2 5 0,8 2 4 0,-8-1 8 16,2 3 9-16,5-3 3 0,-6 0 0 0,0 0-3 0,7 1-4 16,-8-2-3-16,8 5-4 0,-7-3-1 0,6-3 1 0,-5 3 2 0,5-2-2 15,-6 2 5-15,6 3 5 0,-5-5 8 0,4 1 8 0,2 0 7 16,-7 0 7-16,7 4-2 0,-1-4-5 0,-6 0-5 0,7 1-8 0,0 2-8 16,-8-3-8-16,8 0-11 0,-1 3-9 0,0-3-10 0,-5 0-9 15,5 4-4-15,1-4-2 0,-1 4-1 0,0-5-4 0,1 1 0 16,0 5 1-16,-1-7-1 0,0 7 1 0,1-1 0 0,0-5 0 0,-1 5 1 15,0-4-1-15,1 4 2 0,-1-1-1 0,1-3 0 0,0 3 1 0,-2-2 1 16,8 3-1-16,-6-1 4 0,0-3 3 0,0 4-3 16,6 0-4-16,-7-1 4 0,7 1 4 0,-7-1-1 0,7 1 1 0,-6 0-1 15,6 0 2-15,0-1 0 0,0 1-2 0,0-4 2 0,0 4 0 0,0 0-1 16,0-1 0-16,0 1-2 0,6-5 1 0,-6 5-3 0,0-4 0 16,0 4-2-16,7-1-1 0,-7-2-1 0,0 3 2 0,7-5-2 15,-7 1-1-15,6 4 0 0,-6-4 1 0,6 3-1 0,-6-3-1 0,6 4 1 16,-6-4-2-16,8 4 1 0,-8-5-1 0,6 5 0 0,-6-3 0 0,6 2 0 15,-6-3 0-15,7 3 0 0,-1-3 0 0,-6 4 0 0,7-3 0 0,-7 3 0 16,7-5 0-16,-7 1 0 0,6-1 0 0,-6 5 0 0,6-3 0 16,-6-2 0-16,0 1 0 0,7 0 0 0,-7 0 0 0,7 1 0 15,-7-2 0-15,6 2 0 0,0 3 0 0,-6-5 0 0,7 1 0 0,0 0 0 16,-1 0 0-16,1 0 0 0,-1 0 0 0,0-1 0 0,1 2 0 0,0 2 0 16,5-2 0-16,-4-2 0 0,4 5 0 0,-5-3 0 0,6 2 0 0,-7-3 0 15,7 0 0-15,1-1 0 0,-2 5 0 0,-5-4 0 0,6 1 0 16,0-2 0-16,0 1 0 0,-6 1 0 0,5-1 0 0,2-4 0 15,-1 4 0-15,-7 0 0 0,7-1 0 0,-6 2 0 0,5-5 0 0,2 3 0 16,-1 2 0-16,-6-5 0 0,5 4 0 0,1 0 0 0,1-4 0 0,-2 4 0 16,2-3 0-16,-2 3 0 0,2 0 0 0,-1-4 0 0,-1 4 0 0,2-3 0 15,5 3 0-15,-6 0 0 0,0-1 0 0,7-2 0 0,-8 3 0 16,2-1 0-16,-1 2 0 0,7-4 0 0,-2 1 0 0,-4 3 0 16,6-1 0-16,-7 0 0 0,7 1 0 0,-2-2 0 15,-4 1 0-15,5 0 0 0,-5 1 0 0,4-6 0 0,-4 5 0 16,6 1 0-16,-7-2 0 0,-1 2 0 0,8-1 0 0,-7 0 0 15,7 0 0-15,-1-4 0 0,-6 4 0 0,7 0 0 16,-1-3 0-16,1-2 0 0,0 5 0 0,-1-3 0 0,0-2 0 16,1 6 0-16,-1-5 0 0,1 4 0 0,0-4 0 0,5 0 0 15,-5 5 0-15,0-5 0 0,-1 4 0 0,1-3 0 16,0-1 0-16,-1 4 0 0,-6-4 0 0,6 1 0 16,1 3 0-16,0-4 0 0,-1 0 0 0,1 1 0 0,6-1 0 0,-7 0 0 15,1 0 0-15,0 1 0 0,6-5 0 0,-7 5 0 16,7-2 0-16,-6-1 0 0,6 2 0 0,-7-3 0 15,7 3 0-15,1 1 0 0,-8-5 0 0,8 5 0 0,-8-4 0 0,7 2 0 16,-6-2 0-16,-1 3 0 0,7-3 0 0,-6 0 0 16,6 0 0-16,-7 3 0 0,1-4 0 0,6 1 0 15,-7-1 0-15,7 5 0 0,-6-4 0 0,6-1 0 0,-7 1 0 0,7 0 0 16,0-1 0-16,-6 0 0 0,7-3 0 0,-9 4 0 16,9 1 0-16,-1-5 0 0,0 3 0 0,-6 0 0 15,5 1 0-15,1-4 0 0,1 4 0 0,-1 0 0 0,0 0 0 16,0-1 0-16,0-3 0 0,0 4 0 0,0-1 0 0,0 2 0 15,0-3 0-15,0 2 0 0,-7 0 0 0,8 0 0 16,-1-1 0-16,-6-3 0 0,6 4 0 0,-7 0 0 0,7 0 0 16,-6-1 0-16,6-3 0 0,-7 4 0 0,7-1 0 0,0-3 0 15,1 4 0-15,-8-4 0 0,7 3 0 0,6-3 0 16,-6 0 0-16,1 4 0 0,-1-4 0 0,6 0 0 0,-5 4 0 16,5-4 0-16,-6 0 0 0,7 0 0 0,-1 4 0 0,-6-4 0 15,7 0 0-15,-7 3 0 0,7-3 0 0,-7 0 0 16,6 4 0-16,-5-4 0 0,-1 0 0 0,6 4 0 0,-6-4 0 15,0 0 0-15,6 0 0 0,-6 0 0 0,7 0 0 0,-1 3 0 16,2-3 0-16,-9 0 0 0,8-3 0 0,0 3 0 16,0 0 0-16,-1 0 0 0,1-4 0 0,-7 4 0 15,6-4 0-15,1 1 0 0,-1-1 0 0,1 4 0 0,-1-4 0 16,1 0 0-16,-1 1 0 0,1-1 0 0,-1 1 0 0,1-1 0 16,-1 1 0-16,8-5 0 0,-1 4 0 0,-6-3 0 15,5-1-7-15,2 1-29 0,5 0-3 0,-6 0 3 0,1-5 2 0,5 6 3 16,-5-3 3-16,-1-1 3 0,-7 3 3 0,7-1 5 15,-7 1 4-15,1 0 6 0,-1 0 4 0,-5-1-1 0,-1-3-2 16,0 3-7-16,0-2-7 0,0 3-12 0,1-5-14 0,-8 5-11 16,7-7-12-16,-6 2-17 0,6 1-19 0,-7-3-12 0,7-1-8 15,-6 1 0-15,6-1 2 0,-7-4 8 0,7 1 8 0,0 0 10 16,-6-4 9-16,6 0 15 0,0 0 18 0,-6 1 12 0,6 2 12 16,0-3 7-16,-7 0 6 0,7 0 4 0,-6 3 6 0,-1 2 3 15,1-6 4-15,0 5 1 0,-1 3 0 0,-6-2 0 0,6-2 1 0,-5 4 0 16,-2 1 0-16,8-5-4 0,-7 4-4 0,7 1-10 0,-8-1-11 0,8-4-11 15,-6 5-12-15,5-5-14 0,1 1-15 0,-8 3-8 0,8-2-10 0,0-2-2 16,-1-3 0-16,-5 4 6 0,5 0 8 0,0-5 13 0,-6 5 12 0,7 0 15 16,-7-5 12-16,6 6 11 0,-6-5 9 0,1 3 5 0,-2 2 6 0,2-3 1 15,-1 3 3-15,-7-2-1 0,7 0 0 0,0 2-1 0,-7 2-1 16,2-3 2-16,4 2 0 0,-5-1 0 0,0 2 0 0,-1 0 0 0,0-3 1 0,1 3-1 16,-1 1 1-16,1-5-1 0,0 2 1 0,-7 2-1 0,6-4-1 0,0 0-1 15,1 1 2-15,-7 4-1 0,7-5 0 0,-1 2 0 0,-6-6 0 16,6 4 2-16,1 1 0 0,-7 0 0 0,0-4 0 0,0 3 2 0,0 2 1 15,0 2-1-15,0-3 2 0,0 3 1 0,0-4 0 0,0 5 1 0,-7-1 0 16,7 0 1-16,-6-3 2 0,6 4 0 0,-6 3-1 0,-1-4 1 0,0 0-2 16,1 0 1-16,0 1 0 0,-1 0-1 0,0-1-1 0,1 0-1 15,-1 1-1-15,1 2-1 0,0-2 0 0,-1-1 0 0,-6 1-3 0,7 2 0 0,-2-3-1 16,2 1 0-16,0 3-1 0,-7-3 0 0,6 2 0 0,1-2 1 16,-7 2-1-16,7-2 2 0,-2 3 2 0,-4-3-2 0,5 2 1 0,-6 1 2 15,6 0-1-15,-5 1 3 0,-2-2 2 0,8 1 2 0,-7 1-2 0,0-1 2 16,6 0 1-16,-6 3 0 0,0-3 1 0,7 1 0 0,-8 2 1 0,2 1-2 15,5-5-2-15,-6 5 0 0,0 0 0 0,0-4-1 0,0 3-2 16,0 2-1-16,0-2-1 0,0-3-1 0,0 4 1 0,0-1-2 0,-1 1 0 16,2 0-1-16,6 0 0 0,-8-1 0 0,1 1 0 0,-7 3 0 0,14-4 1 15,-6 2 1-15,-2-2 0 0,1 0 2 0,-7 1 3 0,8-1 3 16,-2 6 4-16,2-6 1 0,-2 1 0 0,1 3 2 0,1-3-1 0,-2-1 2 16,2 5-2-16,-2-5-2 0,1 1-4 0,0 4-4 0,0-5-1 0,1 5-2 15,-2-5 0-15,1 5-4 0,0-4 0 0,0 3 0 16,-7-4 1-16,8 5-1 0,-2-1 0 0,1-4-1 0,-6 6 0 0,6-4-2 15,-7 4 1-15,7-5 1 0,-6 2 2 0,6 2 0 0,-7-5-2 0,7 4 0 16,0 2 1-16,0-6 0 0,-7 4 4 0,8-3-1 0,-2 3-3 0,2-3 1 16,-2 3-1-16,1-3-1 0,1 3 1 0,-2-4-1 0,1 6 1 15,0-6-1-15,0 1-3 0,0-1 2 0,0 4 1 0,0-4 0 16,0 2 0-16,0-1 0 0,-7-1 1 0,8 0 1 0,-2 1 2 0,2 0-1 16,-2 3 0-16,1-3 1 0,-7 0-1 0,8 3 1 0,-2-3 0 0,2 3-1 15,-1-4 0-15,-7 5-1 0,7-4 0 0,0 3 0 0,-7 1-1 16,7-5 2-16,1 1 0 0,-2 3-1 0,-6 1 1 0,8-4-1 15,-1 3 2-15,0-4 0 0,0 5 0 0,-1-4 1 0,2 3-3 0,-2-3 1 16,1 2-1-16,1-2 2 0,-2 3 0 0,2 1 2 0,-2-3 0 0,1 1 1 16,0 1 2-16,0 1 1 0,1-2 3 0,-8 2 0 0,7 0 1 15,0-1 0-15,0 0-1 0,-7 1 1 0,7-1 0 0,-6 0-1 16,6 0-2-16,-1 1-2 0,-6-1-1 0,8 1 0 0,-1-1-2 0,-7 1-2 16,8-1 2-16,-2 0-2 0,2 0 0 0,-2 1-2 0,1-1-1 15,0 4-1-15,0-3 2 0,1-1 0 0,-2 1 1 0,1-1 0 16,0 0-1-16,0 0 0 0,-1 1 0 0,2-2 0 0,-2-1 2 0,-5 3 0 15,6-2-2-15,0 2 1 0,1-5-1 0,-8 4 0 0,6-3 0 0,1 3 0 16,-6 1 0-16,6-5 3 0,0 4-1 0,-7-2 4 16,7 2 6-16,0 0 1 0,1 1 1 0,-2-1 1 0,1-4 0 0,7 5-1 15,-7-1 0-15,0 1-1 0,-1-1-1 0,8 1-4 0,-7-5-3 0,6 4-2 16,-5 1-1-16,5-1 0 0,-6 0 1 0,0 1-1 0,7 0 1 16,-8-2-2-16,2-2-1 0,5 4 0 0,-6-2 1 0,0 2-1 15,-1 0 2-15,2-2-2 0,-2 2-3 0,-5-5 0 0,6 8 2 0,0-4 0 16,-7 1 0-16,8 0 0 0,-8-1 0 0,7 0-1 0,-7 1 0 15,8-1 1-15,-8 0 2 0,7 0 0 0,-1 1-1 0,2-1 0 16,-2 1 0-16,-5-4 0 0,6 3 1 0,-6 0 0 0,5-3 0 0,2-1-1 16,-8 5 0-16,1-4-1 0,5-1 0 0,-6 1-13 0,1 0-16 15,-7 3-44-15,0-3-51 0,0 3-66 0,-7-3-69 0,-6 3-69 16,1 1-71-16,-15-2-103 0,1 5-110 0,-7 0-22 0,-12 0 9 0,6 5 39 16,-14-5 52-16,2 3 64 0,-2-3 69 0,0 0 70 15,-5 0 281-15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1-02T04:38:18.28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14902 6700 78 0,'0'8'187'0,"-7"-1"18"0,0 0 20 0,7-4 4 0,-6 5-1 0,-1-4-24 16,7 4-33-16,-6-5-32 0,0 1-34 0,6 3-25 0,-7-4-20 16,7 5-19-16,0-1-17 0,-7 1-6 0,7-2-3 0,-6 6-1 15,6-1 2-15,-6 0-3 0,6 3-1 0,-7 1-2 0,0 0 0 0,7-1-3 16,-6 1-1-16,-1 3-1 0,7-3 0 0,-6 3-4 0,6-3-2 16,-7 0 1-16,7 0 0 0,-6-1 0 0,6 3-1 0,0-2 0 15,0-3 1-15,-7 3 0 0,7-4 1 0,0 3 0 0,0-3 0 0,0 1 0 16,0-2 1-16,0 1-1 0,0-3-2 0,0 2 0 0,-6 1 0 15,6-3-1-15,0 2-5 0,0-3 2 0,0 2 2 0,0-2-2 16,0 0-2-16,0-3-1 0,0 3-3 0,0-3-6 0,0-1-8 0,0-3-5 16,6 5-6-16,-6-5-6 0,0 0-10 0,0 0-7 0,7-5-5 15,-7 5-12-15,0-3-11 0,6-1-21 0,-6 0-22 0,7-3-20 16,-1 4-17-16,-6-5-14 0,7 1-11 0,-7 0 2 0,6 0 7 0,1-1 12 16,-7 0 70-16</inkml:trace>
  <inkml:trace contextRef="#ctx0" brushRef="#br0" timeOffset="-15416.7">5499 7389 0 0,'0'4'233'0,"0"-4"128"0,0 3 22 0,-6-3 6 0,6 0 2 16,0 0 2-16,0 4 0 0,0-4-44 0,0 0-58 0,0 0-99 15,-7 0-108-15,7 0-37 0,0 0-18 0,0 0 1 0,0 0 6 0,0 0 4 16,0 0 7-16,0 0 7 0,0 0 7 0,0 0 7 0,0 0 2 15,0 0 4-15,0 0 1 0,0 0 1 0,0 0 0 0,0 0-2 16,7 0-1-16,-7 3-2 0,0-3-1 0,6 0-1 0,-6 0-2 0,0 4-2 16,6-4-3-16,-6 0-2 0,7 0-2 0,-7 0 1 0,0 4 1 15,0-4-1-15,7 0-2 0,-7 0-1 0,6 4-1 0,-6-4-3 16,6 0 1-16,-6 3-4 0,7-3-3 0,0 0-2 0,-7 0-5 0,6 4 0 16,1-4-3-16,-7 0 2 0,6 0 0 0,1 3-1 0,-1-3 0 15,1 0 1-15,-1 4 0 0,-6-4 1 0,6 0 1 0,2 3-3 16,-2-3-2-16,0 0 1 0,1 4 0 0,-7-4 0 0,6 0-1 0,1 5 0 15,-1-5 2-15,1 0-3 0,-1 3-5 0,1-3-1 0,0 0 0 16,-1 3-5-16,0-3-4 0,1 0-3 0,6 0-4 0,-7 0 0 16,1 5 1-16,6-5 7 0,-6 0 8 0,5 3 5 0,-4-3 3 0,-2 0 2 15,6 0 3-15,-5 0 2 0,6 0 1 0,-6 0-2 0,-1 0-4 0,8 0-4 16,-8 0-5-16,0 0-5 0,1 0-7 0,6 0-1 0,-7 0-3 16,1 0-2-16,-1 0-3 0,8 0-1 0,-8 0 0 0,0 0-3 15,1 0-1-15,6 0-2 0,-7 0 1 0,1 0-2 0,6 0-3 0,-6 0 1 16,5 0 3-16,-4 0 1 0,4 0-1 0,1 0 1 15,-6 0 0-15,6 0-1 0,0 0-4 0,-6 0 4 0,5 0 2 0,2 0 1 16,-2 0-3-16,1 0-1 0,1 0-1 0,-8 0 1 0,7 0 1 16,-6 3 1-16,5-3 0 0,2 0-1 0,-8 0 0 0,7 0-2 15,0 0-2-15,-6 0 2 0,5 0 2 0,-4 0-1 0,4 3-4 0,-5-3 1 16,6 0 2-16,-7 0 2 0,7 5 2 0,1-5 2 0,-8 0 2 0,7 0 0 16,-6 4-1-16,6-4 0 0,-1 0-1 0,-5 3 0 15,6-3 2-15,-7 0-1 0,8 5 0 0,-8-5 0 0,7 0-3 0,-6 3 2 16,6-3 1-16,-1 3 2 0,-4-3 1 0,4 0 1 0,1 4-1 0,0-4 1 15,-6 0 1-15,6 4 1 0,0-4-1 0,0 0 1 0,-6 0 0 16,5 0 0-16,1 0 1 0,1 0 1 0,-8 0 1 0,8 3-2 16,-2-3-1-16,-6 0-4 0,8 0-2 0,-8 0 0 0,7 0-1 15,-7 4-1-15,8-4 0 0,-8 0-2 0,8 0-2 0,-8 0 2 0,7 4 2 16,-7-4 0-16,8 0 0 0,-2 0 1 0,-6 0-1 0,8 0 1 16,-1 4 2-16,-6-4 0 0,6 0-2 0,-1 0-3 0,2 0-1 0,-2 0-1 15,2 0 0-15,-1 0 0 0,0 0-1 0,0 0 1 0,-7 0 0 16,8 0 0-16,-2 0 0 0,2 3 1 0,-1-3 3 0,-7 0-1 15,7 0 0-15,0 0 0 0,-7 0 3 0,8 4-1 0,-1-4-2 16,-7 0 3-16,7 0-1 0,0 0 0 0,-7 0-1 0,8 0 0 16,-1 0 0-16,-7 0 0 0,7 0-1 0,0 0 2 0,1 0 0 0,-8 0 0 15,7 0-1-15,0 0 4 0,0 0 5 0,0 0 3 0,0 0 2 0,1 0 1 16,-8 0 0-16,6 0 2 0,2 0 0 0,-1 0 0 0,-7 0-1 16,8 0-4-16,-2 0-2 0,2 0-1 0,-8 0-4 0,7 0-2 15,-7 0-2-15,8 0-1 0,-2 0-3 0,-5 3 2 0,6-3 3 0,0 0-2 16,-6 0-2-16,6 4 0 0,-1-4 2 0,-4 0 1 0,4 0 2 15,1 0-1-15,0 0-1 0,0 0-2 0,1 0-2 0,-2 0 1 16,2 0 0-16,-2 0-1 0,1 0 0 0,7 0 0 0,-7 0 0 0,0 0 0 16,7 0 0-16,-7 0-1 0,-1 0 1 0,2 0 1 0,-2 0 2 15,2 0 2-15,-1 0-2 0,0-4-2 0,0 4-4 0,-1 0 1 16,2 0 0-16,-1 0 0 0,0 0-1 0,0 0-2 0,0 0 0 0,0 0-3 16,1 0-4-16,-2 0 3 0,1 0 4 0,0 0 4 0,0 0 3 15,7-3-1-15,-7 3 0 0,0 0 0 0,6 0-1 0,-5 0 2 16,-2 0 6-16,8 0-2 0,-7 0-3 0,0 0-4 0,0 0-1 0,7 0 0 15,-8 0 2-15,2 3 0 0,-1-3-1 0,0 0 0 0,0 0 0 16,-1 4 0-16,2-4 0 0,-1 0 0 0,0 0-4 0,0 0 0 16,-1 0-2-16,2 0 1 0,-1 3 2 0,0-3 0 0,6 0 1 0,-5 0 0 15,-2 0-1-15,2 0 2 0,-1 0 2 0,7 0 3 0,-8 0 1 0,2 0 1 16,5 0-1-16,-6-3 0 0,0 3-1 0,7 0-1 16,-8 0 0-16,2 0 1 0,-1 0 0 0,6 0-1 0,-6 0-3 0,1 0 0 15,-2 0-1-15,1 0 0 0,0 0 1 0,0 0 2 0,1 0 2 0,-2 0-3 16,2 0-3-16,-2 0 0 0,1 3 2 0,1-3 0 15,-2 0-1-15,2 0 1 0,-2 0 0 0,2 0-1 0,-1 0-2 0,-1 0 2 16,2 0 0-16,-2 0 2 0,2 0 2 0,-1 0-1 0,7 0 0 0,-8 0-1 16,2 0-3-16,-2-3 1 0,8 3-2 0,-7 0 2 15,1 0 3-15,4 0-1 0,-4 0-1 0,-1 0 1 0,0 0-1 0,0 0 4 16,-1 0-1-16,8 0 1 0,-13 0-1 0,6 0-3 0,0 0 0 0,0 0-2 16,0 0 1-16,0 0-1 0,0 0 1 0,0 0-2 0,0 0-1 15,0 0 1-15,-7 0 1 0,8 0 0 0,-1 0 1 0,0 0 2 16,0 0 3-16,-1 0-2 0,2 0-3 0,-1 0 0 0,0 0 1 0,0 0 0 15,0 0-2-15,0 0 2 0,7 3 4 0,-7-3-4 16,0 0-4-16,6 0 1 0,-5 0 3 0,-2 0 0 0,2 4 0 0,5-4 3 16,-6 0 1-16,0 0 0 0,7 4-2 0,-8-4-1 0,2 0 0 15,-1 0 0-15,-1 4 0 0,2-4 0 0,5 0 2 0,-6 3-3 0,0-3-4 16,1 0 0-16,-2 0-2 0,2 0 5 0,-2 0 2 0,1 0-1 16,7 0 0-16,-7 0-1 0,0 0-2 0,0 0 2 0,7 0 3 0,-8 0 1 15,8 0-2-15,-6 0 0 0,5-3 0 0,-6 3 0 0,0 0 0 16,7 0 1-16,-8 0 1 0,2 0-2 0,5 0-1 0,-6 0 1 15,0-4 0-15,0 4-2 0,0 0-4 0,0 0 0 0,0 0 3 0,0-4-2 16,1 4 0-16,-2 0 0 0,1 0 4 0,0-4-5 0,0 4-7 0,1 0 0 16,-2-3 6-16,2 3 3 0,-2 0 3 0,1 0 1 15,1-4 0-15,-2 4 2 0,2 0-2 0,-2-3 6 0,2 3 4 0,-1-4 2 16,-1 4-1-16,2 0-3 0,-2-3-2 0,2 3-1 0,-8 0-5 16,7-4 0-16,-6 4-3 0,6 0 2 0,-7-4 0 0,8 4-1 15,-8 0 0-15,7-4 0 0,-6 4 1 0,-1 0 2 0,7-3 1 0,-7 3 5 16,2-4 5-16,4 4 3 0,-6-4 1 0,2 4 1 0,-2 0 2 15,0-3-2-15,7 3 0 0,-13 0 2 0,7-3 4 0,0 3-2 16,-1 0-3-16,-6 0-3 0,6 0-3 0,-6 0-2 0,0 0 0 0,0 0 0 16,0 0 0-16,0 0-2 0,0 0-5 0,0 0-1 0,0 0-1 0,0 0 0 15,0 0 1-15,0 0 1 0,0 0-2 0,0 0 0 0,0 0 0 16,6 0-1-16,-6 0 0 0,0 0 0 0,8 0-2 0,-8 0 0 16,0 0 1-16,6 0-1 0,-6 0 0 0,0 0 0 0,6 0 2 0,-6 0-1 15,0 0-1-15,0 0 0 0,7 0 1 0,-7 0-7 0,0 0-10 16,0 0-26-16,0 0-29 0,6 0-49 0,-6 0-55 0,0 0-63 15,7 0-69-15,-7-5-81 0,0 5-83 0,7 0-87 0,-7-3-84 0,0 3-56 16,0 0-47-16,-7-4 26 0,0-1 47 0,1 5 64 0,-1-3 67 16,-5 3 81-16,-2-3 85 0</inkml:trace>
  <inkml:trace contextRef="#ctx0" brushRef="#br0" timeOffset="-13841.05">7884 7913 0 0,'0'-7'114'15,"6"3"305"-15,-6-3 49 0,7 3 28 0,-7 0 24 0,0 0 26 16,0 0 25-16,6 1 15 0,-6 3 13 0,0 0-102 0,0 0-139 0,-6-4-35 16,6 4-5-16,0 0-4 0,0 0-5 0,0 4-13 0,-7-4-15 15,7 7-19-15,0-3-20 0,0 4-27 0,0-1-31 0,-6 4-36 16,6 4-39-16,0-4-93 0,-6 7-16 0,-1-3 0 0,7 3 0 0,-7 0 0 15,7 1 0-15,-6-1 0 0,6 3 0 0,0 2 0 0,-6-5 0 16,6 4 0-16,0-3 0 0,0 3 0 0,-8-5 0 0,8 6 0 16,0-1 0-16,0-4 0 0,-6 1 0 0,6-2 0 0,0 3 0 0,-6-3 0 15,6-3-56-15,0 1-134 0,-7 0-52 0,7-4-54 0,0 1-55 16,0-2-48-16,-6 1-48 0,6-3-29 0,0-5-22 0,0 4-8 16,0-3-3-16,0-1 3 0,0-3 4 0,0 0-4 0,0 0-7 0,6-3 39 15,1-1 50-15,-7-3 46 0,6 0 46 0,0-4 42 0,-6 0 41 16</inkml:trace>
  <inkml:trace contextRef="#ctx0" brushRef="#br0" timeOffset="-13539.06">7910 8089 60 0,'0'-15'314'0,"0"-3"29"0,7 3 17 0,-7 1 10 15,0-1 8-15,0 3 6 0,0-2 9 0,6 0-64 0,-6 2-86 0,6 1-59 16,-6 1-51-16,7-1-12 0,0 3 0 0,-1-4 7 0,0 3 10 16,1-3 10-16,0 1 9 0,6 5 1 0,-7-6 0 0,8 4 3 15,-2-3-1-15,-6 4-4 0,8-1-2 0,-1 2-3 0,-7-2-5 0,8 5 0 16,-2-1 0-16,-6 4 9 0,8 0 11 0,-8 4 8 0,7-1 8 0,-6 5 2 15,6-2-1-15,-7 6-8 0,0-1-9 0,8 3-13 16,-14 1-15-16,6 0-18 0,1 2-21 0,-7 3-22 0,7 1-21 0,-7-2-16 16,0 3-14-16,-7-4-4 0,7 7-4 0,0-6-3 0,-7 3-5 0,1-1-5 15,0 2-1-15,-2-1-4 0,2-4 0 0,-6 3 0 16,5 2 2-16,-6-4-2 0,0 3-2 0,-1-4 0 0,2 0 2 0,-1-3-1 16,0-1 0-16,0 1-2 0,-1-1 0 0,2 1-4 0,-2-7-4 0,2 3-10 15,-1-4-7-15,-1 5-31 0,2-9-35 0,-2 0-40 0,8 1-42 16,-7 0-47-16,6-4-50 0,1 0-52 0,-7 0-53 0,13-4-34 15,-6 0-31-15,-1 1-6 0,7 0 3 0,-7-5 6 0,7 0 6 0,7-2 3 16,-7-2 3-16,7 2-3 0,5-1-1 0,-5-5 26 16,6 2 36-16,0-1 33 0,0 1 34 0,0-1 34 0,7 1 37 0</inkml:trace>
  <inkml:trace contextRef="#ctx0" brushRef="#br0" timeOffset="-13303.02">8112 8103 0 0,'20'-14'100'0,"-8"-1"182"16,8 5 28-16,-7-5 10 0,7-1 6 0,-8 5 5 0,8-3 3 0,-6 3-29 15,5-4-40-15,-6 5-58 0,0-2-62 0,-1 1-24 0,8 1-8 0,-13-1 11 16,6 3 17-16,0 1 26 0,0 2 26 0,-6-1 20 0,-1 3 17 15,0 3 17-15,1-4 18 0,0 8 27 0,-7-4 28 0,6 3 21 16,-6 1 18-16,0-2-8 0,0 6-15 0,-6 0-18 0,6 3-19 0,-7-3-23 16,0 2-24-16,7 5-37 0,-6-4-122 0,-7 3-93 0,6 1 0 0,1 4 0 15,0-5 0-15,-1 1 0 0,1 3 0 0,-1-3 0 16,7 3 0-16,-7-3 0 0,7 3 0 0,-6 0 0 0,6 1 0 0,-6-1 0 16,6 1 0-16,-8-1 0 0,8-4 0 0,-6 4 0 0,6-3 0 15,0 0 0-15,-6-1 0 0,6 1 0 0,-6-3-104 0,6-2-214 16,-7 1-73-16,7 0-64 0,-7-4-60 0,7 1-46 0,-6 0-39 0,6-5-34 15,-7 0-32-15,7-3-1 0,0 4 11 0,0-4 55 0,0 0 72 16,-6-7 68-16,6 4 68 0,0-5 61 0,0-3 59 0</inkml:trace>
  <inkml:trace contextRef="#ctx0" brushRef="#br0" timeOffset="-13133.05">8243 8008 257 0,'-8'-11'401'0,"8"4"30"0,-6-1 18 16,6 1 13-16,-6-4 11 0,6 4 15 0,0-1 17 0,0 2-91 15,0-6-122-15,6 5-71 0,0-1-54 0,-6 0-25 0,14 6-14 0,-8-5-13 16,7-1-10-16,1 0-17 0,4 1-17 0,2 1-40 0,-6-3-46 0,5 6-57 16,7-5-62-16,-6 1-69 0,-1 3-77 0,7-3-113 0,-6 3-131 15,6 0-36-15,-7 1-10 0,1 0 18 0,6-1 24 0,-7 4 45 16,7 0 49-16,0 0 64 0,-6 0 248 0</inkml:trace>
  <inkml:trace contextRef="#ctx0" brushRef="#br0" timeOffset="-4216.53">5577 5496 0 0,'0'-9'130'16,"0"6"220"-16,0-4 37 0,0 0 13 0,0-1 11 0,0 0 8 16,-6 2 9-16,6-1-18 0,-7-1-25 0,1 0-86 0,-1 4-101 0,7-3-39 15,-6 4-18-15,-1-4-7 0,0 3-2 0,1-1-6 0,0 5-7 16,-1-3-12-16,0 3-12 0,1 0-18 0,0 0-20 0,-1 3-16 16,1-3-18-16,-1 5-7 0,0 2-6 0,1 0-1 0,0 4 1 0,-2 0 0 15,2 1 3-15,0 2 3 0,6 1 3 0,-6-1 3 16,6 5 2-16,6-1 0 0,-6 0 0 0,6-3 0 0,-6 3-3 0,6-3-3 15,2 3-1-15,4-3-4 0,-5 0-2 0,0-1-3 0,-1 1-3 0,7-4-1 16,-7 3-2-16,1-3-2 0,0 1 1 0,-1-2 0 0,0 2-2 16,1-1 1-16,-7 0 1 0,0-4-1 0,0 4 0 0,0 0-1 15,-7-4 0-15,7 0-2 0,-6 4-2 0,0-3-6 0,-1-1-5 0,0 1-4 16,1-2-7-16,0-2-9 0,-7 3-9 0,6-3-10 0,0 0-11 16,-5 0-9-16,4-1-10 0,2 1-7 0,0-4-9 0,-7 0-6 0,6 0-8 15,1 0-4-15,6-4-2 0,-7 1 1 0,7-1 2 0,-6-4 6 16,6 1 8-16,6-1 9 0,-6-2 8 0,7-5 12 0,6 4 11 0,-6-3 12 15,5-1 11-15,2 1 10 0,-2-1 10 0,8 0 5 16,-1 1 5-16,-5-1 7 0,5 3 9 0,1 2 6 0,-7-1 10 0,6 0 5 16,1 3 7-16,-7 2 10 0,0 2 10 0,6 4 10 0,-5-5 10 15,-8 5 7-15,7 0 7 0,-6 5 5 0,5-5 4 0,-12 4 8 16,7 2 7-16,-1-2 0 0,-6 3-4 0,0 1-1 0,0-1-2 0,0 0-3 16,0 4-5-16,0-3-9 0,0 3-10 0,0-5-11 0,-6 6-14 0,6-4-8 15,0 3-8-15,0-5-9 0,0 3-7 0,6-3-7 0,-6 2-7 16,0-5-5-16,0 1-1 0,7 0-5 0,-7 0-3 0,0-4-3 15,7 0-5-15,-7 0-6 0,6-4-5 0,0 4-8 0,-6-4-8 0,8-3-10 16,-2-1-13-16,0 2-7 0,-6-6-8 0,6 5-8 16,1-5-10-16,0 2-8 0,-7 3-6 0,6-5-5 0,-6 1-3 0,0 4-2 15,0 0-1-15,0-4-4 0,0 3-1 0,0 1-5 0,-6-3-5 0,-1 6-6 16,7-4-3-16,-7 1-6 0,1 0-6 0,0-1-5 16,0 4-8-16,-2 1-7 0,-4-4-9 0,5 3-28 0,0-4-33 0,1 1-12 15,-1-1-7-15,-5 6 9 0,5-6 15 0,0 1 19 0,1-1 21 0</inkml:trace>
  <inkml:trace contextRef="#ctx0" brushRef="#br0" timeOffset="-4098.37">5655 5491 239 0,'0'-4'334'0,"0"-4"33"0,7 2 27 0,-7 3 17 16,0-1 13-16,0 0-7 0,0 0-13 0,0 0-67 0,7 0-83 0,-7 4-58 16,0-2-47-16,6-3-29 0,0 5-22 0,1-2-16 15,0-3-14-15,-1 5-12 0,7-3-11 0,-7 3-14 0,8-4-13 0,-2 4-25 16,2 0-29-16,-2-4-32 0,2 4-35 0,-1 0-39 0,-1 0-40 0,2 0-43 16,-8 0-45-16,8 0-81 0,-2 0-91 0,-5 0-14 0,-1-4 11 15,1 4 27-15,0-3 29 0,-1-1 39 0,-6 1 40 0</inkml:trace>
  <inkml:trace contextRef="#ctx0" brushRef="#br0" timeOffset="-3927.15">5929 5049 0 0,'-7'0'315'0,"7"-5"95"16,0 5 22-16,0 0 6 0,0 0-2 0,-6 0 1 0,6 0 0 0,0 5-48 15,-6-5-63-15,6 6-117 0,0-2-136 0,-7 3-48 0,7 5-22 16,-7-5-14-16,7 7-9 0,0 1-22 0,-6-1-22 0,6 1-33 15,0 4-33-15,0-2-45 0,0-1-48 0,0 2-81 0,6 0-91 0,1 0-20 16,-7-3 2-16,7 4 18 0,5-5 24 0,-5-3 29 0,6 3 37 16</inkml:trace>
  <inkml:trace contextRef="#ctx0" brushRef="#br0" timeOffset="-3430.49">6118 5752 0 0,'7'3'231'0,"-7"-3"137"0,0 0 33 0,0 0 12 0,6 0 7 0,-6 0 8 15,6-3 12-15,1-1-35 0,0 0-46 0,-1-4-90 0,1 5-106 16,5-4-49-16,2 0-29 0,-2-5-13 0,8 1-6 0,-7 4-11 16,7-4-11-16,0-4-21 0,-1 4-19 0,1-4-28 0,-1 1-27 0,0-4-26 15,1 4-25-15,0-6-21 0,-7 3-22 0,7-5-13 0,-8 3-13 16,1 2 0-16,0-6 4 0,0 4 17 0,1 1 20 0,-8 0 25 16,0 4 26-16,1-1 31 0,0 1 32 0,-7 2 32 0,0 1 30 0,0 0 28 15,0 4 22-15,0 0 18 0,0 0 16 0,-7 3 9 0,0 0 9 0,1 4 2 16,6 0-1-16,-6 0 1 0,-1 4-2 0,-6 0 4 0,6-2 3 15,1 3 8-15,-1 2 6 0,1 4 7 0,-7 0 5 0,7-1 1 16,-2 2 1-16,-4 2-3 0,5 1-2 0,1-1-7 0,-1 1-9 0,1 3-12 16,-1 1-12-16,1-5-13 0,-1 5-17 0,0 0-11 0,7-2-9 15,-6-2-13-15,6 3-14 0,-6 1-14 0,6-5-17 0,0 5-10 16,0-4-12-16,0 3-4 0,0-3-5 0,0-1-25 0,0 1-30 0,0 0-42 16,0-5-44-16,0 2-56 0,0-1-59 0,0 0-45 0,6-1-39 15,-6 1-31-15,6-3-27 0,1-1-2 0,-7 4 4 0,7-8 21 16,-1 5 24-16,1-4 36 0,-1-1 38 0,1-3 23 0,-1 0 18 0,1 0-4 15,-1-3-9-15,0-1-12 0,2 0-11 0,4 0 7 16,-5-3 17-16,-1 0 18 0,1 0 20 0,6-1 22 0,0 1 159 0</inkml:trace>
  <inkml:trace contextRef="#ctx0" brushRef="#br0" timeOffset="-2989.46">6607 5646 149 0,'6'-9'292'0,"1"-1"37"0,-1 3 31 0,-6-5 25 0,0 4 22 0,0 2 3 16,0 3-1-16,-6-5-35 0,6 4-41 0,-7 0-40 0,1 4-35 0,-1 0-16 15,0 0-10-15,-5 4-7 0,6 0-4 0,-8 4-12 0,1-1-13 16,6 0-11-16,-6 4-12 0,7 0-17 0,-7-1-16 0,6 2-19 15,1-1-18-15,0 4-19 0,-1-5-14 0,0 1-14 0,7 0-12 0,0 1-11 16,0-2-12-16,0-3-5 0,0 1-4 0,7 0-4 16,0-2-1-16,-1-1-1 0,0-1 0 0,8-1-12 0,-8-3-14 0,7 0-14 15,-7 0-15-15,8 0-16 0,-2-7-18 0,-4 2-17 0,4 2-19 0,-6-4-21 16,8 0-21-16,-8-5-8 0,7 4-4 0,-7-2 2 0,2-1 4 16,-2 3 9-16,6-2 12 0,-4 3 16 0,-8-5 17 0,6 5 19 15,0-3 23-15,-6 6 16 0,7-4 19 0,-7 1 15 0,0 3 18 0,0 4 13 16,0 0 10-16,0 0 6 0,0 0 3 0,0 0 3 0,-7 0 4 15,7 4 6-15,-6 0 7 0,0 2 5 0,6 3 6 0,-8 1 4 16,2 1 4-16,6 4 3 0,-6-1 2 0,0 1 1 0,6 0-2 0,-8 3-7 16,8 1-8-16,-6-1-11 0,6 4-10 0,-6-4-9 0,6 3-12 15,0 2-5-15,0-2-5 0,0-2-3 0,0 3-1 0,0-3-1 0,0-2-1 16,0 2 0-16,0-1-2 0,0-3-3 0,-7-4-1 0,7 4-4 16,0-4-5-16,-6 0 0 0,6-4-1 0,-7 0 1 0,7 4 2 15,-7-7-1-15,7 3 0 0,-6-3 1 0,0 0 0 0,0-4-3 16,-2 0-3-16,8 0-1 0,-6 0-2 0,0 0-1 0,-1-4 1 0,0 0 1 15,7 1 2-15,-6-5 6 0,6 4 7 0,-7-3 7 0,7 4 8 16,0-4 4-16,0-1 4 0,0 1 0 0,0-4 2 0,0 0-2 16,7 3 0-16,-1-3-4 0,-6 0-5 0,7 1-2 0,0-5 0 0,-1 3-6 15,8-2-8-15,-8 3-26 0,6-3-33 0,-5 3-50 0,6-4-55 16,0 0-74-16,1 1-78 0,-2-1-92 0,2-3-97 0,5 3-25 16,-6 0 0-16,6-3 21 0,-5 0 33 0,5 0 48 0,1-1 57 0</inkml:trace>
  <inkml:trace contextRef="#ctx0" brushRef="#br0" timeOffset="6095.9">1694 17328 378 0,'0'0'501'0,"-6"-4"41"0,-2 4 22 0,2-4 5 15,6 0-1-15,-6 2-2 0,6-3-4 0,-7 2-133 0,7-1-171 0,-6 1-124 16,6-1-109-16,0 0-52 0,0 0-31 0,0-3-15 0,0 4-8 15,0-1-13-15,0 1-14 0,6-1-15 0,-6-1-17 0,7 2-21 0,-7 0-19 16,6-1-33-16,-6 0-35 0,6 1-69 0,-6 0-78 0,8-2-28 0,-8 5-17 16,0 0 12-16,0 0 23 0,0 0 28 0,0 0 34 0,-8 8 41 0,2-1 142 15</inkml:trace>
  <inkml:trace contextRef="#ctx0" brushRef="#br0" timeOffset="12995.9">4815 6470 0 0,'0'4'169'0,"0"-2"201"16,0 3 27-16,0-2 8 0,-7 1 4 0,7-1 1 0,0-3 0 16,0 0-32-16,0 0-41 0,0 0-108 0,0 4-128 0,0-4-48 15,0 0-24-15,0 0-1 0,0 0 3 0,0 0 5 0,0 0 5 0,0 0 6 16,0-4 7-16,0 1 1 0,7 3 0 0,-7-4 2 0,6 4 1 0,-6-3 1 15,7 3-1-15,-1-5-1 0,-6 3-3 0,6-2-1 0,2 0 1 16,-2 0 0-16,-6 1 1 0,6-2-3 0,1 2-2 0,-7-1-2 16,7 2-4-16,-1-3-1 0,-6 2-2 0,7-1-1 0,-1 4 1 0,-6-5-5 15,6 2-7-15,1 0-2 0,0-1-3 0,5 0-2 0,-5 1-3 16,0 0-3-16,-1-2-2 0,1 1-4 0,6 1-4 0,-7-1-2 16,7-3 0-16,-7 4-1 0,8-1 0 0,-8 0-1 0,7-3 1 0,0 3 0 15,-6 1-3-15,6-2 1 0,0 3 1 0,0-2-1 0,-6 0 0 16,5 0 2-16,1 1 4 0,1-1 6 0,-2 0 8 0,-4 0 2 15,4 2 4-15,1-3 1 0,0 2 3 0,6-1 0 0,-5-1-2 0,-2 5-1 16,2-3-2-16,5 0-8 0,-5-1-7 0,-2 4-4 0,8-4-4 16,-7 1-1-16,7 0 0 0,-8-2 3 0,8 1 4 0,0 1 1 15,-7-1 3-15,7 1 5 0,-8-1 4 0,8 1 5 0,0-1 7 0,-7 0 3 16,6 0 0-16,-6 1-1 0,7-1-1 0,-7 1-3 0,0 3-2 16,6-5-6-16,-5 3-6 0,-2-2-5 0,8 0-6 0,-7 0-2 15,0 4-3-15,0-3-2 0,0-1-1 0,6 0 0 0,-6 4 2 0,1 0 4 16,-2-4 4-16,2 4 6 0,-2 0 7 0,8 0 7 0,-7 0 7 0,1 0 7 15,-2 0 4-15,2 4 4 0,5-4 1 0,-6 4 2 16,0 0-2-16,0-1-2 0,0 1-4 0,7-4-6 0,-7 4-4 0,-1 0-4 16,2-2-3-16,5 3-2 0,-6-2-3 0,0 1-2 0,1 3 1 0,4-3 1 15,-4 0-1-15,5-1 3 0,-5 1-2 0,-2 3 3 16,8-4 2-16,-7 1 5 0,7 1 7 0,-8-2 1 0,8 0 1 0,-6 5-1 16,-2-5-5-16,8 0-1 0,-7 2-2 0,-1 2-4 0,2-2-2 15,-1 1-6-15,-6-2-9 0,6 3-3 0,-7-3-2 0,7 4 0 16,-6-1 1-16,-1 0-2 0,0 0-2 0,1 4-1 0,0-4-3 0,-1 0 1 15,1 2-1-15,-7-3 0 0,6 2-4 0,-6-2-9 0,7 3-13 0,-7-6-23 16,6 2-27-16,-6-3-28 0,0 2-32 0,7-1-41 16,-7-3-44-16,0 0-52 0,0 0-52 0,0 0-40 0,0 0-37 0,0 0-33 15,0 0-33-15,-7-3-43 0,7 3-46 0,-6-4 2 0,6 2 18 16,-7-3 42-16,7 2 49 0,-6-6 50 0,6 6 48 0,-7-8 58 16,7 5 204-16</inkml:trace>
  <inkml:trace contextRef="#ctx0" brushRef="#br0" timeOffset="13674.03">6176 6059 0 0,'0'0'124'15,"-6"0"231"-15,6 0 42 0,-6 0 19 0,6 0 11 0,0 0 10 16,0 0 5-16,-7 0-12 0,7 0-21 0,0 0-80 0,-6 0-99 0,6 0-39 16,0 0-17-16,0 0-4 0,0 0 4 0,0 0 3 0,0 0 1 0,0 0-8 15,0 0-8-15,0 0-15 0,0 0-16 0,0 0-7 16,0 0-3-16,0 0 13 0,0 0 17 0,6 0 19 0,-6 0 19 0,0 4 7 15,7-4 0-15,-7 0 0 0,0 4-5 0,6-1-11 0,-6-3-15 0,0 4-25 16,6-4-29-16,-6 3-27 0,0 2-25 0,7-3-12 0,-7 2-6 16,0 0-15-16,7 0-26 0,-7-1 0 0,6 5 0 0,-6-4 0 15,6 3 0-15,-6-4 0 0,8 4 0 0,-8-3 0 0,6 4 0 0,0-5 0 16,-6 4 0-16,7 0 0 0,-1 2 0 0,1-3 0 0,-1 2 0 16,1-2 0-16,-1 3 0 0,0-1 0 0,2 2 0 0,-2 1 0 15,0-3 0-15,1 2 0 0,0 1 0 0,-1 0 0 0,1 0 0 0,-1-4 0 16,7 4 0-16,-6 0 0 0,-1-3 0 0,0 4 0 0,1-6 0 15,0 5 0-15,-1-3 0 0,1-2 0 0,-1 2 0 0,1-1 0 16,-1 1 0-16,1-1 0 0,-1 0 0 0,0-3 0 0,2 3 0 0,-2 1 0 16,0-1 0-16,1 0 0 0,-1-4 0 0,1 6 0 0,-7-1 0 15,6-2 0-15,1-3 0 0,-1 5 0 0,-6-4 0 0,7 4 0 16,0-1 0-16,-7-4 0 0,0 1 0 0,6-1 0 0,-6 1 0 16,6 0 0-16,-6 0 0 0,0-4 0 0,0 3 0 0,0-3 0 0,0 0 0 15,0 0 0-15,0 0 0 0,0 0 0 0,0 0 0 0,0 0 0 16,0 0 0-16,0 0 0 0,0 0 0 0,0 0 0 0,0 0 0 0,0 0 0 15,0 0 0-15,0 0 0 0,0 4 0 0,0-4 0 0,-6 0 0 16,6 0 0-16,-6 0 0 0,6 0 0 0,-7 3 0 0,0-3 0 16,1 0 0-16,6 0 0 0,-7 0 0 0,1 0 0 0,-1-3 0 0,-6 3 0 15,7 0 0-15,-8-4 0 0,8 4 0 0,-7-3 0 0,0-1 0 0,0 4 0 16,0-4 0-16,0 4 0 0,0 0 0 0,0-4 0 0,-6 4 0 16,5 0 0-16,2 0 0 0,-2 4 0 0,-5-4 0 0,6 0-8 15,0 4-275-15,-1-4-107 0,2 0-114 0,5 4-155 0,-6-4-167 0,7 0-36 16,-1 3 2-16,1-3 32 0,6 0 40 0,0 0 74 15,0 0 85-15,0 0 107 0,0-3 204 0</inkml:trace>
  <inkml:trace contextRef="#ctx0" brushRef="#br0" timeOffset="17810.3">13005 6242 7 0,'0'0'279'0,"0"0"23"16,0 0 17-16,0 0 6 0,0 0 5 0,0 0 5 0,0 0 5 16,0 0-62-16,0 0-81 0,0 0-59 0,0 0-49 0,0 0-18 15,0 0-6-15,0 0 1 0,0 0 2 0,0 0 1 0,0 0 2 0,0 0-4 16,0 0-2-16,0 0-4 0,0 0-4 0,0 0-6 0,0 0-6 15,0 0-7-15,0 0-5 0,0 0-5 0,0-3-2 0,0 3-1 16,0 0 1-16,0 0 1 0,0 0 1 0,-6-5 4 0,6 5 4 0,0 0 5 16,0 0 6-16,0-2 4 0,0 2 3 0,0-4 1 0,0 4 2 15,0-4 0-15,-7 4 1 0,7-4-3 0,0 4-4 0,0-3 0 16,-6 3-2-16,6-4 0 0,0 4 3 0,-6-4 1 0,6 4 1 0,0-4 0 16,-8 2 0-16,8 2 0 0,-6-5-2 0,6 5-3 0,-6-3-6 15,6-1-3-15,-6-1 1 0,6 3-1 0,-8 2 3 0,2-4 1 16,6 0 3-16,-6 0 4 0,-1 1 5 0,7 0 6 0,-6-2 5 0,6 1 0 15,-7 1-1-15,0-4-3 0,7 3-2 0,-6-3-3 0,0 3-2 16,6-3-2-16,-6 0-2 0,6 2-3 0,-8-1-2 0,2-2 2 16,6 1 2-16,-6-1 0 0,-1 1 0 0,0 4 2 0,7-4 2 0,-6-1-2 15,-1 1 0-15,7 3-1 0,-6-3 2 0,0 0 0 0,6 3 0 0,-7-4 3 16,0 5 2-16,1-5 1 0,6 4-1 0,-6-3 2 16,-1 4 0-16,0-4-4 0,1 3-5 0,-1-4-2 0,1 1-4 0,6-1-7 15,-7 1-6-15,-6 0-8 0,7 0-7 0,0-1-4 0,-2 1-4 0,2 0-2 16,0 0 1-16,-7-1-5 0,6 5-4 0,1-5-1 15,-7 0 2-15,6 1 1 0,-6 0 1 0,7 0 0 0,-8 3-2 0,2-3 0 16,-1-1-1-16,6 2 0 0,-6-2 4 0,-1 1 0 0,2-1 0 0,-1 4-2 16,0-3-3-16,0 0 2 0,-1 0 2 0,2-1 2 15,-2 5 3-15,2-5 0 0,-1 2-2 0,6-3-1 0,-6 3-3 0,0-2 2 16,0 5 3-16,0-5 0 0,0 1-2 0,0 0-3 0,-1 3-5 0,2-4 1 16,-1 1 2-16,0 3 1 0,0 0 2 0,-1-3-1 0,-4 4-2 15,4-1 1-15,-5-3-2 0,5 3 1 0,-5 0 3 0,6 1-2 16,-7-1-1-16,7 0 0 0,1 1 2 0,-2 0-1 0,-6-1 0 15,8-1 2-15,-1 2 0 0,-1 0-1 0,2-1-1 0,-2 0 0 16,2 4 1-16,-8-3-1 0,7-1-2 0,0 0-2 0,0 0-1 0,-7 4 0 16,7-3 3-16,-6-2 1 0,0 5 1 0,-1-2 0 0,0 2 0 0,1-4 1 15,-1 4-1-15,0-3 0 0,-5 3 3 0,5 0-3 16,-6 0-3-16,6 0-2 0,1 0-1 0,-7 0 0 0,6-5 1 0,1 5 0 16,-1 0 2-16,0 0 1 0,8 0 1 0,-8 0 0 0,1 0-2 0,5 0 1 15,-6 0 3-15,1 5-1 0,-1-5 0 0,2 0-2 0,4 0-1 16,-6 3-2-16,1-3-1 0,-1 0 2 0,1 0 1 0,-1 4 1 15,-6-4 1-15,6 2-1 0,1-2 0 0,0 5 0 0,-8-2-1 0,8-3-2 16,0 4 1-16,-1 0 0 0,1 0 1 0,-1-1 0 0,0-3-1 16,7 4 0-16,-7 0 1 0,1-1 1 0,6 0 0 0,-6 2 2 15,5-1-1-15,-5-1 1 0,0 0 1 0,5 1 1 0,-5 0-2 0,-1 3 0 16,8-3 0-16,-8 0 0 0,7-1-1 0,-7 1 1 0,0-1 0 16,8 1-1-16,-8-1-1 0,7 1 0 0,-7 0-1 0,8 0 0 15,-8-1 0-15,7 1 1 0,-7 0 0 0,8 0 0 0,-2 3-2 0,1-4 1 16,-6 1 2-16,6-1-2 0,-1 5-2 0,2-4 1 0,-8 0 1 15,7 2-1-15,0-1 1 0,-6 2 0 0,5-4 0 0,1 5 1 16,-6-1 1-16,6-3-1 0,-1 3 2 0,2 0 0 0,-2 0 1 0,-5-3 2 16,6 4-1-16,0-1 1 0,0 1-2 0,0-2 0 0,0 2-2 15,6-5 1-15,-6 5 0 0,1-1 0 0,-2 0-2 0,2 0-1 0,-2 1 0 16,1 0 0-16,7-1 0 0,-8 1 1 0,2-1 1 0,-2 0 1 16,8 4-1-16,-7-4 1 0,0 0 3 0,6 0 0 0,-5-3-3 0,-2 7 3 15,8-3 3-15,-7-1 0 0,0 0 0 0,6 0 2 0,-5 5 3 16,-2-5 0-16,2 3-1 0,-2-1 3 0,8 1 0 0,-7-2 0 15,-1 3-2-15,2-1-1 0,6 2 1 0,-8-5-1 0,1 3 0 0,6-2 1 16,1 3-1-16,-7-3 0 0,7-1 1 0,-1 0 1 16,0 0 0-16,1 1-1 0,0-1-1 0,-1 1-2 0,7-6-2 0,-7 7 1 15,1-6-1-15,6 4 0 0,-7-3 0 0,7 4 0 0,0-5-1 0,-6 1 0 16,6 0 0-16,-7 0-1 0,7-2-2 0,-6 3-1 0,6-2 1 16,-7 1-2-16,7-1-2 0,-6 1-3 0,6 0-3 0,-6 0-19 15,6-1-21-15,-8 1-55 0,2-1-66 0,0 1-85 0,6-1-91 0,-7-3-84 16,1 4-81-16,-1-4-85 0,1 0-85 0,-1 5-49 0,7-5-35 15,0 0 36-15,0 0 61 0,0 0 84 0,0 0 89 0,7-9 85 16,-7 2 82-16</inkml:trace>
  <inkml:trace contextRef="#ctx0" brushRef="#br0" timeOffset="18636.53">9950 5883 0 0,'0'0'181'0,"6"0"175"16,-6 0 31-16,0 0 11 0,0-4 8 0,0 4 8 0,0 0 6 0,0-3-22 15,0-1-33-15,0 4-82 0,0-3-98 0,0 3-29 0,-6 0-7 16,6 0 6-16,0 0 9 0,0 0 7 0,0 0 7 0,0 0-6 15,0 0-7-15,0 0-14 0,0 0-17 0,0 0-16 0,0 0-16 0,0 0-13 16,0 0-13-16,0 0-10 0,0 0-8 0,0 0-3 0,0 3-1 0,0 1 2 16,0-1 4-16,0 1 4 0,-7-1 3 0,7 2 2 15,0 2 5-15,0 4 5 0,0-3 5 0,0 2 5 0,0 5 1 0,0-4 0 16,0 3-2-16,-7 1-2 0,7 3-4 0,0-3-3 0,-6 4-5 0,6-1-8 16,-7 0-8-16,7 0-6 0,-6-3-7 0,6 3-5 15,-7-3-3-15,7 3-1 0,-6-3 1 0,6 0-1 0,-7-1 0 0,1-3-2 16,6 0-2-16,0 3 0 0,-6-2 1 0,6-5-4 0,-8 4-2 0,8 0-7 15,-6-4-6-15,6 4-3 0,-6-3-1 0,6 3-1 16,-7-4-1-16,1 4-3 0,6-3-6 0,-7-1 1 0,1 1 2 0,6-1-1 16,-7 0 1-16,7-4-1 0,-6 5 0 0,6-4 0 0,0-1 0 15,-7 1 1-15,7-1 1 0,0-3-1 0,0 0 1 0,0 0 1 16,0 0-1-16,0 0 6 0,0 0 4 0,0 0 5 0,0 0 4 0,0 0 4 16,0 0 4-16,0 0 6 0,0 0 6 0,0 0-16 0,0 0-26 0,0 0 0 15,0 0 0-15,0 0 0 0,0 0 0 0,0 0 0 16,0 0 0-16,7-3 0 0,-7 3 0 0,6-4 0 0,-6 1 0 0,7 3 0 15,-1-4 0-15,1 0 0 0,-1 0 0 0,1 1 0 0,-1-1 0 0,0 1 0 16,2-2 0-16,4 3 0 0,1 2 0 0,0-4 0 16,-6 0 0-16,13 0 0 0,-8 1 0 0,2 3 0 0,5-4 0 0,-6 0 0 15,0 4 0-15,7-4 0 0,-1 2 0 0,-6-3 0 0,6 5 0 0,1-3 0 16,-6-1 0-16,5-1 0 0,-6 2 0 0,6 3 0 0,1-3 0 16,-7-1 0-16,7 0 0 0,-8 1 0 0,8 0 0 0,-6-2 0 15,5 1 0-15,-6 1 0 0,0-1 0 0,7 1 0 0,-8-1 0 0,1 1 0 16,-6-1 0-16,6 4 0 0,-7-4 0 0,1 4 0 0,0-4 0 15,-1 4 0-15,-6 0 0 0,6 0 0 0,-6 0 0 0,0 0 0 16,0 0 0-16,0 0 0 0,0 0 0 0,0 0 0 0,0 0 0 0,0 0 0 16,0 0 0-16,0 0 0 0,0 0 0 0,0 0 0 0,0 0 0 15,0 0 0-15,-6 0 0 0,6 0-239 0,-6 0-138 0,6 0-89 16,-7 0-91-16,0 0-118 0,1 0-130 0,-7 0-29 0,6 0 2 0,1 0 44 16,-1 0 57-16,1-3 86 0,6-1 95 0,0 1 99 0,0-4 210 15</inkml:trace>
  <inkml:trace contextRef="#ctx0" brushRef="#br0" timeOffset="20590.49">13560 5931 0 0,'0'-4'294'0,"0"-3"89"16,-8 4 18-16,8-1 7 0,0-4 3 0,-6 5 5 16,0-1 7-16,-1 0-41 0,1 1-53 0,-1 3-92 0,0 0-103 0,1 0-25 15,-6 0 0-15,4 3 7 0,-4 5 11 0,5-1 9 0,-6 1 6 16,6 2 2-16,-5 1 0 0,5 4-5 0,-6-5-8 0,7 5-12 15,-1 0-12-15,0-1-9 0,1 1-7 0,6-3-12 0,-7 2-11 0,7-3-12 16,0 4-12-16,0-7-7 0,7 2-5 0,-7-3-2 0,6 1-3 16,-6-2-5-16,7 2-6 0,6-4-3 0,-7-1-1 0,1-3 0 15,0 0-2-15,5 0-12 0,1-3-13 0,-6-4-29 0,6 2-31 0,-7-5-40 16,8-1-43-16,-8 1-40 0,7-5-37 0,0 0-31 0,-6-3-31 0,5-5-17 16,-4 2-13-16,4-2 8 0,-5-2 11 0,6 0 34 0,-7-1 41 15,1 0 42-15,-1-3 40 0,1 3 42 0,0-3 40 0,5 3 39 16,-5 4 36-16,0-4 34 0,-1 4 32 0,0 0 24 0,1 1 22 15,0 2 18-15,-7 4 15 0,6 1 17 0,-6 3 19 0,7-1 23 0,-7 5 26 16,0 0 17-16,6 4 16 0,-6-1 1 0,0 4 2 0,0 0 5 16,0 0 5-16,-6 4 18 0,6-1 21 0,0 4-9 0,0 0-16 0,-7 8-23 15,7-3-24-15,0 6-16 0,-6-3-14 0,6 6-22 16,-7-2-22-16,0 2-43 0,7 2-48 0,-6-2-24 0,6 1-21 0,-6 4-39 16,6-4 0-16,-7 4 0 0,7-1 0 0,0 1 0 0,-7-4 0 0,7 4 0 15,-6-4 0-15,6 0 0 0,0 3 0 0,-6-6 0 0,6 3 0 16,-7-4-50-16,0 0-94 0,7 1-56 0,-6-4-58 0,6-1-59 15,-7-3-58-15,1 0-46 0,6-1-43 0,-6 2-27 0,-1-5-22 0,0 1-3 16,1-6 1-16,0-2-4 0,-2 5-6 0,2-10 18 0,0 3 23 16,-1-2 41-16,1-4 45 0,-8 2 43 0,8-6 41 0,0 1 47 15,0-4 152-15</inkml:trace>
  <inkml:trace contextRef="#ctx0" brushRef="#br0" timeOffset="21087.89">13416 5975 5 0,'-6'-14'320'0,"6"2"41"0,-7 1 24 0,0 0 15 15,7 1 12-15,-6-2 11 0,6 1 14 0,0 0-49 0,0 4-66 0,0-4-69 16,0 3-72-16,0 1-29 0,6-1-16 0,1 2-6 0,6-2-4 15,-7 1-9-15,8-1-13 0,5 1-16 0,-6 0-17 0,6 0-16 16,1-1-17-16,0 5-12 0,-1-5-11 0,7 5-11 0,-6 0-11 0,6-1-14 16,0 4-14-16,0 0-16 0,0 4-18 0,-6-1-16 0,6 0-16 15,0 1-8-15,-7 3-6 0,1 1-3 0,-1-1-1 0,1 0 10 0,0 4 11 16,-1-3 15-16,-6-1 17 0,0 1 15 0,0-6 17 0,0 6 9 16,1-4 7-16,-8-1 7 0,0 1 4 0,1 0 5 0,-1 0 5 0,-6-4 10 15,0 0 14-15,0 0 16 0,0 0 16 0,0 0 12 0,0 0 9 16,0 0 6-16,0-4 2 0,-6 4 1 0,6-4 0 0,-7 4-7 15,1-4-9-15,0 4-10 0,-8 0-10 0,8 0-3 0,-8 4-1 0,8 0 8 16,-7 3 12-16,7 0 12 0,-8 0 13 0,2 9 10 16,-2-5 10-16,2 3 8 0,5-3 4 0,-6 7 5 0,6-3 4 0,1 0-4 15,-8-1-6-15,8 5-3 0,6-4-4 0,0-1 0 0,-6-3 2 0,6 4-3 16,6-5-2-16,-6 2-6 0,6-5-8 0,2 3-6 0,-2-2-7 16,0-4-8-16,1-1-11 0,6 1-16 0,0 0-17 0,0-4-32 15,0-4-37-15,0 0-39 0,0 1-39 0,0-9-35 0,0 6-32 16,0-5-31-16,1-3-31 0,-2 2-22 0,1-6-18 0,0 2 13 0,-6 2 23 15,5-4 30-15,-4 4 33 0,-2-1 28 0,0-4 31 0,1 5 31 16,0-1 31-16,-1 5 31 0,-6-5 32 0,7 4 28 0,-7-1 28 0,6 5 27 16,-6 0 27-16,0 3 21 0,0 0 21 0,0 4 11 0,0-3 9 0,0 3 0 15,0 0-2-15,0 0-5 0,-6 3-7 0,6 1-3 16,0 0-1-16,-7 3-6 0,7 0-10 0,-6 0-7 0,6 5-9 0,-7-1-8 16,0 0-11-16,7 0-13 0,0 0-14 0,-6 3-24 0,6-3-25 0,0 4-29 15,0 0-28-15,0-5-37 0,6 2-40 0,-6-1-36 16,0 0-33-16,7-4-39 0,0 0-39 0,-1-3-34 0,1 0-33 0,-1 0-20 15,7-4-16-15,-6 0 3 0,-1-4 3 0,8 0 3 0,-8-3 1 16,7 0-5-16,-7-2-8 0,7-1-30 0,-6-1-39 0,5-4 11 16,2 5 26-16,-8-5 29 0,8 1 32 0,-8-1 32 0,7 0 35 0</inkml:trace>
  <inkml:trace contextRef="#ctx0" brushRef="#br0" timeOffset="21281.75">14283 5821 0 0,'6'-4'194'0,"-6"-3"179"16,7 3 51-16,-7 1 27 0,-7-1 18 0,7 1 22 0,-6 3 22 0,6 0-15 15,-7 0-25-15,0 3-72 0,1 1-87 0,0-1-29 0,-1 4-11 16,-6 1 12-16,7 3 19 0,-1-1 0 0,-6 2-5 0,6-1-17 15,1 3-19-15,0-2-27 0,6 2-28 0,-7 1-39 0,0-1-40 0,7 1-38 16,0-1-39-16,-6 1-19 0,6-3-15 0,0 2-9 0,6-3-6 16,-6 4-6-16,7-4-4 0,-7 0-10 0,7-4-9 0,-1 1-41 15,0-1-48-15,1-4-45 0,-1 2-45 0,1-3-52 0,6-2-56 0,-7-2-47 16,1-3-48-16,0 2-39 0,5-4-36 0,-5-1-14 0,0-3-7 0,6-1-29 16,-7-2-35-16,0 3 20 0,2-3 35 0,-2-5 46 15,0 4 48-15,0-2 49 0,1-2 51 0,-7 5 53 0,7-5 251 0</inkml:trace>
  <inkml:trace contextRef="#ctx0" brushRef="#br0" timeOffset="21449.21">14237 5649 53 0,'-13'0'374'15,"0"3"46"-15,6 1 24 0,-5 0 12 0,-2 3 9 0,8-3 11 16,0 0 11-16,-2-1-51 0,2 4-71 0,0-3-85 0,-1 3-86 0,7-3-29 16,0 3-10-16,0 1 1 0,0-4 2 0,7 3-6 0,-1-4-9 0,0 1-17 15,8 4-18-15,-8-5-30 0,8-3-32 0,5 4-48 0,-6-4-51 16,0 4-59-16,0-4-61 0,6 0-50 0,-5 0-44 0,-1 0-45 15,-1 0-43-15,-4 0-50 0,4 0-52 0,-6 0-33 0,1 3-28 16,-7 0 28-16,0 2 43 0,0 2 42 0,-7 0 42 0,1 4 44 0,-6 0 43 16</inkml:trace>
  <inkml:trace contextRef="#ctx0" brushRef="#br0" timeOffset="21605.96">13937 6271 0 0,'-13'16'25'0,"0"-2"379"16,0-3 54-16,7 1 16 0,-8-2 7 0,8-6 1 0,0-1 0 15,6 1-1-15,-7 0 0 0,0-4-140 0,7 0-185 0,0 0-96 16,0 0-72-16,0 0-43 0,0-4-37 0,7 4-46 0,0-4-50 0,-1-3-73 16,7 3-80-16,0-2-60 0,6-6-54 0,-5 1-2 0,6 0 12 15,-1-4 26-15,7 1 30 0,0-1 46 0,0-3 49 0</inkml:trace>
  <inkml:trace contextRef="#ctx0" brushRef="#br0" timeOffset="21986.12">14979 5891 125 0,'-6'-12'320'0,"6"2"34"16,-6 2 24-16,6-3 15 0,-13 3 12 0,6 6 7 0,0-6 4 0,-5 4-48 15,-2 4-67-15,2 0-41 0,-2 0-35 0,1 4-5 0,-6 4 5 16,6-2 11-16,-7 5 12 0,7 4 11 0,-6-1 9 0,6 2 1 16,-1 2-5-16,2 0-16 0,-1 0-20 0,6 1-19 0,1-4-17 0,-1 2-22 15,1 2-19-15,6-4-22 0,0-1-22 0,6-2-16 16,1 3-15-16,-1-5-10 0,7 1-10 0,0-3-10 0,1-1-10 0,5 0-20 15,0-7-24-15,1 3-53 0,-1-6-64 0,1 3-62 0,-1-7-61 0,1 0-65 16,0-5-65-16,-1 1-47 0,-6 0-43 0,6-3-23 0,-5-1-15 16,6-3 13-16,-8-1 24 0,1-2 17 0,1-2 14 0,-8 2 7 15,7-1 3-15,-6-4 31 0,-1 0 37 0,7 0 36 0,-6-3 36 0,-1 4 34 16,1 0 31-16</inkml:trace>
  <inkml:trace contextRef="#ctx0" brushRef="#br0" timeOffset="22170.31">15155 5612 0 0,'7'-14'262'0,"0"2"112"15,-1 1 47-15,-6 5 41 0,7-2 34 0,-7 4 33 0,0-3 31 0,0 7-22 16,0 0-36-16,0 0-54 0,-7 4-57 0,1-1-5 0,-1 1 10 0,7 6-12 15,-13-2-19-15,7 4-20 0,0 2-20 0,-2 1-21 16,-4 2-23-16,5 2-33 0,1 0-74 0,-1 2-174 0,0 2 0 0,1-1 0 16,0 4 0-16,-1-1 0 0,0 0 0 0,7 0 0 0,-6 5 0 0,0-4 0 15,6 0 0-15,-7 3 0 0,7-4 0 0,-7-3 0 16,7 4 0-16,-6 0 0 0,6-4 0 0,-7 0 0 0,7-5-83 0,-6 6-241 16,6-5-77-16,-6-3-60 0,-1 0-56 0,0-1-39 0,1 1-32 15,0-4-20-15,-2-1-16 0,2 2-10 0,6-9-10 0,-6 5 53 16,-1-4 70-16,7-4 65 0,-6-4 61 0,6 4 54 0,-7-8 49 0</inkml:trace>
  <inkml:trace contextRef="#ctx0" brushRef="#br0" timeOffset="22458.06">14954 5909 119 0,'0'-11'383'0,"-7"-1"43"0,7 2 25 0,0 3 16 0,0-5 11 0,0 5 12 15,0-1 12-15,0-2-66 0,7 3-92 0,-1-1-83 0,1 1-82 0,-1 0-31 16,8 3-16-16,-2-3-9 0,2 3-6 0,5 0-7 15,-6 4-10-15,6-3-10 0,1 6-8 0,0-3-8 0,-1 4-4 0,-5 4 0 16,4-5 2-16,-4 8 1 0,-1-4 4 0,0 4 5 0,0 3 4 0,-7-2 4 16,0 3 2-16,2-1-2 0,-8 1-6 0,0 0-9 0,0-1-10 15,0 5-9-15,0-2-7 0,-8-2-8 0,2 4-8 0,0-5-7 16,0 1-6-16,-1 4-8 0,-6-5-9 0,6 4-9 0,1-3-10 0,-1 0-21 16,-6-1-27-16,13 1-31 0,-6-4-30 0,0-1-38 15,6 2-40-15,0-5-34 0,-8-3-30 0,16 0-15 0,-8-2-11 0,6-2 4 16,-6 0 10-16,6-2 14 0,7-2 14 0,-6-4 13 0,6-3 12 0,0 0 2 15,0-3-1-15,-1-1-15 0,2 1-18 0,-1-5-43 16,0 5-50-16,0-5-2 0,7 0 8 0,-8 2 24 0,2 2 25 0,-1 1 34 16,-1-1 34-16</inkml:trace>
  <inkml:trace contextRef="#ctx0" brushRef="#br0" timeOffset="23228.97">15435 5842 163 0,'-6'0'208'0,"0"4"9"0,-1 0 7 0,1 3 3 15,-1 1 4-15,-6-1-33 0,7 0-48 0,-8 5-55 0,8-1-59 16,-7 4-41-16,6-5-32 0,1 1-25 0,0 4-21 0,6-5-9 15,-7 5-6-15,7-3 19 0,0-2 27 0,0 1 51 0,7 0 57 0,-7-3 49 16,6-2 48-16,0-1 33 0,1-1 31 0,0-1 20 0,-1-3 16 16,0-3-10-16,2-1-18 0,4-1-38 0,-5 3-40 0,6-6-32 15,-7-3-28-15,1 0-19 0,5 4-16 0,-4-8-13 0,4 4-14 0,-5 1-9 16,6-5-9-16,-7 3-2 0,1-2-3 0,-1 3 4 0,1 0 5 16,0-1 14-16,-7 5 15 0,6 0 25 0,-6 0 25 0,0-1 17 15,0 5 15-15,0-1 14 0,0 4 13 0,-6 0 13 0,6 4 13 0,-7-1 11 16,0 1 12-16,1 4 16 0,-7 2 19 0,7 2 20 15,-1 2 20-15,-6 5-3 0,7-5-10 0,-2 4-11 0,-4 1-8 0,12-1-21 16,-7 0-22-16,1 1-38 0,-1-1-42 0,7 1-34 0,0-4-29 0,0 2-10 16,0-3 0-16,0-2-7 0,7-1-8 0,-7 0-7 0,6-1-7 15,1-1 0-15,-7-3-3 0,6-2-13 0,8 0 0 0,-8-4 0 16,0 0 0-16,1-4-23 0,6-3-28 0,-7-1-37 0,7 1-43 0,1-4-38 16,-2-4-37-16,2 0-29 0,-1 1-23 0,0-3-21 0,0-2-19 15,-1 4 0-15,2-3 7 0,-1 3 31 0,-6 0 39 0,5 1 35 16,-5-1 37-16,6 5 30 0,-6-5 31 0,-1 7 37 0,0-3 42 0,1 4 33 15,-7 4 33-15,7-1 25 0,-7 0 23 0,0 4 25 0,0 0 22 0,0 4 28 16,0 3 29-16,-7 0 22 0,7 0 19 0,-7 5 2 0,1-2-5 16,6 1-11-16,-6 4-16 0,-1-4-20 0,0 3-23 0,1 1-29 15,-1-1-29-15,1 2-33 0,0-1-34 0,-1 0-18 0,0-1-15 0,1 1-3 16,6-5-1-16,-6 1-4 0,6 0-3 0,-8-4-3 0,8 0-4 16,0 2-5-16,0-6-3 0,0 0-9 0,0-3-7 0,0 0-21 15,0-3-24-15,0 0-39 0,8-6-42 0,-8 2-35 0,6-3-33 0,0-2-25 16,1-3-24-16,-7 1-19 0,7-1-13 0,5-2 3 15,-5 2 9-15,-1-3 30 0,8-1 39 0,-8 1 34 0,7 3 31 0,0 0 30 16,-7 1 27-16,8-1 24 0,-1 4 24 0,-7 4 18 0,8-4 18 0,-8 7 18 16,6 1 21-16,-5-1 21 0,0 4 23 0,-1 4 22 0,1-4 24 15,-1 7 18-15,-6 1 15 0,7 2 13 0,-7 1 11 0,0 0 0 16,0 1-4-16,0 2-10 0,-7 1-14 0,7-1-16 0,0 1-18 0,-6 0-17 16,-1-1-14-16,7-3-15 0,-6 4-17 0,6-5-11 0,-7 2-10 15,7-1-9-15,-7 0-11 0,1-4-6 0,6 0-8 0,0-3-7 16,-6 3-8-16,6-3-15 0,0-4-19 0,0 0-23 0,-6-4-24 0,6 1-23 15,0-1-22-15,0-4-23 0,0-2-22 0,0 3-18 0,6-5-12 16,-6-3 0-16,6 1 7 0,0-1 14 0,1-4 18 0,6 5 18 16,-6-4 20-16,6 4 22 0,0-1 26 0,-1 1 21 0,-4-1 19 0,4 3 17 15,1 2 15-15,1 3 17 0,-2-1 18 0,-5 1 19 0,6 7 21 16,-7-4 23-16,1 4 21 0,0 4 26 0,-7-1 26 0,6 5 23 16,-6-1 22-16,0 0 11 0,0 4 7 0,0 0 0 0,-6 3-2 0,6-2-6 15,-7 3-9-15,0-1-18 0,7 1-23 0,-6 0-21 0,0-1-25 16,6 1-17-16,-7-1-20 0,0-3-17 0,7 4-17 0,0-5-18 15,-6 2-19-15,6-1-27 0,0 0-34 0,0-4-38 0,0-4-43 0,0 1-45 16,0 1-46-16,0-5-41 0,0 0-39 0,0 0-39 0,6-5-39 16,-6-2-31-16,7 0-29 0,-7 0-41 0,7-5-41 0,-7 2 19 15,0-5 39-15,6 4 41 0,-6-7 38 0,0 3 45 0,0 1 43 0</inkml:trace>
  <inkml:trace contextRef="#ctx0" brushRef="#br0" timeOffset="23390.66">15892 5744 283 0,'0'-3'396'0,"0"-2"24"0,0 5 12 0,0 0 16 15,0 0 17-15,7 0 22 0,-1 5 25 0,-6-5-93 16,6 3-128-16,1 5-62 0,-7-5-45 0,7 5-17 0,-1-1-10 0,1 0-16 16,-1-3-17-16,0 3-23 0,1-3-28 0,0 3-47 0,-1-3-52 0,0-1-55 15,2 4-57-15,-2-7-48 0,-6 4-47 0,6-4-43 16,-6 0-44-16,0 0-49 0,0 0-53 0,0 0-40 0,0-7-39 0,0 3 22 16,0-3 38-16,0 0 42 0,0 3 43 0,-6-3 43 0,6-1 44 15</inkml:trace>
  <inkml:trace contextRef="#ctx0" brushRef="#br0" timeOffset="23537.58">16016 5583 0 0,'0'-22'30'0,"7"3"313"0,-1 2 47 16,0-2 23-16,0 4 21 0,2 1 22 0,-2-1 26 0,7 3 15 16,0 3 14-16,-6 1-84 0,5 0-112 0,2 4-48 0,-8 1-30 0,7-1-16 15,0 4-13-15,-6 0-19 0,6 0-23 0,-7 4-30 0,7-1-31 0,-7 5-25 16,2-1-25-16,-8 0-23 0,6 0-21 0,-6 5-30 16,-6 3-29-16,6-5-56 0,-8 5-63 0,-4-1-73 0,-1 5-76 0,0 0-101 15,0-2-111-15,-7 3-53 0,7 1-36 0,-6 1 6 0,-1 0 19 0,1 0 51 16,-1 0 61-16,7-1 72 0,0 2 75 0</inkml:trace>
  <inkml:trace contextRef="#ctx0" brushRef="#br0" timeOffset="23716.48">16179 6184 0 0,'-7'11'240'0,"1"-1"358"0,-1-2 82 0,1-1 23 0,-1 1 6 0,1-4-1 16,6-2-3-16,0-2-15 0,0 0-18 0,-7-2-238 0,7 2-300 15,-7 0-183-15,7 0-144 0,-6 0-98 0,0 0-85 0,6 0-108 16,-7 0-116-16,0 0-40 0,1 0-18 0,-7 0 22 0,7 0 33 0,-1 0 54 16,0 0 63-16,-5 0 74 0,4-4 116 0</inkml:trace>
  <inkml:trace contextRef="#ctx0" brushRef="#br0" timeOffset="25363.56">5278 6704 16 0,'0'4'113'16,"-7"-4"6"-16,7 0 6 0,0 3-8 0,0-3-17 0,0 0-14 15,0 0-16-15,0 0-13 0,0 0-13 0,0 0-11 0,0 0-10 0,0 0-11 16,7-3-11-16,-7 3-14 0,6 0-13 0,-6-4-4 0,0 4 1 15,0-4 1-15,6 4 4 0,-6-4 9 0,0 4 12 0,0-3 17 16,6 3 20-16,-6-4 22 0,0 0 22 0,0 4 16 0,8-3 16 0,-8 0 12 16,0 3 9-16,6-4 1 0,-6 4-4 0,0 0-11 0,0-5-13 15,0 5-14-15,6-3-15 0,-6 0-12 0,0 3-12 0,0-4-14 16,0 0-12-16,7 1-8 0,-7-1-7 0,0 0-2 0,7 0-1 0,-7 1 0 16,6 3-1-16,-6-4-2 0,0 1-5 0,0-1 0 15,7 4-2-15,-7-3 0 0,0-1 0 0,6 4-1 0,-6-4-3 0,0 4-1 16,6 0 1-16,-6-4 0 0,0 4 0 0,0 0-3 0,0 0-2 0,0 0-2 15,8 0-2-15,-8 0-1 0,0 0-2 0,0 0-3 0,6-3-5 16,-6 3-6-16,0 0-5 0,0 0-8 0,0 0-5 0,0 0-8 16,0 0-8-16,0 0-7 0,0 0-8 0,0 0-12 0,0 0-13 0,0 0-20 15,0 0-24-15,0 0-19 0,0 0-16 0,0 0-1 0,0 0 5 0,0 0 8 16,0 0 10-16</inkml:trace>
  <inkml:trace contextRef="#ctx0" brushRef="#br0" timeOffset="26409.83">5069 6754 42 0,'-6'5'171'15,"6"-5"7"-15,0 3 4 0,-7 1 3 0,7-4 5 0,0 0-30 16,7 4-38-16,-7-4-35 0,6 4-32 0,-6-4-27 0,6 0-21 0,1 0-14 16,0 0-14-16,-7 0-20 0,6 0-21 0,0 0-29 0,7-4-31 15,-6 0-27-15,0 0-25 0,-1 1-5 0,0-2 3 0,2 3 7 16,4-2 8-16</inkml:trace>
  <inkml:trace contextRef="#ctx0" brushRef="#br0" timeOffset="26724.31">5401 6631 172 0,'0'-4'335'0,"0"1"19"0,-6 3 10 0,6-4 3 16,-6 0 1-16,-2 0 7 0,2 1 7 0,0-2-86 0,0 5-115 0,-2-2-51 16,-4 2-32-16,5 0-8 0,-6 0-2 0,6 2 6 15,-5-2 7-15,4 5 3 0,-4-2-1 0,6 1-1 0,-8 0-2 0,8 3-4 16,-1 4-2-16,-5-4 2 0,4 8 6 0,-4-5 7 0,6 9 6 16,-2-4 6-16,-4 6 5 0,5 2 5 0,1-1 3 0,-8-1 6 15,8 9 6-15,0-1-2 0,-8 0-2 0,8 4-1 0,0 4 1 0,-1 0 0 16,7 2 1-16,-7 3-9 0,7-2-10 0,-6-1-15 0,6 5-17 0,6-3-12 15,-6 0-13-15,7-2-16 0,0 2-17 0,5 0-41 0,2-5-50 16,-2 1-71-16,2-4-79 0,5 0-92 0,7 0-99 0,-6-4-112 16,13-3-119-16,-7-1-63 0,13-3-47 0,-1 0 12 0,2-3 31 15,12-5 65-15,0 1 74 0,0-7 94 0,7-1 95 0</inkml:trace>
  <inkml:trace contextRef="#ctx0" brushRef="#br0" timeOffset="27376.25">10556 6568 39 0,'0'0'353'0,"0"0"41"0,0 0 26 0,0 0 9 0,0 0 5 0,0 0 4 16,0-3 8-16,0 3-63 0,0-4-81 0,0 4-81 0,6 0-79 0,-6 0-14 15,6 0 3-15,1 4 21 0,0-1 23 0,-1 1 24 0,7-1 21 16,0 9 25-16,0-4 27 0,7 1 15 0,-7 7 14 0,6-2-14 15,-6 5-23-15,7 3-22 0,-7-1-20 0,0 1-23 0,-7 8-24 0,7-1-30 16,-6 4-30-16,0 3-35 0,-7 1-35 0,0 7-13 0,0 0-8 0,-7 4-13 16,0 0-16-16,-6 2-47 0,-6 2-59 0,0-1-78 15,-8 4-82-15,1-3-94 0,-6 3-96 0,-7-1-121 0,-1 2-129 0,-5-2-59 16,-7 2-38-16,-1-1 31 0,-12-1 50 0,0 1 74 0,-6-3 82 0,-8 0 93 16,2-2 98-16</inkml:trace>
  <inkml:trace contextRef="#ctx0" brushRef="#br0" timeOffset="31417.31">8738 7572 70 0,'0'0'270'0,"0"0"27"16,0 0 22-16,0 0 8 0,0 0 6 0,0 0-7 15,0 0-8-15,0 0-56 0,0-4-69 0,-7 4-49 0,7 0-43 0,0 0-22 16,0 0-13-16,0-3-3 0,0 3-1 0,0 0 0 0,0 0-1 0,0 0 1 16,0 0-3-16,0-4 2 0,0 4 0 0,0-4 4 15,0 4 3-15,0 0 8 0,0 0 9 0,-7-4 8 0,7 4 10 0,0 0 8 16,0-3 10-16,0 3 5 0,0-4 5 0,-6 4-2 0,6-3-3 0,0 3-9 15,-7-4-9-15,7 4-9 0,0-3-10 0,-6 3-13 0,0-4-12 16,6 4-10-16,-8 0-11 0,8-4-6 0,-6 4-4 0,0 0-1 16,0-4 0-16,6 4 1 0,-8-3-1 0,8 3 1 0,-6 0-1 0,0-4 0 15,-1 4-2-15,7 0 0 0,-6-3-1 0,-1 3-4 0,7 0-5 16,-7-4-2-16,1 4-5 0,6 0 1 0,-6-3 0 0,0 3 0 16,-2 0 1-16,8-4 0 0,-6 4-1 0,0 0 4 0,-1 0 3 0,7-4-1 15,-7 4-1-15,1 0 0 0,-1 0 1 0,1 0 2 16,6-4 2-16,-6 4 4 0,-1 0 5 0,0 0 0 0,1 0 3 0,0-3 2 15,-1 3 4-15,7 0 5 0,-7 0 5 0,1 0 4 0,-1-4 4 0,1 4-4 16,-1 0-1-16,1 0-5 0,-1 0-4 0,1 0-3 0,0 0-6 16,-2 0-5-16,2 0-6 0,0 0-4 0,-1 0-4 0,7 0-1 15,-6 0-1-15,-1 0 0 0,1 0 0 0,-1 0 3 0,1 0 2 0,-1 0-3 16,0 0-2-16,7 0 1 0,-6 0 2 0,0 0 8 0,-1 4 5 16,0-4 5-16,-5 0 2 0,5 0 1 0,1 3 1 0,-1-3 0 15,0 0 2-15,1 4-3 0,0-4-2 0,-2 0-7 0,-4 4-8 0,6-4-1 16,-1 0 1-16,0 4 4 0,1-4 1 0,-1 0 0 0,1 3-2 0,0-3-3 15,-2 0-2-15,2 0 0 0,0 0 1 0,-1 4-2 16,0-4-6-16,7 0-1 0,-6 3-2 0,0-3 0 0,-1 0-2 0,1 4 3 16,-1-4 3-16,0 0 0 0,1 0-2 0,6 3 0 0,-6-3 0 15,-2 0 0-15,2 4-1 0,0-4 1 0,0 0 1 0,-1 4-2 16,0-4-5-16,1 0-2 0,-1 4-1 0,1-4 1 0,-8 3 2 0,8-3-1 16,0 4-3-16,0-4-1 0,-1 3 1 0,0 1-1 0,1-4 3 15,-1 3 1-15,1 1 2 0,-1-4-1 0,0 4-2 0,1 0 2 16,6-4 2-16,-6 3 0 0,0-3 1 0,-2 4 0 0,2 0-10 0,0-4 0 15,6 3 0-15,-7 0 0 0,1-3 0 0,-1 5 0 0,0-2 0 16,1-3 0-16,6 4 0 0,-6-1 0 0,-1-3 0 0,0 5 0 16,1-2 0-16,0 0 0 0,-1 2 0 0,0-5 0 0,1 3 0 0,-7 1 0 15,13 0 0-15,-13 0 0 0,6-1 0 0,7 1 0 16,-6-1 0-16,0 1 0 0,-2-4 0 0,2 3 0 0,6 1 0 0,-6-4 0 16,-1 4 0-16,1 0 0 0,6-4 0 0,-7 3 0 0,1 1 0 0,6-1 0 15,-7-3 0-15,1 4 0 0,6-1 0 0,-6 1 0 0,6-4 0 0,-8 4 0 16,2 0 0-16,6-1 0 0,-6 1 0 0,6 0 0 0,-7-4 0 15,0 3 0-15,7 0 0 0,-6 2 0 0,6-2 0 0,-7 1 0 16,1-4 0-16,6 3 0 0,0 1 0 0,-6-4 0 0,-1 4 0 0,7-1 0 16,-7 1 0-16,7 0 0 0,-6-4 0 0,6 3 0 0,0 2 0 15,-6-1 0-15,6-4 0 0,-8 3 0 0,8 0 0 0,-6 0 0 16,6 2 0-16,0-2 0 0,-6-3 0 0,6 4 0 0,0 0 0 0,-7 0 0 16,7-4 0-16,0 3 0 0,-6 1 0 0,6-1 0 0,0 1 0 0,-7-1 0 15,7 1 0-15,-6 0 0 0,6 3 0 0,-7-3 0 16,1 3 0-16,6-4 0 0,0 1 0 0,-6 4 0 0,6-5 0 0,-8 5 0 15,8-5 0-15,-6 5 0 0,6-5 0 0,-6 6 0 0,6-7 0 16,-7 2 0-16,7 3 0 0,-7-3 0 0,7 0 0 0,0 0 0 16,-6 0 0-16,6-1 0 0,0 1 0 0,-6 3 0 0,6-4 0 0,0 1 0 15,0 0 0-15,-7 0 0 0,7-1 0 0,0 5 0 0,0-4 0 0,-6 2 0 16,6-2 0-16,0 3 0 0,0-3 0 0,-7 4 0 16,7-5 0-16,-7 4 0 0,7-3 0 0,0 3 0 0,-6 0 0 0,6-3 0 15,0 4 0-15,-6 0 0 0,6-6 0 0,-7 5 0 0,7 1 0 0,-7 0 0 16,7-1 0-16,0-1 0 0,-6 0 0 0,6 0 0 0,0 2 0 15,0-1 0-15,-6 1 0 0,6-1 0 0,0 0 0 0,0 0 0 16,-7 1 0-16,7-1 0 0,0 0 0 0,0 5 0 0,-7-6 0 0,7 2 0 16,0 0 0-16,0-1 0 0,0 3 0 0,0-2 0 0,0-1 0 15,-6 1 0-15,6-2 0 0,0 2 0 0,0 0 0 0,0-1 0 16,0 0 0-16,0 0 0 0,0 1 0 0,0 0 0 0,0-2 0 0,0 2 0 16,0-1 0-16,6 1 0 0,-6 0 0 0,0-2 0 0,0 2 0 15,0-1 0-15,7 3 0 0,-7-2 0 0,0-1 0 0,7 1 0 16,-7-1 0-16,6 0 0 0,-6 1 0 0,6 0 0 0,-6-2 0 0,7 2 0 15,-7-1 0-15,7 1 0 0,-7-1 0 0,6 0 0 0,0 0 0 16,-6 4 0-16,7-6 0 0,0 2 0 0,-7 3 0 0,6-6 0 16,-6 7 0-16,7-4 0 0,-1 0 0 0,-6 2 0 0,6-3 0 0,1 2 0 15,-7-2 0-15,7 3 0 0,-7-2 0 0,6 0 0 0,0 0 0 16,-6 1 0-16,8-1 0 0,-8 1 0 0,6-2 0 0,0 2 0 16,-6 0 0-16,7-1 0 0,-1 0 0 0,1 0 0 0,-1 1 0 0,1-5 0 15,-1 5 0-15,0-2 0 0,2 3 0 0,4-6 0 0,-5 4 0 0,0 0 0 16,-1 1 0-16,7-1 0 0,-7-3 0 0,1 3 0 15,6 0 0-15,-7 1 0 0,2-1 0 0,-2-3 0 0,7 2 0 0,-7 2 0 16,1-1 0-16,-1-2 0 0,1 2 0 0,5 0 0 0,-4 1 0 0,-2-4 0 16,0 2 0-16,1 2 0 0,0-1 0 0,-1-3 0 15,0 3 0-15,1 0 0 0,-1-3 0 0,1 3 0 0,0 1 0 0,5-5 0 16,-5 1 0-16,0 4 0 0,-1-6 0 0,7 6 0 0,-6-4 0 0,-1-1 0 16,7 1 0-16,-7 0 0 0,8 0 0 0,-8 0 0 0,0-1 0 15,1 0 0-15,6 1 0 0,-6 1 0 0,-1-2 0 0,1-3 0 16,0 3 0-16,-1 1 0 0,0-4 0 0,0 4 0 0,2-4 0 0,-2 3 0 15,0-3 0-15,1 4 0 0,-1-4 0 0,1 4 0 0,0-4 0 16,-7 4 0-16,6-4 0 0,0 0 0 0,8 0 0 0,-8 3 0 16,0-3 0-16,1 0 0 0,6 0 0 0,-6 0 0 0,-1 0 0 0,7 0 0 15,-6 0 0-15,5-3 0 0,-4 3 0 0,4 0 0 0,-5 0 0 16,-1 0 0-16,8-4 0 0,-8 4 0 0,6 0 0 0,-4 0 0 16,4 0 0-16,-5 0 0 0,0-4 0 0,-1 4 0 0,7 0 0 0,-7-4 0 15,1 4 0-15,0 0 0 0,5-3 0 0,-5 3 0 0,0-4 0 0,-1 4 0 16,1-4 0-16,6 1 0 0,-7 3 0 0,7-3 0 0,-7-2 0 15,8 1 0-15,-8 1 0 0,7 0 0 0,-6-1 0 0,6 0 0 16,0 0 0-16,-6-3 0 0,5 3 0 0,2-4 0 0,-2 6 0 0,-5-6 0 16,6 4 0-16,0 1 0 0,1-5 0 0,-2 4 0 15,1-3 0-15,0 0 0 0,0 4 0 0,-7-5 0 0,8 4 0 0,-2-3 0 16,2 3 0-16,-8-2 0 0,7 2 0 0,-6-4 0 0,6 5 0 0,-7-5 0 16,8 5 0-16,-8-2 0 0,0-2 0 0,8 4 0 0,-8-4 0 15,1 3 0-15,5-4 0 0,-4 1 0 0,-2 3 0 0,0-3 0 16,7 0 0-16,-6 0 0 0,-1-1 0 0,1-3 0 0,-1 4 0 0,8-5 0 15,-8 6 0-15,0-5 0 0,0-1 0 0,2 2 0 0,-2-2 0 0,7 5 0 16,-13-3 0-16,13-2 0 0,-13 1 0 0,7 0 0 16,-1 4 0-16,0-5 0 0,1 2 0 0,0 0 0 0,-1-2 0 0,0 5 0 15,-6-4 0-15,7 0 0 0,0 4 0 0,-1-5 0 16,-6 1 0-16,7 4 0 0,-1-4 0 0,-6 4 0 0,6-4 0 0,1 3 0 16,-7-3 0-16,7 4 0 0,-7-4 0 0,6 4 0 0,0-4 0 0,-6 4 0 15,8-4 0-15,-8 3 0 0,0 0 0 0,6-1 0 0,-6 1 0 16,0-4 0-16,6 5 0 0,-6-3 0 0,0 2 0 0,7-3 0 15,-7 4 0-15,0-4 0 0,0 3 0 0,0-2 0 0,0-2 0 0,0 1 0 16,0 5 0-16,0-6 0 0,0 1 0 0,0 0 0 0,0 0 0 16,0 0 0-16,0 0 0 0,0 4 0 0,-7-4 0 0,7 0 0 15,0 0 0-15,0-1 0 0,0 4 0 0,0-1 0 0,-6 1 0 0,6-4 0 16,0 5 0-16,0 0 0 0,0 0 0 0,-6-4 0 0,6 4 0 16,0-1 0-16,0 1 0 0,-8 0 0 0,8-1 0 0,-6-3 0 15,6 5 0-15,-6-2 0 0,-1 1 0 0,7-5 0 0,-7 4 0 0,1-1 0 16,6-3 0-16,-6 4 0 0,-1-1 0 0,7-3 0 0,-6 1 0 15,-1 0 0-15,7-1 0 0,-7 2 0 0,7-1 0 0,-6 3 0 16,6-2 0-16,-6 3 0 0,6-1 0 0,-7 1 0 0,7-4 0 0,-7 4 0 16,7-1 0-16,-6 0 0 0,6 1 0 0,-6 0 0 0,-1 0 0 0,7-1 0 15,-7 1 0-15,1 0 0 0,-1-1 0 0,-5 1 0 16,4-4 0-16,-4 4 0 0,-1-1 0 0,0-2 0 0,-7 3 0 0,7-5 0 16,-13 1 0-16,7 0-176 0,-7-1-314 0,0 2-98 0,-7-1-94 0,7 3-90 15,-7-2-89-15,7 3 1 0,-6-1 26 0,5 4 68 16,1 1 81-16,0-4 101 0,0 3 107 0,1 1 107 0,5 3 324 0</inkml:trace>
  <inkml:trace contextRef="#ctx0" brushRef="#br0" timeOffset="32950.37">3694 7272 184 0,'0'3'347'16,"0"-3"21"-16,0 0 15 0,0 0 5 0,0 0 0 0,0 0 4 16,0 0 1-16,0 0-89 0,0 0-119 0,0 0-57 0,0 0-37 0,0 0-9 15,0 0-3-15,0 0 7 0,0 0 8 0,7 0 3 0,-7 4 2 0,0-4-6 16,6 0-6-16,-6 3-11 0,0-3-10 0,6 0-13 16,2 0-13-16,-8 0-7 0,6 4-10 0,-6-4-5 0,6 0-4 0,-6 0-4 15,6 0-2-15,-6 0-8 0,7 0-10 0,-7 0-18 16,0 0-23-16,0 0-27 0,0 0-31 0,0 0-40 0,0 0-44 0,0 0-63 15,0 0-68-15,0 0-68 0,0 0-69 0,0 0-4 0,-7 0 14 0,1 0 26 16,6 0 27-16,0 0 42 0,-6 0 42 0</inkml:trace>
  <inkml:trace contextRef="#ctx0" brushRef="#br0" timeOffset="49430.07">2469 10100 0 0,'0'-11'87'0,"-7"0"347"15,7 0 29-15,0 0 9 0,-6 0 7 0,6 4 7 0,0-5 5 0,0 5 6 16,0-3 3-16,0 5-134 0,0 2-176 0,6 3-43 0,-6 3-1 0,7 2 10 16,0 1 14-16,-1 5 12 0,1 1 13 0,-1-2 7 0,0 9 7 15,2-4-19-15,-2 3-26 0,0 4-26 0,-6-4-27 0,6 8-20 16,1-4-19-16,0 0-20 0,-1 0-20 0,7-1-16 0,-6-2-20 0,0-1-24 16,5 1-28-16,2-4-41 0,-8-1-43 0,7-3-50 0,0 0-51 15,0-4-46-15,0 4-43 0,0-7-37 0,0 3-34 0,0-3-36 0,0 0-34 16,0 0-37-16,0-4-38 0,-7-4 25 0,2 0 46 0,4 0 44 15,-5-3 42-15,-1-3 42 0,1-2 43 0</inkml:trace>
  <inkml:trace contextRef="#ctx0" brushRef="#br0" timeOffset="49609.05">2886 10001 0 0,'0'-7'220'0,"0"3"189"0,-6 0 27 0,-1 4 9 0,0 0 1 0,1 0 10 16,-1 4 9-16,-5 0-2 0,-2-1-6 0,2 9-97 0,-2-2-125 15,1 2-35-15,-6 2-12 0,6 4-1 0,-7 1 3 0,0 2-7 16,1 1-11-16,6 0-30 0,-6 0-35 0,-1 4-30 0,7-4-27 0,-7 4-20 15,8-4-16-15,-2 0-13 0,2 0-12 0,-2-1-25 0,1-2-27 0,7-1-39 16,-8 1-40-16,8-2-42 0,0-2-42 0,0 0-40 0,-2-4-39 16,2 1-39-16,0-2-37 0,-1-2-57 0,7-6-64 0,-6 3-1 15,6-5 19-15,0 0 33 0,0 0 40 0,0-5 39 0,0-5 39 0,0 0 45 16,0-2 197-16</inkml:trace>
  <inkml:trace contextRef="#ctx0" brushRef="#br0" timeOffset="49782.35">2586 10078 362 0,'6'-7'404'0,"-6"3"12"15,8 0 5-15,-8 4 3 0,0-3-1 0,0 3 12 0,0 3 13 16,0 1-105-16,0 3-138 0,0 1-44 0,0 3-15 0,-8-1 0 16,8 5 5-16,0 3 1 0,-6 1-1 0,6-1-10 0,-6 1-13 0,0 3-27 15,6-1-34-15,-7 5-36 0,7-5-38 0,-7 2-42 0,7-2-41 0,-6 2-34 16,6 0-32-16,-7-6-30 0,7 2-27 0,0-5-33 0,-6 4-33 16,6-7-24-16,-7 0-21 0,7 1-25 0,0-5-27 0,-7 0-15 15,7-2-11-15,-6-3 17 0,6-2 24 0,0 0 33 0,-12 0 34 0,4-7 37 16,2 4 121-16</inkml:trace>
  <inkml:trace contextRef="#ctx0" brushRef="#br0" timeOffset="49915.31">2424 10305 0 0,'0'-11'327'0,"-7"4"54"0,7-4 17 0,-7 3 9 0,7 1 7 0,-6-1 6 15,6 1 5-15,-7 0-53 0,7-4-67 0,0 7-97 0,7-3-106 0,-7 0-35 16,6 0-16-16,1 2-8 0,6-1-6 0,-7 2-5 0,14 0-6 16,-7-4-10-16,7 5-13 0,0-1-25 0,5-4-27 0,1 6-36 15,0-2-42-15,0 0-52 0,7-3-54 0,-1 3-86 0,7 0-92 0,-5 0-23 16,4 2-2-16,1-3 17 0,0 2 24 0,1-4 34 0,-1 3 37 15</inkml:trace>
  <inkml:trace contextRef="#ctx0" brushRef="#br0" timeOffset="51143.24">4775 9598 366 0,'8'-17'449'0,"4"0"29"0,-5 3 18 0,-7-1 16 16,6 5 13-16,1 3 16 0,-7-1 17 0,0 1-107 0,0 3-140 16,6 1-60-16,-6 3-37 0,0 3 19 0,0 1 34 0,0 7 23 15,7-4 19-15,-7 7-2 0,0 1-10 0,0 4-16 0,0 2-18 0,0 6-28 16,-7-2-29-16,7 8-43 0,-6-4-51 0,6 4-38 0,-7 4-72 15,1 0-2-15,6-4 0 0,0 4 0 0,0-1 0 0,0-3 0 16,0-1 0-16,0 1 0 0,6 0 0 0,-6-3 0 0,7-5-85 0,-1 4-54 16,-6-6-57-16,7-2-53 0,-1 1-56 0,0-3-50 0,2-1-48 0,-2-2-28 15,0-6-20-15,8 1 0 0,-8-3 8 0,7-6 18 0,-7 3 22 16,8-5 14-16,-8-5 16 0,7-1-25 0,0-5-31 0,-6-1 11 16,6-6 25-16,-7-3 25 0,7-1 25 0,-7-9 33 0,8 2 37 0</inkml:trace>
  <inkml:trace contextRef="#ctx0" brushRef="#br0" timeOffset="51341.74">5231 9544 0 0,'0'-16'343'0,"0"6"57"0,0 2 22 0,0 4 16 0,-6 4 13 16,0 0 29-16,-8 8 33 0,2-4-13 0,-1 3-29 0,-1 7-56 15,-4-3-67-15,-2 3 8 0,0 5 30 0,1 4 9 0,-1-2 0 0,0 1-22 16,-6 4-25-16,1-1-43 0,-2 1-42 0,1 4-49 16,0 3-47-16,0-4-52 0,-7 4-53 0,7 4-31 0,-6-1-31 0,-1 1 0 15,1-1 0-15,-1 1 0 0,1 3 0 0,-1-3 0 0,1-1 0 16,-1-2 0-16,7-1-8 0,0-4-61 0,-1 0-39 0,8-4-55 15,6-3-57-15,-7 1-80 0,14-5-85 0,-7-4-65 0,13 1-61 0,-6-1-55 16,6-2-55-16,6-5-51 0,0 1-50 0,1-5 30 0,6-3 53 0,0 0 74 16,7-7 83-16,-1-1 66 0,7-2 66 0</inkml:trace>
  <inkml:trace contextRef="#ctx0" brushRef="#br0" timeOffset="51693.53">5219 10023 0 0,'6'-8'39'0,"0"-3"371"0,2 8 47 0,-8-4 17 15,0 3 10-15,-8 0 6 0,8 4 5 0,-6 0 17 0,-6 0 24 16,4 4-115-16,-4 3-154 0,-1 5-43 0,-1-2-12 0,-4 5 7 16,4 3 13-16,1 1 3 0,-7 3 2 0,8 0-17 0,-8-1-22 0,7 2-32 15,6-6-34-15,-6 5-32 0,7 1-35 0,-1-5-24 0,7-4-22 16,0 1-9-16,0-1-7 0,7-2-2 0,-7-1-3 0,13-4-5 16,-7-3-6-16,1-1-17 0,6-3-20 0,0-3-29 0,0-1-31 0,0-3-41 15,0-4-41-15,0-1-38 0,1-2-36 0,-2-3-19 0,8-2-12 16,-7 1 4-16,-1-4 14 0,2-1 25 0,-8-2 31 0,8 3 39 15,-2-4 42-15,-5 4 40 0,6 0 41 0,-6 4 31 0,-1-1 27 0,0 5 27 16,-6-1 27-16,6 4 29 0,-6 4 31 0,8 4 27 0,-8-1 26 0,-8 4 27 16,8 0 30-16,-6 4 33 0,6-1 34 0,-12 4 37 15,5 4 36-15,0 0-4 0,-6 3-18 0,7 1-21 0,-8 4-24 0,2 3-28 16,6-3-30-16,-2 2-40 0,-4 2-44 0,5 2-55 0,7-7-56 0,0 4-26 16,0 0-12-16,0-4-14 0,7 0-15 0,-1-3-23 15,0-1-28-15,8 1-49 0,-2-7-56 0,2 3-59 0,-1-3-61 0,0-6-67 16,0-2-66-16,7 0-51 0,-8 0-43 0,2-2-28 0,5-6-23 0,-5-3-26 15,4 3-29-15,2-7 35 0,-7 1 50 0,1-1 64 16,4-3 69-16,-4 0 58 0,-1 4 54 0</inkml:trace>
  <inkml:trace contextRef="#ctx0" brushRef="#br0" timeOffset="51846.75">5551 10078 0 0,'7'-4'339'0,"-7"-3"78"0,0 7 45 0,0 0 26 16,0 4 21-16,-7-4 33 0,1 3 36 0,-1 1-15 0,0 4-31 0,1-1-50 16,0 0-55-16,-1 0-28 0,0 4-21 0,-5 1-18 0,5-2-16 15,7 5-32-15,-6-4-38 0,-1 4-40 0,7-1-43 0,-7 1-60 16,7-1-65-16,0 1-45 0,0-1-40 0,7 1-39 0,-7-3-42 0,7 2-38 15,-1-3-38-15,1-4-39 0,-1 0-37 0,7-2-52 0,0-3-57 0,0-2-37 16,0-2-32-16,0-3-15 0,7-2-10 0,0-4-8 0,-8-3-11 16,8-1-39-16,-1-4-48 0,-5-2 26 0,5-5 50 0,-6 1 48 15,6-5 47-15,-5-3 45 0,-2 1 46 0</inkml:trace>
  <inkml:trace contextRef="#ctx0" brushRef="#br0" timeOffset="51999.82">6001 9469 343 0,'0'-9'462'0,"-7"4"29"0,0-2 11 15,1 2 1-15,-6 5 0 0,4 0 1 0,-4 0 0 0,-1 5-117 16,-1-1-155-16,-5 4-98 0,0 1-81 0,-1 3-27 0,1 3-11 0,5 3-8 16,-12 0-4-16,13 4-28 0,-7 0-34 0,2 0-47 0,-2 7-55 15,6-3-75-15,1 3-78 0,1 0-83 0,5 0-83 0,7 0-21 16,0 2-1-16,13-6 24 0,0 1 32 0,7-1 46 0,6-3 50 0</inkml:trace>
  <inkml:trace contextRef="#ctx0" brushRef="#br0" timeOffset="52280.87">6770 10151 51 0,'0'-15'420'0,"0"1"51"16,-7-1 23-16,1 1 7 0,-1-5 1 0,0 5 6 0,1-1 10 15,0 1-42-15,-8 2-58 0,2 2-103 0,-2-2-117 0,1 9-23 16,1-5 2-16,-2 8 21 0,-6 0 28 0,8 0 20 0,-8 4 18 0,7 3-4 15,-7 5-9-15,8-2-18 0,-8 5-22 0,7-1-23 0,-7 5-23 16,8 0-29-16,-2 2-28 0,8-3-26 0,-1 4-25 0,1-3-17 16,-1 3-16-16,7-7-8 0,0 3-7 0,0-4-2 0,7-3 0 0,6 0 0 15,-7 0-2-15,8-3-11 0,-2-4-13 0,8-2-31 0,-7 3-35 16,7-10-52-16,0 3-54 0,5-10-71 0,-5 1-73 0,0-3-65 0,6-1-62 16,-7-7-54-16,1-3-51 0,6-1-62 0,-7-4-64 0,1-2 14 15,6-1 40-15,-6-4 61 0,-1-4 70 0,1 1 66 0,-2 0 64 16,2-1 64-16,0-2 240 0</inkml:trace>
  <inkml:trace contextRef="#ctx0" brushRef="#br0" timeOffset="52472.4">7108 9491 0 0,'7'-10'162'0,"-7"-2"372"0,0 5 78 0,-7 0 48 16,1 4 41-16,-7-1 60 0,6-1 68 0,-6 5 35 0,0 0 26 15,0 5-161-15,-7 2-216 0,8 0-97 0,-8 5-61 0,1 3-190 16,5-1-165-16,-5 8 0 0,6-3 0 0,-6 6 0 0,5 0 0 0,2 5 0 16,-2-1 0-16,2 3 0 0,-2 2 0 0,8 3 0 0,-1-1 0 15,1 1 0-15,0-1 0 0,-2 1 0 0,8 0 0 0,-6-1 0 16,6 0 0-16,-6 1 0 0,6-3 0 0,-6-1 0 0,6-4 0 0,-8 0 0 15,2 1-414-15,0-5-78 0,-7-2-45 0,6-6-27 0,-6 2-20 16,7-1-15-16,-2-4-12 0,-4 2 7 0,6-6 9 0,-8-2 28 16,8-1 31-16,-1-3 55 0,-5-1 60 0,4-3 47 0,2-3 45 0,0-1 42 15,0-1 91-15</inkml:trace>
  <inkml:trace contextRef="#ctx0" brushRef="#br0" timeOffset="52746.45">6770 9913 91 0,'0'-19'403'0,"6"1"43"0,-6 0 21 0,6 4 13 0,2-1 8 0,-2 1 17 16,0 2 22-16,0 5-45 0,2-4-65 0,-2 7-88 0,7-3-94 0,-7 7-23 16,8 0 1-16,-2 0 10 0,2 3 14 0,-2 1 7 15,2 4 8-15,-1-1-9 0,-1 3-10 0,2 2-16 0,-2 2-16 0,2 1-18 16,-1 3-19-16,-7-2-19 0,1 1-21 0,-1 2-23 0,1 0-23 0,-7 2-21 16,0-3-19-16,0 4-10 0,0 0-6 0,-7-3-4 0,1 3-6 15,-1 0 0-15,1-1-3 0,-7 1-2 0,-1-3-3 0,2 3-5 16,-2 0-4-16,2-4-8 0,-1 0-5 0,6 1-11 0,-6-5-11 0,7 1-23 15,-2 0-25-15,2-5-25 0,0-2-24 0,6-1-21 0,0 0-22 16,0-2-20-16,6-5-22 0,0 0-32 0,2-5-35 0,4 2-31 16,2-4-29-16,5-1-23 0,1-3-21 0,-8 1-18 0,15-5-17 0,-8 1-15 15,8-5-15-15,-8 1-20 0,7-1-20 0,-6-3 32 0,6 4 46 16,-7-5 46-16,7 6 46 0,-6-2 41 0,6-3 41 0</inkml:trace>
  <inkml:trace contextRef="#ctx0" brushRef="#br0" timeOffset="53484.22">7330 9961 0 0,'13'-15'245'0,"-7"5"144"0,8 1 43 0,-14 6 28 0,6-4 22 16,1 7 30-16,-7-4 34 0,0 4 0 0,0 4-11 0,-7 0-31 15,1-1-38-15,-1 4-18 0,0 1-13 0,-5 3-11 0,-2 0-13 0,2 0-22 16,5 3-28-16,-6 4-39 0,0-3-46 0,0 4-268 16,6-1-8-16,-5 4 0 0,4-4 0 0,2 1 0 0,6-2 0 0,-6 6 0 15,-1-9 0-15,7 5 0 0,0-4 0 0,0-1 0 0,0 1 0 0,0-4 0 16,0-3-38-16,0-2-222 0,7-2-42 0,-7 0-42 0,0-4-42 16,0-4-21-16,0 0-16 0,0-2 6 0,6-6 14 0,-6 1 42 15,0-7 49-15,6 0 44 0,-6-1 38 0,8-7 45 0,-2 1 43 0,0-1 37 16,1 1 34-16,0-6 22 0,5 6 19 0,-5 0 14 0,6 0 11 15,0 2 9-15,0 2 11 0,0-2 13 0,0 9 16 0,0-1 19 16,0 4 21-16,7 0 21 0,-8 4 22 0,2 3 24 0,-8 4 21 0,7 0 20 16,1 4 19-16,-2 0 15 0,-6 3 14 0,2 0 15 0,-2 4 16 15,7 1 17-15,-13-3 17 0,6 7-6 0,-6-1-12 0,7 0-24 16,-7 2-24-16,0 2-27 0,0-1-23 0,-7 1-33 0,7 3-33 0,-6-5-39 16,-1 6-41-16,1-1-17 0,6 0-14 0,-14-1-8 0,8-2-8 15,0 2-18-15,0-5-22 0,6 2-40 0,-7-7-46 0,7 0-34 16,-7 0-31-16,7-8-19 0,0 2-19 0,7-5-18 0,0 0-18 0,-1-5-12 15,0-2-11-15,0-4 16 0,8 0 18 0,-1-3 16 0,0-5 14 16,6 1 13-16,-5-8 12 0,-2 4 21 0,8-3 23 0,-1-1 27 16,-5-1 28-16,6 2 25 0,-1 0 24 0,-6 0 19 0,6-1 17 0,1 4 10 15,6-5 9-15,-7 10 5 0,1-5 6 0,0 0 3 0,-1 4 3 16,1-1 5-16,6 1 2 0,-6-4 2 0,-1 3 2 0,1 1 1 16,6 0 2-16,-7 0-2 0,1 3 0 0,0-3 0 0,-2-1 1 0,2 4 2 15,0-3 6-15,-1 0 7 0,-5 3 9 0,-2 1 14 0,1 2 15 0,1-2 17 16,-8 3 16-16,0 0 16 0,0 3 15 0,2-2 14 15,-8 6 12-15,0-4 8 0,0 1 6 0,0 5 8 0,-8-6 8 0,8 4 10 16,-6-1 9-16,-6 2 0 0,5 0-2 0,-6-1-12 0,6 4-13 0,-5 0-14 16,-2 0-14-16,-5 4-21 0,6-1-23 0,0 0-25 15,-7 6-27-15,0-1-17 0,8 1-14 0,-8 7-23 0,1-2-17 0,-1 5 0 16,0 2 0-16,1 1 0 0,6 7 0 0,-6 0 0 0,5 1 0 0,1 3 0 16,0 4 0-16,0 0 0 0,1-1 0 0,4 4 0 0,-4 1 0 15,5-4 0-15,0 3 0 0,-6-4 0 0,7 1 0 0,-7 0 0 16,6-4 0-16,-5-1 0 0,4-2 0 0,-4-4 0 0,5-1 0 0,-6-3-70 15,7-4-74-15,-1-3-34 0,1-4-32 0,0-1-21 16,-2-2-19-16,2-4-10 0,6-1-4 0,-6-3 3 0,6-3 7 0,0-4 23 16,0 0 27-16,0-5 26 0,6-3 26 0,-6 1 14 0,6-4 13 0,2 0 6 15,-2-4 6-15,7 0 10 0,0-5 9 0,0 2 7 0,-1 0 5 16,8-1 8-16,0 1 9 0,-7 3 12 0,7-1 17 0,0 5 21 16,-1 0 21-16,0 7 18 0,0-1 17 0,1 6 25 0,-6 2 25 0,5 0 27 15,-6 4 28-15,0 8 25 0,-7-5 22 0,8 9 22 0,-8-2 20 16,0 1 7-16,1 4 4 0,0-1-16 0,-1 4-19 0,-6-3-24 15,0 6-28-15,0-1-29 0,0-2-29 0,-6 4-49 0,-1-4-53 0,0 0-52 16,1 1-53-16,-7-1-57 0,0 1-61 0,0-5-58 0,-7 1-59 0,1-4-49 16,6 0-49-16,-7-1-36 0,1-2-32 0,6-4-48 15,-6-1-52-15,-1-3 24 0,6 0 50 0,-5-3 53 0,-1-5 56 0,0 2 52 16,1-10 53-16</inkml:trace>
  <inkml:trace contextRef="#ctx0" brushRef="#br0" timeOffset="53628.82">7479 9627 336 0,'0'-3'511'0,"-6"-4"35"0,6 0 11 0,-6 3-1 0,6 0-6 0,0 0-8 16,0 0-8-16,-6 0-135 0,6 4-171 0,0 0-157 0,0 4-149 15,-7 4-77-15,0 0-54 0,1 1-62 0,-1 3-65 0,1 6-77 16,-8 1-81-16,2 3-10 0,6-1 14 0,-8 5 27 0,1 4 32 0,0-5 40 16,0 4 42-16</inkml:trace>
  <inkml:trace contextRef="#ctx0" brushRef="#br0" timeOffset="53748.75">7147 10408 0 0,'-13'29'194'0,"1"-4"364"0,-2 1 79 0,2-7 26 16,-2-2 11-16,8-2 2 0,-1-3 1 0,1-9 0 0,-1 4-1 16,7-7-197-16,-6 4-257 0,6-4-146 0,0 0-115 0,0 0-95 15,6-4-91-15,-6 1-106 0,7-1-113 0,6 1-98 0,-7-5-95 0,14-3-21 16,-7 1 0-16,6-5 25 0,1-4 34 0,-1 1 70 16,7-5 80-16</inkml:trace>
  <inkml:trace contextRef="#ctx0" brushRef="#br0" timeOffset="54242.34">9474 9861 259 0,'0'-7'344'0,"0"-3"17"0,0-2 11 0,0 1 14 15,-7-4 16-15,7 5 15 0,-6-1 17 0,-1 0-71 16,0-3-99-16,1 2-23 0,0 4-4 0,-8 1 12 0,2 0 17 0,-1 4 8 16,-1-1 5-16,2 4 10 0,-2 0 10 0,-5 4 6 0,6-1 3 0,-6 8-14 15,-1 0-17-15,0 4-20 0,1-1-20 0,-1 5-18 0,0 3-17 16,1 0-29-16,-1-1-34 0,1 6-95 0,6-2-44 0,-7 1 0 16,14 0 0-16,-7-1 0 0,6 0 0 0,1 0 0 0,6-2 0 0,0 3 0 15,0-4 0-15,6-3 0 0,1-2 0 0,6 2 0 0,-7-1 0 16,8-4 0-16,5-2 0 0,-6 2 0 0,6-6 0 0,1 3 0 15,0-8 0-15,6 2 0 0,-7-3 0 0,7-2 0 0,-6-2-21 0,6-3-207 16,0-2-63-16,0-4-70 0,0 0-71 0,0-3-49 0,0-5-42 16,1 1-25-16,-1-4-19 0,-1 0 12 0,8-4 21 0,-7-3 21 15,0 2 23-15,-6-4 22 0,6 1 24 0,0 1 43 0,-7-4 50 0,1 4 42 16,0-1 41-16,-1 4 38 0,-6-3 54 0</inkml:trace>
  <inkml:trace contextRef="#ctx0" brushRef="#br0" timeOffset="54600.75">9839 9737 191 0,'13'-18'319'0,"-7"3"54"0,7 1 39 0,-7 6 32 15,2-3 34-15,-8 4 27 0,0 3 25 0,0 0-42 0,0 4-60 0,-8 4-5 16,2 0 12-16,0 0 9 0,-1 7 9 0,1 0-13 0,-7-1-20 15,0 5-28-15,-1 3-27 0,2 5-32 0,5-2-35 0,-6 2-278 16,0-2-20-16,0 9 0 0,0-5 0 0,-1 1 0 0,8 3 0 0,-6 1 0 16,5-5 0-16,0 4 0 0,1 1 0 0,-1-4 0 0,1-1 0 15,6 1 0-15,-6-4 0 0,6 0 0 0,0 0 0 0,-8-7 0 16,8-1 0-16,-6-3-248 0,6 0-73 0,0-4-48 0,-6 0-45 0,6-3-26 16,0-4-23-16,0 0-6 0,-7-4 0 0,7 2 27 0,-7-6 34 0,7 0 38 15,0-3 39-15,0-3 43 0,0-4 42 0,7-1 32 16,0-3 28-16,-1-4 22 0,0-3 22 0,2 0 29 0,4 0 31 0,1-5 29 15,1 2 27-15,-2-1 28 0,2 4 27 0,5-5 25 0,1 5 25 0,-1 3 21 16,0 1 19-16,1 3 12 0,0 0 14 0,-1 7 7 0,1 1 8 16,-1 2 7-16,-6 1 8 0,0 8 10 0,7 0 12 0,-14-1 16 15,8 8 16-15,-2-1 11 0,1 4 9 0,-6 0 10 0,6 5 12 0,-7 2 13 16,2 1 13-16,-2 0 6 0,0 3 3 0,0 0-13 16,-6 4-19-16,0 0-25 0,0 0-25 0,0-1-31 0,-6 2-30 0,0 3-32 15,0 0-34-15,-2-1-30 0,-4 0-31 0,-8 0-17 0,7 2-14 0,-7-1-8 16,1-4-7-16,-1 3-17 0,-6-4-21 0,6-1-33 0,-5-3-39 15,5-1-37-15,-6-2-36 0,6 1-37 0,1-7-39 0,-1 2-43 16,0-6-43-16,8-1-29 0,-8 1-23 0,7-4-12 0,7-4-11 0,-8 1-14 16,8-1-17-16,6-4-38 0,0-2-42 0,0-1 22 0,6-4 42 15,2 1 42-15,4-5 42 0,1 1 46 0,1-1 48 0</inkml:trace>
  <inkml:trace contextRef="#ctx0" brushRef="#br0" timeOffset="54872.69">10621 9694 0 0,'12'-4'49'0,"-12"-1"379"16,8 5 58-16,-2-3 26 0,-6 3 15 0,0 0 25 0,0 0 26 0,0 0 47 16,0 0 52-16,0 3-75 0,-6 6-113 0,6 1-59 0,-8 1-45 0,2 5-15 15,0-3-8-15,-1 6-21 0,0-1-24 0,-6 4-45 0,1 0-83 16,-2 4-189-16,2-1 0 0,-2 1 0 0,1-1 0 0,0 5 0 15,0-5 0-15,1 4 0 0,-2-2 0 0,8 2 0 0,-1-3 0 0,-6-4-133 16,7-1-97-16,-1 2-59 0,1-6-60 0,-1-1-48 0,7-2-45 16,-7-3-29-16,1 0-23 0,6-4-5 0,-6 1 1 0,6-5 19 15,-7 2 26-15,7-5 2 0,-7 0-4 0,7-5 13 0,-6-2 20 0,0 0 31 16,6-4 36-16,-7-4 38 0,0 1 37 0,1-5 34 0,-1 1 148 0</inkml:trace>
  <inkml:trace contextRef="#ctx0" brushRef="#br0" timeOffset="55033.85">10308 9690 6 0,'0'-15'371'0,"0"0"44"0,0 1 24 0,0 3 11 16,0 0 11-16,0 4 21 0,0-4 24 0,7 3-28 0,-7 0-47 0,6 1-84 16,0 0-96-16,8 4-29 0,-2-1-7 0,1-1-7 0,1 2-4 15,-2 0-20-15,8-1-26 0,0 4-28 0,-1-4-29 0,7 4-28 0,-6 0-28 16,6-3-27-16,-7 3-29 0,7 3-53 0,-6-3-62 0,-1 0-65 16,1 0-67-16,0 4-61 0,-1-4-62 0,-6 0-65 0,0 4-67 0,7-4-53 15,-7 0-48-15,0 3 27 0,0-3 50 0,0 3 63 0,6-3 66 16,-5 5 60-16,5-1 62 0</inkml:trace>
  <inkml:trace contextRef="#ctx0" brushRef="#br0" timeOffset="55159.88">11136 9774 308 0,'6'7'378'0,"-6"1"11"0,0-1 2 0,0-3 2 16,0-1 1-16,0-3-1 0,0 0-3 0,0 0-132 0,0 0-172 16,0 0-96-16,0 0-70 0,-6 3-74 0,-1-3-75 0,7 0-69 15,-13 0-68-15,6 0-18 0,1 5-5 0,-8-1 11 0,8-1 12 0,-7 4 31 16,0 0 37-16</inkml:trace>
  <inkml:trace contextRef="#ctx0" brushRef="#br0" timeOffset="55268.68">11018 10078 0 0,'-6'15'364'0,"6"-8"138"0,-7 0 36 15,0 1 11-15,7-5 4 0,0-3-12 0,0 0-11 0,0-3-75 16,0-5-91-16,0 4-211 0,0 1-250 0,7-4-162 0,0 3-137 0,-7 1-76 16,6-5-57-16,0 4-6 0,-6-3 7 0,7 3 34 0,0-3 43 15,-1 3 55-15,-6-3 61 0</inkml:trace>
  <inkml:trace contextRef="#ctx0" brushRef="#br0" timeOffset="56194.59">12295 10349 0 0,'0'11'147'0,"-6"-7"331"0,6-1 23 0,0 2 3 15,-6-3-4-15,6-2-18 0,6-7-23 0,-6 4-21 0,6-6-17 16,0 3-201-16,8 2-256 0,-1 1-107 0,0-1-63 0,6 1-61 15,1-2-62-15,6 1-52 0,0 4-47 0,0 4-1 0,0-4 10 0,0 5 22 16,0-2 25-16,7-3 37 0,-7 4 41 0</inkml:trace>
  <inkml:trace contextRef="#ctx0" brushRef="#br0" timeOffset="56970.17">13651 9506 206 0,'6'-7'378'0,"-6"-1"32"0,0 6 19 0,6-2 7 0,-6 4 1 15,0 0 5-15,0 0 5 0,0 4-79 0,-6-2-104 0,6 6-46 16,0 7-28-16,-6-4 2 0,-1 8 11 0,0 1 24 0,1 6 25 0,-7 3 17 16,6 1 10-16,-6 3-14 0,1 0-24 0,5 0-33 0,-6 0-39 0,-1 4-34 15,2-4-32-15,-1 0-46 0,6 0-50 0,-6 3-48 0,1-3-49 16,4-4-45-16,-4 4-45 0,5-3-41 0,-6-5-41 0,6 2-29 15,1-6-29-15,0 1-10 0,-1-3-9 0,0-5-1 0,1-3-1 0,0 0 11 16,-1-4 9-16,0 1 1 0,-6-5-4 0,7-3-28 0,-1 0-37 16,-6-3 9-16,7-5 23 0,0 1 28 0,6-4 32 0,-8-3 31 15,8-1 30-15</inkml:trace>
  <inkml:trace contextRef="#ctx0" brushRef="#br0" timeOffset="57271.31">13416 9884 164 0,'20'-33'301'0,"-1"-3"22"0,-6-2 16 0,6 1 10 15,1 5 10-15,-7-1-1 0,7 0-7 0,-8 3-56 0,8 1-73 0,-6 7-35 16,5 0-26-16,-6 4 1 0,6 0 8 0,-5 6 13 0,-2 6 14 15,2-2 10-15,-1 5 9 0,-1 3 7 0,2 3 6 0,-2 1 10 16,2 6 10-16,-8 2 20 0,1-1 17 0,6 7-4 0,-13 0-12 0,7 5-18 16,-1-2-21-16,-6 9-22 0,0-5-23 0,0 8-33 0,0 0-35 15,-6 0-45-15,6 4-45 0,-7-4-33 0,7 3-30 0,-7-2-31 16,7-1-32-16,-6-1-22 0,-1 1-19 0,7-4-11 0,0-4-10 0,-6 2-6 16,6-1-8-16,0-4 5 0,0-5 8 0,0-2 19 0,0-1 22 15,0-2 16-15,0-4 14 0,6-1 11 0,-6-3 12 0,0-4 10 16,7 0 9-16,-1-8 11 0,-6 0 10 0,7-2 7 0,0-1 8 0,5-8 3 15,-6-2 2-15,8-1-3 0,-8-4-3 0,7-3-9 0,1-5-12 16,5 2-13-16,0-1-16 0,-5-4-14 0,5-4-14 0,7 5-7 16,-6-4-2-16,6 3-3 0,-1-3 0 0,2 3 6 0,-1 1 7 0,0-1 7 15,0 8 5-15,0-1 3 0,-7 5 0 0,8 2-8 0,-8 6-11 16,1 3-21-16,-7 6-23 0,0-1-25 0,-6 6-27 0,-1 3-34 16,0 3-37-16,1 6-65 0,-7-1-73 0,0 1-9 0,0 7 10 0,-7 2 24 15,7-3 25-15,-6 6 29 0,6 1 30 0</inkml:trace>
  <inkml:trace contextRef="#ctx0" brushRef="#br0" timeOffset="57983.13">14302 9898 345 0,'0'4'414'0,"-6"-4"13"0,-1 0 5 0,1-4 2 15,-1-4 2-15,0 2 7 0,1-5 9 0,-7-1-110 0,6 2-146 0,-5-1-57 16,5 3-32-16,-6-3 4 0,6 5 13 0,-5 2 8 0,-2-1 8 0,2 5 1 16,-2 0-3-16,1 9-9 0,-6-6-11 0,6 8-12 15,-7 0-15-15,0 3-8 0,1 5-13 0,-1-2-6 0,0 6-4 0,1 0-5 16,6 2-6-16,-6 0-7 0,5 0-8 0,2 2-4 0,-2-5-4 15,8 4-7-15,0-5-6 0,-1 2-6 0,7-6-4 0,0-3-2 16,7 1-1-16,-1-3 0 0,0-2 1 0,1-2 0 0,6-4-2 0,7-4-6 16,-7 0-6-16,0-4-17 0,6 1-16 0,1-5-23 0,0-3-26 15,-1-4-16-15,1 1-17 0,-8-5-8 0,8 1-8 0,0 0 4 16,-1-4 5-16,-5 0 15 0,-2 0 16 0,8-1 21 0,-7 2 26 0,-7-1 21 16,8 4 18-16,-8-1 19 0,0 1 18 0,1 3 22 0,0 1 25 0,-7 6 15 15,0 1 13-15,0 3 8 0,0 0 7 0,0 4 9 0,-7 8 12 16,0-1 11-16,1 5 13 0,0 2 20 0,-1 5 19 0,-6 2 17 15,0 5 17-15,0 3 3 0,6 5-2 0,-13 6-11 0,8 0-14 0,-1 0-22 16,-7 7-24-16,8 1-38 0,-2 0-42 0,-6 0-30 16,8 3-27-16,-8-4-8 0,7 1-6 0,-1 0-3 0,2-4-1 0,-1 0 1 15,0-8-1-15,0 1 0 0,7-4-1 0,-8-3-6 0,8-5-6 16,-1-3-11-16,0-4-12 0,1-4-19 0,0-2-23 0,-1-1-23 16,1-8-21-16,6-3-19 0,-7 0-18 0,0-7-10 0,1 0-8 0,0-5-4 15,-1-2-1-15,7-1 10 0,-7-2 11 0,1-6 15 0,6 2 14 0,0-1 15 16,0-4 13-16,6 0 10 0,-6 4 7 0,7-3 2 0,6-1 6 15,-7 0-1-15,8 1-1 0,-1 3-1 0,6-8 1 0,0 5-2 16,1-2-1-16,0 2 0 0,5-4 2 0,2 0 5 0,-1 3 2 0,0-7 9 16,0 4 9-16,7-4 6 0,-1 0 5 0,1-1 1 0,-1-2 2 15,-6 3 4-15,7-3 2 0,-1 3 1 0,1-1 1 0,-1 2 1 16,-5-1 2-16,-1 4 4 0,0 3 3 0,-6 0 4 0,-1 4 3 0,1 1 4 16,0 2 2-16,-8 4 7 0,1 1 6 0,1 3 11 0,-8-1 11 15,-6 5 15-15,6-4 19 0,0 8 16 0,-6-1 16 0,0 0 9 16,-6 4 5-16,6 0 3 0,-6 4 2 0,0 0-2 0,6-1-6 0,-7 2-7 15,0 4-13-15,1-1-13 0,-7 4-13 0,7 2-8 0,-2 1-6 16,2-1-7-16,0 1-2 0,0 3-7 0,-2 0-7 0,2 1-6 16,6-2-6-16,-6 3-3 0,6-3-4 0,0 2-1 0,0-4 1 0,6-1 1 15,0 1-1-15,2-1 1 0,-2-3 1 0,6-3-1 0,2 0 1 16,-1-5 0-16,0 1 0 0,0-4-2 0,-1-4 1 0,8 1-1 16,-6-5-1-16,-1 0 1 0,-1-3-2 0,2 1-2 0,-8-2-1 0,7-2-2 15,-6-1 0-15,-1 1 1 0,1-1-1 0,-7 1 1 0,0-2-1 16,0 3 0-16,-7 1 2 0,1 1 0 0,-8 0 3 0,2 0-1 0,-2 0 0 15,2 4-6-15,-8 4-9 0,1-6-12 0,-1 6-17 0,0 0-20 16,1 3-23-16,-1 0-25 0,0 3-28 0,1-3-33 0,6 3-34 0,0 6-38 16,-1-6-39-16,8 4-63 0,0 4-72 0,6-3-28 15,0-1-18-15,0 3 16 0,0 2 24 0,12-1 34 0,-4-1 34 0,-2-2 44 16,7 3 110-16</inkml:trace>
  <inkml:trace contextRef="#ctx0" brushRef="#br0" timeOffset="58482.99">15110 9927 0 0,'0'-6'19'0,"7"-5"406"16,-7-1 88-16,-7 4 39 0,1 2 25 0,-1-2 17 0,0 1 16 0,1-1 15 16,-7 1 16-16,0 4-124 0,0-4-164 0,0 3-93 0,0 4-73 0,-7 0-24 15,0 4-9-15,8 3 1 0,-8-4 3 0,1 8 1 16,-1 0-3-16,7 1-9 0,0 2-11 0,0 1-15 0,0-1-16 0,6 5-15 16,-5-4-17-16,12 2-18 0,-7 2-22 0,7-1-17 0,0-3-18 0,7-1-9 15,-1 1-9-15,0 0-2 0,8-4-4 0,-8-4-10 16,13 0-13-16,-5-3-22 0,6 0-27 0,-8-4-26 0,8-4-27 0,-1-3-29 15,1 0-29-15,0-8-26 0,-1 4-25 0,1-4-9 0,-1-3-3 0,0 3 14 16,-5-3 21-16,5-4 29 0,1 4 29 0,-8-1 33 0,2 1 33 16,-1 0 32-16,-7 0 32 0,8-1 29 0,-8 4 29 0,0 1 31 15,-6 3 32-15,6 0 29 0,-6 4 29 0,0-1 21 0,0 5 18 0,0-1 12 16,0 4 13-16,0 0 13 0,0 4 11 0,-6-1 22 0,0 0 23 16,6 6-5-16,-6 1-11 0,-1 1-15 0,0 4-13 0,1-1-15 15,6 5-13-15,-7-1-22 0,1 1-25 0,-1-1-43 0,7 0-48 0,-7 0-23 16,7 1-19-16,0-4-5 0,0 2-3 0,7-3-10 0,-7-2-11 15,7-1-10-15,-1 0-11 0,1-3-28 0,-1-4-34 0,1-1-40 16,6-3-41-16,-7-3-47 0,8-1-49 0,-8-4-44 0,7-3-42 0,0 0-26 16,0-3-21-16,-7-5 8 0,8 1 16 0,-2-1 32 0,-5 2 36 15,6-2 48-15,-6 0 49 0,-1 2 57 0,7-3 59 0,-6 3 46 16,-1 2 41-16,0 4 37 0,-6 0 33 0,8 0 31 0,-8 4 28 0,6 4 29 16,-6-1 28-16,0 4 27 0,0-5 25 0,0 5 22 0,-6 5 22 15,6-5 23-15,-8 4 23 0,8 2 15 0,-6-2 13 0,6 3-14 16,-6 1-20-16,6 3-30 0,-7-4-32 0,7 4-32 0,-7 1-31 0,7-3-49 15,0 3-53-15,-6-1-75 0,6 3-80 0,0-2-63 0,0-1-57 0,0 4-60 16,-6-5-61-16,6 1-55 0,0 4-54 0,0-5-41 16,-7 2-38-16,7-4-20 0,0 1-12 0,0-1-25 0,0-4-29 0,0 0 36 15,0-4 53-15,7 0 54 0,-1-4 54 0,7-3 50 0,-6 0 52 0</inkml:trace>
  <inkml:trace contextRef="#ctx0" brushRef="#br0" timeOffset="58596.98">15528 9854 157 0,'6'-10'387'0,"-6"-2"37"0,6 1 24 0,1 1 10 16,-7-1 7-16,0 3 3 0,0-3 0 0,0 4-91 0,0 0-119 15,-7-4-111-15,7 3-109 0,-6 0-68 0,-8 1-59 0,8 0-58 16,-7 0-59-16,0-1-102 0,-6 1-113 0,5 0-32 0,-6 0-7 0,1-1 15 16,6-3 20-16,-12 4 31 0,5-4 34 0,0 0 51 0,1 0 261 15</inkml:trace>
  <inkml:trace contextRef="#ctx0" brushRef="#br0" timeOffset="58743.28">15019 9418 0 0,'-13'0'197'0,"0"5"347"0,7-2 58 0,-8-3 22 0,8 0 11 15,-1 0 9-15,1 0 8 0,-1-3 3 0,7-2 3 0,-7 5-191 16,7 0-249-16,7-4-102 0,0 4-58 0,-1 4-23 0,7-4-11 0,1 5-30 16,5-5-34-16,0 3-73 0,8 0-83 0,-1 1-102 0,0 3-106 0,7-4-105 15,-1 6-106-15,1-1-32 0,-1-6-8 0,1 5 18 0,-1 1 27 16,7-4 68-16,1 4 79 0,5-6 102 0,7 3 328 0</inkml:trace>
  <inkml:trace contextRef="#ctx0" brushRef="#br0" timeOffset="59122.32">16635 9740 138 0,'-13'-3'455'0,"0"-1"56"0,-6 2 30 0,-1-3 10 0,-6 2 5 16,6 3 12-16,-5 3 16 0,-2-3-57 0,1 7-78 0,0 0-101 15,0 1-109-15,-1 7-33 0,1-1-6 0,0 1-3 0,7 4 3 0,-1-1-9 16,8 4-12-16,-2-4-22 0,1 3-28 0,13-1-28 0,-6-3-30 15,12 2-25-15,1-4-22 0,-1-1-13 0,8 1-9 0,5-4-17 16,0-1-19-16,8-2-33 0,-7-4-38 0,12-4-56 0,-7 0-62 0,1-8-63 16,7 2-62-16,-7-6-50 0,7-3-42 0,-7 1-30 0,0-4-24 15,0-5-13-15,-6 2-8 0,-1-1-1 0,7-4 0 0,-6 0 47 16,-7-3 55-16,0 0 51 0,6-1 47 0,-5-3 41 0,-8 4 40 0</inkml:trace>
  <inkml:trace contextRef="#ctx0" brushRef="#br0" timeOffset="59305.3">16824 9469 42 0,'13'-26'319'0,"-7"1"34"0,7 0 24 0,-7 2 16 16,2 2 13-16,-2-1 27 0,0 7 28 0,-6 0-35 0,0 4-52 15,0 1-47-15,0 2-46 0,0 4 0 0,0 4 11 0,0 0 46 0,0 4 59 16,0 0 6-16,0 7-6 0,0-4-20 0,-6 5-28 0,6 2-21 16,-6 4-19-16,6 1-24 0,-8 3-42 0,2 3-243 0,0-2 0 0,-1 6 0 15,1 0 0-15,-7-4 0 0,6 8 0 0,1 1 0 0,-8-5 0 16,8 4 0-16,-7 3 0 0,6-3 0 0,-5 0 0 0,5 4 0 16,1-8 0-16,-8 4 0 0,8 0 0 0,0-4-19 0,-8 0-312 0,8-3-70 15,0 0-72-15,-1-1-48 0,0-3-43 0,-6 0-31 0,7-3-28 0,0 3-33 16,-8-8-36-16,8 5 36 0,-7-9 55 0,6 2 69 15,-6-1 76-15,7-5 59 0,-8-1 59 0,8-2 51 0,-6-3 238 0</inkml:trace>
  <inkml:trace contextRef="#ctx0" brushRef="#br0" timeOffset="60660.68">16655 9829 70 0,'6'-18'381'0,"0"-4"36"0,-6 2 16 0,0-1 7 15,7 4 6-15,-1-3 13 0,-6-1 12 0,7 6-51 0,0-4-69 0,-1 2-82 16,7 2-90-16,-6 1-19 0,5 2 0 0,2 1 4 0,-1 5 3 15,-1-2-2-15,8 4-3 0,0-1-9 0,-7 5-14 0,6 0-9 16,0 0-7-16,-5 9 0 0,6-6 2 0,-8 8 19 0,1-4 24 0,1 9 15 16,-8-2 12-16,0 1 1 0,2-1-6 0,-8 4-9 0,0 5-13 0,0-6-11 15,-8 3-15-15,8 1-30 0,-6 1-36 0,-7-4-24 0,6 5-23 16,1-6-9-16,-7 5-11 0,7-3-4 0,-8 2-4 0,8-2-9 16,-8-1-12-16,8 1-16 0,0-1-18 0,6 0-36 0,-7-3-39 0,1-1-32 15,6 2-24-15,0-7-19 0,6-1-17 0,-6 0-14 0,7-4-11 16,5-1-8-16,-4-3-8 0,4-3 7 0,2-1 8 0,-2-7 5 15,8 4 3-15,-7-5 2 0,7-3 1 0,-1 5 8 0,7-5 9 0,-6-3 19 16,0 3 23-16,-1-2 27 0,1-2 31 0,-1 0 26 0,0 2 26 16,1 1 21-16,-7-2 18 0,1 0 17 0,4 4 17 0,-11-5 19 15,6 4 19-15,-6 1 20 0,-1-1 19 0,1 3 26 0,0 3 29 0,-7 1 35 16,0 0 36-16,0 4 23 0,0 1 22 0,0 3 13 0,-7 0 12 16,0 0 31-16,1 3 38 0,-1 5 7 0,-6-1-2 0,6 4-26 15,-5-4-31-15,-2 9-26 0,2-7-25 0,-1 7-27 0,6 2-25 0,-6-3-51 16,7 3-127-16,-1 0-15 0,0 1 0 0,7-4 0 0,0 3 0 15,0-3 0-15,0 0 0 0,7-1 0 0,0 1 0 0,-1-5 0 16,0-3-50-16,8 1-95 0,-8-4-60 0,7-1-63 0,7-3-65 0,-8-3-60 16,2-1-58-16,-1-4-37 0,0-2-31 0,6-5-11 0,-5 4-3 0,-2-8 22 15,1 5 31-15,1-5 36 0,-2 1 37 0,2 0 45 16,-2 0 49-16,2-1 56 0,-8 4 57 0,7 1 81 0,-7-1 88 0,1 5 80 16,6-1 79-16,-13 3 59 0,6 0 54 0,-6 5 40 0,8-3 33 0,-8 6 17 15,0 0 15-15,-8 0 0 0,8 2-3 0,-6 2-2 16,0-1-2-16,-1 5 29 0,0 4 38 0,1-5 14 0,-7 3 7 0,7 2-19 15,-8-1-25-15,2 4-45 0,5-5-49 0,-6 5-46 0,7-1-47 0,-1 1-59 16,-6 4-65-16,6-5-34 0,1 1-27 0,6-1-11 16,-6 5-10-16,6-4-8 0,0-5-8 0,0 5-8 0,6-4-10 0,0-3-18 15,1 2-22-15,-1-6-29 0,1-1-31 0,0 2-34 0,5-5-33 0,2 0-41 16,-8-5-42-16,7-2-32 0,0-1-33 0,0-2-9 0,0-5-3 16,-6 4 11-16,-1-7 16 0,8 3 24 0,-8-3 25 0,0-4 39 15,1 4 39-15,-1-5 38 0,1 6 35 0,0-6 26 0,-1 5 23 16,-6 0 18-16,6 0 20 0,0-1 17 0,2 4 20 0,-2 5 18 15,0-5 18-15,1 7 16 0,0-2 12 0,6 2 15 0,-7 5 13 0,0-1 13 16,8 0 16-16,-8 4 15 0,7 0 15 0,-6 4 17 0,6 3 17 16,-7-4 19-16,7 9 15 0,-6-1 11 0,-1 0 7 0,0 1 5 15,2 1 3-15,-2 3 1 0,0-2 3 0,-6 1-7 0,7-1-9 0,-7 4-11 16,0-3-12-16,0 3-13 0,0-3-16 0,0 4-18 0,-7-5-22 16,7 1-20-16,-6-1-23 0,0 1-26 0,-2-4-27 0,2 0-38 15,0 0-40-15,-1-4-29 0,1 1-27 0,-1-5-26 0,1 1-24 0,-1-4-31 16,1 0-33-16,-1-4-25 0,7 1-21 0,-7-5 1 0,7 1 5 0,-6-4 11 15,6 0 11-15,0 0 18 0,6-4 24 0,-6 1 28 0,7-5 32 16,0 2 34-16,6 1 36 0,-7-2 31 0,7 0 28 0,-6 4 29 16,13-1 27-16,-14 0 25 0,7 4 26 0,6 0 30 0,-6 4 34 0,1 3 26 15,-2 0 25-15,-5 0 26 0,6 4 22 0,0 0 26 16,0 4 22-16,-6 0 11 0,5 4 7 0,-4-5-12 0,-2 3-22 0,0 2-24 16,0 4-23-16,-6-1-29 0,7-5-31 0,-7 6-36 0,7-1-37 0,-7 4-33 15,-7-5-32-15,7 5-43 0,0 0-4 0,-7-5 0 16,7 6 0-16,-6-2-70 0,6 1-61 0,-6-4-61 0,6 4-60 0,0-8-66 15,0 3-69-15,0-2-47 0,0-4-43 0,6-1-21 0,-6 1-15 0,13-4 15 16,-6 0 26-16,6-4 63 0,7 1 72 0,-2-5 72 0,2 4 71 16,0-6 37-16,7 3 28 0,-2-5 9 0,1 1 1 0,6 0 1 15,-5-3-1-15,-1-1-45 0,6 1-59 0,1-1-34 0,-7-4-24 0,0 1 8 16,7 0 15-16,-13 0 40 0,5-1 46 0,-5 1 86 0,0-1 98 16,-8 1 121-16,2 3 127 0,-8-2 75 0,0 2 60 0,-6 0 34 15,0 0 24-15,-6 5 14 0,0 2 11 0,-8 1-29 0,2 2-40 0,-8 3-48 16,0 2-48-16,-5 0-13 0,-2 2-3 0,1 6 19 0,-6 4 27 0,-1 2 0 15,1 1-7-15,6 2-22 0,-7 2-25 0,7 0-29 16,0 2-30-16,13 2-32 0,-7-1-32 0,8 0-45 0,4-1-47 0,2-2-28 16,6 3-32-16,6-5-14 0,2 3 0 0,-2-3 0 0,6-2 0 15,2-4 0-15,-1 1-32 0,7-2-39 0,-2-3-42 0,2-3-50 16,7-4-50-16,-9 0-46 0,9-4-43 0,-7-6-25 0,6 3-21 0,-7-5-2 16,1 1 5-16,-1-4 31 0,0 1 39 0,-5-1 50 15,-1 1 53-15,0-1 50 0,-7 0 49 0,1 1 46 0,-1-1 48 0,1 5 38 16,0-2 33-16,-7 5 22 0,0 3 17 0,0 1 23 0,-7 3 24 0,0 3 37 15,1 5 38-15,-1 3 31 0,1 3 30 0,-7 1-7 0,6 6-17 0,-5 2-13 16,4 6-11-16,2 0-23 0,0 4-23 0,-1 1-39 16,-6 5-49-16,7 2-132 0,-1 0 0 0,-6-2 0 0,6 6 0 0,-5-2 0 15,-2-3-21-15,8 1-69 0,-7-1-32 0,0-3-24 0,0-1-24 0,7-2-12 16,-8-1-10-16,8-8 5 0,-7 0 9 0,6-2 8 0,-6-2 5 16,7-5 21-16,0-1 25 0,-8-8 14 0,8 0 15 0,0 0 10 15,-2-7 12-15,-4 0 7 0,5-4 5 0,1 1 10 0,-1-4 7 0,0-4 12 16,1 0 13-16,0 0 16 0,0-4 17 0,-2-4 9 15,2 1 7-15,0-4 4 0,6 3 6 0,-7 2 3 0,7-5 3 0,0-1 0 16,0 5-4-16,7 0-5 0,-1 0-7 0,0-1-1 0,2 2-2 0,4-2-3 16,1 4-3-16,7-4-6 0,-8 5-6 0,14-4-2 0,-6 3-3 15,7 0-2-15,-1-3-3 0,-7 3-11 0,7 1-12 0,0-1-24 16,-6-4-26-16,6 4-40 0,-13 1-45 0,7-1-46 0,-8 1-43 0,1-1-36 16,-6 1-34-16,-1-1-33 0,1 1-33 0,-7-1-30 0,0 1-29 15,-7-2-27-15,1 2-30 0,-1-1 24 0,-6-3 37 0,1 3 35 16,-8 1 35-16,7-4 42 0,-7 3 43 0</inkml:trace>
  <inkml:trace contextRef="#ctx0" brushRef="#br0" timeOffset="60819.22">17736 9518 50 0,'-13'-8'395'0,"7"4"52"0,-8 1 32 16,8-1 19-16,0 4 14 0,-1-3 17 0,7 3 15 0,-7 0-60 16,7 0-82-16,0 0-115 0,0 0-122 0,7 0-52 0,-7 0-31 0,7 3-20 15,-7 1-15-15,6-1-20 0,0 1-21 0,-6 0-34 0,0 3-38 16,0-3-41-16,0 3-46 0,0-4-46 0,-6 6-47 0,0-3-58 15,-1 2-58-15,-6-2-75 0,0 3-77 0,0-6 2 0,0 2 26 0,-1 1 38 16,2-6 42-16,-1 3 44 0,-7-3 48 0</inkml:trace>
  <inkml:trace contextRef="#ctx0" brushRef="#br0" timeOffset="60987.16">17358 9437 0 0,'0'-11'91'0,"0"3"268"0,0-3 28 0,7 1 13 15,-1-2 9-15,0 5 13 0,1-1 10 0,6 2 0 0,-7-2-6 0,8 1-106 16,-8 3-133-16,7 0-42 0,-6 4-16 0,6 0 0 0,-7 4 2 0,0 0 2 15,2 0 0-15,-8 3-11 0,6 1-14 0,-6 2-12 16,-6 1-10-16,-2 0-18 0,2 0-19 0,0 4-50 0,-7-1-59 0,0 1-62 16,0-4-66-16,-1 4-61 0,2 0-63 0,-2-5-100 0,2 2-109 15,-1-2-31-15,-1 1-6 0,8-6 31 0,0 1 46 0,-1-2 50 16,0 0 53-16,1-4 56 0,6 0 242 0</inkml:trace>
  <inkml:trace contextRef="#ctx0" brushRef="#br0" timeOffset="61138.26">17580 9218 0 0,'6'-12'81'0,"1"5"363"0,-1-4 46 0,7-1 15 16,-7 1 4-16,8 4-1 0,-1-7-1 0,6 3-1 0,-6 0 2 0,7 0-168 15,0 3-216-15,5 2-112 0,-5-2-80 0,6 4-53 0,0 4-48 0,1-3-71 16,-1 6-77-16,-1-3-79 0,9 4-77 0,-9-1-16 0,7 2 8 16,-6-3 26-16,7 6 32 0,-1-1 39 0,-5 1 45 0</inkml:trace>
  <inkml:trace contextRef="#ctx0" brushRef="#br0" timeOffset="61428.44">18838 9806 0 0,'0'0'139'0,"-8"0"293"16,8 0 54-16,0 0 30 0,0 0 21 0,0 0 15 0,0-3 13 0,8 3-5 16,-8-3-12-16,6 3-126 0,0-4-164 0,7 4-65 15,-6 4-37-15,6-4-8 0,-1 0 3 0,2 3 2 0,-1 5 4 0,-6-1 2 16,6 0-1-16,-1 0-4 0,-12 5-6 0,7-2-14 0,-14 5-18 0,1 0-26 16,-7 3-30-16,0 1-49 0,-6 2-56 0,-8 2-61 0,-5 2-65 15,-1 0-75-15,-6 0-76 0,0 6-71 0,0-6-66 0,0 1-87 16,6-1-91-16,-6-3-23 0,6 1 0 0,1-1 38 0,6-4 52 15,0-4 65-15,7 1 71 0,-1-8 68 0,7 5 105 0</inkml:trace>
  <inkml:trace contextRef="#ctx0" brushRef="#br0" timeOffset="62800.21">19339 9781 0 0,'12'-18'182'0,"2"-1"164"0,6 6 24 16,-7-7 18-16,-1 9 13 0,8-4 15 0,-6 5 13 0,-2-1-24 15,1 3-34-15,1 1-77 0,-2 4-88 0,2-1-20 0,-8 8-1 0,0-4 8 16,8 7 8-16,-8 0 5 0,-6 1 2 0,7 3 0 0,-7 4-1 15,6-1-16-15,-6 4-15 0,-6 0-22 0,6 1-22 0,-7 3-24 16,7-4-21-16,-13 4-20 0,6 4-16 0,1-4-15 0,0-1-14 0,-2 2-10 16,2-4-10-16,-6 2-10 0,5-3-12 0,0 1-16 0,7-4-19 15,-6 2-22-15,-1-5-26 0,1-2-26 0,6 2-28 0,0-5-18 16,0 0-17-16,-6-3-10 0,6-4-9 0,0 0 1 0,6-4 1 0,-6 1 12 16,0-5 13-16,6 1 17 0,1-9 20 0,-1 7 12 0,1-11 12 0,0 3 11 15,-1-5 13-15,6 0 14 0,2-4 13 0,-1 0 13 16,0 1 13-16,6-1 12 0,1-3 12 0,0 3 12 0,-1-3 16 0,1 3 14 15,6 4 14-15,0 1 15 0,0-2 15 0,-7 5 17 0,7 4 18 16,-6-1 14-16,7 3 15 0,-9 6 7 0,2 2 8 0,-7 0 7 0,-7 8 5 16,8 0 9-16,-8 0 7 0,-6 3 4 0,0 3 1 0,0 2-2 15,-6 2-6-15,0 4-6 0,-2 1-5 0,-4-1-14 0,-1 0-15 16,-1 4-19-16,2-1-21 0,-2 2-21 0,2 0-18 0,-2-6-14 16,1 5-14-16,7-3-10 0,0 2-8 0,-1-5-3 0,0 1-6 0,1-2-8 15,6 0-11-15,0-4-11 0,0-4-11 0,6 0-9 0,1-3-8 0,0-4-11 16,-1 0-11-16,7-4-23 0,7-3-24 0,-8 0-21 0,8-8-18 15,0 1-9-15,-1-1-7 0,7-7-4 0,-6 1-3 0,6-6 6 16,-7-2 8-16,7 0 21 0,1 0 25 0,-7-5 28 0,12 1 29 0,-6 1 18 16,-1-5 20-16,2 4 12 0,5-1 11 0,-6 2 7 0,1-1 4 15,-1 0 3-15,0 0 1 0,0 0 1 0,-1 3 2 0,-5-1 0 16,0 0 2-16,-1 6 1 0,-5-1 1 0,-2 4 8 0,2-3 7 0,-8 6 10 16,1 2 13-16,-1-2 17 0,-6 4 17 0,0 1 15 0,0 2 15 0,-6 1 17 15,6 0 16-15,-7 4 6 0,1 0 2 0,0 3-1 16,-8 0 0-16,8 4-7 0,-8 0-12 0,2 0-4 0,5 4-3 0,-6 0-4 15,0 3-6-15,-1 0 10 0,-5 4 16 0,6 0 7 0,-6 3 5 16,5 2 3-16,-5 5 2 0,6 2 5 0,-6 2 2 0,5 1 0 16,-5 7 1-16,6-3-14 0,0 7-18 0,0-1-16 0,0 0-11 0,-1 5-11 15,2-2-6-15,6 2-13 0,-8 0-16 0,8-2-12 0,-7 2-11 16,6-4-8-16,0-1-8 0,-5 1-4 0,6 0-3 0,-8-5-4 16,8 1-6-16,-1-4-9 0,1 1-14 0,-8-4-25 0,14-4-28 0,-6 0-34 15,0-5-39-15,-1-2-28 0,7-3-26 0,-7-5-17 0,7 0-13 0,0-3-9 16,0-4-8-16,7 0 3 0,-7-4 4 0,7-3 14 15,-1 0 15-15,0-8 15 0,8 3 13 0,-8-5 7 0,7-2 5 0,-7 1 10 16,8-3 11-16,-2-2 13 0,8-2 15 0,-7-2 16 0,1 2 17 0,-2 0 15 16,8-1 14-16,-7 1 10 0,0 2 9 0,6-3 11 15,1 5 8-15,-7-1 10 0,7 3 11 0,-8 1 10 0,8 4 12 0,-6 3 11 16,-2-1 10-16,1 5 14 0,-6 3 13 0,6 2 23 0,-7 2 24 16,0 6 31-16,-6-3 27 0,8 9 24 0,-8-2 23 0,0 2 20 15,-8 3 19-15,8 2 29 0,-6 6 30 0,-7-2 1 0,7-2-9 0,-1 6-26 16,-6-2-29-16,7-1-27 0,-8 4-26 0,8-5-30 0,0 1-30 0,-1 1-41 15,0-6-46-15,7 6-26 0,-6-8-19 0,6 2-12 0,0-5-11 16,6-2-20-16,-6 1-23 0,7-7-38 0,0 0-39 0,-1-1-36 16,8-6-35-16,-2-1-38 0,-5 0-38 0,6-7-29 0,0 1-26 15,-1-5-2-15,8 1 7 0,-6-1 28 0,-1-4 37 0,-1 1 37 16,2-1 36-16,-2 1 43 0,2 3 41 0,-1-2 41 0,-7-2 40 0,7 4 31 16,-6 1 30-16,5-1 27 0,-4 3 28 0,-2 3 26 0,0-3 30 0,-6 4 21 15,7 5 22-15,-7-1 10 0,0 0 11 0,0 4 6 0,0 0 7 16,0 0 23-16,0 0 29 0,-7 4 1 0,7 0-5 0,-6 3-13 15,6 4-13-15,-6 0-16 0,-2 0-13 0,2 4-16 0,0-1-16 0,-1 5-83 16,7-4-99-16,-6 3 0 0,6-3 0 0,-7 2 0 0,7-2 0 16,0 3 0-16,7-2 0 0,-7-2 0 0,6-2 0 0,1-2 0 15,-1 1 0-15,0-3 0 0,8-5 0 0,-1 1-24 0,-6-4-179 0,5 0-58 16,1-4-57-16,1-3-53 0,5-4-49 0,-6 0-21 0,0-4-15 0,7 1 13 16,-8-2 22-16,2-2 51 0,-2 3 58 0,-5 1 59 15,6-1 56-15,0 1 64 0,-7-1 65 0,2 4 48 0,-2-4 44 0,0 7 35 16,0-1 32-16,2 1 33 0,-8 4 32 0,0 0 28 15,6 0 25-15,-6 1 19 0,0 3 17 0,0 0 13 0,0 0 12 0,0 0 32 16,0 0 37-16,-6 0-1 0,6 3-10 0,-8 1-19 0,8 0-20 0,-6 4-18 16,0-1-19-16,6-1-26 0,-6 6-24 0,-2-1-195 0,2 0-7 15,0 4 0-15,-1-1 0 0,7-2 0 0,-6 2 0 0,6 1 0 16,0 0 0-16,-7-5 0 0,7 5 0 0,7-4 0 0,-7 1 0 0,6-6-57 16,-6 2-171-16,7-1-57 0,-1-3-57 0,0 0-54 0,2-4-53 15,-2 0-39-15,6-4-35 0,-4-4-21 0,4 5-16 0,1-8-6 0,1-1-2 16,-2-2 11-16,2-1 17 0,-2 1 48 0,2-5 53 0,-1 5 53 15,7-5 51-15,-8 5 51 0,2-1 132 0</inkml:trace>
  <inkml:trace contextRef="#ctx0" brushRef="#br0" timeOffset="63117.04">20903 9769 117 0,'7'-9'333'0,"-1"1"63"0,0 4 44 0,0-4 42 0,-6 5 40 16,8-1 37-16,-8 4 37 0,0 0-46 0,0 0-71 0,0 0-28 15,-8 0-15-15,8 4-13 0,0-1-7 0,-6 1-26 0,6 4-30 0,-6 0-31 16,6-1-30-16,0 0-30 0,-6 4-27 0,6 4-140 0,-7-4-102 16,7-1 0-16,-7 5 0 0,7-4 0 0,-6 3 0 0,6-2 0 15,0-1 0-15,0-1 0 0,0 2 0 0,0-1 0 0,0-4 0 0,0 0 0 16,0-2 0-16,0-2-201 0,0 0-51 0,0-3-45 0,0 0-41 15,0-3-38-15,6 0-33 0,-6-6-13 0,0-1-4 0,7-1 23 16,-7-1 29-16,7-1 38 0,-7-3 39 0,6-2 48 0,0 0 49 16,0 0 52-16,2-1 52 0,4 1 43 0,-5 0 43 0,6 2 36 0,0 2 35 15,0-1 37-15,0 4 38 0,0 1 36 0,0 2 38 0,0 1 36 16,0 3 32-16,0 4 35 0,1 0 36 0,-8 0 25 0,7 4 25 0,-7 0-10 16,7-1-18-16,-6 5-30 0,-7-1-32 0,6 4-32 0,1 0-31 15,-7 1-43-15,0 1-114 0,-7 3-89 0,7-2 0 0,-6 1 0 16,6-1 0-16,-7 4 0 0,1-3 0 0,-1 3 0 0,-6 1 0 0,7-2 0 15,0-1 0-15,-2 2-2 0,2-3-224 0,0-1-73 0,-1 1-74 16,1-4-63-16,-1 0-57 0,7 0-26 0,0-3-18 0,7-2 11 16,-1-2 16-16,1 0 28 0,5-4 33 0,8 0-1 0,-7-4-7 0,7 0 27 15,6-2 42-15,-6 1 30 0,5-5 30 0,1 2 18 0,0-6 14 16,1 3 33-16,-1-4 204 0</inkml:trace>
  <inkml:trace contextRef="#ctx0" brushRef="#br0" timeOffset="63576.66">21626 9769 0 0,'13'-17'25'0,"-6"2"398"0,-7 1 76 16,-7 2 44-16,1-2 33 0,-8 2 33 0,2 2 33 0,-8-1 59 15,0 0 69-15,-5 4-93 0,5 0-143 0,-6 7-86 0,-7 0-67 0,7 0-34 16,0 3-25-16,-7 4-24 0,7 4-22 0,7 0-156 0,-7 3-120 0,6 5 0 16,7 0 0-16,-7-2 0 0,14 3 0 0,0 1 0 15,6-2 0-15,0-1 0 0,0 4 0 0,6-4 0 0,7-3 0 0,0 2 0 16,0-1 0-16,7-5 0 0,0-1 0 0,-1-1 0 0,1-3 0 16,6-2 0-16,-7-4-87 0,1 0-153 0,0-4-29 0,5-2-18 15,-5-6-12-15,0 5 1 0,-8-4 3 0,8-5 20 0,-7 7 24 0,0-7 42 16,0 5 47-16,0-3 38 0,-6-1 34 0,5 1 33 0,-5 3 33 0,-7-4 36 15,7 7 37-15,-7-2 22 0,0 3 22 0,0 3 14 16,0 0 10-16,-7 4 27 0,0 4 28 0,1 3 41 0,-7-1 43 0,6 6 4 16,-5 3-8-16,-2 0-12 0,8 6-16 0,-7 1-9 0,7 5-10 0,-8 2-25 15,8 3-30-15,-7-2-143 0,0 7-7 0,6-1 0 0,-6 5 0 16,0-5 0-16,1 3 0 0,-2-2 0 0,1 4-38 0,0-4-87 16,6-1-43-16,-5-3-25 0,-2 0-19 0,2-3-10 0,-2-5-8 0,1 1-3 15,1-4 1-15,5 0 13 0,-6-3 17 0,-1-5 28 0,8-3 34 16,-7 0 18-16,0-4 17 0,6 0 14 0,-5-3 13 0,-2-4 15 15,8 0 12-15,-7-4 18 0,0 0 17 0,6 1 20 0,-5-4 19 0,5 0 18 16,-6-1 15-16,7-3 10 0,-8-3 11 0,8 3 5 0,-1-3 5 16,1-5 2-16,-1 4 3 0,7 0-1 0,0 1-1 0,0-5-4 15,0 5-7-15,0-5-9 0,7 5-9 0,6-5-5 0,-7 0-3 0,8 5-6 16,5-4-10-16,0 0-7 0,1-1-9 0,7 1-6 0,-9-4-5 16,9 3-2-16,5 2-1 0,-6-5-6 0,1 3-8 0,-1 1-19 15,6-1-23-15,-5 2-28 0,-9-2-31 0,9 4-37 0,-7 1-38 0,-2-1-37 16,-4 1-38-16,5-1-35 0,-12 3-29 0,0 2-29 0,-1-1-26 15,0 0-21-15,-12 3-21 0,6-3-34 0,-6 4-38 0,-8 0 15 16,8-4 32-16,-7 3 34 0,-7-2 36 0,8 3 45 0,-8-5 48 0</inkml:trace>
  <inkml:trace contextRef="#ctx0" brushRef="#br0" timeOffset="63752.55">20975 9466 256 0,'-7'-4'515'0,"7"2"69"0,-6-3 43 0,-1 5 18 0,7-3 11 0,0 3 4 15,0 0 6-15,0 0-95 0,0 0-127 0,0 0-140 0,0 0-143 16,0 3-68-16,7-3-42 0,-7 5-19 0,6 1-11 0,-6-3-22 16,7 5-25-16,-7 0-52 0,6-2-62 0,-6 2-69 0,0-1-70 0,0 1-71 15,0-1-70-15,0 4-90 0,0-4-96 0,0 1-24 0,0-1-2 16,0-3 45-16,6-1 57 0,-6 0 65 0,7 2 69 0,0-5 68 16,5 0 229-16</inkml:trace>
  <inkml:trace contextRef="#ctx0" brushRef="#br0" timeOffset="63892.47">21157 9506 0 0,'20'-15'323'0,"-1"1"35"0,-6-1 8 0,6-4 2 0,1-1 2 0,0-3 0 15,-7 1 2-15,7-3-50 0,-8 3-69 0,2-1-79 0,-2 1-83 0,-5 4-8 16,-1-1 16-16,1 5 27 0,0-1 30 0,-7 1 25 0,-7 7 23 16,7-4 2-16,-7 4-6 0,1 0-10 0,-1-2-13 0,1 6-25 15,-7-1-26-15,6 4-47 0,-5 0-55 0,-2 0-60 0,1 4-63 0,7-1-54 16,-8 6-51-16,2-2-63 0,6 3-68 0,-8 2-99 0,8-2-111 16,6 1-14-16,-7 4 13 0,7-5 31 0,0 2 39 0,7 3 42 15,-1-5 44-15,0-3 62 0,8 5 279 0</inkml:trace>
  <inkml:trace contextRef="#ctx0" brushRef="#br0" timeOffset="64495.68">22232 9719 0 0,'7'0'20'16,"-1"0"364"-16,7-4 33 0,1-3 11 0,-2-1 4 0,8 2 1 16,-1-6 2-16,7-2 2 0,-6-1 1 0,6-3-138 0,7 0-180 0,-1-1-67 15,-6 2-35-15,7-3-13 0,-7 3-11 0,7-6-9 0,-7 5-11 16,-1-4-12-16,1 3-16 0,-6-3-7 0,0 0-6 0,-1 4-2 15,-5-4-1-15,-2 4 9 0,-6-1 10 0,2 2 15 0,-8 1 19 0,6 1 27 16,-12 5 26-16,6-1 29 0,-8 0 25 0,2 7 28 0,0-4 28 16,-8 6 25-16,8 2 26 0,-7 0 30 0,0 2 28 0,0 6 43 15,1 3 43-15,-2 0 24 0,-6 0 15 0,7 7-8 0,-6 1-14 0,6 3-21 16,-7-1-23-16,1 2-28 0,6 2-28 0,-6 0-50 0,5 1-198 16,-5 4-10-16,6-4 0 0,0 3 0 0,-1-2 0 0,2 2 0 15,-2-4 0-15,2 4 0 0,-1-3 0 0,-1 3 0 0,8-4 0 0,-8 0 0 16,8-2 0-16,-6 3 0 0,5-4 0 0,-6-4 0 0,6 5 0 15,1-10 0-15,0 6 0 0,-2-8 0 0,8 1 0 0,-6-2 0 16,6-3 0-16,0-3 0 0,-6 0-129 0,6-4-72 0,0 0-14 0,6-8-7 16,-6 1-6-16,0 0 2 0,6-5 2 0,2-2 7 0,-2-5 8 15,0 6 22-15,1-10 27 0,6 1 25 0,0 1 23 0,-1-2 20 16,2 0 20-16,6 2 16 0,-1-1 15 0,-6 0 13 0,6 0 12 0,1 4 20 16,0 3 23-16,-1-3 23 0,1 6 25 0,-1 3 33 0,1-3 34 15,0 4 40-15,-8 5 43 0,2-1 20 0,-2 4 13 0,1 0-3 0,-6 4-8 16,0-1-11-16,-1 5-16 0,0 0-26 0,-6-2-29 0,0 9-40 15,-6-3-113-15,6 2-12 0,-6 4 0 0,-1-4 0 0,0 9 0 16,1-5 0-16,-7 4 0 0,7-3 0 0,-1 3 0 0,0-5 0 0,1 6-127 16,6-5-127-16,-6 0-73 0,-1 1-70 0,7-5-72 0,0 1-55 15,7-1-51-15,-7-5-50 0,6 1-47 0,0-6-12 0,8-1 2 0,-8-3 51 16,7 0 66-16,7-7 69 0,-8 3 73 0,8-7 61 16,0 4 62-16</inkml:trace>
  <inkml:trace contextRef="#ctx0" brushRef="#br0" timeOffset="65575.09">23066 9708 0 0,'7'-11'70'0,"-7"4"393"0,-7-1 85 0,7-3 43 16,-13 4 29-16,6 3 36 0,-5-3 38 0,-2 0 66 0,2 3 70 0,-2 1-122 16,-5 3-180-16,-1 0-101 0,8 3-77 0,-8 1-34 0,1-1-22 15,5 8-29-15,-6 0-194 0,1 0-71 0,6 4 0 0,0-1 0 16,-7 1 0-16,14 3 0 0,-7 5 0 0,6-5 0 0,1 0 0 0,6 4 0 16,0-3 0-16,0-2 0 0,6 3 0 0,1-7 0 0,0 3 0 15,5-2 0-15,-4-2 0 0,4-6 0 0,8 2 0 0,-7-5 0 16,-1-3 0-16,8 0-25 0,0-3-183 0,-7-5-21 0,7 2-15 0,-8-6-3 15,8 1 1-15,-7-4 9 0,0 1 8 0,0-1 21 0,0-3 22 16,0-1 39-16,-7 5 38 0,8-4 34 0,-8 3 31 0,1-3 28 16,-1 3 27-16,0 0 28 0,-6 4 30 0,0 0 37 0,7 0 39 0,-7 4 41 15,0 0 40-15,0 2 14 0,0 2 8 0,0 0-5 0,0 3-8 0,0 0-17 16,-7 0-21-16,7 3-29 0,-6 0-49 0,0 2-119 16,6 2 0-16,-7 4 0 0,1-4 0 0,-1 9 0 0,0-7 0 0,-5 7 0 15,5 2 0-15,7-3 0 0,-7-1 0 0,1 4 0 0,0 1 0 0,6-5 0 16,-7 5 0-16,7-4 0 0,0-1 0 0,0 1 0 15,0-5 0-15,0 2-196 0,7-5-77 0,-7 0-58 0,6 1-60 0,0-8-43 16,1 4-38-16,0-8-22 0,5 0-16 0,-5 0 5 0,6-3 12 0,0 0 20 16,0-5 24-16,0 2 20 0,1-5 19 0,-2 1 11 0,1-1 11 15,0-4 27-15,0 1 36 0,1-3 56 0,-2 2 65 0,2 0 101 16,-2 2 115-16,1 1 106 0,1 3 103 0,-8-3 82 0,8 5 75 0,-8 1 45 16,-6 1 39-16,6-1 12 0,-6 6 2 0,0 1-44 0,0-1-56 15,0 4-38-15,0 0-33 0,-6 4 2 0,0-1 12 0,6 5 20 16,-8-2 22-16,-4 6-8 0,5 2-16 0,0-2-21 0,1 5-24 0,-1-1-25 15,-5 2-25-15,5 0-40 0,0 1-44 0,1-1-60 0,0 0-98 16,6-4 0-16,-8 6 0 0,2-7 0 0,6 3 0 0,-6-5 0 16,6-1 0-16,0 1-95 0,0-3-48 0,-7-5-32 0,7 1-30 0,0-4-34 15,0 0-35-15,0-4-29 0,7-3-25 0,-7 3-6 16,0-7 1-16,0 1 26 0,6-5 33 0,-6-1 29 0,6-1 27 0,2-2 33 16,-2 1 33-16,0-3 36 0,8 2 37 0,-8-3 30 0,7-4 28 0,0 4 21 15,0 0 22-15,1 3 24 0,5 2 25 0,-6-2 30 16,6 5 33-16,-5 3 31 0,5-1 33 0,-6 6 39 0,0-2 44 0,7 4 36 15,-8 4 34-15,2 0 0 0,-2 4-11 0,-5 0-18 0,6 4-21 0,-6-1-25 16,-1 3-27-16,-6 2-36 0,6 2-113 0,-6 4-100 0,0-4 0 16,0 9 0-16,-6-5 0 0,0 4 0 0,6-1 0 0,-7 2 0 15,1 0 0-15,6-2 0 0,-7 1 0 0,0 4 0 0,7-4 0 0,-6-1 0 16,0-2-94-16,6 0-230 0,-7-2-71 0,7-2-55 0,0-1-51 16,7-2-24-16,-7-4-16 0,6-1 1 0,0-5 8 0,8-2 37 15,-1 0 46-15,-1-2 49 0,2-5 49 0,-2-1 38 0,8-4 34 0,0 2 20 16,-1-5 16-16,1-3 34 0,-1 3 38 0,1-2 52 0,0-2 58 0,6-4 60 15,-7 5 60-15,1-4 58 0,0 4 59 0,-1-3 43 16,-6 2 37-16,6-3 19 0,-5 4 12 0,-2-1 4 0,-5-3 2 0,0 4 2 16,-1 3 4-16,1 1 0 0,-7-1-1 0,0 4 10 0,-7 4 12 0,1-1 15 15,-1 0 16-15,0 6 7 0,-5 2 6 0,-2 0-20 16,2 2-28-16,-8 3-29 0,1 2-30 0,-8 4-25 0,8 3-23 0,-8 1-28 16,8-1-27-16,0 5-82 0,-1 0-72 0,1 2 0 0,5 2 0 15,2-5 0-15,5 3 0 0,7 2 0 0,-7-5 0 0,7 0 0 16,7-2 0-16,0 1 0 0,5-5 0 0,-6 2 0 0,14-7 0 0,-7 1 0 15,7-1 0-15,0-7 0 0,-1 0 0 0,7-4 0 0,-6 1-139 0,0-5-71 16,-1-2-19-16,1-1-7 0,-2-5-6 0,-4 6 4 0,-1-5 6 16,0 0 19-16,0 1 21 0,-7-1 35 0,1 1 38 0,0 3 36 15,-1-4 37-15,-6 7 34 0,6 0 35 0,-12 2 28 0,6 3 28 0,0 3 39 16,-6 3 43-16,-1 1 41 0,0 6 41 0,1 5 9 0,0-1 1 16,-7 9-11-16,6 2-16 0,0 9-13 0,1-1-15 0,0 3-111 15,-2 1-87-15,2 3 0 0,-6 4 0 0,5 0 0 0,0 0 0 0,1 0 0 16,-7-3 0-16,7 2 0 0,-8-2 0 0,1-2 0 0,0-2 0 15,7-4 0-15,-7-1-19 0,-1-1-78 0,2-2-10 0,5-7 0 16,-6 0 2-16,0-5 9 0,0-2 10 0,6-3 12 0,-5-5 13 0,4-3 12 16,-4 0 14-16,6-4 19 0,-1-4 24 0,-6 0 24 15,6-3 27-15,1 0 9 0,-1-4 7 0,0-1 2 0,7-2 0 0,-6-1 5 16,6 1 2-16,0-5-6 0,0 1-9 0,6-1-16 0,-6 0-18 0,7 2-9 16,0-2-5-16,6-3-13 0,-7 5-8 0,8-2 0 0,-2 1 0 15,8-1 0-15,-7 0-13 0,7 2-39 0,-1-2-31 0,0 1-50 16,1-1-54-16,-1-2-63 0,1 3-66 0,-6-1-68 0,5 0-68 0,1 2-68 15,-8-6-70-15,2 5-74 0,-8 0-76 0,7-4 18 0,-6 0 45 16,-7 0 61-16,6-1 66 0,-6-2 71 0,-6 0 72 0,-1-5 77 16,0 5 304-16</inkml:trace>
  <inkml:trace contextRef="#ctx0" brushRef="#br0" timeOffset="65724.4">23334 9224 236 0,'-14'0'552'16,"1"0"74"-16,0 0 43 0,0-4 11 0,13 4 1 0,-6 0-2 0,6-2-3 15,6-3-92-15,1 5-118 0,-1-3-180 0,7 3-198 0,6-4-123 16,1 4-103-16,0 0-86 0,6 0-82 0,0 0-108 0,0 0-114 0,6 0-68 16,1 0-56-16,0 0 0 0,6 0 13 0,0 0 49 15,7 0 58-15,5-3 77 0,8 3 81 0</inkml:trace>
  <inkml:trace contextRef="#ctx0" brushRef="#br0" timeOffset="66091.6">24513 9760 131 0,'6'-4'320'0,"1"0"16"16,-1 0 5-16,8-4-1 0,-8 1-3 0,7-3 0 0,0-2-1 0,0 1-86 15,0-4-115-15,0 5-58 0,0-5-42 0,0 4-6 0,-7-3 6 16,1 3 17-16,-1-3 21 0,1 2 23 0,-7 1 25 0,0 5 27 16,-7-6 30-16,7 4 24 0,-6 5 23 0,-7-1 17 0,7 0 16 0,-8 4 17 15,-5 0 17-15,6 0 30 0,-7 4 34 0,1 3-5 0,-1 5-15 16,1-4-22-16,-1 5-27 0,0-1-25 0,1 6-25 0,0-3-29 16,6 2-32-16,-7 6-52 0,6-2-107 0,2-2-17 0,6 2 0 0,-1 2 0 15,0-1 0-15,7-4 0 0,0 0 0 0,7 1 0 16,0-1 0-16,5-3 0 0,2 0 0 0,-2-5-8 0,8 2-97 0,-1-5-57 15,1 0-61-15,6-4-69 0,0 1-71 0,-7-4-59 0,8-4-56 0,-1-2-44 16,0 2-39-16,0-7-15 0,0-1-10 0,1 2-15 0,-2-1-17 16,1-4 44-16,0 1 67 0,0-5 60 0,-6 5 58 0,6-5 55 15,-7 1 51-15</inkml:trace>
  <inkml:trace contextRef="#ctx0" brushRef="#br0" timeOffset="66848.78">25021 9653 141 0,'6'-4'384'16,"1"1"50"-16,-7-4 40 0,0 7 35 0,-7-8 35 0,1 4 38 15,-7 1 42-15,7-2-32 0,-8 5-54 0,2-2-42 0,-8 2-41 0,7 2-31 16,-1-2-27-16,-4 5-31 0,4 2-29 0,-5-3-35 0,5 7-39 15,-5-4-51-15,6 4-95 0,0 4-117 0,0 0 0 0,0-1 0 16,0 1 0-16,0 2 0 0,7 3 0 0,-2-3 0 0,8-2 0 0,-6 4 0 16,6-5 0-16,6 5 0 0,2-5 0 0,-2-3 0 0,0 4 0 15,8-5 0-15,-2-2 0 0,1 0 0 0,1-5 0 0,5 1 0 0,0-4 0 16,1-4-206-16,-1 1-54 0,1-9-45 0,6 4-43 0,-6-6-32 16,-1-1-27-16,1 1-5 0,-1-1 2 0,1-2 29 0,0-2 37 0,-8-3 48 15,2 4 52-15,5-1 52 0,-13 1 55 0,8-1 49 0,-8 4 50 16,8 1 40-16,-14-1 37 0,6 5 37 0,0-1 37 0,-6 3 30 15,0 0 27-15,0 6 26 0,0-3 23 0,0 5 25 0,-6 0 26 0,6 5 39 16,-6 2 47-16,-2-4-4 0,2 9-16 0,0-2-21 16,-1 1-20-16,0 4-24 0,1 0-23 0,0-1-27 0,-1 5-27 0,1-2-115 15,-1 3-79-15,7-6 0 0,-7 4 0 0,7 1 0 0,7-5 0 0,-7 5 0 16,7-5 0-16,-1 1 0 0,1-4 0 0,-1-1 0 0,7 2 0 16,-6-5 0-16,5 1 0 0,2-5 0 0,-1-3 0 0,0-3-7 15,6-5-200-15,-5 1-46 0,5-5-43 0,-6 2-36 0,6-5-34 0,-5 0-18 16,5-3-13-16,-6 0 8 0,0 0 16 0,0-5 43 0,0 6 51 15,-7-6 46-15,8 5 46 0,-8-1 47 0,1 1 47 0,-1 0 42 16,1 3 40-16,-1 5 37 0,-6-2 35 0,7 2 25 0,-7 5 21 0,0 3 17 16,-7-2 18-16,7 4 24 0,-6 4 27 0,6-2 26 0,-7 5 24 15,1 5 24-15,-1-1 24 0,1 3 6 0,0 1 2 0,-2 4-5 16,2-1-13-16,0 0-19 0,6 0-24 0,-7 1-28 0,7-1-29 0,0 1-43 16,7-1-46-16,-7-4-24 0,6 1-25 0,0-1-43 0,8-2 0 0,-8-1 0 15,7-1 0-15,0-6 0 0,0 0 0 0,1 0-46 16,5-8-84-16,-6 0-49 0,6-4-50 0,-5-1-52 0,6-3-52 0,-2 1-41 15,2-7-39-15,-7 3-13 0,7-4-8 0,-8 5 22 0,2-4 29 16,-1 0 40-16,0-1 43 0,0 5 51 0,-7-5 51 0,2 5 51 16,-2-1 48-16,0 4 41 0,0 0 36 0,-6 0 27 0,0 4 23 0,0 3 23 15,0 0 21-15,-6 4 31 0,0 4 32 0,0 4 43 0,-2-1 44 0,2 3 35 16,-7 9 29-16,6 0 29 0,-6 6 29 0,7-4 28 0,-8 8 26 16,2 2-7-16,-2 1-17 0,2 5-36 0,-1 0-42 0,-1-1-39 15,2 4-36-15,-2 1-37 0,-5 3-39 0,6 0-61 0,0 0-84 0,-7-4 0 16,8 0 0-16,-2 1 0 0,1-5 0 0,0 1 0 15,7-4 0-15,-1-4 0 0,-5-3 0 0,4-1 0 0,2-2 0 0,6-5 0 16,-6-3 0-16,6-1 0 0,-7-7 0 0,7 1 0 0,0-4-33 0,-6-1-15 16,6-3-5-16,0-3-3 0,0-5-1 0,-7 4 2 15,1-6 6-15,6-1 4 0,-7 0 2 0,1-1 5 0,6-2 3 0,-7-1 14 16,0 0 18-16,1-3 16 0,0 3 17 0,-1 0 7 0,7 1 5 0,-7-1 3 16,7-4 3-16,-6 6-1 0,6-3-4 0,0 2-9 0,0-1-11 15,6-2-10-15,-6 2-8 0,7 1-5 0,6-5-3 0,-7 4 0 16,8-4-3-16,5 2 1 0,-6 2-2 0,6-4-3 0,1 2-3 0,0-2-23 15,6 1-27-15,-7 3-46 0,7-3-49 0,-6-2-55 0,7 3-53 16,-9 3-59-16,9-1-61 0,-7 0-50 0,-8 1-48 0,2-1-41 16,-2 1-42-16,1 2-41 0,-6-2-40 0,-7 2 27 0,0-2 45 0,0-1 58 15,0 0 62-15,-7 1 54 0,1-5 53 0</inkml:trace>
  <inkml:trace contextRef="#ctx0" brushRef="#br0" timeOffset="67019.96">25490 9316 0 0,'-7'-8'459'0,"7"2"210"0,-6-3 95 0,6 2 33 0,0 0 14 0,0 0 9 16,6-4 10-16,1-1-16 0,0 6-22 0,5-2-202 0,2 1-257 16,-2 3-130-16,2 4-94 0,-1 0-31 0,7 4-13 0,-8 3-14 15,2 1-45-15,5-2-6 0,-6 6-107 0,-6 3-123 0,5-5-127 0,-4 6-135 16,-8 1-138-16,6 3-107 0,-6-3-98 0,-6-3-25 0,-2 5-3 0,8-4 52 16,-12-1 68-16,5-3 109 0,0 0 123 0,1-3 132 15,6-1 377-15</inkml:trace>
  <inkml:trace contextRef="#ctx0" brushRef="#br0" timeOffset="67399.32">26363 9452 338 0,'7'-9'468'0,"-7"3"62"16,0-2 51-16,0 5 29 0,0 0 23 0,0 3 19 0,0 0 18 0,0 0-67 15,0 3-95-15,-7 0-65 0,7 5-60 0,-7 3-47 0,7 1-40 16,-6-3-23-16,6 11-16 0,-6-6-19 0,0 8-21 0,6-3-62 16,-8 1-155-16,8 6 0 0,0-4 0 0,8 5 0 0,-8-2 0 0,6-4 0 15,0 5 0-15,0 0 0 0,1 0 0 0,0-4 0 0,6-1-129 0,0-2-98 16,-6-4-61-16,5-1-69 0,2 1-71 0,-2-8-55 0,1-2-47 16,1-2-39-16,-2-3-34 0,-5-3-40 0,6-2-39 0,0-6 31 15,0 0 52-15,-6-3 67 0,5-5 70 0,-5-2 62 0,6-2 57 0</inkml:trace>
  <inkml:trace contextRef="#ctx0" brushRef="#br0" timeOffset="67572.32">26676 9499 139 0,'7'-8'429'0,"-14"2"80"0,7 2 64 0,-6-3 44 16,-1 7 39-16,0-5 58 0,-5 5 65 0,4 5-38 0,-4-5-68 15,-1 3-104-15,0 5-112 0,-6-2-70 0,5 2-57 0,-6 3-41 16,1 0-34-16,6 3-181 0,-13 1-74 0,13-1 0 0,-7 3 0 0,1 0 0 16,5 2 0-16,-4 3 0 0,-2-5 0 0,7 6 0 0,-1-2 0 15,2 2 0-15,-2-2 0 0,2-2-35 0,-1-1-227 0,-1 1-73 16,8-1-77-16,0 0-55 0,-1-7-53 0,0 3-36 0,1-2-30 0,6-4-4 15,6-1 6-15,-6-1-11 0,7-2-16 0,6-4 47 0,0-4 66 0,7 0 63 16,-8 2 62-16,8-5 52 0,6-5 49 0</inkml:trace>
  <inkml:trace contextRef="#ctx0" brushRef="#br0" timeOffset="67938.32">26859 9635 143 0,'19'-16'354'0,"-6"3"38"0,0 1 29 0,0 1 30 0,-6 1 27 0,-1-2 41 15,-6 1 44-15,0 5-44 0,0 1-69 0,-6-2-24 0,-7 3-11 0,6 4 0 16,-6 0 3-16,0 0-13 0,-6 4-17 0,-1 3-34 15,1-2-38-15,-1 5-42 0,0-3-42 0,1 8-54 0,-1-4-98 0,-6 4-80 16,6 2 0-16,1 3 0 0,6-3 0 0,-6 2 0 0,5 3 0 0,1-4 0 16,7 4 0-16,6-3 0 0,-7-1 0 0,14 0 0 15,-1-4 0-15,1 1 0 0,-1 0 0 0,8-7-32 0,-2-1-116 0,8 0-43 16,-7-4-43-16,7-3-41 0,0-3-41 0,-1-1-33 0,7-3-32 0,-6-4-13 16,-1 0-10-16,0-3 21 0,1-1 27 0,-1-4 39 0,-5 5 43 15,5-9 43-15,-6 6 42 0,0-2 44 0,1-3 45 0,-2 4 32 16,1 0 32-16,-6-1 27 0,-1 4 28 0,1 1 30 0,-1-1 31 0,0 5 32 15,-6-2 38-15,8 5 26 0,-8 3 25 0,0 1 16 16,0 3 15-16,0 0 21 0,0 0 23 0,-8 3 40 0,8 1 47 0,-6 0-4 16,0 7-15-16,-1-4-21 0,1 4-21 0,-1 0-19 0,0 3-14 0,1 1-31 15,0 0-34-15,0-1-138 0,-2 5-66 0,2-4 0 16,0 3 0-16,-1 0 0 0,1 0 0 0,6 1 0 0,0-1 0 0,0-3 0 16,0 4 0-16,0-9 0 0,6 5-78 0,1-8-109 0,-1 4-56 0,0-8-63 15,2 1-66-15,4-4-50 0,1 0-45 0,0-4-32 0,0-3-27 16,1 0-3-16,-2-4 6 0,8-4 8 0,-7 0 13 0,0 1 6 15,6-9 7-15,-5 2 38 0,5-1 49 0,-6 0 45 0,6-3 45 0,-5 2 41 16,-2 2 40-16</inkml:trace>
  <inkml:trace contextRef="#ctx0" brushRef="#br0" timeOffset="68625.41">27236 9547 50 0,'14'-12'339'0,"-8"5"48"0,0 0 34 0,-6 4 28 15,7 3 25-15,-7 0 37 0,0 3 39 0,-7 1-21 0,1 3-39 0,0 0-19 16,6 8-11-16,-14-5-14 0,8 7-14 0,0 0-15 0,-1 2-18 0,-6-1-30 16,6 0-35-16,1 4-46 0,0-3-48 0,-2-2-105 15,2 3-135-15,6-3 0 0,-6 2 0 0,6-1 0 0,-6-3 0 0,6 0 0 16,0-5 0-16,0 1 0 0,0-3-25 0,0-5-137 0,0 1-44 0,0-4-39 15,0 0-36-15,0-7-31 0,6 3-26 0,-6-7-8 16,0 0-1-16,6-4 21 0,0 1 24 0,2-6 38 0,-2 3 39 0,0-4 38 16,1-2 36-16,6 0 38 0,-6-2 38 0,5 4 25 0,2-6 24 0,-2 5 17 15,2-4 15-15,5 6 19 0,1 1 21 0,-8 4 23 0,8 1 23 16,-7 3 27-16,7 3 26 0,-8 0 28 0,2 8 29 0,5 0 36 16,-6 5 39-16,-6 2 27 0,6 1 22 0,-6 2-2 0,-1 5-10 0,0-1-18 15,1 2-19-15,0 4-25 0,-7-1-26 0,0 4-37 0,-7-2-99 16,0 1-90-16,1 0 0 0,0 1 0 0,-1-2 0 0,-6 1 0 15,0 1 0-15,6-2 0 0,-6 1 0 0,7-4 0 0,-8-3 0 0,8 3 0 16,0-7 0-16,-1 0 0 0,7 1 0 0,-6-6 0 16,6-2 0-16,0-4-88 0,6 0-63 0,-6-4-21 0,7 0-22 0,-1-5-15 15,8 1-12-15,-8-7-4 0,7 1-5 0,0-5 5 0,0 0 8 0,7-2 20 16,-1-4 22-16,-6-2 23 0,6 2 23 0,1-4 19 0,0-1 20 16,6 5 12-16,-7-9 12 0,7 5 2 0,-6 0-1 0,6 0 0 15,-7 0-3-15,7-2 3 0,1 6 3 0,-1 0 3 0,0 0 2 0,-7-2 3 16,7 2 3-16,-6 2 6 0,-1-2 7 0,1 4 5 0,0 2 6 15,-8-3 5-15,2 4 7 0,-1-1 8 0,-1 5 8 0,-5-1 14 16,0 1 19-16,-1-1 18 0,-6 3 22 0,6-2 12 0,-12 3 15 0,6 0 12 16,0 1 12-16,-6 2 10 0,-1-3 12 0,0 3 3 15,1 1 4-15,0 0-3 0,-1 0-5 0,1 3 0 0,-8-4 3 0,8 5 3 16,0-1 4-16,-8 0 5 0,8 4 1 0,-7 0-2 0,6 0-5 0,-6 4-6 16,1 0-7-16,-2 3-12 0,8 4-13 0,-7 0-12 0,0 8-11 15,0-4-12-15,6 6-13 0,-6 4-6 0,7 4-13 0,-8 5-50 16,8-1 0-16,0 7 0 0,-7-3 0 0,13 7 0 0,-7-4 0 0,0 4 0 15,1-4 0-15,6 1 0 0,-6-1 0 0,-1 0 0 0,0-3 0 16,7-4 0-16,-6 0 0 0,0-3 0 0,6-1 0 0,-7-4 0 16,0-4 0-16,1-1 0 0,6-3 0 0,-7-5 0 0,1-1-161 0,6-4-57 15,0-3-30-15,0-4-17 0,0 0-15 0,0-4-7 0,0-3-6 0,6-4 7 16,1-1 9-16,-1-2 22 0,1-4 22 0,0 0 19 0,-1-5 18 16,0 1 15-16,8-4 14 0,-8 5 17 0,7-4 17 0,-6-2 17 15,6 5 15-15,-1 1 18 0,2 2 18 0,-2 1 16 0,2 4 19 0,-1 2 19 16,0 5 20-16,0-1 19 0,-1 8 19 0,2 0 23 15,-8 5 24-15,7 2 28 0,-6 4 29 0,0 0 20 0,-1 8 16 0,0-5 5 16,-6 9 1-16,0-6-9 0,0 4-13 0,0 2-21 0,-6 3-25 0,6-4-28 16,-13-1-31-16,6 5-42 0,1-3-44 0,-7-2-72 15,7-2-82-15,-8 2-109 0,2-2-117 0,-2-1-106 0,1-3-100 0,0-4-30 16,0-1-7-16,7-2 18 0,0-4 24 0,6-4 62 0,0-4 71 16,0-4 104-16,6-2 348 0</inkml:trace>
  <inkml:trace contextRef="#ctx0" brushRef="#br0" timeOffset="69038.44">28572 9715 94 0,'20'0'331'0,"0"-4"27"15,-1 1 14-15,1-5 8 0,-2-2 5 0,-4-1 14 16,6-4 17-16,-14 4-61 0,7-3-80 0,0-1-51 0,-13 1-41 0,7-2 4 16,-7 5 17-16,0-3 21 0,0 3 21 0,-7 0 16 0,-6-1 17 0,7 5 19 15,-7-3 18-15,-1 6 7 0,-6-4 2 0,2 5-17 0,-2 3-19 16,-7 0-21-16,9 0-18 0,-9 3-24 0,7 5-22 0,-6-1-37 15,7 4-125-15,-7 1-42 0,6-2 0 0,1 5 0 0,-1 3 0 0,0-3 0 16,8 0 0-16,-2 3 0 0,8 0 0 0,0-3 0 0,6 2 0 0,0-2 0 16,6 0 0-16,0 1 0 0,2-7 0 0,4 3 0 15,1-4 0-15,7-1 0 0,0-5 0 0,-2-2 0 0,2 0 0 0,7-6-169 16,-1-1-176-16,0-5-73 0,-1-1-72 0,-5-7-44 0,6-1-39 16,1-1-23-16,-9 0-18 0,9-7-3 0,-7 2 2 0,-1-5 23 15,0 2 29-15,1-7 63 0,-7 1 71 0,0-1 59 0,0 1 52 0,1-1 46 16,-2-3 96-16</inkml:trace>
  <inkml:trace contextRef="#ctx0" brushRef="#br0" timeOffset="69201.09">28911 9118 64 0,'7'-15'383'16,"-1"9"80"-16,0-2 70 0,-6 4 47 0,7 1 39 0,-7-1 46 0,0 4 47 0,-7 0-4 16,7 4-19-16,-6 3-75 0,0 1-91 0,-8-2-62 0,8 9-55 15,0 0-36-15,-8 3-28 0,1 0-283 0,7 8-59 0,-7-1 0 16,0 4 0-16,7 5 0 0,-8-1 0 0,1 0 0 0,0 3 0 0,7 2 0 16,-7-1 0-16,6-1 0 0,0 0 0 0,-5 1 0 0,5 0 0 0,7-1 0 15,-7-3 0-15,1 0 0 0,0-1 0 0,-1-5 0 0,7-2-248 16,-6-2-190-16,-1-6-54 0,0-2-39 0,7-4-30 0,-6 0-21 15,0-7-18-15,-2-1 5 0,2 2 6 0,0-10 5 0,6 2 5 0,-6-9 51 16,-1 5 67-16,0-7 54 0,1-1 53 0,-1-4 46 0,1 2 44 16</inkml:trace>
  <inkml:trace contextRef="#ctx0" brushRef="#br0" timeOffset="69910.09">28578 9485 244 0,'0'-19'374'0,"8"-4"24"0,-2 9 18 16,0-4 16-16,0 0 17 0,8 3 23 0,-1 1 24 0,0-1-87 15,6 5-122-15,1-2-59 0,0 1-44 0,5 3-18 0,1 2-12 16,1 1-9-16,5 1-10 0,1 1-14 0,-1 3-12 0,1 0-14 0,-1 3-11 15,8 6-8-15,-8-3-6 0,1 2-7 0,-1 3-4 0,-5 3-6 16,-7 1-5-16,5-1-11 0,-12 5-10 0,0-1-7 0,1 1-5 0,-14-2 7 16,0 2 8-16,0 4 19 0,-8-5 22 0,-4 4 34 0,-1 0 38 15,-1-5 31-15,-4 6 30 0,-2-4 10 0,0 2 6 0,1-2-4 16,-1-1-7-16,0 0-13 0,1 0-16 0,-1-3-32 0,8 3-39 0,-2-3-74 16,1 0-35-16,0-4 0 0,6 4 0 0,1-4 0 15,0 0 0-15,6-1 0 0,0-2 0 0,6-1 0 0,0 1 0 0,1-5-5 16,-1-3-103-16,8 0-49 0,-2 0-50 0,8-7-42 0,-7 3-41 0,7-7-35 15,0-3-35-15,-1 3-11 0,7-8-5 0,-6 1 24 0,0-1 33 16,-2-2 49-16,2 2 53 0,-1-3 49 0,-5 0 49 0,6 4 51 16,-8 0 53-16,1 0 48 0,-6-1 44 0,0 5 42 0,-1-1 41 0,0 7 45 15,0-3 49-15,-6 4 52 0,0 3 52 0,0-3 12 0,0 7-4 16,-6-3-15-16,6 3-20 0,0 0-25 0,-6 3-25 0,0 4-35 16,-1 0-40-16,0 2-199 0,1 1-7 0,-7 5 0 0,7-1 0 0,-8 5 0 15,8-4 0-15,0 3 0 0,-2 3 0 0,2-2 0 0,6 3 0 0,0-4 0 16,0 4 0-16,0-3 0 0,0-1 0 0,6-3 0 0,2-1 0 15,-2-2 0-15,0-6 0 0,0 2 0 0,2-5-204 0,4 1-61 16,1-8-36-16,1 1-40 0,-2-5-41 0,2 2-22 0,-2-6-15 0,1-2 8 16,1-1 12-16,-2-3 38 0,2-1 44 0,-2 1 42 15,2-1 44-15,-1 1 53 0,-1 0 55 0,-5 0 45 0,6-1 42 0,-7 4 36 16,2 5 34-16,-2-5 38 0,-6 4 38 0,6 4 38 0,-6-1 40 16,0 5 24-16,7-1 20 0,-7 4 17 0,-7 0 18 0,7 0 33 15,-6 0 36-15,6 4 14 0,-6 2 7 0,-2 3-19 0,2-1-25 0,0 1-18 16,-1 3-16-16,0-2-19 0,1 5-16 0,-7 0-103 0,7-1-141 0,-1 5 0 15,0-4 0-15,1-1 0 0,0 1 0 0,-1 3 0 0,0-7 0 16,1 4 0-16,6-1 0 0,-6-2 0 0,6-1 0 0,0-5 0 16,0-1 0-16,0-1 0 0,0-4-121 0,0 0-116 0,0 0-41 0,0-4-26 15,0-4-24-15,6 1-12 0,-6-8-6 0,6 3 7 0,1-5 13 16,0 2 34-16,-1-7 42 0,7 4 41 0,-6-4 42 0,6 0 41 16,-1 0 40-16,2 1 35 0,-2 1 35 0,2-1 32 0,-1 2 29 0,0 1 29 15,0 4 30-15,-1 2 30 0,2 2 30 0,-1 3 40 0,-6-1 43 16,6 4 43-16,-1 1 41 0,-5-2 6 0,0 10-2 0,-1-2-17 15,8 1-19-15,-14 0-22 0,6 2-21 0,0 6-36 0,-6-1-55 0,0 0-165 16,0-1 0-16,-6 5 0 0,6-1 0 0,-6 3 0 0,-2-4 0 16,2 5 0-16,0-3 0 0,-1 4 0 0,0-1 0 0,1-3 0 15,0 3 0-15,-1-4 0 0,1 1-120 0,6-1-170 0,-7-2-60 0,7-1-45 16,7-5-39-16,-7 2-22 0,6-4-20 0,1 0-7 0,5 0 0 16,2-1 26-16,-2-6 34 0,8-1 29 0,0 4 24 0,-1-8 27 15,1 0 25-15,6 2-4 0,0-5-14 0,0-1 4 0,-7 3 9 0,8-3 28 16,-1-3 32-16,0 1 36 0,0 3 33 0</inkml:trace>
  <inkml:trace contextRef="#ctx0" brushRef="#br0" timeOffset="70298.02">29999 9576 0 0,'14'-12'289'0,"-8"-2"92"0,0 3 48 0,-6 0 37 0,0 4 32 0,-6 0 35 16,-8-4 36-16,2 7-18 0,-8-4-36 0,1 8-39 0,-1-2-42 0,-6 4-13 15,-1-2-8-15,2 8-17 0,-1-4-19 0,0 7-31 16,0-4-32-16,6 4-32 0,1 1-32 0,-1 2-49 0,7 1-151 0,0-1-50 16,6 1 0-16,1 0 0 0,6 3 0 0,6-4 0 0,1 1 0 0,-1 3 0 15,8-6 0-15,5 2 0 0,0-3 0 0,1 1 0 0,7-6 0 16,-2-3 0-16,1-3-4 0,0 0-144 0,0-3-30 0,1-8-11 15,-8 4-9-15,7-4 3 0,-6-3 3 0,0-1 14 0,-8 0 17 16,2-3 28-16,-2-1 28 0,-5 4 49 0,-1-3 49 0,-6 5 57 0,0-4 61 16,0 7 36-16,-6 0 26 0,6 1 12 0,-13 2 9 0,7 4 8 15,-8 6 10-15,2 1-2 0,-2 3-7 0,-5 8-146 0,5 4-57 16,2 2 0-16,-8 4 0 0,7 9 0 0,0-2 0 0,0 9 0 0,-1 7 0 16,2-4 0-16,-1 3 0 0,-7 5 0 0,7-4 0 0,0 2 0 15,1 2 0-15,-2-4 0 0,-5-2 0 0,5-1 0 0,2 0 0 0,-2-9 0 16,2 1 0-16,-2-6 0 0,1 0 0 0,1-2 0 0,-2-7-127 15,2-3-195-15,4-5-42 0,2 1-24 0,0-7-22 0,-1-2 3 16,1-6 11-16,-1 0 39 0,1 0 47 0,-1-6 79 0,1-2 84 0,0-3 84 16,-2 3 78-16,-4-7 66 0,5 1 61 0,0 3 41 0,1-4 34 0,0 1 25 15,-1-1 21-15,7-3 2 0,-6 3-4 0,6 1-17 16,0-2-20-16,0-2-28 0,0 4-30 0,6-5-27 0,7 2-28 0,0-2-46 16,0 1-47-16,7-1-63 0,-1-3-62 0,7 0-74 0,0 1-74 15,0-6-80-15,7 2-81 0,-1-5-93 0,7 1-97 0,-6 0-71 16,7-4-60-16,-2 0 17 0,1-1 39 0,1 2 61 0,-1-5 69 0,6 1 82 15,1-1 84-15</inkml:trace>
  <inkml:trace contextRef="#ctx0" brushRef="#br0" timeOffset="71039.63">30625 9811 0 0,'-14'4'20'0,"8"-4"376"15,0 0 49-15,6-4 16 0,-7-1 3 0,7 2 0 0,7-4-1 0,-7-4 0 16,6 3 1-16,0-2-137 0,8-1-181 0,-8-5-78 0,8 7-48 16,5-3-14-16,-6-3-6 0,6 1 0 0,1-1-6 0,0 4-9 15,5-7-13-15,-5 3-12 0,6 1-11 0,-6-5-6 0,-1 2-9 0,1 0-1 16,-1 3-2-16,-6-4 3 0,0 4 5 0,1-1 12 0,-8 3 11 0,0-2 18 15,-6 3 16-15,0 5 14 0,0-2 8 0,-6-1 9 0,6 6 9 16,-13-4 8-16,6 3 8 0,-6 4 11 0,0 0 10 0,0 4 14 16,-7 0 14-16,8 2 15 0,-1 3 17 0,0 1 13 0,-7 2 13 0,7 3 8 15,0-1 8-15,6 1 3 0,-5 2 1 0,-1 2-11 0,6 0-14 16,0-2-15-16,1 5-16 0,0-3-18 0,6-1-17 0,-8 4-17 16,16-3-14-16,-8-1-14 0,0 0-11 0,6 0-9 0,-6 1-5 0,6-5-7 15,1 1-6-15,-7-1-13 0,7-2-15 0,-7-1-22 0,0-4-23 0,0 1-27 16,0-1-29-16,0-4-27 0,0 1-30 0,-7-4-21 0,7 0-18 15,0 0-4-15,-7-4-1 0,7 1 9 0,-6-1 14 0,6-3 15 16,0-4 16-16,0 3 20 0,0-2 21 0,6-1 15 0,-6-4 15 0,7 4 9 16,0-3 7-16,6-2 6 0,-7-2 4 0,7 3 6 0,0-2 9 0,7-2 8 15,-7 0 8-15,6 2 11 0,0-3 10 0,8 3 14 0,-8-2 13 16,1 5 16-16,6-1 19 0,-7 0 18 0,1 8 21 0,-1-4 20 16,1 4 19-16,0 3 22 0,-7 0 23 0,7 4 20 0,-8 4 21 0,-5 0 20 15,6 0 20-15,-7 3 20 0,-6 3 18 0,7-1 38 0,-7 1 43 0,0 5 4 16,-7-3-7-16,7 1-19 0,-6 3-20 0,0 1-29 0,-1-2-28 15,0 3-33-15,-5-3-33 0,4 4-111 0,2-2-87 0,0 3 0 16,-1-3 0-16,1 2 0 0,6-1 0 0,0-3 0 0,-7 0 0 0,14-5 0 16,-7 5 0-16,6-4 0 0,-6-4 0 0,13 0 0 0,-7 1-140 0,2-8-83 15,4 0-60-15,2 0-68 0,-2-4-67 0,1-7-44 0,7 4-40 0,-7-4-17 16,6-4-11-16,-5 1 17 0,5-5 29 0,1 1 43 16,-8-4 49-16,2 3 66 0,5-3 70 0,-5 1 68 0,-2 2 72 0,2 1 63 15,-8 0 61-15,7 0 48 0,-7 3 48 0,1 0 43 0,-7 4 43 16,7-1 42-16,-7 2 40 0,6 3 29 0,-6-1 25 0,0 4 9 0,-6 1 5 15,6 3 13-15,0 0 18 0,0 0 23 0,-7 0 24 0,7 3-7 0,-7 1-18 16,1 1-33-16,-1 1-36 0,1 2-30 0,0-2-28 0,-2 6-35 16,2-1-160-16,-6 4-71 0,5-5 0 0,0 5 0 0,1 4 0 0,-1-5 0 15,1 1 0-15,6 4 0 0,-7-5 0 0,7 4 0 0,0 0 0 0,0-2 0 16,7-2 0-16,-7-3 0 0,6 4 0 0,1-9-1 16,-1 3-269-16,8-3-76 0,-2-2-79 0,2-4-59 0,-2-4-54 0,1 4-43 15,1-6-38-15,5-3-13 0,0-1-3 0,-5-5 4 0,5 1 7 0,1-1 59 16,-8-4 73-16,8 1 68 0,0 0 63 0,-7 0 59 0,7-1 58 0</inkml:trace>
  <inkml:trace contextRef="#ctx0" brushRef="#br0" timeOffset="71780.86">31596 9554 0 0,'6'-7'264'0,"-6"-1"116"0,0 4 48 0,0 1 23 16,0-1 17-16,-6 4 25 0,6 0 26 0,0 0-10 0,-7 4-20 0,0 3-38 15,-5-2-42-15,5 5-7 0,1 0 4 0,-8 2-2 0,8 2-4 0,-8 2-16 16,8-3-20-16,-6 7-33 0,5-6-38 0,0 4-52 0,1 1-136 0,-1-1-105 16,7 0 0-16,-6 0 0 0,6 1 0 0,-6-1 0 0,6-3 0 15,0 0 0-15,0-1 0 0,0-3 0 0,0 0 0 0,0-4 0 0,0 0-10 16,0-3-209-16,0-4-37 0,0 0-32 0,6-4-31 0,-6 1-24 15,0-4-21-15,0 0 9 0,0-5 18 0,6 1 37 0,-6-4 42 0,7-2 37 16,-1 2 37-16,1-7 34 0,-7 3 36 0,13-3 37 0,-7 1 35 0,8-5 20 16,-8 1 13-16,7 3 8 0,0-5 5 0,0 6 7 0,0-1 9 0,0 0 14 15,0 0 17-15,7 8 25 0,-7-6 27 0,0 11 27 0,-1-3 26 16,8 4 32-16,-7 5 32 0,0-1 43 0,0 4 45 0,1 4 12 16,-2-1 5-16,2 5-12 0,-2-1-17 0,-5 0-17 0,6 5-17 0,-6 3-26 15,-1-1-30-15,-6 1-138 0,6-1-68 0,-6 4 0 0,0 1 0 0,0-1 0 16,0 1 0-16,-6 2 0 0,6-2 0 0,-6-1 0 0,-1 3 0 0,7-2 0 15,-7 0 0-15,1-2 0 0,6 3 0 0,-7-3 0 0,7-2 0 16,0-4 0-16,0 1-198 0,0-2-97 0,7-3-46 0,-7 1-43 0,13-4-40 16,-6-1-17-16,-1-3-10 0,8 0 9 0,-2-3 16 0,1-1 39 15,0 0 45-15,6-3 44 0,-5-1 41 0,-2-2 45 0,8-1 48 0,-7-4 33 16,7 4 32-16,-6-3 26 0,4-2 22 0,-4-2 21 0,5 3 19 16,-5-2 18-16,4 2 17 0,-4-4 17 0,-1 1 15 0,0 0 13 0,0 0 10 15,-1 2 20-15,-4-1 19 0,-2-2 21 0,0 4 22 0,1 1 23 16,-7 3 25-16,7 0 20 0,-7-1 17 0,0 6 10 0,-7 2 7 0,7 0 0 15,-7 1-3-15,-5-2-7 0,4 5-7 0,-4 5-8 0,-1-2-5 0,0 1-10 16,-6 4-11-16,-1 2-16 0,6-3-17 0,-5 8-12 0,-1-4-15 0,8 4-16 16,-2-1-19-16,8 1-25 0,-7 3-25 0,6-2-19 0,7 1-18 15,0-2-8-15,0-1-5 0,7 5-9 0,0-4-11 0,5-5-15 0,-4 1-17 16,10 1-35-16,-4-2-41 0,5-3-46 0,1-3-49 0,0-4-46 16,-1 0-45-16,1 0-33 0,-2-7-34 0,2 3-11 0,-6-6-2 0,5 2 22 15,-6-3 29-15,0 1 44 0,0-2 44 0,0-2 46 0,-6 2 48 0,-1-2 46 16,1-1 47-16,-7 0 38 0,6 5 35 0,-6-5 38 0,0 4 38 0,-6 4 27 15,6-1 22-15,-7 5 22 0,1-1 21 0,-1 4 22 0,-6 4 21 0,6 2 31 16,-5 3 31-16,-2 5 15 0,2 5 9 0,5 2-10 0,-6 5-15 16,0 3-15-16,-1 4-18 0,2 0-22 0,-1 8-25 0,0 2-39 15,0-2-45-15,-1 3-63 0,-4 4-67 0,4-4 0 0,1-1 0 0,-7 1 0 16,2 0 0-16,4-8 0 0,1 5 0 0,-7-5 0 0,8-2 0 16,-8-2 0-16,6-6 0 0,2 1 0 0,-1-2-157 0,-1-7-46 0,2 0-46 15,-2-4-47-15,8 1-49 0,-7-7-37 0,6 3-33 0,1-7-10 16,-1-1-2-16,1-3 29 0,0 0 40 0,-1 0 43 0,0-7 48 0,7 0 54 15,-6-1 56-15,0-2 56 0,-1-2 54 0,-6 1 42 0,6-4 41 0,1 0 39 16,-1 1 38-16,1-1 39 0,-1 1 38 0,7-4 31 0,-6 2 25 0,0 2 23 16,6-1 24-16,0 5 12 0,6-5 11 0,0 0-6 0,-6 4-11 0,13-3-31 15,0-1-35-15,0 1-32 0,7-1-30 0,6 0-33 0,0 1-35 16,1-5-52-16,5 4-54 0,1-3-75 0,-1 4-81 0,1-8-95 0,5 3-96 16,1-2-81-16,1 1-75 0,-1-1-66 0,0 3-64 0,0-4-43 15,0 3-36-15,0 5 36 0,0-1 56 0,-6 1 84 0,0-1 93 0,-14 3 77 16,1 2 73-16</inkml:trace>
  <inkml:trace contextRef="#ctx0" brushRef="#br0" timeOffset="73847.1">14237 11807 0 0,'0'-4'137'0,"6"1"239"0,1-4 25 0,0-4 8 16,-1 3 7-16,7-3 4 0,0-4 5 0,0 1-14 0,7-1-21 0,-8-3-113 16,15-1-139-16,-7 1-50 0,6 0-22 0,-1-4-9 15,7 3-6-15,-5-2-2 0,5-1-4 0,2 3-11 0,5-3-10 0,-7 1-11 16,7-6-10-16,0 5-12 0,-6-3-14 0,6 4-11 0,-7-2-13 0,-5 1-8 15,5 0-8-15,-6-1-2 0,-7 6-1 0,1-2 2 0,-7 5 2 16,0-1 9-16,-6 4 12 0,-1 1 15 0,-6 2 16 0,0 1 10 16,-6 3 8-16,6 0 6 0,-13 4 6 0,6 0 9 0,-6 0 10 0,7 4 8 15,-8 3 9-15,2 1 10 0,-2 3 8 0,1 0 16 0,7 3 17 16,-7 4 10-16,0 1 11 0,7 4 4 0,-8-2 3 0,8 5-1 16,-1-5-3-16,7 5-9 0,-6 3-9 0,-1-2-14 0,7 2-16 0,-6 0-13 15,6 0-13-15,-7-3-11 0,7 3-11 0,-6-3-7 16,6-1-6-16,-6 1-4 0,6-4-5 0,-8 0-2 0,2-5-5 0,6 3-1 15,-6-9-1-15,-1 4 1 0,7-5-2 0,-6 1 1 0,6-7-1 0,-7 3 0 16,7-3-2-16,0-4-5 0,0 0-3 0,0-4-14 0,0-3-15 16,0-1-23-16,7-3-25 0,-1 1-23 0,-6-5-22 0,13 0-18 15,-7-3-14-15,2-1-10 0,4 1-8 0,-5-4 5 0,6-3 8 0,-7-1 18 16,14 4 22-16,-13-4 20 0,12 1 22 0,-6-1 17 0,0 0 17 16,7 5 17-16,0-5 16 0,-8 7 18 0,8-3 17 0,-1 5 17 15,1 1 18-15,0 2 19 0,-1 3 19 0,-6 4 20 0,6 0 19 0,-5 3 22 16,-2 0 21-16,2 8 20 0,-8 0 22 0,1-2 36 0,-1 6 42 15,-6 3 31-15,0 4 29 0,0-1-2 0,0 1-11 0,-6 4-17 16,-1-2-20-16,1 3-26 0,-1 1-26 0,0 1-49 0,1 0-137 0,0 0-65 16,-1 0 0-16,0-4 0 0,1 5 0 0,6-2 0 0,-6-2 0 0,6-1 0 15,0-4 0-15,0 1 0 0,0-4 0 0,6-4 0 16,0 1 0-16,1-5-58 0,0 2-151 0,5-5-65 0,-5-5-67 0,6-2-64 16,0-1-66-16,1-6-41 0,-2 3-37 0,1-7-7 0,0 0 0 15,0-4 32-15,7 4 40 0,-8-5 50 0,-4 1 53 0,4 1 66 16,1 2 72-16,1-3 74 0,-2 4 76 0,2 2 81 0,-8 3 83 0,0-3 62 15,1 7 57-15,0 1 47 0,-7 0 44 0,0 4 30 0,6 1 26 16,-6 3 14-16,0 0 13 0,-6 0 0 0,6 3-2 0,-7 1 27 16,7 4 38-16,-7 2-1 0,1-3-11 0,6 9-17 0,-6-5-18 0,-1 3-31 15,0-3-33-15,7 4-44 0,-6 3-59 0,6-3-213 0,-6-1 0 0,6 5 0 16,-7-5 0-16,7 1 0 0,0 0 0 0,0-1 0 0,0 1 0 16,7-4 0-16,-7-3 0 0,6 2 0 0,-6-6-211 0,0-1-62 15,6 1-57-15,-6-4-61 0,7-4-64 0,0 1-35 0,-7-5-28 0,0 2-2 16,6-6 5-16,-6-2 38 0,6-6 45 0,-6 3 52 0,7-2 51 15,-7-3 68-15,7 1 71 0,-1-1 63 0,1 0 61 0,-7 0 52 16,6 0 48-16,0 1 37 0,1-2 34 0,0 4 25 0,5-2 20 0,-4 6 18 16,-2 1 18-16,7 2 8 0,-7 1 7 0,7-1 9 0,-6 10 7 15,-1-2 11-15,8 4 13 0,-8 4 18 0,0-2 17 0,8 6 24 16,-8 4 28-16,0-1 12 0,-6 3 7 0,7 1-15 0,-7 3-22 0,0 4-28 16,0-3-26-16,0 2-33 0,-7 2-33 0,7-1-44 0,-6-1-48 15,0 1-34-15,6 0-31 0,-7 0-11 0,0 0-6 0,1-3-7 16,0-1-8-16,6-3-8 0,0 0-10 0,-8-5-23 0,8 1-25 0,0-3-32 15,0-1-31-15,0-4-25 0,0-3-23 0,8 0-22 0,-8-3-21 16,6-1-22-16,0-3-23 0,1-1-11 0,6-3-11 0,-7-3 2 16,7-1 5-16,1-3 4 0,-2-4 3 0,2 1 9 0,5-2 11 0,-6-3 19 15,6-3 22-15,1 4 27 0,0-5 29 0,-1-3 26 0,7 4 25 16,0 0 20-16,1-4 16 0,-1 3 16 0,0 1 13 0,0 0 10 16,-1-1 9-16,2 1 11 0,-1 4 8 0,0-2 10 0,-6 1 10 0,5 5 8 15,-5-1 8-15,-6-1 6 0,5 2 6 0,-6 3 12 0,0-1 12 16,-7 1 11-16,0 0 10 0,2 3 15 0,-8 1 16 0,0-1 18 0,0 0 17 15,0 4 22-15,-8 0 21 0,2 0 16 0,0 1 14 0,-7 1 18 16,6 3 20-16,1-2 25 0,-7 5 27 0,-1-1-2 0,2 4-10 0,-2 0-16 16,2 4-19-16,-1-1-17 0,-1 5-17 0,2 2-23 15,-2 1-25-15,2 4-145 0,-2 3-47 0,1 5 0 0,1-2 0 0,-2 5 0 16,8 3 0-16,-7 0 0 0,6 5 0 0,1 2 0 0,-1 1 0 16,1-1 0-16,-1 0 0 0,0 6 0 0,7-2 0 0,-6-1 0 15,6 3 0-15,-6-2 0 0,6-1 0 0,0-2 0 0,-6 0 0 0,6-4 0 16,0 0 0-16,-8 0 0 0,8-7 0 0,-6 3 0 0,6-7 0 15,-6 0 0-15,6-8 0 0,-7 1 0 0,7-4-251 0,-6-3-60 0,6-5-24 16,0 1-13-16,0-4-6 0,0-4 1 0,0-4 6 0,0 2 28 16,0-5 37-16,6-4 39 0,1 1 43 0,-1-5 33 0,0-3 31 0,2 0 26 15,4-3 23-15,1 2 19 0,0-2 17 0,0-1 12 0,1 1 11 16,4 3 8-16,-4-1 7 0,5 1 10 0,1 5 13 0,0 2 16 16,-1 3 19-16,1 2 18 0,-1 2 16 0,-6 5 17 0,7 3 18 0,-7 0 14 15,0 3 14-15,0 5 8 0,-1 2 7 0,-4-2-5 16,-2 3-8-16,0 5-12 0,-6-7-16 0,0 7-15 0,0 2-17 0,-6-3-19 15,6-1-18-15,-14 4-34 0,8 1-36 0,0-5-52 0,-7 1-59 0,0 3-56 16,0-3-57-16,-1-4-58 0,-5 4-59 0,6-4-66 0,-6-4-68 16,5 0-43-16,-5-3-38 0,0 0 26 0,-1-4 45 0,1 0 51 15,-1-4 54-15,0 0 58 0,1-3 56 0</inkml:trace>
  <inkml:trace contextRef="#ctx0" brushRef="#br0" timeOffset="74002.03">15631 11052 85 0,'-12'-3'454'0,"5"-4"53"16,-6 2 20-16,7 3 6 0,-8-3 1 0,8 2 0 0,-1-1-3 0,1 0-74 16,-1 4-97-16,7 0-164 0,0 0-182 0,7 4-86 0,-7 0-55 15,13 4-52-15,-7-1-52 0,8 0-75 0,5 4-81 0,0 0-56 16,8-1-51-16,-1 2 7 0,0 2 21 0,7-3 32 0,-1 0 35 0,7 0 46 16,0 0 49-16</inkml:trace>
  <inkml:trace contextRef="#ctx0" brushRef="#br0" timeOffset="74313.34">17253 11015 0 0,'0'-10'205'0,"8"2"117"0,-8 1 44 0,0 0 29 15,6 3 25-15,-6 0 26 0,-6 4 30 0,6 0-15 0,-8 0-26 16,8 4-25-16,-6 3-24 0,-6 1 25 0,5 3 42 0,-6 3 5 16,6 2-2-16,-6 1-11 0,0 4-17 0,1 2-28 0,-2 3-34 0,1-4-42 15,-7 7-196-15,8 0-128 0,-2 0 0 0,2 5 0 0,-2-1 0 0,-5-4 0 16,6 8 0-16,6-4 0 0,-5 0 0 0,-2 0 0 0,8 0 0 16,-1 0 0-16,-6 0 0 0,7-3 0 0,-1-1-8 0,7-4-343 15,-6 1-82-15,0-5-61 0,-2-2-60 0,8-1-46 0,-6-3-44 0,6-4-46 16,-6 0-44-16,6-7 28 0,-7-1 48 0,7-3 74 15,0 0 78-15,-7-3 68 0,1-5 64 0,6 1 66 0,-7-4 199 0</inkml:trace>
  <inkml:trace contextRef="#ctx0" brushRef="#br0" timeOffset="74469.36">16856 11478 97 0,'-6'-11'463'0,"-1"3"75"0,1 0 49 0,-1 1 24 0,7-1 14 0,-6 2 10 16,6 2 9-16,0-3-66 0,6-1-86 0,-6 2-143 0,7-2-158 15,6 4-73-15,-1 0-50 0,2 1-22 0,6-4-13 0,-1 7-11 16,7-4-9-16,-6 0-11 0,6 4-11 0,-1 0-36 0,2 4-41 0,-1 0-55 15,0 3-63-15,-6-4-50 0,-1 8-46 0,1 0-42 0,-8 4-40 16,2 1-34-16,-8-3-36 0,0 5-29 0,-6 1-28 0,0 3 24 16,-6 0 40-16,0 0 45 0,0 0 43 0,-2-1 42 0,-4 2 40 0</inkml:trace>
  <inkml:trace contextRef="#ctx0" brushRef="#br0" timeOffset="75015.71">17123 11686 0 0,'-6'19'61'0,"0"-5"243"0,-1-3 62 16,7 1 32-16,-7-6 23 0,7 2 19 0,0-5 18 0,7-3-3 16,-7 0-11-16,7-3-102 0,-1-2-127 0,0 2-63 0,1-3-43 0,6-6-26 15,6 1-26-15,-5-3-28 0,5-1-28 0,-6-3-24 0,7-4-23 16,-1 2-15-16,1-1-13 0,-1-1-4 0,1 0-2 0,0 0 1 15,-1 0 3-15,-6 1 10 0,0-1 11 0,0-1 22 0,0 4 23 0,1 5 34 16,-2-3 33-16,-5 5 41 0,-7 1 42 0,6 0 37 0,-6 8 33 16,7-1 36-16,-14 0 34 0,7 4 51 0,-6 4 56 0,-1 0 12 15,1 3 0-15,0 0-23 0,-8 4-29 0,8 3-29 0,-8 1-25 0,2 5-34 16,-1 1-63-16,-1 1-196 0,2 0 0 0,-2 3 0 0,2-2 0 16,5 2 0-16,0-4 0 0,1 2 0 0,6-1 0 0,0 0 0 15,0 0 0-15,6-4 0 0,1-4 0 0,0 1 0 0,5-4 0 0,2-3 0 16,-2-1 0-16,2-3 0 0,-1-4-30 0,6 0-164 0,-6-8-44 15,7 0-33-15,-7 2-31 0,7-9-26 0,-2 0-25 0,-4-3-11 16,6 0-6-16,-7-4 23 0,6 4 28 0,-6-4 40 0,0-1 46 0,0 1 41 16,-6 1 42-16,6-1 42 0,-7 0 41 0,1 4 38 0,5 0 35 15,-4 2 35-15,-8 3 37 0,6-3 36 0,-6 9 38 0,0-1 27 16,0 2 25-16,0 1 20 0,0 2 21 0,0 3 27 0,-6 0 32 0,6 8 14 16,-8-6 11-16,8 6-15 0,-6-1-25 0,0 5-19 0,-1 2-21 0,1 1-20 15,-1 2-19-15,1 3-63 0,-1-2-147 0,1 4 0 0,-1 0 0 16,0-4 0-16,7 3 0 0,-6 2 0 0,6-5 0 0,6 1 0 15,-6-1 0-15,7-4 0 0,0 1 0 0,-1-4 0 0,1 0 0 0,-1-7 0 16,7-1 0-16,0 2-170 0,1-10-107 0,-2 2-60 16,1-5-60-16,0-3-40 0,7-3-33 0,-7-1-16 0,0-3-10 0,6 0 18 15,-6-4 24-15,1-1 42 0,-2 2 46 0,2-5 59 0,-2 4 64 0,-5 0 57 16,6 4 58-16,0 0 52 0,-7-1 50 0,2 4 50 16,-2 1 48-16,0 3 45 0,0-1 45 0,-6 5 34 0,0 4 32 0,0-5 22 15,0 8 21-15,0 0 15 0,0 4 16 0,-6 0 23 0,0 4 28 0,0-2 21 16,6 2 24-16,-8 3-12 0,-4 3-17 0,5 1-25 0,1 4-24 15,-1-5-33-15,0 4-33 0,-5 1-46 0,6 3-50 0,-2-4-96 16,8 5-62-16,-6-6 0 0,0 2 0 0,6-1 0 0,0 0 0 0,0-3 0 16,6-4-3-16,-6 0-125 0,6-4-57 0,2 0-53 15,-2-3-51-15,6-4-63 0,2-4-65 0,-1 1-44 0,-1-4-37 0,2-5-16 16,6-2-11-16,-8-1 11 0,8 1 18 0,-7-6 10 0,7-1 6 0,-1-1 17 16,-6 0 22-16,6 0 38 0,-5 0 46 0,6 1 42 0,-8-1 41 15,1-1 38-15,1 10 120 0</inkml:trace>
  <inkml:trace contextRef="#ctx0" brushRef="#br0" timeOffset="75250.36">18082 11400 63 0,'6'-7'318'0,"0"0"62"0,1 3 39 0,0 4 27 0,-7 4 26 0,0-1 38 15,0 5 42-15,0 0-28 0,-7 2-47 0,0 1-45 0,1 7-41 16,0-3-5-16,-8 4 9 0,8-1-7 0,0 4-12 0,-1-4-35 16,0 4-39-16,1 0-40 0,6-1-41 0,-7 2-43 0,7-1-48 0,0-4-42 15,0 0-42-15,7 1-23 0,-7-5-16 0,6 1-10 0,1-3-8 0,0-3-6 16,-1-1-7-16,0-4-15 0,8-4-18 0,-2 0-30 16,2-4-35-16,-1 1-26 0,6-5-23 0,-6-3-16 0,7 0-15 0,-7-3-11 15,6-1-10-15,-6-3 8 0,1 0 11 0,5-4 28 0,-13 4 32 16,7-5 29-16,-6 1 30 0,6 4 22 0,-6-4 21 0,-7 4 25 15,0 0 23-15,0-2 19 0,0 3 17 0,-7 2 10 0,-6 1 9 0,6 2 5 16,-6 1 0-16,0 5-2 0,-7-6-1 0,8 8-10 0,-8-3-15 16,1 4-23-16,-1 3-26 0,0 0-41 0,1 3-44 0,6 1-56 15,0-1-59-15,-1 5-57 0,8 0-55 0,0 2-57 0,0 1-56 0,6-1-75 16,0 2-79-16,0-1 5 0,6 1 27 0,0-3 51 0,8 0 56 0,-2 2 56 16,8-4 55-16</inkml:trace>
  <inkml:trace contextRef="#ctx0" brushRef="#br0" timeOffset="75447.32">18688 11500 314 0,'6'0'449'0,"-6"-4"49"16,0 4 40-16,0-4 31 0,-6 4 27 0,6-3 32 0,-14 3 34 0,8 0-68 15,-7 0-99-15,0 3-57 0,-7 1-48 0,1 0-34 0,5 3-31 16,-5-4-26-16,6 8-24 0,0-3-33 0,0 3-34 0,0 0-48 16,7 0-54-16,-1-1-57 0,0 5-49 0,1-1 0 0,6 2 0 0,-7-3-61 15,7 3-54-15,0-1-53 0,7 0-57 0,-7-1-67 0,0-3-69 16,6 0-61-16,1-4-56 0,0 0-49 0,-1 1-45 0,-6-8-34 15,13 3-31-15,-6-6 2 0,-1 3 9 0,7-8 54 0,-6 1 65 0,-1 0 63 16,1-4 61-16,-1 0 59 0,0-3 88 0</inkml:trace>
  <inkml:trace contextRef="#ctx0" brushRef="#br0" timeOffset="75603.46">18401 11330 315 0,'-13'-7'461'0,"-1"-1"50"0,8 6 35 0,-7-6 30 15,6 4 28-15,7 1 21 0,-6-1 20 0,6 4-106 0,0 0-143 0,0-4-101 16,6 4-90-16,1 4-47 0,0-4-35 0,-1 0-29 15,8 4-28-15,-8-1-23 0,7 1-21 0,0 0-29 0,0 0-31 0,-1-2-57 16,-4 4-63-16,-2-4-67 0,0 2-67 0,1-1-70 0,-7 5-67 0,0-8-95 16,0 4-101-16,-7 0-10 0,-5 0 14 0,4-2 52 0,-4-2 61 15,-1 0 65-15,0-2 65 0,-6-2 70 0,-1 0 301 0</inkml:trace>
  <inkml:trace contextRef="#ctx0" brushRef="#br0" timeOffset="75743.56">18017 11155 378 0,'-14'-8'463'0,"8"5"30"0,0-1 15 0,-2 0 8 15,8 1 3-15,0-1 5 0,0 1 1 0,0-1-128 16,8 0-167-16,-2 1-94 0,6 3-75 0,-4 0-29 0,11-5-18 0,-6 5-28 16,6 0-31-16,1 0-38 0,6 5-40 0,0-5-49 0,0 0-53 0,0 3-74 15,0-3-81-15,0 0-61 0,0 0-57 0,1 0 5 0,-1-3 20 16,-7-2 34-16,7 2 37 0,-6 0 49 0,6-5 52 0</inkml:trace>
  <inkml:trace contextRef="#ctx0" brushRef="#br0" timeOffset="75901.47">18765 10741 0 0,'0'-8'121'0,"-6"5"382"0,0-4 84 0,-8 2 26 0,8 2 10 16,-7 0 3-16,6-1 1 0,-6 0-1 0,7 1 1 0,-8-1-169 15,2 4-218-15,-1 4-116 0,-7-1-82 0,7 5-31 0,-6 3-16 0,-1 3-43 16,1 5-49-16,-1-1-75 0,7 4-83 0,0 4-133 0,-7 3-149 16,7 0-53-16,7 1-28 0,-7-1-2 0,6 4 3 0,1-4 39 15,0 0 49-15,6-3 74 0,6-1 136 0</inkml:trace>
  <inkml:trace contextRef="#ctx0" brushRef="#br0" timeOffset="76692.17">19645 11451 49 0,'0'-7'380'0,"-6"-1"50"0,-7-2 27 0,6-1 21 16,-6 3 21-16,0-2 35 0,0-1 37 0,-7 0-28 0,8 4-49 0,-8-1-72 15,1 0-79-15,-1 2-19 0,0 2 3 0,1 4-4 0,-7 0-7 16,0 4-25-16,6 2-33 0,-7 2-38 0,2 3-37 0,5 0-36 16,-6 4-35-16,6 3-29 0,1 1-31 0,6-2-20 0,0 3-17 0,1 1-6 15,-2 1-4-15,14 0-1 0,0-3-2 0,0-2-2 16,6 3 0-16,2-3-2 0,4-2-2 0,1-4 3 0,7 4 3 0,0-8-9 16,6 0-10-16,-7 1-36 0,7-8-41 0,0-4-48 0,0 0-51 0,1-3-52 15,-1-4-50-15,-1-5-40 0,1 3-37 0,0-6-12 0,1 5-7 16,-8-8 26-16,7 3 34 0,-6 2 44 0,-7-2 45 0,6-3 52 15,-5 4 55-15,-2-5 41 0,-5 5 41 0,-1 3 30 0,1-3 28 0,-1 7 30 16,1 0 30-16,-7 0 23 0,0 3 24 0,0 6 14 0,0-2 14 16,-7 4 16-16,1 4 22 0,6-2 21 0,-13 10 24 0,6-1 30 15,1 3 35-15,0 4 18 0,-8 5 12 0,1-2-3 0,7 8-10 0,-7 5-19 16,6-1-21-16,-6 0-33 0,0 8-36 0,0-5-53 0,6 4-56 0,-5-3-36 16,5 3-31-16,-6 0-12 0,6-3-5 0,1-1-5 0,0 1-3 15,-2 0-4-15,2-5-4 0,0-2-16 0,0 0-17 0,-1-5-33 16,7-3-37-16,-7 0-35 0,-6-7-30 0,7-1-29 0,-8-3-27 0,8 0-18 15,-6-4-15-15,-2-2 1 0,1-5 5 0,0 0 23 16,0-5 29-16,-1-2 31 0,8 0 33 0,-6-4 27 0,-2-1 28 0,8-2 23 16,-1-1 21-16,1 1 15 0,6-4 14 0,-6 0 9 0,6-1 8 15,6 1 4-15,-6-4 3 0,6 4 1 0,7-5 0 0,1 6-1 16,-2-6-1-16,8 2-4 0,0-2-2 0,-1 1-9 0,1 0-9 0,6 0-8 16,0 1-10-16,-1-1-6 0,9-4-5 0,-9 3-6 0,8-2-6 15,0 4-8-15,-8-2-9 0,8 5-5 0,0-4-1 0,-7 3 1 16,6 1 0-16,-6 0 2 0,0 0 2 0,1-1 7 0,-1 5 7 0,0-4 12 15,-7 2 13-15,-5 2 19 0,5 3 17 0,-6-3 23 0,0 2 21 0,0 1 28 16,-6 5 28-16,-1-2 30 0,0 0 32 0,2 5 23 0,-8-1 24 16,0 1 13-16,0 3 10 0,0 0 16 0,0 0 17 0,-8 3 21 15,8 1 22-15,-6 3-4 0,0 0-13 0,-1 0-19 0,1 5-18 0,-8 3-20 16,8-1-21-16,0 1-26 0,-8 0-30 0,8 3-49 0,0 0-53 16,-8 0-34-16,8 5-30 0,-1-6-39 0,1 5-40 0,0-3-47 15,6-2-48-15,-7 3-52 0,7-6-54 0,0 1-53 0,0-1-51 0,7-6-42 16,-7-1-39-16,6 0-15 0,0-3-11 0,1-4-10 0,6 0-13 15,0-4-3-15,-7-3-1 0,8-4 40 0,-2 0 53 0,8 1 50 16,-7-5 47-16,1-4 49 0,-2 1 53 0</inkml:trace>
  <inkml:trace contextRef="#ctx0" brushRef="#br0" timeOffset="76976.17">20180 11485 125 0,'12'-7'367'0,"-5"0"50"0,6 3 38 0,-13-4 35 16,7 4 36-16,-7 0 41 0,0 1 42 0,0-1-49 0,0 4-76 0,0 0-68 16,0 0-63-16,0 0-40 0,0 0-32 0,0 0-28 0,-7 0-29 15,7 4-30-15,-6-1-34 0,6 1-29 0,0 4-27 0,-7 0-21 16,7-1-21-16,-7 4-12 0,7 0-7 0,0-1-7 0,0 1-6 0,0 0-10 15,0 0-10-15,7 4-9 0,-7-1-10 0,7-2-15 0,-7 2-16 16,6-3-14-16,1 4-14 0,-7-4-14 0,6 4-14 0,0-4-11 16,1-4-10-16,-7 4-3 0,13-4 0 0,-7-3 5 0,2 3 10 0,-2-7 8 15,7 4 12-15,-7-4 2 0,7 0 4 0,-6-4-1 0,5 0-2 16,2 1-2-16,-8-5-3 0,8-2 1 0,-1-1 1 0,-7-4 1 16,0-1 1-16,1 3 8 0,0-3 9 0,-1-1 9 0,-6-2 10 0,0 5 9 15,0-5 6-15,-6 5 6 0,-1-4 9 0,7 3 5 0,-13 1 8 16,7 2 2-16,-7 1 3 0,6-1 3 0,-6 6 0 0,-1-2 1 15,8 1 1-15,-7 3-13 0,7 0-16 0,-1 4-31 0,1 0-34 0,-1 0-38 16,7 0-39-16,-6 4-46 0,6-4-50 0,0 4-60 0,0 0-63 16,6-1-53-16,1 1-47 0,-1 0 11 0,1 0 27 0,-1-2 34 15,1 4 38-15,5-4 46 0,2-2 49 0</inkml:trace>
  <inkml:trace contextRef="#ctx0" brushRef="#br0" timeOffset="77135.33">20662 11221 0 0,'0'-11'290'0,"-7"1"178"16,0 2 45-16,-5 1 15 0,-2-1 7 0,-5 0 7 0,6 2 6 0,-6-2-24 16,-1 0-39-16,0 5-138 0,-5-1-172 0,5 0-76 0,-6 4-45 15,0 4-28-15,-1 0-21 0,8-1-48 0,-7 1-53 0,0 3-65 16,6 0-65-16,1-3-82 0,-1 7-84 0,-6-6-76 0,13 4-69 0,-6-1-9 16,-1 0 10-16,7-4 37 0,0 3 47 0,0-3 56 0,0 0 58 15</inkml:trace>
  <inkml:trace contextRef="#ctx0" brushRef="#br0" timeOffset="77296.93">20101 10975 0 0,'-19'-3'210'0,"6"-5"334"0,-7 4 46 0,7-2 12 0,-7 2 5 16,8-3-1-16,5-1-1 0,-6 4-3 0,6-3-3 0,1 4-223 16,0-1-291-16,-1 4-140 0,7 0-98 0,0 4-74 0,7-1-64 15,-7 4-104-15,6 1-112 0,0 3-50 0,1-1-27 0,6 2 17 0,0-1 31 16,1 0 46-16,-2 0 54 0,1-1 60 0,0 2 124 0</inkml:trace>
  <inkml:trace contextRef="#ctx0" brushRef="#br0" timeOffset="77460.84">20778 11613 0 0,'0'15'465'0,"0"-4"278"0,-6-4 87 0,6 0 24 0,0-3 7 0,0-4 1 0,0 0 1 16,0 0-10-16,0-4-12 0,0 4-264 0,0-3-341 0,0 3-187 15,0-4-144-15,0 0-105 0,0 4-98 0,0-3-99 0,0-1-102 0,0 4-126 16,-6-5-136-16,6 3-44 0,-6 2-21 0,-1-4 39 0,0 1 52 16,-6 3 82-16,1-4 91 0,-8 0 97 0,6 4 139 0</inkml:trace>
  <inkml:trace contextRef="#ctx0" brushRef="#br0" timeOffset="78102.02">12334 13822 1 0,'7'3'361'0,"-7"5"38"0,0-4 13 15,7-1 4-15,-7 1-1 0,6 0-1 0,-6-4-3 0,6 3-67 16,8-3-86-16,-8 0-129 0,7 3-144 0,0-3-84 0,6 4-65 0,1 1-100 16,0-5-106-16,5 3-31 0,1 0-5 0,1 1 4 0,-1 0 8 0,6-4 22 15,-5 0 25-15,-1 3 48 0,0-3 272 0</inkml:trace>
  <inkml:trace contextRef="#ctx0" brushRef="#br0" timeOffset="78973.85">14308 13397 148 0,'8'-10'402'0,"-2"-2"57"0,0 5 47 0,-6-1 37 0,0 5 36 0,0-1 25 15,0 1 21-15,0 3-57 0,-6 0-81 0,0 3-50 0,-2 1-40 0,2 3-30 16,0 4-26-16,-1 1-26 0,-6 2-24 0,6 3-26 0,-5 2-25 16,-2 3-27-16,2 4-32 0,-2-3-52 0,1 2-60 0,1 4-44 15,-2-4-25-15,2 0 0 0,4 6 0 0,-4-6-22 0,5 1-20 0,-6-1-29 16,7-2-33-16,-1-1-46 0,1-5-49 0,0 6-43 0,6-9-42 15,-8 1-41-15,2 0-38 0,6-5-27 0,-6 1-25 0,-1-3-9 16,7-1-6-16,-7-3 4 0,1 0 6 0,6-4-3 0,-6-4-6 0,6 0-14 16,0-3-18-16,0-1 22 0,0-3 31 0,0-3 37 0,6-5 40 15,-6 5 39-15,6-8 44 0</inkml:trace>
  <inkml:trace contextRef="#ctx0" brushRef="#br0" timeOffset="79606.13">14146 13551 0 0,'6'-29'211'0,"0"-4"135"0,2 3 22 0,4 1 17 0,-5 0 16 15,6 0 18-15,-7 3 20 0,7 4-21 0,1 0-31 0,-2 0-66 16,2 8-75-16,-2 2-14 0,2 1 4 0,5 7 7 0,-5 1 9 0,4 6 10 15,-4 1 11-15,-1 4 12 0,7 2 12 0,-14 1-5 16,6 4-12-16,-4 0-16 0,-2 7-16 0,0-3-19 0,-6 2-17 0,0 2-27 16,0 2-27-16,0 0-33 0,-6 0-38 0,0 2-25 0,-2 2-34 0,-4 0-28 15,6 0 0-15,-8-3 0 0,1 3 0 0,0 0 0 0,6-2 0 16,-5-2 0-16,6 1 0 0,-2-5 0 0,2 1 0 0,0-3 0 16,6-1 0-16,-7-3 0 0,14-4-25 0,-7-4-47 0,6 0-21 0,0-2-31 15,2-2-34-15,4-6-30 0,1-2-29 0,0 1-31 0,7-6-32 0,-1-5-33 16,1 1-33-16,-1-8-15 0,7 0-11 0,-6-1 11 0,6-6 18 15,1 4 22-15,-1-9 25 0,-1 5 34 0,1-7 39 0,0 3 42 16,1 0 43-16,5 0 32 0,-6-1 28 0,0 5 22 0,-7 0 21 0,8 0 19 16,-8 4 18-16,-6-1 16 0,7 4 17 0,-7 3 22 0,-6 4 24 15,-1 1 24-15,0 3 27 0,-6 4 16 0,7 0 13 0,-7 3 21 16,0 4 18-16,-7 4 23 0,1-1 26 0,0 4 38 0,-1 1 41 0,-6 3 26 16,0 3 22-16,0 5 1 0,0-1-6 0,0 4-18 15,-6 0-21-15,-1 4-31 0,0-1-33 0,1 1-51 0,5 3-161 0,-5 3-56 16,0-1 0-16,6 1 0 0,-1-3 0 0,2 5 0 0,4-5 0 0,-4 0 0 15,6-3 0-15,6 3 0 0,-7-7 0 0,7 1 0 0,7-5 0 16,-7 0 0-16,6-4 0 0,0 1 0 0,0-4 0 0,8-4 0 16,-1-2-23-16,0-5-212 0,0 0-59 0,0-5-56 0,6-2-55 0,-5-4-34 15,5-4-28-15,-6 1-5 0,6-1 0 0,-5-2 32 0,5-6 41 16,-6 0 54-16,0 2 58 0,1-1 69 0,-8 0 67 0,7-3 53 16,-6 3 47-16,-1-1 40 0,0 5 36 0,1 0 35 0,-1 3 36 0,-6 1 35 15,7 3 35-15,-7 7 25 0,-7-4 23 0,7 8 19 0,-6 4 20 16,-1 0 20-16,1 3 22 0,0 7 19 0,-1-2 21 0,-6 6-2 15,7 0-5-15,-8 4-21 0,8 4-25 0,-7-3-28 0,6 2-30 0,1 0-33 16,-7 0-35-16,7-2-42 0,6 2-47 0,-8 2-28 0,8-6-25 16,0 1-7-16,0-4-2 0,8-3 2 0,-2 1 2 0,0-7 0 15,1-1-1-15,6 0-1 0,0-8-1 0,-7 0-4 0,8-4-3 0,-2-3 0 16,2-5 1-16,-2 2-1 0,-5-9 0 0,6 4 0 0,0-6-3 0,-7 2 1 16,2-3 2-16,-2-3 0 0,0 2 0 0,-6 2 0 15,0-5 1-15,0 0 0 0,-6 5 0 0,0-2 1 0,6 1 3 0,-8 4-2 16,-4 0 0-16,5-1 2 0,-6 4 1 0,6 5-3 0,-5-1-6 15,-2 1-9-15,8 5-13 0,-7-2-35 0,0 2-40 0,0 5-43 16,6 5-46-16,1-5-56 0,-7 4-60 0,7 4-60 0,-2-2-59 0,2 2-49 16,6 3-45-16,0 0-38 0,0-4-37 0,0 4-20 0,14-4-16 15,-8 4 38-15,7-8 57 0,0 5 59 0,6-4 62 0,1-4 59 16,6 0 60-16</inkml:trace>
  <inkml:trace contextRef="#ctx0" brushRef="#br0" timeOffset="79792.74">15378 13283 92 0,'6'-7'502'0,"-6"-3"94"0,0 2 63 0,0 4 39 0,0 1 27 0,-6 3 42 16,6-4 47-16,-8 8-36 0,2-4-60 0,0 3-144 0,-1 4-169 16,0 0-82-16,1 5-53 0,0 3-30 0,-1-1-210 0,-6 5-30 15,6-1 0-15,1 4 0 0,0-1 0 0,-1 6 0 0,0-2 0 0,1 0 0 16,-7 5 0-16,6-1 0 0,1 0 0 0,-1 0 0 0,1 0 0 16,0 2-37-16,-8-6-364 0,8 4-93 0,-7-3-90 0,0-4-89 15,6 0-87-15,-6 0-44 0,6-7-29 0,-5 3 39 0,6-3 63 0,-2-4 90 16,2-5 98-16,0-2 95 0,6 1 95 0</inkml:trace>
  <inkml:trace contextRef="#ctx0" brushRef="#br0" timeOffset="79945.11">15188 13683 37 0,'-6'-11'451'0,"6"4"72"0,0 0 44 0,-7-5 15 16,7 5 6-16,0-3 10 0,0 2 13 0,0-4-48 0,0 5-67 0,0-4-144 16,0 3-168-16,7 1-72 0,-7 4-44 0,6-4-15 0,1 3-6 15,0 0-13-15,-1 4-19 0,6-4-35 0,-4 1-41 0,-2-1-55 16,0 4-61-16,1 0-54 0,-7 0-54 0,6 0-58 0,-6 0-61 0,0 0-76 15,0 0-81-15,-6-3-10 0,-1-4 11 0,1 3 45 0,0 0 58 16,-2-3 53-16,2 3 54 0,-6-4 59 0,-2 1 236 0</inkml:trace>
  <inkml:trace contextRef="#ctx0" brushRef="#br0" timeOffset="80081.04">15045 13328 0 0,'-7'-16'228'0,"-6"1"244"0,7 1 53 0,-7 3 27 16,6-3 16-16,1 3 23 0,6 0 20 0,-6 0-5 0,6-1-13 0,0 2-147 15,0 3-186-15,6-1-82 0,0 4-50 0,1 1-27 0,0 3-19 16,5 0-25-16,1 0-27 0,1 3-49 0,-2 1-57 0,2 7-60 15,-2-3-59-15,2 7-54 0,-8-5-55 0,1 9-58 0,5-2-62 0,-12 6-85 16,8 2-92-16,-8 2 4 0,-8-2 33 0,8 4 52 0,-12 4 58 16,5-4 53-16,1 3 52 0</inkml:trace>
  <inkml:trace contextRef="#ctx0" brushRef="#br0" timeOffset="80213.19">14934 14105 253 0,'-12'10'575'0,"-2"5"102"0,1-4 72 0,-7-4 27 16,8 0 14-16,5-3 9 0,-6 0 5 0,7-1-92 0,-8-3-122 15,14-3-202-15,-6 3-225 0,6-4-155 0,0 4-136 0,6-4-119 16,1 0-119-16,6 1-118 0,0-1-118 0,0 1-88 0,6-4-78 0,1-2 4 16,6-1 28-16,0 0 54 0,1-2 61 0,-1-2 93 0,6-1 103 15</inkml:trace>
  <inkml:trace contextRef="#ctx0" brushRef="#br0" timeOffset="80566.22">16140 13496 134 0,'0'-7'369'0,"-7"3"38"15,-6 0 25-15,0 4 20 0,0-4 17 0,0 4 34 0,0 0 39 0,-6 4-43 16,-1 0-69-16,0 2-33 0,1 3-22 0,-1 1 6 0,0 2 15 16,1 3 0-16,-1-1-4 0,8 4-27 0,-8 0-33 0,7 1-43 15,0-1-44-15,0 1-56 0,-1-2-56 0,8 2-69 0,0-1-64 0,6 1 0 16,0-5 0-16,0 4 0 0,0-2 0 0,6-1 0 0,8-5 0 16,-8 5-18-16,7-4-71 0,7-4-52 0,-8 0-57 0,8-3-58 15,0 0-59-15,-1-4-61 0,7 0-60 0,-6-4-44 0,6 0-39 0,-7-3-14 16,7 0-9-16,-6-4 5 0,6 0 6 0,0-1 2 15,-6 2 0-15,6-5 45 0,-6 1 60 0,-1 2 52 0,7-6 49 0,-6 3 40 16,-1 1 40-16</inkml:trace>
  <inkml:trace contextRef="#ctx0" brushRef="#br0" timeOffset="81043.62">16446 13544 0 0,'13'-11'140'0,"-7"0"238"0,-6 3 45 0,0 2 35 0,0-2 31 0,-6-1 38 16,-1 7 40-16,1-2 14 0,-8 0 6 0,2 4-47 0,-8 4-62 0,7 0-26 16,-7-2-17-16,2 7-18 0,-2 1-18 0,0 2-28 0,7-1-31 15,-7 3-33-15,1 5-36 0,6-2-240 0,0 2-31 0,-7 0 0 16,8 3 0-16,4-5 0 0,-4 6 0 0,5-5 0 0,1 0 0 0,-1 5 0 15,7-6 0-15,0 3 0 0,0-6 0 0,7 1 0 0,-7-1 0 16,6-3 0-16,7 0 0 0,-7-4 0 0,2 0 0 0,4-2 0 16,-5-2 0-16,6-3 0 0,-7-3-53 0,7-2-135 0,1-2-29 0,-8-4-17 15,7 0-13-15,0-3-10 0,0-1-4 0,-7-4 1 0,8 2 0 16,-2-2 20-16,2 1 25 0,-2-5 31 0,2 6 34 0,-1-5 27 16,-1 3 24-16,2 2 22 0,6 0 21 0,-8 0 18 0,1 5 17 0,1-2 9 15,-2 3 11-15,8 4 9 0,-14 3 13 0,8 1 19 0,-1 3 21 0,-7 0 19 16,0 3 21-16,8 4 22 0,-8 5 24 0,-6-5 30 15,0 7 31-15,6-3 17 0,-6 3 16 0,-6 3-3 0,6-3-7 0,-6 3-18 16,6-2-24-16,-6 0-22 0,-2 3-26 0,2-3-33 0,0 0-37 16,-1-5-43-16,7 6-46 0,-6-9-52 0,-1 3-51 0,7-6-33 15,-7 4-26-15,7-8-32 0,0 0-35 0,0 0-35 0,-6-4-36 0,6 0-10 16,0-2-4-16,0-2 18 0,0 1 23 0,0-5 14 0,0-2 13 16,6-1 20-16,-6 0 23 0,7 1 31 0,0-5 35 0,-7 2 27 0,6-2 24 15,1 1 21-15,-1-1 20 0,8 0 20 0,-8 2 17 0,6 2 21 16,2 1 21-16,-1 2 16 0,0 1 15 0,-6 5 15 0,5-2 15 0,2 4 16 15,-2-1 16-15,1 5 20 0,-6 5 21 0,6-1 21 0,-7 4 20 16,8-2 19-16,-8 5 16 0,0 3 11 0,-6 1 10 0,7 0 11 16,-7 3 11-16,0-3 5 0,0 4 5 0,-7-1-12 0,7 1-16 0,-6-2-22 15,6 2-24-15,-6-5-24 0,-1 5-26 0,0-1-30 0,7-4-29 16,-6 6-30-16,0-6-30 0,-1 1-29 0,7-1-31 0,-7 1-43 16,7-4-44-16,0-5-38 0,0 3-38 0,0-3-46 0,7 2-51 0,0-8-66 15,5 0-71-15,-5-4-71 0,12 0-69 0,-5-2-61 16,5-3-57-16,1 3 8 0,0-9 30 0,5 0 45 0,1 1 49 0,0-1 68 15,0-3 70-15</inkml:trace>
  <inkml:trace contextRef="#ctx0" brushRef="#br0" timeOffset="81577.89">17626 13060 0 0,'0'-5'21'0,"6"3"434"0,-6 2 124 0,-6-4 58 0,6 4 37 0,0-3 37 15,-8 3 36-15,2 0 46 0,6 0 49 0,-6 0-112 0,-1 3-158 0,1 1-121 16,-7 3-109-16,6 0-42 0,-6 4-21 0,6 4-221 16,-5 3-58-16,-2 1 0 0,2-2 0 0,-1 6 0 0,-1 3 0 0,-6 0 0 15,8-1 0-15,6 4 0 0,-8 0 0 0,1 0 0 0,1 1 0 16,-2-1 0-16,1 4 0 0,0 0 0 0,0-1 0 0,7-1 0 16,-8 1 0-16,8 1 0 0,-7-3 0 0,6-1 0 0,1-3 0 0,0-1 0 15,6-3-116-15,-7 1-288 0,7-9-45 0,0 5-26 0,0-9-24 0,0 1-9 16,7-3-6-16,-7-4 17 0,0-1 24 0,0-3 33 15,6 0 35-15,-6-3 28 0,6-5 26 0,-6 1-13 0,7-5-26 0,-7 2 12 16,0-5 26-16,0 1 26 0,0-5 26 0,0 4 31 0,0-3 33 0</inkml:trace>
  <inkml:trace contextRef="#ctx0" brushRef="#br0" timeOffset="81741.87">17345 13441 93 0,'7'-8'404'0,"-7"1"49"15,6-1 26-15,1 2 10 0,-1-2 6 0,0 1 4 0,1-1 3 0,6 1-70 16,1-3-92-16,5 2-114 0,-6 1-118 0,6 0-49 0,1 0-27 0,0 3-10 15,-1-1-5-15,1 2-10 0,-1 3-12 0,1 0-29 16,-1 3-32-16,0 2-33 0,-5 2-31 0,-1 0-29 0,-7 0-29 0,7 8-29 16,-13-3-29-16,7 2-26 0,-7 3-27 0,0 2-34 0,-7 3-38 0,1 0-5 15,-7 0 5-15,6 0 22 0,-5 4 27 0,-2-1 28 0,1-3 29 16,0 1 32-16,7 2 205 0</inkml:trace>
  <inkml:trace contextRef="#ctx0" brushRef="#br0" timeOffset="81969.8">17521 13767 73 0,'-6'8'333'0,"6"-2"34"0,0 2 26 0,-7-4 10 0,7-4 7 0,7 0 4 0,-1-4 3 16,0-4-75-16,1 2-99 0,6-2-80 0,0-7-77 0,0 5-37 15,7-5-27-15,-7 0-21 0,7-3-19 0,-1-1-14 0,0-2-15 0,8-2-9 16,-8 1-7-16,0 0 0 0,1 1-1 0,-1-1 3 16,1 0 6-16,-7 0 15 0,7-1 18 0,-8 5 28 0,-4 0 30 0,4 3 31 15,-6 5 33-15,-6-5 33 0,0 7 33 0,0 2 27 0,0 1 26 16,-6 2 22-16,0 3 23 0,-8 0 24 0,2 0 24 0,5 8 30 0,-6-2 32 16,-6 2-9-16,5 3-20 0,2 3-23 0,-8 1-23 0,7-1-27 15,0 5-31-15,-6-2-37 0,5 6-39 0,8 0-123 0,-7-2-42 0,6 1 0 16,1 0 0-16,6 0 0 0,0 0 0 0,0 0 0 0,0-3 0 15,0-2 0-15,6-2-33 0,1-1-145 0,-1 1-72 0,1 1-85 16,6-9-92-16,0 3-81 0,0-6-79 0,0 0-77 0,0 0-77 0,7-4-16 16,-8-4 4-16,8 0 51 0,0 0 68 0,-1-2 84 0,-5-5 92 0,4 3 83 15,2-3 136-15</inkml:trace>
  <inkml:trace contextRef="#ctx0" brushRef="#br0" timeOffset="82687.8">18297 13503 63 0,'0'-7'372'0,"-7"0"47"0,0-1 29 0,1 1 18 0,-7-1 15 0,6 1 26 16,1-4 27-16,-7 4-42 0,7-1-60 0,-8 1-74 0,8-1-79 0,-1 6-20 15,-6-2-5-15,0 0 9 0,0 0 10 0,6 4 2 0,-12 4 0 16,6 0-12-16,0 0-19 0,-7 6-19 0,0-3-22 0,8 8-21 16,-8-1-21-16,1 5-21 0,5 3-21 0,2-3-23 0,-2 3-23 0,2 3-38 15,5-3-35-15,1-1 0 0,6 2 0 0,0 0 0 0,0-6 0 0,6 2 0 16,1-1 0-16,-1-3 0 0,0 0 0 0,8-5 0 0,-8 2 0 15,8-5 0-15,-2-3 0 0,1 0 0 0,1-4-72 0,4 0-114 16,-4-4-47-16,-1-4-40 0,0-3-37 0,6 0-32 0,-5-4-30 0,-2 1-11 16,8-1-3-16,-7 1 14 0,0-5 22 0,0 1 34 0,1-1 39 15,-8 0 44-15,7 2 41 0,-7-5 43 0,1 7 44 0,6-4 38 16,-13 5 39-16,6-1 46 0,-6 5 50 0,7-1 46 0,-7 3 49 0,-7 1 38 16,7 4 34-16,-6-2 39 0,-1 5 39 0,1 5 48 0,-1-2 52 15,1 0 3-15,-7 5-12 0,7-2-23 0,-8 6-28 0,8-1-28 16,-7 0-27-16,6 3-34 0,1 1-219 0,-1 0-45 0,-6 3 0 0,13 1 0 15,-7-1 0-15,1 1 0 0,6-4 0 0,0 2 0 0,0 2 0 16,0-5 0-16,6 1 0 0,1 0 0 0,-7-1 0 0,13-2 0 16,-6-5 0-16,6 1 0 0,-7-6 0 0,7 2 0 0,1-4-231 0,5-4-85 15,-6 2-48-15,0-6-43 0,0-4-40 0,0 1-24 0,7-4-18 16,-8 1 0-16,1-1 9 0,1-2 29 0,6-2 36 0,-8 1 33 16,1-3 37-16,0-2 39 0,0 4 43 0,1 1 46 0,-8 0 47 0,7 0 68 15,-6 3 74-15,-1 5 68 0,-6-2 69 0,6 5 52 0,-6 3 52 16,0 0 41-16,0 0 39 0,-6 4 39 0,6 4 35 0,-6 0 15 15,-1 0 8-15,0 7 26 0,1-1 34 0,-8 2 2 0,8 3-6 0,0-1-17 16,-1 4-19-16,-6-4-35 0,13 5-38 0,-6 0-40 0,-1-1-77 16,1 1-220-16,6-2 0 0,0 2 0 0,0-5 0 0,0 5 0 15,6-4 0-15,1-5 0 0,-7 5 0 0,6-7 0 0,7 2 0 0,-6-6 0 16,-1 0 0-16,8-1 0 0,-8-6-12 0,7-1-267 0,0 0-69 0,0-2-56 16,7-6-51-16,-8 1-27 0,2-3-20 0,-2-1-8 15,8-4-3-15,-7 1 34 0,1 0 42 0,-2-4 61 0,1 3 63 16,0-3 70-16,0 0 70 0,-6 4 58 0,6-4 56 0,-7 8 54 0,0-1 56 0,2 0 59 15,-2 3 61-15,-6 2 50 0,6 3 49 0,-6 4 33 16,-6-2 27-16,6 5 30 0,-6 0 27 0,6 5 39 0,-8-2 41 0,2 4-7 16,0 1-22-16,0 3-30 0,-1-1-32 0,0 5-27 0,1-1-24 15,-1 1-72-15,-6 0-253 0,6 3 0 0,1 1 0 0,0-1 0 16,0 4 0-16,-2-3 0 0,2 3 0 0,0-5 0 0,-1 6 0 0,1-5 0 16,-1 4 0-16,7-8 0 0,-7 5 0 0,1-4 0 0,6-1 0 0,-6-3-32 15,6 0-310-15,0-4-69 0,0-2-72 0,0-5-47 16,6-5-41-16,0 1-26 0,1-2-22 0,-7-5-7 0,7-1-4 0,-1-2 19 15,1-1 26-15,-1-2 62 0,-6-3 71 0,0-1 60 0,-6-1 57 0,6 0 51 16,-7 0 116-16</inkml:trace>
  <inkml:trace contextRef="#ctx0" brushRef="#br0" timeOffset="82841.96">18433 13236 0 0,'0'-14'313'0,"0"2"144"0,0 5 47 16,6 0 30-16,-6 4 23 0,14-2 24 0,-8 1 27 0,8 4-16 15,-2 0-27-15,1 0-110 0,1 4-134 0,5 1-58 0,-6-2-35 0,7 0-25 16,-1 5-19-16,-5-2-25 0,-2 3-26 0,1 1-33 0,0-3-38 15,0 5-57-15,-6-2-65 0,0 1-80 0,-1 4-86 0,-6-5-80 16,0 5-76-16,-6-3-88 0,-1-2-90 0,0 2-69 0,1-1-63 16,-7 4 13-16,-1-8 36 0,2 3 65 0,-8-2 72 0,7-4 75 0,0 3 74 15</inkml:trace>
  <inkml:trace contextRef="#ctx0" brushRef="#br0" timeOffset="83245.33">19925 13547 77 0,'14'-10'348'0,"-8"-5"32"0,0 1 14 0,1-3 13 0,0 3 9 0,-7 3 25 0,0-3 29 16,-7-1-39-16,0 4-58 0,1 1-57 0,0 2-56 0,-8 1-6 16,1 7 9-16,-6-4 16 0,0 8 16 0,-1 3 7 0,-7 1 2 0,1 2-15 15,7 1-19-15,-7 7-22 0,0 1-22 0,6-2-20 0,1 6-21 16,-1 0-27-16,0-2-29 0,8 1-28 0,-1 0-31 0,6-3-24 15,1 3-19-15,6-7-14 0,0 2-7 0,0-2-7 0,6-1-5 0,7-2-7 16,-6-1-7-16,13-8-35 0,-8 5-43 0,8-8-56 0,6-5-63 0,0 2-70 16,0-8-76-16,0 0-58 0,0-3-57 0,7-5-45 15,-7 2-43-15,6-10-15 0,-5 2-8 0,-1-1-7 0,0-7-3 0,-1 4 53 16,-5-4 70-16,0-4 61 0,6 1 57 0,-7-4 52 0,1 2 49 0</inkml:trace>
  <inkml:trace contextRef="#ctx0" brushRef="#br0" timeOffset="83415.83">20251 13005 351 0,'6'-11'463'0,"-12"4"48"0,6 3 40 0,-6 4 36 0,-8 0 36 15,8 0 70-15,-7 7 78 0,0 0-71 0,0 5-114 0,0 3-80 16,0 2-65-16,-7 5-41 0,7 1-28 0,-7 6-32 0,8 1-44 0,-1 1-296 16,-7 6 0-16,0 1 0 0,8-2 0 0,-8 5 0 0,7-1 0 15,0 0 0-15,0 0 0 0,0 1 0 0,6-1 0 0,-5 0 0 0,5-3 0 16,0-4 0-16,7-4 0 0,-6 0-320 0,-1-7-112 0,7-3-65 16,-6-1-60-16,0-7-39 0,-1 1-38 0,0-6-9 0,1-2-3 0,-8-4-1 15,8 0-2-15,-7-8 66 0,0 2 84 0,6-5 70 16,-5-5 66-16,-2-2 55 0,2 0 51 0</inkml:trace>
  <inkml:trace contextRef="#ctx0" brushRef="#br0" timeOffset="84160.51">19717 13471 82 0,'-7'-30'366'0,"7"5"40"0,0-2 27 0,0 2 16 0,0 4 16 16,7-2 22-16,0 5 22 0,-1-4-48 0,0 3-71 0,8 5-78 15,5-1-81-15,1 1-31 0,0 3-13 0,5 3-13 0,1 2-11 16,7-3-18-16,-1 6-22 0,1-2-27 0,0 5-26 0,6 0-18 0,0 0-16 16,-1 5-10-16,2-2-9 0,-1 6-6 0,0-3-4 0,1 2-6 15,-8-2-6-15,7 6-15 0,-6-5-17 0,-7 4-31 0,0-3-33 0,0 2-29 16,-7-3-25-16,1 5-13 0,-7-5-9 0,-6 1 0 0,-1-1 3 15,-6 3 14-15,0-2 18 0,-6-4 36 0,-1 6 41 0,-6-5 47 16,-1 6 50-16,-5-4 39 0,0 0 36 0,0 1 29 0,-8 2 26 0,8 1 27 16,-8-3 24-16,1 7 27 0,0-5 27 0,1 5 20 0,-2-1 16 15,1 2-9-15,0-2-17 0,6 4-23 0,1-3-21 0,-1 4-20 0,0-5-19 16,14 4-27-16,-6-4-30 0,5 1-37 0,0 4-37 0,7-5-18 16,0-2-34-16,7 3-11 0,0-5 0 0,5 1 0 15,2-3 0-15,-2-1 0 0,8-4 0 0,-7 1 0 0,13-4-14 0,-6 0-92 16,5-7-45-16,-5 0-42 0,6-1-44 0,0-6-39 0,-7-1-38 0,8-4-23 15,-1 0-18-15,-6-2-1 0,0-1 5 0,5-3 32 0,-12 3 40 16,6-4 42-16,1 1 39 0,-6 2 42 0,-2-2 38 0,-5 3 39 16,6 3 34-16,-6 1 40 0,-7 4 40 0,6-2 44 0,-6 6 43 0,0-2 30 15,0 5 28-15,-6 4 25 0,6 3 27 0,-7 0 41 0,0 0 45 0,1 7 22 16,-7 0 15-16,7 1-18 0,-8 7-30 0,2-4-21 0,4 7-19 16,-4 1-20-16,-1 2-22 0,0 1-59 0,6 0-166 0,-5 3 0 15,4 1 0-15,-4 0 0 0,5-1 0 0,7 1 0 0,0 0 0 0,0-3 0 16,0-2 0-16,0-3 0 0,7 1 0 0,-1-5 0 0,0 1 0 15,2-4 0-15,4-5 0 0,-5-1-204 0,6-5-67 0,-7-5-46 16,13 2-47-16,-5-4-32 0,-1 0-29 0,0-8-10 0,0 4-4 0,7-7 14 16,-8 0 21-16,2-1 41 0,5-4 47 0,-6 6 53 0,0-5 52 15,7 0 52-15,-8 0 53 0,2 3 46 0,-1 0 49 0,-7 2 47 16,8 2 49-16,-14 4 51 0,6 0 51 0,0 4 41 0,-6 0 36 0,0 2 25 16,0 3 20-16,0 2 33 0,-6 0 36 0,6 2 23 0,-6 3 19 15,-2 2-18-15,2 0-30 0,0 4-28 0,-1 0-28 0,1 4-23 16,-8 0-23-16,8-1-173 0,0 5-97 0,0-2 0 0,-2 2 0 0,2-1 0 15,0 4 0-15,6-3 0 0,-7-1 0 0,7-3 0 0,0 3 0 16,-6-7 0-16,6 4 0 0,0-5 0 0,0-2 0 0,0-1 0 16,0 1-166-16,6-8-125 0,-6 0-36 0,0 0-20 0,0-4-20 0,0-3 0 15,7-1 3-15,-7-3 29 0,0 1 35 0,6-9 41 0,0 5 44 16,2-5 38-16,-2-4 37 0,6 2 36 0,-5-4 35 0,6 3 29 16,0-4 25-16,1-1 26 0,4 2 24 0,-4 4 26 0,5-1 25 0,-5 0 25 15,4 8 25-15,2-5 27 0,-6 8 27 0,5 0 39 0,-5 4 41 0,-2-1 28 16,2 5 25-16,-2 3-5 0,1 0-11 0,1 3-19 15,-8 0-18-15,0 6-20 0,0-2-20 0,-6 3-34 0,8 2-85 0,-8 3-111 16,-8-1 0-16,8 1 0 0,-6 2 0 0,0 5 0 0,-7-3 0 16,6 3 0-16,-6 0 0 0,7-1 0 0,-8 2 0 0,8-2 0 15,-6-2 0-15,4 0 0 0,-4-1-230 0,5 1-86 0,7-9-64 0,-6 5-43 16,6-4-36-16,0-1 3 0,6-2 15 0,1-1 34 0,5-3 39 16,2 0 36-16,-2-1 32 0,8-6 21 0,0 3 19 0,-1-8 3 15,1 5 1-15,6-5-46 0,0-3-62 0,0 1-29 0,0-2-22 0,0-3 21 16,0 1 33-16,7-1 45 0,-7-4 45 0</inkml:trace>
  <inkml:trace contextRef="#ctx0" brushRef="#br0" timeOffset="84556.81">21320 13466 13 0,'13'-21'359'0,"-7"-1"67"0,1 3 51 0,-1 2 44 0,-6 2 39 0,-6 0 40 16,-1 4 42-16,-5-1-9 0,-2 6-25 0,-6-2-55 0,1 4-65 0,-1 4-46 15,-6 0-38-15,7 8-31 0,-7-4-26 0,0 7-33 0,0 0-31 16,6 3-135-16,-5 1-148 0,5 3 0 0,7 1 0 0,0-2 0 16,0 5 0-16,6 0 0 0,7 1 0 0,0-1 0 0,7-5 0 0,-1 2 0 15,7-1 0-15,0-3 0 0,6 0 0 0,1-4 0 0,0-4 0 16,6-2 0-16,-7-5 0 0,7-5-177 0,1-2-180 0,-1-1-48 15,-7-6-46-15,7 2-12 0,-6-5-2 0,0 2 16 0,-8-3 24 0,1-5 56 16,1 4 65-16,-8 2 76 0,0-5 78 0,1 3 76 0,-7 2 78 16,0-2 63-16,-7 9 61 0,1-2 44 0,0 5 41 0,-1 3 51 15,-6 4 54-15,6 8 52 0,-5-1 52 0,-2 7 10 0,2 5-6 0,-2 2-27 16,1 5-33-16,0 6-29 0,0 2-28 0,7 7-219 0,-8-1-90 0,2 8 0 16,-2-5 0-16,1 5 0 0,1 3 0 0,-8-3 0 15,7 0 0-15,-7-1 0 0,7 1 0 0,-6-5 0 0,-1 2 0 0,7-9 0 16,-6 1 0-16,6-5 0 0,-1-3-123 0,2 2-179 0,-2-9-50 15,2-4-37-15,5-4-35 0,-6-3-7 0,6-3-2 0,-5-1 22 16,4-3 28-16,-4-4 58 0,6-4 63 0,-8 0 66 0,8 1 67 0,-7-5 63 16,7-3 64-16,-2 4 45 0,-4-4 39 0,6-3 33 0,-8 3 32 15,8 0 28-15,-1-4 29 0,-6 4 23 0,13-3 23 0,-7 2 14 0,7 2 16 16,0-5-3-16,0 3-5 0,7-2-19 0,0 2-22 0,-1-2-27 16,7-1-31-16,1-2-34 0,4 2-33 0,2-3-38 0,7-1-38 0,-1-3-65 15,0-4-72-15,-1 5-97 0,8-5-107 0,0-4-122 0,0 1-123 16,5 0-105-16,1-4-98 0,-6 1-23 0,7-2 2 0,-2-3 43 15,8 1 57-15,-7-1 91 0,-6 0 101 0,12 1 118 0,-6-1 359 16</inkml:trace>
  <inkml:trace contextRef="#ctx0" brushRef="#br0" timeOffset="84945.91">22636 13280 0 0,'7'-12'217'0,"-1"-2"119"0,0-1 29 0,2 1 26 16,-2-1 21-16,-6 1 24 0,0-1 25 0,-6 0-13 0,-2 4-27 15,8-4-48-15,-12 8-57 0,5-4-16 0,-6 7-4 0,0-3 12 16,-7 7 18-16,1 0 20 0,-1 4 18 0,1 3-15 0,-8 1-25 0,8 2-27 16,-7 5-26-16,0 0-21 0,6 8-21 0,-5-6-35 0,-1 5-38 0,6 0-151 15,-6 4-5-15,7-4 0 0,-1 4 0 0,6-1 0 16,-5 1 0-16,13-4 0 0,-1 0 0 0,0 0 0 0,7-5 0 0,0 6 0 16,7-8 0-16,6-1 0 0,0 1 0 0,1 0 0 0,4-8 0 0,9 4 0 15,-1-7 0-15,6-1 0 0,1-3-230 0,-1-3-91 16,1-1-84-16,7-4-68 0,-8 1-63 0,7-3-51 0,-7-5-47 0,7 1-59 15,-6-5-60-15,7 4 33 0,-8-4 60 0,-6-3 77 0,7 5 80 16,-1-6 74-16,-5 5 67 0,-1-4 67 0,-7 3 288 0</inkml:trace>
  <inkml:trace contextRef="#ctx0" brushRef="#br0" timeOffset="85698.37">23014 13225 0 0,'0'0'297'0,"-13"-3"141"0,6 3 52 0,-6 3 35 16,1-3 30-16,-8 4 36 0,7-4 38 0,-7 3 14 0,0 1 9 16,-6-1-73-16,7 5-98 0,-1-4-57 0,-6 6-43 0,7-3-30 15,-1 8-23-15,0-3-32 0,2 2-32 0,-2 1-54 0,0 0-153 0,1 3-57 16,5 0 0-16,2-4 0 0,5 5 0 0,-6-1 0 0,13 1 0 15,-7-5 0-15,7 1 0 0,7 0 0 0,-1-1 0 0,8-3 0 16,-2 0 0-16,2-3 0 0,5-4 0 0,1-2 0 0,6-2 0 0,-6 0 0 16,5-6 0-16,1-2 0 0,0 1-95 0,1-8-128 0,-1 3-29 15,0-5-23-15,0 2-20 0,-7-3-8 0,1 0-5 0,-1-4 8 16,1 0 12-16,-7 3 39 0,0-2 47 0,0-2 37 0,-6 4 36 0,6-2 36 16,-7 6 38-16,-6-3 45 0,6 7 51 0,-6 1 38 0,0-2 40 15,0 9 27-15,0-1 25 0,0 0 27 0,-6 4 29 0,0 0 31 16,-1 4 34-16,-6 3-4 0,6 1-14 0,-5-1-18 0,5 7-23 0,-6-2-21 15,0 3-18-15,6 2-24 0,-6 2-86 0,7-1-84 0,-8 1 0 16,8-1 0-16,0 4 0 0,6-4 0 0,-6 1 0 0,6 2 0 16,0-3 0-16,6 1 0 0,0-4 0 0,0-1 0 0,8 1 0 0,-8-4 0 15,7-1 0-15,1-2 0 0,5-4 0 0,0-4 0 0,-5 0 0 16,5-4 0-16,1-4 0 0,6 2 0 0,-7-5-97 0,1-3-168 16,0-3-29-16,6 3-22 0,-7-4-16 0,-6 0-9 0,6 0-1 0,1-4 19 15,-7 3 26-15,0-3 44 0,0 5 49 0,-7-2 44 0,8 0 40 0,-8 1 48 16,1 3 50-16,-7 1 50 0,7 3 52 0,-7 3 38 0,0 1 34 15,0 4 21-15,-7-1 17 0,7 1 23 0,-7 6 24 0,1-3 24 16,0 4 25-16,-2 3-8 0,2 4-16 0,-7 0-20 0,7-1-18 16,-7 5-13-16,6 4-10 0,1-1-19 0,0 1-82 0,-2-1-100 0,2 0 0 15,0 4 0-15,6-3 0 0,0-2 0 0,6 5 0 0,0-6 0 16,2 2 0-16,4-4 0 0,-5-3 0 0,6 0 0 0,6-3 0 0,-5-4 0 16,5-2 0-16,-6-2 0 0,6-2 0 0,1-2 0 0,0-7 0 15,-1 3 0-15,1-3 0 0,0-3 0 0,-8-1 0 0,1 0 0 16,7-3-112-16,-7 0-71 0,-6-1-19 0,5 2-6 0,-6-2-2 15,8-3 8-15,-8 0 12 0,1 3 15 0,-1 1 17 0,-6-1 28 0,7 5 35 16,-7-1 41-16,0 5 44 0,0 3 38 0,-7-2 34 0,7 9 40 16,-6 0 40-16,-1 5 28 0,1 6 23 0,-8-1 12 0,8 5 7 0,-6 3-6 15,5 5-8-15,-6 2-12 0,0 5-16 0,-1 2-115 0,8 4-55 0,-6 5 0 16,-2 3 0-16,1 0 0 0,-7 4 0 0,8 0 0 16,-8-1 0-16,7 1 0 0,-13 3 0 0,6-3 0 0,0-1 0 0,-5-2 0 15,-1-2 0-15,6-2 0 0,-6-4 0 0,7-5 0 0,-1-3 0 16,0 1 0-16,7-8-122 0,-6-5-30 0,12-2-26 0,-5-1-12 15,4-6-7-15,2 0-3 0,6-4-2 0,-6-1 3 0,6-6 5 0,0-1 21 16,0 0 26-16,0-3 32 0,0 0 35 0,0-5 28 0,0 1 24 16,0-3 22-16,0-1 22 0,0 1 29 0,0-5 30 0,-7 2 29 0,7-2 29 15,0 0 28-15,-7 2 27 0,7-3 13 0,0 3 4 0,0-2-4 16,0 0-9-16,0 5-17 0,7-4-20 0,0 4-27 0,-1-1-30 16,0 1-29-16,8-2-28 0,5 1-17 0,-6 0-14 0,6 1-6 15,8-1-7-15,-1 1-13 0,0-1-16 0,0 0-41 0,0 1-46 0,7-1-67 16,-7-4-73-16,7 5-86 0,-14-4-89 0,7-4-89 0,0 3-88 15,-6-2-87-15,-1-1-89 0,-6 0 10 0,0-4 39 0,1 1 63 16,-8-1 72-16,0-3 85 0,-6-1 92 0,0 1 89 0,-6-4 316 0</inkml:trace>
  <inkml:trace contextRef="#ctx0" brushRef="#br0" timeOffset="85848.41">23196 12862 0 0,'-26'0'210'15,"7"-3"351"-15,-1 3 68 0,0 0 29 0,1 0 18 0,12 0 12 16,-5 0 10-16,5-4 5 0,7 4 4 0,-6 0-195 0,12-4-254 0,-6 4-114 15,13 0-74-15,-7 4-54 0,14-4-49 0,0 4-83 0,-1-4-97 0,13 3-113 16,-5 1-120-16,12-1-111 0,0-3-107 0,-6 4-27 0,6-4-5 16,0 0 23-16,-6 0 30 0,-1 0 73 0,1-4 84 0,-1 1 110 15,-5-4 336-15</inkml:trace>
  <inkml:trace contextRef="#ctx0" brushRef="#br0" timeOffset="87049.37">24005 13404 51 0,'6'0'326'0,"0"-3"26"0,8-1 12 0,-2 0 4 0,8-2 2 0,-1 1 1 16,1-5 1-16,6 2-71 0,1-3-95 0,-1-3-81 0,-1-1-76 15,9 0-35-15,-2-3-19 0,1 3-17 0,-1-7-14 0,1 0-13 16,-1 0-12-16,1 0-5 0,-7 0-6 0,6 1 1 0,-12-2 2 0,-1 5 11 16,1 0 17-16,-7 4 24 0,0-3 23 0,-7 8 24 0,-6-3 25 15,0 4 15-15,0 1 14 0,-6 4 9 0,-1 3 10 0,1-4 10 16,-7 4 12-16,7 4 14 0,-8-1 15 0,1 4 11 0,0 1 13 0,0 4 13 16,7 2 16-16,-8 4 13 0,2-3 14 0,5 7 8 0,-6 0 6 15,7 0-1-15,-1 3-4 0,7 1-3 0,-6 0-3 0,6-1-8 16,0 1-8-16,0-1-15 0,0 2-19 0,0-6-19 0,-7 1-21 0,7 0-19 15,0-3-19-15,-7-1-24 0,7 0-21 0,-6-3-16 0,0-4-14 16,-2 0-6-16,-4 1-7 0,6-10-4 0,-8 6-6 0,8-8-11 16,-7 0-18-16,7 0-22 0,-8-8-28 0,8 6-38 0,0-6-40 0,-2-3-36 15,8-1-32-15,-6 1-35 0,12-3-38 0,-6-1-27 0,0 1-22 0,8-1-7 16,4-4-2-16,-6 5 15 0,8-4 20 0,-1 0 20 0,7-1 21 16,-8 1 32-16,8-1 35 0,6 2 39 0,-7-2 38 0,7 1 36 15,1 2 34-15,-1 6 33 0,0 0 33 0,0-2 35 0,0 5 37 0,-7 3 30 16,7 0 31-16,-6 4 31 0,-1 4 30 0,1 0 23 15,-7 3 22-15,0 0 28 0,-6 1 26 0,-1-1 35 0,0 3 33 0,-6 2 0 16,0-1-14-16,0 4-21 0,-6-5-26 0,6 5-24 0,-6-4-23 16,-7 4-34-16,6-1-38 0,1 1-189 0,-1 4-3 0,1-5 0 0,0 1 0 15,-2-1 0-15,2 1 0 0,6 0 0 0,-6-5 0 0,6 2 0 16,0-5 0-16,0 3 0 0,6-6 0 0,-6 1 0 0,6-2-153 0,2-3-64 16,4-3-51-16,-5-2-52 0,6-2-52 0,0-4-28 0,-1 0-22 15,2-3-3-15,-1-5 4 0,6 2 30 0,-6-6 37 0,7 2 49 16,-7-2 51-16,6 0 58 0,-5 2 60 0,-1-1 52 0,-1 0 48 0,2 3 41 15,-2-1 39-15,2 3 50 0,-8 3 52 0,7-1 55 0,-6 5 52 16,-7 3 47-16,7 3 41 0,-7-4 44 0,0 8 43 0,0 0 10 16,0 0 0-16,-7 0-21 0,0 8-29 0,7-4-34 0,-6 3-36 0,-1 3-114 15,1 2-204-15,-1 3 0 0,0-1 0 0,1 1 0 0,-6 4 0 16,4-5 0-16,2 4 0 0,0 0 0 0,6 1 0 0,-7-1 0 16,7 4 0-16,0-3 0 0,0-1 0 0,7 1 0 0,-7-5 0 0,6 3 0 15,8-5 0-15,-8 3 0 0,6-8 0 0,2 3 0 0,-1-6 0 0,7 1 0 16,-8-5 0-16,8 0-362 0,-1-5-132 0,1-2-38 0,0-4-28 15,-1 0-7-15,1 0 0 0,-1-3 27 0,-6-1 35 0,7-3 67 16,-7 3 77-16,0-3 83 0,6 0 86 0,-5-1 70 0,-8 5 65 0,7-5 56 16,0 4 53-16,-6-3 49 0,-1 4 49 0,-6 3 56 15,6 0 63-15,-6 3 49 0,0 2 49 0,0-3 49 0,-6 6 48 0,6-2 14 16,-6 3 4-16,-1 2-15 0,7 2-20 0,-13-2-39 0,6 8-44 0,1-4-42 16,-8 4-57-16,8 3-265 0,-6 0 0 0,-2 0 0 15,8 3 0-15,-7 1 0 0,7-1 0 0,-2 5 0 0,2-1 0 0,0-3 0 16,6 4 0-16,-7-2 0 0,7 2 0 0,0-1 0 0,7-3 0 15,-7 3 0-15,6-7 0 0,-6 3 0 0,6-7 0 0,2 5 0 16,-8-5 0-16,6-3 0 0,-6-4 0 0,6 0 0 0,1 0 0 0,-1-8-77 16,1 2-233-16,-7-6-37 0,7 1-33 0,-1-7-17 0,0 4-13 0,8-5-1 15,-8-3 4-15,0 0 33 0,1 0 43 0,0 0 51 16,6 0 54-16,-7 1 46 0,7-2 46 0,0 2 31 0,0-2 24 0,0 5 25 16,0-1 24-16,7 4 30 0,-8 5 28 0,2 3 33 0,5-1 34 0,-6 4 35 15,0 4 32-15,1 4 34 0,-2 4 28 0,2-1 28 0,-8 7 25 16,7 1 27-16,-7 0 25 0,1 7 4 0,0-3-1 0,-1 2-22 15,-6 2-27-15,6-2-26 0,-6 4-26 0,0-3-29 0,-6 1-30 0,6-1-42 16,-6 0-44-16,-1-5-29 0,7 2-27 0,-7-1-10 0,1-2-5 16,-1-2-9-16,1-3-11 0,6 1-23 0,-6-6-25 0,-1 2-33 15,7-5-33-15,-7-3-39 0,7-3-40 0,0 3-33 0,0-8-30 0,0 2-23 16,0-6-22-16,0 1-5 0,7 0 2 0,-7-4 18 0,7 1 20 16,-1-5 36-16,0 5 38 0,1-5 33 0,-1-2 30 0,1-1 30 15,6 0 28-15,-7-1 28 0,8 1 25 0,-2-3 27 0,8 3 26 0,-7-1 22 16,1 3 23-16,4 1 26 0,-4 0 23 0,-1 9 27 0,7-5 27 15,-8 7 44-15,2 1 46 0,-2 3 36 0,2 4 31 0,-8 0 0 16,1 4-9-16,5-1-16 0,-12 5-16 0,8-1-20 0,-2 0-22 0,0 4-41 16,-6 0-157-16,0 1-54 0,6-2 0 0,-6 5 0 0,-6-4 0 0,6 4 0 15,0-1 0-15,0 1 0 0,-6-1 0 0,6 5 0 0,0-4 0 16,0 3 0-16,0-4 0 0,6 5-18 0,0-4-248 0,-6-4-71 16,8 3-71-16,4-3-55 0,-5-3-48 0,6-2-33 0,6 2-29 0,-5-4 6 15,5-1 17-15,-6 1 37 0,6-4 45 0,1 0 44 0,0 0 45 16,-1-4 12-16,1 1 4 0,0-1 32 0,-8-4 42 0,8 2 31 15,-1-5 31-15,-5-1 24 0,5 2 71 0</inkml:trace>
  <inkml:trace contextRef="#ctx0" brushRef="#br0" timeOffset="87529.29">26103 13339 53 0,'12'-19'283'0,"2"4"60"0,-8 1 40 0,1-5 23 0,-1 1 18 16,1 0 23-16,-7 0 24 0,0-1-32 0,0 1-48 0,-7-1-34 15,1 4-31-15,-1 1 9 0,-5-1 20 0,-2 8 26 0,-6-3 28 0,7 6-2 16,-6 0-10-16,-7 4-32 0,6 0-36 0,1 4-35 0,-8 3-35 16,8 4-47-16,0 4-87 0,-1 0-125 0,1 2 0 0,5 5 0 15,2 1 0-15,5-1 0 0,7 0 0 0,7 3 0 0,-7-4 0 0,12 6 0 16,2-8 0-16,5 2 0 0,-6-3 0 0,13-3 0 0,-7 0 0 15,8-4 0-15,-8-4-57 0,8-4-202 0,-1 1-47 0,-7-8-37 16,7 1-35-16,-6-1-12 0,-1-6-5 0,1-2 15 0,0 1 18 0,-8-3 46 16,2-1 50-16,-2 1 51 0,-5-5 52 0,-1 4 61 15,1-4 62-15,-7 2 59 0,0 3 57 0,0-1 40 0,0 3 34 0,-7 5 36 16,1 0 36-16,-1 4 58 0,-5 3 63 0,-2 3 24 0,2 1 15 0,-2 10-16 16,1 1-24-16,0 3-22 0,0 8-22 0,1 0-28 0,-2 6-35 15,1 5-235-15,0 3 0 0,0 0 0 0,-7 5 0 0,8 2 0 16,-8 1 0-16,7 0 0 0,-7-1 0 0,0 0 0 0,1 2 0 0,0-6 0 15,-1 2 0-15,1-5 0 0,-1-4 0 0,1 1 0 0,5-4 0 0,-6-8 0 16,8 1 0-16,-1 0 0 0,6-8-44 0,1-4-172 16,-1-2-39-16,1-2-36 0,6-5-38 0,-6-3-22 0,6 2-23 0,0-4 1 15,0 0 7-15,0-4 31 0,0 2 38 0,0-6 43 0,0 1 45 0,0-1 44 16,0-3 43-16,0 1 54 0,0-2 55 0,0 1 51 16,0 0 52-16,0-3 39 0,-8 3 35 0,8-5 32 0,0 3 32 0,0-3 32 15,-6 2 34-15,6-4 23 0,0-1 21 0,6 5-7 0,-6-5-15 0,8 2-25 16,-2 2-26-16,0-3-24 0,1-1-26 0,6 5-35 15,6-1-42-15,-5 4-107 0,5-4-31 0,7 4 0 0,-6 0 0 0,6 0 0 16,0 3 0-16,-1 2 0 0,2-2 0 0,-1 0 0 0,0 5 0 0,0-5 0 16,-7 5 0-16,7 0 0 0,-12-1 0 0,5-4-85 15,-6 5-83-15,0-5-45 0,1 5-43 0,-8-5-48 0,0-3-47 0,-6 4-36 16,0 0-34-16,0-4-14 0,-6-1-11 0,0 2 18 0,-8-5 23 0,1 1 19 16,0-1 16-16,0 0 17 0,-7 0 16 0,8-3-17 0,-8-1-23 15,7-2 5-15,-7-1 13 0,1 0 22 0,-1-4 25 0,1-4 27 16,0 1 28-16</inkml:trace>
  <inkml:trace contextRef="#ctx0" brushRef="#br0" timeOffset="87695.12">25764 12994 125 0,'-6'-29'358'0,"-2"3"34"0,2 0 22 0,0 4 25 16,0 4 26-16,-2 0 45 0,8-1 52 0,0 4-41 0,0 5-69 0,0-1-41 15,8 0-32-15,-2 4-5 0,0 3 2 0,8 1-10 0,-2-1-15 16,1 0-42-16,1 4-47 0,-2 0-45 0,8 4-42 0,-7 3-44 16,0-1-43-16,0 2-32 0,0 4-26 0,-6 2-34 0,-1 1-34 0,-6 3-51 15,0 0-55-15,-6 4-60 0,-1-4-64 0,-6 9-67 0,-6-2-69 16,-1 1-59-16,-6 3-58 0,0-4-57 0,-7 9-59 0,1-1-17 15,-1-1-2-15,-6 4 44 0,-7 1 59 0,7 1 66 0,1-2 67 0,-9 5 61 16,9-1 60-16</inkml:trace>
  <inkml:trace contextRef="#ctx0" brushRef="#br0" timeOffset="87816.46">25079 13909 0 0,'-6'20'43'0,"0"-6"409"0,6-3 96 0,-7 0 47 16,7-4 35-16,0-4 17 0,7-3 15 0,-1-3 3 15,0 0 5-15,8-1-146 0,-1-3-189 0,-1-1-128 0,8 1-110 0,0 0-109 16,-1 0-109-16,1-5-123 0,0 4-127 0,6-1-126 0,-1-3-121 0,1 1-36 15,1-3-11-15,5-1 7 0,1-4 14 0,6 1 61 16,0 0 73-16,0-4 107 0,7-4 308 0</inkml:trace>
  <inkml:trace contextRef="#ctx0" brushRef="#br0" timeOffset="87981.36">26865 13668 0 0,'0'4'193'0,"-6"-1"420"0,6-3 154 15,-7 0 21-15,7 0-16 0,0-7-48 0,0-1-57 0,0 2-39 16,7-5-36-16,-7-1-247 0,0-2-311 0,-7 3-271 0,7 0-260 0,-7-1-132 16,1 2-97-16,-7-1 17 0,7-4 45 0,-1 5 39 0,-6-5 32 15,7 3 58-15,-2-2 61 0,8 3 98 0,-6-3 318 0</inkml:trace>
  <inkml:trace contextRef="#ctx0" brushRef="#br1" timeOffset="132009.57">12269 9656 413 0,'-6'-3'529'0,"-1"-1"34"0,1 1 12 0,-1-4 6 16,-6 3 1-16,0-4 1 0,0 5 1 0,0-4-122 0,0 0-154 0,-6 3-112 15,5 0-96-15,-6 0-25 0,8 0-3 0,-8 4 3 0,7 0 7 16,-7 4 3-16,8 0 3 0,-8 4-6 0,7-1-8 0,-7 3-9 16,8 2-9-16,-8 2-9 0,7 4-6 0,0 5-3 0,-6-2-4 0,5 4 2 15,1-2 4-15,0 6 4 0,0-3 2 0,7 0 5 0,-8 3 1 16,8-4 3-16,0 1 3 0,-1 0 0 0,7-4-1 0,0 0-2 15,0-5-3-15,0-2 3 0,7-1 3 0,-7 2 5 0,6-9 6 0,7 4 3 16,-6-7 0-16,6 0-1 0,0 0-1 0,0-8-3 16,-1 0-3-16,8 0-9 0,-7-7-12 0,7-4-12 0,0 1-11 0,-8-5-15 15,8 1-15-15,-1-4-13 0,1-3-16 0,0-1-10 0,-8 4-11 0,8-4-8 16,-7 1-3-16,7 3-1 0,-7-1 4 0,-6 2 6 0,5 3 10 16,1-1 9-16,-6 4 13 0,0 1 19 0,-7 3 18 0,6 3 22 15,-6-2 23-15,6 5 17 0,-6 2 13 0,0 3 8 0,0 0 9 0,0 0 3 16,0 0 2-16,-6 0-6 0,6 3-8 0,-6 2-18 0,6 2-21 15,-7 0-14-15,0 4-14 0,1-3-8 0,6 6-9 0,-7-3-2 16,7 4-2-16,-6-1-4 0,6 1-7 0,0-1-7 0,-6 1-6 0,6 4-39 16,6-5-49-16,-6 1-62 0,0 0-67 0,0 3-75 0,6-3-77 15,-6-1-56-15,7 1-50 0,-7-4-44 0,6 0-40 0,-6 0-17 16,7 0-8-16,0-4 4 0,-1 0 7 0,0-2 54 0,1-3 71 0,0-2 57 16,-1 4 53-16,0-8 52 0,1 4 54 0</inkml:trace>
  <inkml:trace contextRef="#ctx0" brushRef="#br1" timeOffset="132201.15">12360 9927 65 0,'6'-6'401'0,"2"2"60"0,-2-3 41 16,-6 3 23-16,6 0 15 0,-6-4 21 0,7 4 21 0,-7 2-44 16,6-2-63-16,-6-4-92 0,7 5-103 0,0-1-39 0,-1 0-22 0,0 0-7 15,1 1-3-15,0-1-9 0,-1 1-10 0,7 3-18 0,-6-4-19 16,-1 4-18-16,7 4-16 0,-7-4-16 0,8 3-15 0,-8 1-9 16,8 3-9-16,-8 1-10 0,0 0-10 0,7 1-7 0,-13 3-6 0,7 3-7 15,-7-1-9-15,0 5-11 0,0 3-12 0,-7 0-41 0,7 3-49 16,-13-4-56-16,7 10-57 0,-8-2-78 0,-5 3-84 0,6 2-87 0,-6-2-82 15,-7 2-107-15,6 2-115 0,-6-3 2 0,7 4 34 0,-1-3 49 16,0 2 57-16,1-4 76 0,5-2 85 0,2-1 85 0,-2 1 279 16</inkml:trace>
  <inkml:trace contextRef="#ctx0" brushRef="#br1" timeOffset="135576.25">19600 10309 127 0,'-7'0'351'0,"7"0"25"0,-7 0 8 0,7 0 2 16,-6 0 3-16,6 0-1 0,0-4 2 0,-6 4-85 15,6 0-109-15,-7-4-79 0,7 4-68 0,0 0-24 0,0 0-8 0,0 0 3 16,0 0 2-16,0 0 6 0,7 0 3 0,-7 0 2 0,6 0 1 0,-6 0 2 16,6 0 0-16,1-4 3 0,-7 4 1 0,7 0 0 15,-1 0-2-15,1 0-4 0,-1 0-3 0,1 0-1 0,6 0 1 0,-7 0-1 16,0-3-1-16,8 3-1 0,-8 0 0 0,7 0-1 0,0-4-1 0,0 4 4 16,1 0 5-16,-2-3 4 0,2 3-1 0,-2 0 1 0,8-5 3 15,-1 5 1-15,-5-2 0 0,5 2 0 0,-6 0-1 0,6-4-4 16,1 4-7-16,-6 0-3 0,5-4-1 0,-6 4-4 0,6 0-2 0,1 0-4 15,-7 0-2-15,7 0-2 0,0 0-1 0,-2 0 0 0,-4 0-3 16,5 0-1-16,1-4-3 0,0 4 1 0,-1 0-3 0,1 0 1 16,-1-3-2-16,0 3 0 0,8-4 0 0,-8 4-1 0,0-4 0 0,8 0 0 15,-8 2-1-15,0-3 0 0,8 5 0 0,-7-3 1 0,-1 3-1 16,0-4 0-16,1 4 1 0,0 0-1 0,-1 0 1 0,1 0 0 16,-7 0 1-16,6 0 0 0,-6 0-2 0,7 0 0 0,-7 0 1 0,0 4 0 15,7-4-1-15,-7 0 0 0,-1 3 0 0,2-3-1 0,-2 0 0 16,8 0 0-16,-7 0 0 0,1 0 1 0,-2 0-1 0,2 0 0 15,-2 0-1-15,8 0 1 0,-7 0 0 0,-1-3 1 0,2 3 0 0,-1 0-1 16,0-4 1-16,0 4 0 0,1 0 0 0,-2-4 0 0,2 4 1 16,5 0 0-16,-6 0 1 0,0 0-1 0,-1-3 0 0,-4 3 0 15,11 0-1-15,-6 0 0 0,0 0 0 0,0 0 0 0,0 0 0 0,0 0 0 16,0 0 0-16,0-4 0 0,7 4-1 0,-8 0 2 0,8 0 2 0,-7-4 1 16,7 4-3-16,-7-3 1 0,6-1 0 0,-5 4 0 15,5-3-1-15,1-1 1 0,-8 4 2 0,8-4-3 0,0 1 1 0,-7 3-1 16,7-5 0-16,-8 2 0 0,8 3 0 0,-7-3 0 0,7 3 0 0,-8 0 0 15,2-4 0-15,5 4 5 0,-6 0 5 0,6-4 17 16,1 4 22-16,-7-3 13 0,13 3 13 0,-6 0 2 0,0-5 4 0,-1 5-2 16,7-3-1-16,-6-1-5 0,6 4-5 0,-7-3-16 0,7-2-21 15,-6 5-13-15,6-2-14 0,-1 2-3 0,2-4-2 0,-1 4-1 16,0-4 2-16,0 0 0 0,0 1 0 0,-7 3 2 0,8-4 0 0,-1 4 2 16,0-4 2-16,0 0 0 0,-6 4 0 0,5-2 0 0,1-3 2 15,-6 5 2-15,7 0-1 0,-9-3-2 0,9 3-2 0,-7 0 0 0,6-4-1 16,-7 4 0-16,7-3 0 0,0 3-2 0,-6 0-4 0,6 0 1 15,-7-4 1-15,1 4 3 0,6 0 0 0,-7-4 0 0,1 4 1 0,6-4 0 16,-6 4 1-16,-1 0 3 0,1-3 2 0,-1 3 1 16,-6 0-1-16,7-4 2 0,-1 4 1 0,1-3 1 0,-7 3-1 0,7 0 0 15,-8 0-1-15,8-4 0 0,-7 4-1 0,7 0-1 0,-8-3 0 16,8 3-1-16,-6 0 0 0,-2 0-3 0,8 0 0 0,-7 0 0 16,1 0-2-16,4 0 2 0,-4-4 1 0,-1 4-2 0,-1 0-2 0,2 0 0 15,-2 0-3-15,2 0 3 0,-1 0 0 0,0 0 1 0,0 0 0 0,-1 0-2 16,2 0-1-16,-1 0 1 0,0 0 0 0,0 0 2 0,0 0 0 15,0 0 1-15,0-4-1 0,0 4 1 0,0 0 1 0,0 0 0 16,0 0 2-16,7 0 1 0,-7 0-1 0,0 0-1 0,0 0-1 0,-1 0 0 16,2 0 0-16,-1 0-1 0,0 0-3 0,0 0-2 0,0 0 0 15,0 0 0-15,1 0 0 0,5 0-1 0,-6 0 0 0,0 0 0 16,-1-4 0-16,2 4 1 0,-1 0 1 0,0 0 2 0,0 0-1 0,0 0 1 16,0 0-2-16,0 0 2 0,0-3-2 0,0 3 2 0,0 0 0 15,0 0 1-15,1 0 1 0,-2-4-3 0,1 4-1 0,0 0 1 16,-6 0-2-16,13 0 1 0,-14 0-2 0,6 0 1 0,2 0-1 0,-1 0 0 15,0 0-1-15,0 0 2 0,0 0 0 0,0 0 0 0,0 0 0 16,0 0 0-16,0 0 2 0,0 0 0 0,0 0 1 0,1 0-3 16,-2 0-1-16,1 0 1 0,1 0 1 0,-8 0 0 0,6 0-1 0,2 0 0 15,-1 0 1-15,0 0 0 0,0 0 0 0,0 0 1 0,0 0 0 16,0 0 1-16,-6 0-3 0,6 0 1 0,0 0 0 0,0-4-1 16,7 4-2-16,-8 0 0 0,1 0 0 0,0 0 0 0,0 0-1 0,1-3 1 15,-2 3-2-15,2 0 0 0,-2 0 1 0,1 0 0 0,1 0 1 0,6-4 0 16,-14 4 0-16,6 0-1 0,2 0 1 0,-1 0 2 15,-1 0 0-15,2 0 0 0,-2 0 0 0,-4-4 2 0,4 4 0 0,1 0-1 16,1 0 0-16,-2 0-1 0,2 0 0 0,-2 0-1 0,-5 0-1 0,6 0 2 16,0 0 1-16,7-4-1 0,-8 4 0 0,2 0-1 15,-1 0 1-15,0 0 0 0,0 0-2 0,-1 0 0 0,2 0-1 0,-1 0 1 16,0 0 0-16,0 0-2 0,0 0-1 0,0 0 0 0,-7 0 3 16,8 0 2-16,-1 0 0 0,-7 0 1 0,7 0 0 0,0 0-1 15,-7 0 0-15,8 0 0 0,-1 0 3 0,0 0-1 0,0-3-2 0,-7 3 0 16,8 0 0-16,-2 0 0 0,2-5-1 0,-2 5 1 0,1 0-2 0,-6 0 1 15,6 0 0-15,1-2 1 0,-2 2-2 0,1 0 1 0,0 0 0 16,-6 0-1-16,5 0 0 0,2 0 0 0,-8 0 0 0,8 0 0 16,-2 0 0-16,-5 0 0 0,6 0 2 0,0 0-1 0,-7 0 0 0,8 0 1 15,-2 0 0-15,-5 0 0 0,6 0 0 0,0 0 1 0,-7-4-1 16,8 4-1-16,-2 0-1 0,2 0 1 0,-8 0 0 0,7 0 1 16,1-3-1-16,-2 3 0 0,-6 0-1 0,8 0 1 0,-1 0-2 0,-7 0 1 15,8-5 1-15,-2 5-1 0,-5 0 0 0,6 0-1 0,0 0 2 16,-6 0 0-16,6 0 0 0,-7 0 0 0,7 0 0 0,0 0 1 15,-7 0 1-15,8 0 0 0,-8 0 0 0,7 0-2 0,1 5 1 0,-2-5 0 16,2 0-1-16,-8 0 0 0,7 0 1 0,0 0-1 0,0 0-1 16,0 0-1-16,-6-5 0 0,5 5 0 0,2 0 1 0,-1 0 0 15,0 0 2-15,0 0 0 0,-1 0 0 0,-4 0 0 0,4 0 1 0,1 0 0 16,0 0-1-16,0 0 1 0,1 0 0 0,-2 0 1 0,-5 0 0 16,6 0-2-16,0 0 0 0,-7 0-1 0,8 0 0 0,-8 0 1 15,8 0 1-15,-2 0-1 0,-6 0-2 0,8 0 0 0,-8 0 1 0,7 0 1 16,-7 0 1-16,8 0-1 0,-2 0 2 0,2 0-2 0,-8 0 0 15,7 0-2-15,1 0 1 0,-2 0 0 0,2 0 1 0,-2-3 0 16,2 3 0-16,-1 0-1 0,-1 0 0 0,2 0 0 0,-2 0 2 0,8 0-1 16,-7 0 0-16,1 0 0 0,-2 0 0 0,2 0 0 0,-2-4-2 15,2 4 0-15,-1 0 3 0,-1 0-2 0,2 0 0 0,-2 0 1 16,2 0 1-16,-1 0 1 0,6 0 0 0,-6 0 1 0,1 0 0 0,-2 0-1 16,1 0-4-16,0 0 1 0,0 0 1 0,1 4 0 0,5-4-1 15,-6 0-1-15,0 0 2 0,0 0-2 0,0 0-2 0,1 0 4 16,-2 3 2-16,8-3 0 0,-7 0-2 0,-1 0 0 0,2 0 1 0,-1 0-1 15,-6 0 0-15,5 0 0 0,1 0 0 0,1 0-2 0,-2 0-1 16,2 0 1-16,-2 0 2 0,-5 0 0 0,6 0 1 0,0 5-1 0,1-5 0 16,-2 0 1-16,-6 0 2 0,8 0-1 0,-1 0 1 0,0 0-3 15,-6 3-2-15,5-3 0 0,2 0 1 0,-8 4 1 0,7-4 0 0,-7 0-1 16,8 0-1-16,-8 0 1 0,7 0 0 0,-6 2 2 0,5-2 2 16,-5 0 1-16,6 0-1 0,-6 0 2 0,5 0 1 0,-5 0 0 15,6 0-2-15,-7 0 2 0,2 0 4 0,4 0 1 0,-5 0 1 0,-1 0-2 16,1 0 0-16,-1 0-1 0,1 0 0 0,-1 0 4 15,0 0 5-15,-6 0 3 0,8 0 2 0,-8 0 4 0,6 0 4 0,0 0 4 16,-6 0 4-16,7 0 7 0,-7 0 3 0,0 0 3 0,7-2 2 0,-7 2-2 16,6 0-1-16,-6 0-4 0,0 0-4 0,7 0-5 15,-7 0-4-15,0-4-7 0,0 4-8 0,6 0-5 0,-6 0-5 0,0 0-5 16,6 0-2-16,-6 0-3 0,0 0-1 0,0 0-1 0,0 0 0 16,0 0 3-16,0 0 4 0,7 0 0 0,-7 0 0 0,0 0-1 0,0 0-1 15,0 0 1-15,0 0-1 0,7 0 2 0,-7 0 4 0,0 0-2 16,0 0-3-16,0 0-1 0,0 0 1 0,0 0 3 0,0 0 2 0,0 0 1 15,0 0 0-15,0 0-1 0,0 0-3 0,6 0 3 0,-6 0 1 16,0 0 4-16,0 0-1 0,0 0 0 0,0 0 0 0,6 0 0 16,-6 0 0-16,0 0 1 0,0 0 0 0,0 0 1 0,0 0-1 0,0 0 1 15,0 0 0-15,0 0 2 0,0 0 5 0,0 0 0 0,0 0 1 16,0 0-1-16,0 0 0 0,0 0-1 0,0 0-1 0,0 0-3 16,0 0-1-16,0 0-5 0,0 0-2 0,0 0-2 0,0 0-1 0,0 0 1 15,0 0 0-15,0 0-1 0,0 0-1 0,0 0 0 0,0 0 2 16,0 0 1-16,0 0-1 0,0 0-1 0,0 0-1 0,0 0 0 15,0 0-1-15,0 0 2 0,0 0 4 0,0 0-3 0,0 0-2 0,0 0 0 16,0 0 2-16,0 0-1 0,0 0 0 0,0 0 0 0,0 0-3 0,0 0 1 16,0 0 0-16,0 0 0 0,0 0 1 0,0 0-3 15,0 0-3-15,0 0 2 0,0 0 2 0,0 0 0 0,0 0-2 0,0 0-1 16,0 0-1-16,0 0 1 0,0 0 1 0,0 0 1 0,0 0 2 16,0 0-3-16,0 0-1 0,0 0-1 0,0 0 2 0,0 0-1 15,8 0 2-15,-8 0-1 0,0-3-1 0,0 3-1 0,6 0 0 0,-6 0 0 16,6 0 2-16,-6 0-1 0,7 0-1 0,-7 0-1 0,6 0 1 15,1-5-3-15,-7 5-2 0,6 0 2 0,-6 0 1 0,7 0 1 16,-7 0-2-16,0 0 3 0,6 0 5 0,-6 0-2 0,6 0-1 0,-6 0 2 16,8 0 1-16,-8 0 0 0,6 0-3 0,-6 0 1 0,6 0 2 0,-6 0-3 15,7 0-2-15,-7 0-1 0,7 0-1 0,-7 0 1 0,6 0 2 16,0 0 0-16,-6 0 0 0,7 0 1 0,-7 0-1 0,6 0 0 16,1 0-1-16,-7 0 2 0,7 0 0 0,-7 0-1 0,6 0 1 0,0 0-2 15,-6 0 1-15,7 0-1 0,-7 0-2 0,7 0 3 0,-1 0 3 16,-6 0-2-16,6 0-1 0,-6 0-1 0,7 5-2 0,0-5 2 15,-7 0 3-15,6 0 0 0,-6 0-1 0,7 0-1 0,-1 0-1 0,-6 0-2 16,6 0 2-16,2 0 2 0,-2 0 3 0,-6 0-4 16,6 3-3-16,0-3 1 0,1 0 1 0,0 0 2 0,-1 0-1 0,1 0 1 15,-7 0 3-15,6 0-2 0,8 0 2 0,-8 0-1 0,0 0 0 0,0 0-1 16,2 0-2-16,-2 0 1 0,0 0 0 0,1 0-1 0,6 0-1 16,-6 0 0-16,-1 0-3 0,0 0 1 0,8 0 3 0,-8 0-1 15,0 0 1-15,8 0 1 0,-8 0 2 0,1 4 1 0,5-4-4 0,-4 0 0 16,-2 0-2-16,0 0 1 0,0 0 4 0,8 0-3 0,-8 2 0 15,1-2-3-15,6 0-1 0,-6 0 0 0,-1 0-1 0,0 0 1 16,8 0 4-16,-8 0-1 0,0 0 1 0,1 0-2 0,0 0 1 0,-1 0 1 16,7 0 1-16,-7 0 1 0,1 0 3 0,0 0-2 0,-1 0 0 0,0 0-1 15,1 0-1-15,-7 0-1 0,7 0-1 0,-1 0 0 16,1 0 1-16,-1 0-1 0,1 0 0 0,-1 0 0 0,-6 0 1 0,7 0-1 16,-1 0-2-16,0 0 2 0,2 0 2 0,-2 0-1 0,0-2-1 0,1 2 0 15,-7 0 0-15,6 0-1 0,1 0-2 0,6 0 3 0,-13 0 2 16,13 0-2-16,-6 0-3 0,-1 0 0 0,-6 0 2 0,6 0-1 15,1 0 0-15,0 0 2 0,-1 0 0 0,0 0 1 0,1 0-1 0,-7 0 2 16,6 0 2-16,1 0-2 0,-7 0-1 0,7-4 0 0,-1 4 2 16,-6 0 0-16,6 0-1 0,-6 0-1 0,8 0 0 0,-2 0 0 15,-6 0 0-15,6 0 1 0,0 0 2 0,1 0-1 0,-7 0-2 0,7 0 0 16,-1-3 0-16,1 3-1 0,-1 0-3 0,-6 0 1 0,6 0-1 16,2 0 1-16,-2 0-2 0,0 0 2 0,-6 0-1 0,7 0 1 15,0 0-1-15,-1 0 2 0,0 0 1 0,-6 0 0 0,7 0 0 0,-1 0 0 16,1 0 0-16,0 0 1 0,-1 0 0 0,-6 0 0 0,6 0 0 15,1 0 3-15,0 0 0 0,-1 0-2 0,0 0-2 0,1 0 0 16,0 0 2-16,-1 0 0 0,1 0-1 0,-1 0 0 0,0 0 0 0,2 0 0 16,-2 0-1-16,0 0 2 0,-6 0 0 0,6 0 1 0,1 0-1 0,-7 0 1 15,7 0 0-15,-7 0 0 0,0 0-1 0,6 0 1 16,-6 0 0-16,0 0-1 0,0 0 0 0,0 0-2 0,7 0-1 0,-7 0 1 16,0 0 0-16,0 0 1 0,0 0 1 0,6 3-4 0,-6-3-2 0,0 0-11 15,0 0-14-15,7-3-29 0,-7 3-37 0,0 0-40 16,7 0-37-16,-7-5-53 0,6 5-56 0,-6-3-57 0,0 3-59 0,0-4-43 15,-6 0-39-15,-1 0-30 0,0 2-26 0,1-3-45 0,-1 5-49 16,-6-3 26-16,0-4 47 0,1 7 59 0,-2-4 59 0,1-4 55 16,0 5 53-16</inkml:trace>
  <inkml:trace contextRef="#ctx0" brushRef="#br1" timeOffset="145199.73">25946 9140 0 0,'0'0'84'0,"0"0"187"0,0 0 30 0,-6-4 13 0,6 1 8 15,0 3 3-15,-7-5 2 0,7 3-36 0,0-2-47 0,-6 0-58 16,6 4-65-16,0-4-32 0,-7 1-27 0,7-1-7 0,0 0-2 0,0 0 2 16,0 4 2-16,-6-2-2 0,6-3-3 0,0 2-4 0,0-1-7 15,-7 1-3-15,7 3-4 0,0-4-1 0,0 0-4 0,0 0 0 16,-7 1-1-16,7 3 0 0,0-4-1 0,0 1 0 0,-6-1-2 0,6 1-1 15,-6-1 0-15,6 0-2 0,-7 0-3 0,7 1-3 16,-7-1-3-16,1 0-2 0,0 0-2 0,-1 2 1 0,1-7 0 0,-1 6 1 16,0-1 0-16,-5-3 1 0,4 3-1 0,2 0 2 0,-6-3 5 0,5 3 2 15,-6 0 2-15,6-3 2 0,-5 4 3 0,4-1 3 0,-4-3 5 16,6 3 3-16,-2-3 5 0,-4 3 0 0,5-3-2 0,1 4 2 16,-8-5 1-16,8 1 1 0,-6-1-2 0,4 2 0 0,2-3-4 0,-7 3-3 15,6-2-1-15,1 4-1 0,-1-7 0 0,-5 7-1 0,4-2-1 16,2-2-4-16,-6 1-1 0,4-1-3 0,-4 1-2 0,5 0-2 15,-6 3-2-15,0-3-1 0,7-1 1 0,-8 5-1 0,2-5 3 0,-2 5 0 16,1-4 0-16,7 2 0 0,-7-1 1 0,0 2 1 0,0-3 0 0,0 2 0 16,0-2 0-16,6 4-3 0,-6-4-3 0,1 3-3 0,-2 0 0 15,1-3-2-15,7 3 0 0,-7-4-1 0,0 5-3 0,-1-4-1 16,2 3 1-16,5-3 3 0,-6 3-1 0,0-3 1 0,0 3-1 16,0-3-1-16,-7 4-1 0,8-1 0 0,-2-4 1 0,-5 5-1 15,5-1-2-15,-5-3-2 0,0 3-2 0,6 0 2 0,-7-3 1 0,0 2 0 16,8 3-1-16,-8-2 1 0,1-4-2 0,5 5 2 0,-5-1-1 15,6 0 1-15,-7 0-1 0,7 2 0 0,-7-3-2 0,8 2 0 16,-1-1-1-16,-1 1 1 0,-5-1 0 0,6 0 0 0,0 0 0 0,0 1-1 16,-6-1 1-16,5 1-1 0,2-1 0 0,-8 1 1 0,7-1 0 0,-7-1-1 15,0 2 3-15,8 0-1 0,-8-1-1 0,7-3 2 0,-7 7 1 16,8-3 0-16,-8-2 1 0,7 1 1 0,-7 1 1 0,8 3-2 16,-8-4 0-16,7 1-1 0,0 3 0 0,0 0-1 0,-7-4-1 0,7 4-1 15,0 0 1-15,0 0-1 0,0 0 0 0,-6 0-1 0,5-3 1 16,2 3 0-16,-2 0 1 0,-5 0 1 0,5 0 0 0,-4 0 1 15,4 0-2-15,-5 0-1 0,-1 0 0 0,0 0 0 0,1 0 0 0,-1 0 0 16,0 0-1-16,2 0 0 0,-2 0-4 0,0 0 1 0,1 3 2 16,-1-3 1-16,0 0 1 0,1 0-1 0,6 0-1 0,-6 4 0 15,5-4 0-15,-5 0 2 0,6 3 1 0,0-3 0 0,-7 4-2 0,7-4-1 16,-6 3 2-16,6-3-2 0,-7 4 0 0,7-4 1 0,-6 5 0 16,-1-5 0-16,7 3-1 0,-7 0 1 0,1 1 1 0,-7-4 0 15,6 4 2-15,0-1 0 0,1 0 0 0,-7 2 1 0,6-5-2 0,1 4 0 16,-1-1-2-16,0 1 0 0,8-1 0 0,-8-3-1 0,7 4 2 15,-7-1-2-15,8-3-2 0,-2 4 1 0,2-4 0 0,-1 4 1 16,-1 0 2-16,2-4 0 0,-2 3-1 0,2 1 0 0,-2-1-1 0,1 2 0 16,-6-3 0-16,6-2 1 0,-1 8 0 0,-5-4 1 0,6-1 0 15,-6 2 0-15,5 2 0 0,-5-5 2 0,-1 3 1 0,8 2-1 16,-8-3 1-16,0 3-1 0,7-3 2 0,-6 3-2 0,6-4 0 0,-7 2-1 16,7 2-1-16,0-4 0 0,-6 1-1 0,5 0 1 0,2 3-1 15,-2-3 0-15,2 0 0 0,-8 3 0 0,7-4 1 0,-1 1 1 16,2-1 1-16,-1 5 0 0,0-4-1 0,-6 3 0 0,5-3 2 0,-6 0 3 15,8 3 2-15,-8-4 1 0,7 4 0 0,-7-2 0 0,1 2-1 0,6 0 1 16,-6-4 4-16,5 6 0 0,-6-3-1 0,8 2-1 0,-1-1-3 16,-7 1-2-16,8-1-1 0,-2 0-1 0,1 0-1 0,-7 1 0 15,8-1-2-15,-2 1 1 0,2-2 1 0,-2 2 1 0,-5 3 0 0,6-3 3 16,0 2 2-16,-1-2 2 0,2 3 0 0,-1-4 1 0,-7 4 2 16,7-4 2-16,0 4 3 0,-7 0 0 0,8-4 2 0,-1 4 0 15,-1 0-1-15,-6-3-1 0,14 3-3 0,-6 1 1 0,-2-2-1 0,1-3-2 16,1 5-3-16,4-2-3 0,-4 1-2 0,6-3-2 15,-2 2 1-15,-4 1-1 0,5 0 1 0,1 1 1 0,-8-2 3 0,8 1-1 16,0 4 2-16,-8-3 0 0,8-2 3 0,0 5 3 0,-1-4 3 0,-6 3 1 16,6-3 2-16,1 3-1 0,0 1-2 0,-2-3 0 0,2 2 2 15,0 1 0-15,0-1 1 0,-1-2 1 0,0 2-2 0,7-3 0 16,-6 3 5-16,-1-2 1 0,7-1 1 0,-6 3 0 0,6-3-2 0,-7 0-2 16,7 0-1-16,-7 1 4 0,7-4 7 0,-6 1 0 0,6 3 1 15,-6-4 5-15,6 2 8 0,0-3 7 0,-6 5 7 0,6-2 6 16,0-3 3-16,-8 5-1 0,8-1-3 0,0-5-3 0,0 6 0 0,-6-1-9 15,6 0-11-15,0 3-6 0,0-2-7 0,0-1-4 0,0 0-1 16,0-1-6-16,0 2 0 0,0 2-5 0,0-2-1 0,6-2 3 16,-6 5 4-16,8-3 4 0,-8-3 1 0,6 3 1 0,-6 3 0 0,6-5 2 15,-6 2 1-15,6-1 3 0,1 0 2 0,0-1 0 0,-7 5-3 16,6-4-1-16,1 0-3 0,-1 0-2 0,-6 4-5 0,7-5-2 16,0 6-5-16,-1-5-1 0,0-1-6 0,0 5-1 0,2-4 0 0,-2 4 0 15,0-5-1-15,1 2-1 0,-1 3 0 0,8-5 5 0,-8 5 2 0,0-4 1 16,1 4 2-16,6-4 0 0,-7 4-2 0,1-5 0 0,6 1 0 15,0 0 2-15,-7 1-10 0,8-2-5 0,-8 5 0 0,8-4 0 16,-8-1 0-16,7 2 0 0,-7-5 0 0,8 4 0 0,-2 0 0 16,-6 0 0-16,8-4 0 0,-8 4 0 0,8 0 0 0,-8 0 0 0,7 1 0 15,0-5 0-15,-6 3 0 0,5 2 0 0,2-2 0 0,-1-3 0 16,0 5 0-16,0-1 0 0,7 0 0 0,-8 1 0 0,8-6 0 0,-7 5 0 16,7 1 0-16,-8-2 0 0,8-3 0 0,-1 5 0 0,1-5 0 15,0 3 0-15,-1-1 0 0,1-3 0 0,-8 6 0 0,8-5 0 16,0 0 0-16,-1 0 0 0,1 1 0 0,-6-1 0 0,4 1 0 0,2-2 0 15,-7 2 0-15,7 3 0 0,0-3 0 0,-8-1 0 0,8 0 0 16,-1 0 0-16,-5 1 0 0,5-1 0 0,-6 3 0 0,6-1 0 16,1-3 0-16,-7 2 0 0,7 0 0 0,-8 3 0 0,8-5 0 0,0 2 0 15,-7-1 0-15,6 1 0 0,0-1 0 0,1 0 0 0,-6 4 0 16,5-3 0-16,1-1 0 0,0 0 0 0,-8 1 0 0,8 2 0 16,-1-2 0-16,-5 0 0 0,5-1 0 0,-6 1 0 0,0-2 0 0,7-2 0 15,-1 3 0-15,-6 1 0 0,7-1 0 0,-7 0 0 0,7-3 0 16,-2 3 0-16,-4-3 0 0,5 3 0 0,1-3 0 0,-8 3 0 15,8 0 0-15,0-2 0 0,-1 1 0 0,1-2 0 0,0 3 0 0,-1-3 0 16,7 0 0-16,-6 3 0 0,-1-2 0 0,1-3 0 16,0 2 0-16,-1 4 0 0,1-5 0 0,-8 1 0 0,8 0 0 0,0 0 0 15,-1-1 0-15,1 1 0 0,-8-1 0 0,8 1 0 0,0-1 0 0,-1 1 0 16,1 0 0-16,0-4 0 0,-1 4 0 0,1-1 0 0,0-3 0 16,5 4 0-16,-5-4 0 0,0 4 0 0,6-4 0 0,-7 3 0 15,1-3 0-15,0 0 0 0,5 3 0 0,-5-3 0 0,0 0 0 0,-2 0 0 16,2 0 0-16,0 0 0 0,-1 0 0 0,1 0 0 0,0 0 0 0,-1 0 0 15,1 4 0-15,6-4 0 0,-7 0 0 0,1 0 0 0,0 0 0 16,-1 0 0-16,0 0 0 0,8 0 0 0,-8 0 0 0,0-4 0 16,1 4 0-16,-1 0 0 0,1 0 0 0,0 0 0 0,-1 0 0 0,1-3 0 15,0 3 0-15,-1 0 0 0,1-3 0 0,-1 3 0 0,0-4 0 16,1 0 0-16,-1 4 0 0,1-3 0 0,0-1 0 0,-1 4 0 16,1-4 0-16,0 0 0 0,-8 1 0 0,8-1 0 0,-1 1 0 0,1-4 0 15,-7 3 0-15,7 0 0 0,-1-3 0 0,0 2 0 0,1-2 0 16,-7 0 0-16,7 4 0 0,0-5 0 0,-1 1 0 0,-6-1 0 15,6 2 0-15,1 1-22 0,0-2-9 0,-7 0 3 0,6 0 3 0,-6-1 4 16,7 1 0-16,-7 0 5 0,0 0 4 0,6 3 1 0,-5-4 3 16,-2 1 5-16,2 0 5 0,-2 0 1 0,1-1-1 0,1 0 0 15,-2 1 2-15,2-3-1 0,-2 1-2 0,2-1 0 0,5-1-2 0,-5 0-4 16,-2 4-8-16,2-8-3 0,-2 4-1 0,8 1-4 0,-7-2-1 0,1 1 0 16,-2 0 2-16,8-1 0 0,-7 2 0 0,-1-1 5 15,2 0 4-15,-2 4 4 0,2-4 4 0,-1 0 3 0,0 4 2 0,0 0-1 16,-1-5-1-16,2 1 3 0,-8 5 4 0,8-6 0 0,-1 5-3 15,-7-5 1-15,7 1 2 0,-6 0-1 0,5 4-4 0,-5-8 2 16,6 5 1-16,-6-1-4 0,6-4-6 0,-7 0-5 0,7 3-3 0,-7-1-5 16,8-3-5-16,-8 2-1 0,1 3 2 0,6-3-1 0,-7 3-4 0,1 0 5 15,-1-1 5-15,1 2 4 0,0 2 4 0,-1-3 4 0,0 4 4 16,1-4 3-16,0 3 3 0,-1 2 5 0,0-2 2 0,-6 0 2 16,7-2 2-16,-1 3-1 0,1-1 1 0,0-3-1 0,-1 3-2 0,0-2-2 15,2 3-1-15,-2-5-4 0,0 2-2 0,1-1-5 16,-1 0-4-16,1 0-4 0,6-4-3 0,-7 4-4 0,0-4-3 0,2 5-1 15,-2-5 2-15,0 3-2 0,1 2-1 0,0-1-1 0,-1 0 2 0,-6 0 2 16,6-1 6-16,-6 2 2 0,0 3 2 0,0-5 2 16,0 4 6-16,0 2-1 0,0-5 1 0,0 3 0 0,0 1 1 0,0 0-1 15,0 3 3-15,0-3 0 0,0-1 0 0,7 1-3 0,-7 0-3 0,0 4 2 16,6-6 2-16,-6 3 0 0,7-2 3 0,-7 1-1 0,7 3-3 16,-7-3 4-16,0 0 1 0,6 3 5 0,-6-3 2 0,0-1 1 15,6 0-1-15,-6 1 2 0,0 0 7 0,7 0 0 0,-7-4 5 0,0 3 2 16,0 2 5-16,0-6-1 0,0 5-4 0,0-4 0 0,0 3 3 15,-7 1-3-15,7-3-5 0,0 2-3 0,0-4-2 0,0 5-5 16,-6-3-8-16,6 2 0 0,0 1 2 0,0-4-1 0,0 4-1 0,0-1 1 16,0 1 3-16,0 0-2 0,0-1-1 0,0 1 0 0,0 0 3 0,0 0-2 15,0-5-1-15,0 5 0 0,0-1 1 0,0 2-2 0,0-2-2 16,-6 0 3-16,6 1 5 0,0-3 1 0,0 1 1 0,-7 3 0 16,7-5 1-16,0 3-1 0,-7-3-1 0,1 1-1 0,-1-2 1 15,7 5-9-15,-6-3-3 0,0-2 0 0,6 5 0 0,-7-1 0 16,0-2 0-16,7 3 0 0,-6-1 0 0,0 0 0 0,6-3 0 0,-8 4 0 15,8 0 0-15,-6 0 0 0,0-1 0 0,-1 1 0 0,7 3 0 0,-6-4 0 16,-1 2 0-16,1-2 0 0,-1 1 0 0,1-1 0 16,0 1 0-16,-2 0 0 0,-4 0 0 0,5-4 0 0,-6 4 0 0,6 0 0 15,-5-2 0-15,-2 2 0 0,8 0 0 0,-7-4 0 0,6 4 0 16,1 0 0-16,-7-1 0 0,6-3 0 0,1 3 0 0,-1-2 0 16,1 3 0-16,0-1 0 0,-2-3 0 0,2 1 0 0,0 2 0 0,6-3 0 15,-7 1 0-15,1-2 0 0,-1 1 0 0,-6 0-25 0,7-1-48 0,-8 2-53 16,2-1-63-16,-8 0-70 0,1 0-71 0,-7 0-76 0,0 0-71 15,-7 1-73-15,-7-2-70 0,1 5-70 0,1-1-67 0,-9 1 24 16,2-1 54-16,-7 2 69 0,0-2 74 0,0 1 73 0,6-5 74 0</inkml:trace>
  <inkml:trace contextRef="#ctx0" brushRef="#br1" timeOffset="147072.16">23633 7074 0 0,'7'-7'121'0,"-7"-1"381"0,0 1 81 0,6 0 44 0,-6-1 35 16,-6 2 21-16,6-6 17 0,0 4 47 0,0 1 58 0,0-3-138 15,0 5-194-15,-7-2-101 0,7 4-74 0,0-1-40 0,0 4-31 0,0 0-21 16,-7 0-17-16,7 0-118 0,-6 4-71 0,6 3 0 0,-6-4 0 16,6 8 0-16,-7 0 0 0,0 9 0 0,1-3 0 0,-1 5 0 15,-5 0 0-15,4 3 0 0,2 4 0 0,-6 2 0 0,5-2 0 0,0 1 0 16,1-1 0-16,-1 3 0 0,1-2 0 0,-1 3 0 0,0-4 0 16,7 0 0-16,-6 0 0 0,0 2 0 0,0-6 0 0,6 0 0 15,-8 0 0-15,8-2 0 0,-6-5-12 0,6-4-201 0,0 2-64 0,0-2-69 16,0-3-72-16,0-3-52 0,0-1-46 0,0-4-32 0,0-3-28 15,0 0-16-15,0 0-9 0,0 0 1 0,0-3 4 0,6-4 53 16,-6-1 67-16,8-3 56 0,-8 1 54 0,6-5 49 0,-6-1 49 0</inkml:trace>
  <inkml:trace contextRef="#ctx0" brushRef="#br1" timeOffset="147341.01">23587 7199 224 0,'7'-30'370'0,"-1"1"24"16,1-1 17-16,6 1 11 0,0 4 14 0,-6 0 19 0,5-2 21 15,2 5-73-15,-1 0-99 0,-1 8-43 0,2-5-24 0,-2 8-3 16,2-3 6-16,-1 7 6 0,0-1 5 0,6 4-3 0,-5 0-7 0,-2 4-18 15,2 0-22-15,-1 4-15 0,-7 0-12 0,7 4-8 0,-6 3-7 16,-1 3-10-16,0 1-11 0,-6 3-10 0,0 4-10 0,0-1-10 16,-6 6-8-16,6 2-16 0,-6 4-18 0,-1-3-14 0,-6 1-11 0,7 4-8 15,-1-3-7-15,-6 1-6 0,6 0-3 0,-5-1-3 0,4-3-1 16,-4 2 0-16,-1-6 0 0,6 1-1 0,-6-1-2 0,1 1 0 16,-2-4-1-16,1-3 0 0,0-1 1 0,0 0-5 0,0 0-3 0,0-4-3 15,0 1-2-15,0-4 1 0,-7 5 1 0,7-5 0 0,1-4-2 0,-2 4-8 16,2-4-11-16,5 0-34 0,-6-3-41 0,6-1-60 0,1-3-63 15,-1 0-72-15,7 0-75 0,-7-3-65 0,7-1-58 0,0 1-50 16,0-8-48-16,0 3-46 0,7-2-42 0,0-5 16 0,-1 0 34 0,7-3 65 16,1-1 71-16,4-3 63 0,2 0 61 0,0 1 57 0,-1-4 179 15</inkml:trace>
  <inkml:trace contextRef="#ctx0" brushRef="#br1" timeOffset="147689.33">24226 7062 0 0,'14'-10'166'0,"-2"-2"219"15,1 3 51-15,-6 1 40 0,-1 0 35 0,7 1 39 16,-7-1 40-16,-6 4 13 0,8 2 5 0,-8-3-54 0,6 5-73 0,-6-3-37 16,0 3-25-16,0 0-21 0,0 0-21 0,0 0-29 0,0 0-30 15,0 0-36-15,0 0-37 0,0 3-245 0,0-3 0 0,0 5 0 0,0-3 0 16,0 2 0-16,0 0 0 0,0 0 0 0,0-1 0 0,0 5 0 16,0-4 0-16,0 4 0 0,0-6 0 0,0 5 0 0,0 1 0 0,0 0 0 15,0-2 0-15,0 2 0 0,0 0 0 0,0-1 0 0,0 0 0 16,0 1 0-16,0-1 0 0,0 1 0 0,0 2 0 0,-6 1 0 15,6-3 0-15,-8 6 0 0,8-3 0 0,-6 3 0 0,0 5 0 0,-1-4 0 16,1 6 0-16,-1-2 0 0,0 3 0 0,-5 3 0 0,6-2 0 16,-2 2 0-16,2 5 0 0,0-5 0 0,-8 4 0 0,8-4 0 15,6 6 0-15,-7-9 0 0,1 3 0 0,0-3 0 0,6-1 0 0,0-1 0 16,-8-6 0-16,8 5 0 0,0-5 0 0,0-3 0 0,0 0 0 16,0 0 0-16,0-4 0 0,0 4 0 0,-6-8 0 0,6 5 0 15,0-4 0-15,0-1 0 0,0 1 0 0,0 0 0 0,-6-1 0 0,6-3 0 16,0 0 0-16,0 0-255 0,0 0-352 0,0 0-77 0,-6-3-73 15,6 3-60-15,0-4-58 0,0 0 28 0,0-3 52 0,0-1 82 16,6-2 95-16,-6-5 99 0,0 1 102 0</inkml:trace>
  <inkml:trace contextRef="#ctx0" brushRef="#br1" timeOffset="147919.49">24187 6920 0 0,'0'-8'69'16,"-6"5"385"-16,-2 0 73 0,8-1 32 0,-6 0 21 0,0 1 15 16,6-2 13-16,6 2 23 0,-6-1 24 0,0 0-132 0,0 0-175 0,6 2-90 15,2-2-62-15,-2 0-29 0,7 4-20 0,0-4-12 0,6 1-12 0,1 3-23 16,6-4-27-16,1 0-30 0,5 0-33 0,1 1-53 16,-1 3-58-16,1-4-89 0,-1 1-97 0,7-1-93 0,-7 0-92 0,1 4-103 15,7-3-108-15,-8 3-24 0,7-4 3 0,0 4 35 0,7 0 49 16,-7-4 83-16,7 4 96 0,-7 0 91 0,6-3 308 0</inkml:trace>
  <inkml:trace contextRef="#ctx0" brushRef="#br1" timeOffset="152013.01">22049 9034 0 0,'0'0'242'0,"-6"0"133"0,0-4 23 0,-1 4 5 0,1-4 2 16,-1 2 1-16,7-3 1 0,-7-2-38 0,1 3-50 0,6 1-99 15,-6-5-114-15,-1 4-35 0,7 1-13 0,-7-1 3 0,7 0 6 0,0 0 9 16,0 2 6-16,-6-3 3 0,6-2 0 0,0 7-2 0,0-3-6 16,0-1-6-16,0 0-5 0,0 0-5 0,0 1-3 0,6-1-4 15,-6 4-3-15,0-3-2 0,0-1-3 0,0-3-4 0,0 3-1 0,0 0 1 16,-6 1 1-16,6-1-1 0,0 0-3 0,0 1-3 0,-6 0-5 15,-1-6-3-15,7 6-1 0,-7 0-3 0,7-5 1 0,-6 4-5 16,-1-3-7-16,1 3 0 0,0-4-2 0,-1 6 1 0,0-6-1 0,1 4 2 16,0 1 0-16,-2-5 2 0,2 4 0 0,0 1 0 0,-7-4-1 0,6 3 0 15,1-3 0-15,-7-1 2 0,7 1 2 0,-8 3 0 16,1-2-3-16,6-6 3 0,-5 9-1 0,-1-8 3 0,-1 3 1 0,2 1 1 16,-2 0 2-16,-5-1 0 0,6 1-2 0,0-1 0 0,-7 4 1 15,0-3-2-15,8 0-2 0,-8 0-1 0,1-1-3 0,-1 1 0 16,0 3-2-16,1-2 1 0,-1-3-1 0,-6 6 0 0,7-4-2 0,-1 3 2 15,0-3 0-15,-5 3 3 0,5-3 0 0,-6 2-1 0,6-1-1 0,-5-2-3 16,5 5-1-16,-6-5-1 0,-1 4-1 0,1-3 0 0,0 4 0 16,1-4 1-16,-1-1 0 0,-1 4-1 0,1-3 0 0,-6 4 2 15,6-4-1-15,-7 3 2 0,7-4 0 0,0 5-1 0,-7-1-3 0,7 0 0 16,-7 1-3-16,1 3 0 0,6-3 0 0,-7 3 0 16,1-5-1-16,-1 5-1 0,1 0-2 0,5 0-1 0,-5 0 0 0,-1 0 0 15,7 0 2-15,-6 5 0 0,6-2-1 0,-7-3 0 0,7 7-1 0,1-3 2 16,-9-1 0-16,9 0 2 0,-1 2 3 0,-1 2-1 15,1 0 0-15,0 0 0 0,0 1 1 0,0-1 1 0,0 0-1 0,0 0 0 16,6 1 0-16,-6-1-1 0,7 5-1 0,-7-5-2 0,0 0 0 0,0 4 2 16,-1-3-1-16,8 3 2 0,-7-1 4 0,0 1 4 0,0 1 4 15,0-5 3-15,-1 3 4 0,9 2 1 0,-9-1 1 0,7 0 1 16,1-1 1-16,-7 2-5 0,6-2-2 0,1 2-3 0,6-1-4 0,-7 4 1 16,1-5 4-16,-1 5 2 0,0 0 2 0,1-1 0 0,0 1 3 15,-1-1 6-15,1 5 12 0,-1-4 5 0,0-1 6 0,1 5 4 16,-1-2 7-16,0-2 6 0,1 4 6 0,-1-1 5 0,0 1 2 0,8-5-5 15,-8 5-8-15,1-2-7 0,5 2-4 0,2-4-6 0,-8 3-8 16,7 0-7-16,0 1-5 0,0-1-7 0,7-4-6 0,-8 5-2 16,2-1 0-16,-2 1-2 0,8-2 0 0,-7 2-3 0,7 0-2 0,-8-5-2 15,8 5-1-15,0-1 1 0,-1 0-1 0,-6-4 2 0,6 5 4 16,1-4 0-16,-1 3 2 0,1 1-1 0,-1-5 2 0,1 5-2 16,0-5 1-16,-2 4-2 0,8-4 1 0,-6 5-1 0,6-4-2 0,-6 4 0 15,6-5 1-15,0 4 0 0,0-3-2 0,0 3 2 0,0-3 1 0,6-1-12 16,-6 6-4-16,6-7 0 0,-6 6 0 0,8-5 0 0,-2 5 0 15,-6-4 0-15,6 3 0 0,1-3 0 0,-1-1 0 0,1 4 0 16,-1-4 0-16,1 6 0 0,-1-6 0 0,1 4 0 0,0-3 0 16,-1 3 0-16,0-3 0 0,1 4 0 0,6-5 0 0,-7 3 0 0,1-1 0 15,6-1 0-15,0 3 0 0,-7-4 0 0,8 1 0 0,-2-1 0 16,2 1 0-16,-1-1 0 0,-1 1 0 0,8 1 0 0,-6-2 0 0,-2 1 0 16,1-4 0-16,1 3 0 0,-2 1 0 0,8-4 0 0,-7 4 0 15,0-5 0-15,6 2 0 0,-5 3 0 0,-2-4 0 0,2-1 0 16,5 5 0-16,-5-3 0 0,4-2 0 0,-4 5 0 0,6-1 0 0,-7-3 0 15,-1 4 0-15,8-1 0 0,0-3 0 0,-1 3 0 0,-6 3 0 16,6-3 0-16,1-3 0 0,0 3 0 0,-1 1 0 0,1-4 0 16,0 3 0-16,-1-3 0 0,1 3 0 0,0-2 0 0,-2-1 0 0,2 0 0 15,-1 1 0-15,1-2 0 0,-6 1 0 0,5 0 0 0,-6 0 0 16,0-4 0-16,7 4 0 0,-8-3 0 0,2 3 0 0,-1-4 0 16,-1 0 0-16,-4 5 0 0,4-5 0 0,1 1 0 0,0-2 0 0,0-2 0 15,1 3 0-15,4 1 0 0,-4-1 0 0,-1-3 0 0,7 3 0 16,-1-4 0-16,0 1 0 0,-5 4 0 0,5-5 0 0,1 1 0 15,0 0 0-15,-1-1 0 0,0 0 0 0,0-3 0 0,1 4 0 0,0 1 0 16,-1-2 0-16,-5-3 0 0,6 3 0 0,-1 1 0 0,-6 0 0 16,6-1 0-16,-5 1 0 0,5 0 0 0,-6 0 0 0,6-1 0 15,-5 2 0-15,5-5 0 0,-6 2 0 0,7 2 0 0,-7-4 0 0,7 3 0 16,-2 2 0-16,2-5 0 0,-7 3 0 0,7-3 0 0,0 4 0 16,-1-4 0-16,1 0 0 0,6 0 0 0,-7 0 0 0,1 0 0 15,0 0 0-15,6 0 0 0,-7 0 0 0,7-4 0 0,-6 4 0 0,-1 0 0 16,7-3 0-16,-6 3 0 0,6-5 0 0,-7 5 0 0,7-3 0 15,-6-1 0-15,6 2 0 0,-7-3 0 0,7 2 0 0,-6-1 0 16,-1 0 0-16,7 0 0 0,-6 1 0 0,0-5 0 0,-1 2 0 0,7 1 0 16,-6-2 0-16,-1 0-8 0,1 0-30 0,0-1-1 0,-1 1-4 15,1-4-6-15,0 4-9 0,-2-4-13 0,2 0-14 0,0 4-4 0,-1-4-1 16,1-1-5-16,-1-2-4 0,1 3-4 0,0 0-5 0,-1-4-3 16,1 4 0-16,-1-4 5 0,0 0 7 0,1 5-1 0,0-5-3 0,-1 1-2 15,1-1-2-15,0 0 5 0,-1 0 7 0,1 1 13 0,0-1 16 16,-1 5 14-16,0-5 12 0,-6 1 17 0,7-3 14 0,0 0 15 15,-1 2 14-15,1 1 6 0,-8-1 8 0,8-3-2 0,0-1 0 0,-7 1-3 16,7 0-2-16,-8-5-4 0,8 5-4 0,-7-3-5 16,7-2-9-16,-8 1-3 0,2-3-2 0,5 3-4 0,-6-5-1 0,0 6-2 15,0-1-2-15,0-3-1 0,0 3-3 0,0-1 2 0,0 1 1 0,-7 0 2 16,8 4 0-16,-8-3 2 0,8 2 0 0,-8 0 5 0,0 2 2 16,1-3 5-16,-1 3 5 0,1-2 2 0,0 1 5 0,-1 0-2 15,0 0-3-15,0-5 0 0,2 6-2 0,-2-6-7 0,0 1-7 0,1 1-9 16,0-2-9-16,-1-2-2 0,1 3-7 0,-1-4 2 0,0 4 2 15,1 0 0-15,-7-4 0 0,7 4 10 0,-7 5 11 0,0-6 11 16,0 5 10-16,0-1 12 0,-7 4 12 0,7-2 9 0,-7 2 8 0,1 1 12 16,6-5 14-16,-6 4 4 0,-1 0 2 0,1 1 1 0,-1-1-1 15,7 1-6-15,-7-1-9 0,1 1-8 0,6-1-10 0,-6 1-12 16,6-1-13-16,-8-4-8 0,8 4-8 0,0 1-6 0,-6-1-4 0,6 1-5 16,0-5-4-16,-6 4 3 0,6-3 1 0,0 4 0 0,-6-1 0 15,6-4 2-15,-7 1 2 0,7 3 1 0,-7-2 2 0,1 2 2 16,-1-4 2-16,1 1 4 0,0 3 2 0,-2-3 2 0,-4 3 0 0,6-4 0 15,-8 2-1-15,1-2-1 0,7 1 1 0,-8 0-2 0,2 3-3 16,-2-4-3-16,8 2-5 0,-7-2-2 0,0 1-4 0,0 3-7 16,-7-3-7-16,8 0-21 0,-8 3-27 0,-7-1-27 0,1-1-29 0,1 3-40 15,-8-1-41-15,-6 3-54 0,0-2-57 0,-7 2-42 0,-6 2-38 16,0 3-29-16,-13-5-24 0,6 5-38 0,-6 0-43 0,-7 0-17 16,1-1-11-16,-1 5 41 0,-6-2 55 0,6 3 47 0,-6-5 44 0,6 2 48 15,-6 2 50-15</inkml:trace>
  <inkml:trace contextRef="#ctx0" brushRef="#br1" timeOffset="153162.28">20831 8502 0 0,'-6'4'207'0,"-1"-4"148"0,7 0 28 15,-6 0 7-15,-1 0 5 0,7 0 3 0,-7-4-1 0,7 1-37 16,-6-1-46-16,6 1-90 0,-6-1-98 0,6-3-35 0,0 3-14 0,0 0 1 16,0-4 5-16,0 1 6 0,0 0 6 0,6 0 0 0,-6-1-2 15,6 1-7-15,-6-3-9 0,7-2-10 0,-7 1-8 0,7 0-6 16,-1 0-4-16,1 1-4 0,-7-2-1 0,6 2-3 0,0-5-3 0,2 3 0 16,-8 3-1-16,6-3 0 0,0 1 0 0,0-3-2 0,2 2-2 15,-2-2-3-15,7 3-1 0,-7-5-1 0,8 2-2 0,-8-1-2 16,6 1 0-16,2-1-3 0,-1 5-2 0,0-6-1 0,0 2 0 0,0-4-2 15,0 7 0-15,0-8 0 0,0 7 0 0,7-1 4 0,-7-3 5 0,7 2 5 16,-8-1 5-16,8 1 3 0,-7 3 3 0,7-4 2 16,6 4 0-16,-7-3 2 0,1 3 2 0,6-5-1 0,0 7-4 0,-1-7-3 15,9 5-4-15,-9-3-3 0,8 3 0 0,0 0-3 0,6-4-3 0,-7 4-2 16,1-4-3-16,6 5-6 0,-7-1-2 0,1-5-4 0,6 7-1 16,-6 0-3-16,-1-2-1 0,-5 0-2 0,5 4-2 0,1-1 0 15,-7 2 1-15,6-2 2 0,-5 1 0 0,5 3-1 0,-6 0-1 0,0 1 3 16,0-1 1-16,0 1 2 0,0 3 2 0,0 0 0 15,1 0 3-15,-1 0-1 0,-1 0-1 0,1 3 0 0,7-3 1 0,-7 4-2 16,0-1-3-16,7 1 0 0,-7 0 0 0,6 3-3 0,-5 1 0 16,5-2-1-16,-6 6 1 0,7-1 0 0,-7 0-1 0,0 1 2 15,0 2 0-15,0-3 1 0,0 3 1 0,0 1 2 0,0 0 3 0,0 3 6 16,1-4 7-16,-1 1 9 0,-1-1 10 0,1 6 8 0,0-6 8 0,-6 1 11 16,7 0 7-16,-9 2 11 0,2-5 8 0,0 6 6 0,-1-4 3 15,1 2-5-15,-1-3-4 0,-5 3-5 0,5 1-4 0,-6-2-5 16,0-1-5-16,0 2-9 0,0 2-11 0,0-4-11 0,0 1-7 0,-7 0-5 15,8 3-6-15,-1-3-4 0,-7 0-4 0,1-4-4 0,6 3-5 16,-7 1-4-16,0-1-1 0,2 1-3 0,-8-4-2 0,6 3 0 16,0-2 0-16,-6 3-2 0,7-5 0 0,0 2 0 0,-7-5 0 0,6 4-2 15,-6-3-3-15,6-2-14 0,-6 2-19 0,0-1-39 0,7-3-47 16,-7 0-46-16,0-4-44 0,0 3-53 0,0-3-54 0,6 0-44 16,-6 0-38-16,0 0-19 0,0 0-18 0,0-3 3 0,7 3 9 0,-7-4 3 15,0 0 0-15,0 0-23 0,0-3-28 0,7 3 20 0,-7-2 34 16,0-6 33-16,6 5 33 0,-6-4 39 0,0 0 39 0</inkml:trace>
  <inkml:trace contextRef="#ctx0" brushRef="#br1" timeOffset="153521.2">23418 8049 0 0,'0'-8'325'0,"0"0"58"0,0 4 35 16,-7-3 17-16,7 5 14 0,-6-3 24 0,6 2 26 0,-6-1-23 15,6 0-35-15,-7 0-59 0,7 1-65 0,-7 3-9 0,7-4 6 0,-6 4 17 16,6 0 18-16,0 0-5 0,0 0-12 0,0 0-34 0,0 0-40 0,0 0-38 15,-7 0-36-15,7 0-40 0,0 0-39 0,0 4-35 16,0-4-34-16,0 3-16 0,0 1-9 0,0 0-2 0,0 0 5 0,0 4 1 16,0-1 5-16,0 3 1 0,0-2 0 0,0 5 1 0,7-1 1 0,-1 3-1 15,-6-5-3-15,7 6-4 0,0-2-5 0,-7 1-3 0,6 3-3 16,0-3 1-16,1 3 1 0,0-3 1 0,-1 3 0 0,0 1-2 16,1-1-2-16,0 0 3 0,-1 1 1 0,1-5-6 0,-1 5-1 0,0-5 0 15,-6 5 0-15,8-5 0 0,-2 4 0 0,-6-3 0 16,0-4 0-16,6 3 0 0,-6-2-1 0,0-2 1 0,0 2 1 0,0-1-1 15,0-4 0-15,-6 0 0 0,6-3 0 0,-6 3 0 0,-2-2 0 16,2-2 0-16,-7 0 0 0,0-3 0 0,0 4 0 0,-7-4 0 16,-6 4 0-16,1-4 0 0,-1-4 0 0,-7 4 0 0,1-4 0 0,-2 4 0 15,-5-3 0-15,0 0 0 0,1-2-69 0,-2 1-139 0,1 1-77 0,0 3-79 16,7-4-79-16,-8 4-80 0,7 0-83 0,1 0-96 16,-1 4-101-16,7-4 13 0,7 3 47 0,-1-3 69 0,0 4 73 0,8-4 80 15,-2 0 82-15,2-4 83 0,5 1 292 0</inkml:trace>
  <inkml:trace contextRef="#ctx0" brushRef="#br1" timeOffset="157572.52">20760 6624 0 0,'6'-4'28'0,"0"0"373"16,0-3 45-16,2 0 16 0,-2-5 7 0,-6 1 4 0,6-3 0 16,1-2 1-16,0-1 1 0,-1-2-140 0,1 1-181 0,-1-1-73 15,0 2-41-15,2-2-14 0,-2 1-6 0,-6-1 1 0,6 1 3 0,-6 3 3 16,0 0 4-16,-6 1 3 0,6 3 2 0,-6 0 3 0,-2 4 0 15,2-1 0-15,0 5-1 0,-7 3 2 0,6 3 3 0,-6 5 5 16,-1-1 5-16,2 8 8 0,-8 0 8 0,7 3 9 0,1 4 8 0,-2 3 12 16,2 1 13-16,-2 4 6 0,8-1 7 0,-1 4-4 0,1 0-3 15,-1 4-10-15,7-5-9 0,0 4-12 0,7-2-11 0,-1-1-16 16,1 0-14-16,5-4-11 0,-4 0-11 0,4-3-7 0,2-1-6 0,-8 2-5 16,7-6-2-16,0 1-3 0,-6 0-2 0,-1 1-2 0,0-6-1 15,0 3-4-15,-6-3-2 0,0-3-5 0,0 2-4 0,0-6 0 16,0 2-1-16,-6-2-1 0,0-3-1 0,0 1 0 0,-1-4-3 0,0-1 1 15,1 1-1-15,-1-4-7 0,-5-4-6 0,4 1-13 0,8-5-13 16,-6 2-17-16,0-6-19 0,6 1-20 0,0-3-20 0,0-5-17 16,0 0-16-16,6 2-8 0,0-6-4 0,-6-2 5 0,14 3 8 0,-8-4 16 15,7 1 22-15,1-2 20 0,-2 2 23 0,2 3 21 0,5-3 21 0,1 3 17 16,0 0 18-16,-2 3 15 0,2 1 13 0,0 0 14 16,-1 3 8-16,1 1 8 0,0 6 7 0,-7-3 12 0,6 8 9 0,-6-1 14 15,0 4 11-15,-6 0 10 0,6 4 9 0,-7-1 8 0,-6 5 8 0,7 3 6 16,-7-1 7-16,0 1-1 0,0 4-1 0,0-1-11 15,-7 1-10-15,7-1-15 0,-6 6-16 0,6-6-17 0,-7 1-16 0,7 3-12 16,-6-3-14-16,6-1-11 0,0-3-9 0,0 3-7 0,0-6-3 0,0 4-2 16,0-5 0-16,6 0 1 0,-6-4 0 0,7-3-5 15,-1 4-5-15,-6-4-8 0,7-4-7 0,-1 1-12 0,1 0-14 0,-7-5-17 16,6 0-20-16,0-3-22 0,-6 1-20 0,8-1-14 0,-8-1-13 0,0-2-8 16,0 3-3-16,-8 0-1 0,2 0 1 0,6-3 5 0,-6 6 5 15,-1-3 7-15,1-1 7 0,-1 6 4 0,1-2 3 0,-7-3-1 16,6 4-1-16,0 0-6 0,1 0-3 0,0-1-7 0,-1-3-8 0,0 4-1 15,-5-5-4-15,12 2 5 0,-7-1 9 0,1 0 17 0,-1-3 23 16,7-1 37-16,0 1 44 0,-7-2 51 0,7 2 54 0,0-5 40 16,0 1 41-16,0 3 28 0,0 1 25 0,0-1 19 0,0 1 17 0,0-2 4 15,7 7 2-15,-7-3-5 0,0 4-7 0,7 1-4 0,-1 0-3 16,-6 4-4-16,7-2-3 0,-1 1-13 0,0 1-15 0,1-1-23 16,6 4-25-16,-7-3-24 0,8 3-26 0,-8 0-23 0,7 0-19 0,-6 0-17 15,6 0-16-15,-1 3-16 0,-4-3-19 0,4 4-36 0,1-1-39 0,0 1-50 16,0 1-50-16,1-2-48 0,-2 0-44 0,2-3-51 15,-2 4-57-15,1-4-67 0,1 0-74 0,-2 0-11 0,2-4 5 0,-2 1 41 16,2 0 49-16,-1-6 44 0,-7 2 44 0,8-3 53 0,-8-2 167 16</inkml:trace>
  <inkml:trace contextRef="#ctx0" brushRef="#br1" timeOffset="157711.46">21528 5931 0 0,'0'-7'251'0,"-6"0"132"0,6-1 24 0,-6 4 7 0,-1 4 0 0,-6 0 1 16,6 0 0-16,-6 4-43 0,0 4-56 0,7-1-113 0,-8 0-131 0,2 8-62 15,-8 0-44-15,7-1-45 0,0 4-46 0,6 4-79 0,-5-1-89 16,-2 2-57-16,8 2-46 0,-1 4-10 0,1-2-1 0,6 2 15 16,-6 0 18-16,6 1 40 0,0-1 56 0</inkml:trace>
  <inkml:trace contextRef="#ctx0" brushRef="#br1" timeOffset="158572.58">21476 6806 353 0,'0'-3'457'0,"7"-5"22"0,-7 1 11 15,0 0-1-15,0-4-2 0,6 0-1 0,1-3-3 0,-1-2-123 16,8 2-162-16,-2-5-96 0,8 2-75 0,-1-6-32 0,1 1-21 0,6 0-14 16,0-3-14-16,0-1-18 0,1-3-19 0,-2 0-21 0,1 0-25 0,0-5-24 15,1 2-24-15,-1-2-18 0,0-2-15 0,0 2-15 0,-7-2-14 16,7 0-9-16,-6 2-8 0,-7 2-8 0,0 2-6 0,0 1 16 15,0-1 24-15,-6 8 59 0,-1 1 71 0,-6-2 86 0,6 5 89 0,-6 3 75 16,-6 0 70-16,6 5 55 0,-6-5 54 0,-1 8 23 0,0 0 18 16,1 0-18-16,-7-1-29 0,6 4-36 0,-6 1-44 0,1-1-20 15,-2 0-14-15,2 4-4 0,-2 0 2 0,1 4 1 0,0 0 4 16,0 3-2-16,-7 1-5 0,8-1-4 0,-2 3-7 0,2 2 0 0,-1 3-3 16,-1 2 7-16,2 2 6 0,-2-1 0 0,1 3-2 0,7 6-2 15,-1-2 1-15,1 0-6 0,-1 9-9 0,1-5-20 0,6 4-24 0,-6 0-27 16,6 0-30-16,0-1-15 0,0 2-16 0,0-1-12 0,0 1-14 15,0-5-5-15,0 4-3 0,0-4-11 0,6 0-1 0,-6-3 0 16,0-1 0-16,6 0-8 0,-6 2-13 0,7-5-28 0,-7 0-35 0,6-4-51 16,-6 0-58-16,7-4-55 0,-7-2-55 0,6-1-50 0,1-5-47 15,-1 2-33-15,-6-4-28 0,14-4-1 0,-8 0 6 0,0-4 26 16,8-4 31-16,-1-1 33 0,-1-3 32 0,2 1 36 0,-2-7 40 0,2 3 31 16,5-4 28-16,-6-2 37 0,0 3 41 0,7-4 51 0,-7 3 54 15,0-3 54-15,0 0 54 0,0 4 40 0,0-4 36 0,-7 4 23 16,8 0 22-16,-8 2 13 0,0-1 8 0,1 2 2 0,0 1 1 0,-7-2 6 15,6 9 9-15,-6-4 14 0,0 4 13 0,0 3 10 0,-6 1 6 16,6-2-4-16,-7 5-7 0,0 0-17 0,1 5-20 0,0-2-28 16,-8 4-30-16,8 1-25 0,-7 3-22 0,0-1-20 0,6 5-18 0,-5-1-13 15,5 3-9-15,-6-3-4 0,7 3-4 0,-2-2-5 0,2 4-5 0,6-1-7 16,-6-3-6-16,12 0-1 0,-6-5 0 0,0 5-1 16,14-3-2-16,-8-5-7 0,0 0-8 0,8-4-2 0,-2 1-1 0,1-4-11 15,1-4-16-15,5 1-21 0,-6-4-23 0,7 0-32 0,-7-5-32 0,-1 1-27 16,8-3-24-16,-7-1-24 0,0-4-23 0,0 5-11 15,1-5-7-15,-8 2 5 0,0 2 11 0,0-4 25 0,2 1 28 0,-2 4 26 16,-6-2 25-16,0 2 24 0,0 3 25 0,0-1 23 0,0 6 26 0,0-2 16 16,0 5 14-16,0-1 9 0,0 4 4 0,-6 4 6 15,6-1 4-15,-8 5 8 0,8-2 9 0,-6 6 9 0,6 6 14 0,0 0 16 16,-6 4 20-16,6 4 18 0,0 4 18 0,-6-1 0 0,6 7-3 0,0 1-7 16,0 0-8-16,0 7-18 0,0-4-22 0,0 4-23 0,0-1-25 15,0 2-22-15,0 2-19 0,0-6-4 0,0 2-2 0,0 1-2 16,0-7-4-16,0 3 0 0,-7-7 2 0,7-2-1 0,0-2-1 0,0-4-1 15,-7 0 0-15,7-6-2 0,-6-2 0 0,-1-2-4 0,7-3-1 16,-6-2-7-16,-1-3-10 0,0 2-18 0,1-6-18 0,-6 1-14 16,4-4-11-16,2-4-7 0,-7 1-5 0,0-6 1 0,6 6 4 0,-5-8 7 15,5 0 9-15,-6 0 20 0,7 1 24 0,-1-5 25 0,0 1 24 16,7-2 18-16,-6 2 15 0,6-4 11 0,0 3 8 0,6-6 7 16,-6 1 7-16,7-2 2 0,6-3 0 0,-7 2-10 0,8-6-10 0,-2 4-14 15,8-4-12-15,-1-4-24 0,7-1-29 0,1 1-51 0,-1-3-55 0,6-4-51 16,1-1-48-16,6 1-42 0,1-3-38 0,5-5-60 0,7 0-68 15,0 4-125-15,7-7-142 0,-1 3-8 0,1 0 34 0,-1 1 41 16,1 3 44-16,0 0 38 0,-1 0 37 0,-5 3 63 0,-1 5 172 16</inkml:trace>
  <inkml:trace contextRef="#ctx0" brushRef="#br1" timeOffset="160425.03">28494 8894 95 0,'0'-3'363'0,"-7"0"34"0,-6-1 17 0,13 0 6 16,-6 0 2-16,-8 0 2 0,8 1 4 0,0-5-64 0,0 4-85 15,-1-2-74-15,0-2-71 0,1 5-17 0,-1-5 0 0,1 4 7 16,-1 1 11-16,-6-4 6 0,13 0 4 0,-6 3-11 0,0-4-11 0,-2 1-15 16,2 3-17-16,0-2-14 0,-1-3-16 0,1 6-11 0,-8-4-12 15,8 3-5-15,0-4-5 0,-8 5-5 0,2-4-2 0,-2 2-2 16,1 3-1-16,1-6 1 0,-2 4 2 0,2 1 1 0,-8-5 2 0,0 4 2 16,7 1 6-16,-7-1 4 0,1 1 6 0,0-1 1 0,-1 1-1 15,-7-5 1-15,8 4 2 0,0 1-3 0,0-1 0 0,-8 4-3 16,8-4-5-16,-8 1-4 0,8 0-4 0,-7-1-1 0,0 4-1 0,6-5 0 15,-6 2-2-15,0 3 5 0,1-3 2 0,-2 3 5 0,1 0 1 16,0 0 1-16,0 0 3 0,-7 0-1 0,7 0 2 0,0 0 2 16,-7 3 2-16,7-3 1 0,-6 3-2 0,6 2 3 0,-7-1 5 0,8-4 9 15,-2 3 6-15,1 0 2 0,0 1 0 0,0 0-3 0,0 3 0 16,7-3-5-16,-7 3-8 0,6-3-6 0,-7 3-9 0,9-4-11 16,-9 5-12-16,1-1-5 0,0 1-2 0,6-2-2 0,-5 2 0 0,-1-1-2 15,-1 5 1-15,-5-5-2 0,6 1 1 0,-1 2 1 0,1-2 1 0,0-1 4 16,1 1 7-16,-1 2 2 0,6-3 1 0,-6 1 5 15,7-1 5-15,-1 1 4 0,0 2-2 0,1-2 2 0,-1-1-1 0,0 1-1 16,1 2-3-16,-1-1-3 0,0 1-3 0,8-3-1 0,-8 5 0 0,1-2 0 16,5 1-1-16,-5 0 1 0,6 1 2 0,-7-2-1 15,7 5-1-15,-7-4 2 0,8 3 4 0,-1 1-1 0,-7 4-5 0,7-5 0 16,-6 4 1-16,5 1-1 0,2 3-1 0,-8-4-4 0,1 5-16 0,5-2 0 16,-5-3 0-16,6 4 0 0,0 0 0 0,0-3 0 0,0-2 0 15,-1 6 0-15,2-5 0 0,5 1 0 0,-6-4 0 0,7 2 0 16,-7 2 0-16,13-5 0 0,-6 5 0 0,-2-1 0 0,2-4 0 0,0 8 0 15,6-3 0-15,-7-1 0 0,7 1 0 0,-7 3 0 0,7-1 0 16,0-1 0-16,-6 1 0 0,6 1 0 0,-7 0 0 0,7 0 0 16,0 0 0-16,0-1 0 0,0 2 0 0,0-1 0 0,0-1 0 0,0-2 0 15,0 3 0-15,0 0 0 0,7-3 0 0,-1 3 0 0,-6-1 0 16,7 1 0-16,0 0 0 0,-1-3 0 0,0 6 0 0,8-4 0 16,-8-1 0-16,7 2 0 0,-6-1 0 0,6 1 0 0,-1-3 0 0,2 3 0 15,6-4 0-15,-8 4 0 0,1-4 0 0,7 1 0 0,0-1 0 16,-1 1 0-16,1-2 0 0,0 2 0 0,5-5 0 0,-5 5 0 15,6-1 0-15,0 1 0 0,0-2 0 0,0 2 0 0,0-1 0 0,6 1 0 16,-6-2 0-16,7 0 0 0,-7 0 0 0,0-3 0 0,7 5 0 0,-7-4 0 16,0 3 0-16,7-3 0 0,-7 0 0 0,0 3 0 15,0-3 0-15,0-1 0 0,7 1 0 0,-8 3 0 0,1-3 0 0,1-1 0 16,-1 1 0-16,6-1 0 0,-5-2 0 0,-1 2 0 0,0 1 0 0,-1-4 0 16,9 0 0-16,-9 0 0 0,1-4 0 0,0 4 0 15,7-4 0-15,-7 1 0 0,0-5 0 0,7 5 0 0,-7-5 0 0,6 1 0 16,-5 0 0-16,-1 0 0 0,6-1 0 0,-5-3 0 0,-2 5 0 0,1-5 0 15,0 0 0-15,0-5 0 0,1 5 0 0,-1-3 0 0,0-1 0 16,-7 0 0-16,7 0 0 0,0 1 0 0,1-5 0 0,-1 5 0 16,-1-5 0-16,1 1 0 0,-6 0 0 0,6 0 0 0,0-1 0 0,1 1 0 15,-8-4 0-15,7 4 0 0,-6-1 0 0,-1-3 0 16,7 5 0-16,-6-6 0 0,0 4 0 0,-1-3 0 0,7 1 0 0,-6-1 0 16,-1 0 0-16,0-4 0 0,8 4 0 0,-8-4 0 0,7-2 0 0,-6 2 0 15,0-4 0-15,5 1 0 0,-5-1 0 0,6-2 0 0,-6-1 0 16,5 0 0-16,-5 0 0 0,0-1 0 0,-1 1 0 0,7-3 0 15,-6 3 0-15,-8 1 0 0,8-2 0 0,-7 0 0 0,1 2 0 0,-2 3 0 16,2-4 0-16,-2 0 0 0,-5 0 0 0,0-1 0 0,-1 1 0 16,1 1 0-16,-7-2 0 0,6 2 0 0,0-4 0 0,-6 2 0 15,7-2 0-15,-7-2 0 0,7 2 0 0,-7 0 0 0,0 0 0 0,6-1 0 16,-6 0 0-16,6 0 0 0,-6 0 0 0,0 0 0 0,7 1 0 0,-7 0 0 16,7 2 0-16,-7 1 0 0,0 1 0 0,0 2 0 15,0-3 0-15,0 4 0 0,0 4 0 0,-7-5 0 0,7 4 0 0,0-4 0 16,-7 5 0-16,7-1 0 0,-6 1 0 0,6-4 0 0,-6 4 0 0,-1-1 0 15,7-4 0-15,-7 1 0 0,1-1 0 0,0 1 0 16,-1 0 0-16,1-4 0 0,-1 1 0 0,0-2 0 0,-5 0 0 0,4-2 0 16,2 4 0-16,0-6 0 0,0 6 0 0,-1-2 0 0,0-2 0 15,1 7 0-15,-1-4 0 0,1 3 0 0,0 1 0 0,-2 0 0 16,-4 0 0-16,6-1 0 0,-8 1 0 0,1-1 0 0,0 5 0 0,0-5 0 16,-7 2 0-16,1-2 0 0,-7 0 0 0,0 1 0 0,-7-1 0 0,-5-2 0 15,-2-1-206-15,-5 0-219 0,-1 0-97 0,0 0-97 16,-6 0-99-16,0-4-68 0,0 4-61 0,0 1 20 0,-7-5 43 0,13 1 80 15,-5 3 92-15,4-5 101 0,9 6 105 0</inkml:trace>
  <inkml:trace contextRef="#ctx0" brushRef="#br1" timeOffset="161314.96">27159 8536 76 0,'6'-5'349'0,"-6"5"39"0,0 0 25 0,0-3 10 0,-6 0 4 0,6-1 7 16,0 0 7-16,-8 1-59 0,8-5-79 0,-6 4-63 0,6 1-61 15,-6-4-16-15,6 3-6 0,-7 1 6 0,7-5 11 0,-6 4 4 16,6 1 2-16,-7-4-9 0,7 2-12 0,0-2-20 0,-7 4-22 0,7-5-15 16,-6 1-12-16,6 0-8 0,-6 0-5 0,6 3-1 15,-8-4 0-15,2 1 2 0,0 0-1 0,0-1 3 0,-1 1 1 0,0 0-3 16,1 0 0-16,-7-5-6 0,-1 5-5 0,2-1-5 0,-2-2-8 0,2 3-3 15,-1-5 0-15,-7 5-2 0,8-4 0 0,-8 0-4 16,0 1-4-16,1-2-3 0,-1 1-4 0,0 0 2 0,1-3 4 0,-1 3-3 16,-6-4-4-16,7 5-1 0,-1-2 1 0,-6-3 0 0,6 5 0 0,-5-2-1 15,-1 1 2-15,6 4-5 0,-6-4-5 0,-1-1-2 16,1 2 0-16,1 3-5 0,-1-1-4 0,0-4-1 0,-7 6-3 0,7-5-1 16,-7 3 2-16,7 2-3 0,-6-1-3 0,-1-1 1 0,1 0 0 15,5 1 1-15,-5 0-1 0,-1 3 0 0,7-3-2 0,-6 0 0 16,5 3-1-16,1 0-2 0,-6 0-1 0,6 1-3 0,-1-1-1 0,8 0 1 15,-7 4-1-15,0 0 2 0,0 0 2 0,0 0 1 0,-1 0 1 0,-5 4 0 16,7-4 1-16,-1 4 2 0,-7-1-1 0,7 5-2 0,-7-4-3 16,1 6 0-16,-2-2 1 0,2-1 1 0,-1 4 0 0,1 1 2 15,-1-3 2-15,1 3-1 0,-1 3-2 0,1-1 4 0,-1 1 4 0,1 0 4 16,-1-1 3-16,7 4 0 0,6-2 0 0,-6 1-2 0,7-3-1 16,5 2 2-16,-5-1 2 0,6-1-5 0,0 1-6 0,7-1-6 15,-8 2-6-15,8-6-23 0,-7 5-30 0,6-3-59 0,1-3-68 0,-7 3-83 16,6 3-85-16,1-8-74 0,6 4-70 0,-7-4-75 0,7 0-78 0,-6 1-53 15,6-5-44-15,0 5 36 0,6-5 62 0,-6 1 78 16,0-4 86-16,7 0 75 0,-1-4 75 0</inkml:trace>
  <inkml:trace contextRef="#ctx0" brushRef="#br1" timeOffset="161689.66">25152 7913 152 0,'-8'-7'387'0,"8"3"34"0,-6 1 19 0,6-1 7 16,-6 0 6-16,6 0 5 0,-7 4 5 0,7-4-78 0,0 4-104 0,0 0-80 15,0 0-75-15,0 0-14 0,0 0 0 0,0 4 6 0,0-4 9 16,0 8 6-16,0-4 6 0,7 3-1 0,-7-5-4 0,0 10-5 16,0-4-5-16,0-1-11 0,0 3-8 0,-7 2-7 0,7-5-1 0,-7 4-1 15,7 0-1-15,-6 3 0 0,0-2-1 0,-1-2 1 0,1 5-2 0,6 0-2 16,-14-1 0-16,8 1-4 0,0-1-1 0,-1 5-5 0,-6-1-6 15,7 1 2-15,-8 3 2 0,1 0-1 0,1-3-4 0,-2 6-4 16,2-3-1-16,-2 0-5 0,1 1-2 0,0 2-4 0,0-4-2 0,1 1-3 16,-2-3-6-16,8 3-2 0,-1-8-4 0,1 5 0 15,6-4 2-15,0-5-1 0,0 2 1 0,0-2 0 0,0-3 4 0,6 2-3 16,1-6-5-16,5 4-35 0,2-3-4 0,-2-4 0 0,2 0 0 16,5 0 0-16,1-4 0 0,6-3 0 0,0-1 0 0,0 1 0 15,7-4 0-15,-1 0-35 0,1-3-111 0,0-1-66 0,5 0-71 0,1-3-82 16,1 3-84-16,-1-3-85 0,0 0-86 0,0-1-82 0,6 1-83 0,-6 3 14 15,7-3 39-15,-7 3 65 0,7 0 70 0,-1 1 81 0,-6-4 87 16,14 2 92-16,-7 6 326 0</inkml:trace>
  <inkml:trace contextRef="#ctx0" brushRef="#br1" timeOffset="163429.21">27060 7250 0 0,'7'-12'61'0,"0"2"389"0,-7-1 79 0,0 0 32 0,0-5 20 0,0 3 9 16,-7-3 4-16,0 1 10 0,1 1 14 0,-1-1-128 0,-5 1-170 16,-2-1-65-16,2 5-35 0,-2-1-3 0,-5 0 6 0,5 3 2 15,-4 5 2-15,-2-2-11 0,0 5-14 0,1 5-21 0,-7 2-27 0,6 0-37 16,1 1-39-16,-1 6-32 0,0 1-27 0,1-1-9 15,6 5-3-15,-6-2-1 0,5 2 1 0,8-1-1 0,-1 1-1 0,0-1 1 16,7-2-2-16,0-2 0 0,0-3-1 0,7 0-2 0,6-1-2 0,-7-2-2 16,14-4-2-16,-7-1-9 0,7-3-12 0,0 0-38 0,6-3-46 15,-7-5-42-15,7-3-44 0,-6 1-45 0,6-5-46 0,-1-4-41 16,1 1-40-16,-6-5-22 0,7-2-18 0,-9 0 14 0,2-8 21 0,7 4 26 16,-9-4 27-16,2-4 39 0,0 0 43 0,-7-3 45 0,7 4 45 15,0-5 43-15,-8 1 41 0,8 0 41 0,-1-1 37 0,-5 4 33 16,5-3 31-16,-6 8 22 0,6-2 19 0,-5 5 20 0,-2 0 20 0,2 7 25 15,-1 3 27-15,-7 2 18 0,1 5 12 0,-1 4 5 0,-6 5 3 16,0 3 15-16,0 0 21 0,-6 3 23 0,-1 9 22 0,1-2-12 16,-1 5-22-16,1 4-21 0,-8 6-22 0,2 1-13 0,-2 8-11 0,2-2-29 15,-8 5-34-15,1 3-42 0,5 1-45 0,-5-1-29 0,-1 3-50 16,8 2 0-16,-2-2 0 0,2 1 0 0,-2-4 0 0,8 0 0 16,-7-2 0-16,6-1 0 0,0-6 0 0,1 0-102 0,0-2-65 0,6-4-69 15,-8 1-72-15,2-8-70 0,6 1-69 0,-6-2-58 0,0-5-51 16,-1-1-43-16,0 0-39 0,1-7-20 0,6-1-15 0,-13-3 46 15,7-3 66-15,-2-6 69 0,2 3 70 0,0-8 60 0,0-2 54 0</inkml:trace>
  <inkml:trace contextRef="#ctx0" brushRef="#br1" timeOffset="164164.13">26976 7008 102 0,'0'-19'353'0,"0"-3"34"0,0 4 22 0,0-4 13 16,6 4 11-16,1 4 11 0,-1-6 11 0,8 6-65 0,-8-1-86 0,6 1-70 16,8 3-63-16,-7 0-20 0,7 4-11 0,6-5-6 15,0 6-8-15,1 2-7 0,-1-3-9 0,6 3-16 0,1 0-17 0,-1 0-17 16,1 4-17-16,6 4-14 0,-7 0-10 0,7 0-8 0,-6 3-6 0,0-3-7 15,-8 6-10-15,1 1-9 0,-6-3-12 0,0 3-8 16,-1 3-11-16,-5-3-4 0,-2 0-6 0,-5 1 1 0,0-2 2 0,-1 2 3 16,-6-5 8-16,0 3 12 0,0-2 12 0,-6 3 20 0,-1 0 25 0,-6-4 23 15,-1 4 23-15,2 4 20 0,-8-4 20 0,1 3 20 0,-1 5 21 16,0-5 16-16,-5 5 17 0,5-1 5 0,-6 0-1 0,6 1-1 16,1 3-5-16,-1-5-2 0,1 2-4 0,6 4-12 0,0-5-18 0,6 0-13 15,0-4-11-15,1 1-7 0,6-3-5 0,0-2-12 0,6 1-12 16,1-3-16-16,6-5-16 0,0 2-8 0,7-3-6 0,0-2-17 15,-1-2-24-15,0-6-40 0,8 0-49 0,-1-6-38 0,-7 3-36 16,7-8-22-16,-6 1-20 0,6 0-11 0,-7-5-7 0,1 1 8 0,0 1 15 16,-8-2 34-16,1 2 39 0,7-1 33 0,-14 4 34 0,8-5 27 15,-2 9 26-15,-5-5 25 0,0 5 28 0,-7 3 31 0,6 0 34 0,-6 4 35 16,0 3 37-16,0-3 12 0,0 7 6 0,0 0-3 0,-6 0-5 16,6 3-9-16,-7 1-9 0,0 3-23 0,1 0-28 0,0 5-30 15,-1-2-34-15,0 5-13 0,1 4-9 0,-7-2-1 0,6 2-2 0,1 0-6 16,6-1-9-16,-7 1-9 0,7-2-8 0,0 3-12 0,0-7-15 0,0 3-36 15,7-2-43-15,-1 1-37 0,1-8-39 0,0 4-37 16,-1-3-38-16,7-6-41 0,-6-2-46 0,5 0-26 0,2 0-22 0,-8-2 8 16,7-3 18-16,1-2 16 0,-2-4 17 0,1 0 22 0,-6-1 21 0,6-1 32 15,0 1 36-15,0-1 38 0,-7-3 37 0,8 1 33 16,-8 1 33-16,7-1 34 0,-7 4 35 0,1-3 32 0,0 3 34 0,-7 0 32 16,6 3 34-16,-6 2 26 0,6-2 22 0,-6 4 17 0,-6 0 15 15,6 0 9-15,0 4 8 0,-6 0 5 0,-1 0 4 0,7 4-2 16,-7 0-3-16,7 2-7 0,-6 2-12 0,-1-1-13 0,1 1-16 0,0 3-19 15,6 0-18-15,-8 0-21 0,2 0-19 0,6 0-20 0,0 3-20 16,0-2-16-16,0-1-16 0,0 1-15 0,0 1-13 0,0-1-16 16,6-1-15-16,-6-4-21 0,8 4-25 0,-8-4-31 0,6 0-33 0,0 1-28 15,-6-5-26-15,7 2-20 0,-1-5-15 0,1 0-10 0,6-5-7 0,-7 2-5 16,8-5-2-16,-8-2 3 0,7-1 3 0,0-5 5 0,0 2 7 16,0-1-1-16,0-3 0 0,-7-3-8 0,8-2-12 0,-1-2 0 15,-7-2 3-15,1-2 22 0,-1 0 29 0,7 0 41 0,-13 0 44 0,6 0 60 16,2-5 66-16,-2 5 75 0,-6 0 77 0,0 3 59 15,0-3 56-15,0 6 22 0,0-2 14 0,-6 7-5 0,-2 0-10 0,2-1-24 16,0 8-25-16,-1 1-25 0,-6-2-25 0,7 9-10 0,-7-2-5 0,7 3-2 16,-8 2-2-16,8 0-5 0,-1 2-7 0,0 3-10 0,7 2-12 15,-6 1-17-15,6-1-20 0,0 3-21 0,0 2-21 0,0-1-16 16,6 0-15-16,1 3-5 0,0-3-4 0,-1 4-19 0,8-5-20 0,-8 2-40 16,7-1-45-16,0 0-50 0,0 0-52 0,-1-4-60 0,-4 1-59 15,4-2-88-15,-5 2-95 0,6-4-20 0,-6 3 0 0,-1-3 34 16,-6 3 39-16,0-3 49 0,0 3 51 0,0-3 57 0,-6 3 261 0</inkml:trace>
  <inkml:trace contextRef="#ctx0" brushRef="#br1" timeOffset="164330.63">27484 7561 0 0,'-13'15'127'15,"7"-4"308"-15,-1-1 37 0,0-2-4 0,7-5-14 0,0-3-28 16,7 0-32-16,0 0-42 0,-1-3-45 0,14-5-190 0,-1 5-234 0,1-4-96 15,6-4-55-15,6 3-42 0,1-3-38 0,-1 0-16 0,7 1-10 16,7-5 19-16,-1 1 28 0,2-1 39 0,-2-4 42 0,1 1 23 16,5-1 104-16</inkml:trace>
  <inkml:trace contextRef="#ctx0" brushRef="#br1" timeOffset="164714.63">28898 7048 452 0,'0'-11'596'0,"-6"-1"85"16,-1 6 73-16,0-5 32 0,-6 3 24 0,7-3 16 0,-14 4 16 0,8 0-118 15,-8 3-158-15,-6 0-134 0,6 4-126 0,1 0-80 0,-7 4-65 0,-1 4-132 16,7-1-29-16,-5 7 0 0,5 1 0 0,0 1 0 0,2 1 0 16,-2 5 0-16,7 0 0 0,-1 1 0 0,8-2 0 0,6-3 0 15,-6 5 0-15,12-5 0 0,-6 0 0 0,13-3 0 0,-6-1 0 0,6 1 0 16,7-5 0-16,-2-2 0 0,2-1 0 0,0-3 0 0,5-4 0 16,-5-4 0-16,7 1-249 0,-1-4-73 0,6-8-62 0,-6 4-48 15,1-7-46-15,-2-4-25 0,1-1-19 0,-6-6 9 0,6 0 18 0,0-4 34 16,-7 0 38-16,7-3 43 0,-6-1 43 0,-1-3 46 0,1 0 48 0,0-1 47 15,-1 4 50-15,1-3 66 0,0 4 69 0,-8-1 64 0,8 4 61 16,-7 0 53-16,-7 8 50 0,8-4 46 0,-8 6 42 0,-6 5 44 16,6-1 43-16,-6 4 21 0,0 5 15 0,0 3 0 0,0 3-3 0,0 0-8 15,-6 0-10-15,6 8-20 0,-6 0-22 0,6 0-38 0,-6 3-44 0,-2 3-48 16,2 5-52-16,0-1-32 0,-1 5-30 0,-6 3-85 16,6 4-36-16,-5-1 0 0,6 4 0 0,-8 5 0 0,1-1 0 0,6 0 0 15,-6 0 0-15,7 0 0 0,-7 4 0 0,6-1 0 0,1 1 0 16,-8-4 0-16,8 3 0 0,-7-3 0 0,7 0-39 0,-8-4-189 15,8 1-59-15,-6-5-67 0,4-2-68 0,-4-1-46 0,5-4-40 0,-6-4-22 16,6 1-15-16,-5 0 10 0,5-5 13 0,-6 2-15 0,7-4-26 16,-1-2 38-16,-6-3 55 0,6 1 48 0,1 1 46 0,-1-5 41 15,7-5 43-15</inkml:trace>
  <inkml:trace contextRef="#ctx0" brushRef="#br1" timeOffset="164964.67">28983 6927 250 0,'0'-15'403'0,"6"1"43"0,-6 3 34 0,6-1 20 15,1 6 18-15,-7-5 28 0,7 7 30 0,-1-4-71 16,1 5-104-16,5-4-46 0,-4 7-32 0,4-4-4 0,2 4 3 0,-2 0-1 16,1 0-5-16,1 4-16 0,-2-1-25 0,2 4-29 0,-2 1-32 15,2 3-35-15,-1-3-37 0,-1 6-34 0,-4-3-34 0,-2 3-18 16,0 1-40-16,0 0-16 0,-6 3 0 0,0 1 0 0,-6-2 0 0,0 2 0 16,0 3 0-16,-8-3 0 0,1 3 0 0,0 0 0 0,-6-1 0 0,5 2-22 15,-5-6-107-15,-1 3-53 0,1 1-53 0,6-6-50 0,-1 4-47 16,2-5-36-16,-1 1-33 0,6-5-9 0,0 1-3 0,1 0 24 15,6-4 30-15,0-3 28 0,6-1 29 0,1-3 21 0,6-3 17 0,0-3 0 16,7-2-6-16,0 0-52 0,5-6-67 0,1-1-7 0,0 0 7 16,1-3 21-16,5-4 24 0,-6 1 32 0,7-2 36 0</inkml:trace>
  <inkml:trace contextRef="#ctx0" brushRef="#br1" timeOffset="165680.98">29517 6975 0 0,'-13'7'99'0,"-1"5"116"0,-5-6 7 0,6 5-5 15,0 1-8-15,1-2-17 0,-2 5-23 0,1-4-68 0,6 4-83 0,1-4-52 16,0 4-42-16,6-5-4 0,0 1 6 0,0-3 25 0,6-1 28 16,0 1 39-16,8-6 41 0,-8 4 34 0,8-4 32 0,-2-2 17 0,1 0 13 15,0-2-7-15,6-4-10 0,-5 0-15 0,-1-2-13 0,7-3-10 16,-8 0-8-16,2 1-6 0,-2-2-5 0,2-2 1 0,-1 2 5 0,-7 2 12 16,1-5 16-16,-1 3 13 0,1 2 15 0,-7 3 13 0,6-1 14 15,-6 2 14-15,-6-2 15 0,6 4 7 0,-7 1 6 0,1-1-1 16,-1 4-3-16,-6 0-3 0,1 4-5 0,-2-1-7 0,1 1-5 0,0 4-6 15,-6 2-5-15,5 5-2 0,2-1-3 0,-2 1-8 0,1 4-9 16,-6-1-7-16,12 0-6 0,1 0-7 0,0 1-10 0,-2 2-12 16,2-5-12-16,6 2-11 0,0-3-8 0,0-1-4 0,0 0-2 0,6 1-9 15,2-3-10-15,-2-5-11 0,0 0-10 0,1 0-11 16,6 1-13-16,0-8-19 0,-1 0-23 0,-4 0-29 0,4-4-33 0,2-4-27 16,-1 1-27-16,-1-3-19 0,2-2-16 0,6-3-6 0,-8 1-6 0,1 0 11 15,0-1 16-15,0-3 23 0,1-1 28 0,-2 5 26 0,-5-1 31 16,6-4 19-16,0 9 18 0,-7-2 14 0,1 2 12 0,0 2 6 15,-7 5 6-15,6-2 6 0,-6 2 9 0,0 3 10 0,0 3 10 0,0 2 14 16,0-2 9-16,0 5 9 0,0 2 7 0,0-2 5 0,-6 6 7 0,6-3-1 16,-7 4-3-16,0 1-9 0,7-3-10 0,-6-1-13 0,6 1-10 15,0 3-11-15,-7-5-11 0,7 0-8 0,0-1-12 0,0 2-1 16,0-5-5-16,0-3-5 0,0 2-8 0,0-1-12 0,0-2-17 0,0-3-19 16,0 0-24-16,0-3-19 0,0-2-18 0,7 3-15 0,-7-6-14 15,6-3-12-15,-6 3-10 0,14-6 0 0,-8 3-1 0,0-3 11 16,8-4 12-16,-2 2 16 0,2-3 17 0,5 2 14 0,-5-2 15 0,4 5 21 15,-4-1 24-15,5 1 28 0,-5 3 28 0,4 0 29 16,-4 3 27-16,-1 2 22 0,7 0 18 0,-8 6 17 0,2-2 15 0,-8 4 8 16,7-2 4-16,-6 6-4 0,-1 0-5 0,-6 2-5 0,7-1-7 0,-7 3-7 15,0 2-12-15,-7-1-12 0,7 4-13 0,-6 0-14 0,-1-1-13 16,0 1-12-16,-5-1-11 0,5 1-13 0,0-5-11 0,1 6-11 16,-7-5-10-16,6-1-18 0,1-2-23 0,6 0-25 0,-7-6-30 0,7 2-24 15,0-4-25-15,0 0-27 0,0-4-27 0,0 2-25 0,7-3-26 16,-1-6-8-16,1 4 1 0,0-4 7 0,5-3 10 0,2-1 16 15,-2 0 14-15,2-3 25 0,5 3 25 0,1-3 27 0,-8 3 31 0,8-3 27 16,0 6 29-16,-7-2 29 0,7 3 29 0,-8 5 30 0,8-2 28 16,-7 4 26-16,-7 0 25 0,8 4 21 0,-8 0 20 0,7 4 8 15,-6 2 9-15,-1 0-3 0,1 3-3 0,-1-1-13 0,1 3-17 0,-7 0-21 16,6 0-22-16,1 4-23 0,-7-1-21 0,0 1-20 0,0 0-18 16,0-1-24-16,0 1-23 0,0-1-40 0,-7 2-43 0,1-2-53 15,-1-3-57-15,1 1-50 0,-1-6-51 0,1 2-50 0,-1-1-49 0,-6-3-69 16,7-4-77-16,-8 0 3 0,8-4 25 0,-7 0 47 0,7 1 54 15,-8-9 52-15,2 2 51 0,-2-1 52 0,2-4 258 0</inkml:trace>
  <inkml:trace contextRef="#ctx0" brushRef="#br1" timeOffset="165834.44">29993 6733 368 0,'6'-15'500'0,"0"1"49"16,2 6 35-16,-2-3 12 0,0 5 4 0,0 2 4 0,2 4 2 15,-8 0-116-15,12 0-153 0,-5 0-109 0,-1 4-97 0,1 2-48 16,6 2-37-16,-7-1-10 0,8 4-5 0,-8 0-18 0,0 0-25 0,8 1-59 15,-8 2-69-15,7-3-72 0,-7 0-74 0,8-1-90 0,-2-2-93 16,-5-1-72-16,6 1-65 0,0-5-2 0,-6 1 16 0,6-4 50 16,-7-4 62-16,8 1 66 0,-2-5 69 0</inkml:trace>
  <inkml:trace contextRef="#ctx0" brushRef="#br1" timeOffset="166005.18">30495 6459 0 0,'6'-14'292'0,"7"2"274"0,-7 1 67 0,1 3 27 16,0 2 15-16,-1-3 7 0,0 6 10 0,8-1-2 0,-8 1-4 15,7 3-169-15,-6 0-219 0,6 0-92 0,-1 3-55 0,-4 1-20 16,-2 3-11-16,0 1-7 0,0-1-8 0,-6 3-15 0,0 7-19 0,0-3-28 16,-6 1-33-16,0 2-53 0,-8 2-58 0,2-1-58 0,-1 3-56 15,-7-2-66-15,-6 3-70 0,6 0-60 0,-5 4-61 0,-1-4-68 16,-1 0-68-16,-5 0-30 0,6-1-19 0,-1 2 33 0,1-1 47 0,0-1 64 16,7-2 67-16,6-1 64 0,-6-3 61 0</inkml:trace>
  <inkml:trace contextRef="#ctx0" brushRef="#br1" timeOffset="166831.83">30925 7400 0 0,'0'3'98'0,"0"5"455"16,-7-4 167-16,7-1 83 0,0 1 56 0,-7-4 21 0,7 0 10 0,0 0 9 16,0 0 7-16,0 0-157 0,0 0-205 0,0 0-254 0,0 0-290 0,0 0 0 15,0-4 0-15,0 4 0 0,0 0 0 0,0 0 0 0,0 0 0 16,0 0 0-16,0 0 0 0,0 0 0 0,0 0 0 0,0 0 0 15,0 0-195-15,7-3-276 0,-7 3-123 0,0 0-135 0,0 0-139 0,-7 0-26 16,1 0 8-16,-1-4 47 0,1 4 58 0,-7-4 94 0,6 0 102 0,-5 1 119 16,-2-1 270-16</inkml:trace>
  <inkml:trace contextRef="#ctx0" brushRef="#br1" timeOffset="168229.67">27810 10045 262 0,'0'0'403'0,"0"-5"36"0,0 5 28 0,0 0 17 0,0-2 13 0,0-2 16 16,6 4 16-16,1-3-86 0,0-2-117 0,-1 5-67 0,6-3-52 15,8-1-31-15,-7 4-21 0,7-4-14 0,6 4-13 0,-6-4-27 16,5 4-35-16,1-2-65 0,1 2-75 0,-1-5-79 0,0 5-77 16,-6 0-84-16,5 0-87 0,-5 0-91 0,0 0-95 0,-1 0-15 0,-6 0 6 15,6 0 43-15,-5 5 51 0,-1-5 61 0,0-5 62 0</inkml:trace>
  <inkml:trace contextRef="#ctx0" brushRef="#br1" timeOffset="177016.7">12139 13759 0 0,'-14'-7'42'0,"2"0"357"16,-1 0 28-16,-1-1 9 0,2 1 3 0,-2 0 6 0,8-1 5 0,-7 1 14 15,6 3 18-15,1-3-125 0,-1 0-170 0,7 3-52 0,-6 0-16 16,6 1-2-16,6-1 4 0,-6 1 4 0,7-2 1 0,-1 3-6 16,1-6-9-16,6 1-10 0,1-1-10 0,-2-3-7 0,8-1-6 0,-1-2-4 15,7-1-4-15,-6 1-4 0,6-4-5 0,0 4-8 0,0-5-10 16,6-3-9-16,-6 0-11 0,7 0-12 0,-1 0-12 0,-5-4-23 16,5 1-23-16,1-4-37 0,-1-1-39 0,2 1-31 0,-2-4-30 0,-7 4-20 15,9-7-19-15,-9 2-6 0,-5 5-2 0,6-4 12 0,-6-1 17 16,-7 9 32-16,7-1 36 0,-14 1 31 0,7 6 29 0,-7 2 23 15,-6 2 24-15,0 4 16 0,0-1 15 0,-6 8 9 0,-7 0 7 0,7 2 10 16,-8 4 8-16,1 2 13 0,0 0 13 0,-6 8 16 0,-1-1 16 16,0-1 17-16,1 9 18 0,-1-1 19 0,-6 0 19 0,7 7 16 15,-1 2 15-15,0 2 10 0,1 0 11 0,6 0 5 0,-6 5 3 0,5 2-3 16,-5 1-2-16,6-4-9 0,0 3-7 0,0 1-13 0,6-3-15 0,1 2-19 16,0-4-19-16,-2 2-23 0,8-5-21 0,0 0-18 15,8-3-17-15,-2-1-17 0,0-2-13 0,1-1-11 0,6-5-10 0,0-2-5 16,7 0-2-16,-8-1-6 0,8-2-4 0,-1-5-7 0,1 0-9 0,0-4-14 15,-1 2-20-15,1-5-20 0,0-5-21 0,-8 2-26 0,8-4-26 16,-7 0-22-16,0-5-22 0,0 2-16 0,-7-5-15 0,1 1 2 16,0-1 9-16,-7 0 17 0,0-3 21 0,0 3 25 0,0 0 26 0,-14 1 27 15,8-1 27-15,0 4 22 0,-8 1 21 0,2 2 16 0,-1 1 16 16,-7-1 5-16,6 4 6 0,2 2 3 0,-1-3 4 0,0 5 3 16,0 0 3-16,7 0 0 0,-2 0 1 0,2 0-8 0,0 0-7 0,6 0-10 15,0 0-9-15,6 0-11 0,0 0-11 0,8 0-13 16,-1 0-15-16,0 5-9 0,6-5-9 0,1 0-4 0,6 0-2 0,0 0 2 15,-7 2 2-15,8 2 7 0,-1 0 9 0,0 3 11 0,0 1 15 0,0 3 17 16,0-1 17-16,-7 5 11 0,1-1 10 0,-7 5 5 16,1 0 3-16,-8 3 0 0,0 0 0 0,-6 0-2 0,0-1 1 0,-6 1-7 15,0 0-11-15,-2 1-7 0,-4-2-5 0,-2 1-24 0,1 0-27 0,-6-4-47 16,6 1-53-16,-7 0-93 0,1-6-102 0,6 3-75 16,-6-5-69-16,-1-1-17 0,0-2-3 0,1-4 19 0,-1-4 28 0,0 0 47 15,-5-4 53-15</inkml:trace>
  <inkml:trace contextRef="#ctx0" brushRef="#br1" timeOffset="-203201.32">13905 14207 349 0,'0'0'432'0,"-7"0"22"0,7 2 12 0,0-2 3 16,-6 0 3-16,6-2 15 0,-7 2 19 0,0 0-111 0,7 0-150 0,0 0-75 16,0 0-51-16,0 0-13 0,0 0-2 0,0 0 2 0,0 0 3 0,0 0-12 15,0 0-14-15,0 0-11 0,0 0-12 0,0-4-6 0,0 4-5 16,7 0 0-16,0-3-3 0,-1 3 1 0,1 0 0 0,-1-5 0 16,7 5-3-16,0 0-1 0,1-3 1 0,-2 3-2 0,1 0-3 0,7-4 0 15,-8 4-1-15,8 0 7 0,-6 0 8 0,5 0 7 0,1-4 4 16,0 4 2-16,-8 0 2 0,14 0-1 0,-7 0-2 0,1 0-6 15,6 0-7-15,-6 0-12 0,6 0-13 0,-7 4-7 0,8-4-6 0,-1 0-5 16,0 0-2-16,0 0-1 0,-1 4 1 0,2-4-1 0,-1 0-2 16,0 0 0-16,0 0 2 0,1 3-3 0,5-3 0 0,-6 0-2 15,-1 0 1-15,9 0-1 0,-9 5-1 0,8-5-1 0,-7 0 0 0,0 0 0 16,7 0 0-16,-7 0-1 0,0 0 1 0,0 0-1 0,0 0 1 16,1 0 1-16,-2 0-1 0,1 3 2 0,-6-3-1 0,6 0 0 15,0 0-2-15,-7 0-1 0,7 0 1 0,-6 0 2 0,7 0-1 0,-9 0 1 16,9 0 0-16,-7 0 0 0,-2 0 1 0,2 0-1 0,0 0 3 15,-7 0 0-15,7 0 0 0,-1 0-1 0,1 4-3 0,-8-4 1 16,8 2 3-16,0-2 12 0,-1 5 18 0,7-5 26 0,-6 3 31 0,6-3 10 16,7 0 8-16,-7 0 2 0,6 0 1 0,7 0-1 0,-6 0 1 0,6 0-14 15,0 0-16-15,0 0-28 0,0 0-33 0,1 0-11 16,5 0-5-16,-6-3-1 0,7 3 1 0,-7 0-3 0,7 0-4 0,-7 0 1 16,-1 0-2-16,8 0 3 0,-7 3 5 0,7-3-3 0,-7 0-3 0,6 0 1 15,-5 0 1-15,5 0-1 0,1 0-1 0,-7 0 1 16,6 0 1-16,-5 0-1 0,-1 0-4 0,0 0 2 0,7 0 2 0,-7 0 1 15,-1 4 2-15,2-4 2 0,5 0 3 0,-6 0-2 0,7 0-3 16,-7 4-1-16,7-4 2 0,-7 0-2 0,7 4 1 0,-1-1-3 0,-6-3-2 16,7 4-1-16,-1 0 1 0,1-1-1 0,-7-3 2 0,7 3 2 15,-7 2 0-15,0-2 0 0,0-3-3 0,0 4-1 0,0-4 1 0,0 4-4 16,1-4-4-16,-1 3-7 0,-7-3-4 0,7 0-8 0,1 0-5 16,-8 0-7-16,1 0-4 0,6 0 0 0,-7-3-2 0,1 3 3 15,5 0 2-15,-4 0 5 0,-2 0 6 0,1-4 6 0,-1 4 4 0,-5 0 4 16,5-4 8-16,-6 4 0 0,0 0 1 0,0 0-1 0,0-3 1 15,0 3 1-15,0 0-2 0,1 0-1 0,-8 0-3 0,7-5-1 16,-6 5-3-16,-1 0 1 0,0-3-1 0,1 3 0 0,-1 0-1 0,-5 0 0 16,5-3 0-16,-6 3 1 0,0 0 4 0,1-4 1 0,-2 4 1 15,-6 0 2-15,8-4 1 0,-8 4 2 0,7 0 0 0,-6-3 2 16,0 3 2-16,-1 0 2 0,0-4 0 0,1 4 2 0,0 0-1 0,-1-4 1 16,0 4-1-16,-6 0 0 0,7 0 0 0,0-4 0 0,-1 4 0 0,-6 0-1 15,7 0 1-15,-1-3 1 0,-6 3 0 0,6 0 0 16,1-5-1-16,-7 5 0 0,7 0 1 0,-7 0 1 0,6 0 0 0,-6 0 0 15,6 0-2-15,-6 0-1 0,0-2-1 0,0 2 1 0,0 0 0 16,8 0 2-16,-8 0 0 0,0 0-2 0,0 0-1 0,0 0 2 16,0 0 0-16,0 0 1 0,6 0 1 0,-6 0 0 0,0 0 0 0,0 0-2 15,0 0 2-15,0 0 0 0,0 0 0 0,0 0 0 0,6 0 0 0,-6 0-3 16,0-4-2-16,0 4-19 0,0 0-22 0,7-3-29 0,-7 3-30 16,0-5-49-16,0 5-55 0,0-3-63 0,0-1-63 0,0 0-59 15,-7 0-57-15,7-3-56 0,-6 4-53 0,6-4-31 0,-6 3-24 0,-2 0 34 16,2-3 50-16,-7 0 61 0,6 3 62 0,1-3 63 0,0-1 61 15</inkml:trace>
  <inkml:trace contextRef="#ctx0" brushRef="#br1" timeOffset="-200656.66">19020 12876 58 0,'6'4'304'0,"-6"0"16"0,7 0 6 0,-7-4 1 15,0 0-1-15,0 0 1 0,6 0 0 0,-6-4-76 0,0 4-97 0,0-4-64 16,0 0-52-16,0 1-7 0,0-1 8 0,0 1 10 0,0-1 10 16,0 1 10-16,0-1 10 0,0 0 7 0,0 0 5 0,0 1 3 15,-6-5 5-15,6 5-3 0,0-4-6 0,-7 2-6 0,7-1-9 0,-6-2-8 16,-1 1-7-16,1 3-8 0,-1-3-5 0,1 0-11 0,-1 0-9 0,0-5-6 16,1 4-6-16,-7 1-1 0,6-3-4 0,-5 2 0 15,-1 1-2-15,6-1 4 0,-6-2 4 0,-1 2 5 0,8 5 9 0,-7-5 1 16,0 1 1-16,0-1 2 0,1 5 3 0,-8-4 0 0,6 3 0 0,-5 1-2 15,6-5-4-15,-6 4-3 0,-1 1-2 0,0-2-1 0,1 3-1 16,-1-3 4-16,1 3 3 0,-1-2 3 0,0 0 2 0,2 0 2 16,-9 0 1-16,7 0-2 0,1 1-2 0,0-3-2 0,-8 1-2 0,8 2-3 15,0-1-1-15,-8 0-5 0,8 0-2 0,0 1-2 0,-8-1 1 0,7 0 3 16,-6 1 2-16,7-5 3 0,-7 4 1 0,0 1-1 16,0-1-2-16,0 1 1 0,-1-1 1 0,1 1 0 0,-6 3-1 0,-1-4-2 15,7 4-3-15,-7-4 0 0,1 4 1 0,6 0 2 0,-7-4 5 0,7 4 2 16,-7 0 1-16,7 0 2 0,1 0 0 0,5 0 1 15,-6-3-1-15,0 3-5 0,7 0-4 0,-1 0-5 0,0-4-3 0,1 4-6 16,-1 0-5-16,0 0-1 0,8 0 0 0,-8 0-2 0,1 0-1 16,5 0-1-16,-5 0 0 0,0 4-1 0,-1-4-2 0,1 3 1 15,-1-3 2-15,0 4-1 0,-5 0-1 0,5 0-1 0,-6-1 2 0,-1 1-1 16,8 3 2-16,-7-4-1 0,0 1 1 0,6 1 0 0,-6 1 0 0,7-2-1 16,-1 0 1-16,0-1 0 0,1 1 1 0,-1 0 0 0,1 3-2 15,6-2 1-15,-7-3 1 0,1 5 0 0,-1-3-2 0,8 4 3 16,-8-4 1-16,0 2 2 0,1 1 3 0,-1 1 3 0,7 0 1 0,-13-1 3 15,6 0-1-15,0 0 3 0,1 1 0 0,0-1 1 0,-8 1 2 16,8-2-6-16,0 6-4 0,-1-5-2 0,1 0-2 0,-1 1 0 16,0-1 0-16,1 0 0 0,-1 0-1 0,8 1-3 0,-8 0-2 0,1-1 0 15,5-1 1-15,-6 2-1 0,1-4 0 0,6 4 0 0,-6-1 0 16,-1 0 0-16,7 5 0 0,-7-6 1 0,0 2 4 0,8-1-1 16,-8 4 0-16,1-4 5 0,-1 4 4 0,8-3 2 0,-8 3 2 0,0-1 6 15,7-2 5-15,-7 3 5 0,1 0 5 0,6 1 4 16,-7-2 7-16,1-3 2 0,5 8 5 0,-5-4 2 0,6-4 1 0,0 4-2 15,-7 1-4-15,8-6-5 0,-2 5-5 0,2 1-6 0,-1-5-4 16,-1 5-2-16,8-2-1 0,-8 1 2 0,2-3 3 0,-1 2 5 0,0 1 5 16,6 0 6-16,-5 1 3 0,-2-2 2 0,1 5 1 0,6-1-2 15,-5-2-5-15,5 2-4 0,-6 1-5 0,0-4-8 0,7 4-8 0,-8 0-5 16,8-1-4-16,0 1-3 0,-8-5-1 0,8 5-3 16,-1-1-3-16,1 2-2 0,0-6 1 0,-8 5 1 0,8-1 1 0,0-2 0 15,6-1 0-15,-7 3 1 0,0-3 1 0,1 0 2 0,-1 3 5 0,1-2 3 16,-8 3-2-16,8-4 1 0,0 3 1 0,0-3 4 0,-2 3 2 15,2-2 1-15,0-1 0 0,-1 0-2 0,1-1-1 0,-1 2-1 16,0-1 1-16,1 4-3 0,0-5-1 0,-1 2-3 0,0-1-4 0,1 0 1 16,6-1-12-16,-6 2-2 0,-1 2 0 0,7-3 0 0,-7 0 0 15,7-1 0-15,-6 5 0 0,6-4 0 0,0 1 0 0,0-2 0 16,0 2 0-16,0-1 0 0,0 0 0 0,0-1 0 0,0 5 0 0,6-4 0 16,-6 1 0-16,7-2 0 0,0 1 0 0,-1 1 0 0,0-2 0 0,1 1 0 15,0 4 0-15,-1-4 0 0,7 0 0 0,-6-4 0 16,6 4 0-16,-7 1 0 0,8-2 0 0,-8 1 0 0,6 0 0 0,2 0 0 15,-8-4 0-15,7 5 0 0,1-1 0 0,-2-1 0 0,2 2 0 16,-2-5 0-16,1 3 0 0,1 2 0 0,5-5 0 0,-6 3 0 16,7-1 0-16,-1 1 0 0,-6-3 0 0,6 1 0 0,1-1 0 0,0 5 0 15,-1-6 0-15,1 2 0 0,0 0 0 0,5-1 0 0,-5 0 0 16,0 0 0-16,-1 1 0 0,1-1 0 0,6 0 0 0,-7 1 0 16,7-5 0-16,-6 5 0 0,6-1 0 0,-7 0 0 0,7-3 0 0,0 3 0 15,1-3 0-15,-1-1 0 0,0 4 0 0,0 1 0 0,1-4 0 0,-2-1 0 16,1 5 0-16,0-2 0 0,0-1 0 0,1 2 0 15,-1-4 0-15,-1 2 0 0,1-2 0 0,0 1 0 0,1 3 0 0,-1-4 0 16,0 2 0-16,0-2 0 0,-1 1 0 0,2 0 0 0,-1-4 0 0,0 3 0 16,0 1 0-16,0-4 0 0,1 3 0 0,-1-3 0 0,6 0 0 15,-6 4 0-15,0-4 0 0,6 0 0 0,-6 0 0 0,7 0 0 16,-1 0 0-16,1 0 0 0,0 0 0 0,-7 0 0 0,6 0 0 0,2 0 0 16,-9-4 0-16,7 4 0 0,-5 0 0 0,5 0 0 0,1 0 0 15,-7 0 0-15,0 0 0 0,7 0 0 0,-7 0 0 0,0 0 0 0,0 0 0 16,0 0 0-16,1-3 0 0,-2 3 0 0,1 0 0 0,0 0 0 15,0-4 0-15,1 4 0 0,-7 0 0 0,5-3 0 0,1-1 0 16,0 4 0-16,7-4 0 0,-7 1 0 0,0-2 0 0,0 2 0 0,0 0 0 16,0-1 0-16,0 0 0 0,0-4 0 0,0 5 0 0,-6-1 0 15,6-4 0-15,-7 6 0 0,7-2 0 0,-6-4 0 0,-1 5 0 16,8-5 0-16,-8 4 0 0,0-3 0 0,8 0 0 0,-8 0 0 16,8 3 0-16,-8-3 0 0,7-4 0 0,-6 4 0 0,6-1 0 0,-7-3 0 15,1 4 0-15,6-4 0 0,-6 4 0 0,5-5 0 0,-5 5 0 0,0-3 0 16,-1 2 0-16,7-3 0 0,-6 0 0 0,0 4 0 0,-1-4 0 15,0 3 0-15,0-3 0 0,-5 0 0 0,6 0 0 0,-1 4 0 16,1-4 0-16,-8-3 0 0,8 3 0 0,0-1 0 0,-7-1 0 0,7-3 0 16,-8 1 0-16,8 0 0 0,-7 1 0 0,0-1 0 15,0-2 0-15,0 2 0 0,0-3 0 0,0-1 0 0,0 5 0 0,0-5 0 16,1 4 0-16,-8 1 0 0,6-1 0 0,-5 0 0 0,0 1 0 0,-1-1 0 16,1 1 0-16,-1-1 0 0,0 0 0 0,2 0 0 0,-2 5 0 15,-6-5 0-15,6 1 0 0,-6-5 0 0,0 4 0 0,0-3 0 16,0 3-8-16,0-3-4 0,0-4 0 0,0 4-6 0,0-5-3 0,-6-2-1 15,6 2 0-15,-6-2-4 0,6 0-4 0,-8 0 1 0,2-2 3 16,0 6 6-16,-1-6 6 0,1 2 4 0,-8 4 1 0,8-6 2 16,0 6 0-16,-8-1 5 0,8 0 4 0,-7-1 1 0,6 2-1 15,1 2-1-15,-7 1 0 0,7-3 3 0,-8 4 0 0,8 0 3 0,-7-2 4 16,0 1 0-16,0 4 2 0,6-5 0 0,-12 2 2 0,5-2-2 16,2 4-2-16,-1-3-3 0,0-1-1 0,0-2-3 0,-7 2-3 0,7 0 0 15,0-2 0-15,-6-1-2 0,5-1-3 0,2 2-3 0,-8-1-2 16,7 4-15-16,-7-5-15 0,8 2-33 0,-8-2-39 0,6 5-43 15,-5 0-44-15,-1-4-44 0,-6 7-45 0,7 1-50 0,-7-1-50 0,0 1-37 16,-7 3-31-16,1 0-26 0,-1 3-22 0,-6 4-49 0,0-3-57 16,0 4 17-16,-7 3 39 0,-6-4 49 0,0 4 54 0,0-3 50 15,-13 3 49-15</inkml:trace>
  <inkml:trace contextRef="#ctx0" brushRef="#br1" timeOffset="-197668.7">17032 11939 53 0,'0'-7'427'0,"0"-4"73"0,0 3 51 0,0 1 28 15,0-1 22-15,0 5 30 0,0-5 32 0,-6 5-5 0,6-1-17 16,0 0-102-16,0 0-126 0,-6 1-64 0,6 3-44 0,0 0-24 15,0 0-18-15,0 0-29 0,0 0-28 0,0 0-53 0,0 0-58 0,6 3-46 16,-6 5-49-16,0-4 0 0,0 3 0 0,6 0 0 0,-6 4 0 16,0-2 0-16,0 5 0 0,0 1 0 0,0-1 0 0,-6 4 0 15,6 0 0-15,-6 1 0 0,6-1 0 0,-8 4 0 0,2 0 0 0,6 0 0 16,-6-4 0-16,-1 5 0 0,1-2 0 0,-1-3 0 0,7 5 0 16,-6-5 0-16,-1 0 0 0,1 1 0 0,6-1 0 0,-6 0 0 15,-2-2 0-15,8-6 0 0,0 5-111 0,-6-4-205 0,6-3-60 0,0-2-55 16,0 2-53-16,0-1-30 0,-6-3-21 0,6 0-9 0,0-2-2 0,0-2 10 15,0 0 13-15,0 0 1 0,0-2 2 0,6-10 42 16,-6 5 53-16,0-3 47 0,6-2 41 0,-6-3 39 0,0 0 39 0</inkml:trace>
  <inkml:trace contextRef="#ctx0" brushRef="#br1" timeOffset="-197437.71">16961 12085 45 0,'6'-21'323'0,"-6"-4"33"0,0 2 20 0,7 0 13 0,-1 2 12 0,-6 3 15 16,7-4 18-16,-1 3-48 0,-6 1-68 0,7-1-52 0,5 1-47 15,-4 3-4-15,-2 5 9 0,7-5 13 0,-6 8 15 0,5-4 16 16,1 4 19-16,1 3 16 0,-2-3 15 0,2 7-8 0,-2-4-12 0,2 4-21 15,-1 4-20-15,-1-4-22 0,-4 3-21 0,4 5-28 0,-6-1-32 0,8 0-37 16,-8 4-37-16,1 0-50 0,-1 3-30 0,1 1 0 0,-7-1 0 16,0 5 0-16,7-1 0 0,-7 5 0 0,-7-1 0 0,7 0 0 15,-7-1 0-15,1 1 0 0,-1 4 0 0,-6-3 0 0,6-2 0 0,-5 4 0 16,-2-2 0-16,-5 0 0 0,6-6 0 0,0 4 0 16,-7-1 0-16,8-3 0 0,-8 2 0 0,7-4 0 0,-7-1-40 0,8 1-127 15,-2-1-58-15,1-3-61 0,0 1-63 0,7-5-61 0,-7-1-59 0,7 0-46 16,-2-4-43-16,8 2-37 0,-6-4-35 0,6 0-10 0,0 0-1 15,0-12 46-15,6 6 63 0,2-5 64 0,-2-3 66 0,0-2 61 16,7-2 58-16</inkml:trace>
  <inkml:trace contextRef="#ctx0" brushRef="#br1" timeOffset="-197217.79">17430 11921 301 0,'13'-3'541'0,"-6"3"67"0,-1 0 44 0,-6 0 31 15,6 0 25-15,-6 3 55 0,0-3 61 0,0 3-75 0,0 1-116 16,0 0-132-16,0 3-140 0,-6-3-55 0,6 7-33 0,0-4-21 15,-6 8-216-15,6-4-36 0,-7 3 0 0,0 4 0 0,7 2 0 0,-6-3 0 16,-1 2 0-16,7-1 0 0,-6 1 0 0,6 2 0 0,0-3 0 16,-6 1 0-16,6 0 0 0,0-2 0 0,-8 2 0 0,8-5 0 15,-6 5 0-15,6-5 0 0,-6 1 0 0,-1-1-62 0,7-3-274 16,-7 0-73-16,1 1-74 0,0-1-53 0,-1-3-47 0,-6-2-43 16,6 2-43-16,1-5-27 0,0 1-20 0,-1 0 47 0,0-4 67 0,-5 0 75 15,12-4 80-15,-7 0 67 0,0-3 64 0</inkml:trace>
  <inkml:trace contextRef="#ctx0" brushRef="#br1" timeOffset="-197063.04">17300 11932 0 0,'-7'-11'181'0,"0"3"359"0,1 4 71 0,-1-2 26 16,7-2 16-16,-6 0 25 0,6 1 27 0,0 3 41 0,-6-3 42 0,12 0-169 16,-6 3-232-16,6-3-108 0,1 3-69 0,6 0-29 0,0 1-14 15,7-1-59-15,6 1-72 0,-7-1-120 0,7 1-136 0,0 3-135 16,1-4-137-16,5 4-136 0,-6-4-135 0,0 4-40 0,0 0-11 15,0 0 30-15,0 0 42 0,0 4 82 0,0-4 92 0,1 0 117 0,5 0 289 16</inkml:trace>
  <inkml:trace contextRef="#ctx0" brushRef="#br1" timeOffset="-194675.1">15370 13137 101 0,'0'-4'365'0,"0"1"41"0,0-1 27 0,0 4 12 0,0-8 9 0,-6 5 13 15,6-1 17-15,-6 1-58 0,-1-4-80 0,7-1-70 0,-7 1-68 0,1-1-23 16,6-3-11-16,-6 4-1 0,-1-4 4 0,1 0-6 16,-1-1-7-16,0 2-17 0,1-1-19 0,0 0-18 0,-1-3-16 0,0-1-15 15,1 4-10-15,-7-1-7 0,6-2-4 0,-6 3-3 0,1-1-5 0,-8 3 6 16,7-3 2-16,-7 1 5 0,0 4 6 0,-6 0 3 15,1-1 2-15,-1 1 2 0,0-1-1 0,-7 5-2 0,-7 0-6 0,8-1-2 16,-7-1-3-16,-6 5-8 0,5-3-10 0,-5 3-3 0,-1 3 0 0,1-3-1 16,-8 5-4-16,8-1 5 0,-1 2 6 0,-6 2 1 0,7-1 0 15,-2 1 0-15,2 2 1 0,-1 1-3 0,1 0-3 0,-7 3-1 16,7 2-1-16,-1-1-3 0,0 3-4 0,0 0-2 0,-6 0-3 0,7 4 4 16,-1-4 1-16,1 7 1 0,-2-2 1 0,9 3-1 0,-1 3 1 15,0-3-13-15,-1 3-23 0,8 1 0 0,-1-1 0 0,7 0 0 16,0 0 0-16,7 0 0 0,-7 5 0 0,12-5 0 0,-5 4 0 0,6 3 0 15,0-2 0-15,7-1 0 0,-8 3 0 0,14 1 0 0,-6 0 0 16,6-1 0-16,0 1 0 0,0 3 0 0,0-3 0 0,6 3 0 16,1 0 0-16,0-4 0 0,-1 5 0 0,7-4 0 0,-6-1 0 0,5 5 0 15,1-5 0-15,7-2 0 0,0 2 0 0,-8 1 0 0,15-4 0 16,-7-1 0-16,6 1 0 0,-1-3 0 0,1-1 0 0,7 0 0 16,-7-2 0-16,6-2 0 0,8-4 0 0,-7-2 0 0,6 3 0 0,-1-4 0 15,1-2 0-15,1-2 0 0,-1 1 0 0,0-5 0 0,0 1 0 0,7-3 0 16,-8 2 0-16,2-3 0 0,5 1 0 0,-5-4 0 0,5 0 0 15,-6 0 0-15,7-1 0 0,-1 1 0 0,1-4 0 0,-7 0 0 16,7 0 0-16,-1 0 0 0,1 0-9 0,0-4-42 0,0 1-6 16,-1-1-2-16,-6 0-1 0,7-4 3 0,-8 2 3 0,1-1 3 15,-5-1 2-15,5-4 10 0,-7 2 10 0,7 3 6 0,-7-8 7 0,1 3 3 16,-7 2 6-16,7-5 4 0,-7 1 4 0,0 3 7 0,0-4 10 0,0-4 8 16,-7 5 8-16,8-1 7 0,-8-3 5 0,0 3 2 0,8-3 1 15,-8 0 4-15,1-1 6 0,-1-3-1 0,1 3-1 0,0-2-9 16,-1-1-17-16,1 0-31 0,-7 0 0 0,6-4 0 0,1 1 0 0,-7-1 0 15,7 0 0-15,-8-3 0 0,2-1 0 0,5 1 0 0,-5 0 0 16,-2-4 0-16,-6 1 0 0,8 3 0 0,-8-5 0 0,1 1 0 16,-1 0 0-16,1 0 0 0,-7-1 0 0,0 2 0 0,-7-4 0 0,7 2 0 15,-6-2 0-15,-7-1 0 0,-1 1 0 0,2-1 0 0,-8 0 0 16,1 1 0-16,-7-1 0 0,0 1 0 0,-7-1 0 0,1-4 0 16,-8 5 0-16,1-1 0 0,-6 4-91 0,-1 0-49 0,1 0-45 0,-8 4-44 15,1 3-43-15,-1 1-52 0,-5 3-57 0,0 3-43 0,-1 5-40 16,-7-1-17-16,9 4-10 0,-9 4 13 0,1-1 21 0,6 4 14 15,0 0 10-15,0 2-2 0,8 2-9 0,-1 2 30 0,5-2 43 0,9 4 34 16,-1-4 34-16,6 4 31 0,13 0 29 0</inkml:trace>
  <inkml:trace contextRef="#ctx0" brushRef="#br1" timeOffset="-191647.71">14192 12899 0 0,'-7'4'24'0,"7"-4"373"0,-7 0 47 0,1 0 13 15,0 0 4-15,-2-7 2 0,8 2 0 0,-6-2 17 0,0-1 19 16,-1 5-127-16,1-8-169 0,-1 4-67 0,1-1-41 0,-1-3-5 15,7 5 3-15,-6-6 6 0,6 1 5 0,-6 0-12 0,6-3-16 0,6 3-10 16,-6-5-9-16,0 7-2 0,6-3 0 0,1-3 0 16,-1 5 0-16,1-2 5 0,-1 1 5 0,7 0 15 0,1 0 17 0,-2 1 22 15,2-2 23-15,-2 2 25 0,8-1 26 0,-7-5 12 0,7 7 8 0,-8-3-2 16,8-3-2-16,-1 0-10 0,1 4-12 0,-7-3-19 0,7 3-20 16,0-3-24-16,-2-1-28 0,9 1-16 0,-7-1-43 0,6-1-37 15,-7-2 0-15,7 4 0 0,6-1 0 0,-5 1 0 0,5-1 0 0,1 1 0 16,-1-1 0-16,8 3 0 0,-8-3 0 0,7 8 0 0,0-4 0 15,7 4 0-15,-7 0 0 0,7 3 0 0,-1 0 0 0,1 4 0 16,-1-3 0-16,2 6 0 0,-2 1 0 0,1 0 0 0,-1 3 0 0,1 4 0 16,-1 1 0-16,-6 1 0 0,1 6 0 0,-2-1 0 0,-5 5 0 15,0-2 0-15,-1 1 0 0,-6 4 0 0,0 3 0 0,1-4 0 16,-15 5 0-16,8-1 0 0,-7 4 0 0,-6-4 0 0,6 5 0 0,-13-1 0 16,6-1 0-16,-6-3 0 0,-6 5 0 0,6-5 0 0,0 0 0 15,-7-3 0-15,7-3 0 0,-6-2 0 0,6-2 0 0,-7-1 0 16,7-7 0-16,0 0 0 0,0 0 0 0,0-4 0 0,0 0 0 0,-7-3 0 15,7 0 0-15,0-1 0 0,0-3 0 0,-6 0-118 0,6-3-244 0,-6-1-83 16,-1 0-81-16,0-3-60 0,1 0-50 0,0 0-70 0,-1-5-74 16,7 1 10-16,-7-4 38 0,1 1 74 0,-1-5 83 0,7 1 89 15,0 0 88-15,0-4 76 0,0 1 231 0</inkml:trace>
  <inkml:trace contextRef="#ctx0" brushRef="#br1" timeOffset="-191378.19">15743 12438 0 0,'0'-8'29'0,"0"0"418"0,0 5 100 0,0-1 47 0,0 4 29 0,0-3 16 16,0-1 15-16,6 4 29 0,-6 0 35 0,6 0-103 0,0 0-141 0,1 0-99 16,0 0-87-16,6 4-35 0,-7-1-22 0,8 4-12 0,-8 1-10 15,6 0-26-15,-4 2-31 0,4 5-39 0,1-1-44 0,1 1-21 16,-8-1-20-16,7 9-28 0,-6-5 0 0,5 4 0 0,-5 0 0 0,6 4 0 16,-6-1 0-16,-1 1 0 0,0 0 0 0,1-1 0 0,0 4 0 15,-1-2 0-15,0-2 0 0,-6 1 0 0,8-5 0 0,-8 1 0 16,0-3 0-16,0-2 0 0,0 3 0 0,-8-6 0 0,2 1 0 0,0-4 0 15,-1 0 0-15,-6 0 0 0,0-1 0 0,0-2 0 0,-6-1 0 16,-1 0 0-16,-6-2 0 0,-1 1-17 0,2-2-72 0,-8 0-65 16,0-1-70-16,1-3-84 0,-7 0-84 0,-6 0-93 0,5 0-98 0,-5 0-108 15,5-3-112-15,-5-1-2 0,-1 0 28 0,1 0 62 0,6-3 69 16,-7-3 84-16,7-5 86 0,0 1 96 0,-1-5 296 0</inkml:trace>
  <inkml:trace contextRef="#ctx0" brushRef="#br1" timeOffset="-190652.37">13943 11621 368 0,'0'-27'415'0,"8"2"14"15,-2-1 8-15,-6 1 10 0,6-1 14 0,-6 5 33 16,0-2 35-16,0 1-92 0,-6 7-134 0,6 1-45 0,-6-1-17 0,-2 4-3 16,2 4 4-16,0 3-7 0,-8 1-6 0,8 3-25 0,-7 3-31 0,0 1-28 15,0 3-29-15,0 4-20 0,0 4-19 0,0 3-8 0,0 3-8 16,0 6-6-16,-1-1-5 0,2 6-7 0,6-2-7 0,-1 3-8 16,7 0-8-16,-7-4-7 0,14 4-5 0,-7-4-3 0,13 0-1 0,-7 1-1 15,8 0-1-15,-2-5 0 0,8 0 2 0,-7-3-2 0,0 4 0 16,0-3 1-16,0 2-1 0,0-4 1 0,-6 2 0 0,-1-2-2 15,-6-2 1-15,0-1 0 0,0 1-1 0,0-1 0 0,-6-3 0 0,-7 0 0 16,-1-5 0-16,8 1-1 0,-14-1 0 0,8-2 1 0,-2 1 2 16,1-7-3-16,-7-2-4 0,8 4-2 0,-1-8-2 0,0 2-7 15,0-3-8-15,-1-2-19 0,8-4-20 0,0 0-22 0,0-3-23 0,-2-5-23 16,8 1-22-16,-6-4-21 0,12-4-21 0,-6 4-10 16,8-4-6-16,-2 1 3 0,6-1 7 0,2-4 13 0,5 4 13 0,1 5 20 15,0-4 21-15,5 6 23 0,1-3 23 0,0 4 18 0,1 2 14 0,5 2 16 16,-6 3 16-16,0 4 18 0,1 0 18 0,-1 3 18 15,-7 1 17-15,7 6 17 0,-12-3 18 0,5 4 19 0,-6 3 20 0,0 4 17 16,-1 1 13-16,-4-3 6 0,-2 7 7 0,0-1 1 0,-6 0 1 0,0-1 0 16,0 4 0-16,0-4-3 0,0 1 0 0,0 3-2 0,-6-3-3 15,6 0-9-15,0-3-11 0,0 2-14 0,0-7-12 0,0 4-15 16,0-4-16-16,6 0-19 0,-6-3-19 0,0 0-31 0,7-4-32 0,0 0-35 16,-1 0-36-16,0-4-38 0,-6-3-38 0,7 0-47 0,-1-4-49 15,1 0-40-15,-7-3-35 0,7-1-9 0,-7-4-2 0,0 1 17 16,0 3 23-16,0-3 26 0,0 3 23 0,-7-3 33 0,0 3 34 0,1 4 27 15,-1-4 21-15,1 4 9 0,-7 0 5 0,0 0 1 0,-1 4-3 0,2-4-2 16,5 4-2-16,-12-1-12 0,6 1-16 0,-1 0-48 0,2 0-58 16,-2-1-9-16,2 5 6 0,-1-5 10 0,6 1 12 0,-6-4 14 15,7 4 14-15</inkml:trace>
  <inkml:trace contextRef="#ctx0" brushRef="#br1" timeOffset="-190513.9">14008 11507 0 0,'0'-11'254'0,"8"4"162"0,-2-4 41 0,0 4 26 15,-6-1 17-15,7-4 22 0,0 5 21 0,-1-3-12 0,1 2-23 0,5-3-96 16,-5 3-124-16,6 1-49 0,1-4-30 0,-2 4-23 15,1 0-17-15,7 0-20 0,-8-1-18 0,8 0-42 0,0 6-48 0,-7-6-68 16,7 4-75-16,-8 4-76 0,2-3-76 0,-2 3-65 0,2 0-63 16,-1 0-87-16,-1 0-96 0,-4 0-37 0,4 0-22 0,-6 0 35 15,1 0 51-15,0-5 62 0,-1 2 65 0,1-1 62 0,6 2 107 0</inkml:trace>
  <inkml:trace contextRef="#ctx0" brushRef="#br1" timeOffset="-190355.11">14439 10887 237 0,'-7'-10'467'0,"7"-2"36"0,-6 5 13 0,-1 3 5 0,1-2 0 16,6 1 3-16,-6 5 2 0,6 0-94 0,-8 0-125 0,8 5-114 16,-6-2-110-16,6 4-33 0,-6 4-8 0,0 0-1 0,6 3-3 0,-7 6-2 15,0 1-4-15,1 1-16 0,-1 4-19 0,7-1-47 0,-6 2-57 16,-1 5-58-16,7-3-59 0,-7 1-63 0,7 2-61 0,0 2-83 16,0-1-90-16,0-1-14 0,0 1 7 0,0-2 38 0,0-2 48 0,7-4 54 15,0 5 53-15</inkml:trace>
  <inkml:trace contextRef="#ctx0" brushRef="#br1" timeOffset="-189661.86">14602 11943 0 0,'6'14'63'0,"0"-3"369"0,8-3 47 0,-8-1 17 0,8-7 7 0,-1-4 7 16,-1 1 8-16,8-9 6 0,-7 2 8 0,7-5-150 0,-1-3-196 16,8-5-84-16,-8 1-49 0,0 1-24 0,8-8-16 0,-8 0-25 15,7-1-29-15,-6-3-25 0,0 0-24 0,-2-4-15 0,2 3-9 0,-1-2-8 16,-5 0-3-16,-1 4 3 0,0-2 10 0,0 5 18 0,-7 0 23 15,8 2 25-15,-14 2 23 0,6 7 26 0,-6-4 25 0,0 7 24 16,0 1 23-16,-6 2 16 0,-1 1 13 0,7 5 15 0,-13-2 12 0,6 4 11 16,1 0 10-16,0 4 6 0,-1 0 5 0,0 4 10 0,-5 3 12 15,4 0 19-15,2 5 21 0,0-1 19 0,-1 3 16 0,-6 1 0 16,6-1-7-16,1 9-11 0,-6-5-13 0,4 4-19 0,2 5-23 0,-7-6-25 16,6 5-26-16,-6-1-28 0,1 4-26 0,5-3-12 0,-6 3-7 15,0-3-62-15,6 0-1 0,-6 0 0 0,0 3 0 0,7-8 0 16,-1 4 0-16,1-2 0 0,0-4 0 0,6 2 0 0,0-6 0 0,0-1 0 15,0 1 0-15,6-1 0 0,0-6 0 0,1-1-131 0,6-3-102 16,0 0-69-16,0-4-69 0,0-4-56 0,7 0-49 0,-1-3-32 16,1-4-28-16,0-3 6 0,5-1 19 0,-5 1 38 0,0-5 46 0,-1 1 57 15,7 0 62-15,-6-2 64 0,-8 3 65 0,8-2 71 0,-7 1 70 0,7 3 56 16,-14 1 49-16,8-1 48 0,-8 1 48 0,0 5 43 16,-6 0 41-16,6 1 25 0,-6 0 18 0,-6 4-6 0,6 1-14 0,-6 3-8 15,0 0-8-15,-8 0-2 0,1 7-3 0,0-3-2 0,0 8-2 16,0-3 9-16,0 7 15 0,-7-1-1 0,7 0-3 0,1 2-10 15,-2 2-9-15,2 3-16 0,4-8-15 0,-4 5-23 0,12-4-24 0,-7 0-34 16,7-1-35-16,7-3-17 0,-7 0-28 0,12-4-54 0,-4 0 0 16,4-3 0-16,2 0 0 0,-2-4 0 0,1 0 0 0,7-8 0 0,0 4 0 15,-8-6 0-15,8-1 0 0,-1 0 0 0,-5-3 0 0,-2-1-34 16,2 0-68-16,-1-4-13 0,0 1-13 0,0 0 1 0,-7-1 4 0,0 5 12 16,2-1 13-16,-2 1 13 0,-6-1 13 0,6 8 13 0,-6-4 14 15,0 7 14-15,0 0 14 0,0 0 8 0,0 4 7 0,0 4 3 16,0 0 0-16,-6 4 11 0,6-1 11 0,0 7 14 0,0 5 14 15,-6-1 8-15,6 8 10 0,0-1 2 0,0 8 2 0,0 1-4 16,-8-2-3-16,8 5-9 0,-6 3-11 0,0-3-13 0,0 3-13 0,-1 0-8 16,-6 1-9-16,6-5-1 0,-6-3 0 0,6 0 1 0,-5-3 2 0,6-5-2 15,-8-3 0-15,8-1-1 0,-1-2-1 0,-6-8-2 0,6 5-6 16,1-9-4-16,0-1-2 0,-1-2-14 0,0 0-18 0,7-4-18 16,-6-4-18-16,6-3-15 0,-6-1-14 0,6 1-3 0,0-7 1 0,0-1-1 15,0 1-1-15,0-1 12 0,6 1 17 0,0-5 18 0,1 1 21 16,0-1 12-16,-1 2 13 0,0-2 0 0,8 0-2 0,-1 1-24 15,-1-4-28-15,2 0-56 0,-2 1-67 0,2-2-67 0,5 0-67 0,-5 2-78 16,4-1-78-16,2-4-77 0,0 5-72 0,6-6 0 0,0 2 21 16,6 0 57-16,8-1 67 0,-1 0 66 0,7-3 67 0</inkml:trace>
  <inkml:trace contextRef="#ctx0" brushRef="#br1" timeOffset="-141230.4">24461 13687 109 0,'-14'0'401'0,"-5"0"40"0,6 0 19 0,-6 0 4 15,5 0-1-15,-5-4 3 0,6 0-1 0,0 4-64 0,-1-4-85 0,8 1-85 16,0-1-86-16,0 4-13 0,6 0 4 0,6-3 21 0,6-2 22 15,2 5 31-15,5-2 34 0,7 2 38 0,14 0 39 0,-1-4-2 16,6 4-15-16,7 0-19 0,13-4-20 0,0 4-24 0,8 4-24 0,4-4-34 16,8 4-35-16,0-2-54 0,0 3-58 0,6 2-42 0,-7 0-38 0,7 1-69 15,-6-1-76-15,0 0-77 0,0 0-77 0,-7 1-69 0,-6-1-67 16,-1 0-61-16,-6 1-61 0,0-1-24 0,-6 0-12 0,-7 0-3 16,1 1 1-16,-8 0 53 0,1-4 72 0,-13 2 68 0,-1-2 68 0,-12 0 64 15,-1-1 62-15</inkml:trace>
  <inkml:trace contextRef="#ctx0" brushRef="#br1" timeOffset="-140812.75">25144 14232 0 0,'0'0'489'0,"0"0"169"0,0 0 93 15,0 0 33-15,0 0 15 0,-6 4 13 0,6-4 12 0,-6 4-17 16,-1-1-28-16,0 8-182 0,-5 4-228 0,5 0-117 0,-6 2-85 0,0 6-64 16,0 3-103-16,0-1 0 0,-7 4 0 0,7 4 0 0,1 0 0 15,-2 1 0-15,2-2 0 0,5 4 0 0,-6 1 0 0,0-1 0 16,6 2 0-16,-6-5 0 0,7-4 0 0,0 4 0 0,-2-7 0 0,2-1 0 16,0-3-152-16,6-3-178 0,-7-5-67 0,7-2-52 15,0-1-47-15,0-5-30 0,-6 2-24 0,6-4-9 0,0-4-1 0,6-4 21 16,-6 1 26-16,0-5 8 0,7-3 3 0,-7-1 41 0,6-2 55 0,-6-4 45 15,6-4 44-15,2-3 40 0,-2-1 37 0</inkml:trace>
  <inkml:trace contextRef="#ctx0" brushRef="#br1" timeOffset="-140604.46">25093 14478 161 0,'19'-19'366'0,"1"1"35"15,-8-3 25-15,2 2 17 0,5-3 17 0,-5 7 26 0,-2-4 27 16,8 4-52-16,-7 5-79 0,0 3-41 0,6-1-29 0,-5 4 23 16,5 4 39-16,-6 4 15 0,7 0 7 0,-7 3-13 0,7 1-19 0,-8 3-33 15,8 4-39-15,-7-1-34 0,-7 5-35 0,8 2-129 0,-8-3-94 0,0 5 0 16,-6-2 0-16,-6 6 0 0,0-6 0 0,-1 6 0 0,-6-2 0 15,0 0 0-15,-7 0 0 0,0 2 0 0,-5 2 0 0,-1-3 0 16,0-1 0-16,0-3 0 0,-1 4 0 0,1-4 0 0,-6 0 0 0,5-4 0 16,1 0 0-16,1 1-168 0,-1-5-85 0,0-2-55 15,6-1-52-15,1-5-43 0,-1-1-37 0,7-2-27 0,0 1-23 0,6-8-6 16,1 1-2-16,6-5-4 0,6 0-7 0,1-3-2 0,6-3 0 0,6-1 34 16,-5-3 46-16,11-4 42 0,1 4 39 0,0-4 41 15,1 0 40-15</inkml:trace>
  <inkml:trace contextRef="#ctx0" brushRef="#br1" timeOffset="-140440.19">25620 14547 14 0,'27'0'415'0,"-1"0"80"0,0 0 57 0,-7 0 29 0,1 4 22 0,-8 0 37 16,2 3 43-16,-8 1 19 0,1 2 10 0,-1 1-95 0,-6 5-128 0,-6 1-66 15,6-2-47-15,-13 7-21 0,7 0-14 0,-8 0-148 0,-6 3-193 16,8 2 0-16,-8-2 0 0,7 1 0 0,-7 3 0 0,1-4 0 16,-1 4 0-16,0 1 0 0,8-4 0 0,-2 3 0 0,-5-3 0 0,13-1 0 15,-8 2-359-15,2-6-94 0,-2-3-80 0,8 1-73 0,-7-5-67 16,6-3-71-16,1-4-70 0,-1 1 22 0,-5-8 51 0,5 0 78 15,0-8 85-15,1 1 86 0,0-4 87 0,-1-7 83 0,7 0 306 0</inkml:trace>
  <inkml:trace contextRef="#ctx0" brushRef="#br1" timeOffset="-140312.1">25517 14566 0 0,'18'-15'189'0,"2"-3"377"0,7 3 93 0,-1 1 28 0,-1-2 11 16,1 2 1-16,7-3 1 0,7-3 0 0,-8 3-1 0,7 1-205 15,0-2-265-15,7 4-183 0,-1-1-157 0,1 3-117 0,-1 2-104 0,7 3-104 16,-5-5-102-16,10 5-72 0,-4 3-63 0,-1 0-3 0,1 2 14 15,5-3 51-15,-6 2 63 0,0 3 88 0,0-4 95 0</inkml:trace>
  <inkml:trace contextRef="#ctx0" brushRef="#br1" timeOffset="-133065.3">22421 15496 0 0,'7'4'240'0,"-1"0"203"16,-6-4 47-16,6 0 10 0,-6 0-3 0,7 0-5 0,0-4-4 0,-1-4-33 15,1 0-39-15,-1-1-135 0,1-3-162 0,6-3-73 0,-1 1-45 16,8-1 0-16,0-4 15 0,-1-2 33 0,7 3 36 0,0-5 39 16,7-2 39-16,6-1 62 0,1-3 69 0,11-4 42 0,8-4 31 0,7 1 8 15,5-8-1-15,14-4-20 0,6-4-25 0,7-2-30 0,13-1-31 16,5-3-204-16,15-5-64 0,-1 1 0 0,14-4 0 0,6 0 0 16,6 4 0-16,0-3 0 0,7 1 0 0,7 1 0 0,-8 2 0 0,2 1 0 15,-8-1-124-15,7 2-208 0,-14 4-91 0,1-4-87 0,-6 9-86 0,-8-6-107 16,-5 9-112-16,-14 0-13 0,0 2 16 0,-12 2 65 0,-14 2 78 15,0 1 90-15,-13 3 93 0,-6-3 87 0,-13 2 231 0</inkml:trace>
  <inkml:trace contextRef="#ctx0" brushRef="#br1" timeOffset="-129187.86">21281 11272 0 0,'-7'-4'280'0,"1"-3"98"0,6 3 18 0,-7 1 5 0,7-4 0 0,-7 3 4 16,7-3 1-16,-6 2-38 0,6 3-50 0,0-6-96 0,-6 4-109 0,6 4-34 15,0-3-11-15,-6 3-2 0,6 0 1 0,-8 0-2 0,8 0 1 0,-6 3-7 16,0-3-9-16,-1 8 1 0,0-4 0 0,-6 6 11 16,7 1 12-16,-7 0 16 0,0 7 15 0,0-3 12 0,0 6 11 0,0-1 4 15,0 2 2-15,0 3-7 0,-1-2-11 0,2 2-16 0,-1 0-19 0,0-2-18 16,0 2-18-16,6-2-16 0,0-2-15 0,1 1-13 16,6-4-12-16,6 4-19 0,-6-7-19 0,7 0-31 0,6-1-38 0,0-3-33 15,0-3-36-15,0-1-34 0,7 0-33 0,-7-3-34 0,6-1-34 16,1-3-32-16,-1 0-30 0,-5 0-42 0,5-7-43 0,1 0 12 15,-8 0 29-15,8-4 34 0,-7 0 33 0,7-4 39 0,-8 1 41 0</inkml:trace>
  <inkml:trace contextRef="#ctx0" brushRef="#br1" timeOffset="-128806.53">21483 11379 263 0,'0'-4'446'0,"6"4"50"0,-6 0 35 16,0 0 27-16,0 0 25 0,0 0 45 0,0 4 51 0,-6 3-38 0,6-4-63 15,0 5-80-15,0 0-80 0,0-2-40 0,0 2-29 0,-7 3-24 16,7 1-23-16,0-3-44 0,-7 7-49 0,7-3-158 0,-6 3-51 0,0-2 0 15,6 2 0-15,-6 1 0 0,-2 2 0 0,2-1 0 0,6-4 0 16,-6 5 0-16,-1-4 0 0,1-4-117 0,6 3-84 0,-7-3-52 16,7-3-52-16,0-1-48 0,-7-4-48 0,7 1-28 0,0 0-19 0,-6-4-5 15,6 0 3-15,0 0 27 0,-6-4 36 0,6 0 36 0,-7-2 37 16,7-2 39-16,0-3 43 0,-7 0 30 0,7-7 27 0,0 3 26 16,0-4 24-16,0 1 33 0,7 0 37 0,-7-4 32 0,7 4 32 0,-1 0 26 15,0-4 25-15,1 7 20 0,6-4 19 0,0 5 16 0,-7-1 18 16,8 5 5-16,-2 2 1 0,2 0 0 0,-1 1-4 0,-7 4 4 15,8-1 1-15,-2 4 7 0,2 0 8 0,-2 4 8 0,-5-1 7 0,6 1 6 16,-6-1 7-16,5 8 4 0,-5-4 6 0,0 1-3 0,-1 3-6 16,0-1-7-16,1 2-10 0,0-1-13 0,-7 1-14 0,0 2-20 15,0 1-21-15,0-5-19 0,-7 6-20 0,0-2-11 0,1 1-11 16,0 2-12-16,-8-2-13 0,2-1-8 0,5 2-11 0,-6-5-17 16,0 3-19-16,-1-3-30 0,2-3-33 0,-1 3-35 0,0-4-35 0,6-4-30 15,-6 1-27-15,0 0-22 0,7-4-21 0,0 0-9 0,-2-4-8 0,2 0 4 16,0-6 5-16,6 2 7 0,0-6 8 0,0-1-4 0,0 1-8 15,6-6-32-15,-6 3-39 0,6-2 5 0,8 1 18 0,-8 0 25 16,7-1 25-16,7 1 26 0,-7 4 28 0</inkml:trace>
  <inkml:trace contextRef="#ctx0" brushRef="#br1" timeOffset="-128608.55">21769 11350 287 0,'14'0'348'0,"-1"0"20"0,-7 2 15 0,7-2 14 16,-6 0 16-16,5 5 8 0,-4-2 5 0,-2 1-61 0,0 3-81 15,-6 1-32-15,7-1-19 0,-1 0 2 0,-6 0 8 0,0 4 1 16,-6 0-3-16,6 1-16 0,-7 2-20 0,1 1-28 0,0 0-26 0,-2-4-29 15,2 3-31-15,0 1-21 0,-1-1-23 0,0 1-21 0,1 0-21 16,0-5-28-16,-1 2-34 0,1-2-43 0,-1 1-44 0,0-3-44 16,7 0-39-16,0-1-33 0,-6 0-29 0,6-3-20 0,0-4-19 0,0 0-7 15,0 0-3-15,0 0 10 0,0 0 16 0,0-4 14 0,0-1 16 16,0 3-10-16,0-9-13 0,6 3-8 0,-6-3-6 0,0-3 20 16,7 2 27-16,-7-5 28 0,0-2 27 0</inkml:trace>
  <inkml:trace contextRef="#ctx0" brushRef="#br1" timeOffset="-128494.61">21783 11436 0 0,'0'-21'126'0,"6"-1"173"0,-6 4 40 16,7 0 20-16,-7-1 13 0,6 4 13 0,-6 5 12 0,6 2-27 15,1 1-38-15,-7-1-63 0,7 4-73 0,-1 2-33 0,0-3-25 0,2 5-8 16,-2 0-5-16,0 0-8 0,1 0-12 0,6 0-13 0,-7 5-14 16,7-3-17-16,1-2-14 0,-8 4-32 0,7 0-36 0,-6-4-44 15,5 4-50-15,-5-1-52 0,-1-3-53 0,8 4-63 0,-8-4-69 0,0 0-61 16,1-4-59-16,0 4-2 0,-1-3 18 0,7-1 33 0,-6 0 40 16,-1-2 48-16,1 1 52 0</inkml:trace>
  <inkml:trace contextRef="#ctx0" brushRef="#br1" timeOffset="-128345.45">22128 11194 383 0,'6'0'471'0,"-6"-2"38"15,6 2 29-15,2-4 29 0,-2 4 29 0,0 0 29 16,1 4 26-16,-1-2-102 0,8 4-139 0,-8 0-70 0,0 5-47 0,1 1-15 16,0 2-5-16,-1 0-20 0,0 8-25 0,-6-3-27 0,0 6-27 0,-6 2-30 15,6 2-29-15,-13-1-55 0,0 7-60 0,-7-4-75 16,1 3-81-16,-7 2-85 0,0 1-86 0,-7 0-85 0,1-1-82 0,-7-3-101 16,6 3-105-16,-13-2-32 0,7-1-13 0,1-4 37 0,-8 0 55 15,-1-4 74-15,2 1 83 0,-1 0 82 0,1-3 83 0</inkml:trace>
  <inkml:trace contextRef="#ctx0" brushRef="#br1" timeOffset="-123084.66">20518 12162 259 0,'-6'8'441'0,"-7"-5"38"0,0 4 18 0,7-7 10 15,-2 5 5-15,-4-5 22 0,12 0 23 0,-7-5-86 0,7 2-115 16,0-1-83-16,7-3-69 0,5 1 12 0,2-6 35 0,6 1 35 16,5-4 37-16,8-3 1 0,13-4-7 0,-1 0-9 0,7-4-8 0,7-3-15 15,6-4-18-15,14-4-43 0,-2-3-224 0,14 0 0 0,8-12 0 0,-2 0 0 16,14-2 0-16,6-1 0 0,14-7 0 0,-1 3 0 16,0-3 0-16,7 0 0 0,0 3-388 0,0 0-282 0,-1 1-179 0,-12 2-50 15,0 6-13-15,-7-1-5 0,-12-1 2 0,-7 4 52 16,-7 5 69-16,-14-5 166 0,2 4 272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69A19-CF27-4096-9651-67CD165E669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43BA6-52ED-4DBB-A894-9ADD5421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0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81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4042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994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04146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7ABE-15CD-4563-A2F3-F757CC20D680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412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41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F6F4-F2EF-4952-A752-9E406433A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58CE1-B86D-4AA6-99A7-B3B525699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A091B-C2D8-48C8-8E3F-8B665CB5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3430E-C489-42DD-824F-B9F64F7D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BFA3-7313-4D3F-8BE7-22C6B2F6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0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660C-82A8-4CE9-A73B-F3446730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71CEB-4804-49EA-8964-32FCAB061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A4163-995E-411C-8A92-407E8EB87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C6C44-57FB-48EF-AEE2-F27C872A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DFC6C-53FC-40C3-88A3-424ECAFF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7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CA6E6B-F99E-419B-84EB-04A1A3C60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FFDA7-69FF-4E33-87BA-FBBF951FE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71786-1C6A-4E43-A196-4190654CE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6778F-B2F7-40CF-9375-DE8B9B65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503A5-5FC1-4C7F-AE9B-6380E7B1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24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187864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03191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61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692007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5FD1-B10A-4A8A-A106-C51F2243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1E55C-034B-4D00-97A9-38107AC61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82582-DD10-4716-A81C-1686D392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05CDD-45CE-4837-9B31-21CABF36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9C8C-50FC-45F2-ABB8-F25D4815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8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3064-388C-42A2-B58B-2EA428A7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32920-4CFE-4CA1-A987-784DD2C5F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3B68E-2812-4142-8486-DA528E05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2DA7B-592A-4EE1-904B-76AA4C1F1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C9C35-AE1D-4664-BAFA-24C163A9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1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D818-084B-4421-9009-5B98C87C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D1505-3F84-4341-8EC7-B8D371918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E69DA-EA09-4F57-BBE5-2724A002F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494B6-7A9B-4DCF-A64C-2F32C7F2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F3272-D4AD-487D-9F12-7C3F306A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BA940-4FFA-402C-B153-8B84F5B7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8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88E0-CDF7-433B-8EAC-C1AB1117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4BA55-D770-4ED0-888B-B2385BB00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0DCA7-61A5-4D4C-A6B6-4D6C2CCC4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B7856E-A311-43B0-A5E8-35A2E60AD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E7D0C-BE9E-47F3-B924-6171899AD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01FF5D-E0DC-462A-B651-B5FA14191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CA4D10-DCE2-4092-8081-61731D7F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39938-48DE-4BD7-9C1A-BA433DD2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3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E397-B669-4EB9-A3DE-39C7AD5B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8E95C-9432-48FD-89D1-FBC32DA0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8925B9-220C-4A9A-90AE-C2B8117B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8F647-3E46-4CF3-9411-D87670C9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05A624-E35D-483D-8B45-F1F2993CA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6574D-5779-4556-95D9-FB342E5E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DD58E-6AEB-4C9B-8E94-282A3F0B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436A-3C4D-4451-BEE1-E2E1A35E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81188-4BA3-463F-9F1F-B3CC36A2B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CE6C7-EE36-4942-837F-C8820F97D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E7E6A-E25F-4CE3-A546-ADABB803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A6952-738B-409B-88F6-E799408B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710F2-B5E0-4295-9D06-ACC70866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0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E5463-89D7-4A7B-A1BC-4F9C1E5E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454EAF-4F22-480D-A81E-3B55D6705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D1E9E-E4F8-48B4-BFF0-AA729E9BA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C5287-637E-4E28-AA31-129ACEB22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0C70-B2DA-473E-B34D-CDDDB17D012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6CD56-824A-49EB-8E5C-603D387D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22614-1CAC-4E0E-99D0-9F2703E8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8E2EC4-CF97-4643-AD1C-85F3C147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7290A-78DC-44D0-B067-584827CAC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3EE6F-DCF2-43B6-9569-C818BA812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60C70-B2DA-473E-B34D-CDDDB17D012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D2826-45D2-45D2-BF73-CCA0D4D93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ECB25-BCBA-4203-8284-88C62C678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8FAC2-62F2-4401-BA22-B5FCF4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9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5" Type="http://schemas.openxmlformats.org/officeDocument/2006/relationships/customXml" Target="../ink/ink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customXml" Target="../ink/ink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emf"/><Relationship Id="rId4" Type="http://schemas.openxmlformats.org/officeDocument/2006/relationships/diagramData" Target="../diagrams/data1.xml"/><Relationship Id="rId9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4-9\Desktop\cute_little_baby_girl-wid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6070" y="3016885"/>
            <a:ext cx="3734435" cy="2275205"/>
          </a:xfrm>
        </p:spPr>
      </p:pic>
      <p:pic>
        <p:nvPicPr>
          <p:cNvPr id="5124" name="Picture 25" descr="Su t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710" y="3016885"/>
            <a:ext cx="3354070" cy="2258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 descr="tải xuố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549640" y="3086100"/>
            <a:ext cx="3462655" cy="211899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06070" y="194310"/>
            <a:ext cx="114198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sát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trả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lời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: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06070" y="892810"/>
            <a:ext cx="80505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ìm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danh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từ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đặt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tên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cho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bức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tranh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sau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? 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06070" y="1372235"/>
            <a:ext cx="1170686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2. Thêm các phụ ngữ ( các từ) vào trước và sau danh từ vừa tìm được để tạo thành một cụm từ biểu thị ý nghĩa cho các hình ảnh đó?</a:t>
            </a:r>
          </a:p>
          <a:p>
            <a:pPr algn="ctr">
              <a:spcBef>
                <a:spcPct val="50000"/>
              </a:spcBef>
            </a:pPr>
            <a:endParaRPr lang="en-US" sz="2800" b="1">
              <a:solidFill>
                <a:srgbClr val="FFFF00"/>
              </a:solidFill>
              <a:highlight>
                <a:srgbClr val="000000"/>
              </a:highligh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14400" y="5577205"/>
            <a:ext cx="2342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Em bé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583555" y="5514975"/>
            <a:ext cx="1597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Sư tử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9507855" y="5514975"/>
            <a:ext cx="1830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Xe đạp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85DF42-DF31-452A-AC99-1DCB092D963C}"/>
                  </a:ext>
                </a:extLst>
              </p14:cNvPr>
              <p14:cNvContentPartPr/>
              <p14:nvPr/>
            </p14:nvContentPartPr>
            <p14:xfrm>
              <a:off x="236880" y="4322880"/>
              <a:ext cx="11921400" cy="2159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85DF42-DF31-452A-AC99-1DCB092D96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520" y="4313520"/>
                <a:ext cx="11940120" cy="2178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E80F20-2AB0-4598-9BD4-2664A06B0FE1}"/>
              </a:ext>
            </a:extLst>
          </p:cNvPr>
          <p:cNvSpPr txBox="1"/>
          <p:nvPr/>
        </p:nvSpPr>
        <p:spPr>
          <a:xfrm>
            <a:off x="198783" y="251791"/>
            <a:ext cx="11781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6BCBC6-453A-407C-B243-4A7668958C10}"/>
              </a:ext>
            </a:extLst>
          </p:cNvPr>
          <p:cNvSpPr txBox="1"/>
          <p:nvPr/>
        </p:nvSpPr>
        <p:spPr>
          <a:xfrm>
            <a:off x="198783" y="1048027"/>
            <a:ext cx="8832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D08BAE-1D0D-4096-9F06-3C62285B37FA}"/>
              </a:ext>
            </a:extLst>
          </p:cNvPr>
          <p:cNvSpPr txBox="1"/>
          <p:nvPr/>
        </p:nvSpPr>
        <p:spPr>
          <a:xfrm>
            <a:off x="198783" y="1739348"/>
            <a:ext cx="88325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: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596B0-F882-4EDD-BE62-8FB9B80E2BE7}"/>
              </a:ext>
            </a:extLst>
          </p:cNvPr>
          <p:cNvSpPr txBox="1"/>
          <p:nvPr/>
        </p:nvSpPr>
        <p:spPr>
          <a:xfrm>
            <a:off x="198783" y="3216677"/>
            <a:ext cx="11131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CDT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E4F94-9E64-443B-A7A9-2DDCB252D241}"/>
              </a:ext>
            </a:extLst>
          </p:cNvPr>
          <p:cNvSpPr txBox="1"/>
          <p:nvPr/>
        </p:nvSpPr>
        <p:spPr>
          <a:xfrm>
            <a:off x="198783" y="3922643"/>
            <a:ext cx="111318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342900" indent="-342900">
              <a:buAutoNum type="alphaLcPeriod"/>
            </a:pP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eriod"/>
            </a:pPr>
            <a:endParaRPr lang="en-US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407812-4868-446D-B984-6EFCDE37B0C3}"/>
              </a:ext>
            </a:extLst>
          </p:cNvPr>
          <p:cNvSpPr txBox="1"/>
          <p:nvPr/>
        </p:nvSpPr>
        <p:spPr>
          <a:xfrm>
            <a:off x="0" y="5809973"/>
            <a:ext cx="11781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426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FA1C30-AED8-479D-9F56-3C1F78084C0D}"/>
              </a:ext>
            </a:extLst>
          </p:cNvPr>
          <p:cNvSpPr txBox="1"/>
          <p:nvPr/>
        </p:nvSpPr>
        <p:spPr>
          <a:xfrm>
            <a:off x="304800" y="437322"/>
            <a:ext cx="114896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CDT </a:t>
            </a:r>
            <a:r>
              <a:rPr lang="en-US" sz="4000" dirty="0" err="1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đầy</a:t>
            </a:r>
            <a:r>
              <a:rPr lang="en-US" sz="40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đủ</a:t>
            </a:r>
            <a:r>
              <a:rPr lang="en-US" sz="40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hơn</a:t>
            </a:r>
            <a:r>
              <a:rPr lang="en-US" sz="40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lang="en-US" sz="40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phức</a:t>
            </a:r>
            <a:r>
              <a:rPr lang="en-US" sz="40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tạp</a:t>
            </a:r>
            <a:r>
              <a:rPr lang="en-US" sz="40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hơn</a:t>
            </a:r>
            <a:r>
              <a:rPr lang="en-US" sz="40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DT</a:t>
            </a:r>
          </a:p>
          <a:p>
            <a:r>
              <a:rPr lang="en-US" sz="40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-   </a:t>
            </a:r>
            <a:r>
              <a:rPr lang="en-US" sz="4000" dirty="0" err="1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giống</a:t>
            </a:r>
            <a:r>
              <a:rPr lang="en-US" sz="40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DT.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F42A2-868B-4C0F-AC79-B6C4FC530EF7}"/>
              </a:ext>
            </a:extLst>
          </p:cNvPr>
          <p:cNvSpPr txBox="1"/>
          <p:nvPr/>
        </p:nvSpPr>
        <p:spPr>
          <a:xfrm>
            <a:off x="304800" y="5097239"/>
            <a:ext cx="117944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76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AD9B4-C5C4-4880-A6AA-1C06CA55287F}"/>
              </a:ext>
            </a:extLst>
          </p:cNvPr>
          <p:cNvSpPr txBox="1"/>
          <p:nvPr/>
        </p:nvSpPr>
        <p:spPr>
          <a:xfrm>
            <a:off x="384965" y="531125"/>
            <a:ext cx="6467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CDT: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+mn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28502E9-3CC2-441C-B79C-CCFBD76A3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329170"/>
              </p:ext>
            </p:extLst>
          </p:nvPr>
        </p:nvGraphicFramePr>
        <p:xfrm>
          <a:off x="384965" y="1177456"/>
          <a:ext cx="1118483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278">
                  <a:extLst>
                    <a:ext uri="{9D8B030D-6E8A-4147-A177-3AD203B41FA5}">
                      <a16:colId xmlns:a16="http://schemas.microsoft.com/office/drawing/2014/main" val="1848258571"/>
                    </a:ext>
                  </a:extLst>
                </a:gridCol>
                <a:gridCol w="3728278">
                  <a:extLst>
                    <a:ext uri="{9D8B030D-6E8A-4147-A177-3AD203B41FA5}">
                      <a16:colId xmlns:a16="http://schemas.microsoft.com/office/drawing/2014/main" val="2698345304"/>
                    </a:ext>
                  </a:extLst>
                </a:gridCol>
                <a:gridCol w="3728278">
                  <a:extLst>
                    <a:ext uri="{9D8B030D-6E8A-4147-A177-3AD203B41FA5}">
                      <a16:colId xmlns:a16="http://schemas.microsoft.com/office/drawing/2014/main" val="666672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TR</a:t>
                      </a:r>
                      <a:r>
                        <a:rPr lang="vi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 ( PHỤ TR</a:t>
                      </a:r>
                      <a:r>
                        <a:rPr lang="vi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 TRUNG TÂM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SAU ( PHỤ SAU)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08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ợng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</a:t>
                      </a:r>
                      <a:r>
                        <a:rPr lang="vi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ợng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95402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67F59A-F3BF-4F58-9614-C7652A2BE11B}"/>
              </a:ext>
            </a:extLst>
          </p:cNvPr>
          <p:cNvSpPr txBox="1"/>
          <p:nvPr/>
        </p:nvSpPr>
        <p:spPr>
          <a:xfrm>
            <a:off x="311426" y="3646336"/>
            <a:ext cx="11569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CDT: </a:t>
            </a:r>
          </a:p>
          <a:p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58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AD9B4-C5C4-4880-A6AA-1C06CA55287F}"/>
              </a:ext>
            </a:extLst>
          </p:cNvPr>
          <p:cNvSpPr txBox="1"/>
          <p:nvPr/>
        </p:nvSpPr>
        <p:spPr>
          <a:xfrm>
            <a:off x="384965" y="531125"/>
            <a:ext cx="6467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CDT: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+mn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28502E9-3CC2-441C-B79C-CCFBD76A3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250685"/>
              </p:ext>
            </p:extLst>
          </p:nvPr>
        </p:nvGraphicFramePr>
        <p:xfrm>
          <a:off x="384965" y="3429000"/>
          <a:ext cx="1118483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278">
                  <a:extLst>
                    <a:ext uri="{9D8B030D-6E8A-4147-A177-3AD203B41FA5}">
                      <a16:colId xmlns:a16="http://schemas.microsoft.com/office/drawing/2014/main" val="1848258571"/>
                    </a:ext>
                  </a:extLst>
                </a:gridCol>
                <a:gridCol w="3728278">
                  <a:extLst>
                    <a:ext uri="{9D8B030D-6E8A-4147-A177-3AD203B41FA5}">
                      <a16:colId xmlns:a16="http://schemas.microsoft.com/office/drawing/2014/main" val="2698345304"/>
                    </a:ext>
                  </a:extLst>
                </a:gridCol>
                <a:gridCol w="3728278">
                  <a:extLst>
                    <a:ext uri="{9D8B030D-6E8A-4147-A177-3AD203B41FA5}">
                      <a16:colId xmlns:a16="http://schemas.microsoft.com/office/drawing/2014/main" val="666672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TR</a:t>
                      </a:r>
                      <a:r>
                        <a:rPr lang="vi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 ( PHỤ TR</a:t>
                      </a:r>
                      <a:r>
                        <a:rPr lang="vi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 TRUNG TÂM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SAU ( PHỤ SAU)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08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9540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396C20-D489-4EAA-88BC-D5D325B5EF85}"/>
              </a:ext>
            </a:extLst>
          </p:cNvPr>
          <p:cNvSpPr txBox="1"/>
          <p:nvPr/>
        </p:nvSpPr>
        <p:spPr>
          <a:xfrm>
            <a:off x="192482" y="1287564"/>
            <a:ext cx="11807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2110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6F5FF2-7269-4ED2-AE8E-E5C649EDC6D0}"/>
              </a:ext>
            </a:extLst>
          </p:cNvPr>
          <p:cNvSpPr txBox="1"/>
          <p:nvPr/>
        </p:nvSpPr>
        <p:spPr>
          <a:xfrm>
            <a:off x="291548" y="384313"/>
            <a:ext cx="114101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3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DT </a:t>
            </a:r>
            <a:r>
              <a:rPr lang="en-US" sz="3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15C85C-CF2D-4A5F-805D-E478A85C33EA}"/>
              </a:ext>
            </a:extLst>
          </p:cNvPr>
          <p:cNvSpPr/>
          <p:nvPr/>
        </p:nvSpPr>
        <p:spPr>
          <a:xfrm>
            <a:off x="390939" y="1490007"/>
            <a:ext cx="114101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endParaRPr lang="en-US" sz="3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EC4CBA-E34F-4B4C-B3A1-B53A3B66EBD0}"/>
              </a:ext>
            </a:extLst>
          </p:cNvPr>
          <p:cNvSpPr/>
          <p:nvPr/>
        </p:nvSpPr>
        <p:spPr>
          <a:xfrm>
            <a:off x="390940" y="2228671"/>
            <a:ext cx="114101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i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7F625-E757-4D49-946F-3DA0B2316683}"/>
              </a:ext>
            </a:extLst>
          </p:cNvPr>
          <p:cNvSpPr txBox="1"/>
          <p:nvPr/>
        </p:nvSpPr>
        <p:spPr>
          <a:xfrm>
            <a:off x="390939" y="2875002"/>
            <a:ext cx="9826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A5B8542F-40C4-4127-A8CF-3C9A9C4F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806864"/>
              </p:ext>
            </p:extLst>
          </p:nvPr>
        </p:nvGraphicFramePr>
        <p:xfrm>
          <a:off x="390939" y="3875684"/>
          <a:ext cx="11184834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278">
                  <a:extLst>
                    <a:ext uri="{9D8B030D-6E8A-4147-A177-3AD203B41FA5}">
                      <a16:colId xmlns:a16="http://schemas.microsoft.com/office/drawing/2014/main" val="1848258571"/>
                    </a:ext>
                  </a:extLst>
                </a:gridCol>
                <a:gridCol w="3728278">
                  <a:extLst>
                    <a:ext uri="{9D8B030D-6E8A-4147-A177-3AD203B41FA5}">
                      <a16:colId xmlns:a16="http://schemas.microsoft.com/office/drawing/2014/main" val="2698345304"/>
                    </a:ext>
                  </a:extLst>
                </a:gridCol>
                <a:gridCol w="3728278">
                  <a:extLst>
                    <a:ext uri="{9D8B030D-6E8A-4147-A177-3AD203B41FA5}">
                      <a16:colId xmlns:a16="http://schemas.microsoft.com/office/drawing/2014/main" val="666672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TR</a:t>
                      </a:r>
                      <a:r>
                        <a:rPr lang="vi-V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 ( PHỤ TR</a:t>
                      </a:r>
                      <a:r>
                        <a:rPr lang="vi-V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 TRUNG TÂM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SAU ( PHỤ SAU)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08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954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641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36373F-193E-4817-BAF7-9282973F0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4" t="11015" r="3640" b="11739"/>
          <a:stretch/>
        </p:blipFill>
        <p:spPr>
          <a:xfrm>
            <a:off x="-1" y="372717"/>
            <a:ext cx="12192001" cy="6112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3E3E6D-AC45-4745-967C-FBC077AC30A4}"/>
              </a:ext>
            </a:extLst>
          </p:cNvPr>
          <p:cNvSpPr txBox="1"/>
          <p:nvPr/>
        </p:nvSpPr>
        <p:spPr>
          <a:xfrm>
            <a:off x="2979254" y="2875001"/>
            <a:ext cx="70095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III. </a:t>
            </a:r>
            <a:r>
              <a:rPr lang="en-US" sz="8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Luyện</a:t>
            </a:r>
            <a:r>
              <a:rPr lang="en-US" sz="8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tập</a:t>
            </a:r>
            <a:endParaRPr lang="en-US" sz="8000" dirty="0">
              <a:solidFill>
                <a:srgbClr val="FF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7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400654" y="2718506"/>
            <a:ext cx="9390691" cy="1808887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8" y="301206"/>
            <a:ext cx="4543042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1618284" y="2937031"/>
            <a:ext cx="8955432" cy="13896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1739575" y="3365204"/>
            <a:ext cx="8834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Vòng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1: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Trắc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nghiệm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trí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nhớ</a:t>
            </a:r>
            <a:endParaRPr lang="en-US" altLang="zh-CN" sz="4000" kern="2000" spc="600" dirty="0">
              <a:solidFill>
                <a:srgbClr val="FF0000"/>
              </a:solidFill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B201B945-29E9-4CEB-85D7-E10418616F1D}"/>
              </a:ext>
            </a:extLst>
          </p:cNvPr>
          <p:cNvSpPr/>
          <p:nvPr/>
        </p:nvSpPr>
        <p:spPr>
          <a:xfrm>
            <a:off x="841872" y="818012"/>
            <a:ext cx="10526728" cy="160459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E85F8-247A-4B26-8595-96F3824760FB}"/>
              </a:ext>
            </a:extLst>
          </p:cNvPr>
          <p:cNvSpPr/>
          <p:nvPr/>
        </p:nvSpPr>
        <p:spPr>
          <a:xfrm>
            <a:off x="868262" y="2826568"/>
            <a:ext cx="5157992" cy="16045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98625-6706-4B05-B067-E95C783B26B0}"/>
              </a:ext>
            </a:extLst>
          </p:cNvPr>
          <p:cNvSpPr/>
          <p:nvPr/>
        </p:nvSpPr>
        <p:spPr>
          <a:xfrm>
            <a:off x="6416940" y="2826568"/>
            <a:ext cx="4906798" cy="16045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21DDD-2553-491E-ACF0-63B6678E1998}"/>
              </a:ext>
            </a:extLst>
          </p:cNvPr>
          <p:cNvSpPr/>
          <p:nvPr/>
        </p:nvSpPr>
        <p:spPr>
          <a:xfrm>
            <a:off x="859026" y="4765451"/>
            <a:ext cx="5157992" cy="16045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do DT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C5B765-44FA-45DA-A4F5-0A5D84934E6B}"/>
              </a:ext>
            </a:extLst>
          </p:cNvPr>
          <p:cNvSpPr/>
          <p:nvPr/>
        </p:nvSpPr>
        <p:spPr>
          <a:xfrm>
            <a:off x="6461802" y="4765451"/>
            <a:ext cx="4906798" cy="16045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65CAB8-1B2C-4EA8-8B65-59A66BB51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17" y="3204847"/>
            <a:ext cx="805722" cy="70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920344-36E6-4158-BC2E-764F5C68C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28" y="5215272"/>
            <a:ext cx="804536" cy="643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E27D65-9434-408B-94F7-8ED2C185C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18" y="5214150"/>
            <a:ext cx="804742" cy="707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70336A-945B-4DE3-B247-62B093C37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146" y="3204847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D77D8D30-4115-47A9-B125-89F437E05677}"/>
              </a:ext>
            </a:extLst>
          </p:cNvPr>
          <p:cNvSpPr/>
          <p:nvPr/>
        </p:nvSpPr>
        <p:spPr>
          <a:xfrm>
            <a:off x="832636" y="830480"/>
            <a:ext cx="10526728" cy="160459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9CB196-DC00-46E8-81BA-3A77FA74F475}"/>
              </a:ext>
            </a:extLst>
          </p:cNvPr>
          <p:cNvSpPr/>
          <p:nvPr/>
        </p:nvSpPr>
        <p:spPr>
          <a:xfrm>
            <a:off x="1065616" y="3051372"/>
            <a:ext cx="4906798" cy="13015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2C0619-E7E8-41F4-897A-60DD32CC6418}"/>
              </a:ext>
            </a:extLst>
          </p:cNvPr>
          <p:cNvSpPr/>
          <p:nvPr/>
        </p:nvSpPr>
        <p:spPr>
          <a:xfrm>
            <a:off x="6086011" y="3055561"/>
            <a:ext cx="4906798" cy="13015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5C0D2-D8A7-4457-AF6D-827C80529F2B}"/>
              </a:ext>
            </a:extLst>
          </p:cNvPr>
          <p:cNvSpPr/>
          <p:nvPr/>
        </p:nvSpPr>
        <p:spPr>
          <a:xfrm>
            <a:off x="1065616" y="4823755"/>
            <a:ext cx="4906798" cy="11696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91C6E-4600-4008-997A-8D8C79C689C6}"/>
              </a:ext>
            </a:extLst>
          </p:cNvPr>
          <p:cNvSpPr/>
          <p:nvPr/>
        </p:nvSpPr>
        <p:spPr>
          <a:xfrm>
            <a:off x="6086011" y="4827944"/>
            <a:ext cx="4906798" cy="11696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65B977-FECD-4C9A-99B0-F2CFA7402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40" y="3448230"/>
            <a:ext cx="805722" cy="70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A51C55-BC18-4BE0-B123-943EB6690E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7878" y="5007724"/>
            <a:ext cx="804536" cy="704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2234E8-6E22-4873-B547-0A75A761C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067" y="5019321"/>
            <a:ext cx="804742" cy="707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65F98F-77E4-4388-9B0E-16663CBB2A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067" y="3432826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A5A3C59F-2B53-448A-8006-7E1B5AF37D90}"/>
              </a:ext>
            </a:extLst>
          </p:cNvPr>
          <p:cNvSpPr/>
          <p:nvPr/>
        </p:nvSpPr>
        <p:spPr>
          <a:xfrm>
            <a:off x="832636" y="518161"/>
            <a:ext cx="10526728" cy="2025446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3/ Trong các cụm danh từ sau CDT có đầy đủ cấu trúc ba phần là: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08C719-D587-4EB5-842A-E11A41107DE3}"/>
              </a:ext>
            </a:extLst>
          </p:cNvPr>
          <p:cNvSpPr/>
          <p:nvPr/>
        </p:nvSpPr>
        <p:spPr>
          <a:xfrm>
            <a:off x="832636" y="3152663"/>
            <a:ext cx="4906798" cy="11721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22AEFE-4B82-494C-AE37-848669E6A9F5}"/>
              </a:ext>
            </a:extLst>
          </p:cNvPr>
          <p:cNvSpPr/>
          <p:nvPr/>
        </p:nvSpPr>
        <p:spPr>
          <a:xfrm>
            <a:off x="6424028" y="3142255"/>
            <a:ext cx="4906798" cy="11721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516786-D156-4993-8443-C819F70E0EE4}"/>
              </a:ext>
            </a:extLst>
          </p:cNvPr>
          <p:cNvSpPr/>
          <p:nvPr/>
        </p:nvSpPr>
        <p:spPr>
          <a:xfrm>
            <a:off x="832636" y="4641027"/>
            <a:ext cx="4906798" cy="13787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BC8991-1C77-4EE7-92A7-BA980778913C}"/>
              </a:ext>
            </a:extLst>
          </p:cNvPr>
          <p:cNvSpPr/>
          <p:nvPr/>
        </p:nvSpPr>
        <p:spPr>
          <a:xfrm>
            <a:off x="6424028" y="4641027"/>
            <a:ext cx="4906798" cy="13787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F87DB-E6A5-4A2C-AB5D-5ED0334ED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30" y="3485257"/>
            <a:ext cx="732404" cy="643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23B571-F702-47D9-A512-7437C83F83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30" y="4928390"/>
            <a:ext cx="732404" cy="643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7EA22E-86ED-43D7-A6CB-95FC45A27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622" y="4959348"/>
            <a:ext cx="804742" cy="643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713B41-9009-4B22-AE60-5DFAD6BA9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97" y="3517180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1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4-9\Desktop\cute_little_baby_girl-wid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6070" y="3016885"/>
            <a:ext cx="3734435" cy="2275205"/>
          </a:xfrm>
        </p:spPr>
      </p:pic>
      <p:pic>
        <p:nvPicPr>
          <p:cNvPr id="5124" name="Picture 25" descr="Su t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710" y="3016885"/>
            <a:ext cx="3354070" cy="2258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 descr="tải xuố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549640" y="3086100"/>
            <a:ext cx="3462655" cy="211899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06070" y="194310"/>
            <a:ext cx="114198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sát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trả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lời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: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06070" y="892810"/>
            <a:ext cx="80505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ìm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danh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từ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đặt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tên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cho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bức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tranh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sau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? 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06070" y="1372235"/>
            <a:ext cx="1170686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2. Thêm các phụ ngữ ( các từ) vào trước và sau danh từ vừa tìm được để tạo thành một cụm từ biểu thị ý nghĩa cho các hình ảnh đó?</a:t>
            </a:r>
          </a:p>
          <a:p>
            <a:pPr algn="ctr">
              <a:spcBef>
                <a:spcPct val="50000"/>
              </a:spcBef>
            </a:pPr>
            <a:endParaRPr lang="en-US" sz="2800" b="1">
              <a:solidFill>
                <a:srgbClr val="FFFF00"/>
              </a:solidFill>
              <a:highlight>
                <a:srgbClr val="000000"/>
              </a:highligh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06070" y="5575320"/>
            <a:ext cx="3342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xinh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08510" y="5474583"/>
            <a:ext cx="2701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Hai con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Sư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tử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789987" y="5461331"/>
            <a:ext cx="3462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Xe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đạp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838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B201B945-29E9-4CEB-85D7-E10418616F1D}"/>
              </a:ext>
            </a:extLst>
          </p:cNvPr>
          <p:cNvSpPr/>
          <p:nvPr/>
        </p:nvSpPr>
        <p:spPr>
          <a:xfrm>
            <a:off x="841872" y="818012"/>
            <a:ext cx="10526728" cy="160459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5/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CDT?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E85F8-247A-4B26-8595-96F3824760FB}"/>
              </a:ext>
            </a:extLst>
          </p:cNvPr>
          <p:cNvSpPr/>
          <p:nvPr/>
        </p:nvSpPr>
        <p:spPr>
          <a:xfrm>
            <a:off x="868262" y="2938078"/>
            <a:ext cx="5157992" cy="12745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A: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nông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dân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98625-6706-4B05-B067-E95C783B26B0}"/>
              </a:ext>
            </a:extLst>
          </p:cNvPr>
          <p:cNvSpPr/>
          <p:nvPr/>
        </p:nvSpPr>
        <p:spPr>
          <a:xfrm>
            <a:off x="6416940" y="2942267"/>
            <a:ext cx="4906798" cy="12745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B: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chiếc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cầu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21DDD-2553-491E-ACF0-63B6678E1998}"/>
              </a:ext>
            </a:extLst>
          </p:cNvPr>
          <p:cNvSpPr/>
          <p:nvPr/>
        </p:nvSpPr>
        <p:spPr>
          <a:xfrm>
            <a:off x="859026" y="4876961"/>
            <a:ext cx="5157992" cy="12745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C: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đẹp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C5B765-44FA-45DA-A4F5-0A5D84934E6B}"/>
              </a:ext>
            </a:extLst>
          </p:cNvPr>
          <p:cNvSpPr/>
          <p:nvPr/>
        </p:nvSpPr>
        <p:spPr>
          <a:xfrm>
            <a:off x="6461802" y="4876961"/>
            <a:ext cx="4906798" cy="12745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D: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bông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hoa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hướng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dương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65CAB8-1B2C-4EA8-8B65-59A66BB51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17" y="3204847"/>
            <a:ext cx="805722" cy="708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920344-36E6-4158-BC2E-764F5C68C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17" y="5215272"/>
            <a:ext cx="804536" cy="643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E27D65-9434-408B-94F7-8ED2C185C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32" y="5151703"/>
            <a:ext cx="804742" cy="707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70336A-945B-4DE3-B247-62B093C37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32" y="3189500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02077-82EE-4BED-87B6-53E52BA6AA60}"/>
              </a:ext>
            </a:extLst>
          </p:cNvPr>
          <p:cNvSpPr txBox="1"/>
          <p:nvPr/>
        </p:nvSpPr>
        <p:spPr>
          <a:xfrm>
            <a:off x="331304" y="291548"/>
            <a:ext cx="114366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 SGK/ 66)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342900" indent="-342900">
              <a:buAutoNum type="alphaLcPeriod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đ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97F4A7-1DBB-4C31-BA4D-AAD3343F2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791809"/>
              </p:ext>
            </p:extLst>
          </p:nvPr>
        </p:nvGraphicFramePr>
        <p:xfrm>
          <a:off x="331304" y="3584137"/>
          <a:ext cx="11184834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278">
                  <a:extLst>
                    <a:ext uri="{9D8B030D-6E8A-4147-A177-3AD203B41FA5}">
                      <a16:colId xmlns:a16="http://schemas.microsoft.com/office/drawing/2014/main" val="1848258571"/>
                    </a:ext>
                  </a:extLst>
                </a:gridCol>
                <a:gridCol w="3728278">
                  <a:extLst>
                    <a:ext uri="{9D8B030D-6E8A-4147-A177-3AD203B41FA5}">
                      <a16:colId xmlns:a16="http://schemas.microsoft.com/office/drawing/2014/main" val="2698345304"/>
                    </a:ext>
                  </a:extLst>
                </a:gridCol>
                <a:gridCol w="3728278">
                  <a:extLst>
                    <a:ext uri="{9D8B030D-6E8A-4147-A177-3AD203B41FA5}">
                      <a16:colId xmlns:a16="http://schemas.microsoft.com/office/drawing/2014/main" val="666672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TR</a:t>
                      </a:r>
                      <a:r>
                        <a:rPr lang="vi-V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 ( PHỤ TR</a:t>
                      </a:r>
                      <a:r>
                        <a:rPr lang="vi-V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 TRUNG TÂM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SAU ( PHỤ SAU)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08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954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285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400654" y="2718506"/>
            <a:ext cx="9390691" cy="1808887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8" y="301206"/>
            <a:ext cx="4543042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1618284" y="2937031"/>
            <a:ext cx="8955432" cy="13896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1618284" y="2986526"/>
            <a:ext cx="8955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Vòng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2: </a:t>
            </a:r>
          </a:p>
          <a:p>
            <a:pPr algn="ctr"/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Nhìn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hình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đặt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câu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(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có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CDT)</a:t>
            </a:r>
          </a:p>
        </p:txBody>
      </p:sp>
    </p:spTree>
    <p:extLst>
      <p:ext uri="{BB962C8B-B14F-4D97-AF65-F5344CB8AC3E}">
        <p14:creationId xmlns:p14="http://schemas.microsoft.com/office/powerpoint/2010/main" val="387677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ẢM NGHĨ VỀ NHÂN VẬT CÔ BÉ BÁN DIÊM TRONG TRUYỆN NGẮN CÙNG TÊN | My Aloha">
            <a:extLst>
              <a:ext uri="{FF2B5EF4-FFF2-40B4-BE49-F238E27FC236}">
                <a16:creationId xmlns:a16="http://schemas.microsoft.com/office/drawing/2014/main" id="{0320A9F2-47EA-4432-85A5-3CC6FC076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6" y="134818"/>
            <a:ext cx="11883484" cy="658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BC80674-7ED7-4720-86CE-8D88A91AB38A}"/>
              </a:ext>
            </a:extLst>
          </p:cNvPr>
          <p:cNvSpPr/>
          <p:nvPr/>
        </p:nvSpPr>
        <p:spPr>
          <a:xfrm>
            <a:off x="-981307" y="3523001"/>
            <a:ext cx="5040351" cy="484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BD6B9-9B62-4C67-B113-F89EE14AD928}"/>
              </a:ext>
            </a:extLst>
          </p:cNvPr>
          <p:cNvSpPr txBox="1"/>
          <p:nvPr/>
        </p:nvSpPr>
        <p:spPr>
          <a:xfrm>
            <a:off x="393701" y="4313110"/>
            <a:ext cx="3018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0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Káº¿t quáº£ hÃ¬nh áº£nh cho máº¥y con chÃ³ Äá»m">
            <a:extLst>
              <a:ext uri="{FF2B5EF4-FFF2-40B4-BE49-F238E27FC236}">
                <a16:creationId xmlns:a16="http://schemas.microsoft.com/office/drawing/2014/main" id="{7AD7E1B9-4D14-4F47-8CCD-46A071969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7084"/>
          <a:stretch/>
        </p:blipFill>
        <p:spPr bwMode="auto">
          <a:xfrm>
            <a:off x="123825" y="117322"/>
            <a:ext cx="11932047" cy="6629166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E519939-7798-4B47-8B0E-5F1E9497F322}"/>
              </a:ext>
            </a:extLst>
          </p:cNvPr>
          <p:cNvSpPr/>
          <p:nvPr/>
        </p:nvSpPr>
        <p:spPr>
          <a:xfrm>
            <a:off x="-981307" y="3408701"/>
            <a:ext cx="5040351" cy="484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E5E96-3412-447D-958F-1E0271670051}"/>
              </a:ext>
            </a:extLst>
          </p:cNvPr>
          <p:cNvSpPr txBox="1"/>
          <p:nvPr/>
        </p:nvSpPr>
        <p:spPr>
          <a:xfrm>
            <a:off x="249549" y="4167060"/>
            <a:ext cx="3266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3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B14D7716-904E-4D37-8255-586DC65E7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62211"/>
            <a:ext cx="118491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BC80674-7ED7-4720-86CE-8D88A91AB38A}"/>
              </a:ext>
            </a:extLst>
          </p:cNvPr>
          <p:cNvSpPr/>
          <p:nvPr/>
        </p:nvSpPr>
        <p:spPr>
          <a:xfrm>
            <a:off x="-981307" y="3523001"/>
            <a:ext cx="5040351" cy="484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BD6B9-9B62-4C67-B113-F89EE14AD928}"/>
              </a:ext>
            </a:extLst>
          </p:cNvPr>
          <p:cNvSpPr txBox="1"/>
          <p:nvPr/>
        </p:nvSpPr>
        <p:spPr>
          <a:xfrm>
            <a:off x="292100" y="4247287"/>
            <a:ext cx="36272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quẹt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lộng</a:t>
            </a:r>
            <a:r>
              <a:rPr lang="en-US" sz="3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lẫy</a:t>
            </a:r>
            <a:r>
              <a:rPr lang="en-US" sz="3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ra.</a:t>
            </a:r>
          </a:p>
        </p:txBody>
      </p:sp>
    </p:spTree>
    <p:extLst>
      <p:ext uri="{BB962C8B-B14F-4D97-AF65-F5344CB8AC3E}">
        <p14:creationId xmlns:p14="http://schemas.microsoft.com/office/powerpoint/2010/main" val="95862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áº¿t quáº£ hÃ¬nh áº£nh cho cÃ¡nh Äá»ng hoa">
            <a:extLst>
              <a:ext uri="{FF2B5EF4-FFF2-40B4-BE49-F238E27FC236}">
                <a16:creationId xmlns:a16="http://schemas.microsoft.com/office/drawing/2014/main" id="{9D0F1A57-6542-4AC7-9894-14713BE43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33" y="125113"/>
            <a:ext cx="11907035" cy="6621375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E2AB1F6-7E70-4FB3-8958-4E438C051836}"/>
              </a:ext>
            </a:extLst>
          </p:cNvPr>
          <p:cNvSpPr/>
          <p:nvPr/>
        </p:nvSpPr>
        <p:spPr>
          <a:xfrm>
            <a:off x="-981307" y="3408701"/>
            <a:ext cx="5040351" cy="484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E79FA-07EE-469E-B41D-68094FB1B6D0}"/>
              </a:ext>
            </a:extLst>
          </p:cNvPr>
          <p:cNvSpPr txBox="1"/>
          <p:nvPr/>
        </p:nvSpPr>
        <p:spPr>
          <a:xfrm>
            <a:off x="547225" y="4198810"/>
            <a:ext cx="2865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333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 descr="Káº¿t quáº£ hÃ¬nh áº£nh cho máº¹ con"/>
          <p:cNvSpPr>
            <a:spLocks noChangeAspect="1" noChangeArrowheads="1"/>
          </p:cNvSpPr>
          <p:nvPr/>
        </p:nvSpPr>
        <p:spPr bwMode="auto">
          <a:xfrm>
            <a:off x="208192" y="-192558"/>
            <a:ext cx="406275" cy="406276"/>
          </a:xfrm>
          <a:prstGeom prst="rect">
            <a:avLst/>
          </a:prstGeom>
          <a:noFill/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en-US" sz="2399"/>
          </a:p>
        </p:txBody>
      </p:sp>
      <p:pic>
        <p:nvPicPr>
          <p:cNvPr id="3074" name="Picture 2" descr="Phân tích truyện Cô bé bán diêm - Văn mẫu lớp 8 (9 mẫu)">
            <a:extLst>
              <a:ext uri="{FF2B5EF4-FFF2-40B4-BE49-F238E27FC236}">
                <a16:creationId xmlns:a16="http://schemas.microsoft.com/office/drawing/2014/main" id="{8C0144A8-FB46-4791-8F35-AEDC2AD4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2" y="213718"/>
            <a:ext cx="11748365" cy="64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F357B29-10B9-4457-9C14-E9F77DC35C73}"/>
              </a:ext>
            </a:extLst>
          </p:cNvPr>
          <p:cNvSpPr/>
          <p:nvPr/>
        </p:nvSpPr>
        <p:spPr>
          <a:xfrm>
            <a:off x="-981307" y="3523001"/>
            <a:ext cx="5040351" cy="48499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BF955E-0E24-4C12-B6E7-3A21F5CB7918}"/>
              </a:ext>
            </a:extLst>
          </p:cNvPr>
          <p:cNvSpPr txBox="1"/>
          <p:nvPr/>
        </p:nvSpPr>
        <p:spPr>
          <a:xfrm>
            <a:off x="235443" y="4335958"/>
            <a:ext cx="3358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400654" y="2718506"/>
            <a:ext cx="9390691" cy="1808887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8" y="301206"/>
            <a:ext cx="4543042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1618284" y="2937031"/>
            <a:ext cx="8955432" cy="13896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1739575" y="3365204"/>
            <a:ext cx="8834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Vòng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3: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Tiếp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sức</a:t>
            </a:r>
            <a:endParaRPr lang="en-US" altLang="zh-CN" sz="4000" kern="2000" spc="600" dirty="0">
              <a:solidFill>
                <a:srgbClr val="FF0000"/>
              </a:solidFill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2068C4-3AE9-4F0D-A419-8468CD5CAE82}"/>
              </a:ext>
            </a:extLst>
          </p:cNvPr>
          <p:cNvSpPr txBox="1"/>
          <p:nvPr/>
        </p:nvSpPr>
        <p:spPr>
          <a:xfrm>
            <a:off x="4140200" y="1096512"/>
            <a:ext cx="7471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nhóm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ìm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danh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truyện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“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bé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bán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diêm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”. 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C94B19-EF2A-4DF7-8665-136542ADACE4}"/>
              </a:ext>
            </a:extLst>
          </p:cNvPr>
          <p:cNvSpPr txBox="1"/>
          <p:nvPr/>
        </p:nvSpPr>
        <p:spPr>
          <a:xfrm>
            <a:off x="977900" y="4191828"/>
            <a:ext cx="7979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danh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trung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tâm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hãy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ra 3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danh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khác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2D1329-8514-4541-8C87-DF1E541F70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92100"/>
            <a:ext cx="2921000" cy="292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7D3348-28F1-4867-B515-DAD2509A42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5989" r="13888" b="15989"/>
          <a:stretch/>
        </p:blipFill>
        <p:spPr>
          <a:xfrm>
            <a:off x="9448800" y="3883056"/>
            <a:ext cx="1917702" cy="18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8A93E4-7088-4634-8252-AEA8195BE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AA4C7-6E4E-4807-B725-BF9F4B6532C5}"/>
              </a:ext>
            </a:extLst>
          </p:cNvPr>
          <p:cNvSpPr txBox="1">
            <a:spLocks/>
          </p:cNvSpPr>
          <p:nvPr/>
        </p:nvSpPr>
        <p:spPr>
          <a:xfrm>
            <a:off x="1099931" y="2740913"/>
            <a:ext cx="12083996" cy="1586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31:</a:t>
            </a:r>
          </a:p>
          <a:p>
            <a:r>
              <a:rPr lang="en-US" sz="7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7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7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7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7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7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7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7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7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8EFB55-41EA-4B31-BB46-061C2F18A3DD}"/>
                  </a:ext>
                </a:extLst>
              </p14:cNvPr>
              <p14:cNvContentPartPr/>
              <p14:nvPr/>
            </p14:nvContentPartPr>
            <p14:xfrm>
              <a:off x="2981520" y="399600"/>
              <a:ext cx="8686440" cy="5667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8EFB55-41EA-4B31-BB46-061C2F18A3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2160" y="390240"/>
                <a:ext cx="8705160" cy="568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18714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759CE6-C29B-4A9E-A73A-0E1ED0F20310}"/>
              </a:ext>
            </a:extLst>
          </p:cNvPr>
          <p:cNvSpPr txBox="1"/>
          <p:nvPr/>
        </p:nvSpPr>
        <p:spPr>
          <a:xfrm>
            <a:off x="4635500" y="764892"/>
            <a:ext cx="688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ừ trung t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diêm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199B297E-18AB-4890-B89B-60A27F654F89}"/>
              </a:ext>
            </a:extLst>
          </p:cNvPr>
          <p:cNvGrpSpPr/>
          <p:nvPr/>
        </p:nvGrpSpPr>
        <p:grpSpPr>
          <a:xfrm>
            <a:off x="366820" y="367776"/>
            <a:ext cx="3608279" cy="6122447"/>
            <a:chOff x="816429" y="816430"/>
            <a:chExt cx="2678664" cy="2667000"/>
          </a:xfrm>
        </p:grpSpPr>
        <p:sp>
          <p:nvSpPr>
            <p:cNvPr id="6" name="矩形: 圆角 42">
              <a:extLst>
                <a:ext uri="{FF2B5EF4-FFF2-40B4-BE49-F238E27FC236}">
                  <a16:creationId xmlns:a16="http://schemas.microsoft.com/office/drawing/2014/main" id="{10B0136F-D8C7-4BD0-A0ED-1BE7868618C5}"/>
                </a:ext>
              </a:extLst>
            </p:cNvPr>
            <p:cNvSpPr/>
            <p:nvPr/>
          </p:nvSpPr>
          <p:spPr>
            <a:xfrm>
              <a:off x="816429" y="816430"/>
              <a:ext cx="2558532" cy="2558141"/>
            </a:xfrm>
            <a:prstGeom prst="roundRect">
              <a:avLst>
                <a:gd name="adj" fmla="val 990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7" name="矩形: 圆角 43">
              <a:extLst>
                <a:ext uri="{FF2B5EF4-FFF2-40B4-BE49-F238E27FC236}">
                  <a16:creationId xmlns:a16="http://schemas.microsoft.com/office/drawing/2014/main" id="{BAB91AA1-BAFC-41CC-B3F7-CEFBF4C2406A}"/>
                </a:ext>
              </a:extLst>
            </p:cNvPr>
            <p:cNvSpPr/>
            <p:nvPr/>
          </p:nvSpPr>
          <p:spPr>
            <a:xfrm>
              <a:off x="936561" y="925289"/>
              <a:ext cx="2558532" cy="2558141"/>
            </a:xfrm>
            <a:prstGeom prst="roundRect">
              <a:avLst>
                <a:gd name="adj" fmla="val 9905"/>
              </a:avLst>
            </a:prstGeom>
            <a:noFill/>
            <a:ln w="19050">
              <a:solidFill>
                <a:srgbClr val="795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0C3566A-EF32-44F3-ABD9-1F2D5166D37F}"/>
              </a:ext>
            </a:extLst>
          </p:cNvPr>
          <p:cNvSpPr txBox="1"/>
          <p:nvPr/>
        </p:nvSpPr>
        <p:spPr>
          <a:xfrm>
            <a:off x="541343" y="1026791"/>
            <a:ext cx="3241984" cy="494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VD: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ụm danh từ: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Tất cả những que di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ại trong bao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BF20A4-E3BD-4BFB-BA4E-CC95CAF14CB4}"/>
              </a:ext>
            </a:extLst>
          </p:cNvPr>
          <p:cNvSpPr txBox="1"/>
          <p:nvPr/>
        </p:nvSpPr>
        <p:spPr>
          <a:xfrm>
            <a:off x="4635500" y="1895192"/>
            <a:ext cx="688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ạo ra ba cụm danh từ kh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2D80D-2CB0-4047-AC4C-40AB486D2921}"/>
              </a:ext>
            </a:extLst>
          </p:cNvPr>
          <p:cNvSpPr txBox="1"/>
          <p:nvPr/>
        </p:nvSpPr>
        <p:spPr>
          <a:xfrm>
            <a:off x="5041900" y="2885317"/>
            <a:ext cx="66214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+ Nh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ững que di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ấp l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029BE4-F47A-4DE7-92BA-F73025C50808}"/>
              </a:ext>
            </a:extLst>
          </p:cNvPr>
          <p:cNvSpPr txBox="1"/>
          <p:nvPr/>
        </p:nvSpPr>
        <p:spPr>
          <a:xfrm>
            <a:off x="5041900" y="4271528"/>
            <a:ext cx="6621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+ M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ột que di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ị ngấm nước;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ED9B62-62A2-427E-8041-A19AC97A5BC2}"/>
              </a:ext>
            </a:extLst>
          </p:cNvPr>
          <p:cNvSpPr txBox="1"/>
          <p:nvPr/>
        </p:nvSpPr>
        <p:spPr>
          <a:xfrm>
            <a:off x="5041900" y="5215945"/>
            <a:ext cx="66214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+ R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ất nhiều que di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ộp di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ấy.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199B297E-18AB-4890-B89B-60A27F654F89}"/>
              </a:ext>
            </a:extLst>
          </p:cNvPr>
          <p:cNvGrpSpPr/>
          <p:nvPr/>
        </p:nvGrpSpPr>
        <p:grpSpPr>
          <a:xfrm>
            <a:off x="366820" y="672577"/>
            <a:ext cx="3608279" cy="5334523"/>
            <a:chOff x="816429" y="816430"/>
            <a:chExt cx="2678664" cy="2667000"/>
          </a:xfrm>
        </p:grpSpPr>
        <p:sp>
          <p:nvSpPr>
            <p:cNvPr id="6" name="矩形: 圆角 42">
              <a:extLst>
                <a:ext uri="{FF2B5EF4-FFF2-40B4-BE49-F238E27FC236}">
                  <a16:creationId xmlns:a16="http://schemas.microsoft.com/office/drawing/2014/main" id="{10B0136F-D8C7-4BD0-A0ED-1BE7868618C5}"/>
                </a:ext>
              </a:extLst>
            </p:cNvPr>
            <p:cNvSpPr/>
            <p:nvPr/>
          </p:nvSpPr>
          <p:spPr>
            <a:xfrm>
              <a:off x="816429" y="816430"/>
              <a:ext cx="2558532" cy="2558141"/>
            </a:xfrm>
            <a:prstGeom prst="roundRect">
              <a:avLst>
                <a:gd name="adj" fmla="val 990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矩形: 圆角 43">
              <a:extLst>
                <a:ext uri="{FF2B5EF4-FFF2-40B4-BE49-F238E27FC236}">
                  <a16:creationId xmlns:a16="http://schemas.microsoft.com/office/drawing/2014/main" id="{BAB91AA1-BAFC-41CC-B3F7-CEFBF4C2406A}"/>
                </a:ext>
              </a:extLst>
            </p:cNvPr>
            <p:cNvSpPr/>
            <p:nvPr/>
          </p:nvSpPr>
          <p:spPr>
            <a:xfrm>
              <a:off x="936561" y="925289"/>
              <a:ext cx="2558532" cy="2558141"/>
            </a:xfrm>
            <a:prstGeom prst="roundRect">
              <a:avLst>
                <a:gd name="adj" fmla="val 9905"/>
              </a:avLst>
            </a:prstGeom>
            <a:noFill/>
            <a:ln w="19050">
              <a:solidFill>
                <a:srgbClr val="795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0C3566A-EF32-44F3-ABD9-1F2D5166D37F}"/>
              </a:ext>
            </a:extLst>
          </p:cNvPr>
          <p:cNvSpPr txBox="1"/>
          <p:nvPr/>
        </p:nvSpPr>
        <p:spPr>
          <a:xfrm>
            <a:off x="736600" y="1825484"/>
            <a:ext cx="2976557" cy="320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ụm danh từ: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lẽo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ấy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6D67E-6398-45BE-99A6-F74A96EC2F78}"/>
              </a:ext>
            </a:extLst>
          </p:cNvPr>
          <p:cNvSpPr txBox="1"/>
          <p:nvPr/>
        </p:nvSpPr>
        <p:spPr>
          <a:xfrm>
            <a:off x="4635500" y="968092"/>
            <a:ext cx="688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ừ trung t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B1E13-5E0F-459B-859F-0E3462958C7D}"/>
              </a:ext>
            </a:extLst>
          </p:cNvPr>
          <p:cNvSpPr txBox="1"/>
          <p:nvPr/>
        </p:nvSpPr>
        <p:spPr>
          <a:xfrm>
            <a:off x="4635500" y="2098392"/>
            <a:ext cx="688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ạo ra ba cụm danh từ kh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E75D6-F893-4C81-A689-3C01F601750C}"/>
              </a:ext>
            </a:extLst>
          </p:cNvPr>
          <p:cNvSpPr txBox="1"/>
          <p:nvPr/>
        </p:nvSpPr>
        <p:spPr>
          <a:xfrm>
            <a:off x="5041900" y="3190117"/>
            <a:ext cx="6621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nay 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AF5FB-B3A5-467D-A7F6-DB946977127E}"/>
              </a:ext>
            </a:extLst>
          </p:cNvPr>
          <p:cNvSpPr txBox="1"/>
          <p:nvPr/>
        </p:nvSpPr>
        <p:spPr>
          <a:xfrm>
            <a:off x="5041899" y="4207454"/>
            <a:ext cx="6621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217482-1229-4845-9F59-D2A085B20794}"/>
              </a:ext>
            </a:extLst>
          </p:cNvPr>
          <p:cNvSpPr txBox="1"/>
          <p:nvPr/>
        </p:nvSpPr>
        <p:spPr>
          <a:xfrm>
            <a:off x="5041899" y="5255846"/>
            <a:ext cx="6621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5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199B297E-18AB-4890-B89B-60A27F654F89}"/>
              </a:ext>
            </a:extLst>
          </p:cNvPr>
          <p:cNvGrpSpPr/>
          <p:nvPr/>
        </p:nvGrpSpPr>
        <p:grpSpPr>
          <a:xfrm>
            <a:off x="366820" y="672577"/>
            <a:ext cx="3608279" cy="5334523"/>
            <a:chOff x="816429" y="816430"/>
            <a:chExt cx="2678664" cy="2667000"/>
          </a:xfrm>
        </p:grpSpPr>
        <p:sp>
          <p:nvSpPr>
            <p:cNvPr id="6" name="矩形: 圆角 42">
              <a:extLst>
                <a:ext uri="{FF2B5EF4-FFF2-40B4-BE49-F238E27FC236}">
                  <a16:creationId xmlns:a16="http://schemas.microsoft.com/office/drawing/2014/main" id="{10B0136F-D8C7-4BD0-A0ED-1BE7868618C5}"/>
                </a:ext>
              </a:extLst>
            </p:cNvPr>
            <p:cNvSpPr/>
            <p:nvPr/>
          </p:nvSpPr>
          <p:spPr>
            <a:xfrm>
              <a:off x="816429" y="816430"/>
              <a:ext cx="2558532" cy="2558141"/>
            </a:xfrm>
            <a:prstGeom prst="roundRect">
              <a:avLst>
                <a:gd name="adj" fmla="val 990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7" name="矩形: 圆角 43">
              <a:extLst>
                <a:ext uri="{FF2B5EF4-FFF2-40B4-BE49-F238E27FC236}">
                  <a16:creationId xmlns:a16="http://schemas.microsoft.com/office/drawing/2014/main" id="{BAB91AA1-BAFC-41CC-B3F7-CEFBF4C2406A}"/>
                </a:ext>
              </a:extLst>
            </p:cNvPr>
            <p:cNvSpPr/>
            <p:nvPr/>
          </p:nvSpPr>
          <p:spPr>
            <a:xfrm>
              <a:off x="936561" y="925289"/>
              <a:ext cx="2558532" cy="2558141"/>
            </a:xfrm>
            <a:prstGeom prst="roundRect">
              <a:avLst>
                <a:gd name="adj" fmla="val 9905"/>
              </a:avLst>
            </a:prstGeom>
            <a:noFill/>
            <a:ln w="19050">
              <a:solidFill>
                <a:srgbClr val="795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0C3566A-EF32-44F3-ABD9-1F2D5166D37F}"/>
              </a:ext>
            </a:extLst>
          </p:cNvPr>
          <p:cNvSpPr txBox="1"/>
          <p:nvPr/>
        </p:nvSpPr>
        <p:spPr>
          <a:xfrm>
            <a:off x="601769" y="1233739"/>
            <a:ext cx="321150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ụm danh từ: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ột em g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ồng v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ỉm cười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6D67E-6398-45BE-99A6-F74A96EC2F78}"/>
              </a:ext>
            </a:extLst>
          </p:cNvPr>
          <p:cNvSpPr txBox="1"/>
          <p:nvPr/>
        </p:nvSpPr>
        <p:spPr>
          <a:xfrm>
            <a:off x="4635500" y="968092"/>
            <a:ext cx="688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ừ trung t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B1E13-5E0F-459B-859F-0E3462958C7D}"/>
              </a:ext>
            </a:extLst>
          </p:cNvPr>
          <p:cNvSpPr txBox="1"/>
          <p:nvPr/>
        </p:nvSpPr>
        <p:spPr>
          <a:xfrm>
            <a:off x="4635500" y="2098392"/>
            <a:ext cx="688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ạo ra ba cụm danh từ kh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E75D6-F893-4C81-A689-3C01F601750C}"/>
              </a:ext>
            </a:extLst>
          </p:cNvPr>
          <p:cNvSpPr txBox="1"/>
          <p:nvPr/>
        </p:nvSpPr>
        <p:spPr>
          <a:xfrm>
            <a:off x="5041900" y="3190117"/>
            <a:ext cx="6621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AF5FB-B3A5-467D-A7F6-DB946977127E}"/>
              </a:ext>
            </a:extLst>
          </p:cNvPr>
          <p:cNvSpPr txBox="1"/>
          <p:nvPr/>
        </p:nvSpPr>
        <p:spPr>
          <a:xfrm>
            <a:off x="5041899" y="4207454"/>
            <a:ext cx="6621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ả kia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217482-1229-4845-9F59-D2A085B20794}"/>
              </a:ext>
            </a:extLst>
          </p:cNvPr>
          <p:cNvSpPr txBox="1"/>
          <p:nvPr/>
        </p:nvSpPr>
        <p:spPr>
          <a:xfrm>
            <a:off x="5041899" y="5255846"/>
            <a:ext cx="6621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sz="3600" b="1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400654" y="2718506"/>
            <a:ext cx="9390691" cy="1808887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8" y="301206"/>
            <a:ext cx="4543042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1618284" y="2937031"/>
            <a:ext cx="8955432" cy="13896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1739575" y="3365204"/>
            <a:ext cx="8834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Vòng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4: So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sánh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673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493575" y="1813719"/>
            <a:ext cx="4262435" cy="3230561"/>
            <a:chOff x="0" y="0"/>
            <a:chExt cx="4263414" cy="3229414"/>
          </a:xfrm>
        </p:grpSpPr>
        <p:pic>
          <p:nvPicPr>
            <p:cNvPr id="17451" name="图片 655"/>
            <p:cNvPicPr>
              <a:picLocks noChangeAspect="1" noChangeArrowheads="1"/>
            </p:cNvPicPr>
            <p:nvPr/>
          </p:nvPicPr>
          <p:blipFill>
            <a:blip r:embed="rId2"/>
            <a:srcRect r="71849" b="39281"/>
            <a:stretch>
              <a:fillRect/>
            </a:stretch>
          </p:blipFill>
          <p:spPr bwMode="auto">
            <a:xfrm rot="-1411897">
              <a:off x="0" y="1054121"/>
              <a:ext cx="1141077" cy="1748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52" name="图片 654"/>
            <p:cNvPicPr>
              <a:picLocks noChangeAspect="1" noChangeArrowheads="1"/>
            </p:cNvPicPr>
            <p:nvPr/>
          </p:nvPicPr>
          <p:blipFill>
            <a:blip r:embed="rId2"/>
            <a:srcRect r="28670"/>
            <a:stretch>
              <a:fillRect/>
            </a:stretch>
          </p:blipFill>
          <p:spPr bwMode="auto">
            <a:xfrm rot="3855890" flipH="1">
              <a:off x="1378107" y="344107"/>
              <a:ext cx="2891375" cy="2879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53" name="组合 629"/>
            <p:cNvGrpSpPr>
              <a:grpSpLocks/>
            </p:cNvGrpSpPr>
            <p:nvPr/>
          </p:nvGrpSpPr>
          <p:grpSpPr bwMode="auto">
            <a:xfrm>
              <a:off x="386503" y="0"/>
              <a:ext cx="3096472" cy="3096470"/>
              <a:chOff x="0" y="0"/>
              <a:chExt cx="3096472" cy="3096470"/>
            </a:xfrm>
          </p:grpSpPr>
          <p:sp>
            <p:nvSpPr>
              <p:cNvPr id="17462" name="椭圆 627"/>
              <p:cNvSpPr>
                <a:spLocks noChangeArrowheads="1"/>
              </p:cNvSpPr>
              <p:nvPr/>
            </p:nvSpPr>
            <p:spPr bwMode="auto">
              <a:xfrm>
                <a:off x="132728" y="133303"/>
                <a:ext cx="2829575" cy="282950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en-US" dirty="0">
                  <a:solidFill>
                    <a:srgbClr val="FDFBE9"/>
                  </a:solidFill>
                </a:endParaRPr>
              </a:p>
            </p:txBody>
          </p:sp>
          <p:sp>
            <p:nvSpPr>
              <p:cNvPr id="17463" name="椭圆 628"/>
              <p:cNvSpPr>
                <a:spLocks noChangeArrowheads="1"/>
              </p:cNvSpPr>
              <p:nvPr/>
            </p:nvSpPr>
            <p:spPr bwMode="auto">
              <a:xfrm>
                <a:off x="-652" y="0"/>
                <a:ext cx="3096336" cy="3096113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en-US" dirty="0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17455" name="文本框 632"/>
            <p:cNvSpPr txBox="1">
              <a:spLocks noChangeArrowheads="1"/>
            </p:cNvSpPr>
            <p:nvPr/>
          </p:nvSpPr>
          <p:spPr bwMode="auto">
            <a:xfrm>
              <a:off x="619093" y="1132705"/>
              <a:ext cx="2629850" cy="830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itchFamily="34" charset="0"/>
                <a:buNone/>
              </a:pPr>
              <a:r>
                <a:rPr lang="en-US" altLang="zh-CN" sz="48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Nhiệm</a:t>
              </a:r>
              <a:r>
                <a:rPr lang="en-US" altLang="zh-CN" sz="4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48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vụ</a:t>
              </a:r>
              <a:endParaRPr lang="zh-CN" altLang="en-US" sz="4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68F4CCD-6563-4650-91CB-025337EF5948}"/>
              </a:ext>
            </a:extLst>
          </p:cNvPr>
          <p:cNvSpPr txBox="1"/>
          <p:nvPr/>
        </p:nvSpPr>
        <p:spPr>
          <a:xfrm>
            <a:off x="5863435" y="889843"/>
            <a:ext cx="511778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So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sánh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văn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đây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rút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ra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xét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về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tác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dụng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việc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dùng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làm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phần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chính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54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endParaRPr lang="en-US" sz="5400" dirty="0">
              <a:solidFill>
                <a:srgbClr val="0070C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A132DE4-24D7-4AE8-BF1D-5EEF4661A3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4" t="12169" r="5264" b="10391"/>
          <a:stretch/>
        </p:blipFill>
        <p:spPr>
          <a:xfrm>
            <a:off x="-594469" y="168964"/>
            <a:ext cx="6301345" cy="616436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16990A-EF11-4090-9FBD-AE477EA8A8F5}"/>
              </a:ext>
            </a:extLst>
          </p:cNvPr>
          <p:cNvSpPr txBox="1"/>
          <p:nvPr/>
        </p:nvSpPr>
        <p:spPr>
          <a:xfrm>
            <a:off x="6096000" y="1527458"/>
            <a:ext cx="55427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lang thang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</a:t>
            </a:r>
            <a:endParaRPr lang="en-US" sz="4400" dirty="0"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E6662D-FA18-4D83-B4C4-A2D66D939DDA}"/>
              </a:ext>
            </a:extLst>
          </p:cNvPr>
          <p:cNvSpPr txBox="1"/>
          <p:nvPr/>
        </p:nvSpPr>
        <p:spPr>
          <a:xfrm>
            <a:off x="6096000" y="3568293"/>
            <a:ext cx="55427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đáng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bụng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đói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rét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lang thang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C0DA1D4-9121-4D64-A2B2-DD4C1A1712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61" t="11781" r="-2030" b="-2073"/>
          <a:stretch/>
        </p:blipFill>
        <p:spPr>
          <a:xfrm>
            <a:off x="-752391" y="338534"/>
            <a:ext cx="6318278" cy="618093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547E2E-1B58-4CF7-8136-4755E55D1DA3}"/>
              </a:ext>
            </a:extLst>
          </p:cNvPr>
          <p:cNvSpPr txBox="1"/>
          <p:nvPr/>
        </p:nvSpPr>
        <p:spPr>
          <a:xfrm>
            <a:off x="6096000" y="1527458"/>
            <a:ext cx="55427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gái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dẫm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đêm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tối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   </a:t>
            </a:r>
            <a:endParaRPr lang="en-US" sz="4400" dirty="0"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7AD7A-9359-444E-B299-B8BBEDB0DCA7}"/>
              </a:ext>
            </a:extLst>
          </p:cNvPr>
          <p:cNvSpPr txBox="1"/>
          <p:nvPr/>
        </p:nvSpPr>
        <p:spPr>
          <a:xfrm>
            <a:off x="6096000" y="3568293"/>
            <a:ext cx="55427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gái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chân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dẫm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đêm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tối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4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A132DE4-24D7-4AE8-BF1D-5EEF4661A3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4" t="12169" r="5264" b="10391"/>
          <a:stretch/>
        </p:blipFill>
        <p:spPr>
          <a:xfrm>
            <a:off x="-236660" y="177139"/>
            <a:ext cx="3287973" cy="31016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16990A-EF11-4090-9FBD-AE477EA8A8F5}"/>
              </a:ext>
            </a:extLst>
          </p:cNvPr>
          <p:cNvSpPr txBox="1"/>
          <p:nvPr/>
        </p:nvSpPr>
        <p:spPr>
          <a:xfrm>
            <a:off x="3282397" y="533543"/>
            <a:ext cx="90644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buFontTx/>
              <a:buChar char="-"/>
            </a:pP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lang thang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DT</a:t>
            </a:r>
            <a:r>
              <a:rPr lang="en-US" sz="4000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E6662D-FA18-4D83-B4C4-A2D66D939DDA}"/>
              </a:ext>
            </a:extLst>
          </p:cNvPr>
          <p:cNvSpPr txBox="1"/>
          <p:nvPr/>
        </p:nvSpPr>
        <p:spPr>
          <a:xfrm>
            <a:off x="89453" y="3310754"/>
            <a:ext cx="118474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đáng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bụng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đói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rét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lang="en-US" sz="4400" dirty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lang thang ...</a:t>
            </a:r>
          </a:p>
          <a:p>
            <a:pPr algn="just"/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CN = CDT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VN</a:t>
            </a:r>
            <a:endParaRPr lang="en-US" sz="4000" dirty="0"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2A22D4-14A9-4D88-A57C-61561BA70BBC}"/>
              </a:ext>
            </a:extLst>
          </p:cNvPr>
          <p:cNvSpPr txBox="1"/>
          <p:nvPr/>
        </p:nvSpPr>
        <p:spPr>
          <a:xfrm>
            <a:off x="3801716" y="2088038"/>
            <a:ext cx="62765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cấp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tin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D8A7A7-1F8E-4136-8347-6F706F291594}"/>
              </a:ext>
            </a:extLst>
          </p:cNvPr>
          <p:cNvSpPr txBox="1"/>
          <p:nvPr/>
        </p:nvSpPr>
        <p:spPr>
          <a:xfrm>
            <a:off x="636102" y="5235223"/>
            <a:ext cx="11201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danh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dụng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rõ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cảnh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ngộ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éo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le,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sự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đáng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thương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bất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hạnh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cô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bé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1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C0DA1D4-9121-4D64-A2B2-DD4C1A1712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61" t="11781" r="-2030" b="-2073"/>
          <a:stretch/>
        </p:blipFill>
        <p:spPr>
          <a:xfrm>
            <a:off x="-374704" y="159630"/>
            <a:ext cx="3227234" cy="315708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547E2E-1B58-4CF7-8136-4755E55D1DA3}"/>
              </a:ext>
            </a:extLst>
          </p:cNvPr>
          <p:cNvSpPr txBox="1"/>
          <p:nvPr/>
        </p:nvSpPr>
        <p:spPr>
          <a:xfrm>
            <a:off x="3600673" y="717576"/>
            <a:ext cx="81003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gái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dẫm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đêm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tối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 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CN = DT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VN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  <a:endParaRPr lang="en-US" sz="4000" dirty="0"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7AD7A-9359-444E-B299-B8BBEDB0DCA7}"/>
              </a:ext>
            </a:extLst>
          </p:cNvPr>
          <p:cNvSpPr txBox="1"/>
          <p:nvPr/>
        </p:nvSpPr>
        <p:spPr>
          <a:xfrm>
            <a:off x="499663" y="3399179"/>
            <a:ext cx="113875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gái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chân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/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dẫm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...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CN = CDT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VN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884BA-083A-47D0-9548-60743D73687B}"/>
              </a:ext>
            </a:extLst>
          </p:cNvPr>
          <p:cNvSpPr txBox="1"/>
          <p:nvPr/>
        </p:nvSpPr>
        <p:spPr>
          <a:xfrm>
            <a:off x="4023084" y="2717474"/>
            <a:ext cx="62765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cấp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tin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D2744F-2C40-4AB3-8E02-F60F558D7931}"/>
              </a:ext>
            </a:extLst>
          </p:cNvPr>
          <p:cNvSpPr txBox="1"/>
          <p:nvPr/>
        </p:nvSpPr>
        <p:spPr>
          <a:xfrm>
            <a:off x="604152" y="5729334"/>
            <a:ext cx="11201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miêu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rõ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rệt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hơn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ngoại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tình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cảnh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tội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nghiệp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bé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96014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400654" y="2718506"/>
            <a:ext cx="9390691" cy="1808887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8" y="301206"/>
            <a:ext cx="4543042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1618284" y="2937031"/>
            <a:ext cx="8955432" cy="13896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1739575" y="3365204"/>
            <a:ext cx="8834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Vòng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5: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Về</a:t>
            </a:r>
            <a:r>
              <a:rPr lang="en-US" altLang="zh-CN" sz="4000" kern="2000" spc="600" dirty="0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kern="2000" spc="600" dirty="0" err="1">
                <a:solidFill>
                  <a:srgbClr val="FF0000"/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đích</a:t>
            </a:r>
            <a:endParaRPr lang="en-US" altLang="zh-CN" sz="4000" kern="2000" spc="600" dirty="0">
              <a:solidFill>
                <a:srgbClr val="FF0000"/>
              </a:solidFill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1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86D234-65B6-458B-B2D0-A626314C544D}"/>
              </a:ext>
            </a:extLst>
          </p:cNvPr>
          <p:cNvSpPr txBox="1"/>
          <p:nvPr/>
        </p:nvSpPr>
        <p:spPr>
          <a:xfrm>
            <a:off x="251791" y="225287"/>
            <a:ext cx="11516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THÀNH PHẦN CHÍNH CỦA CÂU BẰNG CỤM TỪ 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6DDB6-EC65-49AA-81ED-1616189A6E6C}"/>
              </a:ext>
            </a:extLst>
          </p:cNvPr>
          <p:cNvSpPr txBox="1"/>
          <p:nvPr/>
        </p:nvSpPr>
        <p:spPr>
          <a:xfrm>
            <a:off x="410817" y="1007165"/>
            <a:ext cx="11357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465D07-60EE-4592-8DFB-E637E734B8AC}"/>
                  </a:ext>
                </a:extLst>
              </p14:cNvPr>
              <p14:cNvContentPartPr/>
              <p14:nvPr/>
            </p14:nvContentPartPr>
            <p14:xfrm>
              <a:off x="267120" y="1458720"/>
              <a:ext cx="10101240" cy="4587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465D07-60EE-4592-8DFB-E637E734B8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760" y="1449360"/>
                <a:ext cx="10119960" cy="46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8909A28-1C1D-4914-AA25-E2F12036B530}"/>
                  </a:ext>
                </a:extLst>
              </p14:cNvPr>
              <p14:cNvContentPartPr/>
              <p14:nvPr/>
            </p14:nvContentPartPr>
            <p14:xfrm>
              <a:off x="201240" y="775800"/>
              <a:ext cx="11736360" cy="5996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8909A28-1C1D-4914-AA25-E2F12036B5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880" y="766440"/>
                <a:ext cx="11755080" cy="601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270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766093" y="457730"/>
            <a:ext cx="3264386" cy="2492444"/>
            <a:chOff x="0" y="0"/>
            <a:chExt cx="4263414" cy="3229414"/>
          </a:xfrm>
        </p:grpSpPr>
        <p:pic>
          <p:nvPicPr>
            <p:cNvPr id="17451" name="图片 655"/>
            <p:cNvPicPr>
              <a:picLocks noChangeAspect="1" noChangeArrowheads="1"/>
            </p:cNvPicPr>
            <p:nvPr/>
          </p:nvPicPr>
          <p:blipFill>
            <a:blip r:embed="rId2"/>
            <a:srcRect r="71849" b="39281"/>
            <a:stretch>
              <a:fillRect/>
            </a:stretch>
          </p:blipFill>
          <p:spPr bwMode="auto">
            <a:xfrm rot="-1411897">
              <a:off x="0" y="1054121"/>
              <a:ext cx="1141077" cy="1748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52" name="图片 654"/>
            <p:cNvPicPr>
              <a:picLocks noChangeAspect="1" noChangeArrowheads="1"/>
            </p:cNvPicPr>
            <p:nvPr/>
          </p:nvPicPr>
          <p:blipFill>
            <a:blip r:embed="rId2"/>
            <a:srcRect r="28670"/>
            <a:stretch>
              <a:fillRect/>
            </a:stretch>
          </p:blipFill>
          <p:spPr bwMode="auto">
            <a:xfrm rot="3855890" flipH="1">
              <a:off x="1378107" y="344107"/>
              <a:ext cx="2891375" cy="2879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53" name="组合 629"/>
            <p:cNvGrpSpPr>
              <a:grpSpLocks/>
            </p:cNvGrpSpPr>
            <p:nvPr/>
          </p:nvGrpSpPr>
          <p:grpSpPr bwMode="auto">
            <a:xfrm>
              <a:off x="386503" y="0"/>
              <a:ext cx="3096472" cy="3096470"/>
              <a:chOff x="0" y="0"/>
              <a:chExt cx="3096472" cy="3096470"/>
            </a:xfrm>
          </p:grpSpPr>
          <p:sp>
            <p:nvSpPr>
              <p:cNvPr id="17462" name="椭圆 627"/>
              <p:cNvSpPr>
                <a:spLocks noChangeArrowheads="1"/>
              </p:cNvSpPr>
              <p:nvPr/>
            </p:nvSpPr>
            <p:spPr bwMode="auto">
              <a:xfrm>
                <a:off x="132728" y="133303"/>
                <a:ext cx="2829575" cy="282950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en-US" dirty="0">
                  <a:solidFill>
                    <a:srgbClr val="FDFBE9"/>
                  </a:solidFill>
                </a:endParaRPr>
              </a:p>
            </p:txBody>
          </p:sp>
          <p:sp>
            <p:nvSpPr>
              <p:cNvPr id="17463" name="椭圆 628"/>
              <p:cNvSpPr>
                <a:spLocks noChangeArrowheads="1"/>
              </p:cNvSpPr>
              <p:nvPr/>
            </p:nvSpPr>
            <p:spPr bwMode="auto">
              <a:xfrm>
                <a:off x="-652" y="0"/>
                <a:ext cx="3096336" cy="3096113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en-US" dirty="0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17455" name="文本框 632"/>
            <p:cNvSpPr txBox="1">
              <a:spLocks noChangeArrowheads="1"/>
            </p:cNvSpPr>
            <p:nvPr/>
          </p:nvSpPr>
          <p:spPr bwMode="auto">
            <a:xfrm>
              <a:off x="217070" y="1132706"/>
              <a:ext cx="3433897" cy="1076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itchFamily="34" charset="0"/>
                <a:buNone/>
              </a:pPr>
              <a:r>
                <a:rPr lang="en-US" altLang="zh-CN" sz="48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Nhiệm</a:t>
              </a:r>
              <a:r>
                <a:rPr lang="en-US" altLang="zh-CN" sz="48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48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vụ</a:t>
              </a:r>
              <a:endParaRPr lang="zh-CN" altLang="en-US" sz="4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68F4CCD-6563-4650-91CB-025337EF5948}"/>
              </a:ext>
            </a:extLst>
          </p:cNvPr>
          <p:cNvSpPr txBox="1"/>
          <p:nvPr/>
        </p:nvSpPr>
        <p:spPr>
          <a:xfrm>
            <a:off x="4756528" y="667667"/>
            <a:ext cx="694075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chủ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ngữ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Hãy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mở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rộng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chủ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ngữ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endParaRPr lang="en-US" sz="4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BD0A6B-63B4-4B75-A123-1C0DB1DFF128}"/>
              </a:ext>
            </a:extLst>
          </p:cNvPr>
          <p:cNvSpPr/>
          <p:nvPr/>
        </p:nvSpPr>
        <p:spPr>
          <a:xfrm>
            <a:off x="844152" y="3645868"/>
            <a:ext cx="4743043" cy="2333594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a) 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Gió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vẫn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thổi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rít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CE6761-B936-4E6F-B575-FF773214C428}"/>
              </a:ext>
            </a:extLst>
          </p:cNvPr>
          <p:cNvSpPr/>
          <p:nvPr/>
        </p:nvSpPr>
        <p:spPr>
          <a:xfrm>
            <a:off x="6541992" y="3645868"/>
            <a:ext cx="4743043" cy="2333594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b) 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Lửa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tỏa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hơi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dịu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dàng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190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082949-E864-4410-9BA0-C94A0A61CCFA}"/>
              </a:ext>
            </a:extLst>
          </p:cNvPr>
          <p:cNvSpPr txBox="1"/>
          <p:nvPr/>
        </p:nvSpPr>
        <p:spPr>
          <a:xfrm>
            <a:off x="1083364" y="4251833"/>
            <a:ext cx="100385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4000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vài</a:t>
            </a:r>
            <a:r>
              <a:rPr lang="en-US" sz="4000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cơn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gió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thổi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rít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giấc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ngủ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trưa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trôi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gió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28321-E567-423D-B949-F5BDD328E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3" y="429176"/>
            <a:ext cx="2782956" cy="278295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4E2B22-4829-473A-95D1-0DA57230F9B0}"/>
              </a:ext>
            </a:extLst>
          </p:cNvPr>
          <p:cNvSpPr/>
          <p:nvPr/>
        </p:nvSpPr>
        <p:spPr>
          <a:xfrm>
            <a:off x="3935222" y="1538772"/>
            <a:ext cx="6818917" cy="1313758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a) 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Gió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vẫn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thổi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rít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3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082949-E864-4410-9BA0-C94A0A61CCFA}"/>
              </a:ext>
            </a:extLst>
          </p:cNvPr>
          <p:cNvSpPr txBox="1"/>
          <p:nvPr/>
        </p:nvSpPr>
        <p:spPr>
          <a:xfrm>
            <a:off x="671456" y="4639456"/>
            <a:ext cx="108490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4000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vài</a:t>
            </a:r>
            <a:r>
              <a:rPr lang="en-US" sz="4000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đốm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lửa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tỏa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ra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hơi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nóng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dịu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dàng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xoa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dịu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cơn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lạnh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đôi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bàn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còn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co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ro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lạnh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buốt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nữa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4E2B22-4829-473A-95D1-0DA57230F9B0}"/>
              </a:ext>
            </a:extLst>
          </p:cNvPr>
          <p:cNvSpPr/>
          <p:nvPr/>
        </p:nvSpPr>
        <p:spPr>
          <a:xfrm>
            <a:off x="4293030" y="1518890"/>
            <a:ext cx="6818917" cy="1313758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b) 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Lửa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tỏa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hơi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dịu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dàng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10CCA-6F82-4A40-A764-D553159EE4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6" t="7247" r="23237" b="8551"/>
          <a:stretch/>
        </p:blipFill>
        <p:spPr>
          <a:xfrm>
            <a:off x="1080052" y="566525"/>
            <a:ext cx="1871869" cy="286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C46A65-33EE-4DD8-8723-C1108083D826}"/>
              </a:ext>
            </a:extLst>
          </p:cNvPr>
          <p:cNvSpPr txBox="1"/>
          <p:nvPr/>
        </p:nvSpPr>
        <p:spPr>
          <a:xfrm>
            <a:off x="5953539" y="751557"/>
            <a:ext cx="548474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BTVN</a:t>
            </a:r>
          </a:p>
          <a:p>
            <a:pPr algn="just"/>
            <a:r>
              <a:rPr lang="vi-VN" sz="4000" b="1" dirty="0">
                <a:solidFill>
                  <a:srgbClr val="000000"/>
                </a:solidFill>
                <a:effectLst/>
                <a:latin typeface="Times New Roman" pitchFamily="18" charset="0"/>
                <a:ea typeface="Liberation Serif"/>
                <a:cs typeface="Times New Roman" pitchFamily="18" charset="0"/>
              </a:rPr>
              <a:t>Hãy tưởng tượng và viết đoạn văn (khoảng 5 - 7 câu) về cảnh cô bé bán diêm gặp lại người bà trên thiên đường, trong đó có ít nhất một cụm danh từ làm thành phần chính của câu?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C52B1E5-5250-4592-A0E6-550C8039D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5852" cy="688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29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5B8F856-71B5-4B70-B8E4-27EA872A78A3}"/>
              </a:ext>
            </a:extLst>
          </p:cNvPr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5">
            <a:extLst>
              <a:ext uri="{FF2B5EF4-FFF2-40B4-BE49-F238E27FC236}">
                <a16:creationId xmlns:a16="http://schemas.microsoft.com/office/drawing/2014/main" id="{4D0DDEB9-F8FA-4DA0-B7DB-9326060AC059}"/>
              </a:ext>
            </a:extLst>
          </p:cNvPr>
          <p:cNvGrpSpPr>
            <a:grpSpLocks/>
          </p:cNvGrpSpPr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5" name="Freeform 1224">
              <a:extLst>
                <a:ext uri="{FF2B5EF4-FFF2-40B4-BE49-F238E27FC236}">
                  <a16:creationId xmlns:a16="http://schemas.microsoft.com/office/drawing/2014/main" id="{1FF6806C-DFD5-4268-992F-83BEF0FF0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6" name="组合 1337">
              <a:extLst>
                <a:ext uri="{FF2B5EF4-FFF2-40B4-BE49-F238E27FC236}">
                  <a16:creationId xmlns:a16="http://schemas.microsoft.com/office/drawing/2014/main" id="{41AD654E-6682-4783-9551-E0ECEF4C7A3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组合 521">
              <a:extLst>
                <a:ext uri="{FF2B5EF4-FFF2-40B4-BE49-F238E27FC236}">
                  <a16:creationId xmlns:a16="http://schemas.microsoft.com/office/drawing/2014/main" id="{390BDDF3-FF54-4DDE-8E03-1F5045F7D5A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椭圆 1338">
            <a:extLst>
              <a:ext uri="{FF2B5EF4-FFF2-40B4-BE49-F238E27FC236}">
                <a16:creationId xmlns:a16="http://schemas.microsoft.com/office/drawing/2014/main" id="{AA80EAD7-B0D9-496B-BD7B-6BDA8ECB3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785" y="578869"/>
            <a:ext cx="5581650" cy="55800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12" name="椭圆 1339">
            <a:extLst>
              <a:ext uri="{FF2B5EF4-FFF2-40B4-BE49-F238E27FC236}">
                <a16:creationId xmlns:a16="http://schemas.microsoft.com/office/drawing/2014/main" id="{195C4C53-94A1-4F7C-B7A8-68C59187E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22" y="459807"/>
            <a:ext cx="5819775" cy="5818187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pic>
        <p:nvPicPr>
          <p:cNvPr id="13" name="组合 1366">
            <a:extLst>
              <a:ext uri="{FF2B5EF4-FFF2-40B4-BE49-F238E27FC236}">
                <a16:creationId xmlns:a16="http://schemas.microsoft.com/office/drawing/2014/main" id="{78F8E711-DA52-410F-A6BC-7261CA43C33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94" y="2442116"/>
            <a:ext cx="4408488" cy="241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42">
            <a:extLst>
              <a:ext uri="{FF2B5EF4-FFF2-40B4-BE49-F238E27FC236}">
                <a16:creationId xmlns:a16="http://schemas.microsoft.com/office/drawing/2014/main" id="{AB081B4B-52F9-4759-9586-B915A6A8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973" y="2793381"/>
            <a:ext cx="89017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Chúc</a:t>
            </a:r>
            <a:r>
              <a:rPr lang="en-US" altLang="zh-CN" sz="8000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các</a:t>
            </a:r>
            <a:r>
              <a:rPr lang="en-US" altLang="zh-CN" sz="8000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em</a:t>
            </a:r>
            <a:r>
              <a:rPr lang="en-US" altLang="zh-CN" sz="8000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học</a:t>
            </a:r>
            <a:r>
              <a:rPr lang="en-US" altLang="zh-CN" sz="8000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tốt</a:t>
            </a:r>
            <a:r>
              <a:rPr lang="en-US" altLang="zh-CN" sz="8000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!</a:t>
            </a:r>
            <a:endParaRPr lang="zh-CN" altLang="en-US" sz="8000" dirty="0">
              <a:solidFill>
                <a:srgbClr val="FF0000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DC0EC2A-0BD4-4BF8-8906-DE84612215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96" y="-1"/>
            <a:ext cx="4099540" cy="615893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A9BD4F3-DA8A-4A42-8F4B-4C6D1B6BE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687" y="-1"/>
            <a:ext cx="4258798" cy="639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4" y="0"/>
            <a:ext cx="1206587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69985" y="208878"/>
            <a:ext cx="525451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7085" y="1165565"/>
            <a:ext cx="79383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Mở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rộng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từ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8255" y="1537477"/>
            <a:ext cx="1596847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46819307"/>
              </p:ext>
            </p:extLst>
          </p:nvPr>
        </p:nvGraphicFramePr>
        <p:xfrm>
          <a:off x="1166401" y="793653"/>
          <a:ext cx="931766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loud Callout 8"/>
          <p:cNvSpPr/>
          <p:nvPr/>
        </p:nvSpPr>
        <p:spPr>
          <a:xfrm>
            <a:off x="2364791" y="2272599"/>
            <a:ext cx="6920887" cy="215987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E444A-3EA6-45A8-8299-CE0CC6F684F7}"/>
              </a:ext>
            </a:extLst>
          </p:cNvPr>
          <p:cNvSpPr txBox="1"/>
          <p:nvPr/>
        </p:nvSpPr>
        <p:spPr>
          <a:xfrm>
            <a:off x="1608255" y="2054526"/>
            <a:ext cx="219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733C80-8949-4DFF-9E58-96A27A9FF5B0}"/>
                  </a:ext>
                </a:extLst>
              </p14:cNvPr>
              <p14:cNvContentPartPr/>
              <p14:nvPr/>
            </p14:nvContentPartPr>
            <p14:xfrm>
              <a:off x="4337280" y="2428200"/>
              <a:ext cx="1048680" cy="1695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733C80-8949-4DFF-9E58-96A27A9FF5B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27920" y="2418840"/>
                <a:ext cx="1067400" cy="171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235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36373F-193E-4817-BAF7-9282973F0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4" t="11015" r="3640" b="11739"/>
          <a:stretch/>
        </p:blipFill>
        <p:spPr>
          <a:xfrm>
            <a:off x="-1" y="372717"/>
            <a:ext cx="12192001" cy="6112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3E3E6D-AC45-4745-967C-FBC077AC30A4}"/>
              </a:ext>
            </a:extLst>
          </p:cNvPr>
          <p:cNvSpPr txBox="1"/>
          <p:nvPr/>
        </p:nvSpPr>
        <p:spPr>
          <a:xfrm>
            <a:off x="2979254" y="2875001"/>
            <a:ext cx="70095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II. </a:t>
            </a:r>
            <a:r>
              <a:rPr lang="en-US" sz="66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66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danh</a:t>
            </a:r>
            <a:r>
              <a:rPr lang="en-US" sz="66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endParaRPr lang="en-US" sz="6600" dirty="0">
              <a:solidFill>
                <a:srgbClr val="FF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735453-02B8-446A-A8E2-59A66B0CB3E2}"/>
                  </a:ext>
                </a:extLst>
              </p14:cNvPr>
              <p14:cNvContentPartPr/>
              <p14:nvPr/>
            </p14:nvContentPartPr>
            <p14:xfrm>
              <a:off x="5266080" y="2447640"/>
              <a:ext cx="1724760" cy="578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735453-02B8-446A-A8E2-59A66B0CB3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6720" y="2438280"/>
                <a:ext cx="1743480" cy="5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36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E1965E-57B3-44C9-8FB0-417AAB73BCDB}"/>
              </a:ext>
            </a:extLst>
          </p:cNvPr>
          <p:cNvSpPr txBox="1"/>
          <p:nvPr/>
        </p:nvSpPr>
        <p:spPr>
          <a:xfrm>
            <a:off x="225288" y="318053"/>
            <a:ext cx="11966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D9CE8EC-8EB4-47E3-9499-2116A1027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27036"/>
              </p:ext>
            </p:extLst>
          </p:nvPr>
        </p:nvGraphicFramePr>
        <p:xfrm>
          <a:off x="331305" y="1517085"/>
          <a:ext cx="1152939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921">
                  <a:extLst>
                    <a:ext uri="{9D8B030D-6E8A-4147-A177-3AD203B41FA5}">
                      <a16:colId xmlns:a16="http://schemas.microsoft.com/office/drawing/2014/main" val="579717446"/>
                    </a:ext>
                  </a:extLst>
                </a:gridCol>
                <a:gridCol w="3050147">
                  <a:extLst>
                    <a:ext uri="{9D8B030D-6E8A-4147-A177-3AD203B41FA5}">
                      <a16:colId xmlns:a16="http://schemas.microsoft.com/office/drawing/2014/main" val="143130846"/>
                    </a:ext>
                  </a:extLst>
                </a:gridCol>
                <a:gridCol w="3716161">
                  <a:extLst>
                    <a:ext uri="{9D8B030D-6E8A-4147-A177-3AD203B41FA5}">
                      <a16:colId xmlns:a16="http://schemas.microsoft.com/office/drawing/2014/main" val="2961899648"/>
                    </a:ext>
                  </a:extLst>
                </a:gridCol>
                <a:gridCol w="3716161">
                  <a:extLst>
                    <a:ext uri="{9D8B030D-6E8A-4147-A177-3AD203B41FA5}">
                      <a16:colId xmlns:a16="http://schemas.microsoft.com/office/drawing/2014/main" val="33563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657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066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90604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F3567B-8EB2-4110-B7B3-BD2C7BD2DC85}"/>
                  </a:ext>
                </a:extLst>
              </p14:cNvPr>
              <p14:cNvContentPartPr/>
              <p14:nvPr/>
            </p14:nvContentPartPr>
            <p14:xfrm>
              <a:off x="750600" y="1111680"/>
              <a:ext cx="10990080" cy="5375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F3567B-8EB2-4110-B7B3-BD2C7BD2DC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240" y="1102320"/>
                <a:ext cx="11008800" cy="539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592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E80F20-2AB0-4598-9BD4-2664A06B0FE1}"/>
              </a:ext>
            </a:extLst>
          </p:cNvPr>
          <p:cNvSpPr txBox="1"/>
          <p:nvPr/>
        </p:nvSpPr>
        <p:spPr>
          <a:xfrm>
            <a:off x="198783" y="251791"/>
            <a:ext cx="11781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742950" indent="-742950">
              <a:buAutoNum type="arabicPeriod"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5727A7-66EA-447F-8D60-01FDDADC54BD}"/>
              </a:ext>
            </a:extLst>
          </p:cNvPr>
          <p:cNvSpPr txBox="1"/>
          <p:nvPr/>
        </p:nvSpPr>
        <p:spPr>
          <a:xfrm>
            <a:off x="205409" y="1544452"/>
            <a:ext cx="117878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CDT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tổ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DT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trung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tâm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thuộc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34F80-7B03-48F4-8843-54463BDBF801}"/>
              </a:ext>
            </a:extLst>
          </p:cNvPr>
          <p:cNvSpPr txBox="1"/>
          <p:nvPr/>
        </p:nvSpPr>
        <p:spPr>
          <a:xfrm>
            <a:off x="397565" y="2190783"/>
            <a:ext cx="11131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6BDDE7-2CB4-4753-BBCD-5DF7E5D062B7}"/>
                  </a:ext>
                </a:extLst>
              </p14:cNvPr>
              <p14:cNvContentPartPr/>
              <p14:nvPr/>
            </p14:nvContentPartPr>
            <p14:xfrm>
              <a:off x="595800" y="1815840"/>
              <a:ext cx="11074680" cy="4422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6BDDE7-2CB4-4753-BBCD-5DF7E5D062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440" y="1806480"/>
                <a:ext cx="11093400" cy="444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723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E80F20-2AB0-4598-9BD4-2664A06B0FE1}"/>
              </a:ext>
            </a:extLst>
          </p:cNvPr>
          <p:cNvSpPr txBox="1"/>
          <p:nvPr/>
        </p:nvSpPr>
        <p:spPr>
          <a:xfrm>
            <a:off x="198783" y="251791"/>
            <a:ext cx="11781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742950" indent="-742950">
              <a:buAutoNum type="arabicPeriod"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5727A7-66EA-447F-8D60-01FDDADC54BD}"/>
              </a:ext>
            </a:extLst>
          </p:cNvPr>
          <p:cNvSpPr txBox="1"/>
          <p:nvPr/>
        </p:nvSpPr>
        <p:spPr>
          <a:xfrm>
            <a:off x="205409" y="1544452"/>
            <a:ext cx="117878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CDT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tổ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DT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trung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tâm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thuộc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</a:t>
            </a:r>
            <a:r>
              <a:rPr lang="en-US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34F80-7B03-48F4-8843-54463BDBF801}"/>
              </a:ext>
            </a:extLst>
          </p:cNvPr>
          <p:cNvSpPr txBox="1"/>
          <p:nvPr/>
        </p:nvSpPr>
        <p:spPr>
          <a:xfrm>
            <a:off x="397565" y="2190783"/>
            <a:ext cx="11131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6BCBC6-453A-407C-B243-4A7668958C10}"/>
              </a:ext>
            </a:extLst>
          </p:cNvPr>
          <p:cNvSpPr txBox="1"/>
          <p:nvPr/>
        </p:nvSpPr>
        <p:spPr>
          <a:xfrm>
            <a:off x="205409" y="2755180"/>
            <a:ext cx="8832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D08BAE-1D0D-4096-9F06-3C62285B37FA}"/>
              </a:ext>
            </a:extLst>
          </p:cNvPr>
          <p:cNvSpPr txBox="1"/>
          <p:nvPr/>
        </p:nvSpPr>
        <p:spPr>
          <a:xfrm>
            <a:off x="205409" y="3463066"/>
            <a:ext cx="8832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: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596B0-F882-4EDD-BE62-8FB9B80E2BE7}"/>
              </a:ext>
            </a:extLst>
          </p:cNvPr>
          <p:cNvSpPr txBox="1"/>
          <p:nvPr/>
        </p:nvSpPr>
        <p:spPr>
          <a:xfrm>
            <a:off x="0" y="6052211"/>
            <a:ext cx="11131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CDT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18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1894</Words>
  <Application>Microsoft Office PowerPoint</Application>
  <PresentationFormat>Widescreen</PresentationFormat>
  <Paragraphs>197</Paragraphs>
  <Slides>44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等线</vt:lpstr>
      <vt:lpstr>#9Slide03 Arima Madurai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NBN</dc:creator>
  <cp:lastModifiedBy>Lan</cp:lastModifiedBy>
  <cp:revision>47</cp:revision>
  <dcterms:created xsi:type="dcterms:W3CDTF">2021-07-16T13:26:24Z</dcterms:created>
  <dcterms:modified xsi:type="dcterms:W3CDTF">2021-11-02T04:52:06Z</dcterms:modified>
</cp:coreProperties>
</file>