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562" r:id="rId2"/>
    <p:sldId id="580" r:id="rId3"/>
    <p:sldId id="581" r:id="rId4"/>
    <p:sldId id="582" r:id="rId5"/>
    <p:sldId id="583" r:id="rId6"/>
    <p:sldId id="586" r:id="rId7"/>
    <p:sldId id="585" r:id="rId8"/>
    <p:sldId id="58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5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240" y="84"/>
      </p:cViewPr>
      <p:guideLst>
        <p:guide orient="horz" pos="2160"/>
        <p:guide pos="35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E461C-C99A-4EF1-95D9-6E0469D77722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00302-9B6D-49B7-BFFC-DCE1AFC9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77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0482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2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2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6E9206-D2D6-4057-92D4-39C87A03E66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340575"/>
      </p:ext>
    </p:extLst>
  </p:cSld>
  <p:clrMapOvr>
    <a:masterClrMapping/>
  </p:clrMapOvr>
  <p:transition spd="slow" advClick="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7"/>
            <a:ext cx="7315200" cy="4114800"/>
          </a:xfrm>
        </p:spPr>
        <p:txBody>
          <a:bodyPr/>
          <a:lstStyle>
            <a:lvl1pPr marL="0" indent="0">
              <a:buNone/>
              <a:defRPr sz="4299"/>
            </a:lvl1pPr>
            <a:lvl2pPr marL="609463" indent="0">
              <a:buNone/>
              <a:defRPr sz="3799"/>
            </a:lvl2pPr>
            <a:lvl3pPr marL="1218926" indent="0">
              <a:buNone/>
              <a:defRPr sz="3199"/>
            </a:lvl3pPr>
            <a:lvl4pPr marL="1828388" indent="0">
              <a:buNone/>
              <a:defRPr sz="2699"/>
            </a:lvl4pPr>
            <a:lvl5pPr marL="2437851" indent="0">
              <a:buNone/>
              <a:defRPr sz="2699"/>
            </a:lvl5pPr>
            <a:lvl6pPr marL="3047314" indent="0">
              <a:buNone/>
              <a:defRPr sz="2699"/>
            </a:lvl6pPr>
            <a:lvl7pPr marL="3656777" indent="0">
              <a:buNone/>
              <a:defRPr sz="2699"/>
            </a:lvl7pPr>
            <a:lvl8pPr marL="4266240" indent="0">
              <a:buNone/>
              <a:defRPr sz="2699"/>
            </a:lvl8pPr>
            <a:lvl9pPr marL="4875703" indent="0">
              <a:buNone/>
              <a:defRPr sz="2699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63" indent="0">
              <a:buNone/>
              <a:defRPr sz="1600"/>
            </a:lvl2pPr>
            <a:lvl3pPr marL="1218926" indent="0">
              <a:buNone/>
              <a:defRPr sz="1400"/>
            </a:lvl3pPr>
            <a:lvl4pPr marL="1828388" indent="0">
              <a:buNone/>
              <a:defRPr sz="1200"/>
            </a:lvl4pPr>
            <a:lvl5pPr marL="2437851" indent="0">
              <a:buNone/>
              <a:defRPr sz="1200"/>
            </a:lvl5pPr>
            <a:lvl6pPr marL="3047314" indent="0">
              <a:buNone/>
              <a:defRPr sz="1200"/>
            </a:lvl6pPr>
            <a:lvl7pPr marL="3656777" indent="0">
              <a:buNone/>
              <a:defRPr sz="1200"/>
            </a:lvl7pPr>
            <a:lvl8pPr marL="4266240" indent="0">
              <a:buNone/>
              <a:defRPr sz="1200"/>
            </a:lvl8pPr>
            <a:lvl9pPr marL="487570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57577C-F53D-4BB9-9408-EB84DEB3CD80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588055"/>
      </p:ext>
    </p:extLst>
  </p:cSld>
  <p:clrMapOvr>
    <a:masterClrMapping/>
  </p:clrMapOvr>
  <p:transition spd="slow" advClick="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D58058-BD14-4845-947D-4A9B79A00D09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072990"/>
      </p:ext>
    </p:extLst>
  </p:cSld>
  <p:clrMapOvr>
    <a:masterClrMapping/>
  </p:clrMapOvr>
  <p:transition spd="slow" advClick="0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2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ECB469-C949-4E3F-B0CB-0C15DA7B7F92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330744"/>
      </p:ext>
    </p:extLst>
  </p:cSld>
  <p:clrMapOvr>
    <a:masterClrMapping/>
  </p:clrMapOvr>
  <p:transition spd="slow" advClick="0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9015906"/>
      </p:ext>
    </p:extLst>
  </p:cSld>
  <p:clrMapOvr>
    <a:masterClrMapping/>
  </p:clrMapOvr>
  <p:transition spd="slow" advClick="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52E9E1-D97D-4C90-BB96-FA1ED58B786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514022"/>
      </p:ext>
    </p:extLst>
  </p:cSld>
  <p:clrMapOvr>
    <a:masterClrMapping/>
  </p:clrMapOvr>
  <p:transition spd="slow" advClick="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6" y="4406902"/>
            <a:ext cx="10363200" cy="1362075"/>
          </a:xfrm>
        </p:spPr>
        <p:txBody>
          <a:bodyPr anchor="t"/>
          <a:lstStyle>
            <a:lvl1pPr algn="l">
              <a:defRPr sz="53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6" y="2906714"/>
            <a:ext cx="10363200" cy="1500187"/>
          </a:xfrm>
        </p:spPr>
        <p:txBody>
          <a:bodyPr anchor="b"/>
          <a:lstStyle>
            <a:lvl1pPr marL="0" indent="0">
              <a:buNone/>
              <a:defRPr sz="2699">
                <a:solidFill>
                  <a:schemeClr val="tx1">
                    <a:tint val="75000"/>
                  </a:schemeClr>
                </a:solidFill>
              </a:defRPr>
            </a:lvl1pPr>
            <a:lvl2pPr marL="60946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2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2838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85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31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7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2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70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79EE-1E16-4CC5-A459-C716090F6017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263032"/>
      </p:ext>
    </p:extLst>
  </p:cSld>
  <p:clrMapOvr>
    <a:masterClrMapping/>
  </p:clrMapOvr>
  <p:transition spd="slow" advClick="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2" y="1600202"/>
            <a:ext cx="5384800" cy="4525963"/>
          </a:xfr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00202"/>
            <a:ext cx="5384800" cy="4525963"/>
          </a:xfr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311C9F-D64E-4824-A709-CF61DE4E0BD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954432"/>
      </p:ext>
    </p:extLst>
  </p:cSld>
  <p:clrMapOvr>
    <a:masterClrMapping/>
  </p:clrMapOvr>
  <p:transition spd="slow" advClick="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4"/>
            <a:ext cx="5386917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63" indent="0">
              <a:buNone/>
              <a:defRPr sz="2699" b="1"/>
            </a:lvl2pPr>
            <a:lvl3pPr marL="1218926" indent="0">
              <a:buNone/>
              <a:defRPr sz="2400" b="1"/>
            </a:lvl3pPr>
            <a:lvl4pPr marL="1828388" indent="0">
              <a:buNone/>
              <a:defRPr sz="2200" b="1"/>
            </a:lvl4pPr>
            <a:lvl5pPr marL="2437851" indent="0">
              <a:buNone/>
              <a:defRPr sz="2200" b="1"/>
            </a:lvl5pPr>
            <a:lvl6pPr marL="3047314" indent="0">
              <a:buNone/>
              <a:defRPr sz="2200" b="1"/>
            </a:lvl6pPr>
            <a:lvl7pPr marL="3656777" indent="0">
              <a:buNone/>
              <a:defRPr sz="2200" b="1"/>
            </a:lvl7pPr>
            <a:lvl8pPr marL="4266240" indent="0">
              <a:buNone/>
              <a:defRPr sz="2200" b="1"/>
            </a:lvl8pPr>
            <a:lvl9pPr marL="4875703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7"/>
            <a:ext cx="5386917" cy="3951288"/>
          </a:xfr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4"/>
            <a:ext cx="5389033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63" indent="0">
              <a:buNone/>
              <a:defRPr sz="2699" b="1"/>
            </a:lvl2pPr>
            <a:lvl3pPr marL="1218926" indent="0">
              <a:buNone/>
              <a:defRPr sz="2400" b="1"/>
            </a:lvl3pPr>
            <a:lvl4pPr marL="1828388" indent="0">
              <a:buNone/>
              <a:defRPr sz="2200" b="1"/>
            </a:lvl4pPr>
            <a:lvl5pPr marL="2437851" indent="0">
              <a:buNone/>
              <a:defRPr sz="2200" b="1"/>
            </a:lvl5pPr>
            <a:lvl6pPr marL="3047314" indent="0">
              <a:buNone/>
              <a:defRPr sz="2200" b="1"/>
            </a:lvl6pPr>
            <a:lvl7pPr marL="3656777" indent="0">
              <a:buNone/>
              <a:defRPr sz="2200" b="1"/>
            </a:lvl7pPr>
            <a:lvl8pPr marL="4266240" indent="0">
              <a:buNone/>
              <a:defRPr sz="2200" b="1"/>
            </a:lvl8pPr>
            <a:lvl9pPr marL="4875703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7"/>
            <a:ext cx="5389033" cy="3951288"/>
          </a:xfr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4318BD-B3C6-4D4B-B871-C29490A2E55A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001496"/>
      </p:ext>
    </p:extLst>
  </p:cSld>
  <p:clrMapOvr>
    <a:masterClrMapping/>
  </p:clrMapOvr>
  <p:transition spd="slow" advClick="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4CAFC4-799C-4CDE-B92B-8C262F06CF3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805562"/>
      </p:ext>
    </p:extLst>
  </p:cSld>
  <p:clrMapOvr>
    <a:masterClrMapping/>
  </p:clrMapOvr>
  <p:transition spd="slow" advClick="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 userDrawn="1"/>
        </p:nvSpPr>
        <p:spPr>
          <a:xfrm>
            <a:off x="1139634" y="1031258"/>
            <a:ext cx="9912734" cy="4289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marL="0" marR="0" lvl="0" indent="0" algn="ct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圆角矩形 5"/>
          <p:cNvSpPr/>
          <p:nvPr userDrawn="1"/>
        </p:nvSpPr>
        <p:spPr>
          <a:xfrm>
            <a:off x="5900057" y="6451899"/>
            <a:ext cx="391889" cy="2201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marL="0" marR="0" lvl="0" indent="0" algn="ct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729073-8FFE-4F18-B513-07581FC6638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4673601" y="6396227"/>
            <a:ext cx="2844800" cy="365125"/>
          </a:xfrm>
        </p:spPr>
        <p:txBody>
          <a:bodyPr/>
          <a:lstStyle>
            <a:lvl1pPr algn="ctr">
              <a:defRPr>
                <a:latin typeface="ITC Avant Garde Std Bk" panose="020B0502020202020204" pitchFamily="34" charset="0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364191"/>
      </p:ext>
    </p:extLst>
  </p:cSld>
  <p:clrMapOvr>
    <a:masterClrMapping/>
  </p:clrMapOvr>
  <p:transition spd="slow" advClick="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0367666"/>
      </p:ext>
    </p:extLst>
  </p:cSld>
  <p:clrMapOvr>
    <a:masterClrMapping/>
  </p:clrMapOvr>
  <p:transition spd="slow" advClick="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3"/>
          </a:xfrm>
        </p:spPr>
        <p:txBody>
          <a:bodyPr/>
          <a:lstStyle>
            <a:lvl1pPr>
              <a:defRPr sz="4299"/>
            </a:lvl1pPr>
            <a:lvl2pPr>
              <a:defRPr sz="3799"/>
            </a:lvl2pPr>
            <a:lvl3pPr>
              <a:defRPr sz="3199"/>
            </a:lvl3pPr>
            <a:lvl4pPr>
              <a:defRPr sz="2699"/>
            </a:lvl4pPr>
            <a:lvl5pPr>
              <a:defRPr sz="2699"/>
            </a:lvl5pPr>
            <a:lvl6pPr>
              <a:defRPr sz="2699"/>
            </a:lvl6pPr>
            <a:lvl7pPr>
              <a:defRPr sz="2699"/>
            </a:lvl7pPr>
            <a:lvl8pPr>
              <a:defRPr sz="2699"/>
            </a:lvl8pPr>
            <a:lvl9pPr>
              <a:defRPr sz="26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5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63" indent="0">
              <a:buNone/>
              <a:defRPr sz="1600"/>
            </a:lvl2pPr>
            <a:lvl3pPr marL="1218926" indent="0">
              <a:buNone/>
              <a:defRPr sz="1400"/>
            </a:lvl3pPr>
            <a:lvl4pPr marL="1828388" indent="0">
              <a:buNone/>
              <a:defRPr sz="1200"/>
            </a:lvl4pPr>
            <a:lvl5pPr marL="2437851" indent="0">
              <a:buNone/>
              <a:defRPr sz="1200"/>
            </a:lvl5pPr>
            <a:lvl6pPr marL="3047314" indent="0">
              <a:buNone/>
              <a:defRPr sz="1200"/>
            </a:lvl6pPr>
            <a:lvl7pPr marL="3656777" indent="0">
              <a:buNone/>
              <a:defRPr sz="1200"/>
            </a:lvl7pPr>
            <a:lvl8pPr marL="4266240" indent="0">
              <a:buNone/>
              <a:defRPr sz="1200"/>
            </a:lvl8pPr>
            <a:lvl9pPr marL="487570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C7FCF6-76BD-4495-B08F-4C059D2BA31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854771"/>
      </p:ext>
    </p:extLst>
  </p:cSld>
  <p:clrMapOvr>
    <a:masterClrMapping/>
  </p:clrMapOvr>
  <p:transition spd="slow" advClick="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96EC2F-0988-4314-AD4B-24FF16D7B45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8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slow" advClick="0">
    <p:push dir="u"/>
  </p:transition>
  <p:hf hdr="0" ftr="0" dt="0"/>
  <p:txStyles>
    <p:titleStyle>
      <a:lvl1pPr algn="ctr" defTabSz="1218926" rtl="0" eaLnBrk="1" latinLnBrk="0" hangingPunct="1">
        <a:spcBef>
          <a:spcPct val="0"/>
        </a:spcBef>
        <a:buNone/>
        <a:defRPr sz="58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98" indent="-457098" algn="l" defTabSz="1218926" rtl="0" eaLnBrk="1" latinLnBrk="0" hangingPunct="1">
        <a:spcBef>
          <a:spcPct val="20000"/>
        </a:spcBef>
        <a:buFont typeface="Arial" pitchFamily="34" charset="0"/>
        <a:buChar char="•"/>
        <a:defRPr sz="4299" kern="1200">
          <a:solidFill>
            <a:schemeClr val="tx1"/>
          </a:solidFill>
          <a:latin typeface="+mn-lt"/>
          <a:ea typeface="+mn-ea"/>
          <a:cs typeface="+mn-cs"/>
        </a:defRPr>
      </a:lvl1pPr>
      <a:lvl2pPr marL="990377" indent="-380914" algn="l" defTabSz="1218926" rtl="0" eaLnBrk="1" latinLnBrk="0" hangingPunct="1">
        <a:spcBef>
          <a:spcPct val="20000"/>
        </a:spcBef>
        <a:buFont typeface="Arial" pitchFamily="34" charset="0"/>
        <a:buChar char="–"/>
        <a:defRPr sz="3799" kern="1200">
          <a:solidFill>
            <a:schemeClr val="tx1"/>
          </a:solidFill>
          <a:latin typeface="+mn-lt"/>
          <a:ea typeface="+mn-ea"/>
          <a:cs typeface="+mn-cs"/>
        </a:defRPr>
      </a:lvl2pPr>
      <a:lvl3pPr marL="1523657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3pPr>
      <a:lvl4pPr marL="2133120" indent="-304731" algn="l" defTabSz="1218926" rtl="0" eaLnBrk="1" latinLnBrk="0" hangingPunct="1">
        <a:spcBef>
          <a:spcPct val="20000"/>
        </a:spcBef>
        <a:buFont typeface="Arial" pitchFamily="34" charset="0"/>
        <a:buChar char="–"/>
        <a:defRPr sz="2699" kern="1200">
          <a:solidFill>
            <a:schemeClr val="tx1"/>
          </a:solidFill>
          <a:latin typeface="+mn-lt"/>
          <a:ea typeface="+mn-ea"/>
          <a:cs typeface="+mn-cs"/>
        </a:defRPr>
      </a:lvl4pPr>
      <a:lvl5pPr marL="2742582" indent="-304731" algn="l" defTabSz="1218926" rtl="0" eaLnBrk="1" latinLnBrk="0" hangingPunct="1">
        <a:spcBef>
          <a:spcPct val="20000"/>
        </a:spcBef>
        <a:buFont typeface="Arial" pitchFamily="34" charset="0"/>
        <a:buChar char="»"/>
        <a:defRPr sz="2699" kern="1200">
          <a:solidFill>
            <a:schemeClr val="tx1"/>
          </a:solidFill>
          <a:latin typeface="+mn-lt"/>
          <a:ea typeface="+mn-ea"/>
          <a:cs typeface="+mn-cs"/>
        </a:defRPr>
      </a:lvl5pPr>
      <a:lvl6pPr marL="3352045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3961509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4570972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180434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6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26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88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851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14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777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24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70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DBABA815-2EC0-4698-B31D-75D66391D8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" y="11589"/>
            <a:ext cx="12187592" cy="6855520"/>
          </a:xfrm>
          <a:prstGeom prst="rect">
            <a:avLst/>
          </a:prstGeom>
        </p:spPr>
      </p:pic>
      <p:grpSp>
        <p:nvGrpSpPr>
          <p:cNvPr id="15" name="组合 14">
            <a:extLst>
              <a:ext uri="{FF2B5EF4-FFF2-40B4-BE49-F238E27FC236}">
                <a16:creationId xmlns:a16="http://schemas.microsoft.com/office/drawing/2014/main" id="{9F928D08-CBC1-47DA-8C48-8196F1B2EEA6}"/>
              </a:ext>
            </a:extLst>
          </p:cNvPr>
          <p:cNvGrpSpPr/>
          <p:nvPr/>
        </p:nvGrpSpPr>
        <p:grpSpPr>
          <a:xfrm>
            <a:off x="3915620" y="3772295"/>
            <a:ext cx="4295235" cy="182228"/>
            <a:chOff x="1839287" y="5184146"/>
            <a:chExt cx="2767715" cy="95254"/>
          </a:xfrm>
        </p:grpSpPr>
        <p:grpSp>
          <p:nvGrpSpPr>
            <p:cNvPr id="16" name="组合 15">
              <a:extLst>
                <a:ext uri="{FF2B5EF4-FFF2-40B4-BE49-F238E27FC236}">
                  <a16:creationId xmlns:a16="http://schemas.microsoft.com/office/drawing/2014/main" id="{D577B934-137D-471F-92A8-745622A85719}"/>
                </a:ext>
              </a:extLst>
            </p:cNvPr>
            <p:cNvGrpSpPr/>
            <p:nvPr/>
          </p:nvGrpSpPr>
          <p:grpSpPr>
            <a:xfrm>
              <a:off x="2591031" y="5184150"/>
              <a:ext cx="2015971" cy="95250"/>
              <a:chOff x="2425983" y="5170170"/>
              <a:chExt cx="2015971" cy="156210"/>
            </a:xfrm>
          </p:grpSpPr>
          <p:grpSp>
            <p:nvGrpSpPr>
              <p:cNvPr id="28" name="组合 27">
                <a:extLst>
                  <a:ext uri="{FF2B5EF4-FFF2-40B4-BE49-F238E27FC236}">
                    <a16:creationId xmlns:a16="http://schemas.microsoft.com/office/drawing/2014/main" id="{3A04EEC0-C353-4807-9231-1E063470048C}"/>
                  </a:ext>
                </a:extLst>
              </p:cNvPr>
              <p:cNvGrpSpPr/>
              <p:nvPr/>
            </p:nvGrpSpPr>
            <p:grpSpPr>
              <a:xfrm>
                <a:off x="2425983" y="5179695"/>
                <a:ext cx="1009343" cy="146685"/>
                <a:chOff x="2425983" y="5179695"/>
                <a:chExt cx="1009343" cy="146685"/>
              </a:xfrm>
            </p:grpSpPr>
            <p:grpSp>
              <p:nvGrpSpPr>
                <p:cNvPr id="44" name="组合 43">
                  <a:extLst>
                    <a:ext uri="{FF2B5EF4-FFF2-40B4-BE49-F238E27FC236}">
                      <a16:creationId xmlns:a16="http://schemas.microsoft.com/office/drawing/2014/main" id="{E3168D90-88BF-4838-96ED-600CB882BAE9}"/>
                    </a:ext>
                  </a:extLst>
                </p:cNvPr>
                <p:cNvGrpSpPr/>
                <p:nvPr/>
              </p:nvGrpSpPr>
              <p:grpSpPr>
                <a:xfrm>
                  <a:off x="2425983" y="5186045"/>
                  <a:ext cx="504518" cy="140335"/>
                  <a:chOff x="2425983" y="5186045"/>
                  <a:chExt cx="504518" cy="140335"/>
                </a:xfrm>
              </p:grpSpPr>
              <p:grpSp>
                <p:nvGrpSpPr>
                  <p:cNvPr id="52" name="组合 51">
                    <a:extLst>
                      <a:ext uri="{FF2B5EF4-FFF2-40B4-BE49-F238E27FC236}">
                        <a16:creationId xmlns:a16="http://schemas.microsoft.com/office/drawing/2014/main" id="{ABC0AB3A-61F2-4CC9-8F76-A9B55C054955}"/>
                      </a:ext>
                    </a:extLst>
                  </p:cNvPr>
                  <p:cNvGrpSpPr/>
                  <p:nvPr/>
                </p:nvGrpSpPr>
                <p:grpSpPr>
                  <a:xfrm>
                    <a:off x="2425983" y="5189220"/>
                    <a:ext cx="253693" cy="137160"/>
                    <a:chOff x="2425983" y="5189220"/>
                    <a:chExt cx="253693" cy="137160"/>
                  </a:xfrm>
                </p:grpSpPr>
                <p:cxnSp>
                  <p:nvCxnSpPr>
                    <p:cNvPr id="56" name="直接连接符 55">
                      <a:extLst>
                        <a:ext uri="{FF2B5EF4-FFF2-40B4-BE49-F238E27FC236}">
                          <a16:creationId xmlns:a16="http://schemas.microsoft.com/office/drawing/2014/main" id="{BA278040-AE0D-4B79-9A0B-3937FFB327A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425983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" name="直接连接符 56">
                      <a:extLst>
                        <a:ext uri="{FF2B5EF4-FFF2-40B4-BE49-F238E27FC236}">
                          <a16:creationId xmlns:a16="http://schemas.microsoft.com/office/drawing/2014/main" id="{4B97F930-11FE-4B76-B9EA-6F360ED937B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552959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3" name="组合 52">
                    <a:extLst>
                      <a:ext uri="{FF2B5EF4-FFF2-40B4-BE49-F238E27FC236}">
                        <a16:creationId xmlns:a16="http://schemas.microsoft.com/office/drawing/2014/main" id="{8BC2509A-32C5-47D8-A144-AF79AB805221}"/>
                      </a:ext>
                    </a:extLst>
                  </p:cNvPr>
                  <p:cNvGrpSpPr/>
                  <p:nvPr/>
                </p:nvGrpSpPr>
                <p:grpSpPr>
                  <a:xfrm>
                    <a:off x="2676808" y="5186045"/>
                    <a:ext cx="253693" cy="137160"/>
                    <a:chOff x="2425983" y="5189220"/>
                    <a:chExt cx="253693" cy="137160"/>
                  </a:xfrm>
                </p:grpSpPr>
                <p:cxnSp>
                  <p:nvCxnSpPr>
                    <p:cNvPr id="54" name="直接连接符 53">
                      <a:extLst>
                        <a:ext uri="{FF2B5EF4-FFF2-40B4-BE49-F238E27FC236}">
                          <a16:creationId xmlns:a16="http://schemas.microsoft.com/office/drawing/2014/main" id="{8FB7C591-8E2E-48EB-A211-BD5B74B8EEB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425983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" name="直接连接符 54">
                      <a:extLst>
                        <a:ext uri="{FF2B5EF4-FFF2-40B4-BE49-F238E27FC236}">
                          <a16:creationId xmlns:a16="http://schemas.microsoft.com/office/drawing/2014/main" id="{3D991750-E596-42DE-9919-241299CBDB3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552959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5" name="组合 44">
                  <a:extLst>
                    <a:ext uri="{FF2B5EF4-FFF2-40B4-BE49-F238E27FC236}">
                      <a16:creationId xmlns:a16="http://schemas.microsoft.com/office/drawing/2014/main" id="{5B35DF56-71FE-448A-838A-CFB36F4682E0}"/>
                    </a:ext>
                  </a:extLst>
                </p:cNvPr>
                <p:cNvGrpSpPr/>
                <p:nvPr/>
              </p:nvGrpSpPr>
              <p:grpSpPr>
                <a:xfrm>
                  <a:off x="2930808" y="5179695"/>
                  <a:ext cx="504518" cy="140335"/>
                  <a:chOff x="2425983" y="5186045"/>
                  <a:chExt cx="504518" cy="140335"/>
                </a:xfrm>
              </p:grpSpPr>
              <p:grpSp>
                <p:nvGrpSpPr>
                  <p:cNvPr id="46" name="组合 45">
                    <a:extLst>
                      <a:ext uri="{FF2B5EF4-FFF2-40B4-BE49-F238E27FC236}">
                        <a16:creationId xmlns:a16="http://schemas.microsoft.com/office/drawing/2014/main" id="{A1C008D4-5B1E-4E08-A537-4A6ED56F4EF3}"/>
                      </a:ext>
                    </a:extLst>
                  </p:cNvPr>
                  <p:cNvGrpSpPr/>
                  <p:nvPr/>
                </p:nvGrpSpPr>
                <p:grpSpPr>
                  <a:xfrm>
                    <a:off x="2425983" y="5189220"/>
                    <a:ext cx="253693" cy="137160"/>
                    <a:chOff x="2425983" y="5189220"/>
                    <a:chExt cx="253693" cy="137160"/>
                  </a:xfrm>
                </p:grpSpPr>
                <p:cxnSp>
                  <p:nvCxnSpPr>
                    <p:cNvPr id="50" name="直接连接符 49">
                      <a:extLst>
                        <a:ext uri="{FF2B5EF4-FFF2-40B4-BE49-F238E27FC236}">
                          <a16:creationId xmlns:a16="http://schemas.microsoft.com/office/drawing/2014/main" id="{8962AF4E-C2B4-4C61-A64D-16D369D4101B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425983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直接连接符 50">
                      <a:extLst>
                        <a:ext uri="{FF2B5EF4-FFF2-40B4-BE49-F238E27FC236}">
                          <a16:creationId xmlns:a16="http://schemas.microsoft.com/office/drawing/2014/main" id="{AF01E6DB-BD06-4F3E-B418-8E4431EEBED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552959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7" name="组合 46">
                    <a:extLst>
                      <a:ext uri="{FF2B5EF4-FFF2-40B4-BE49-F238E27FC236}">
                        <a16:creationId xmlns:a16="http://schemas.microsoft.com/office/drawing/2014/main" id="{A41ED293-A4FC-4106-8EC7-5EE00D610F94}"/>
                      </a:ext>
                    </a:extLst>
                  </p:cNvPr>
                  <p:cNvGrpSpPr/>
                  <p:nvPr/>
                </p:nvGrpSpPr>
                <p:grpSpPr>
                  <a:xfrm>
                    <a:off x="2676808" y="5186045"/>
                    <a:ext cx="253693" cy="137160"/>
                    <a:chOff x="2425983" y="5189220"/>
                    <a:chExt cx="253693" cy="137160"/>
                  </a:xfrm>
                </p:grpSpPr>
                <p:cxnSp>
                  <p:nvCxnSpPr>
                    <p:cNvPr id="48" name="直接连接符 47">
                      <a:extLst>
                        <a:ext uri="{FF2B5EF4-FFF2-40B4-BE49-F238E27FC236}">
                          <a16:creationId xmlns:a16="http://schemas.microsoft.com/office/drawing/2014/main" id="{65C60AB7-0C14-4587-BD87-C8D88AD31F6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425983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直接连接符 48">
                      <a:extLst>
                        <a:ext uri="{FF2B5EF4-FFF2-40B4-BE49-F238E27FC236}">
                          <a16:creationId xmlns:a16="http://schemas.microsoft.com/office/drawing/2014/main" id="{2F5AFBF0-84AA-4E7C-8096-B330C690573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552959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9" name="组合 28">
                <a:extLst>
                  <a:ext uri="{FF2B5EF4-FFF2-40B4-BE49-F238E27FC236}">
                    <a16:creationId xmlns:a16="http://schemas.microsoft.com/office/drawing/2014/main" id="{43F09D8A-7AA2-4647-BFD1-CEFCDB814F50}"/>
                  </a:ext>
                </a:extLst>
              </p:cNvPr>
              <p:cNvGrpSpPr/>
              <p:nvPr/>
            </p:nvGrpSpPr>
            <p:grpSpPr>
              <a:xfrm>
                <a:off x="3432611" y="5170170"/>
                <a:ext cx="1009343" cy="146685"/>
                <a:chOff x="2425983" y="5179695"/>
                <a:chExt cx="1009343" cy="146685"/>
              </a:xfrm>
            </p:grpSpPr>
            <p:grpSp>
              <p:nvGrpSpPr>
                <p:cNvPr id="30" name="组合 29">
                  <a:extLst>
                    <a:ext uri="{FF2B5EF4-FFF2-40B4-BE49-F238E27FC236}">
                      <a16:creationId xmlns:a16="http://schemas.microsoft.com/office/drawing/2014/main" id="{AF08E449-FEC8-43DE-A7B3-E0E30FECBDB0}"/>
                    </a:ext>
                  </a:extLst>
                </p:cNvPr>
                <p:cNvGrpSpPr/>
                <p:nvPr/>
              </p:nvGrpSpPr>
              <p:grpSpPr>
                <a:xfrm>
                  <a:off x="2425983" y="5186045"/>
                  <a:ext cx="504518" cy="140335"/>
                  <a:chOff x="2425983" y="5186045"/>
                  <a:chExt cx="504518" cy="140335"/>
                </a:xfrm>
              </p:grpSpPr>
              <p:grpSp>
                <p:nvGrpSpPr>
                  <p:cNvPr id="38" name="组合 37">
                    <a:extLst>
                      <a:ext uri="{FF2B5EF4-FFF2-40B4-BE49-F238E27FC236}">
                        <a16:creationId xmlns:a16="http://schemas.microsoft.com/office/drawing/2014/main" id="{5C6A4EC3-7785-4A60-853B-9E56F0893C38}"/>
                      </a:ext>
                    </a:extLst>
                  </p:cNvPr>
                  <p:cNvGrpSpPr/>
                  <p:nvPr/>
                </p:nvGrpSpPr>
                <p:grpSpPr>
                  <a:xfrm>
                    <a:off x="2425983" y="5189220"/>
                    <a:ext cx="253693" cy="137160"/>
                    <a:chOff x="2425983" y="5189220"/>
                    <a:chExt cx="253693" cy="137160"/>
                  </a:xfrm>
                </p:grpSpPr>
                <p:cxnSp>
                  <p:nvCxnSpPr>
                    <p:cNvPr id="42" name="直接连接符 41">
                      <a:extLst>
                        <a:ext uri="{FF2B5EF4-FFF2-40B4-BE49-F238E27FC236}">
                          <a16:creationId xmlns:a16="http://schemas.microsoft.com/office/drawing/2014/main" id="{2B1BBD35-240F-4421-B5CA-7D522002850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425983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直接连接符 42">
                      <a:extLst>
                        <a:ext uri="{FF2B5EF4-FFF2-40B4-BE49-F238E27FC236}">
                          <a16:creationId xmlns:a16="http://schemas.microsoft.com/office/drawing/2014/main" id="{8FEF4AEA-A4A4-4420-AAA0-631E396565D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552959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9" name="组合 38">
                    <a:extLst>
                      <a:ext uri="{FF2B5EF4-FFF2-40B4-BE49-F238E27FC236}">
                        <a16:creationId xmlns:a16="http://schemas.microsoft.com/office/drawing/2014/main" id="{71182518-79A1-4254-B4DD-5F03D89FA7A3}"/>
                      </a:ext>
                    </a:extLst>
                  </p:cNvPr>
                  <p:cNvGrpSpPr/>
                  <p:nvPr/>
                </p:nvGrpSpPr>
                <p:grpSpPr>
                  <a:xfrm>
                    <a:off x="2676808" y="5186045"/>
                    <a:ext cx="253693" cy="137160"/>
                    <a:chOff x="2425983" y="5189220"/>
                    <a:chExt cx="253693" cy="137160"/>
                  </a:xfrm>
                </p:grpSpPr>
                <p:cxnSp>
                  <p:nvCxnSpPr>
                    <p:cNvPr id="40" name="直接连接符 39">
                      <a:extLst>
                        <a:ext uri="{FF2B5EF4-FFF2-40B4-BE49-F238E27FC236}">
                          <a16:creationId xmlns:a16="http://schemas.microsoft.com/office/drawing/2014/main" id="{F853FC5F-0598-49A2-BCEB-9D46AA1EFC80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425983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直接连接符 40">
                      <a:extLst>
                        <a:ext uri="{FF2B5EF4-FFF2-40B4-BE49-F238E27FC236}">
                          <a16:creationId xmlns:a16="http://schemas.microsoft.com/office/drawing/2014/main" id="{45861C6C-8AAC-4546-9FED-5C6AA5B273E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552959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31" name="组合 30">
                  <a:extLst>
                    <a:ext uri="{FF2B5EF4-FFF2-40B4-BE49-F238E27FC236}">
                      <a16:creationId xmlns:a16="http://schemas.microsoft.com/office/drawing/2014/main" id="{13883051-94D2-4FC8-8956-00028E125C04}"/>
                    </a:ext>
                  </a:extLst>
                </p:cNvPr>
                <p:cNvGrpSpPr/>
                <p:nvPr/>
              </p:nvGrpSpPr>
              <p:grpSpPr>
                <a:xfrm>
                  <a:off x="2930808" y="5179695"/>
                  <a:ext cx="504518" cy="140335"/>
                  <a:chOff x="2425983" y="5186045"/>
                  <a:chExt cx="504518" cy="140335"/>
                </a:xfrm>
              </p:grpSpPr>
              <p:grpSp>
                <p:nvGrpSpPr>
                  <p:cNvPr id="32" name="组合 31">
                    <a:extLst>
                      <a:ext uri="{FF2B5EF4-FFF2-40B4-BE49-F238E27FC236}">
                        <a16:creationId xmlns:a16="http://schemas.microsoft.com/office/drawing/2014/main" id="{AA0852F7-EF8F-470F-8C46-3EEC5502928A}"/>
                      </a:ext>
                    </a:extLst>
                  </p:cNvPr>
                  <p:cNvGrpSpPr/>
                  <p:nvPr/>
                </p:nvGrpSpPr>
                <p:grpSpPr>
                  <a:xfrm>
                    <a:off x="2425983" y="5189220"/>
                    <a:ext cx="253693" cy="137160"/>
                    <a:chOff x="2425983" y="5189220"/>
                    <a:chExt cx="253693" cy="137160"/>
                  </a:xfrm>
                </p:grpSpPr>
                <p:cxnSp>
                  <p:nvCxnSpPr>
                    <p:cNvPr id="36" name="直接连接符 35">
                      <a:extLst>
                        <a:ext uri="{FF2B5EF4-FFF2-40B4-BE49-F238E27FC236}">
                          <a16:creationId xmlns:a16="http://schemas.microsoft.com/office/drawing/2014/main" id="{C016293A-5F02-4A33-8C03-943D25BC8B1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425983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直接连接符 36">
                      <a:extLst>
                        <a:ext uri="{FF2B5EF4-FFF2-40B4-BE49-F238E27FC236}">
                          <a16:creationId xmlns:a16="http://schemas.microsoft.com/office/drawing/2014/main" id="{954877A3-84A8-44EB-86BA-CD3619B7D87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552959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" name="组合 32">
                    <a:extLst>
                      <a:ext uri="{FF2B5EF4-FFF2-40B4-BE49-F238E27FC236}">
                        <a16:creationId xmlns:a16="http://schemas.microsoft.com/office/drawing/2014/main" id="{11D56664-0055-4964-9581-B8590E5C2168}"/>
                      </a:ext>
                    </a:extLst>
                  </p:cNvPr>
                  <p:cNvGrpSpPr/>
                  <p:nvPr/>
                </p:nvGrpSpPr>
                <p:grpSpPr>
                  <a:xfrm>
                    <a:off x="2676808" y="5186045"/>
                    <a:ext cx="253693" cy="137160"/>
                    <a:chOff x="2425983" y="5189220"/>
                    <a:chExt cx="253693" cy="137160"/>
                  </a:xfrm>
                </p:grpSpPr>
                <p:cxnSp>
                  <p:nvCxnSpPr>
                    <p:cNvPr id="34" name="直接连接符 33">
                      <a:extLst>
                        <a:ext uri="{FF2B5EF4-FFF2-40B4-BE49-F238E27FC236}">
                          <a16:creationId xmlns:a16="http://schemas.microsoft.com/office/drawing/2014/main" id="{F3D755C6-89D4-4AD9-9437-B3DC4B82653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425983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直接连接符 34">
                      <a:extLst>
                        <a:ext uri="{FF2B5EF4-FFF2-40B4-BE49-F238E27FC236}">
                          <a16:creationId xmlns:a16="http://schemas.microsoft.com/office/drawing/2014/main" id="{4D6746C3-0B2E-46B5-8A5F-2A7065EC600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552959" y="5189220"/>
                      <a:ext cx="126717" cy="137160"/>
                    </a:xfrm>
                    <a:prstGeom prst="line">
                      <a:avLst/>
                    </a:prstGeom>
                    <a:ln>
                      <a:solidFill>
                        <a:srgbClr val="63C1BF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17" name="组合 16">
              <a:extLst>
                <a:ext uri="{FF2B5EF4-FFF2-40B4-BE49-F238E27FC236}">
                  <a16:creationId xmlns:a16="http://schemas.microsoft.com/office/drawing/2014/main" id="{083B6EEB-1A8D-4DA8-A1F9-78A7B3C05126}"/>
                </a:ext>
              </a:extLst>
            </p:cNvPr>
            <p:cNvGrpSpPr/>
            <p:nvPr/>
          </p:nvGrpSpPr>
          <p:grpSpPr>
            <a:xfrm>
              <a:off x="1839287" y="5184146"/>
              <a:ext cx="758518" cy="87506"/>
              <a:chOff x="2676808" y="5179695"/>
              <a:chExt cx="758518" cy="143510"/>
            </a:xfrm>
          </p:grpSpPr>
          <p:grpSp>
            <p:nvGrpSpPr>
              <p:cNvPr id="18" name="组合 17">
                <a:extLst>
                  <a:ext uri="{FF2B5EF4-FFF2-40B4-BE49-F238E27FC236}">
                    <a16:creationId xmlns:a16="http://schemas.microsoft.com/office/drawing/2014/main" id="{45CF4E7A-635B-4350-BD21-2FFC7E3D641D}"/>
                  </a:ext>
                </a:extLst>
              </p:cNvPr>
              <p:cNvGrpSpPr/>
              <p:nvPr/>
            </p:nvGrpSpPr>
            <p:grpSpPr>
              <a:xfrm>
                <a:off x="2676808" y="5186045"/>
                <a:ext cx="253693" cy="137160"/>
                <a:chOff x="2425983" y="5189220"/>
                <a:chExt cx="253693" cy="137160"/>
              </a:xfrm>
            </p:grpSpPr>
            <p:cxnSp>
              <p:nvCxnSpPr>
                <p:cNvPr id="26" name="直接连接符 25">
                  <a:extLst>
                    <a:ext uri="{FF2B5EF4-FFF2-40B4-BE49-F238E27FC236}">
                      <a16:creationId xmlns:a16="http://schemas.microsoft.com/office/drawing/2014/main" id="{CB579A2F-B672-4872-A880-05766ABA687A}"/>
                    </a:ext>
                  </a:extLst>
                </p:cNvPr>
                <p:cNvCxnSpPr/>
                <p:nvPr/>
              </p:nvCxnSpPr>
              <p:spPr>
                <a:xfrm>
                  <a:off x="2425983" y="5189220"/>
                  <a:ext cx="126717" cy="137160"/>
                </a:xfrm>
                <a:prstGeom prst="line">
                  <a:avLst/>
                </a:prstGeom>
                <a:ln>
                  <a:solidFill>
                    <a:srgbClr val="63C1B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直接连接符 26">
                  <a:extLst>
                    <a:ext uri="{FF2B5EF4-FFF2-40B4-BE49-F238E27FC236}">
                      <a16:creationId xmlns:a16="http://schemas.microsoft.com/office/drawing/2014/main" id="{4A507684-B782-4CCC-9BEA-8401E4F970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552959" y="5189220"/>
                  <a:ext cx="126717" cy="137160"/>
                </a:xfrm>
                <a:prstGeom prst="line">
                  <a:avLst/>
                </a:prstGeom>
                <a:ln>
                  <a:solidFill>
                    <a:srgbClr val="63C1B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组合 18">
                <a:extLst>
                  <a:ext uri="{FF2B5EF4-FFF2-40B4-BE49-F238E27FC236}">
                    <a16:creationId xmlns:a16="http://schemas.microsoft.com/office/drawing/2014/main" id="{FA7EDAAB-1F76-4B0B-95B7-EDD3C99DCF62}"/>
                  </a:ext>
                </a:extLst>
              </p:cNvPr>
              <p:cNvGrpSpPr/>
              <p:nvPr/>
            </p:nvGrpSpPr>
            <p:grpSpPr>
              <a:xfrm>
                <a:off x="2930808" y="5179695"/>
                <a:ext cx="504518" cy="140335"/>
                <a:chOff x="2425983" y="5186045"/>
                <a:chExt cx="504518" cy="140335"/>
              </a:xfrm>
            </p:grpSpPr>
            <p:grpSp>
              <p:nvGrpSpPr>
                <p:cNvPr id="20" name="组合 19">
                  <a:extLst>
                    <a:ext uri="{FF2B5EF4-FFF2-40B4-BE49-F238E27FC236}">
                      <a16:creationId xmlns:a16="http://schemas.microsoft.com/office/drawing/2014/main" id="{834324F8-997A-4820-9FCC-F7EAC809AF94}"/>
                    </a:ext>
                  </a:extLst>
                </p:cNvPr>
                <p:cNvGrpSpPr/>
                <p:nvPr/>
              </p:nvGrpSpPr>
              <p:grpSpPr>
                <a:xfrm>
                  <a:off x="2425983" y="5189220"/>
                  <a:ext cx="253693" cy="137160"/>
                  <a:chOff x="2425983" y="5189220"/>
                  <a:chExt cx="253693" cy="137160"/>
                </a:xfrm>
              </p:grpSpPr>
              <p:cxnSp>
                <p:nvCxnSpPr>
                  <p:cNvPr id="24" name="直接连接符 23">
                    <a:extLst>
                      <a:ext uri="{FF2B5EF4-FFF2-40B4-BE49-F238E27FC236}">
                        <a16:creationId xmlns:a16="http://schemas.microsoft.com/office/drawing/2014/main" id="{79B0D6E4-BBCF-4986-9701-BD340734C446}"/>
                      </a:ext>
                    </a:extLst>
                  </p:cNvPr>
                  <p:cNvCxnSpPr/>
                  <p:nvPr/>
                </p:nvCxnSpPr>
                <p:spPr>
                  <a:xfrm>
                    <a:off x="2425983" y="5189220"/>
                    <a:ext cx="126717" cy="137160"/>
                  </a:xfrm>
                  <a:prstGeom prst="line">
                    <a:avLst/>
                  </a:prstGeom>
                  <a:ln>
                    <a:solidFill>
                      <a:srgbClr val="63C1B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直接连接符 24">
                    <a:extLst>
                      <a:ext uri="{FF2B5EF4-FFF2-40B4-BE49-F238E27FC236}">
                        <a16:creationId xmlns:a16="http://schemas.microsoft.com/office/drawing/2014/main" id="{49D3BFD0-7F67-407E-A629-420D055934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552959" y="5189220"/>
                    <a:ext cx="126717" cy="137160"/>
                  </a:xfrm>
                  <a:prstGeom prst="line">
                    <a:avLst/>
                  </a:prstGeom>
                  <a:ln>
                    <a:solidFill>
                      <a:srgbClr val="63C1B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组合 20">
                  <a:extLst>
                    <a:ext uri="{FF2B5EF4-FFF2-40B4-BE49-F238E27FC236}">
                      <a16:creationId xmlns:a16="http://schemas.microsoft.com/office/drawing/2014/main" id="{2BBEAB88-9923-4EB8-A058-CF71B92027F3}"/>
                    </a:ext>
                  </a:extLst>
                </p:cNvPr>
                <p:cNvGrpSpPr/>
                <p:nvPr/>
              </p:nvGrpSpPr>
              <p:grpSpPr>
                <a:xfrm>
                  <a:off x="2676808" y="5186045"/>
                  <a:ext cx="253693" cy="137160"/>
                  <a:chOff x="2425983" y="5189220"/>
                  <a:chExt cx="253693" cy="137160"/>
                </a:xfrm>
              </p:grpSpPr>
              <p:cxnSp>
                <p:nvCxnSpPr>
                  <p:cNvPr id="22" name="直接连接符 21">
                    <a:extLst>
                      <a:ext uri="{FF2B5EF4-FFF2-40B4-BE49-F238E27FC236}">
                        <a16:creationId xmlns:a16="http://schemas.microsoft.com/office/drawing/2014/main" id="{D9F1A1D6-1DCF-468C-9AAC-633AECED1746}"/>
                      </a:ext>
                    </a:extLst>
                  </p:cNvPr>
                  <p:cNvCxnSpPr/>
                  <p:nvPr/>
                </p:nvCxnSpPr>
                <p:spPr>
                  <a:xfrm>
                    <a:off x="2425983" y="5189220"/>
                    <a:ext cx="126717" cy="137160"/>
                  </a:xfrm>
                  <a:prstGeom prst="line">
                    <a:avLst/>
                  </a:prstGeom>
                  <a:ln>
                    <a:solidFill>
                      <a:srgbClr val="63C1B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直接连接符 22">
                    <a:extLst>
                      <a:ext uri="{FF2B5EF4-FFF2-40B4-BE49-F238E27FC236}">
                        <a16:creationId xmlns:a16="http://schemas.microsoft.com/office/drawing/2014/main" id="{85009E07-6E68-4671-8847-5703C04CFA6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552959" y="5189220"/>
                    <a:ext cx="126717" cy="137160"/>
                  </a:xfrm>
                  <a:prstGeom prst="line">
                    <a:avLst/>
                  </a:prstGeom>
                  <a:ln>
                    <a:solidFill>
                      <a:srgbClr val="63C1B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F877874D-0A72-48B5-A4C2-63E4B1A9DBF2}"/>
              </a:ext>
            </a:extLst>
          </p:cNvPr>
          <p:cNvSpPr txBox="1"/>
          <p:nvPr/>
        </p:nvSpPr>
        <p:spPr>
          <a:xfrm>
            <a:off x="1736425" y="2252702"/>
            <a:ext cx="9816047" cy="28619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5999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defTabSz="914217"/>
            <a:r>
              <a:rPr lang="en-US" sz="5999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999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999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67,68</a:t>
            </a:r>
            <a:r>
              <a:rPr lang="en-US" sz="5999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999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</a:t>
            </a:r>
            <a:endParaRPr lang="en-US" sz="5999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217"/>
            <a:r>
              <a:rPr lang="en-US" sz="5999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en-US" sz="5999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 I</a:t>
            </a:r>
            <a:endParaRPr lang="en-US" sz="5999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754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17838"/>
            <a:ext cx="10515600" cy="803189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3892"/>
            <a:ext cx="10515600" cy="50030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3200" dirty="0" smtClean="0"/>
              <a:t>HS thực hiện dự án học tập: HĐN hoàn thành bảng thống kê sau</a:t>
            </a:r>
            <a:r>
              <a:rPr lang="da-DK" sz="4800" dirty="0" smtClean="0"/>
              <a:t>.</a:t>
            </a:r>
            <a:endParaRPr lang="en-US" sz="4800" dirty="0" smtClean="0"/>
          </a:p>
          <a:p>
            <a:pPr marL="0" indent="0" algn="ctr">
              <a:buNone/>
            </a:pPr>
            <a:r>
              <a:rPr lang="en-US" sz="3200" b="1" i="1" dirty="0" smtClean="0"/>
              <a:t> </a:t>
            </a:r>
            <a:r>
              <a:rPr lang="en-US" sz="3200" b="1" i="1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dirty="0" smtClean="0"/>
              <a:t>     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9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368464"/>
              </p:ext>
            </p:extLst>
          </p:nvPr>
        </p:nvGraphicFramePr>
        <p:xfrm>
          <a:off x="1631091" y="2681416"/>
          <a:ext cx="9477634" cy="16681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9939">
                  <a:extLst>
                    <a:ext uri="{9D8B030D-6E8A-4147-A177-3AD203B41FA5}">
                      <a16:colId xmlns:a16="http://schemas.microsoft.com/office/drawing/2014/main" val="1642857098"/>
                    </a:ext>
                  </a:extLst>
                </a:gridCol>
                <a:gridCol w="1352933">
                  <a:extLst>
                    <a:ext uri="{9D8B030D-6E8A-4147-A177-3AD203B41FA5}">
                      <a16:colId xmlns:a16="http://schemas.microsoft.com/office/drawing/2014/main" val="4031897946"/>
                    </a:ext>
                  </a:extLst>
                </a:gridCol>
                <a:gridCol w="1339755">
                  <a:extLst>
                    <a:ext uri="{9D8B030D-6E8A-4147-A177-3AD203B41FA5}">
                      <a16:colId xmlns:a16="http://schemas.microsoft.com/office/drawing/2014/main" val="1905526030"/>
                    </a:ext>
                  </a:extLst>
                </a:gridCol>
                <a:gridCol w="1295828">
                  <a:extLst>
                    <a:ext uri="{9D8B030D-6E8A-4147-A177-3AD203B41FA5}">
                      <a16:colId xmlns:a16="http://schemas.microsoft.com/office/drawing/2014/main" val="2030711049"/>
                    </a:ext>
                  </a:extLst>
                </a:gridCol>
                <a:gridCol w="2130430">
                  <a:extLst>
                    <a:ext uri="{9D8B030D-6E8A-4147-A177-3AD203B41FA5}">
                      <a16:colId xmlns:a16="http://schemas.microsoft.com/office/drawing/2014/main" val="2884197384"/>
                    </a:ext>
                  </a:extLst>
                </a:gridCol>
                <a:gridCol w="2178749">
                  <a:extLst>
                    <a:ext uri="{9D8B030D-6E8A-4147-A177-3AD203B41FA5}">
                      <a16:colId xmlns:a16="http://schemas.microsoft.com/office/drawing/2014/main" val="3758140329"/>
                    </a:ext>
                  </a:extLst>
                </a:gridCol>
              </a:tblGrid>
              <a:tr h="481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Bài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Văn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bản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Tác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giả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Thể loại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Đặc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điểm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nổi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bật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364206"/>
                  </a:ext>
                </a:extLst>
              </a:tr>
              <a:tr h="11862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Nghệ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thuật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Nội</a:t>
                      </a:r>
                      <a:r>
                        <a:rPr lang="en-US" sz="2400" dirty="0">
                          <a:effectLst/>
                        </a:rPr>
                        <a:t> dung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0115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588531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6524"/>
            <a:ext cx="10515600" cy="633045"/>
          </a:xfrm>
        </p:spPr>
        <p:txBody>
          <a:bodyPr>
            <a:normAutofit/>
          </a:bodyPr>
          <a:lstStyle/>
          <a:p>
            <a:pPr algn="ctr"/>
            <a:r>
              <a:rPr lang="nl-NL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277" y="949570"/>
            <a:ext cx="11218985" cy="4713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nl-NL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nl-NL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en-US" sz="20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703124"/>
              </p:ext>
            </p:extLst>
          </p:nvPr>
        </p:nvGraphicFramePr>
        <p:xfrm>
          <a:off x="1062681" y="716692"/>
          <a:ext cx="10120184" cy="56047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159">
                  <a:extLst>
                    <a:ext uri="{9D8B030D-6E8A-4147-A177-3AD203B41FA5}">
                      <a16:colId xmlns:a16="http://schemas.microsoft.com/office/drawing/2014/main" val="2041785681"/>
                    </a:ext>
                  </a:extLst>
                </a:gridCol>
                <a:gridCol w="1364354">
                  <a:extLst>
                    <a:ext uri="{9D8B030D-6E8A-4147-A177-3AD203B41FA5}">
                      <a16:colId xmlns:a16="http://schemas.microsoft.com/office/drawing/2014/main" val="4169958003"/>
                    </a:ext>
                  </a:extLst>
                </a:gridCol>
                <a:gridCol w="1333009">
                  <a:extLst>
                    <a:ext uri="{9D8B030D-6E8A-4147-A177-3AD203B41FA5}">
                      <a16:colId xmlns:a16="http://schemas.microsoft.com/office/drawing/2014/main" val="664745629"/>
                    </a:ext>
                  </a:extLst>
                </a:gridCol>
                <a:gridCol w="1176294">
                  <a:extLst>
                    <a:ext uri="{9D8B030D-6E8A-4147-A177-3AD203B41FA5}">
                      <a16:colId xmlns:a16="http://schemas.microsoft.com/office/drawing/2014/main" val="3319202459"/>
                    </a:ext>
                  </a:extLst>
                </a:gridCol>
                <a:gridCol w="2221684">
                  <a:extLst>
                    <a:ext uri="{9D8B030D-6E8A-4147-A177-3AD203B41FA5}">
                      <a16:colId xmlns:a16="http://schemas.microsoft.com/office/drawing/2014/main" val="1294662357"/>
                    </a:ext>
                  </a:extLst>
                </a:gridCol>
                <a:gridCol w="2221684">
                  <a:extLst>
                    <a:ext uri="{9D8B030D-6E8A-4147-A177-3AD203B41FA5}">
                      <a16:colId xmlns:a16="http://schemas.microsoft.com/office/drawing/2014/main" val="3807246216"/>
                    </a:ext>
                  </a:extLst>
                </a:gridCol>
              </a:tblGrid>
              <a:tr h="17494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Bài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Văn bản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Tác giả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Thể loại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Đặc điểm nổi bật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203293"/>
                  </a:ext>
                </a:extLst>
              </a:tr>
              <a:tr h="1749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Nghệ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thuật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Nội dung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extLst>
                  <a:ext uri="{0D108BD9-81ED-4DB2-BD59-A6C34878D82A}">
                    <a16:rowId xmlns:a16="http://schemas.microsoft.com/office/drawing/2014/main" val="1597741309"/>
                  </a:ext>
                </a:extLst>
              </a:tr>
              <a:tr h="18824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Bài</a:t>
                      </a:r>
                      <a:r>
                        <a:rPr lang="en-US" sz="1800" dirty="0">
                          <a:effectLst/>
                        </a:rPr>
                        <a:t> 1: </a:t>
                      </a:r>
                      <a:r>
                        <a:rPr lang="en-US" sz="1800" dirty="0" err="1">
                          <a:effectLst/>
                        </a:rPr>
                        <a:t>Bầu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trời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tuổi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thơ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Bầy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chim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chìa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vôi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1800" dirty="0" err="1">
                          <a:effectLst/>
                        </a:rPr>
                        <a:t>Nguyễn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Quang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Thiểu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Truyện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ngắn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vi-VN" sz="1600" dirty="0">
                          <a:effectLst/>
                        </a:rPr>
                        <a:t>- Sử dụng ngôn ngữ đối thoại.</a:t>
                      </a:r>
                      <a:endParaRPr lang="en-US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</a:rPr>
                        <a:t>- Miêu tả tâm lí nhân vật.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vi-VN" sz="1600" dirty="0">
                          <a:effectLst/>
                        </a:rPr>
                        <a:t>- Kể về cuộc cất cánh của bầy chim chìa vôi non qua điểm nhìn của hai cậu bé Mên và Mon.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vi-VN" sz="1600" dirty="0">
                          <a:effectLst/>
                        </a:rPr>
                        <a:t>Qua đó ca ngợi trái tim ngây thơ, tràn đầy tình yêu thương, nhân hậu của trẻ nhỏ.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extLst>
                  <a:ext uri="{0D108BD9-81ED-4DB2-BD59-A6C34878D82A}">
                    <a16:rowId xmlns:a16="http://schemas.microsoft.com/office/drawing/2014/main" val="4186256175"/>
                  </a:ext>
                </a:extLst>
              </a:tr>
              <a:tr h="18824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 Bài 2: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Khúc nhạc tâm hồn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1800">
                          <a:effectLst/>
                        </a:rPr>
                        <a:t>Đồng dao mùa xuân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Nguyễn Khoa Điềm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Thơ</a:t>
                      </a:r>
                      <a:r>
                        <a:rPr lang="en-US" sz="1800" dirty="0">
                          <a:effectLst/>
                        </a:rPr>
                        <a:t> 5 </a:t>
                      </a:r>
                      <a:r>
                        <a:rPr lang="en-US" sz="1800" dirty="0" err="1">
                          <a:effectLst/>
                        </a:rPr>
                        <a:t>chữ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Nói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giảm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nói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tránh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liệt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kê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điệp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ngữ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Bài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thơ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khắc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họa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ảnh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đẹp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đẽ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người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lính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đã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tham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chiến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đấu</a:t>
                      </a:r>
                      <a:r>
                        <a:rPr lang="en-US" sz="1800" dirty="0">
                          <a:effectLst/>
                        </a:rPr>
                        <a:t>, hi </a:t>
                      </a:r>
                      <a:r>
                        <a:rPr lang="en-US" sz="1800" dirty="0" err="1">
                          <a:effectLst/>
                        </a:rPr>
                        <a:t>sinh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tuổi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xuân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đất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nước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dân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tộc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Bài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thơ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khắc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họa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ảnh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đẹp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đẽ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người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lính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đã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tham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chiến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đấu</a:t>
                      </a:r>
                      <a:r>
                        <a:rPr lang="en-US" sz="1800" dirty="0">
                          <a:effectLst/>
                        </a:rPr>
                        <a:t>, hi </a:t>
                      </a:r>
                      <a:r>
                        <a:rPr lang="en-US" sz="1800" dirty="0" err="1">
                          <a:effectLst/>
                        </a:rPr>
                        <a:t>sinh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tuổi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xuân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đất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nước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dân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tộc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extLst>
                  <a:ext uri="{0D108BD9-81ED-4DB2-BD59-A6C34878D82A}">
                    <a16:rowId xmlns:a16="http://schemas.microsoft.com/office/drawing/2014/main" val="2814398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065731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1049"/>
            <a:ext cx="10515600" cy="512205"/>
          </a:xfrm>
        </p:spPr>
        <p:txBody>
          <a:bodyPr>
            <a:noAutofit/>
          </a:bodyPr>
          <a:lstStyle/>
          <a:p>
            <a:pPr algn="ctr"/>
            <a:r>
              <a:rPr lang="en-US" sz="2800" b="1" i="1" dirty="0" smtClean="0">
                <a:solidFill>
                  <a:srgbClr val="FF0000"/>
                </a:solidFill>
              </a:rPr>
              <a:t>  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411" y="877330"/>
            <a:ext cx="10515600" cy="5299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   </a:t>
            </a:r>
            <a:r>
              <a:rPr lang="en-US" dirty="0" smtClean="0"/>
              <a:t>    </a:t>
            </a:r>
            <a:r>
              <a:rPr lang="en-US" sz="2600" dirty="0" smtClean="0"/>
              <a:t> </a:t>
            </a:r>
            <a:r>
              <a:rPr lang="en-US" sz="2000" dirty="0" smtClean="0"/>
              <a:t> </a:t>
            </a:r>
            <a:r>
              <a:rPr lang="en-US" sz="2400" dirty="0" smtClean="0"/>
              <a:t>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sz="5100" b="1" dirty="0" smtClean="0">
                <a:latin typeface="+mj-lt"/>
              </a:rPr>
              <a:t> </a:t>
            </a:r>
            <a:endParaRPr lang="en-US" sz="24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672564"/>
              </p:ext>
            </p:extLst>
          </p:nvPr>
        </p:nvGraphicFramePr>
        <p:xfrm>
          <a:off x="1309816" y="1013254"/>
          <a:ext cx="9774196" cy="48438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2080">
                  <a:extLst>
                    <a:ext uri="{9D8B030D-6E8A-4147-A177-3AD203B41FA5}">
                      <a16:colId xmlns:a16="http://schemas.microsoft.com/office/drawing/2014/main" val="3924204055"/>
                    </a:ext>
                  </a:extLst>
                </a:gridCol>
                <a:gridCol w="1421981">
                  <a:extLst>
                    <a:ext uri="{9D8B030D-6E8A-4147-A177-3AD203B41FA5}">
                      <a16:colId xmlns:a16="http://schemas.microsoft.com/office/drawing/2014/main" val="2696383209"/>
                    </a:ext>
                  </a:extLst>
                </a:gridCol>
                <a:gridCol w="1389314">
                  <a:extLst>
                    <a:ext uri="{9D8B030D-6E8A-4147-A177-3AD203B41FA5}">
                      <a16:colId xmlns:a16="http://schemas.microsoft.com/office/drawing/2014/main" val="4053508905"/>
                    </a:ext>
                  </a:extLst>
                </a:gridCol>
                <a:gridCol w="1225978">
                  <a:extLst>
                    <a:ext uri="{9D8B030D-6E8A-4147-A177-3AD203B41FA5}">
                      <a16:colId xmlns:a16="http://schemas.microsoft.com/office/drawing/2014/main" val="2738766618"/>
                    </a:ext>
                  </a:extLst>
                </a:gridCol>
                <a:gridCol w="1879320">
                  <a:extLst>
                    <a:ext uri="{9D8B030D-6E8A-4147-A177-3AD203B41FA5}">
                      <a16:colId xmlns:a16="http://schemas.microsoft.com/office/drawing/2014/main" val="2877998416"/>
                    </a:ext>
                  </a:extLst>
                </a:gridCol>
                <a:gridCol w="2315523">
                  <a:extLst>
                    <a:ext uri="{9D8B030D-6E8A-4147-A177-3AD203B41FA5}">
                      <a16:colId xmlns:a16="http://schemas.microsoft.com/office/drawing/2014/main" val="2138191741"/>
                    </a:ext>
                  </a:extLst>
                </a:gridCol>
              </a:tblGrid>
              <a:tr h="4843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Bài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3: </a:t>
                      </a:r>
                      <a:r>
                        <a:rPr lang="en-US" sz="1800" dirty="0" err="1">
                          <a:effectLst/>
                        </a:rPr>
                        <a:t>Cội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nguồn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yêu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thương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Người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thầy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đầu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tiên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</a:t>
                      </a: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Trin-ghi-dơ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Ai-</a:t>
                      </a:r>
                      <a:r>
                        <a:rPr lang="en-US" sz="1800" dirty="0" err="1">
                          <a:effectLst/>
                        </a:rPr>
                        <a:t>tơ</a:t>
                      </a:r>
                      <a:r>
                        <a:rPr lang="en-US" sz="1800" dirty="0">
                          <a:effectLst/>
                        </a:rPr>
                        <a:t>-ma-</a:t>
                      </a:r>
                      <a:r>
                        <a:rPr lang="en-US" sz="1800" dirty="0" err="1">
                          <a:effectLst/>
                        </a:rPr>
                        <a:t>tốp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truyện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ngắn</a:t>
                      </a:r>
                      <a:endParaRPr lang="en-US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Ngòi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bút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đậm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chất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hội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họa</a:t>
                      </a:r>
                      <a:endParaRPr lang="en-US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Sự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chuyển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đổi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vật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người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kể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chuyện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linh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hoạt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độc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đáo</a:t>
                      </a:r>
                      <a:endParaRPr lang="en-US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Ngôn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ngữ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đối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thoại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các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vật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gần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gũi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góp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phần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khắc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họa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tính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cách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vật</a:t>
                      </a:r>
                      <a:endParaRPr lang="en-US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Người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thầy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đầu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tiên</a:t>
                      </a:r>
                      <a:r>
                        <a:rPr lang="en-US" sz="1800" dirty="0">
                          <a:effectLst/>
                        </a:rPr>
                        <a:t> ca </a:t>
                      </a:r>
                      <a:r>
                        <a:rPr lang="en-US" sz="1800" dirty="0" err="1">
                          <a:effectLst/>
                        </a:rPr>
                        <a:t>ngợi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người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thầy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Đuy-sen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với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những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tâm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huyết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sự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tận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tụy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và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cảm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mà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thầy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dành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học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sinh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mình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đặc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biệt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là</a:t>
                      </a:r>
                      <a:r>
                        <a:rPr lang="en-US" sz="1800" dirty="0">
                          <a:effectLst/>
                        </a:rPr>
                        <a:t> An-</a:t>
                      </a:r>
                      <a:r>
                        <a:rPr lang="en-US" sz="1800" dirty="0" err="1">
                          <a:effectLst/>
                        </a:rPr>
                        <a:t>tư</a:t>
                      </a:r>
                      <a:r>
                        <a:rPr lang="en-US" sz="1800" dirty="0">
                          <a:effectLst/>
                        </a:rPr>
                        <a:t>-</a:t>
                      </a:r>
                      <a:r>
                        <a:rPr lang="en-US" sz="1800" dirty="0" err="1">
                          <a:effectLst/>
                        </a:rPr>
                        <a:t>nai</a:t>
                      </a:r>
                      <a:r>
                        <a:rPr lang="en-US" sz="1800" dirty="0">
                          <a:effectLst/>
                        </a:rPr>
                        <a:t>. - </a:t>
                      </a:r>
                      <a:r>
                        <a:rPr lang="en-US" sz="1800" dirty="0" err="1">
                          <a:effectLst/>
                        </a:rPr>
                        <a:t>Người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thầy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Đuy-sen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đã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thay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đổi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cuộc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đời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cô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bé</a:t>
                      </a:r>
                      <a:r>
                        <a:rPr lang="en-US" sz="1800" dirty="0">
                          <a:effectLst/>
                        </a:rPr>
                        <a:t> An-</a:t>
                      </a:r>
                      <a:r>
                        <a:rPr lang="en-US" sz="1800" dirty="0" err="1">
                          <a:effectLst/>
                        </a:rPr>
                        <a:t>tư</a:t>
                      </a:r>
                      <a:r>
                        <a:rPr lang="en-US" sz="1800" dirty="0">
                          <a:effectLst/>
                        </a:rPr>
                        <a:t>-</a:t>
                      </a:r>
                      <a:r>
                        <a:rPr lang="en-US" sz="1800" dirty="0" err="1">
                          <a:effectLst/>
                        </a:rPr>
                        <a:t>nai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người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đã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vun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trồng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ước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mơ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hy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vọng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những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học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trò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nhỏ</a:t>
                      </a:r>
                      <a:r>
                        <a:rPr lang="en-US" sz="1800" dirty="0">
                          <a:effectLst/>
                        </a:rPr>
                        <a:t>.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8031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1804165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3059"/>
            <a:ext cx="10515600" cy="160638"/>
          </a:xfrm>
        </p:spPr>
        <p:txBody>
          <a:bodyPr>
            <a:noAutofit/>
          </a:bodyPr>
          <a:lstStyle/>
          <a:p>
            <a:pPr algn="ctr"/>
            <a:r>
              <a:rPr lang="nl-NL" sz="3200" b="1" dirty="0" smtClean="0">
                <a:solidFill>
                  <a:srgbClr val="FF0000"/>
                </a:solidFill>
              </a:rPr>
              <a:t> </a:t>
            </a:r>
            <a:br>
              <a:rPr lang="nl-NL" sz="3200" b="1" dirty="0" smtClean="0">
                <a:solidFill>
                  <a:srgbClr val="FF0000"/>
                </a:solidFill>
              </a:rPr>
            </a:br>
            <a:r>
              <a:rPr lang="en-US" sz="3600" b="1" i="1" dirty="0" smtClean="0">
                <a:solidFill>
                  <a:srgbClr val="FF0000"/>
                </a:solidFill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411" y="877330"/>
            <a:ext cx="10515600" cy="5299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>
                <a:latin typeface="+mj-lt"/>
              </a:rPr>
              <a:t> </a:t>
            </a:r>
            <a:endParaRPr lang="en-US" sz="2600" b="1" dirty="0">
              <a:latin typeface="+mj-lt"/>
            </a:endParaRPr>
          </a:p>
          <a:p>
            <a:pPr marL="0" indent="0">
              <a:buNone/>
            </a:pPr>
            <a:r>
              <a:rPr lang="en-US" sz="3600" b="1" dirty="0" smtClean="0">
                <a:latin typeface="+mj-lt"/>
              </a:rPr>
              <a:t>      </a:t>
            </a:r>
            <a:r>
              <a:rPr lang="en-US" sz="3600" b="1" dirty="0" smtClean="0">
                <a:latin typeface="+mj-lt"/>
              </a:rPr>
              <a:t> </a:t>
            </a:r>
            <a:endParaRPr lang="en-US" sz="3600" b="1" dirty="0">
              <a:latin typeface="+mj-lt"/>
            </a:endParaRP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418593"/>
              </p:ext>
            </p:extLst>
          </p:nvPr>
        </p:nvGraphicFramePr>
        <p:xfrm>
          <a:off x="1075038" y="704336"/>
          <a:ext cx="10278762" cy="5344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686">
                  <a:extLst>
                    <a:ext uri="{9D8B030D-6E8A-4147-A177-3AD203B41FA5}">
                      <a16:colId xmlns:a16="http://schemas.microsoft.com/office/drawing/2014/main" val="4068489878"/>
                    </a:ext>
                  </a:extLst>
                </a:gridCol>
                <a:gridCol w="1495386">
                  <a:extLst>
                    <a:ext uri="{9D8B030D-6E8A-4147-A177-3AD203B41FA5}">
                      <a16:colId xmlns:a16="http://schemas.microsoft.com/office/drawing/2014/main" val="3468891342"/>
                    </a:ext>
                  </a:extLst>
                </a:gridCol>
                <a:gridCol w="1461034">
                  <a:extLst>
                    <a:ext uri="{9D8B030D-6E8A-4147-A177-3AD203B41FA5}">
                      <a16:colId xmlns:a16="http://schemas.microsoft.com/office/drawing/2014/main" val="2841763850"/>
                    </a:ext>
                  </a:extLst>
                </a:gridCol>
                <a:gridCol w="1289266">
                  <a:extLst>
                    <a:ext uri="{9D8B030D-6E8A-4147-A177-3AD203B41FA5}">
                      <a16:colId xmlns:a16="http://schemas.microsoft.com/office/drawing/2014/main" val="1590456775"/>
                    </a:ext>
                  </a:extLst>
                </a:gridCol>
                <a:gridCol w="1976335">
                  <a:extLst>
                    <a:ext uri="{9D8B030D-6E8A-4147-A177-3AD203B41FA5}">
                      <a16:colId xmlns:a16="http://schemas.microsoft.com/office/drawing/2014/main" val="3998715085"/>
                    </a:ext>
                  </a:extLst>
                </a:gridCol>
                <a:gridCol w="2435055">
                  <a:extLst>
                    <a:ext uri="{9D8B030D-6E8A-4147-A177-3AD203B41FA5}">
                      <a16:colId xmlns:a16="http://schemas.microsoft.com/office/drawing/2014/main" val="3788736494"/>
                    </a:ext>
                  </a:extLst>
                </a:gridCol>
              </a:tblGrid>
              <a:tr h="30397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Bài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4: </a:t>
                      </a:r>
                      <a:r>
                        <a:rPr lang="en-US" sz="1800" dirty="0" err="1">
                          <a:effectLst/>
                        </a:rPr>
                        <a:t>Giai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điệu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đất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nước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Mùa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xuân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nhỏ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Thanh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Hải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Thơ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5 </a:t>
                      </a:r>
                      <a:r>
                        <a:rPr lang="en-US" sz="1800" dirty="0" err="1">
                          <a:effectLst/>
                        </a:rPr>
                        <a:t>chữ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Viết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theo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thể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thơ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năm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chữ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nhẹ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nhàng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tha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thiết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mang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âm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hưởng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gần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gũi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với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dân</a:t>
                      </a:r>
                      <a:r>
                        <a:rPr lang="en-US" sz="1800" dirty="0">
                          <a:effectLst/>
                        </a:rPr>
                        <a:t> ca.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Sử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dụng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ngôn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ngữ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thơ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giản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dị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trong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sáng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giàu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ảnh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giàu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cảm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xúc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với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các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ẩn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dụ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điệp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từ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điệp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ngữ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sử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dụng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từ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xưng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hô</a:t>
                      </a:r>
                      <a:r>
                        <a:rPr lang="en-US" sz="1800" dirty="0">
                          <a:effectLst/>
                        </a:rPr>
                        <a:t>...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Có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cấu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tứ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chặt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chẽ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giọng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điệu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thơ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luôn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có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sự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biến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đổi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phù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hợp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với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nội</a:t>
                      </a:r>
                      <a:r>
                        <a:rPr lang="en-US" sz="1800" dirty="0">
                          <a:effectLst/>
                        </a:rPr>
                        <a:t> dung </a:t>
                      </a:r>
                      <a:r>
                        <a:rPr lang="en-US" sz="1800" dirty="0" err="1">
                          <a:effectLst/>
                        </a:rPr>
                        <a:t>từng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đoạn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Bài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thơ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thể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hiện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những</a:t>
                      </a:r>
                      <a:r>
                        <a:rPr lang="en-US" sz="1800" dirty="0">
                          <a:effectLst/>
                        </a:rPr>
                        <a:t> rung </a:t>
                      </a:r>
                      <a:r>
                        <a:rPr lang="en-US" sz="1800" dirty="0" err="1">
                          <a:effectLst/>
                        </a:rPr>
                        <a:t>cảm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tinh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tế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nhà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thơ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trước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vẻ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đẹp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mùa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xuân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thiên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nhiên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đất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nước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và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khát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vọng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được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cống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hiến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đất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nước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cho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cuộc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đời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/>
                </a:tc>
                <a:extLst>
                  <a:ext uri="{0D108BD9-81ED-4DB2-BD59-A6C34878D82A}">
                    <a16:rowId xmlns:a16="http://schemas.microsoft.com/office/drawing/2014/main" val="2710239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793253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3059"/>
            <a:ext cx="10515600" cy="45719"/>
          </a:xfrm>
        </p:spPr>
        <p:txBody>
          <a:bodyPr>
            <a:noAutofit/>
          </a:bodyPr>
          <a:lstStyle/>
          <a:p>
            <a:pPr algn="ctr"/>
            <a:r>
              <a:rPr lang="nl-NL" sz="3200" b="1" dirty="0" smtClean="0">
                <a:solidFill>
                  <a:srgbClr val="FF0000"/>
                </a:solidFill>
              </a:rPr>
              <a:t> </a:t>
            </a:r>
            <a:br>
              <a:rPr lang="nl-NL" sz="3200" b="1" dirty="0" smtClean="0">
                <a:solidFill>
                  <a:srgbClr val="FF0000"/>
                </a:solidFill>
              </a:rPr>
            </a:br>
            <a:r>
              <a:rPr lang="en-US" sz="3600" b="1" i="1" dirty="0" smtClean="0">
                <a:solidFill>
                  <a:srgbClr val="FF0000"/>
                </a:solidFill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411" y="877330"/>
            <a:ext cx="10515600" cy="5299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>
                <a:latin typeface="+mj-lt"/>
              </a:rPr>
              <a:t> </a:t>
            </a:r>
            <a:endParaRPr lang="en-US" sz="2600" b="1" dirty="0">
              <a:latin typeface="+mj-lt"/>
            </a:endParaRPr>
          </a:p>
          <a:p>
            <a:pPr marL="0" indent="0">
              <a:buNone/>
            </a:pPr>
            <a:r>
              <a:rPr lang="en-US" sz="3600" b="1" dirty="0" smtClean="0">
                <a:latin typeface="+mj-lt"/>
              </a:rPr>
              <a:t>      </a:t>
            </a:r>
            <a:r>
              <a:rPr lang="en-US" sz="3600" b="1" dirty="0" smtClean="0">
                <a:latin typeface="+mj-lt"/>
              </a:rPr>
              <a:t> </a:t>
            </a:r>
            <a:endParaRPr lang="en-US" sz="3600" b="1" dirty="0">
              <a:latin typeface="+mj-lt"/>
            </a:endParaRP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041400"/>
              </p:ext>
            </p:extLst>
          </p:nvPr>
        </p:nvGraphicFramePr>
        <p:xfrm>
          <a:off x="2120901" y="977901"/>
          <a:ext cx="8801099" cy="49157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8554">
                  <a:extLst>
                    <a:ext uri="{9D8B030D-6E8A-4147-A177-3AD203B41FA5}">
                      <a16:colId xmlns:a16="http://schemas.microsoft.com/office/drawing/2014/main" val="557722970"/>
                    </a:ext>
                  </a:extLst>
                </a:gridCol>
                <a:gridCol w="1280412">
                  <a:extLst>
                    <a:ext uri="{9D8B030D-6E8A-4147-A177-3AD203B41FA5}">
                      <a16:colId xmlns:a16="http://schemas.microsoft.com/office/drawing/2014/main" val="2351646959"/>
                    </a:ext>
                  </a:extLst>
                </a:gridCol>
                <a:gridCol w="1250996">
                  <a:extLst>
                    <a:ext uri="{9D8B030D-6E8A-4147-A177-3AD203B41FA5}">
                      <a16:colId xmlns:a16="http://schemas.microsoft.com/office/drawing/2014/main" val="3844347335"/>
                    </a:ext>
                  </a:extLst>
                </a:gridCol>
                <a:gridCol w="1103923">
                  <a:extLst>
                    <a:ext uri="{9D8B030D-6E8A-4147-A177-3AD203B41FA5}">
                      <a16:colId xmlns:a16="http://schemas.microsoft.com/office/drawing/2014/main" val="4144713391"/>
                    </a:ext>
                  </a:extLst>
                </a:gridCol>
                <a:gridCol w="1692220">
                  <a:extLst>
                    <a:ext uri="{9D8B030D-6E8A-4147-A177-3AD203B41FA5}">
                      <a16:colId xmlns:a16="http://schemas.microsoft.com/office/drawing/2014/main" val="1044942936"/>
                    </a:ext>
                  </a:extLst>
                </a:gridCol>
                <a:gridCol w="2084994">
                  <a:extLst>
                    <a:ext uri="{9D8B030D-6E8A-4147-A177-3AD203B41FA5}">
                      <a16:colId xmlns:a16="http://schemas.microsoft.com/office/drawing/2014/main" val="1695640080"/>
                    </a:ext>
                  </a:extLst>
                </a:gridCol>
              </a:tblGrid>
              <a:tr h="3632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Bài</a:t>
                      </a:r>
                      <a:r>
                        <a:rPr lang="en-US" sz="1800" dirty="0">
                          <a:effectLst/>
                        </a:rPr>
                        <a:t> 5: </a:t>
                      </a:r>
                      <a:r>
                        <a:rPr lang="en-US" sz="1800" dirty="0" err="1">
                          <a:effectLst/>
                        </a:rPr>
                        <a:t>Màu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sắc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trăm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miền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Tháng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Giêng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mơ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về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trăng</a:t>
                      </a:r>
                      <a:r>
                        <a:rPr lang="en-US" sz="1800" dirty="0">
                          <a:effectLst/>
                        </a:rPr>
                        <a:t> non </a:t>
                      </a:r>
                      <a:r>
                        <a:rPr lang="en-US" sz="1800" dirty="0" err="1">
                          <a:effectLst/>
                        </a:rPr>
                        <a:t>rét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ngọt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Vũ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Bằng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Tùy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bút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</a:t>
                      </a:r>
                      <a:r>
                        <a:rPr lang="en-US" sz="1800" dirty="0" err="1">
                          <a:effectLst/>
                        </a:rPr>
                        <a:t>Trình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bày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nội</a:t>
                      </a:r>
                      <a:r>
                        <a:rPr lang="en-US" sz="1800" dirty="0">
                          <a:effectLst/>
                        </a:rPr>
                        <a:t> dung </a:t>
                      </a:r>
                      <a:r>
                        <a:rPr lang="en-US" sz="1800" dirty="0" err="1">
                          <a:effectLst/>
                        </a:rPr>
                        <a:t>văn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bản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theo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dòng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cảm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xúc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lôi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cuốn</a:t>
                      </a:r>
                      <a:r>
                        <a:rPr lang="en-US" sz="1800" dirty="0">
                          <a:effectLst/>
                        </a:rPr>
                        <a:t>, say </a:t>
                      </a:r>
                      <a:r>
                        <a:rPr lang="en-US" sz="1800" dirty="0" err="1">
                          <a:effectLst/>
                        </a:rPr>
                        <a:t>mê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-</a:t>
                      </a:r>
                      <a:r>
                        <a:rPr lang="en-US" sz="1800" dirty="0" err="1">
                          <a:effectLst/>
                        </a:rPr>
                        <a:t>Lựa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chọn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từ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ngữ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câu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văn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linh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hoạt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biểu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cảm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giàu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ảnh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Có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nhiều</a:t>
                      </a:r>
                      <a:r>
                        <a:rPr lang="en-US" sz="1800" dirty="0">
                          <a:effectLst/>
                        </a:rPr>
                        <a:t> so </a:t>
                      </a:r>
                      <a:r>
                        <a:rPr lang="en-US" sz="1800" dirty="0" err="1">
                          <a:effectLst/>
                        </a:rPr>
                        <a:t>sánh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liên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tưởng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độc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đáo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giàu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chất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thơ</a:t>
                      </a:r>
                      <a:endParaRPr lang="en-US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Cảnh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sắc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thiên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nhiên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không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khí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mùa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xuân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Hà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Nội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và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miền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Bắc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được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cảm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nhận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tái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hiện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trong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nỗi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nhớ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thương</a:t>
                      </a:r>
                      <a:r>
                        <a:rPr lang="en-US" sz="1800" dirty="0">
                          <a:effectLst/>
                        </a:rPr>
                        <a:t> da </a:t>
                      </a:r>
                      <a:r>
                        <a:rPr lang="en-US" sz="1800" dirty="0" err="1">
                          <a:effectLst/>
                        </a:rPr>
                        <a:t>diết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một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người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xa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quê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r>
                        <a:rPr lang="en-US" sz="1800" dirty="0" err="1">
                          <a:effectLst/>
                        </a:rPr>
                        <a:t>Bài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tùy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bút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đã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biểu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lộ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thực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và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cụ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thể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quê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hương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đất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nước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lòng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yêu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cuộc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sống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và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tâm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hồn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tinh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tế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nhạy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cảm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ngòi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bút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tài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hoa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tác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giả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5479309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865438" y="18145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99926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3059"/>
            <a:ext cx="10515600" cy="948436"/>
          </a:xfrm>
        </p:spPr>
        <p:txBody>
          <a:bodyPr>
            <a:noAutofit/>
          </a:bodyPr>
          <a:lstStyle/>
          <a:p>
            <a:pPr algn="ctr"/>
            <a:r>
              <a:rPr lang="nl-NL" sz="3200" b="1" dirty="0" smtClean="0">
                <a:solidFill>
                  <a:srgbClr val="FF0000"/>
                </a:solidFill>
              </a:rPr>
              <a:t> </a:t>
            </a:r>
            <a:br>
              <a:rPr lang="nl-NL" sz="3200" b="1" dirty="0" smtClean="0">
                <a:solidFill>
                  <a:srgbClr val="FF0000"/>
                </a:solidFill>
              </a:rPr>
            </a:br>
            <a:r>
              <a:rPr lang="en-US" sz="3600" b="1" i="1" dirty="0" smtClean="0">
                <a:solidFill>
                  <a:srgbClr val="FF0000"/>
                </a:solidFill>
              </a:rPr>
              <a:t> </a:t>
            </a:r>
            <a:r>
              <a:rPr lang="en-US" sz="3600" dirty="0">
                <a:solidFill>
                  <a:srgbClr val="FF0000"/>
                </a:solidFill>
              </a:rPr>
              <a:t/>
            </a:r>
            <a:br>
              <a:rPr lang="en-US" sz="3600" dirty="0">
                <a:solidFill>
                  <a:srgbClr val="FF0000"/>
                </a:solidFill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411" y="877330"/>
            <a:ext cx="10515600" cy="529963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600" b="1" dirty="0" smtClean="0">
                <a:latin typeface="+mj-lt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BT 2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 b="1" dirty="0">
              <a:latin typeface="+mj-lt"/>
            </a:endParaRPr>
          </a:p>
          <a:p>
            <a:pPr marL="0" indent="0">
              <a:buNone/>
            </a:pPr>
            <a:r>
              <a:rPr lang="en-US" sz="3600" b="1" dirty="0" smtClean="0">
                <a:latin typeface="+mj-lt"/>
              </a:rPr>
              <a:t>      </a:t>
            </a:r>
            <a:r>
              <a:rPr lang="en-US" sz="3600" b="1" dirty="0" smtClean="0">
                <a:latin typeface="+mj-lt"/>
              </a:rPr>
              <a:t> </a:t>
            </a:r>
            <a:endParaRPr lang="en-US" sz="3600" b="1" dirty="0">
              <a:latin typeface="+mj-lt"/>
            </a:endParaRP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599877"/>
              </p:ext>
            </p:extLst>
          </p:nvPr>
        </p:nvGraphicFramePr>
        <p:xfrm>
          <a:off x="1112107" y="1331494"/>
          <a:ext cx="9774197" cy="41353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0170">
                  <a:extLst>
                    <a:ext uri="{9D8B030D-6E8A-4147-A177-3AD203B41FA5}">
                      <a16:colId xmlns:a16="http://schemas.microsoft.com/office/drawing/2014/main" val="1416742372"/>
                    </a:ext>
                  </a:extLst>
                </a:gridCol>
                <a:gridCol w="3761756">
                  <a:extLst>
                    <a:ext uri="{9D8B030D-6E8A-4147-A177-3AD203B41FA5}">
                      <a16:colId xmlns:a16="http://schemas.microsoft.com/office/drawing/2014/main" val="2099507039"/>
                    </a:ext>
                  </a:extLst>
                </a:gridCol>
                <a:gridCol w="3512271">
                  <a:extLst>
                    <a:ext uri="{9D8B030D-6E8A-4147-A177-3AD203B41FA5}">
                      <a16:colId xmlns:a16="http://schemas.microsoft.com/office/drawing/2014/main" val="3209990236"/>
                    </a:ext>
                  </a:extLst>
                </a:gridCol>
              </a:tblGrid>
              <a:tr h="7377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Bài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Dạng đề (viết)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Yêu cầu đối với mỗi kiểu bài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8314948"/>
                  </a:ext>
                </a:extLst>
              </a:tr>
              <a:tr h="737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Bài</a:t>
                      </a:r>
                      <a:r>
                        <a:rPr lang="en-US" sz="2000" dirty="0">
                          <a:effectLst/>
                        </a:rPr>
                        <a:t> 1: </a:t>
                      </a:r>
                      <a:r>
                        <a:rPr lang="en-US" sz="2000" dirty="0" err="1">
                          <a:effectLst/>
                        </a:rPr>
                        <a:t>Bầu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trời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tuổi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thơ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5884251"/>
                  </a:ext>
                </a:extLst>
              </a:tr>
              <a:tr h="1184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Bài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smtClean="0">
                          <a:effectLst/>
                        </a:rPr>
                        <a:t>2:</a:t>
                      </a:r>
                      <a:r>
                        <a:rPr lang="en-US" sz="2000" baseline="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Khúc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nhạc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tâm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hồn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2643520"/>
                  </a:ext>
                </a:extLst>
              </a:tr>
              <a:tr h="737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Bài 3: Cội nguồn yêu thương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7937073"/>
                  </a:ext>
                </a:extLst>
              </a:tr>
              <a:tr h="737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Bài 4: Giai điệu đất nước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2679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8807842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3059"/>
            <a:ext cx="10515600" cy="345990"/>
          </a:xfrm>
        </p:spPr>
        <p:txBody>
          <a:bodyPr>
            <a:noAutofit/>
          </a:bodyPr>
          <a:lstStyle/>
          <a:p>
            <a:pPr algn="ctr"/>
            <a:r>
              <a:rPr lang="nl-NL" sz="3200" b="1" dirty="0" smtClean="0">
                <a:solidFill>
                  <a:srgbClr val="FF0000"/>
                </a:solidFill>
              </a:rPr>
              <a:t> </a:t>
            </a:r>
            <a:br>
              <a:rPr lang="nl-NL" sz="3200" b="1" dirty="0" smtClean="0">
                <a:solidFill>
                  <a:srgbClr val="FF0000"/>
                </a:solidFill>
              </a:rPr>
            </a:br>
            <a:r>
              <a:rPr lang="en-US" sz="3600" b="1" i="1" dirty="0" smtClean="0">
                <a:solidFill>
                  <a:srgbClr val="FF0000"/>
                </a:solidFill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411" y="877330"/>
            <a:ext cx="10515600" cy="5299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>
                <a:latin typeface="+mj-lt"/>
              </a:rPr>
              <a:t> </a:t>
            </a:r>
            <a:endParaRPr lang="en-US" sz="2600" b="1" dirty="0">
              <a:latin typeface="+mj-lt"/>
            </a:endParaRPr>
          </a:p>
          <a:p>
            <a:pPr marL="0" indent="0">
              <a:buNone/>
            </a:pPr>
            <a:r>
              <a:rPr lang="en-US" sz="3600" b="1" dirty="0" smtClean="0">
                <a:latin typeface="+mj-lt"/>
              </a:rPr>
              <a:t>      </a:t>
            </a:r>
            <a:r>
              <a:rPr lang="en-US" sz="3600" b="1" dirty="0" smtClean="0">
                <a:latin typeface="+mj-lt"/>
              </a:rPr>
              <a:t> </a:t>
            </a:r>
            <a:endParaRPr lang="en-US" sz="3600" b="1" dirty="0">
              <a:latin typeface="+mj-lt"/>
            </a:endParaRP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803480"/>
              </p:ext>
            </p:extLst>
          </p:nvPr>
        </p:nvGraphicFramePr>
        <p:xfrm>
          <a:off x="673101" y="729049"/>
          <a:ext cx="11112500" cy="57352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5578">
                  <a:extLst>
                    <a:ext uri="{9D8B030D-6E8A-4147-A177-3AD203B41FA5}">
                      <a16:colId xmlns:a16="http://schemas.microsoft.com/office/drawing/2014/main" val="797099744"/>
                    </a:ext>
                  </a:extLst>
                </a:gridCol>
                <a:gridCol w="3599278">
                  <a:extLst>
                    <a:ext uri="{9D8B030D-6E8A-4147-A177-3AD203B41FA5}">
                      <a16:colId xmlns:a16="http://schemas.microsoft.com/office/drawing/2014/main" val="974784985"/>
                    </a:ext>
                  </a:extLst>
                </a:gridCol>
                <a:gridCol w="5947644">
                  <a:extLst>
                    <a:ext uri="{9D8B030D-6E8A-4147-A177-3AD203B41FA5}">
                      <a16:colId xmlns:a16="http://schemas.microsoft.com/office/drawing/2014/main" val="1293700232"/>
                    </a:ext>
                  </a:extLst>
                </a:gridCol>
              </a:tblGrid>
              <a:tr h="512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Bài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Dạng đề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Yêu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cầu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đối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với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mỗi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kiểu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bài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extLst>
                  <a:ext uri="{0D108BD9-81ED-4DB2-BD59-A6C34878D82A}">
                    <a16:rowId xmlns:a16="http://schemas.microsoft.com/office/drawing/2014/main" val="3222262571"/>
                  </a:ext>
                </a:extLst>
              </a:tr>
              <a:tr h="9727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Bài</a:t>
                      </a:r>
                      <a:r>
                        <a:rPr lang="en-US" sz="1400" dirty="0">
                          <a:effectLst/>
                        </a:rPr>
                        <a:t> 1: </a:t>
                      </a:r>
                      <a:r>
                        <a:rPr lang="en-US" sz="1400" dirty="0" err="1">
                          <a:effectLst/>
                        </a:rPr>
                        <a:t>Bầu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trời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tuổi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thơ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Viết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đoạn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văn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tóm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tắt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một</a:t>
                      </a:r>
                      <a:r>
                        <a:rPr lang="en-US" sz="1400" dirty="0">
                          <a:effectLst/>
                        </a:rPr>
                        <a:t> VB </a:t>
                      </a:r>
                      <a:r>
                        <a:rPr lang="en-US" sz="1400" dirty="0" err="1">
                          <a:effectLst/>
                        </a:rPr>
                        <a:t>theo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những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yêu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cầu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khác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nhau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về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độ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dài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đảm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bảo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nội</a:t>
                      </a:r>
                      <a:r>
                        <a:rPr lang="en-US" sz="1400" dirty="0">
                          <a:effectLst/>
                        </a:rPr>
                        <a:t> dung </a:t>
                      </a:r>
                      <a:r>
                        <a:rPr lang="en-US" sz="1400" dirty="0" err="1">
                          <a:effectLst/>
                        </a:rPr>
                        <a:t>chính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VB.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 </a:t>
                      </a:r>
                      <a:r>
                        <a:rPr lang="en-US" sz="1400" dirty="0" err="1">
                          <a:effectLst/>
                        </a:rPr>
                        <a:t>Phản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ánh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đúng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văn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bản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gốc</a:t>
                      </a:r>
                      <a:endParaRPr lang="en-US" sz="1400" dirty="0">
                        <a:effectLst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 </a:t>
                      </a:r>
                      <a:r>
                        <a:rPr lang="en-US" sz="1400" dirty="0" err="1">
                          <a:effectLst/>
                        </a:rPr>
                        <a:t>Trình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bày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những</a:t>
                      </a:r>
                      <a:r>
                        <a:rPr lang="en-US" sz="1400" dirty="0">
                          <a:effectLst/>
                        </a:rPr>
                        <a:t> ý </a:t>
                      </a:r>
                      <a:r>
                        <a:rPr lang="en-US" sz="1400" dirty="0" err="1">
                          <a:effectLst/>
                        </a:rPr>
                        <a:t>chính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điểm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quan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trọng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VB </a:t>
                      </a:r>
                      <a:r>
                        <a:rPr lang="en-US" sz="1400" dirty="0" err="1">
                          <a:effectLst/>
                        </a:rPr>
                        <a:t>gốc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Sử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dụng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từ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ngữ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quan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trọng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VB </a:t>
                      </a:r>
                      <a:r>
                        <a:rPr lang="en-US" sz="1400" dirty="0" err="1">
                          <a:effectLst/>
                        </a:rPr>
                        <a:t>gốc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Đáp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ứng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yêu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cầu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khác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nhau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về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độ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dài</a:t>
                      </a:r>
                      <a:r>
                        <a:rPr lang="en-US" sz="1400" dirty="0">
                          <a:effectLst/>
                        </a:rPr>
                        <a:t>. 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extLst>
                  <a:ext uri="{0D108BD9-81ED-4DB2-BD59-A6C34878D82A}">
                    <a16:rowId xmlns:a16="http://schemas.microsoft.com/office/drawing/2014/main" val="1502038783"/>
                  </a:ext>
                </a:extLst>
              </a:tr>
              <a:tr h="1159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Bài 2: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Khúc nhạc tâm hồn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Viết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đoạn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văn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ghi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lại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cảm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xúc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sau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khi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đọc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một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bài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thơ</a:t>
                      </a:r>
                      <a:r>
                        <a:rPr lang="en-US" sz="1400" dirty="0">
                          <a:effectLst/>
                        </a:rPr>
                        <a:t> 4,5 </a:t>
                      </a:r>
                      <a:r>
                        <a:rPr lang="en-US" sz="1400" dirty="0" err="1">
                          <a:effectLst/>
                        </a:rPr>
                        <a:t>chữ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 </a:t>
                      </a:r>
                      <a:r>
                        <a:rPr lang="en-US" sz="1400" dirty="0" err="1">
                          <a:effectLst/>
                        </a:rPr>
                        <a:t>Giới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thiệu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bài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thơ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tác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giả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nêu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ấn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tượng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cảm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xúc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chung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về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bài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thơ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 </a:t>
                      </a:r>
                      <a:r>
                        <a:rPr lang="en-US" sz="1400" dirty="0" err="1">
                          <a:effectLst/>
                        </a:rPr>
                        <a:t>Diễn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tả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cảm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xúc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về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nội</a:t>
                      </a:r>
                      <a:r>
                        <a:rPr lang="en-US" sz="1400" dirty="0">
                          <a:effectLst/>
                        </a:rPr>
                        <a:t> dung </a:t>
                      </a:r>
                      <a:r>
                        <a:rPr lang="en-US" sz="1400" dirty="0" err="1">
                          <a:effectLst/>
                        </a:rPr>
                        <a:t>và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nghệ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thuật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bài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thơ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 </a:t>
                      </a:r>
                      <a:r>
                        <a:rPr lang="en-US" sz="1400" dirty="0" err="1">
                          <a:effectLst/>
                        </a:rPr>
                        <a:t>Khái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quát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lại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những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ấn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tượng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cảm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xúc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về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bài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thơ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extLst>
                  <a:ext uri="{0D108BD9-81ED-4DB2-BD59-A6C34878D82A}">
                    <a16:rowId xmlns:a16="http://schemas.microsoft.com/office/drawing/2014/main" val="3591784750"/>
                  </a:ext>
                </a:extLst>
              </a:tr>
              <a:tr h="1352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Bài</a:t>
                      </a:r>
                      <a:r>
                        <a:rPr lang="en-US" sz="1400" dirty="0">
                          <a:effectLst/>
                        </a:rPr>
                        <a:t> 3: </a:t>
                      </a:r>
                      <a:r>
                        <a:rPr lang="en-US" sz="1400" dirty="0" err="1">
                          <a:effectLst/>
                        </a:rPr>
                        <a:t>Cội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nguồn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yêu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thương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Viết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bài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văn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phân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tích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đặc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điểm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nhân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vật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trong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một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tác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phẩm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văn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học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Giới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thiệu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nhân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vật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trong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tác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phẩm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văn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học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Chỉ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đặc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điểm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nhân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vật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dựa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trên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các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bằng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chứng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trong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tác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phẩm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Nhận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xét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nghệ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thuật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xây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dựng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nhân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vật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nhà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văn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Nêu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ý </a:t>
                      </a:r>
                      <a:r>
                        <a:rPr lang="en-US" sz="1400" dirty="0" err="1">
                          <a:effectLst/>
                        </a:rPr>
                        <a:t>nghĩa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hình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tượng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nhân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vật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extLst>
                  <a:ext uri="{0D108BD9-81ED-4DB2-BD59-A6C34878D82A}">
                    <a16:rowId xmlns:a16="http://schemas.microsoft.com/office/drawing/2014/main" val="301750992"/>
                  </a:ext>
                </a:extLst>
              </a:tr>
              <a:tr h="17386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Bài 4: Giai điệu đất nước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 </a:t>
                      </a:r>
                      <a:r>
                        <a:rPr lang="en-US" sz="1400" dirty="0" err="1">
                          <a:effectLst/>
                        </a:rPr>
                        <a:t>Viết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bài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văn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biểu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cảm</a:t>
                      </a:r>
                      <a:r>
                        <a:rPr lang="en-US" sz="1400" dirty="0">
                          <a:effectLst/>
                        </a:rPr>
                        <a:t> (</a:t>
                      </a:r>
                      <a:r>
                        <a:rPr lang="en-US" sz="1400" dirty="0" err="1">
                          <a:effectLst/>
                        </a:rPr>
                        <a:t>về</a:t>
                      </a:r>
                      <a:r>
                        <a:rPr lang="en-US" sz="1400" dirty="0">
                          <a:effectLst/>
                        </a:rPr>
                        <a:t> con </a:t>
                      </a:r>
                      <a:r>
                        <a:rPr lang="en-US" sz="1400" dirty="0" err="1">
                          <a:effectLst/>
                        </a:rPr>
                        <a:t>người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hoặc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sự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việc</a:t>
                      </a:r>
                      <a:r>
                        <a:rPr lang="en-US" sz="1400" dirty="0">
                          <a:effectLst/>
                        </a:rPr>
                        <a:t>): </a:t>
                      </a:r>
                      <a:r>
                        <a:rPr lang="en-US" sz="1400" dirty="0" err="1">
                          <a:effectLst/>
                        </a:rPr>
                        <a:t>thể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hiện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thái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độ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tình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cảm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người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viết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với</a:t>
                      </a:r>
                      <a:r>
                        <a:rPr lang="en-US" sz="1400" dirty="0">
                          <a:effectLst/>
                        </a:rPr>
                        <a:t> con </a:t>
                      </a:r>
                      <a:r>
                        <a:rPr lang="en-US" sz="1400" dirty="0" err="1">
                          <a:effectLst/>
                        </a:rPr>
                        <a:t>người</a:t>
                      </a:r>
                      <a:r>
                        <a:rPr lang="en-US" sz="1400" dirty="0">
                          <a:effectLst/>
                        </a:rPr>
                        <a:t> / </a:t>
                      </a:r>
                      <a:r>
                        <a:rPr lang="en-US" sz="1400" dirty="0" err="1">
                          <a:effectLst/>
                        </a:rPr>
                        <a:t>sự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việc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nêu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vai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trò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con </a:t>
                      </a:r>
                      <a:r>
                        <a:rPr lang="en-US" sz="1400" dirty="0" err="1">
                          <a:effectLst/>
                        </a:rPr>
                        <a:t>người</a:t>
                      </a:r>
                      <a:r>
                        <a:rPr lang="en-US" sz="1400" dirty="0">
                          <a:effectLst/>
                        </a:rPr>
                        <a:t> / </a:t>
                      </a:r>
                      <a:r>
                        <a:rPr lang="en-US" sz="1400" dirty="0" err="1">
                          <a:effectLst/>
                        </a:rPr>
                        <a:t>sự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việc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đối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với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bản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thân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Giới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thiệu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đối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tượng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biểu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cảm</a:t>
                      </a:r>
                      <a:r>
                        <a:rPr lang="en-US" sz="1400" dirty="0">
                          <a:effectLst/>
                        </a:rPr>
                        <a:t>(con </a:t>
                      </a:r>
                      <a:r>
                        <a:rPr lang="en-US" sz="1400" dirty="0" err="1">
                          <a:effectLst/>
                        </a:rPr>
                        <a:t>người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và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sự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việc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  <a:r>
                        <a:rPr lang="en-US" sz="1400" dirty="0" err="1">
                          <a:effectLst/>
                        </a:rPr>
                        <a:t>và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nêu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ấn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tượng</a:t>
                      </a:r>
                      <a:r>
                        <a:rPr lang="en-US" sz="1400" dirty="0">
                          <a:effectLst/>
                        </a:rPr>
                        <a:t> ban </a:t>
                      </a:r>
                      <a:r>
                        <a:rPr lang="en-US" sz="1400" dirty="0" err="1">
                          <a:effectLst/>
                        </a:rPr>
                        <a:t>đầu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về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đối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tượng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đó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Nêu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những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đặc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điểm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nổi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bật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khiến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người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sự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việc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đó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để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lại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tình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cảm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ấn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tượng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sâu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đậm</a:t>
                      </a:r>
                      <a:r>
                        <a:rPr lang="en-US" sz="1400" dirty="0">
                          <a:effectLst/>
                        </a:rPr>
                        <a:t>  </a:t>
                      </a:r>
                      <a:r>
                        <a:rPr lang="en-US" sz="1400" dirty="0" err="1">
                          <a:effectLst/>
                        </a:rPr>
                        <a:t>trong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em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Thể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hiện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tình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cảm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suy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nghĩ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đối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với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người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và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sự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việc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nói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đến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Sử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dụng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ngôn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ngữ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sinh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động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giàu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cảm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xúc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7" marR="44387" marT="0" marB="0"/>
                </a:tc>
                <a:extLst>
                  <a:ext uri="{0D108BD9-81ED-4DB2-BD59-A6C34878D82A}">
                    <a16:rowId xmlns:a16="http://schemas.microsoft.com/office/drawing/2014/main" val="133966084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305300" y="389861"/>
            <a:ext cx="19246695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Phiếu</a:t>
            </a: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BT 2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868805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1_Office Theme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1000</Words>
  <Application>Microsoft Office PowerPoint</Application>
  <PresentationFormat>Widescreen</PresentationFormat>
  <Paragraphs>158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SimSun</vt:lpstr>
      <vt:lpstr>Arial</vt:lpstr>
      <vt:lpstr>Calibri</vt:lpstr>
      <vt:lpstr>等线</vt:lpstr>
      <vt:lpstr>ITC Avant Garde Std Bk</vt:lpstr>
      <vt:lpstr>Times New Roman</vt:lpstr>
      <vt:lpstr>1_Office Theme</vt:lpstr>
      <vt:lpstr>PowerPoint Presentation</vt:lpstr>
      <vt:lpstr>  </vt:lpstr>
      <vt:lpstr> </vt:lpstr>
      <vt:lpstr>   </vt:lpstr>
      <vt:lpstr>   </vt:lpstr>
      <vt:lpstr>   </vt:lpstr>
      <vt:lpstr>    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</dc:creator>
  <cp:lastModifiedBy>Admin</cp:lastModifiedBy>
  <cp:revision>104</cp:revision>
  <dcterms:created xsi:type="dcterms:W3CDTF">2021-11-30T15:42:07Z</dcterms:created>
  <dcterms:modified xsi:type="dcterms:W3CDTF">2022-12-22T14:17:00Z</dcterms:modified>
</cp:coreProperties>
</file>